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7.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8.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D_878468D1.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omments/modernComment_7FFE61E3_F68A706E.xml" ContentType="application/vnd.ms-powerpoint.comment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8" r:id="rId4"/>
    <p:sldMasterId id="2147483911" r:id="rId5"/>
    <p:sldMasterId id="2147483921" r:id="rId6"/>
    <p:sldMasterId id="2147483927" r:id="rId7"/>
    <p:sldMasterId id="2147483955" r:id="rId8"/>
    <p:sldMasterId id="2147483818" r:id="rId9"/>
    <p:sldMasterId id="2147483874" r:id="rId10"/>
    <p:sldMasterId id="2147483861" r:id="rId11"/>
    <p:sldMasterId id="2147483809" r:id="rId12"/>
    <p:sldMasterId id="2147483808" r:id="rId13"/>
  </p:sldMasterIdLst>
  <p:notesMasterIdLst>
    <p:notesMasterId r:id="rId85"/>
  </p:notesMasterIdLst>
  <p:handoutMasterIdLst>
    <p:handoutMasterId r:id="rId86"/>
  </p:handoutMasterIdLst>
  <p:sldIdLst>
    <p:sldId id="2147377667" r:id="rId14"/>
    <p:sldId id="2147377683" r:id="rId15"/>
    <p:sldId id="4550" r:id="rId16"/>
    <p:sldId id="285" r:id="rId17"/>
    <p:sldId id="2147377718" r:id="rId18"/>
    <p:sldId id="1941" r:id="rId19"/>
    <p:sldId id="5105" r:id="rId20"/>
    <p:sldId id="4781" r:id="rId21"/>
    <p:sldId id="2147377710" r:id="rId22"/>
    <p:sldId id="1908" r:id="rId23"/>
    <p:sldId id="4818" r:id="rId24"/>
    <p:sldId id="2147377609" r:id="rId25"/>
    <p:sldId id="2147377681" r:id="rId26"/>
    <p:sldId id="5034" r:id="rId27"/>
    <p:sldId id="2147377620" r:id="rId28"/>
    <p:sldId id="4805" r:id="rId29"/>
    <p:sldId id="2147377676" r:id="rId30"/>
    <p:sldId id="520" r:id="rId31"/>
    <p:sldId id="1898" r:id="rId32"/>
    <p:sldId id="513" r:id="rId33"/>
    <p:sldId id="500" r:id="rId34"/>
    <p:sldId id="1899" r:id="rId35"/>
    <p:sldId id="529" r:id="rId36"/>
    <p:sldId id="1896" r:id="rId37"/>
    <p:sldId id="516" r:id="rId38"/>
    <p:sldId id="503" r:id="rId39"/>
    <p:sldId id="537" r:id="rId40"/>
    <p:sldId id="533" r:id="rId41"/>
    <p:sldId id="1897" r:id="rId42"/>
    <p:sldId id="1900" r:id="rId43"/>
    <p:sldId id="2147377668" r:id="rId44"/>
    <p:sldId id="2147377672" r:id="rId45"/>
    <p:sldId id="2147377677" r:id="rId46"/>
    <p:sldId id="2147377717" r:id="rId47"/>
    <p:sldId id="2147377716" r:id="rId48"/>
    <p:sldId id="2147377715" r:id="rId49"/>
    <p:sldId id="2147377714" r:id="rId50"/>
    <p:sldId id="2147377713" r:id="rId51"/>
    <p:sldId id="2147377712" r:id="rId52"/>
    <p:sldId id="2147377711" r:id="rId53"/>
    <p:sldId id="2147377682" r:id="rId54"/>
    <p:sldId id="2147377670" r:id="rId55"/>
    <p:sldId id="2147377696" r:id="rId56"/>
    <p:sldId id="2147377698" r:id="rId57"/>
    <p:sldId id="2147377708" r:id="rId58"/>
    <p:sldId id="2147377707" r:id="rId59"/>
    <p:sldId id="2147377706" r:id="rId60"/>
    <p:sldId id="2147377705" r:id="rId61"/>
    <p:sldId id="2147377704" r:id="rId62"/>
    <p:sldId id="2147377703" r:id="rId63"/>
    <p:sldId id="2147377702" r:id="rId64"/>
    <p:sldId id="2147377701" r:id="rId65"/>
    <p:sldId id="2147377700" r:id="rId66"/>
    <p:sldId id="2147377699" r:id="rId67"/>
    <p:sldId id="2147377709" r:id="rId68"/>
    <p:sldId id="2147377673" r:id="rId69"/>
    <p:sldId id="4926" r:id="rId70"/>
    <p:sldId id="5021" r:id="rId71"/>
    <p:sldId id="2147377652" r:id="rId72"/>
    <p:sldId id="5055" r:id="rId73"/>
    <p:sldId id="2147377635" r:id="rId74"/>
    <p:sldId id="5098" r:id="rId75"/>
    <p:sldId id="5083" r:id="rId76"/>
    <p:sldId id="5084" r:id="rId77"/>
    <p:sldId id="5086" r:id="rId78"/>
    <p:sldId id="5089" r:id="rId79"/>
    <p:sldId id="2147377678" r:id="rId80"/>
    <p:sldId id="4656" r:id="rId81"/>
    <p:sldId id="4829" r:id="rId82"/>
    <p:sldId id="1934" r:id="rId83"/>
    <p:sldId id="4687" r:id="rId84"/>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818602-AED2-0758-4887-455542A06B08}" name="Allison Crook" initials="AC" userId="S::acrook@arellanoassociates.com::9c932dbd-dace-4348-be50-7f760d31b72d" providerId="AD"/>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A7DF945C-576D-EEDA-1E68-1FA53647FA8F}" name="Cano, Michael" initials="CM" userId="S::canom@metro.net::fe788425-7672-40d1-bd9f-d44d0ffb5123" providerId="AD"/>
  <p188:author id="{C94D7F60-28BD-1963-1CE1-7EDE4EBCD439}" name="Eric Davidian" initials="ED" userId="S::edavidian@arellanoassociates.com::80292363-d6ef-499a-a23c-36cd16efb8a2"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3C2C2B74-3865-03A3-8610-1F6498E3FE6D}" name="Guest User" initials="GU" userId="S::urn:spo:anon#7a7728e91c89933e54bf88336ed993b86d7a256e3ec2a49beae4a0eed1c09903::" providerId="AD"/>
  <p188:author id="{6D7BF67A-148D-282C-86F8-CD20BFF6A191}" name="Trey Grogan" initials="TG" userId="S::tgrogan@arellanoassociates.com::638dbd0e-e997-4ee8-bc12-71a07972e258" providerId="AD"/>
  <p188:author id="{4D20F882-1686-7ED4-076D-3D5C8887546C}" name="Nora Casillas" initials="NC" userId="S::NCasillas@arellanoassociates.com::a83899ef-7025-4513-9811-ae46073b6dad"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7748FCE8-E4C5-BCC1-1714-151A886CA52E}" name="Guest User" initials="GU" userId="S::urn:spo:anon#8c0b61e7de0bff38bf2b39550d87fa0ed2885051c0d50dcb1809a7a78110b4e4::" providerId="AD"/>
  <p188:author id="{529887F1-50D7-DA1F-5727-19D3418C2C48}" name="Guest User" initials="GU" userId="S::urn:spo:anon#45cc9597a9e142b64e973e1654084080767fc3d2a61bf4e72df55b2e581bf268::"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BD"/>
    <a:srgbClr val="2AB4C8"/>
    <a:srgbClr val="97DFE9"/>
    <a:srgbClr val="D6F2F6"/>
    <a:srgbClr val="609BAC"/>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3F6736-7594-1573-C8F2-F6E0161D01B1}" v="4" dt="2023-02-17T00:03:57.953"/>
    <p1510:client id="{8A74ADEE-14E5-4A70-8684-9C4AFC4630E8}" v="369" dt="2023-01-17T18:12:44.696"/>
    <p1510:client id="{8B4AF793-4F1E-42C8-B3D2-A33685C30B92}" v="849" dt="2023-01-17T21:45:31.147"/>
    <p1510:client id="{91AAC586-FBBF-AC6F-8FDC-A45469164E74}" v="149" dt="2023-01-17T19:24:19.506"/>
    <p1510:client id="{A267ED27-2448-82BB-F5B7-207658BD0762}" v="10" dt="2023-01-17T22:35:09.367"/>
    <p1510:client id="{AA8AE403-B02E-4E9C-61D7-E38B9277D5EB}" v="274" dt="2023-01-17T18:04:46.882"/>
    <p1510:client id="{D20B1874-26D6-BF10-BCA4-CD5663DF54F5}" v="4" dt="2023-01-17T19:01:56.533"/>
    <p1510:client id="{DE53A061-08F3-D592-AB54-57E70C20E54A}" v="23" dt="2023-01-17T19:59:19.400"/>
    <p1510:client id="{F9AF5FD5-284E-FC52-3074-2D7D825DE0D4}" v="328" dt="2023-01-17T18:44:04.2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theme" Target="theme/theme1.xml"/><Relationship Id="rId16" Type="http://schemas.openxmlformats.org/officeDocument/2006/relationships/slide" Target="slides/slide3.xml"/><Relationship Id="rId11" Type="http://schemas.openxmlformats.org/officeDocument/2006/relationships/slideMaster" Target="slideMasters/slideMaster8.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4.xml"/><Relationship Id="rId71" Type="http://schemas.openxmlformats.org/officeDocument/2006/relationships/slide" Target="slides/slide58.xml"/><Relationship Id="rId92" Type="http://schemas.microsoft.com/office/2018/10/relationships/authors" Target="authors.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presProps" Target="presProps.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ct.dot.ca.gov\dfshq\CTC\Public%20Users\HWalter\CTC%20Meetings\2022%20CTC%20Mtgs\2022%208%20CTC%20mtg\SB%20671%20Update\comments\grap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Sheet1!$A$5</c:f>
              <c:strCache>
                <c:ptCount val="1"/>
                <c:pt idx="0">
                  <c:v>Draft Complete</c:v>
                </c:pt>
              </c:strCache>
            </c:strRef>
          </c:tx>
          <c:spPr>
            <a:solidFill>
              <a:schemeClr val="accent6">
                <a:lumMod val="75000"/>
              </a:schemeClr>
            </a:solidFill>
            <a:ln>
              <a:solidFill>
                <a:sysClr val="windowText" lastClr="000000"/>
              </a:solidFill>
            </a:ln>
            <a:effectLst/>
          </c:spPr>
          <c:invertIfNegative val="0"/>
          <c:cat>
            <c:strRef>
              <c:f>Sheet1!$B$4:$H$4</c:f>
              <c:strCache>
                <c:ptCount val="7"/>
                <c:pt idx="0">
                  <c:v>7. Benefits </c:v>
                </c:pt>
                <c:pt idx="1">
                  <c:v>6. Weight on Roads</c:v>
                </c:pt>
                <c:pt idx="2">
                  <c:v>5. Avoid Displacement</c:v>
                </c:pt>
                <c:pt idx="3">
                  <c:v>4. Barriers &amp; Solutions</c:v>
                </c:pt>
                <c:pt idx="4">
                  <c:v>3. Top 5 Corridors</c:v>
                </c:pt>
                <c:pt idx="5">
                  <c:v>2. Projects</c:v>
                </c:pt>
                <c:pt idx="6">
                  <c:v>1. Priority Corridors</c:v>
                </c:pt>
              </c:strCache>
            </c:strRef>
          </c:cat>
          <c:val>
            <c:numRef>
              <c:f>Sheet1!$B$5:$H$5</c:f>
              <c:numCache>
                <c:formatCode>General</c:formatCode>
                <c:ptCount val="7"/>
                <c:pt idx="5" formatCode="0%">
                  <c:v>1</c:v>
                </c:pt>
                <c:pt idx="6" formatCode="0%">
                  <c:v>1</c:v>
                </c:pt>
              </c:numCache>
            </c:numRef>
          </c:val>
          <c:extLst>
            <c:ext xmlns:c16="http://schemas.microsoft.com/office/drawing/2014/chart" uri="{C3380CC4-5D6E-409C-BE32-E72D297353CC}">
              <c16:uniqueId val="{00000000-8502-412A-B522-03BB0DE9EA73}"/>
            </c:ext>
          </c:extLst>
        </c:ser>
        <c:ser>
          <c:idx val="1"/>
          <c:order val="1"/>
          <c:tx>
            <c:strRef>
              <c:f>Sheet1!$A$6</c:f>
              <c:strCache>
                <c:ptCount val="1"/>
                <c:pt idx="0">
                  <c:v>In Progress</c:v>
                </c:pt>
              </c:strCache>
            </c:strRef>
          </c:tx>
          <c:spPr>
            <a:solidFill>
              <a:schemeClr val="accent5">
                <a:lumMod val="75000"/>
              </a:schemeClr>
            </a:solidFill>
            <a:ln>
              <a:solidFill>
                <a:sysClr val="windowText" lastClr="000000"/>
              </a:solidFill>
            </a:ln>
            <a:effectLst/>
          </c:spPr>
          <c:invertIfNegative val="0"/>
          <c:cat>
            <c:strRef>
              <c:f>Sheet1!$B$4:$H$4</c:f>
              <c:strCache>
                <c:ptCount val="7"/>
                <c:pt idx="0">
                  <c:v>7. Benefits </c:v>
                </c:pt>
                <c:pt idx="1">
                  <c:v>6. Weight on Roads</c:v>
                </c:pt>
                <c:pt idx="2">
                  <c:v>5. Avoid Displacement</c:v>
                </c:pt>
                <c:pt idx="3">
                  <c:v>4. Barriers &amp; Solutions</c:v>
                </c:pt>
                <c:pt idx="4">
                  <c:v>3. Top 5 Corridors</c:v>
                </c:pt>
                <c:pt idx="5">
                  <c:v>2. Projects</c:v>
                </c:pt>
                <c:pt idx="6">
                  <c:v>1. Priority Corridors</c:v>
                </c:pt>
              </c:strCache>
            </c:strRef>
          </c:cat>
          <c:val>
            <c:numRef>
              <c:f>Sheet1!$B$6:$H$6</c:f>
              <c:numCache>
                <c:formatCode>General</c:formatCode>
                <c:ptCount val="7"/>
                <c:pt idx="3" formatCode="0%">
                  <c:v>0.66</c:v>
                </c:pt>
                <c:pt idx="4" formatCode="0%">
                  <c:v>0.66</c:v>
                </c:pt>
              </c:numCache>
            </c:numRef>
          </c:val>
          <c:extLst>
            <c:ext xmlns:c16="http://schemas.microsoft.com/office/drawing/2014/chart" uri="{C3380CC4-5D6E-409C-BE32-E72D297353CC}">
              <c16:uniqueId val="{00000001-8502-412A-B522-03BB0DE9EA73}"/>
            </c:ext>
          </c:extLst>
        </c:ser>
        <c:ser>
          <c:idx val="2"/>
          <c:order val="2"/>
          <c:tx>
            <c:strRef>
              <c:f>Sheet1!$A$7</c:f>
              <c:strCache>
                <c:ptCount val="1"/>
                <c:pt idx="0">
                  <c:v>Have Information</c:v>
                </c:pt>
              </c:strCache>
            </c:strRef>
          </c:tx>
          <c:spPr>
            <a:solidFill>
              <a:srgbClr val="8585FF"/>
            </a:solidFill>
            <a:ln>
              <a:solidFill>
                <a:sysClr val="windowText" lastClr="000000"/>
              </a:solidFill>
            </a:ln>
            <a:effectLst/>
          </c:spPr>
          <c:invertIfNegative val="0"/>
          <c:cat>
            <c:strRef>
              <c:f>Sheet1!$B$4:$H$4</c:f>
              <c:strCache>
                <c:ptCount val="7"/>
                <c:pt idx="0">
                  <c:v>7. Benefits </c:v>
                </c:pt>
                <c:pt idx="1">
                  <c:v>6. Weight on Roads</c:v>
                </c:pt>
                <c:pt idx="2">
                  <c:v>5. Avoid Displacement</c:v>
                </c:pt>
                <c:pt idx="3">
                  <c:v>4. Barriers &amp; Solutions</c:v>
                </c:pt>
                <c:pt idx="4">
                  <c:v>3. Top 5 Corridors</c:v>
                </c:pt>
                <c:pt idx="5">
                  <c:v>2. Projects</c:v>
                </c:pt>
                <c:pt idx="6">
                  <c:v>1. Priority Corridors</c:v>
                </c:pt>
              </c:strCache>
            </c:strRef>
          </c:cat>
          <c:val>
            <c:numRef>
              <c:f>Sheet1!$B$7:$H$7</c:f>
              <c:numCache>
                <c:formatCode>0%</c:formatCode>
                <c:ptCount val="7"/>
                <c:pt idx="0">
                  <c:v>0.33</c:v>
                </c:pt>
                <c:pt idx="1">
                  <c:v>0.33</c:v>
                </c:pt>
                <c:pt idx="2">
                  <c:v>0.33</c:v>
                </c:pt>
              </c:numCache>
            </c:numRef>
          </c:val>
          <c:extLst>
            <c:ext xmlns:c16="http://schemas.microsoft.com/office/drawing/2014/chart" uri="{C3380CC4-5D6E-409C-BE32-E72D297353CC}">
              <c16:uniqueId val="{00000002-8502-412A-B522-03BB0DE9EA73}"/>
            </c:ext>
          </c:extLst>
        </c:ser>
        <c:dLbls>
          <c:showLegendKey val="0"/>
          <c:showVal val="0"/>
          <c:showCatName val="0"/>
          <c:showSerName val="0"/>
          <c:showPercent val="0"/>
          <c:showBubbleSize val="0"/>
        </c:dLbls>
        <c:gapWidth val="150"/>
        <c:overlap val="100"/>
        <c:axId val="80046783"/>
        <c:axId val="80045535"/>
      </c:barChart>
      <c:catAx>
        <c:axId val="800467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80045535"/>
        <c:crosses val="autoZero"/>
        <c:auto val="1"/>
        <c:lblAlgn val="ctr"/>
        <c:lblOffset val="100"/>
        <c:noMultiLvlLbl val="0"/>
      </c:catAx>
      <c:valAx>
        <c:axId val="80045535"/>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0046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1D_878468D1.xml><?xml version="1.0" encoding="utf-8"?>
<p188:cmLst xmlns:a="http://schemas.openxmlformats.org/drawingml/2006/main" xmlns:r="http://schemas.openxmlformats.org/officeDocument/2006/relationships" xmlns:p188="http://schemas.microsoft.com/office/powerpoint/2018/8/main">
  <p188:cm id="{C5A0283C-CCF9-42C5-B7A4-A40636B9EE42}" authorId="{4D20F882-1686-7ED4-076D-3D5C8887546C}" created="2023-01-16T23:45:26.094">
    <pc:sldMkLst xmlns:pc="http://schemas.microsoft.com/office/powerpoint/2013/main/command">
      <pc:docMk/>
      <pc:sldMk cId="2273601745" sldId="285"/>
    </pc:sldMkLst>
    <p188:txBody>
      <a:bodyPr/>
      <a:lstStyle/>
      <a:p>
        <a:r>
          <a:rPr lang="en-US"/>
          <a:t>[@Trey Grogan] I pulled this slide from the CLC presentation, and the previous slide from the Special Combined TF CLC meeting, since it includes instructions in Spanish and English.</a:t>
        </a:r>
      </a:p>
    </p188:txBody>
  </p188:cm>
</p188:cmLst>
</file>

<file path=ppt/comments/modernComment_7FFE61E3_F68A706E.xml><?xml version="1.0" encoding="utf-8"?>
<p188:cmLst xmlns:a="http://schemas.openxmlformats.org/drawingml/2006/main" xmlns:r="http://schemas.openxmlformats.org/officeDocument/2006/relationships" xmlns:p188="http://schemas.microsoft.com/office/powerpoint/2018/8/main">
  <p188:cm id="{3F3CF074-B92A-44EE-8628-BDC2F68B783D}" authorId="{EC0C6ABB-467A-187D-F8FD-E33890B5AAFC}" status="resolved" created="2022-10-12T02:17:15.800">
    <ac:txMkLst xmlns:ac="http://schemas.microsoft.com/office/drawing/2013/main/command">
      <pc:docMk xmlns:pc="http://schemas.microsoft.com/office/powerpoint/2013/main/command"/>
      <pc:sldMk xmlns:pc="http://schemas.microsoft.com/office/powerpoint/2013/main/command" cId="4136267886" sldId="2147377635"/>
      <ac:spMk id="9" creationId="{6452016B-1934-4008-B95D-B34CFB92CD17}"/>
      <ac:txMk cp="0" len="201">
        <ac:context len="204" hash="2328336364"/>
      </ac:txMk>
    </ac:txMkLst>
    <p188:pos x="7968303" y="280254"/>
    <p188:replyLst>
      <p188:reply id="{B395027E-E022-45BB-B1D2-44A397A540E0}" authorId="{42918771-3BD8-C285-A24B-B816BC13E7F2}" created="2022-10-12T15:48:42.990">
        <p188:txBody>
          <a:bodyPr/>
          <a:lstStyle/>
          <a:p>
            <a:r>
              <a:rPr lang="en-US"/>
              <a:t>Thanks, changed.</a:t>
            </a:r>
          </a:p>
        </p188:txBody>
      </p188:reply>
    </p188:replyLst>
    <p188:txBody>
      <a:bodyPr/>
      <a:lstStyle/>
      <a:p>
        <a:r>
          <a:rPr lang="en-US"/>
          <a:t>Replacement suggestion: The benchmark or standard against which the projects and programs will be evaluated to measure relevance, impact, sustainability, effectiveness, and fit. Think in terms of “outcomes.”</a:t>
        </a:r>
      </a:p>
    </p188:txBody>
  </p188:cm>
</p188:cmLst>
</file>

<file path=ppt/diagrams/_rels/data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4" Type="http://schemas.openxmlformats.org/officeDocument/2006/relationships/image" Target="../media/image8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svg"/><Relationship Id="rId1" Type="http://schemas.openxmlformats.org/officeDocument/2006/relationships/image" Target="../media/image81.png"/><Relationship Id="rId4" Type="http://schemas.openxmlformats.org/officeDocument/2006/relationships/image" Target="../media/image84.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EB494B-5C87-4EA8-B76A-C2BC5F414B22}"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29CBF21B-1B71-4235-AD9E-8E89C137E8C0}">
      <dgm:prSet/>
      <dgm:spPr/>
      <dgm:t>
        <a:bodyPr/>
        <a:lstStyle/>
        <a:p>
          <a:r>
            <a:rPr lang="en-US">
              <a:latin typeface="Arial" panose="020B0604020202020204" pitchFamily="34" charset="0"/>
              <a:cs typeface="Arial" panose="020B0604020202020204" pitchFamily="34" charset="0"/>
            </a:rPr>
            <a:t>The Clean Freight Corridor Efficiency Assessment is due December 1, 2023, to the Legislature.</a:t>
          </a:r>
        </a:p>
      </dgm:t>
    </dgm:pt>
    <dgm:pt modelId="{7C7CA644-37C4-4CFB-A922-27ECCFFE90BD}" type="parTrans" cxnId="{C4628926-477F-42BA-9ED3-529C4AC9AB07}">
      <dgm:prSet/>
      <dgm:spPr/>
      <dgm:t>
        <a:bodyPr/>
        <a:lstStyle/>
        <a:p>
          <a:endParaRPr lang="en-US"/>
        </a:p>
      </dgm:t>
    </dgm:pt>
    <dgm:pt modelId="{7A4D477A-323F-4CB0-B25B-51C070DCD069}" type="sibTrans" cxnId="{C4628926-477F-42BA-9ED3-529C4AC9AB07}">
      <dgm:prSet/>
      <dgm:spPr/>
      <dgm:t>
        <a:bodyPr/>
        <a:lstStyle/>
        <a:p>
          <a:endParaRPr lang="en-US"/>
        </a:p>
      </dgm:t>
    </dgm:pt>
    <dgm:pt modelId="{667F02D3-B1E6-4009-863F-797D6AC99DCE}">
      <dgm:prSet/>
      <dgm:spPr/>
      <dgm:t>
        <a:bodyPr/>
        <a:lstStyle/>
        <a:p>
          <a:r>
            <a:rPr lang="en-US">
              <a:latin typeface="Arial" panose="020B0604020202020204" pitchFamily="34" charset="0"/>
              <a:cs typeface="Arial" panose="020B0604020202020204" pitchFamily="34" charset="0"/>
            </a:rPr>
            <a:t>It must be incorporated into the California Transportation Plan and the California Freight Mobility Plan.</a:t>
          </a:r>
        </a:p>
      </dgm:t>
    </dgm:pt>
    <dgm:pt modelId="{418027C9-6980-4C92-9186-79728F090EEC}" type="parTrans" cxnId="{85F70BB1-A2A3-4A02-A5CD-D38D166B76D4}">
      <dgm:prSet/>
      <dgm:spPr/>
      <dgm:t>
        <a:bodyPr/>
        <a:lstStyle/>
        <a:p>
          <a:endParaRPr lang="en-US"/>
        </a:p>
      </dgm:t>
    </dgm:pt>
    <dgm:pt modelId="{6DA6E7CE-F14A-4D73-8762-7797618AAB52}" type="sibTrans" cxnId="{85F70BB1-A2A3-4A02-A5CD-D38D166B76D4}">
      <dgm:prSet/>
      <dgm:spPr/>
      <dgm:t>
        <a:bodyPr/>
        <a:lstStyle/>
        <a:p>
          <a:endParaRPr lang="en-US"/>
        </a:p>
      </dgm:t>
    </dgm:pt>
    <dgm:pt modelId="{EC7CDA45-D33C-4946-9120-B670BD7EF896}">
      <dgm:prSet/>
      <dgm:spPr/>
      <dgm:t>
        <a:bodyPr/>
        <a:lstStyle/>
        <a:p>
          <a:r>
            <a:rPr lang="en-US">
              <a:latin typeface="Arial" panose="020B0604020202020204" pitchFamily="34" charset="0"/>
              <a:cs typeface="Arial" panose="020B0604020202020204" pitchFamily="34" charset="0"/>
            </a:rPr>
            <a:t>The California Transportation Commission, California Air Resources Board, and California Energy Commission shall incorporate, to the extent feasible and applicable, the Assessment’s findings and recommendations in their programs and guidelines.</a:t>
          </a:r>
        </a:p>
      </dgm:t>
    </dgm:pt>
    <dgm:pt modelId="{C5AE89BC-BA25-409F-A042-8EF97D8FEBFD}" type="parTrans" cxnId="{21FBDCE2-B1E2-46F0-915F-5F8C267106C5}">
      <dgm:prSet/>
      <dgm:spPr/>
      <dgm:t>
        <a:bodyPr/>
        <a:lstStyle/>
        <a:p>
          <a:endParaRPr lang="en-US"/>
        </a:p>
      </dgm:t>
    </dgm:pt>
    <dgm:pt modelId="{611FD79B-46DE-4565-970D-CBCB98D36B40}" type="sibTrans" cxnId="{21FBDCE2-B1E2-46F0-915F-5F8C267106C5}">
      <dgm:prSet/>
      <dgm:spPr/>
      <dgm:t>
        <a:bodyPr/>
        <a:lstStyle/>
        <a:p>
          <a:endParaRPr lang="en-US"/>
        </a:p>
      </dgm:t>
    </dgm:pt>
    <dgm:pt modelId="{4CBE9B71-B0B3-464B-B16E-A797CE73A653}" type="pres">
      <dgm:prSet presAssocID="{6BEB494B-5C87-4EA8-B76A-C2BC5F414B22}" presName="vert0" presStyleCnt="0">
        <dgm:presLayoutVars>
          <dgm:dir/>
          <dgm:animOne val="branch"/>
          <dgm:animLvl val="lvl"/>
        </dgm:presLayoutVars>
      </dgm:prSet>
      <dgm:spPr/>
    </dgm:pt>
    <dgm:pt modelId="{E6817B53-8033-4A7C-8F6F-38F969860698}" type="pres">
      <dgm:prSet presAssocID="{29CBF21B-1B71-4235-AD9E-8E89C137E8C0}" presName="thickLine" presStyleLbl="alignNode1" presStyleIdx="0" presStyleCnt="3"/>
      <dgm:spPr/>
    </dgm:pt>
    <dgm:pt modelId="{633A4998-6354-4A4C-B55F-C13E3CF90025}" type="pres">
      <dgm:prSet presAssocID="{29CBF21B-1B71-4235-AD9E-8E89C137E8C0}" presName="horz1" presStyleCnt="0"/>
      <dgm:spPr/>
    </dgm:pt>
    <dgm:pt modelId="{841997B9-7D15-4AE6-B548-EFB6D5C4229F}" type="pres">
      <dgm:prSet presAssocID="{29CBF21B-1B71-4235-AD9E-8E89C137E8C0}" presName="tx1" presStyleLbl="revTx" presStyleIdx="0" presStyleCnt="3"/>
      <dgm:spPr/>
    </dgm:pt>
    <dgm:pt modelId="{50CC60A7-4CE2-4F6B-9A55-EE3EF65F801C}" type="pres">
      <dgm:prSet presAssocID="{29CBF21B-1B71-4235-AD9E-8E89C137E8C0}" presName="vert1" presStyleCnt="0"/>
      <dgm:spPr/>
    </dgm:pt>
    <dgm:pt modelId="{6D6DBAAB-F894-4195-8492-8E77C8CDCD08}" type="pres">
      <dgm:prSet presAssocID="{667F02D3-B1E6-4009-863F-797D6AC99DCE}" presName="thickLine" presStyleLbl="alignNode1" presStyleIdx="1" presStyleCnt="3"/>
      <dgm:spPr/>
    </dgm:pt>
    <dgm:pt modelId="{0D0E9234-EC2E-4A4A-9901-B00796097682}" type="pres">
      <dgm:prSet presAssocID="{667F02D3-B1E6-4009-863F-797D6AC99DCE}" presName="horz1" presStyleCnt="0"/>
      <dgm:spPr/>
    </dgm:pt>
    <dgm:pt modelId="{3477E2A8-2DD7-4248-B480-062217C5A532}" type="pres">
      <dgm:prSet presAssocID="{667F02D3-B1E6-4009-863F-797D6AC99DCE}" presName="tx1" presStyleLbl="revTx" presStyleIdx="1" presStyleCnt="3"/>
      <dgm:spPr/>
    </dgm:pt>
    <dgm:pt modelId="{17FD6E9C-64AA-4045-AA5C-470A610CC517}" type="pres">
      <dgm:prSet presAssocID="{667F02D3-B1E6-4009-863F-797D6AC99DCE}" presName="vert1" presStyleCnt="0"/>
      <dgm:spPr/>
    </dgm:pt>
    <dgm:pt modelId="{98A07BA6-EEDE-47DC-A77D-E97313395AE0}" type="pres">
      <dgm:prSet presAssocID="{EC7CDA45-D33C-4946-9120-B670BD7EF896}" presName="thickLine" presStyleLbl="alignNode1" presStyleIdx="2" presStyleCnt="3"/>
      <dgm:spPr/>
    </dgm:pt>
    <dgm:pt modelId="{2FB9E8CF-C40E-42A2-ACA9-FAB4942962F2}" type="pres">
      <dgm:prSet presAssocID="{EC7CDA45-D33C-4946-9120-B670BD7EF896}" presName="horz1" presStyleCnt="0"/>
      <dgm:spPr/>
    </dgm:pt>
    <dgm:pt modelId="{A64CAB75-52B6-4716-BCCB-5DD5A75F672F}" type="pres">
      <dgm:prSet presAssocID="{EC7CDA45-D33C-4946-9120-B670BD7EF896}" presName="tx1" presStyleLbl="revTx" presStyleIdx="2" presStyleCnt="3"/>
      <dgm:spPr/>
    </dgm:pt>
    <dgm:pt modelId="{058A03A2-2CDA-4F03-8686-A1A8C0556779}" type="pres">
      <dgm:prSet presAssocID="{EC7CDA45-D33C-4946-9120-B670BD7EF896}" presName="vert1" presStyleCnt="0"/>
      <dgm:spPr/>
    </dgm:pt>
  </dgm:ptLst>
  <dgm:cxnLst>
    <dgm:cxn modelId="{C4628926-477F-42BA-9ED3-529C4AC9AB07}" srcId="{6BEB494B-5C87-4EA8-B76A-C2BC5F414B22}" destId="{29CBF21B-1B71-4235-AD9E-8E89C137E8C0}" srcOrd="0" destOrd="0" parTransId="{7C7CA644-37C4-4CFB-A922-27ECCFFE90BD}" sibTransId="{7A4D477A-323F-4CB0-B25B-51C070DCD069}"/>
    <dgm:cxn modelId="{B58C0270-FB7F-40D8-A2FD-46D8B263BBB0}" type="presOf" srcId="{667F02D3-B1E6-4009-863F-797D6AC99DCE}" destId="{3477E2A8-2DD7-4248-B480-062217C5A532}" srcOrd="0" destOrd="0" presId="urn:microsoft.com/office/officeart/2008/layout/LinedList"/>
    <dgm:cxn modelId="{92228C98-DA35-41C2-A66E-0A44A4455926}" type="presOf" srcId="{EC7CDA45-D33C-4946-9120-B670BD7EF896}" destId="{A64CAB75-52B6-4716-BCCB-5DD5A75F672F}" srcOrd="0" destOrd="0" presId="urn:microsoft.com/office/officeart/2008/layout/LinedList"/>
    <dgm:cxn modelId="{F17717A7-1687-429B-9569-F1914A4E9115}" type="presOf" srcId="{29CBF21B-1B71-4235-AD9E-8E89C137E8C0}" destId="{841997B9-7D15-4AE6-B548-EFB6D5C4229F}" srcOrd="0" destOrd="0" presId="urn:microsoft.com/office/officeart/2008/layout/LinedList"/>
    <dgm:cxn modelId="{85F70BB1-A2A3-4A02-A5CD-D38D166B76D4}" srcId="{6BEB494B-5C87-4EA8-B76A-C2BC5F414B22}" destId="{667F02D3-B1E6-4009-863F-797D6AC99DCE}" srcOrd="1" destOrd="0" parTransId="{418027C9-6980-4C92-9186-79728F090EEC}" sibTransId="{6DA6E7CE-F14A-4D73-8762-7797618AAB52}"/>
    <dgm:cxn modelId="{21FBDCE2-B1E2-46F0-915F-5F8C267106C5}" srcId="{6BEB494B-5C87-4EA8-B76A-C2BC5F414B22}" destId="{EC7CDA45-D33C-4946-9120-B670BD7EF896}" srcOrd="2" destOrd="0" parTransId="{C5AE89BC-BA25-409F-A042-8EF97D8FEBFD}" sibTransId="{611FD79B-46DE-4565-970D-CBCB98D36B40}"/>
    <dgm:cxn modelId="{79D2C1F6-5B48-4DE0-AA0B-C3CC5A677788}" type="presOf" srcId="{6BEB494B-5C87-4EA8-B76A-C2BC5F414B22}" destId="{4CBE9B71-B0B3-464B-B16E-A797CE73A653}" srcOrd="0" destOrd="0" presId="urn:microsoft.com/office/officeart/2008/layout/LinedList"/>
    <dgm:cxn modelId="{56D20618-EB64-4DCA-86ED-1436902FBD9F}" type="presParOf" srcId="{4CBE9B71-B0B3-464B-B16E-A797CE73A653}" destId="{E6817B53-8033-4A7C-8F6F-38F969860698}" srcOrd="0" destOrd="0" presId="urn:microsoft.com/office/officeart/2008/layout/LinedList"/>
    <dgm:cxn modelId="{6ECD1E9C-1665-4AF4-8B3A-1ACA3ED5DBA8}" type="presParOf" srcId="{4CBE9B71-B0B3-464B-B16E-A797CE73A653}" destId="{633A4998-6354-4A4C-B55F-C13E3CF90025}" srcOrd="1" destOrd="0" presId="urn:microsoft.com/office/officeart/2008/layout/LinedList"/>
    <dgm:cxn modelId="{8BB8B5B9-11F8-4ACC-A7F4-F206BD6093AB}" type="presParOf" srcId="{633A4998-6354-4A4C-B55F-C13E3CF90025}" destId="{841997B9-7D15-4AE6-B548-EFB6D5C4229F}" srcOrd="0" destOrd="0" presId="urn:microsoft.com/office/officeart/2008/layout/LinedList"/>
    <dgm:cxn modelId="{58C27B95-DCF0-4B14-86D3-60E6B69CABE2}" type="presParOf" srcId="{633A4998-6354-4A4C-B55F-C13E3CF90025}" destId="{50CC60A7-4CE2-4F6B-9A55-EE3EF65F801C}" srcOrd="1" destOrd="0" presId="urn:microsoft.com/office/officeart/2008/layout/LinedList"/>
    <dgm:cxn modelId="{21918DAA-7DCA-4787-9436-E4F4143415CD}" type="presParOf" srcId="{4CBE9B71-B0B3-464B-B16E-A797CE73A653}" destId="{6D6DBAAB-F894-4195-8492-8E77C8CDCD08}" srcOrd="2" destOrd="0" presId="urn:microsoft.com/office/officeart/2008/layout/LinedList"/>
    <dgm:cxn modelId="{6033AA36-D835-48AE-98FE-9A48F1F380EB}" type="presParOf" srcId="{4CBE9B71-B0B3-464B-B16E-A797CE73A653}" destId="{0D0E9234-EC2E-4A4A-9901-B00796097682}" srcOrd="3" destOrd="0" presId="urn:microsoft.com/office/officeart/2008/layout/LinedList"/>
    <dgm:cxn modelId="{3648F176-1B3A-4F7A-B1F2-88774F53D6A0}" type="presParOf" srcId="{0D0E9234-EC2E-4A4A-9901-B00796097682}" destId="{3477E2A8-2DD7-4248-B480-062217C5A532}" srcOrd="0" destOrd="0" presId="urn:microsoft.com/office/officeart/2008/layout/LinedList"/>
    <dgm:cxn modelId="{AD01FD27-3615-4A0B-888B-6E26173DEAEE}" type="presParOf" srcId="{0D0E9234-EC2E-4A4A-9901-B00796097682}" destId="{17FD6E9C-64AA-4045-AA5C-470A610CC517}" srcOrd="1" destOrd="0" presId="urn:microsoft.com/office/officeart/2008/layout/LinedList"/>
    <dgm:cxn modelId="{F697628D-7EE1-46F7-9589-FAF18A505985}" type="presParOf" srcId="{4CBE9B71-B0B3-464B-B16E-A797CE73A653}" destId="{98A07BA6-EEDE-47DC-A77D-E97313395AE0}" srcOrd="4" destOrd="0" presId="urn:microsoft.com/office/officeart/2008/layout/LinedList"/>
    <dgm:cxn modelId="{9C678433-EC44-4B48-97AC-7FB2C3D76B9B}" type="presParOf" srcId="{4CBE9B71-B0B3-464B-B16E-A797CE73A653}" destId="{2FB9E8CF-C40E-42A2-ACA9-FAB4942962F2}" srcOrd="5" destOrd="0" presId="urn:microsoft.com/office/officeart/2008/layout/LinedList"/>
    <dgm:cxn modelId="{653BBEE3-5BC6-4798-94AF-AC4CE840D1C3}" type="presParOf" srcId="{2FB9E8CF-C40E-42A2-ACA9-FAB4942962F2}" destId="{A64CAB75-52B6-4716-BCCB-5DD5A75F672F}" srcOrd="0" destOrd="0" presId="urn:microsoft.com/office/officeart/2008/layout/LinedList"/>
    <dgm:cxn modelId="{F2AA1C0F-64C5-4989-BCC3-837DC97A2E9F}" type="presParOf" srcId="{2FB9E8CF-C40E-42A2-ACA9-FAB4942962F2}" destId="{058A03A2-2CDA-4F03-8686-A1A8C055677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C22004-AA1E-49F5-8028-ED465A649804}"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23CE3ABA-0C37-42B0-93D5-CC069DB3B1CA}">
      <dgm:prSet/>
      <dgm:spPr/>
      <dgm:t>
        <a:bodyPr/>
        <a:lstStyle/>
        <a:p>
          <a:r>
            <a:rPr lang="en-US">
              <a:latin typeface="Arial" panose="020B0604020202020204" pitchFamily="34" charset="0"/>
              <a:cs typeface="Arial" panose="020B0604020202020204" pitchFamily="34" charset="0"/>
            </a:rPr>
            <a:t>SB 671 must identify barriers and solutions</a:t>
          </a:r>
        </a:p>
      </dgm:t>
    </dgm:pt>
    <dgm:pt modelId="{16C4F4B1-EC24-4A47-96D0-2BFA7B07ED91}" type="parTrans" cxnId="{F038ADD0-9B1C-4D36-9CDC-7EB60B9AF047}">
      <dgm:prSet/>
      <dgm:spPr/>
      <dgm:t>
        <a:bodyPr/>
        <a:lstStyle/>
        <a:p>
          <a:endParaRPr lang="en-US"/>
        </a:p>
      </dgm:t>
    </dgm:pt>
    <dgm:pt modelId="{F039F4CF-F335-4A3D-8156-9DD99B801276}" type="sibTrans" cxnId="{F038ADD0-9B1C-4D36-9CDC-7EB60B9AF047}">
      <dgm:prSet/>
      <dgm:spPr/>
      <dgm:t>
        <a:bodyPr/>
        <a:lstStyle/>
        <a:p>
          <a:endParaRPr lang="en-US"/>
        </a:p>
      </dgm:t>
    </dgm:pt>
    <dgm:pt modelId="{0FD5A532-F858-41AB-B3C7-C44B6DCA5175}">
      <dgm:prSet/>
      <dgm:spPr/>
      <dgm:t>
        <a:bodyPr/>
        <a:lstStyle/>
        <a:p>
          <a:r>
            <a:rPr lang="en-US">
              <a:latin typeface="Arial" panose="020B0604020202020204" pitchFamily="34" charset="0"/>
              <a:cs typeface="Arial" panose="020B0604020202020204" pitchFamily="34" charset="0"/>
            </a:rPr>
            <a:t>Commission staff are gathering information to articulate barriers and solutions.</a:t>
          </a:r>
        </a:p>
      </dgm:t>
    </dgm:pt>
    <dgm:pt modelId="{F50FE2ED-156B-4709-AC0F-A72C7C89F808}" type="parTrans" cxnId="{75730191-8379-49CE-9898-1F70AE247950}">
      <dgm:prSet/>
      <dgm:spPr/>
      <dgm:t>
        <a:bodyPr/>
        <a:lstStyle/>
        <a:p>
          <a:endParaRPr lang="en-US"/>
        </a:p>
      </dgm:t>
    </dgm:pt>
    <dgm:pt modelId="{340ABCC0-E70A-4441-822E-41A6B57CEA85}" type="sibTrans" cxnId="{75730191-8379-49CE-9898-1F70AE247950}">
      <dgm:prSet/>
      <dgm:spPr/>
      <dgm:t>
        <a:bodyPr/>
        <a:lstStyle/>
        <a:p>
          <a:endParaRPr lang="en-US"/>
        </a:p>
      </dgm:t>
    </dgm:pt>
    <dgm:pt modelId="{E87C1F4A-7DC6-4ADC-A158-13E36508B731}" type="pres">
      <dgm:prSet presAssocID="{33C22004-AA1E-49F5-8028-ED465A649804}" presName="hierChild1" presStyleCnt="0">
        <dgm:presLayoutVars>
          <dgm:chPref val="1"/>
          <dgm:dir/>
          <dgm:animOne val="branch"/>
          <dgm:animLvl val="lvl"/>
          <dgm:resizeHandles/>
        </dgm:presLayoutVars>
      </dgm:prSet>
      <dgm:spPr/>
    </dgm:pt>
    <dgm:pt modelId="{76B7F3E5-BB8A-4A6D-9A28-086EEBDDE9EA}" type="pres">
      <dgm:prSet presAssocID="{23CE3ABA-0C37-42B0-93D5-CC069DB3B1CA}" presName="hierRoot1" presStyleCnt="0"/>
      <dgm:spPr/>
    </dgm:pt>
    <dgm:pt modelId="{559B6385-AEFD-4422-A329-21A1CBD71494}" type="pres">
      <dgm:prSet presAssocID="{23CE3ABA-0C37-42B0-93D5-CC069DB3B1CA}" presName="composite" presStyleCnt="0"/>
      <dgm:spPr/>
    </dgm:pt>
    <dgm:pt modelId="{BF9693B0-D822-4015-AA4C-13CDE0EC5829}" type="pres">
      <dgm:prSet presAssocID="{23CE3ABA-0C37-42B0-93D5-CC069DB3B1CA}" presName="background" presStyleLbl="node0" presStyleIdx="0" presStyleCnt="2"/>
      <dgm:spPr/>
    </dgm:pt>
    <dgm:pt modelId="{4F26DC19-6D3B-40CB-A897-FCAA49049ECE}" type="pres">
      <dgm:prSet presAssocID="{23CE3ABA-0C37-42B0-93D5-CC069DB3B1CA}" presName="text" presStyleLbl="fgAcc0" presStyleIdx="0" presStyleCnt="2">
        <dgm:presLayoutVars>
          <dgm:chPref val="3"/>
        </dgm:presLayoutVars>
      </dgm:prSet>
      <dgm:spPr/>
    </dgm:pt>
    <dgm:pt modelId="{C125F848-19A5-4DCC-BE4B-7361E2C19EF5}" type="pres">
      <dgm:prSet presAssocID="{23CE3ABA-0C37-42B0-93D5-CC069DB3B1CA}" presName="hierChild2" presStyleCnt="0"/>
      <dgm:spPr/>
    </dgm:pt>
    <dgm:pt modelId="{666D6E34-4985-4D9C-BB74-CCA69B57841F}" type="pres">
      <dgm:prSet presAssocID="{0FD5A532-F858-41AB-B3C7-C44B6DCA5175}" presName="hierRoot1" presStyleCnt="0"/>
      <dgm:spPr/>
    </dgm:pt>
    <dgm:pt modelId="{AC83E3A5-4CBA-4F4A-9C0F-E4E12654E5F8}" type="pres">
      <dgm:prSet presAssocID="{0FD5A532-F858-41AB-B3C7-C44B6DCA5175}" presName="composite" presStyleCnt="0"/>
      <dgm:spPr/>
    </dgm:pt>
    <dgm:pt modelId="{8FA35756-1E40-4585-8AB6-6D5775FAF36B}" type="pres">
      <dgm:prSet presAssocID="{0FD5A532-F858-41AB-B3C7-C44B6DCA5175}" presName="background" presStyleLbl="node0" presStyleIdx="1" presStyleCnt="2"/>
      <dgm:spPr/>
    </dgm:pt>
    <dgm:pt modelId="{F5A0899D-CCF8-463A-A64F-7CCC06167E4D}" type="pres">
      <dgm:prSet presAssocID="{0FD5A532-F858-41AB-B3C7-C44B6DCA5175}" presName="text" presStyleLbl="fgAcc0" presStyleIdx="1" presStyleCnt="2">
        <dgm:presLayoutVars>
          <dgm:chPref val="3"/>
        </dgm:presLayoutVars>
      </dgm:prSet>
      <dgm:spPr/>
    </dgm:pt>
    <dgm:pt modelId="{2975F5FF-3559-4ABB-9BF9-06A5991D1BB7}" type="pres">
      <dgm:prSet presAssocID="{0FD5A532-F858-41AB-B3C7-C44B6DCA5175}" presName="hierChild2" presStyleCnt="0"/>
      <dgm:spPr/>
    </dgm:pt>
  </dgm:ptLst>
  <dgm:cxnLst>
    <dgm:cxn modelId="{C3062A07-CC80-41DE-93A3-1A98791663DA}" type="presOf" srcId="{23CE3ABA-0C37-42B0-93D5-CC069DB3B1CA}" destId="{4F26DC19-6D3B-40CB-A897-FCAA49049ECE}" srcOrd="0" destOrd="0" presId="urn:microsoft.com/office/officeart/2005/8/layout/hierarchy1"/>
    <dgm:cxn modelId="{7A2DB840-C8A6-4839-BC68-A6C5790414DB}" type="presOf" srcId="{0FD5A532-F858-41AB-B3C7-C44B6DCA5175}" destId="{F5A0899D-CCF8-463A-A64F-7CCC06167E4D}" srcOrd="0" destOrd="0" presId="urn:microsoft.com/office/officeart/2005/8/layout/hierarchy1"/>
    <dgm:cxn modelId="{75730191-8379-49CE-9898-1F70AE247950}" srcId="{33C22004-AA1E-49F5-8028-ED465A649804}" destId="{0FD5A532-F858-41AB-B3C7-C44B6DCA5175}" srcOrd="1" destOrd="0" parTransId="{F50FE2ED-156B-4709-AC0F-A72C7C89F808}" sibTransId="{340ABCC0-E70A-4441-822E-41A6B57CEA85}"/>
    <dgm:cxn modelId="{F038ADD0-9B1C-4D36-9CDC-7EB60B9AF047}" srcId="{33C22004-AA1E-49F5-8028-ED465A649804}" destId="{23CE3ABA-0C37-42B0-93D5-CC069DB3B1CA}" srcOrd="0" destOrd="0" parTransId="{16C4F4B1-EC24-4A47-96D0-2BFA7B07ED91}" sibTransId="{F039F4CF-F335-4A3D-8156-9DD99B801276}"/>
    <dgm:cxn modelId="{16727CF2-8E27-4744-9C46-4E7CFA0B4298}" type="presOf" srcId="{33C22004-AA1E-49F5-8028-ED465A649804}" destId="{E87C1F4A-7DC6-4ADC-A158-13E36508B731}" srcOrd="0" destOrd="0" presId="urn:microsoft.com/office/officeart/2005/8/layout/hierarchy1"/>
    <dgm:cxn modelId="{9C6A06AF-A78C-4BE4-AD7F-8388403A6A20}" type="presParOf" srcId="{E87C1F4A-7DC6-4ADC-A158-13E36508B731}" destId="{76B7F3E5-BB8A-4A6D-9A28-086EEBDDE9EA}" srcOrd="0" destOrd="0" presId="urn:microsoft.com/office/officeart/2005/8/layout/hierarchy1"/>
    <dgm:cxn modelId="{B0F745EE-A9F0-4111-8872-005368EAC9B1}" type="presParOf" srcId="{76B7F3E5-BB8A-4A6D-9A28-086EEBDDE9EA}" destId="{559B6385-AEFD-4422-A329-21A1CBD71494}" srcOrd="0" destOrd="0" presId="urn:microsoft.com/office/officeart/2005/8/layout/hierarchy1"/>
    <dgm:cxn modelId="{37B36F3D-334A-490A-B83F-80364E04DEFF}" type="presParOf" srcId="{559B6385-AEFD-4422-A329-21A1CBD71494}" destId="{BF9693B0-D822-4015-AA4C-13CDE0EC5829}" srcOrd="0" destOrd="0" presId="urn:microsoft.com/office/officeart/2005/8/layout/hierarchy1"/>
    <dgm:cxn modelId="{10107A75-39A6-4BAB-AB9A-F9CB36305F94}" type="presParOf" srcId="{559B6385-AEFD-4422-A329-21A1CBD71494}" destId="{4F26DC19-6D3B-40CB-A897-FCAA49049ECE}" srcOrd="1" destOrd="0" presId="urn:microsoft.com/office/officeart/2005/8/layout/hierarchy1"/>
    <dgm:cxn modelId="{D82C3883-43F7-4B6B-9A30-A4F46EA70172}" type="presParOf" srcId="{76B7F3E5-BB8A-4A6D-9A28-086EEBDDE9EA}" destId="{C125F848-19A5-4DCC-BE4B-7361E2C19EF5}" srcOrd="1" destOrd="0" presId="urn:microsoft.com/office/officeart/2005/8/layout/hierarchy1"/>
    <dgm:cxn modelId="{EF23BF77-1D87-48BE-BB70-C8D13170247D}" type="presParOf" srcId="{E87C1F4A-7DC6-4ADC-A158-13E36508B731}" destId="{666D6E34-4985-4D9C-BB74-CCA69B57841F}" srcOrd="1" destOrd="0" presId="urn:microsoft.com/office/officeart/2005/8/layout/hierarchy1"/>
    <dgm:cxn modelId="{576254EA-0713-4A9C-87B0-1D8686B7435E}" type="presParOf" srcId="{666D6E34-4985-4D9C-BB74-CCA69B57841F}" destId="{AC83E3A5-4CBA-4F4A-9C0F-E4E12654E5F8}" srcOrd="0" destOrd="0" presId="urn:microsoft.com/office/officeart/2005/8/layout/hierarchy1"/>
    <dgm:cxn modelId="{D5DCF8DA-906B-4FB8-A9BD-D70A731527D0}" type="presParOf" srcId="{AC83E3A5-4CBA-4F4A-9C0F-E4E12654E5F8}" destId="{8FA35756-1E40-4585-8AB6-6D5775FAF36B}" srcOrd="0" destOrd="0" presId="urn:microsoft.com/office/officeart/2005/8/layout/hierarchy1"/>
    <dgm:cxn modelId="{C09F9277-F00E-4B27-80EF-FAE26979F1C3}" type="presParOf" srcId="{AC83E3A5-4CBA-4F4A-9C0F-E4E12654E5F8}" destId="{F5A0899D-CCF8-463A-A64F-7CCC06167E4D}" srcOrd="1" destOrd="0" presId="urn:microsoft.com/office/officeart/2005/8/layout/hierarchy1"/>
    <dgm:cxn modelId="{FA22B37B-35AA-4CF0-84F6-FA39C2B1D514}" type="presParOf" srcId="{666D6E34-4985-4D9C-BB74-CCA69B57841F}" destId="{2975F5FF-3559-4ABB-9BF9-06A5991D1BB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21EF65-63F1-40EB-B0F4-08FCD6DD0483}"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C249998-BB75-4850-8B42-DCEE0A6B7BFB}">
      <dgm:prSet/>
      <dgm:spPr/>
      <dgm:t>
        <a:bodyPr/>
        <a:lstStyle/>
        <a:p>
          <a:pPr>
            <a:defRPr cap="all"/>
          </a:pPr>
          <a:r>
            <a:rPr lang="en-US"/>
            <a:t>Draft due to Commissioners in August 2023</a:t>
          </a:r>
        </a:p>
      </dgm:t>
    </dgm:pt>
    <dgm:pt modelId="{590066FA-1A08-4D6F-AC33-5976492520D0}" type="parTrans" cxnId="{E02446AA-BA55-4B37-8B5B-C54C3DF47646}">
      <dgm:prSet/>
      <dgm:spPr/>
      <dgm:t>
        <a:bodyPr/>
        <a:lstStyle/>
        <a:p>
          <a:endParaRPr lang="en-US"/>
        </a:p>
      </dgm:t>
    </dgm:pt>
    <dgm:pt modelId="{4F84BE37-B9AD-4A75-9D22-86CFB49A9707}" type="sibTrans" cxnId="{E02446AA-BA55-4B37-8B5B-C54C3DF47646}">
      <dgm:prSet/>
      <dgm:spPr/>
      <dgm:t>
        <a:bodyPr/>
        <a:lstStyle/>
        <a:p>
          <a:endParaRPr lang="en-US"/>
        </a:p>
      </dgm:t>
    </dgm:pt>
    <dgm:pt modelId="{B0607F6B-CAA8-4798-82F1-74AE9E6FB97B}">
      <dgm:prSet/>
      <dgm:spPr/>
      <dgm:t>
        <a:bodyPr/>
        <a:lstStyle/>
        <a:p>
          <a:pPr>
            <a:defRPr cap="all"/>
          </a:pPr>
          <a:r>
            <a:rPr lang="en-US"/>
            <a:t>Final Assessment due in December 2023</a:t>
          </a:r>
        </a:p>
      </dgm:t>
    </dgm:pt>
    <dgm:pt modelId="{EC97FCD8-9B31-4D44-BC39-1EB4BDF0B19E}" type="parTrans" cxnId="{A5E1203A-6F94-4C83-8339-741D61BD73D7}">
      <dgm:prSet/>
      <dgm:spPr/>
      <dgm:t>
        <a:bodyPr/>
        <a:lstStyle/>
        <a:p>
          <a:endParaRPr lang="en-US"/>
        </a:p>
      </dgm:t>
    </dgm:pt>
    <dgm:pt modelId="{32AAEF92-5AF1-4E5A-9B2B-0F02C09C22FB}" type="sibTrans" cxnId="{A5E1203A-6F94-4C83-8339-741D61BD73D7}">
      <dgm:prSet/>
      <dgm:spPr/>
      <dgm:t>
        <a:bodyPr/>
        <a:lstStyle/>
        <a:p>
          <a:endParaRPr lang="en-US"/>
        </a:p>
      </dgm:t>
    </dgm:pt>
    <dgm:pt modelId="{5614B4A6-A7C1-46BB-970F-E155C782426C}" type="pres">
      <dgm:prSet presAssocID="{B721EF65-63F1-40EB-B0F4-08FCD6DD0483}" presName="root" presStyleCnt="0">
        <dgm:presLayoutVars>
          <dgm:dir/>
          <dgm:resizeHandles val="exact"/>
        </dgm:presLayoutVars>
      </dgm:prSet>
      <dgm:spPr/>
    </dgm:pt>
    <dgm:pt modelId="{5BEB3885-67D6-4DF6-8F59-2672F83F9CDE}" type="pres">
      <dgm:prSet presAssocID="{7C249998-BB75-4850-8B42-DCEE0A6B7BFB}" presName="compNode" presStyleCnt="0"/>
      <dgm:spPr/>
    </dgm:pt>
    <dgm:pt modelId="{73C3892F-0230-406D-A0BF-4339D10BAF79}" type="pres">
      <dgm:prSet presAssocID="{7C249998-BB75-4850-8B42-DCEE0A6B7BFB}" presName="iconBgRect" presStyleLbl="bgShp" presStyleIdx="0" presStyleCnt="2"/>
      <dgm:spPr/>
    </dgm:pt>
    <dgm:pt modelId="{8448BE60-0C9D-4153-A52E-05DE28D66DAA}" type="pres">
      <dgm:prSet presAssocID="{7C249998-BB75-4850-8B42-DCEE0A6B7BF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8CFF66A2-72B3-4BF5-A857-71F4CB54F097}" type="pres">
      <dgm:prSet presAssocID="{7C249998-BB75-4850-8B42-DCEE0A6B7BFB}" presName="spaceRect" presStyleCnt="0"/>
      <dgm:spPr/>
    </dgm:pt>
    <dgm:pt modelId="{1A85DE91-DF39-4B42-9367-5ECECC748BF4}" type="pres">
      <dgm:prSet presAssocID="{7C249998-BB75-4850-8B42-DCEE0A6B7BFB}" presName="textRect" presStyleLbl="revTx" presStyleIdx="0" presStyleCnt="2">
        <dgm:presLayoutVars>
          <dgm:chMax val="1"/>
          <dgm:chPref val="1"/>
        </dgm:presLayoutVars>
      </dgm:prSet>
      <dgm:spPr/>
    </dgm:pt>
    <dgm:pt modelId="{BE37C0A1-C66E-4548-AF36-3763350D2C05}" type="pres">
      <dgm:prSet presAssocID="{4F84BE37-B9AD-4A75-9D22-86CFB49A9707}" presName="sibTrans" presStyleCnt="0"/>
      <dgm:spPr/>
    </dgm:pt>
    <dgm:pt modelId="{3D9330D1-4CD6-41C9-842B-A398CDE4B265}" type="pres">
      <dgm:prSet presAssocID="{B0607F6B-CAA8-4798-82F1-74AE9E6FB97B}" presName="compNode" presStyleCnt="0"/>
      <dgm:spPr/>
    </dgm:pt>
    <dgm:pt modelId="{4184D457-AF18-44A7-8564-2F33276483B9}" type="pres">
      <dgm:prSet presAssocID="{B0607F6B-CAA8-4798-82F1-74AE9E6FB97B}" presName="iconBgRect" presStyleLbl="bgShp" presStyleIdx="1" presStyleCnt="2"/>
      <dgm:spPr/>
    </dgm:pt>
    <dgm:pt modelId="{2D3884B4-6432-4D0B-8965-44A8BD6E4B3A}" type="pres">
      <dgm:prSet presAssocID="{B0607F6B-CAA8-4798-82F1-74AE9E6FB97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1641A50A-4FEC-4BFB-8294-E9E9D61677C3}" type="pres">
      <dgm:prSet presAssocID="{B0607F6B-CAA8-4798-82F1-74AE9E6FB97B}" presName="spaceRect" presStyleCnt="0"/>
      <dgm:spPr/>
    </dgm:pt>
    <dgm:pt modelId="{BD364DAA-89FD-4CD5-888A-C5D5882DC067}" type="pres">
      <dgm:prSet presAssocID="{B0607F6B-CAA8-4798-82F1-74AE9E6FB97B}" presName="textRect" presStyleLbl="revTx" presStyleIdx="1" presStyleCnt="2">
        <dgm:presLayoutVars>
          <dgm:chMax val="1"/>
          <dgm:chPref val="1"/>
        </dgm:presLayoutVars>
      </dgm:prSet>
      <dgm:spPr/>
    </dgm:pt>
  </dgm:ptLst>
  <dgm:cxnLst>
    <dgm:cxn modelId="{4055D611-2F8D-4B9F-8450-18489E5805C6}" type="presOf" srcId="{7C249998-BB75-4850-8B42-DCEE0A6B7BFB}" destId="{1A85DE91-DF39-4B42-9367-5ECECC748BF4}" srcOrd="0" destOrd="0" presId="urn:microsoft.com/office/officeart/2018/5/layout/IconCircleLabelList"/>
    <dgm:cxn modelId="{019DB831-2A4B-4778-8E85-5D363FA24F39}" type="presOf" srcId="{B721EF65-63F1-40EB-B0F4-08FCD6DD0483}" destId="{5614B4A6-A7C1-46BB-970F-E155C782426C}" srcOrd="0" destOrd="0" presId="urn:microsoft.com/office/officeart/2018/5/layout/IconCircleLabelList"/>
    <dgm:cxn modelId="{A5E1203A-6F94-4C83-8339-741D61BD73D7}" srcId="{B721EF65-63F1-40EB-B0F4-08FCD6DD0483}" destId="{B0607F6B-CAA8-4798-82F1-74AE9E6FB97B}" srcOrd="1" destOrd="0" parTransId="{EC97FCD8-9B31-4D44-BC39-1EB4BDF0B19E}" sibTransId="{32AAEF92-5AF1-4E5A-9B2B-0F02C09C22FB}"/>
    <dgm:cxn modelId="{AFDFEA89-32AB-4AC9-B3B0-CF970A79BDD7}" type="presOf" srcId="{B0607F6B-CAA8-4798-82F1-74AE9E6FB97B}" destId="{BD364DAA-89FD-4CD5-888A-C5D5882DC067}" srcOrd="0" destOrd="0" presId="urn:microsoft.com/office/officeart/2018/5/layout/IconCircleLabelList"/>
    <dgm:cxn modelId="{E02446AA-BA55-4B37-8B5B-C54C3DF47646}" srcId="{B721EF65-63F1-40EB-B0F4-08FCD6DD0483}" destId="{7C249998-BB75-4850-8B42-DCEE0A6B7BFB}" srcOrd="0" destOrd="0" parTransId="{590066FA-1A08-4D6F-AC33-5976492520D0}" sibTransId="{4F84BE37-B9AD-4A75-9D22-86CFB49A9707}"/>
    <dgm:cxn modelId="{6B96D84A-BCDF-43FF-A6F7-6A78BE3B2A2C}" type="presParOf" srcId="{5614B4A6-A7C1-46BB-970F-E155C782426C}" destId="{5BEB3885-67D6-4DF6-8F59-2672F83F9CDE}" srcOrd="0" destOrd="0" presId="urn:microsoft.com/office/officeart/2018/5/layout/IconCircleLabelList"/>
    <dgm:cxn modelId="{0B36FC26-2248-4041-BD9D-5407F4005DC1}" type="presParOf" srcId="{5BEB3885-67D6-4DF6-8F59-2672F83F9CDE}" destId="{73C3892F-0230-406D-A0BF-4339D10BAF79}" srcOrd="0" destOrd="0" presId="urn:microsoft.com/office/officeart/2018/5/layout/IconCircleLabelList"/>
    <dgm:cxn modelId="{3C11941B-AEE1-4317-B50E-15A4D7850676}" type="presParOf" srcId="{5BEB3885-67D6-4DF6-8F59-2672F83F9CDE}" destId="{8448BE60-0C9D-4153-A52E-05DE28D66DAA}" srcOrd="1" destOrd="0" presId="urn:microsoft.com/office/officeart/2018/5/layout/IconCircleLabelList"/>
    <dgm:cxn modelId="{72009E87-B982-4713-893B-12ECEEF3C17D}" type="presParOf" srcId="{5BEB3885-67D6-4DF6-8F59-2672F83F9CDE}" destId="{8CFF66A2-72B3-4BF5-A857-71F4CB54F097}" srcOrd="2" destOrd="0" presId="urn:microsoft.com/office/officeart/2018/5/layout/IconCircleLabelList"/>
    <dgm:cxn modelId="{0A3E3F38-2E1D-455E-95FD-3071FAE84835}" type="presParOf" srcId="{5BEB3885-67D6-4DF6-8F59-2672F83F9CDE}" destId="{1A85DE91-DF39-4B42-9367-5ECECC748BF4}" srcOrd="3" destOrd="0" presId="urn:microsoft.com/office/officeart/2018/5/layout/IconCircleLabelList"/>
    <dgm:cxn modelId="{06F4FB95-9663-4421-9CBF-8AB0A4BE4877}" type="presParOf" srcId="{5614B4A6-A7C1-46BB-970F-E155C782426C}" destId="{BE37C0A1-C66E-4548-AF36-3763350D2C05}" srcOrd="1" destOrd="0" presId="urn:microsoft.com/office/officeart/2018/5/layout/IconCircleLabelList"/>
    <dgm:cxn modelId="{65399B47-D7FB-4EB7-A319-3A3362C5B245}" type="presParOf" srcId="{5614B4A6-A7C1-46BB-970F-E155C782426C}" destId="{3D9330D1-4CD6-41C9-842B-A398CDE4B265}" srcOrd="2" destOrd="0" presId="urn:microsoft.com/office/officeart/2018/5/layout/IconCircleLabelList"/>
    <dgm:cxn modelId="{9774C569-2C1D-4E93-9061-F78C579AA111}" type="presParOf" srcId="{3D9330D1-4CD6-41C9-842B-A398CDE4B265}" destId="{4184D457-AF18-44A7-8564-2F33276483B9}" srcOrd="0" destOrd="0" presId="urn:microsoft.com/office/officeart/2018/5/layout/IconCircleLabelList"/>
    <dgm:cxn modelId="{17ACE18C-A670-4BF4-8B5B-60D53BFC4E9D}" type="presParOf" srcId="{3D9330D1-4CD6-41C9-842B-A398CDE4B265}" destId="{2D3884B4-6432-4D0B-8965-44A8BD6E4B3A}" srcOrd="1" destOrd="0" presId="urn:microsoft.com/office/officeart/2018/5/layout/IconCircleLabelList"/>
    <dgm:cxn modelId="{9F9270BF-A1C7-4C15-9038-A81828CDA3F7}" type="presParOf" srcId="{3D9330D1-4CD6-41C9-842B-A398CDE4B265}" destId="{1641A50A-4FEC-4BFB-8294-E9E9D61677C3}" srcOrd="2" destOrd="0" presId="urn:microsoft.com/office/officeart/2018/5/layout/IconCircleLabelList"/>
    <dgm:cxn modelId="{4EC95BC0-A0C0-4E47-9007-AAC698F54191}" type="presParOf" srcId="{3D9330D1-4CD6-41C9-842B-A398CDE4B265}" destId="{BD364DAA-89FD-4CD5-888A-C5D5882DC06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17B53-8033-4A7C-8F6F-38F969860698}">
      <dsp:nvSpPr>
        <dsp:cNvPr id="0" name=""/>
        <dsp:cNvSpPr/>
      </dsp:nvSpPr>
      <dsp:spPr>
        <a:xfrm>
          <a:off x="0" y="1796"/>
          <a:ext cx="11029950" cy="0"/>
        </a:xfrm>
        <a:prstGeom prst="line">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1997B9-7D15-4AE6-B548-EFB6D5C4229F}">
      <dsp:nvSpPr>
        <dsp:cNvPr id="0" name=""/>
        <dsp:cNvSpPr/>
      </dsp:nvSpPr>
      <dsp:spPr>
        <a:xfrm>
          <a:off x="0" y="1796"/>
          <a:ext cx="11029950" cy="122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The Clean Freight Corridor Efficiency Assessment is due December 1, 2023, to the Legislature.</a:t>
          </a:r>
        </a:p>
      </dsp:txBody>
      <dsp:txXfrm>
        <a:off x="0" y="1796"/>
        <a:ext cx="11029950" cy="1224881"/>
      </dsp:txXfrm>
    </dsp:sp>
    <dsp:sp modelId="{6D6DBAAB-F894-4195-8492-8E77C8CDCD08}">
      <dsp:nvSpPr>
        <dsp:cNvPr id="0" name=""/>
        <dsp:cNvSpPr/>
      </dsp:nvSpPr>
      <dsp:spPr>
        <a:xfrm>
          <a:off x="0" y="1226678"/>
          <a:ext cx="11029950" cy="0"/>
        </a:xfrm>
        <a:prstGeom prst="line">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77E2A8-2DD7-4248-B480-062217C5A532}">
      <dsp:nvSpPr>
        <dsp:cNvPr id="0" name=""/>
        <dsp:cNvSpPr/>
      </dsp:nvSpPr>
      <dsp:spPr>
        <a:xfrm>
          <a:off x="0" y="1226678"/>
          <a:ext cx="11029950" cy="122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It must be incorporated into the California Transportation Plan and the California Freight Mobility Plan.</a:t>
          </a:r>
        </a:p>
      </dsp:txBody>
      <dsp:txXfrm>
        <a:off x="0" y="1226678"/>
        <a:ext cx="11029950" cy="1224881"/>
      </dsp:txXfrm>
    </dsp:sp>
    <dsp:sp modelId="{98A07BA6-EEDE-47DC-A77D-E97313395AE0}">
      <dsp:nvSpPr>
        <dsp:cNvPr id="0" name=""/>
        <dsp:cNvSpPr/>
      </dsp:nvSpPr>
      <dsp:spPr>
        <a:xfrm>
          <a:off x="0" y="2451559"/>
          <a:ext cx="11029950" cy="0"/>
        </a:xfrm>
        <a:prstGeom prst="line">
          <a:avLst/>
        </a:prstGeom>
        <a:solidFill>
          <a:schemeClr val="accent3">
            <a:hueOff val="0"/>
            <a:satOff val="0"/>
            <a:lumOff val="0"/>
            <a:alphaOff val="0"/>
          </a:schemeClr>
        </a:solidFill>
        <a:ln w="2222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4CAB75-52B6-4716-BCCB-5DD5A75F672F}">
      <dsp:nvSpPr>
        <dsp:cNvPr id="0" name=""/>
        <dsp:cNvSpPr/>
      </dsp:nvSpPr>
      <dsp:spPr>
        <a:xfrm>
          <a:off x="0" y="2451559"/>
          <a:ext cx="11029950" cy="122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latin typeface="Arial" panose="020B0604020202020204" pitchFamily="34" charset="0"/>
              <a:cs typeface="Arial" panose="020B0604020202020204" pitchFamily="34" charset="0"/>
            </a:rPr>
            <a:t>The California Transportation Commission, California Air Resources Board, and California Energy Commission shall incorporate, to the extent feasible and applicable, the Assessment’s findings and recommendations in their programs and guidelines.</a:t>
          </a:r>
        </a:p>
      </dsp:txBody>
      <dsp:txXfrm>
        <a:off x="0" y="2451559"/>
        <a:ext cx="11029950" cy="12248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9693B0-D822-4015-AA4C-13CDE0EC5829}">
      <dsp:nvSpPr>
        <dsp:cNvPr id="0" name=""/>
        <dsp:cNvSpPr/>
      </dsp:nvSpPr>
      <dsp:spPr>
        <a:xfrm>
          <a:off x="134291" y="612"/>
          <a:ext cx="4332795" cy="2751325"/>
        </a:xfrm>
        <a:prstGeom prst="roundRect">
          <a:avLst>
            <a:gd name="adj" fmla="val 10000"/>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26DC19-6D3B-40CB-A897-FCAA49049ECE}">
      <dsp:nvSpPr>
        <dsp:cNvPr id="0" name=""/>
        <dsp:cNvSpPr/>
      </dsp:nvSpPr>
      <dsp:spPr>
        <a:xfrm>
          <a:off x="615713" y="457963"/>
          <a:ext cx="4332795" cy="2751325"/>
        </a:xfrm>
        <a:prstGeom prst="roundRect">
          <a:avLst>
            <a:gd name="adj" fmla="val 10000"/>
          </a:avLst>
        </a:prstGeom>
        <a:solidFill>
          <a:schemeClr val="lt2">
            <a:alpha val="90000"/>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latin typeface="Arial" panose="020B0604020202020204" pitchFamily="34" charset="0"/>
              <a:cs typeface="Arial" panose="020B0604020202020204" pitchFamily="34" charset="0"/>
            </a:rPr>
            <a:t>SB 671 must identify barriers and solutions</a:t>
          </a:r>
        </a:p>
      </dsp:txBody>
      <dsp:txXfrm>
        <a:off x="696297" y="538547"/>
        <a:ext cx="4171627" cy="2590157"/>
      </dsp:txXfrm>
    </dsp:sp>
    <dsp:sp modelId="{8FA35756-1E40-4585-8AB6-6D5775FAF36B}">
      <dsp:nvSpPr>
        <dsp:cNvPr id="0" name=""/>
        <dsp:cNvSpPr/>
      </dsp:nvSpPr>
      <dsp:spPr>
        <a:xfrm>
          <a:off x="5429930" y="612"/>
          <a:ext cx="4332795" cy="2751325"/>
        </a:xfrm>
        <a:prstGeom prst="roundRect">
          <a:avLst>
            <a:gd name="adj" fmla="val 10000"/>
          </a:avLst>
        </a:prstGeom>
        <a:solidFill>
          <a:schemeClr val="dk2">
            <a:hueOff val="0"/>
            <a:satOff val="0"/>
            <a:lumOff val="0"/>
            <a:alphaOff val="0"/>
          </a:schemeClr>
        </a:solidFill>
        <a:ln w="22225" cap="rnd"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A0899D-CCF8-463A-A64F-7CCC06167E4D}">
      <dsp:nvSpPr>
        <dsp:cNvPr id="0" name=""/>
        <dsp:cNvSpPr/>
      </dsp:nvSpPr>
      <dsp:spPr>
        <a:xfrm>
          <a:off x="5911352" y="457963"/>
          <a:ext cx="4332795" cy="2751325"/>
        </a:xfrm>
        <a:prstGeom prst="roundRect">
          <a:avLst>
            <a:gd name="adj" fmla="val 10000"/>
          </a:avLst>
        </a:prstGeom>
        <a:solidFill>
          <a:schemeClr val="lt2">
            <a:alpha val="90000"/>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latin typeface="Arial" panose="020B0604020202020204" pitchFamily="34" charset="0"/>
              <a:cs typeface="Arial" panose="020B0604020202020204" pitchFamily="34" charset="0"/>
            </a:rPr>
            <a:t>Commission staff are gathering information to articulate barriers and solutions.</a:t>
          </a:r>
        </a:p>
      </dsp:txBody>
      <dsp:txXfrm>
        <a:off x="5991936" y="538547"/>
        <a:ext cx="4171627" cy="25901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3892F-0230-406D-A0BF-4339D10BAF79}">
      <dsp:nvSpPr>
        <dsp:cNvPr id="0" name=""/>
        <dsp:cNvSpPr/>
      </dsp:nvSpPr>
      <dsp:spPr>
        <a:xfrm>
          <a:off x="2301974" y="39118"/>
          <a:ext cx="2196000" cy="2196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48BE60-0C9D-4153-A52E-05DE28D66DAA}">
      <dsp:nvSpPr>
        <dsp:cNvPr id="0" name=""/>
        <dsp:cNvSpPr/>
      </dsp:nvSpPr>
      <dsp:spPr>
        <a:xfrm>
          <a:off x="2769974" y="507119"/>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A85DE91-DF39-4B42-9367-5ECECC748BF4}">
      <dsp:nvSpPr>
        <dsp:cNvPr id="0" name=""/>
        <dsp:cNvSpPr/>
      </dsp:nvSpPr>
      <dsp:spPr>
        <a:xfrm>
          <a:off x="1599974" y="291911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Draft due to Commissioners in August 2023</a:t>
          </a:r>
        </a:p>
      </dsp:txBody>
      <dsp:txXfrm>
        <a:off x="1599974" y="2919119"/>
        <a:ext cx="3600000" cy="720000"/>
      </dsp:txXfrm>
    </dsp:sp>
    <dsp:sp modelId="{4184D457-AF18-44A7-8564-2F33276483B9}">
      <dsp:nvSpPr>
        <dsp:cNvPr id="0" name=""/>
        <dsp:cNvSpPr/>
      </dsp:nvSpPr>
      <dsp:spPr>
        <a:xfrm>
          <a:off x="6531975" y="39118"/>
          <a:ext cx="2196000" cy="2196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3884B4-6432-4D0B-8965-44A8BD6E4B3A}">
      <dsp:nvSpPr>
        <dsp:cNvPr id="0" name=""/>
        <dsp:cNvSpPr/>
      </dsp:nvSpPr>
      <dsp:spPr>
        <a:xfrm>
          <a:off x="6999975" y="507119"/>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D364DAA-89FD-4CD5-888A-C5D5882DC067}">
      <dsp:nvSpPr>
        <dsp:cNvPr id="0" name=""/>
        <dsp:cNvSpPr/>
      </dsp:nvSpPr>
      <dsp:spPr>
        <a:xfrm>
          <a:off x="5829975" y="2919119"/>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Final Assessment due in December 2023</a:t>
          </a:r>
        </a:p>
      </dsp:txBody>
      <dsp:txXfrm>
        <a:off x="5829975" y="2919119"/>
        <a:ext cx="3600000" cy="720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737"/>
          </a:xfrm>
          <a:prstGeom prst="rect">
            <a:avLst/>
          </a:prstGeom>
        </p:spPr>
        <p:txBody>
          <a:bodyPr vert="horz" lIns="93164" tIns="46582" rIns="93164" bIns="46582"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64" tIns="46582" rIns="93164" bIns="46582"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64" tIns="46582" rIns="93164" bIns="46582"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73755"/>
            <a:ext cx="7437120" cy="2760346"/>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64" tIns="46582" rIns="93164" bIns="46582"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1943530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KeAndra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924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995801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12</a:t>
            </a:fld>
            <a:endParaRPr lang="en-US"/>
          </a:p>
        </p:txBody>
      </p:sp>
    </p:spTree>
    <p:extLst>
      <p:ext uri="{BB962C8B-B14F-4D97-AF65-F5344CB8AC3E}">
        <p14:creationId xmlns:p14="http://schemas.microsoft.com/office/powerpoint/2010/main" val="1450286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13</a:t>
            </a:fld>
            <a:endParaRPr lang="en-US"/>
          </a:p>
        </p:txBody>
      </p:sp>
    </p:spTree>
    <p:extLst>
      <p:ext uri="{BB962C8B-B14F-4D97-AF65-F5344CB8AC3E}">
        <p14:creationId xmlns:p14="http://schemas.microsoft.com/office/powerpoint/2010/main" val="157826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Michael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pPr marL="285750" indent="-285750">
              <a:buFont typeface="Calibri" panose="020F0502020204030204" pitchFamily="34" charset="0"/>
              <a:buChar char="&gt;"/>
            </a:pPr>
            <a:r>
              <a:rPr lang="en-US" sz="2000">
                <a:effectLst/>
                <a:latin typeface="Calibri"/>
                <a:ea typeface="Calibri" panose="020F0502020204030204" pitchFamily="34" charset="0"/>
                <a:cs typeface="Arial"/>
              </a:rPr>
              <a:t>The Metro Board committed $50 million as seed funding for an I-710 South Zero Emission (ZE) Truck program to support </a:t>
            </a:r>
            <a:r>
              <a:rPr lang="en-US" sz="2000">
                <a:latin typeface="Calibri"/>
                <a:ea typeface="Calibri" panose="020F0502020204030204" pitchFamily="34" charset="0"/>
                <a:cs typeface="Arial"/>
              </a:rPr>
              <a:t>the accelerated deployment of </a:t>
            </a:r>
            <a:r>
              <a:rPr lang="en-US" sz="2000">
                <a:effectLst/>
                <a:latin typeface="Calibri"/>
                <a:ea typeface="Calibri" panose="020F0502020204030204" pitchFamily="34" charset="0"/>
                <a:cs typeface="Arial"/>
              </a:rPr>
              <a:t>zero-emission trucks and supporting zero-emission infrastructure</a:t>
            </a:r>
            <a:r>
              <a:rPr lang="en-US" sz="2000">
                <a:latin typeface="Calibri"/>
                <a:ea typeface="Calibri" panose="020F0502020204030204" pitchFamily="34" charset="0"/>
                <a:cs typeface="Arial"/>
              </a:rPr>
              <a:t> </a:t>
            </a:r>
            <a:r>
              <a:rPr lang="en-US" sz="2000">
                <a:effectLst/>
                <a:latin typeface="Calibri"/>
                <a:ea typeface="Calibri" panose="020F0502020204030204" pitchFamily="34" charset="0"/>
                <a:cs typeface="Arial"/>
              </a:rPr>
              <a:t>(October 2021, Motion 16).</a:t>
            </a:r>
          </a:p>
          <a:p>
            <a:endParaRPr lang="en-US" sz="200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Calibri" panose="020F0502020204030204" pitchFamily="34" charset="0"/>
              <a:buChar char="&gt;"/>
            </a:pPr>
            <a:r>
              <a:rPr lang="en-US" sz="2000">
                <a:latin typeface="Calibri"/>
                <a:cs typeface="Arial"/>
              </a:rPr>
              <a:t>The ZET Program Framework and Principles will be used as a guide as Metro seeks to</a:t>
            </a:r>
            <a:r>
              <a:rPr lang="en-US" sz="2000">
                <a:effectLst/>
                <a:latin typeface="Calibri"/>
                <a:ea typeface="Calibri" panose="020F0502020204030204" pitchFamily="34" charset="0"/>
                <a:cs typeface="Arial"/>
              </a:rPr>
              <a:t> leverage and amplify </a:t>
            </a:r>
            <a:r>
              <a:rPr lang="en-US" sz="2000">
                <a:latin typeface="Calibri"/>
                <a:ea typeface="Calibri" panose="020F0502020204030204" pitchFamily="34" charset="0"/>
                <a:cs typeface="Arial"/>
              </a:rPr>
              <a:t>the </a:t>
            </a:r>
            <a:r>
              <a:rPr lang="en-US" sz="2000">
                <a:effectLst/>
                <a:latin typeface="Calibri"/>
                <a:ea typeface="Calibri" panose="020F0502020204030204" pitchFamily="34" charset="0"/>
                <a:cs typeface="Arial"/>
              </a:rPr>
              <a:t>$50 million seed funding</a:t>
            </a:r>
            <a:r>
              <a:rPr lang="en-US" sz="2000">
                <a:latin typeface="Calibri"/>
                <a:ea typeface="Calibri" panose="020F0502020204030204" pitchFamily="34" charset="0"/>
                <a:cs typeface="Arial"/>
              </a:rPr>
              <a:t> within the Corridor</a:t>
            </a:r>
            <a:r>
              <a:rPr lang="en-US" sz="2000">
                <a:effectLst/>
                <a:latin typeface="Calibri"/>
                <a:ea typeface="Calibri" panose="020F0502020204030204" pitchFamily="34" charset="0"/>
                <a:cs typeface="Arial"/>
              </a:rPr>
              <a:t>.</a:t>
            </a:r>
          </a:p>
          <a:p>
            <a:pPr marL="285750" indent="-285750">
              <a:buFont typeface="Calibri" panose="020F0502020204030204" pitchFamily="34" charset="0"/>
              <a:buChar char="&gt;"/>
            </a:pPr>
            <a:endParaRPr lang="en-US" sz="2000">
              <a:latin typeface="Calibri" panose="020F0502020204030204" pitchFamily="34" charset="0"/>
              <a:ea typeface="Calibri" panose="020F0502020204030204" pitchFamily="34" charset="0"/>
              <a:cs typeface="Arial" panose="020B0604020202020204" pitchFamily="34" charset="0"/>
            </a:endParaRPr>
          </a:p>
          <a:p>
            <a:pPr marL="285750" indent="-285750">
              <a:buFont typeface="Calibri" panose="020F0502020204030204" pitchFamily="34" charset="0"/>
              <a:buChar char="&gt;"/>
            </a:pPr>
            <a:r>
              <a:rPr lang="en-US" sz="2000">
                <a:effectLst/>
                <a:latin typeface="Calibri"/>
                <a:ea typeface="Calibri" panose="020F0502020204030204" pitchFamily="34" charset="0"/>
                <a:cs typeface="Arial"/>
              </a:rPr>
              <a:t>The Principles were developed through collaboration with the 710 Zero-Emission Truck Working Group.</a:t>
            </a:r>
            <a:r>
              <a:rPr lang="en-US" sz="2000">
                <a:latin typeface="Calibri"/>
                <a:ea typeface="Calibri" panose="020F0502020204030204" pitchFamily="34" charset="0"/>
                <a:cs typeface="Arial"/>
              </a:rPr>
              <a:t>  </a:t>
            </a:r>
            <a:endParaRPr lang="en-US" sz="2000">
              <a:effectLst/>
              <a:latin typeface="Calibri"/>
              <a:ea typeface="Calibri" panose="020F0502020204030204" pitchFamily="34" charset="0"/>
              <a:cs typeface="Arial"/>
            </a:endParaRPr>
          </a:p>
          <a:p>
            <a:pPr marL="285750" indent="-285750">
              <a:buFont typeface="Calibri" panose="020F0502020204030204" pitchFamily="34" charset="0"/>
              <a:buChar char="&gt;"/>
            </a:pPr>
            <a:endParaRPr lang="en-US" sz="2000">
              <a:latin typeface="Calibri"/>
              <a:ea typeface="Calibri" panose="020F0502020204030204" pitchFamily="34" charset="0"/>
              <a:cs typeface="Arial"/>
            </a:endParaRPr>
          </a:p>
          <a:p>
            <a:pPr marL="285750" indent="-285750">
              <a:buFont typeface="Calibri" panose="020F0502020204030204" pitchFamily="34" charset="0"/>
              <a:buChar char="&gt;"/>
            </a:pPr>
            <a:r>
              <a:rPr lang="en-US" sz="2000">
                <a:effectLst/>
                <a:latin typeface="Calibri"/>
                <a:ea typeface="Calibri" panose="020F0502020204030204" pitchFamily="34" charset="0"/>
                <a:cs typeface="Arial"/>
              </a:rPr>
              <a:t>Five major themes were brought forward by the Working Group:</a:t>
            </a:r>
            <a:r>
              <a:rPr lang="en-US" sz="2000">
                <a:latin typeface="Calibri"/>
                <a:ea typeface="Calibri" panose="020F0502020204030204" pitchFamily="34" charset="0"/>
                <a:cs typeface="Arial"/>
              </a:rPr>
              <a:t>  </a:t>
            </a:r>
            <a:endParaRPr lang="en-US" sz="2000">
              <a:effectLst/>
              <a:latin typeface="Century Gothic" panose="020B0502020202020204" pitchFamily="34" charset="0"/>
              <a:ea typeface="MS PGothic" panose="020B0600070205080204" pitchFamily="34" charset="-128"/>
              <a:cs typeface="Arial" panose="020B0604020202020204" pitchFamily="34" charset="0"/>
            </a:endParaRPr>
          </a:p>
          <a:p>
            <a:pPr marL="800100" lvl="1" indent="-342900">
              <a:lnSpc>
                <a:spcPct val="115000"/>
              </a:lnSpc>
              <a:spcBef>
                <a:spcPts val="1000"/>
              </a:spcBef>
              <a:buFont typeface="Symbol" panose="05050102010706020507" pitchFamily="18" charset="2"/>
              <a:buChar char=""/>
            </a:pPr>
            <a:r>
              <a:rPr lang="en-US" sz="2000">
                <a:effectLst/>
                <a:latin typeface="Calibri"/>
                <a:ea typeface="Calibri" panose="020F0502020204030204" pitchFamily="34" charset="0"/>
                <a:cs typeface="Arial"/>
              </a:rPr>
              <a:t>Community </a:t>
            </a:r>
            <a:r>
              <a:rPr lang="en-US" sz="2000">
                <a:latin typeface="Calibri"/>
                <a:ea typeface="Calibri" panose="020F0502020204030204" pitchFamily="34" charset="0"/>
                <a:cs typeface="Arial"/>
              </a:rPr>
              <a:t>engagement</a:t>
            </a:r>
            <a:endParaRPr lang="en-US" sz="2000">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sz="2000">
                <a:effectLst/>
                <a:latin typeface="Calibri"/>
                <a:ea typeface="Calibri" panose="020F0502020204030204" pitchFamily="34" charset="0"/>
                <a:cs typeface="Arial"/>
              </a:rPr>
              <a:t>Strategic partnerships and funding opportunities</a:t>
            </a:r>
            <a:endParaRPr lang="en-US" sz="2000">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sz="2000">
                <a:effectLst/>
                <a:latin typeface="Calibri"/>
                <a:ea typeface="Calibri" panose="020F0502020204030204" pitchFamily="34" charset="0"/>
                <a:cs typeface="Arial"/>
              </a:rPr>
              <a:t>Legislative and policy initiatives</a:t>
            </a:r>
            <a:endParaRPr lang="en-US" sz="2000">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sz="2000">
                <a:effectLst/>
                <a:latin typeface="Calibri"/>
                <a:ea typeface="Calibri" panose="020F0502020204030204" pitchFamily="34" charset="0"/>
                <a:cs typeface="Arial"/>
              </a:rPr>
              <a:t>Truck subsidies</a:t>
            </a:r>
            <a:endParaRPr lang="en-US" sz="2000">
              <a:effectLst/>
              <a:latin typeface="Calibri"/>
              <a:ea typeface="MS PGothic" panose="020B0600070205080204" pitchFamily="34" charset="-128"/>
              <a:cs typeface="Arial"/>
            </a:endParaRPr>
          </a:p>
          <a:p>
            <a:pPr marL="800100" lvl="1" indent="-342900">
              <a:lnSpc>
                <a:spcPct val="115000"/>
              </a:lnSpc>
              <a:spcAft>
                <a:spcPts val="1000"/>
              </a:spcAft>
              <a:buFont typeface="Symbol" panose="05050102010706020507" pitchFamily="18" charset="2"/>
              <a:buChar char=""/>
            </a:pPr>
            <a:r>
              <a:rPr lang="en-US" sz="2000">
                <a:effectLst/>
                <a:latin typeface="Calibri"/>
                <a:ea typeface="Calibri" panose="020F0502020204030204" pitchFamily="34" charset="0"/>
                <a:cs typeface="Arial"/>
              </a:rPr>
              <a:t>Environmental impacts and equitable outcomes</a:t>
            </a:r>
            <a:endParaRPr lang="en-US" sz="2000">
              <a:effectLst/>
              <a:latin typeface="Calibri"/>
              <a:ea typeface="MS PGothic" panose="020B0600070205080204" pitchFamily="34" charset="-128"/>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p>
          <a:p>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342900" indent="-342900">
              <a:buFont typeface="Calibri" panose="020F0502020204030204" pitchFamily="34" charset="0"/>
              <a:buChar char="&gt;"/>
            </a:pPr>
            <a:r>
              <a:rPr lang="en-US" sz="2000" b="1">
                <a:cs typeface="Arial"/>
              </a:rPr>
              <a:t>Community Leadership Committee </a:t>
            </a:r>
            <a:r>
              <a:rPr lang="en-US" sz="2000">
                <a:cs typeface="Arial"/>
              </a:rPr>
              <a:t>(CLC) provided input on September 22</a:t>
            </a:r>
          </a:p>
          <a:p>
            <a:endParaRPr lang="en-US" sz="2000">
              <a:cs typeface="Arial"/>
            </a:endParaRPr>
          </a:p>
          <a:p>
            <a:pPr marL="342900" indent="-342900">
              <a:buFont typeface="Calibri" panose="020F0502020204030204" pitchFamily="34" charset="0"/>
              <a:buChar char="&gt;"/>
            </a:pPr>
            <a:r>
              <a:rPr lang="en-US" sz="2000" b="1">
                <a:cs typeface="Arial"/>
              </a:rPr>
              <a:t>Equity Working Group </a:t>
            </a:r>
            <a:r>
              <a:rPr lang="en-US" sz="2000">
                <a:cs typeface="Arial"/>
              </a:rPr>
              <a:t>(EWG) providing equity-focused input today, September 29</a:t>
            </a:r>
          </a:p>
          <a:p>
            <a:pPr marL="342900" indent="-342900">
              <a:buFont typeface="Calibri" panose="020F0502020204030204" pitchFamily="34" charset="0"/>
              <a:buChar char="&gt;"/>
            </a:pPr>
            <a:endParaRPr lang="en-US" sz="2000">
              <a:cs typeface="Arial"/>
            </a:endParaRPr>
          </a:p>
          <a:p>
            <a:pPr marL="342900" indent="-342900">
              <a:buFont typeface="Calibri" panose="020F0502020204030204" pitchFamily="34" charset="0"/>
              <a:buChar char="&gt;"/>
            </a:pPr>
            <a:r>
              <a:rPr lang="en-US" sz="2000">
                <a:cs typeface="Arial"/>
              </a:rPr>
              <a:t>At the October 18</a:t>
            </a:r>
            <a:r>
              <a:rPr lang="en-US" sz="2000" baseline="30000">
                <a:cs typeface="Arial"/>
              </a:rPr>
              <a:t>th</a:t>
            </a:r>
            <a:r>
              <a:rPr lang="en-US" sz="2000">
                <a:cs typeface="Arial"/>
              </a:rPr>
              <a:t> </a:t>
            </a:r>
            <a:r>
              <a:rPr lang="en-US" sz="2000" b="1">
                <a:cs typeface="Arial"/>
              </a:rPr>
              <a:t>ZET Working Group Meeting</a:t>
            </a:r>
            <a:r>
              <a:rPr lang="en-US" sz="2000">
                <a:cs typeface="Arial"/>
              </a:rPr>
              <a:t>, the ZET Working Group will:</a:t>
            </a:r>
          </a:p>
          <a:p>
            <a:pPr marL="800100" lvl="1" indent="-342900">
              <a:buFont typeface="Arial" panose="020B0604020202020204" pitchFamily="34" charset="0"/>
              <a:buChar char="•"/>
            </a:pPr>
            <a:r>
              <a:rPr lang="en-US" sz="2000">
                <a:cs typeface="Arial"/>
              </a:rPr>
              <a:t>review input from the Equity Working Group</a:t>
            </a:r>
          </a:p>
          <a:p>
            <a:pPr marL="800100" lvl="1" indent="-342900">
              <a:buFont typeface="Arial" panose="020B0604020202020204" pitchFamily="34" charset="0"/>
              <a:buChar char="•"/>
            </a:pPr>
            <a:r>
              <a:rPr lang="en-US" sz="2000">
                <a:cs typeface="Arial"/>
              </a:rPr>
              <a:t>Vote to approve the ZET Program Principles</a:t>
            </a:r>
          </a:p>
          <a:p>
            <a:pPr lvl="1"/>
            <a:endParaRPr lang="en-US" sz="2000">
              <a:cs typeface="Arial"/>
            </a:endParaRPr>
          </a:p>
          <a:p>
            <a:pPr marL="342900" lvl="1" indent="-342900">
              <a:buFont typeface="Calibri" panose="020F0502020204030204" pitchFamily="34" charset="0"/>
              <a:buChar char="&gt;"/>
            </a:pPr>
            <a:r>
              <a:rPr lang="en-US" sz="2000">
                <a:cs typeface="Arial"/>
              </a:rPr>
              <a:t>Review ZET Program Principles with the </a:t>
            </a:r>
            <a:r>
              <a:rPr lang="en-US" sz="2000" b="1">
                <a:cs typeface="Arial"/>
              </a:rPr>
              <a:t>Task Force</a:t>
            </a:r>
          </a:p>
          <a:p>
            <a:pPr marL="0" lvl="1"/>
            <a:endParaRPr lang="en-US" sz="2000">
              <a:cs typeface="Arial"/>
            </a:endParaRPr>
          </a:p>
          <a:p>
            <a:pPr marL="342900" lvl="1" indent="-342900">
              <a:buFont typeface="Calibri" panose="020F0502020204030204" pitchFamily="34" charset="0"/>
              <a:buChar char="&gt;"/>
            </a:pPr>
            <a:r>
              <a:rPr lang="en-US" sz="2000">
                <a:cs typeface="Arial"/>
              </a:rPr>
              <a:t>Metro Project Team to present the ZET Principles to the </a:t>
            </a:r>
            <a:r>
              <a:rPr lang="en-US" sz="2000" b="1">
                <a:cs typeface="Arial"/>
              </a:rPr>
              <a:t>Metro Board of Directors</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2378521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15</a:t>
            </a:fld>
            <a:endParaRPr lang="en-US"/>
          </a:p>
        </p:txBody>
      </p:sp>
    </p:spTree>
    <p:extLst>
      <p:ext uri="{BB962C8B-B14F-4D97-AF65-F5344CB8AC3E}">
        <p14:creationId xmlns:p14="http://schemas.microsoft.com/office/powerpoint/2010/main" val="1646324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Michael</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882071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a:p>
            <a:endParaRPr lang="en-US">
              <a:cs typeface="Calibri"/>
            </a:endParaRPr>
          </a:p>
          <a:p>
            <a:r>
              <a:rPr lang="en-US"/>
              <a:t>Keir Opie, Principal with Cambridge Systematics, shares a data-driven look at the trip origin and destination patterns, trip purposes, trip lengths, and trip end densities throughout the corridor, as well as additional information regarding transit travel and a focus on travel patterns of residents of areas identified by Metro as equity focus communities. The presentation "Long Beach to East Los Angeles Corridor Trip Characteristics" is intended to help define the existing conditions of travel in the corridor and help lay the groundwork to evaluate the impacts of potential future improvement projects for the corridor.</a:t>
            </a:r>
          </a:p>
          <a:p>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17</a:t>
            </a:fld>
            <a:endParaRPr lang="en-US"/>
          </a:p>
        </p:txBody>
      </p:sp>
    </p:spTree>
    <p:extLst>
      <p:ext uri="{BB962C8B-B14F-4D97-AF65-F5344CB8AC3E}">
        <p14:creationId xmlns:p14="http://schemas.microsoft.com/office/powerpoint/2010/main" val="99760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18</a:t>
            </a:fld>
            <a:endParaRPr lang="en-US"/>
          </a:p>
        </p:txBody>
      </p:sp>
    </p:spTree>
    <p:extLst>
      <p:ext uri="{BB962C8B-B14F-4D97-AF65-F5344CB8AC3E}">
        <p14:creationId xmlns:p14="http://schemas.microsoft.com/office/powerpoint/2010/main" val="1014287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19</a:t>
            </a:fld>
            <a:endParaRPr lang="en-US"/>
          </a:p>
        </p:txBody>
      </p:sp>
    </p:spTree>
    <p:extLst>
      <p:ext uri="{BB962C8B-B14F-4D97-AF65-F5344CB8AC3E}">
        <p14:creationId xmlns:p14="http://schemas.microsoft.com/office/powerpoint/2010/main" val="3482040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44444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20</a:t>
            </a:fld>
            <a:endParaRPr lang="en-US"/>
          </a:p>
        </p:txBody>
      </p:sp>
    </p:spTree>
    <p:extLst>
      <p:ext uri="{BB962C8B-B14F-4D97-AF65-F5344CB8AC3E}">
        <p14:creationId xmlns:p14="http://schemas.microsoft.com/office/powerpoint/2010/main" val="912847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21</a:t>
            </a:fld>
            <a:endParaRPr lang="en-US"/>
          </a:p>
        </p:txBody>
      </p:sp>
    </p:spTree>
    <p:extLst>
      <p:ext uri="{BB962C8B-B14F-4D97-AF65-F5344CB8AC3E}">
        <p14:creationId xmlns:p14="http://schemas.microsoft.com/office/powerpoint/2010/main" val="3736762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2559050" y="884238"/>
            <a:ext cx="4244975" cy="2389187"/>
          </a:xfrm>
          <a:ln/>
        </p:spPr>
      </p:sp>
      <p:sp>
        <p:nvSpPr>
          <p:cNvPr id="34819" name="Notes Placeholder 2"/>
          <p:cNvSpPr>
            <a:spLocks noGrp="1"/>
          </p:cNvSpPr>
          <p:nvPr>
            <p:ph type="body" idx="1"/>
          </p:nvPr>
        </p:nvSpPr>
        <p:spPr>
          <a:noFill/>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1FB83F53-6976-4545-B52F-04039A856374}" type="slidenum">
              <a:rPr lang="en-US" smtClean="0"/>
              <a:pPr>
                <a:defRPr/>
              </a:pPr>
              <a:t>22</a:t>
            </a:fld>
            <a:endParaRPr lang="en-US"/>
          </a:p>
        </p:txBody>
      </p:sp>
    </p:spTree>
    <p:extLst>
      <p:ext uri="{BB962C8B-B14F-4D97-AF65-F5344CB8AC3E}">
        <p14:creationId xmlns:p14="http://schemas.microsoft.com/office/powerpoint/2010/main" val="3092726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23</a:t>
            </a:fld>
            <a:endParaRPr lang="en-US"/>
          </a:p>
        </p:txBody>
      </p:sp>
    </p:spTree>
    <p:extLst>
      <p:ext uri="{BB962C8B-B14F-4D97-AF65-F5344CB8AC3E}">
        <p14:creationId xmlns:p14="http://schemas.microsoft.com/office/powerpoint/2010/main" val="543268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24</a:t>
            </a:fld>
            <a:endParaRPr lang="en-US"/>
          </a:p>
        </p:txBody>
      </p:sp>
    </p:spTree>
    <p:extLst>
      <p:ext uri="{BB962C8B-B14F-4D97-AF65-F5344CB8AC3E}">
        <p14:creationId xmlns:p14="http://schemas.microsoft.com/office/powerpoint/2010/main" val="2766339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2559050" y="884238"/>
            <a:ext cx="4244975" cy="2389187"/>
          </a:xfrm>
          <a:ln/>
        </p:spPr>
      </p:sp>
      <p:sp>
        <p:nvSpPr>
          <p:cNvPr id="35843" name="Notes Placeholder 2"/>
          <p:cNvSpPr>
            <a:spLocks noGrp="1"/>
          </p:cNvSpPr>
          <p:nvPr>
            <p:ph type="body" idx="1"/>
          </p:nvPr>
        </p:nvSpPr>
        <p:spPr>
          <a:noFill/>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DADB7C69-F547-4299-A8AE-15F14C27BC72}"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26</a:t>
            </a:fld>
            <a:endParaRPr lang="en-US"/>
          </a:p>
        </p:txBody>
      </p:sp>
    </p:spTree>
    <p:extLst>
      <p:ext uri="{BB962C8B-B14F-4D97-AF65-F5344CB8AC3E}">
        <p14:creationId xmlns:p14="http://schemas.microsoft.com/office/powerpoint/2010/main" val="32777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2559050" y="884238"/>
            <a:ext cx="4244975" cy="2389187"/>
          </a:xfrm>
          <a:ln/>
        </p:spPr>
      </p:sp>
      <p:sp>
        <p:nvSpPr>
          <p:cNvPr id="35843" name="Notes Placeholder 2"/>
          <p:cNvSpPr>
            <a:spLocks noGrp="1"/>
          </p:cNvSpPr>
          <p:nvPr>
            <p:ph type="body" idx="1"/>
          </p:nvPr>
        </p:nvSpPr>
        <p:spPr>
          <a:noFill/>
        </p:spPr>
        <p:txBody>
          <a:bodyPr/>
          <a:lstStyle/>
          <a:p>
            <a:endParaRPr lang="en-US" altLang="en-US"/>
          </a:p>
        </p:txBody>
      </p:sp>
      <p:sp>
        <p:nvSpPr>
          <p:cNvPr id="4" name="Slide Number Placeholder 3"/>
          <p:cNvSpPr>
            <a:spLocks noGrp="1"/>
          </p:cNvSpPr>
          <p:nvPr>
            <p:ph type="sldNum" sz="quarter" idx="5"/>
          </p:nvPr>
        </p:nvSpPr>
        <p:spPr/>
        <p:txBody>
          <a:bodyPr/>
          <a:lstStyle/>
          <a:p>
            <a:pPr>
              <a:defRPr/>
            </a:pPr>
            <a:fld id="{DADB7C69-F547-4299-A8AE-15F14C27BC72}"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59050" y="884238"/>
            <a:ext cx="4244975" cy="23891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28</a:t>
            </a:fld>
            <a:endParaRPr lang="en-US"/>
          </a:p>
        </p:txBody>
      </p:sp>
    </p:spTree>
    <p:extLst>
      <p:ext uri="{BB962C8B-B14F-4D97-AF65-F5344CB8AC3E}">
        <p14:creationId xmlns:p14="http://schemas.microsoft.com/office/powerpoint/2010/main" val="2974185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29</a:t>
            </a:fld>
            <a:endParaRPr lang="en-US"/>
          </a:p>
        </p:txBody>
      </p:sp>
    </p:spTree>
    <p:extLst>
      <p:ext uri="{BB962C8B-B14F-4D97-AF65-F5344CB8AC3E}">
        <p14:creationId xmlns:p14="http://schemas.microsoft.com/office/powerpoint/2010/main" val="185257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4233764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30</a:t>
            </a:fld>
            <a:endParaRPr lang="en-US"/>
          </a:p>
        </p:txBody>
      </p:sp>
    </p:spTree>
    <p:extLst>
      <p:ext uri="{BB962C8B-B14F-4D97-AF65-F5344CB8AC3E}">
        <p14:creationId xmlns:p14="http://schemas.microsoft.com/office/powerpoint/2010/main" val="4190716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23515896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2836987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a:p>
            <a:r>
              <a:rPr lang="en-US"/>
              <a:t>Jack Symington</a:t>
            </a:r>
            <a:endParaRPr lang="en-US">
              <a:cs typeface="Calibri"/>
            </a:endParaRPr>
          </a:p>
          <a:p>
            <a:pPr marL="171450" indent="-171450">
              <a:buFont typeface="Arial"/>
              <a:buChar char="•"/>
            </a:pPr>
            <a:r>
              <a:rPr lang="en-US"/>
              <a:t>is LACI’s Senior Program Manager for Transportation focusing on goods movement planning and projects while developing the next generation of pilot projects to bring heavy-duty trucking closer to a zero-emission future. </a:t>
            </a:r>
          </a:p>
          <a:p>
            <a:pPr marL="171450" indent="-171450">
              <a:buFont typeface="Arial"/>
              <a:buChar char="•"/>
            </a:pPr>
            <a:r>
              <a:rPr lang="en-US"/>
              <a:t>Previously, Jack worked for BYD, managing various CARB and CEC demonstration projects for on-road and off-road heavy-duty battery-electric trucks. </a:t>
            </a:r>
            <a:endParaRPr lang="en-US">
              <a:cs typeface="Calibri"/>
            </a:endParaRPr>
          </a:p>
          <a:p>
            <a:pPr marL="171450" indent="-171450">
              <a:buFont typeface="Arial"/>
              <a:buChar char="•"/>
            </a:pPr>
            <a:r>
              <a:rPr lang="en-US"/>
              <a:t>These projects entailed coordinating with utilities across California on infrastructure installation, while also developing deployment strategies to fit fleets’ unique needs.</a:t>
            </a: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33</a:t>
            </a:fld>
            <a:endParaRPr lang="en-US"/>
          </a:p>
        </p:txBody>
      </p:sp>
    </p:spTree>
    <p:extLst>
      <p:ext uri="{BB962C8B-B14F-4D97-AF65-F5344CB8AC3E}">
        <p14:creationId xmlns:p14="http://schemas.microsoft.com/office/powerpoint/2010/main" val="11654629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1c88ace1050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5" name="Google Shape;1375;g1c88ace1050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1c88ace1050_0_5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2" name="Google Shape;1382;g1c88ace1050_0_53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1c88ace1050_0_27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0" name="Google Shape;1420;g1c88ace1050_0_27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g1c88ace1050_0_40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2" name="Google Shape;1432;g1c88ace1050_0_40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g1c88ace1050_0_54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4" name="Google Shape;1444;g1c88ace1050_0_54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1c88ace1050_0_54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4" name="Google Shape;1454;g1c88ace1050_0_54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a:t>
            </a: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15342201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1c88ace1050_0_55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3" name="Google Shape;1463;g1c88ace1050_0_55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19997307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928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43</a:t>
            </a:fld>
            <a:endParaRPr lang="en-US"/>
          </a:p>
        </p:txBody>
      </p:sp>
    </p:spTree>
    <p:extLst>
      <p:ext uri="{BB962C8B-B14F-4D97-AF65-F5344CB8AC3E}">
        <p14:creationId xmlns:p14="http://schemas.microsoft.com/office/powerpoint/2010/main" val="17813569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Microgrids will also be included in the assessment</a:t>
            </a:r>
          </a:p>
        </p:txBody>
      </p:sp>
      <p:sp>
        <p:nvSpPr>
          <p:cNvPr id="4" name="Slide Number Placeholder 3"/>
          <p:cNvSpPr>
            <a:spLocks noGrp="1"/>
          </p:cNvSpPr>
          <p:nvPr>
            <p:ph type="sldNum" sz="quarter" idx="5"/>
          </p:nvPr>
        </p:nvSpPr>
        <p:spPr/>
        <p:txBody>
          <a:bodyPr/>
          <a:lstStyle/>
          <a:p>
            <a:fld id="{53AF3E45-3976-4C7F-9409-E3947666863B}" type="slidenum">
              <a:rPr lang="en-US" smtClean="0"/>
              <a:t>46</a:t>
            </a:fld>
            <a:endParaRPr lang="en-US"/>
          </a:p>
        </p:txBody>
      </p:sp>
    </p:spTree>
    <p:extLst>
      <p:ext uri="{BB962C8B-B14F-4D97-AF65-F5344CB8AC3E}">
        <p14:creationId xmlns:p14="http://schemas.microsoft.com/office/powerpoint/2010/main" val="38646934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is an accelerated BEV adoption, then an accelerated FCEV/FCHEV adoption, then a balanced approach.</a:t>
            </a:r>
          </a:p>
          <a:p>
            <a:r>
              <a:rPr lang="en-US"/>
              <a:t>Even in the accelerated FCEV/FCHEV adoption, we realize there will be many BEVs, but it is a different assumption about the rate of FCEVs.</a:t>
            </a:r>
          </a:p>
          <a:p>
            <a:r>
              <a:rPr lang="en-US"/>
              <a:t>For all of them we’re looking at 2025, 2030, 2035, and 2040 to see impacts over time, Remember the EO goal is 100% by 2045.</a:t>
            </a:r>
          </a:p>
          <a:p>
            <a:r>
              <a:rPr lang="en-US"/>
              <a:t>Then we’ll look at powertrain adoption, or what is the estimated split between BEV and FCEV/FCHEV. </a:t>
            </a:r>
          </a:p>
          <a:p>
            <a:r>
              <a:rPr lang="en-US"/>
              <a:t>For sensitivities, this looks at how fast we think vehicles will be adopted. In the balanced scenario we’ll look at the base case, accelerated adoption, and what it would look like to reach net zero in 2050.</a:t>
            </a:r>
          </a:p>
          <a:p>
            <a:r>
              <a:rPr lang="en-US"/>
              <a:t>We’ll also look at the use case and estimate the split between depot and public charging.</a:t>
            </a:r>
          </a:p>
          <a:p>
            <a:r>
              <a:rPr lang="en-US"/>
              <a:t>Well see what those outcomes look like</a:t>
            </a:r>
          </a:p>
          <a:p>
            <a:r>
              <a:rPr lang="en-US"/>
              <a:t>And then apply constraints of cost and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F247E4-8404-2A4F-B09E-5A8B6BAD8F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6202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Optimization of locations from Army Corps – looks at “hubness” areas, areas best suited for stations based on freight business needs</a:t>
            </a:r>
          </a:p>
          <a:p>
            <a:r>
              <a:rPr lang="en-US"/>
              <a:t>In this example, the lighter the color, the better</a:t>
            </a:r>
          </a:p>
          <a:p>
            <a:r>
              <a:rPr lang="en-US"/>
              <a:t>The blocks are census tracts</a:t>
            </a:r>
          </a:p>
          <a:p>
            <a:r>
              <a:rPr lang="en-US"/>
              <a:t>The lines are truck flows</a:t>
            </a:r>
          </a:p>
        </p:txBody>
      </p:sp>
      <p:sp>
        <p:nvSpPr>
          <p:cNvPr id="4" name="Slide Number Placeholder 3"/>
          <p:cNvSpPr>
            <a:spLocks noGrp="1"/>
          </p:cNvSpPr>
          <p:nvPr>
            <p:ph type="sldNum" sz="quarter" idx="5"/>
          </p:nvPr>
        </p:nvSpPr>
        <p:spPr/>
        <p:txBody>
          <a:bodyPr/>
          <a:lstStyle/>
          <a:p>
            <a:fld id="{53AF3E45-3976-4C7F-9409-E3947666863B}" type="slidenum">
              <a:rPr lang="en-US" smtClean="0"/>
              <a:t>49</a:t>
            </a:fld>
            <a:endParaRPr lang="en-US"/>
          </a:p>
        </p:txBody>
      </p:sp>
    </p:spTree>
    <p:extLst>
      <p:ext uri="{BB962C8B-B14F-4D97-AF65-F5344CB8AC3E}">
        <p14:creationId xmlns:p14="http://schemas.microsoft.com/office/powerpoint/2010/main" val="40915782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Commission staff are working with the consultant and CARB to identify these now.</a:t>
            </a:r>
          </a:p>
        </p:txBody>
      </p:sp>
      <p:sp>
        <p:nvSpPr>
          <p:cNvPr id="4" name="Slide Number Placeholder 3"/>
          <p:cNvSpPr>
            <a:spLocks noGrp="1"/>
          </p:cNvSpPr>
          <p:nvPr>
            <p:ph type="sldNum" sz="quarter" idx="5"/>
          </p:nvPr>
        </p:nvSpPr>
        <p:spPr/>
        <p:txBody>
          <a:bodyPr/>
          <a:lstStyle/>
          <a:p>
            <a:fld id="{53AF3E45-3976-4C7F-9409-E3947666863B}" type="slidenum">
              <a:rPr lang="en-US" smtClean="0"/>
              <a:t>51</a:t>
            </a:fld>
            <a:endParaRPr lang="en-US"/>
          </a:p>
        </p:txBody>
      </p:sp>
    </p:spTree>
    <p:extLst>
      <p:ext uri="{BB962C8B-B14F-4D97-AF65-F5344CB8AC3E}">
        <p14:creationId xmlns:p14="http://schemas.microsoft.com/office/powerpoint/2010/main" val="87048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19244799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2090752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b="0" i="0">
              <a:solidFill>
                <a:srgbClr val="000000"/>
              </a:solidFill>
              <a:effectLst/>
              <a:latin typeface="Helvetica" panose="020B0604020202020204" pitchFamily="34" charset="0"/>
              <a:cs typeface="Calibri"/>
            </a:endParaRPr>
          </a:p>
          <a:p>
            <a:pPr algn="l">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7279779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11828345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9921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ct val="0"/>
              </a:spcBef>
              <a:spcAft>
                <a:spcPts val="1200"/>
              </a:spcAft>
              <a:buClrTx/>
              <a:buSzTx/>
              <a:buFontTx/>
              <a:buNone/>
              <a:tabLst/>
              <a:defRPr/>
            </a:pPr>
            <a:r>
              <a:rPr lang="en-US"/>
              <a:t>Erika</a:t>
            </a:r>
            <a:endParaRPr lang="en-US">
              <a:cs typeface="Calibri"/>
            </a:endParaRPr>
          </a:p>
          <a:p>
            <a:pPr>
              <a:lnSpc>
                <a:spcPct val="150000"/>
              </a:lnSpc>
              <a:spcBef>
                <a:spcPct val="0"/>
              </a:spcBef>
              <a:spcAft>
                <a:spcPts val="1200"/>
              </a:spcAft>
            </a:pPr>
            <a:endParaRPr lang="en-US">
              <a:cs typeface="Calibri"/>
            </a:endParaRPr>
          </a:p>
          <a:p>
            <a:pPr>
              <a:lnSpc>
                <a:spcPct val="150000"/>
              </a:lnSpc>
              <a:spcBef>
                <a:spcPct val="0"/>
              </a:spcBef>
              <a:spcAft>
                <a:spcPts val="1200"/>
              </a:spcAft>
            </a:pPr>
            <a:r>
              <a:rPr lang="en-US">
                <a:cs typeface="Calibri"/>
              </a:rPr>
              <a:t>EQUITY CONSIDERATIONS</a:t>
            </a:r>
          </a:p>
          <a:p>
            <a:pPr marL="285750" indent="-285750" defTabSz="914400">
              <a:lnSpc>
                <a:spcPct val="90000"/>
              </a:lnSpc>
              <a:spcBef>
                <a:spcPts val="600"/>
              </a:spcBef>
              <a:spcAft>
                <a:spcPts val="1200"/>
              </a:spcAft>
              <a:buSzPct val="90000"/>
              <a:buFont typeface="System Font Regular"/>
              <a:buChar char="&gt;"/>
              <a:defRPr/>
            </a:pPr>
            <a:r>
              <a:rPr lang="en-US">
                <a:cs typeface="Calibri"/>
              </a:rPr>
              <a:t>Add PM 2.5 to the GHG emissions metric</a:t>
            </a:r>
          </a:p>
          <a:p>
            <a:pPr marL="285750" indent="-285750" defTabSz="914400">
              <a:lnSpc>
                <a:spcPct val="90000"/>
              </a:lnSpc>
              <a:spcBef>
                <a:spcPts val="600"/>
              </a:spcBef>
              <a:spcAft>
                <a:spcPts val="1200"/>
              </a:spcAft>
              <a:buSzPct val="90000"/>
              <a:buFont typeface="System Font Regular"/>
              <a:buChar char="&gt;"/>
              <a:defRPr/>
            </a:pPr>
            <a:r>
              <a:rPr lang="en-US">
                <a:cs typeface="Calibri"/>
              </a:rPr>
              <a:t>Incorporate people most disadvantaged/impacted by the 710 South Corridor into employment metrics</a:t>
            </a:r>
          </a:p>
          <a:p>
            <a:pPr marL="285750" indent="-285750" defTabSz="914400">
              <a:lnSpc>
                <a:spcPct val="90000"/>
              </a:lnSpc>
              <a:spcBef>
                <a:spcPts val="600"/>
              </a:spcBef>
              <a:spcAft>
                <a:spcPts val="1200"/>
              </a:spcAft>
              <a:buSzPct val="90000"/>
              <a:buFont typeface="System Font Regular"/>
              <a:buChar char="&gt;"/>
              <a:defRPr/>
            </a:pPr>
            <a:r>
              <a:rPr lang="en-US">
                <a:cs typeface="Calibri"/>
              </a:rPr>
              <a:t>Consider health metrics comprehensively (e.g., asthma and cancer rates)</a:t>
            </a:r>
          </a:p>
          <a:p>
            <a:pPr>
              <a:lnSpc>
                <a:spcPct val="150000"/>
              </a:lnSpc>
              <a:spcBef>
                <a:spcPct val="0"/>
              </a:spcBef>
              <a:spcAft>
                <a:spcPts val="1200"/>
              </a:spcAft>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58</a:t>
            </a:fld>
            <a:endParaRPr lang="en-US"/>
          </a:p>
        </p:txBody>
      </p:sp>
    </p:spTree>
    <p:extLst>
      <p:ext uri="{BB962C8B-B14F-4D97-AF65-F5344CB8AC3E}">
        <p14:creationId xmlns:p14="http://schemas.microsoft.com/office/powerpoint/2010/main" val="2428939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a:effectLst/>
                <a:latin typeface="Calibri"/>
                <a:ea typeface="Calibri" panose="020F0502020204030204" pitchFamily="34" charset="0"/>
                <a:cs typeface="Calibri"/>
              </a:rPr>
              <a:t>Erika</a:t>
            </a:r>
            <a:endParaRPr lang="en-US" sz="1800">
              <a:effectLst/>
              <a:latin typeface="Calibri"/>
              <a:ea typeface="Calibri" panose="020F0502020204030204" pitchFamily="34" charset="0"/>
              <a:cs typeface="Calibri"/>
            </a:endParaRPr>
          </a:p>
          <a:p>
            <a:pPr marL="0" marR="0">
              <a:lnSpc>
                <a:spcPct val="107000"/>
              </a:lnSpc>
              <a:spcBef>
                <a:spcPts val="0"/>
              </a:spcBef>
              <a:spcAft>
                <a:spcPts val="800"/>
              </a:spcAft>
            </a:pPr>
            <a:endParaRPr lang="en-US" sz="1100" b="1">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b="0">
                <a:effectLst/>
                <a:latin typeface="Calibri" panose="020F0502020204030204" pitchFamily="34" charset="0"/>
                <a:ea typeface="Calibri" panose="020F0502020204030204" pitchFamily="34" charset="0"/>
                <a:cs typeface="Calibri" panose="020F0502020204030204" pitchFamily="34" charset="0"/>
              </a:rPr>
              <a:t>Kinds of performance measures and desired outcomes-Inflation Reduction Act-associated with EV’s</a:t>
            </a:r>
          </a:p>
          <a:p>
            <a:pPr marL="0" marR="0">
              <a:lnSpc>
                <a:spcPct val="107000"/>
              </a:lnSpc>
              <a:spcBef>
                <a:spcPts val="0"/>
              </a:spcBef>
              <a:spcAft>
                <a:spcPts val="800"/>
              </a:spcAft>
            </a:pPr>
            <a:endParaRPr lang="en-US" sz="1100" b="1">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1100" b="1">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b="1">
                <a:effectLst/>
                <a:latin typeface="Calibri"/>
                <a:ea typeface="Calibri" panose="020F0502020204030204" pitchFamily="34" charset="0"/>
                <a:cs typeface="Calibri"/>
              </a:rPr>
              <a:t>Workforce Development and Jobs</a:t>
            </a:r>
            <a:endParaRPr lang="en-US" sz="1100">
              <a:effectLst/>
              <a:latin typeface="Calibri"/>
              <a:ea typeface="Calibri" panose="020F0502020204030204" pitchFamily="34" charset="0"/>
              <a:cs typeface="Calibri"/>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1.2-1.3 million jobs in 2030, net increase</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Increase per capita income by $4,000/</a:t>
            </a:r>
            <a:r>
              <a:rPr lang="en-US" sz="1100" err="1">
                <a:effectLst/>
                <a:latin typeface="Calibri"/>
                <a:ea typeface="Calibri" panose="020F0502020204030204" pitchFamily="34" charset="0"/>
                <a:cs typeface="Calibri"/>
              </a:rPr>
              <a:t>yr</a:t>
            </a:r>
            <a:endParaRPr lang="en-US" sz="1100">
              <a:effectLst/>
              <a:latin typeface="Calibri"/>
              <a:ea typeface="Calibri" panose="020F0502020204030204" pitchFamily="34" charset="0"/>
              <a:cs typeface="Calibri"/>
            </a:endParaRPr>
          </a:p>
          <a:p>
            <a:pPr marL="342900" marR="0" lvl="0" indent="-342900">
              <a:lnSpc>
                <a:spcPct val="107000"/>
              </a:lnSpc>
              <a:spcBef>
                <a:spcPts val="0"/>
              </a:spcBef>
              <a:spcAft>
                <a:spcPts val="800"/>
              </a:spcAft>
              <a:buFont typeface="Symbol" panose="05050102010706020507" pitchFamily="18" charset="2"/>
              <a:buChar char=""/>
            </a:pPr>
            <a:r>
              <a:rPr lang="en-US" sz="1100">
                <a:effectLst/>
                <a:latin typeface="Calibri"/>
                <a:ea typeface="Calibri" panose="020F0502020204030204" pitchFamily="34" charset="0"/>
                <a:cs typeface="Calibri"/>
              </a:rPr>
              <a:t>Significantly growing new manufacturing and deploying infrastructure</a:t>
            </a:r>
          </a:p>
          <a:p>
            <a:pPr marL="0" marR="0">
              <a:lnSpc>
                <a:spcPct val="107000"/>
              </a:lnSpc>
              <a:spcBef>
                <a:spcPts val="0"/>
              </a:spcBef>
              <a:spcAft>
                <a:spcPts val="800"/>
              </a:spcAft>
            </a:pPr>
            <a:r>
              <a:rPr lang="en-US" sz="1100" b="1">
                <a:effectLst/>
                <a:latin typeface="Calibri"/>
                <a:ea typeface="Calibri" panose="020F0502020204030204" pitchFamily="34" charset="0"/>
                <a:cs typeface="Calibri"/>
              </a:rPr>
              <a:t>Environmental, Public Health Benefits</a:t>
            </a:r>
            <a:endParaRPr lang="en-US" sz="1100">
              <a:effectLst/>
              <a:latin typeface="Calibri"/>
              <a:ea typeface="Calibri" panose="020F0502020204030204" pitchFamily="34" charset="0"/>
              <a:cs typeface="Calibri"/>
            </a:endParaRP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1 gigaton of reduction in GHG emissions by 2030 (10x positive climate impact than any other US legislation)</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3 groups have done modeling</a:t>
            </a:r>
          </a:p>
          <a:p>
            <a:pPr marL="742950" marR="0" lvl="1" indent="-285750">
              <a:lnSpc>
                <a:spcPct val="107000"/>
              </a:lnSpc>
              <a:spcBef>
                <a:spcPts val="0"/>
              </a:spcBef>
              <a:spcAft>
                <a:spcPts val="0"/>
              </a:spcAft>
              <a:buFont typeface="Courier New" panose="02070309020205020404" pitchFamily="49" charset="0"/>
              <a:buChar char="o"/>
            </a:pPr>
            <a:r>
              <a:rPr lang="en-US" sz="1100">
                <a:effectLst/>
                <a:latin typeface="Calibri"/>
                <a:ea typeface="Calibri" panose="020F0502020204030204" pitchFamily="34" charset="0"/>
                <a:cs typeface="Calibri"/>
              </a:rPr>
              <a:t>Landing on 40% reduction in GHG emissions in 2030 relative to 2005</a:t>
            </a:r>
          </a:p>
          <a:p>
            <a:pPr marL="342900" marR="0" lvl="0" indent="-34290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Reduce emissions from particulates, sox, </a:t>
            </a:r>
            <a:r>
              <a:rPr lang="en-US" sz="1100" err="1">
                <a:effectLst/>
                <a:latin typeface="Calibri"/>
                <a:ea typeface="Calibri" panose="020F0502020204030204" pitchFamily="34" charset="0"/>
                <a:cs typeface="Calibri"/>
              </a:rPr>
              <a:t>nox</a:t>
            </a:r>
            <a:endParaRPr lang="en-US" sz="1100">
              <a:effectLst/>
              <a:latin typeface="Calibri"/>
              <a:ea typeface="Calibri" panose="020F0502020204030204" pitchFamily="34" charset="0"/>
              <a:cs typeface="Calibri"/>
            </a:endParaRPr>
          </a:p>
          <a:p>
            <a:pPr marL="742950" marR="0" lvl="1" indent="-28575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More than 4,000 avoided premature deaths by 2030 (just in 2030), grows over time</a:t>
            </a:r>
          </a:p>
          <a:p>
            <a:pPr marL="742950" marR="0" lvl="1" indent="-28575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More than 100,000 avoided asthma attacks annually by 2030, most in young children</a:t>
            </a:r>
          </a:p>
          <a:p>
            <a:pPr marL="742950" marR="0" lvl="1" indent="-285750">
              <a:lnSpc>
                <a:spcPct val="107000"/>
              </a:lnSpc>
              <a:spcBef>
                <a:spcPts val="0"/>
              </a:spcBef>
              <a:spcAft>
                <a:spcPts val="0"/>
              </a:spcAft>
              <a:buFont typeface="Symbol" panose="05050102010706020507" pitchFamily="18" charset="2"/>
              <a:buChar char=""/>
            </a:pPr>
            <a:r>
              <a:rPr lang="en-US" sz="1100">
                <a:effectLst/>
                <a:latin typeface="Calibri"/>
                <a:ea typeface="Calibri" panose="020F0502020204030204" pitchFamily="34" charset="0"/>
                <a:cs typeface="Calibri"/>
              </a:rPr>
              <a:t>Benefits tend to be in communities of color (more heavily concentrated)</a:t>
            </a:r>
          </a:p>
          <a:p>
            <a:pPr marL="742950" marR="0" lvl="1" indent="-285750">
              <a:lnSpc>
                <a:spcPct val="107000"/>
              </a:lnSpc>
              <a:spcBef>
                <a:spcPts val="0"/>
              </a:spcBef>
              <a:spcAft>
                <a:spcPts val="800"/>
              </a:spcAft>
              <a:buFont typeface="Symbol" panose="05050102010706020507" pitchFamily="18" charset="2"/>
              <a:buChar char=""/>
            </a:pPr>
            <a:r>
              <a:rPr lang="en-US" sz="1100">
                <a:effectLst/>
                <a:latin typeface="Calibri"/>
                <a:ea typeface="Calibri" panose="020F0502020204030204" pitchFamily="34" charset="0"/>
                <a:cs typeface="Calibri"/>
              </a:rPr>
              <a:t>$80/</a:t>
            </a:r>
            <a:r>
              <a:rPr lang="en-US" sz="1100" err="1">
                <a:effectLst/>
                <a:latin typeface="Calibri"/>
                <a:ea typeface="Calibri" panose="020F0502020204030204" pitchFamily="34" charset="0"/>
                <a:cs typeface="Calibri"/>
              </a:rPr>
              <a:t>yr</a:t>
            </a:r>
            <a:r>
              <a:rPr lang="en-US" sz="1100">
                <a:effectLst/>
                <a:latin typeface="Calibri"/>
                <a:ea typeface="Calibri" panose="020F0502020204030204" pitchFamily="34" charset="0"/>
                <a:cs typeface="Calibri"/>
              </a:rPr>
              <a:t> in reduced household energy costs by 2030</a:t>
            </a:r>
          </a:p>
          <a:p>
            <a:pPr marL="742950" lvl="1" indent="-285750">
              <a:lnSpc>
                <a:spcPct val="107000"/>
              </a:lnSpc>
              <a:spcAft>
                <a:spcPts val="800"/>
              </a:spcAft>
              <a:buFont typeface="Symbol" panose="05050102010706020507" pitchFamily="18" charset="2"/>
              <a:buChar char=""/>
            </a:pPr>
            <a:endParaRPr lang="en-US" sz="1100">
              <a:latin typeface="Calibri"/>
              <a:ea typeface="Calibri" panose="020F0502020204030204" pitchFamily="34" charset="0"/>
              <a:cs typeface="Calibri"/>
            </a:endParaRPr>
          </a:p>
          <a:p>
            <a:pPr marL="742950" lvl="1" indent="-285750">
              <a:lnSpc>
                <a:spcPct val="107000"/>
              </a:lnSpc>
              <a:spcAft>
                <a:spcPts val="800"/>
              </a:spcAft>
              <a:buFont typeface="Symbol" panose="05050102010706020507" pitchFamily="18" charset="2"/>
              <a:buChar char=""/>
            </a:pPr>
            <a:endParaRPr lang="en-US" sz="1100">
              <a:latin typeface="Calibri"/>
              <a:ea typeface="Calibri" panose="020F0502020204030204" pitchFamily="34" charset="0"/>
              <a:cs typeface="Calibri"/>
            </a:endParaRPr>
          </a:p>
          <a:p>
            <a:pPr>
              <a:buFont typeface="Symbol" panose="05050102010706020507" pitchFamily="18" charset="2"/>
              <a:buChar char="•"/>
            </a:pPr>
            <a:r>
              <a:rPr lang="en-US"/>
              <a:t>More than 20,000 Americans die prematurely each year as a result of motor vehicle pollution on our roads and highways. These impacts disproportionately affect people of color and low-income families</a:t>
            </a:r>
          </a:p>
          <a:p>
            <a:pPr>
              <a:buFont typeface="Symbol" panose="05050102010706020507" pitchFamily="18" charset="2"/>
              <a:buChar char="•"/>
            </a:pPr>
            <a:r>
              <a:rPr lang="en-US"/>
              <a:t>America’s heavy-duty trucks and buses are responsible for over 420MM tons of climate pollution</a:t>
            </a:r>
          </a:p>
          <a:p>
            <a:pPr>
              <a:buFont typeface="Symbol" panose="05050102010706020507" pitchFamily="18" charset="2"/>
              <a:buChar char="•"/>
            </a:pPr>
            <a:r>
              <a:rPr lang="en-US"/>
              <a:t>Air pollution standards that ensure all new heavy-duty trucks and buses sold for urban and community use are zero-emitting by 2035, and all such vehicles sold are zero-emission by 2040, would:</a:t>
            </a:r>
          </a:p>
          <a:p>
            <a:pPr lvl="1">
              <a:buFont typeface="Courier New" panose="05050102010706020507" pitchFamily="18" charset="2"/>
              <a:buChar char="○"/>
            </a:pPr>
            <a:r>
              <a:rPr lang="en-US"/>
              <a:t>Prevent over 57,000 premature deaths by 2050</a:t>
            </a:r>
          </a:p>
          <a:p>
            <a:pPr lvl="1">
              <a:buFont typeface="Courier New" panose="05050102010706020507" pitchFamily="18" charset="2"/>
              <a:buChar char="○"/>
            </a:pPr>
            <a:r>
              <a:rPr lang="en-US"/>
              <a:t>Eliminate more than 4.7 billion metric tons of climate pollution by 2050</a:t>
            </a:r>
          </a:p>
          <a:p>
            <a:pPr lvl="1">
              <a:buFont typeface="Courier New" panose="05050102010706020507" pitchFamily="18" charset="2"/>
              <a:buChar char="○"/>
            </a:pPr>
            <a:r>
              <a:rPr lang="en-US"/>
              <a:t>Significantly reduce NOx by more than 10 million tons by 2050 </a:t>
            </a:r>
          </a:p>
          <a:p>
            <a:pPr lvl="1">
              <a:buFont typeface="Courier New" panose="05050102010706020507" pitchFamily="18" charset="2"/>
              <a:buChar char="○"/>
            </a:pPr>
            <a:r>
              <a:rPr lang="en-US"/>
              <a:t>Reduce particulate pollution by a total of nearly 200,000 tons by 2050</a:t>
            </a:r>
          </a:p>
          <a:p>
            <a:pPr lvl="1">
              <a:buFont typeface="Courier New" panose="05050102010706020507" pitchFamily="18" charset="2"/>
              <a:buChar char="○"/>
            </a:pPr>
            <a:r>
              <a:rPr lang="en-US"/>
              <a:t>Save $485 billion in health and environmental benefits as a result of pollution reductions</a:t>
            </a:r>
          </a:p>
          <a:p>
            <a:pPr marL="742950" lvl="1" indent="-285750">
              <a:lnSpc>
                <a:spcPct val="107000"/>
              </a:lnSpc>
              <a:spcAft>
                <a:spcPts val="800"/>
              </a:spcAft>
              <a:buFont typeface="Symbol" panose="05050102010706020507" pitchFamily="18" charset="2"/>
              <a:buChar char=""/>
            </a:pPr>
            <a:endParaRPr lang="en-US" sz="1100">
              <a:latin typeface="Calibri"/>
              <a:ea typeface="Calibri" panose="020F0502020204030204" pitchFamily="34" charset="0"/>
              <a:cs typeface="Calibri"/>
            </a:endParaRPr>
          </a:p>
          <a:p>
            <a:pPr marL="0" marR="0">
              <a:lnSpc>
                <a:spcPct val="107000"/>
              </a:lnSpc>
              <a:spcBef>
                <a:spcPts val="0"/>
              </a:spcBef>
              <a:spcAft>
                <a:spcPts val="800"/>
              </a:spcAft>
            </a:pPr>
            <a:r>
              <a:rPr lang="en-US" sz="1100">
                <a:effectLst/>
                <a:latin typeface="Calibri"/>
                <a:ea typeface="Calibri" panose="020F0502020204030204" pitchFamily="34" charset="0"/>
                <a:cs typeface="Calibri"/>
              </a:rPr>
              <a:t> </a:t>
            </a:r>
          </a:p>
          <a:p>
            <a:pPr defTabSz="881390">
              <a:defRP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59</a:t>
            </a:fld>
            <a:endParaRPr lang="en-US"/>
          </a:p>
        </p:txBody>
      </p:sp>
    </p:spTree>
    <p:extLst>
      <p:ext uri="{BB962C8B-B14F-4D97-AF65-F5344CB8AC3E}">
        <p14:creationId xmlns:p14="http://schemas.microsoft.com/office/powerpoint/2010/main" val="35606574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 A</a:t>
            </a:r>
          </a:p>
        </p:txBody>
      </p:sp>
      <p:sp>
        <p:nvSpPr>
          <p:cNvPr id="4" name="Slide Number Placeholder 3"/>
          <p:cNvSpPr>
            <a:spLocks noGrp="1"/>
          </p:cNvSpPr>
          <p:nvPr>
            <p:ph type="sldNum" sz="quarter" idx="5"/>
          </p:nvPr>
        </p:nvSpPr>
        <p:spPr/>
        <p:txBody>
          <a:bodyPr/>
          <a:lstStyle/>
          <a:p>
            <a:pPr defTabSz="466413">
              <a:defRPr/>
            </a:pPr>
            <a:fld id="{E490E366-5136-4BBB-A951-5F107FBC2616}" type="slidenum">
              <a:rPr lang="en-US">
                <a:solidFill>
                  <a:prstClr val="black"/>
                </a:solidFill>
                <a:latin typeface="Calibri" panose="020F0502020204030204"/>
              </a:rPr>
              <a:pPr defTabSz="466413">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40555262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 A</a:t>
            </a:r>
          </a:p>
          <a:p>
            <a:r>
              <a:rPr lang="en-US" b="1">
                <a:cs typeface="Calibri"/>
              </a:rPr>
              <a:t>Evaluation criteria: less detailed – DESIRED STATES</a:t>
            </a:r>
          </a:p>
          <a:p>
            <a:r>
              <a:rPr lang="en-US">
                <a:cs typeface="Calibri"/>
              </a:rPr>
              <a:t>Performance measures: specific actions</a:t>
            </a:r>
          </a:p>
          <a:p>
            <a:endParaRPr lang="en-US"/>
          </a:p>
          <a:p>
            <a:r>
              <a:rPr lang="en-US"/>
              <a:t>We may need to explain quantitative versus qualitative.  We can leave that up to the presenter.  Quantitative measures are usually expressed in terms of a number.  Qualitative measures use words to describe the level of improvement or benefit.  Sometimes for qualitative measures we might use a letter grade to judge the performance (“A” = excellent or “F” = failure).  As a clue, anywhere we use the term “assessment” in the example performance measures, then that would be a qualitative measure.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66618">
              <a:defRPr/>
            </a:pPr>
            <a:fld id="{1CA99CD2-19A0-6F48-895C-C7AB61D791DF}" type="slidenum">
              <a:rPr lang="en-US">
                <a:solidFill>
                  <a:prstClr val="black"/>
                </a:solidFill>
                <a:latin typeface="Calibri" panose="020F0502020204030204"/>
              </a:rPr>
              <a:pPr defTabSz="466618">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30904439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Susan A</a:t>
            </a:r>
          </a:p>
          <a:p>
            <a:r>
              <a:rPr lang="en-US" b="1">
                <a:cs typeface="Calibri"/>
              </a:rPr>
              <a:t>Evaluation criteria: less detailed – DESIRED STATES</a:t>
            </a:r>
          </a:p>
          <a:p>
            <a:r>
              <a:rPr lang="en-US">
                <a:cs typeface="Calibri"/>
              </a:rPr>
              <a:t>Performance measures: specific actions</a:t>
            </a:r>
          </a:p>
          <a:p>
            <a:endParaRPr lang="en-US"/>
          </a:p>
          <a:p>
            <a:r>
              <a:rPr lang="en-US"/>
              <a:t>We may need to explain quantitative versus qualitative.  We can leave that up to the presenter.  Quantitative measures are usually expressed in terms of a number.  Qualitative measures use words to describe the level of improvement or benefit.  Sometimes for qualitative measures we might use a letter grade to judge the performance (“A” = excellent or “F” = failure).  As a clue, anywhere we use the term “assessment” in the example performance measures, then that would be a qualitative measure.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66618">
              <a:defRPr/>
            </a:pPr>
            <a:fld id="{1CA99CD2-19A0-6F48-895C-C7AB61D791DF}" type="slidenum">
              <a:rPr lang="en-US">
                <a:solidFill>
                  <a:prstClr val="black"/>
                </a:solidFill>
                <a:latin typeface="Calibri" panose="020F0502020204030204"/>
              </a:rPr>
              <a:pPr defTabSz="466618">
                <a:defRPr/>
              </a:pPr>
              <a:t>62</a:t>
            </a:fld>
            <a:endParaRPr lang="en-US">
              <a:solidFill>
                <a:prstClr val="black"/>
              </a:solidFill>
              <a:latin typeface="Calibri" panose="020F0502020204030204"/>
            </a:endParaRPr>
          </a:p>
        </p:txBody>
      </p:sp>
    </p:spTree>
    <p:extLst>
      <p:ext uri="{BB962C8B-B14F-4D97-AF65-F5344CB8AC3E}">
        <p14:creationId xmlns:p14="http://schemas.microsoft.com/office/powerpoint/2010/main" val="3649902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r>
              <a:rPr lang="en-US" b="1">
                <a:cs typeface="Calibri"/>
              </a:rPr>
              <a:t>Evaluation criteria: less detailed – DESIRED STATES</a:t>
            </a:r>
          </a:p>
          <a:p>
            <a:r>
              <a:rPr lang="en-US">
                <a:cs typeface="Calibri"/>
              </a:rPr>
              <a:t>Performance measures: specific actions</a:t>
            </a:r>
          </a:p>
          <a:p>
            <a:endParaRPr lang="en-US"/>
          </a:p>
          <a:p>
            <a:r>
              <a:rPr lang="en-US"/>
              <a:t>We may need to explain quantitative versus qualitative.  We can leave that up to the presenter.  Quantitative measures are usually expressed in terms of a number.  Qualitative measures use words to describe the level of improvement or benefit.  Sometimes for qualitative measures we might use a letter grade to judge the performance (“A” = excellent or “F” = failure).  As a clue, anywhere we use the term “assessment” in the example performance measures, then that would be a qualitative measure.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66618">
              <a:defRPr/>
            </a:pPr>
            <a:fld id="{1CA99CD2-19A0-6F48-895C-C7AB61D791DF}" type="slidenum">
              <a:rPr lang="en-US">
                <a:solidFill>
                  <a:prstClr val="black"/>
                </a:solidFill>
                <a:latin typeface="Calibri" panose="020F0502020204030204"/>
              </a:rPr>
              <a:pPr defTabSz="466618">
                <a:defRPr/>
              </a:pPr>
              <a:t>63</a:t>
            </a:fld>
            <a:endParaRPr lang="en-US">
              <a:solidFill>
                <a:prstClr val="black"/>
              </a:solidFill>
              <a:latin typeface="Calibri" panose="020F0502020204030204"/>
            </a:endParaRPr>
          </a:p>
        </p:txBody>
      </p:sp>
    </p:spTree>
    <p:extLst>
      <p:ext uri="{BB962C8B-B14F-4D97-AF65-F5344CB8AC3E}">
        <p14:creationId xmlns:p14="http://schemas.microsoft.com/office/powerpoint/2010/main" val="37456742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r>
              <a:rPr lang="en-US" b="1">
                <a:cs typeface="Calibri"/>
              </a:rPr>
              <a:t>Evaluation criteria: less detailed – DESIRED STATES</a:t>
            </a:r>
          </a:p>
          <a:p>
            <a:r>
              <a:rPr lang="en-US">
                <a:cs typeface="Calibri"/>
              </a:rPr>
              <a:t>Performance measures: specific actions</a:t>
            </a:r>
          </a:p>
          <a:p>
            <a:endParaRPr lang="en-US"/>
          </a:p>
          <a:p>
            <a:r>
              <a:rPr lang="en-US"/>
              <a:t>We may need to explain quantitative versus qualitative.  We can leave that up to the presenter.  Quantitative measures are usually expressed in terms of a number.  Qualitative measures use words to describe the level of improvement or benefit.  Sometimes for qualitative measures we might use a letter grade to judge the performance (“A” = excellent or “F” = failure).  As a clue, anywhere we use the term “assessment” in the example performance measures, then that would be a qualitative measure.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66618">
              <a:defRPr/>
            </a:pPr>
            <a:fld id="{1CA99CD2-19A0-6F48-895C-C7AB61D791DF}" type="slidenum">
              <a:rPr lang="en-US">
                <a:solidFill>
                  <a:prstClr val="black"/>
                </a:solidFill>
                <a:latin typeface="Calibri" panose="020F0502020204030204"/>
              </a:rPr>
              <a:pPr defTabSz="466618">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42452958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a:p>
            <a:endParaRPr lang="en-US">
              <a:cs typeface="Calibri"/>
            </a:endParaRPr>
          </a:p>
          <a:p>
            <a:r>
              <a:rPr lang="en-US">
                <a:cs typeface="Calibri"/>
              </a:rPr>
              <a:t>Focus on # of chargers/high-speed chargers</a:t>
            </a:r>
            <a:endParaRPr lang="en-US"/>
          </a:p>
          <a:p>
            <a:endParaRPr lang="en-US"/>
          </a:p>
          <a:p>
            <a:r>
              <a:rPr lang="en-US"/>
              <a:t>Susan</a:t>
            </a:r>
            <a:endParaRPr lang="en-US">
              <a:cs typeface="Calibri"/>
            </a:endParaRPr>
          </a:p>
          <a:p>
            <a:r>
              <a:rPr lang="en-US" b="1">
                <a:cs typeface="Calibri"/>
              </a:rPr>
              <a:t>Evaluation criteria: less detailed – DESIRED STATES</a:t>
            </a:r>
          </a:p>
          <a:p>
            <a:r>
              <a:rPr lang="en-US">
                <a:cs typeface="Calibri"/>
              </a:rPr>
              <a:t>Performance measures: specific actions</a:t>
            </a:r>
          </a:p>
          <a:p>
            <a:endParaRPr lang="en-US"/>
          </a:p>
          <a:p>
            <a:r>
              <a:rPr lang="en-US"/>
              <a:t>We may need to explain quantitative versus qualitative.  We can leave that up to the presenter.  Quantitative measures are usually expressed in terms of a number.  Qualitative measures use words to describe the level of improvement or benefit.  Sometimes for qualitative measures we might use a letter grade to judge the performance (“A” = excellent or “F” = failure).  As a clue, anywhere we use the term “assessment” in the example performance measures, then that would be a qualitative measure.  </a:t>
            </a:r>
            <a:endParaRPr lang="en-US">
              <a:cs typeface="Calibri"/>
            </a:endParaRPr>
          </a:p>
          <a:p>
            <a:endParaRPr lang="en-US">
              <a:cs typeface="Calibri"/>
            </a:endParaRPr>
          </a:p>
          <a:p>
            <a:r>
              <a:rPr lang="en-US">
                <a:cs typeface="Calibri"/>
              </a:rPr>
              <a:t>Site infrastructure away from neighborhoods, schools, and playgrounds</a:t>
            </a:r>
          </a:p>
          <a:p>
            <a:endParaRPr lang="en-US">
              <a:cs typeface="Calibri"/>
            </a:endParaRPr>
          </a:p>
          <a:p>
            <a:r>
              <a:rPr lang="en-US">
                <a:cs typeface="Calibri"/>
              </a:rPr>
              <a:t>Gain community buy-in and </a:t>
            </a:r>
          </a:p>
        </p:txBody>
      </p:sp>
      <p:sp>
        <p:nvSpPr>
          <p:cNvPr id="4" name="Slide Number Placeholder 3"/>
          <p:cNvSpPr>
            <a:spLocks noGrp="1"/>
          </p:cNvSpPr>
          <p:nvPr>
            <p:ph type="sldNum" sz="quarter" idx="5"/>
          </p:nvPr>
        </p:nvSpPr>
        <p:spPr/>
        <p:txBody>
          <a:bodyPr/>
          <a:lstStyle/>
          <a:p>
            <a:pPr defTabSz="466618">
              <a:defRPr/>
            </a:pPr>
            <a:fld id="{1CA99CD2-19A0-6F48-895C-C7AB61D791DF}" type="slidenum">
              <a:rPr lang="en-US">
                <a:solidFill>
                  <a:prstClr val="black"/>
                </a:solidFill>
                <a:latin typeface="Calibri" panose="020F0502020204030204"/>
              </a:rPr>
              <a:pPr defTabSz="466618">
                <a:def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3087275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r>
              <a:rPr lang="en-US" b="1">
                <a:cs typeface="Calibri"/>
              </a:rPr>
              <a:t>Evaluation criteria: less detailed – DESIRED STATES</a:t>
            </a:r>
          </a:p>
          <a:p>
            <a:r>
              <a:rPr lang="en-US">
                <a:cs typeface="Calibri"/>
              </a:rPr>
              <a:t>Performance measures: specific actions</a:t>
            </a:r>
          </a:p>
          <a:p>
            <a:endParaRPr lang="en-US"/>
          </a:p>
          <a:p>
            <a:r>
              <a:rPr lang="en-US"/>
              <a:t>We may need to explain quantitative versus qualitative.  We can leave that up to the presenter.  Quantitative measures are usually expressed in terms of a number.  Qualitative measures use words to describe the level of improvement or benefit.  Sometimes for qualitative measures we might use a letter grade to judge the performance (“A” = excellent or “F” = failure).  As a clue, anywhere we use the term “assessment” in the example performance measures, then that would be a qualitative measure.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66618">
              <a:defRPr/>
            </a:pPr>
            <a:fld id="{1CA99CD2-19A0-6F48-895C-C7AB61D791DF}" type="slidenum">
              <a:rPr lang="en-US">
                <a:solidFill>
                  <a:prstClr val="black"/>
                </a:solidFill>
                <a:latin typeface="Calibri" panose="020F0502020204030204"/>
              </a:rPr>
              <a:pPr defTabSz="466618">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31322049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r>
              <a:rPr lang="en-US" b="1">
                <a:cs typeface="Calibri"/>
              </a:rPr>
              <a:t>Evaluation criteria: less detailed – DESIRED STATES</a:t>
            </a:r>
          </a:p>
          <a:p>
            <a:r>
              <a:rPr lang="en-US">
                <a:cs typeface="Calibri"/>
              </a:rPr>
              <a:t>Performance measures: specific actions</a:t>
            </a:r>
          </a:p>
          <a:p>
            <a:endParaRPr lang="en-US"/>
          </a:p>
          <a:p>
            <a:r>
              <a:rPr lang="en-US"/>
              <a:t>We may need to explain quantitative versus qualitative.  We can leave that up to the presenter.  Quantitative measures are usually expressed in terms of a number.  Qualitative measures use words to describe the level of improvement or benefit.  Sometimes for qualitative measures we might use a letter grade to judge the performance (“A” = excellent or “F” = failure).  As a clue, anywhere we use the term “assessment” in the example performance measures, then that would be a qualitative measure.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66618">
              <a:defRPr/>
            </a:pPr>
            <a:fld id="{1CA99CD2-19A0-6F48-895C-C7AB61D791DF}" type="slidenum">
              <a:rPr lang="en-US">
                <a:solidFill>
                  <a:prstClr val="black"/>
                </a:solidFill>
                <a:latin typeface="Calibri" panose="020F0502020204030204"/>
              </a:rPr>
              <a:pPr defTabSz="466618">
                <a:defRPr/>
              </a:pPr>
              <a:t>67</a:t>
            </a:fld>
            <a:endParaRPr lang="en-US">
              <a:solidFill>
                <a:prstClr val="black"/>
              </a:solidFill>
              <a:latin typeface="Calibri" panose="020F0502020204030204"/>
            </a:endParaRPr>
          </a:p>
        </p:txBody>
      </p:sp>
    </p:spTree>
    <p:extLst>
      <p:ext uri="{BB962C8B-B14F-4D97-AF65-F5344CB8AC3E}">
        <p14:creationId xmlns:p14="http://schemas.microsoft.com/office/powerpoint/2010/main" val="5787940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cs typeface="Calibri"/>
            </a:endParaRPr>
          </a:p>
          <a:p>
            <a:pPr>
              <a:lnSpc>
                <a:spcPct val="90000"/>
              </a:lnSpc>
              <a:spcBef>
                <a:spcPts val="982"/>
              </a:spcBef>
            </a:pPr>
            <a:r>
              <a:rPr lang="en-US" b="1">
                <a:cs typeface="Calibri"/>
              </a:rPr>
              <a:t>METRO NEXT STEPS</a:t>
            </a:r>
          </a:p>
          <a:p>
            <a:pPr marL="171450" indent="-171450">
              <a:lnSpc>
                <a:spcPct val="90000"/>
              </a:lnSpc>
              <a:spcBef>
                <a:spcPts val="982"/>
              </a:spcBef>
              <a:buFont typeface="Arial" panose="020B0604020202020204" pitchFamily="34" charset="0"/>
              <a:buChar char="•"/>
            </a:pPr>
            <a:r>
              <a:rPr lang="en-US">
                <a:cs typeface="Calibri"/>
              </a:rPr>
              <a:t>Protocols for vetting proposals – leveraging of funds</a:t>
            </a:r>
          </a:p>
          <a:p>
            <a:pPr marL="171450" indent="-171450">
              <a:lnSpc>
                <a:spcPct val="90000"/>
              </a:lnSpc>
              <a:spcBef>
                <a:spcPts val="982"/>
              </a:spcBef>
              <a:buFont typeface="Arial" panose="020B0604020202020204" pitchFamily="34" charset="0"/>
              <a:buChar char="•"/>
            </a:pPr>
            <a:r>
              <a:rPr lang="en-US">
                <a:cs typeface="Calibri"/>
              </a:rPr>
              <a:t>Legislative calendar (Norm Emerson-GCCOG), roadmap-applications-timelines</a:t>
            </a:r>
          </a:p>
          <a:p>
            <a:pPr marL="171450" indent="-171450">
              <a:lnSpc>
                <a:spcPct val="90000"/>
              </a:lnSpc>
              <a:spcBef>
                <a:spcPts val="982"/>
              </a:spcBef>
              <a:buFont typeface="Arial" panose="020B0604020202020204" pitchFamily="34" charset="0"/>
              <a:buChar char="•"/>
            </a:pPr>
            <a:r>
              <a:rPr lang="en-US">
                <a:cs typeface="Calibri"/>
              </a:rPr>
              <a:t>Additional Technical Support-in addition to Akiko</a:t>
            </a:r>
          </a:p>
          <a:p>
            <a:pPr marL="171450" indent="-171450">
              <a:lnSpc>
                <a:spcPct val="90000"/>
              </a:lnSpc>
              <a:spcBef>
                <a:spcPts val="982"/>
              </a:spcBef>
              <a:buFont typeface="Arial" panose="020B0604020202020204" pitchFamily="34" charset="0"/>
              <a:buChar char="•"/>
            </a:pPr>
            <a:endParaRPr lang="en-US">
              <a:cs typeface="Calibri"/>
            </a:endParaRPr>
          </a:p>
          <a:p>
            <a:pPr marL="171450" indent="-171450">
              <a:lnSpc>
                <a:spcPct val="90000"/>
              </a:lnSpc>
              <a:spcBef>
                <a:spcPts val="982"/>
              </a:spcBef>
              <a:buFont typeface="Arial" panose="020B0604020202020204" pitchFamily="34" charset="0"/>
              <a:buChar char="•"/>
            </a:pPr>
            <a:endParaRPr lang="en-US">
              <a:cs typeface="Calibri"/>
            </a:endParaRPr>
          </a:p>
          <a:p>
            <a:pPr marL="0" indent="0">
              <a:lnSpc>
                <a:spcPct val="90000"/>
              </a:lnSpc>
              <a:spcBef>
                <a:spcPts val="982"/>
              </a:spcBef>
              <a:buFont typeface="Arial" panose="020B0604020202020204" pitchFamily="34" charset="0"/>
              <a:buNone/>
            </a:pPr>
            <a:r>
              <a:rPr lang="en-US" b="1" u="sng">
                <a:cs typeface="Calibri"/>
              </a:rPr>
              <a:t>IMMEDIATE NEXT STEPS</a:t>
            </a:r>
          </a:p>
          <a:p>
            <a:pPr marL="0" indent="0">
              <a:lnSpc>
                <a:spcPct val="90000"/>
              </a:lnSpc>
              <a:spcBef>
                <a:spcPts val="982"/>
              </a:spcBef>
              <a:buFont typeface="Arial" panose="020B0604020202020204" pitchFamily="34" charset="0"/>
              <a:buNone/>
            </a:pPr>
            <a:r>
              <a:rPr lang="en-US">
                <a:cs typeface="Calibri"/>
              </a:rPr>
              <a:t>--</a:t>
            </a:r>
            <a:r>
              <a:rPr lang="en-US" b="1">
                <a:cs typeface="Calibri"/>
              </a:rPr>
              <a:t>Slides</a:t>
            </a:r>
            <a:r>
              <a:rPr lang="en-US">
                <a:cs typeface="Calibri"/>
              </a:rPr>
              <a:t> and Confirmation- Jack Symington-LACI-slides (Susan)-SEPTEMBER</a:t>
            </a:r>
          </a:p>
          <a:p>
            <a:pPr marL="0" indent="0">
              <a:lnSpc>
                <a:spcPct val="90000"/>
              </a:lnSpc>
              <a:spcBef>
                <a:spcPts val="982"/>
              </a:spcBef>
              <a:buFont typeface="Arial" panose="020B0604020202020204" pitchFamily="34" charset="0"/>
              <a:buNone/>
            </a:pPr>
            <a:r>
              <a:rPr lang="en-US">
                <a:cs typeface="Calibri"/>
              </a:rPr>
              <a:t>-</a:t>
            </a:r>
            <a:r>
              <a:rPr lang="en-US" b="1">
                <a:cs typeface="Calibri"/>
              </a:rPr>
              <a:t>Refine principles slides in presentation</a:t>
            </a:r>
            <a:r>
              <a:rPr lang="en-US">
                <a:cs typeface="Calibri"/>
              </a:rPr>
              <a:t>-CEHAJ Letter (Trey)-COMPLETE-draft response</a:t>
            </a:r>
          </a:p>
          <a:p>
            <a:pPr marL="0" indent="0">
              <a:lnSpc>
                <a:spcPct val="90000"/>
              </a:lnSpc>
              <a:spcBef>
                <a:spcPts val="982"/>
              </a:spcBef>
              <a:buFont typeface="Arial" panose="020B0604020202020204" pitchFamily="34" charset="0"/>
              <a:buNone/>
            </a:pPr>
            <a:r>
              <a:rPr lang="en-US">
                <a:cs typeface="Calibri"/>
              </a:rPr>
              <a:t>-Michael-Fernando-Susan-Mtg re CEHAJ letter</a:t>
            </a:r>
          </a:p>
          <a:p>
            <a:pPr marL="0" indent="0">
              <a:lnSpc>
                <a:spcPct val="90000"/>
              </a:lnSpc>
              <a:spcBef>
                <a:spcPts val="982"/>
              </a:spcBef>
              <a:buFont typeface="Arial" panose="020B0604020202020204" pitchFamily="34" charset="0"/>
              <a:buNone/>
            </a:pPr>
            <a:endParaRPr lang="en-US">
              <a:cs typeface="Calibri"/>
            </a:endParaRPr>
          </a:p>
          <a:p>
            <a:pPr>
              <a:lnSpc>
                <a:spcPct val="90000"/>
              </a:lnSpc>
              <a:spcBef>
                <a:spcPts val="982"/>
              </a:spcBef>
            </a:pPr>
            <a:r>
              <a:rPr lang="en-US">
                <a:cs typeface="Calibri"/>
              </a:rPr>
              <a:t>-</a:t>
            </a:r>
            <a:r>
              <a:rPr lang="en-US" b="1">
                <a:cs typeface="Calibri"/>
              </a:rPr>
              <a:t>Tasks Worksheet Update </a:t>
            </a:r>
            <a:r>
              <a:rPr lang="en-US">
                <a:cs typeface="Calibri"/>
              </a:rPr>
              <a:t>(Susan has an example)</a:t>
            </a:r>
          </a:p>
          <a:p>
            <a:pPr>
              <a:lnSpc>
                <a:spcPct val="90000"/>
              </a:lnSpc>
              <a:spcBef>
                <a:spcPts val="982"/>
              </a:spcBef>
            </a:pPr>
            <a:r>
              <a:rPr lang="en-US">
                <a:cs typeface="Calibri"/>
              </a:rPr>
              <a:t>Agenda Item #6-focused discussions</a:t>
            </a:r>
          </a:p>
          <a:p>
            <a:pPr>
              <a:lnSpc>
                <a:spcPct val="90000"/>
              </a:lnSpc>
              <a:spcBef>
                <a:spcPts val="982"/>
              </a:spcBef>
            </a:pPr>
            <a:r>
              <a:rPr lang="en-US">
                <a:cs typeface="Calibri"/>
              </a:rPr>
              <a:t>Submit TCEP application, develop grant application</a:t>
            </a:r>
          </a:p>
          <a:p>
            <a:pPr>
              <a:lnSpc>
                <a:spcPct val="90000"/>
              </a:lnSpc>
              <a:spcBef>
                <a:spcPts val="982"/>
              </a:spcBef>
            </a:pPr>
            <a:r>
              <a:rPr lang="en-US">
                <a:cs typeface="Calibri"/>
              </a:rPr>
              <a:t>Finalize $5MM TA expertise</a:t>
            </a:r>
          </a:p>
          <a:p>
            <a:pPr>
              <a:lnSpc>
                <a:spcPct val="90000"/>
              </a:lnSpc>
              <a:spcBef>
                <a:spcPts val="982"/>
              </a:spcBef>
            </a:pPr>
            <a:r>
              <a:rPr lang="en-US">
                <a:cs typeface="Calibri"/>
              </a:rPr>
              <a:t>Local hiring policy</a:t>
            </a: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r>
              <a:rPr lang="en-US">
                <a:cs typeface="Calibri"/>
              </a:rPr>
              <a:t>Erika</a:t>
            </a:r>
          </a:p>
          <a:p>
            <a:pPr>
              <a:lnSpc>
                <a:spcPct val="90000"/>
              </a:lnSpc>
              <a:spcBef>
                <a:spcPts val="982"/>
              </a:spcBef>
            </a:pPr>
            <a:endParaRPr lang="en-US">
              <a:cs typeface="Calibri"/>
            </a:endParaRPr>
          </a:p>
          <a:p>
            <a:pPr>
              <a:lnSpc>
                <a:spcPct val="90000"/>
              </a:lnSpc>
              <a:spcBef>
                <a:spcPts val="982"/>
              </a:spcBef>
            </a:pPr>
            <a:r>
              <a:rPr lang="en-US">
                <a:cs typeface="Calibri"/>
              </a:rPr>
              <a:t>Difference between things we generate and things we are a part of</a:t>
            </a:r>
          </a:p>
          <a:p>
            <a:pPr>
              <a:lnSpc>
                <a:spcPct val="90000"/>
              </a:lnSpc>
              <a:spcBef>
                <a:spcPts val="982"/>
              </a:spcBef>
            </a:pPr>
            <a:r>
              <a:rPr lang="en-US">
                <a:cs typeface="Calibri"/>
              </a:rPr>
              <a:t>How do we get the $200 m</a:t>
            </a:r>
          </a:p>
          <a:p>
            <a:pPr>
              <a:lnSpc>
                <a:spcPct val="90000"/>
              </a:lnSpc>
              <a:spcBef>
                <a:spcPts val="982"/>
              </a:spcBef>
            </a:pPr>
            <a:r>
              <a:rPr lang="en-US">
                <a:cs typeface="Calibri"/>
              </a:rPr>
              <a:t>How do we use Metros’ unique position in the county</a:t>
            </a:r>
          </a:p>
          <a:p>
            <a:pPr>
              <a:lnSpc>
                <a:spcPct val="90000"/>
              </a:lnSpc>
              <a:spcBef>
                <a:spcPts val="982"/>
              </a:spcBef>
            </a:pPr>
            <a:endParaRPr lang="en-US">
              <a:cs typeface="Calibri"/>
            </a:endParaRPr>
          </a:p>
          <a:p>
            <a:pPr>
              <a:lnSpc>
                <a:spcPct val="90000"/>
              </a:lnSpc>
              <a:spcBef>
                <a:spcPts val="982"/>
              </a:spcBef>
            </a:pPr>
            <a:r>
              <a:rPr lang="en-US">
                <a:cs typeface="Calibri"/>
              </a:rPr>
              <a:t>How do we create our own program?</a:t>
            </a:r>
          </a:p>
          <a:p>
            <a:pPr>
              <a:lnSpc>
                <a:spcPct val="90000"/>
              </a:lnSpc>
              <a:spcBef>
                <a:spcPts val="982"/>
              </a:spcBef>
            </a:pPr>
            <a:r>
              <a:rPr lang="en-US">
                <a:cs typeface="Calibri"/>
              </a:rPr>
              <a:t>How do we respond to other programs that want to partner with us?</a:t>
            </a:r>
          </a:p>
          <a:p>
            <a:pPr>
              <a:lnSpc>
                <a:spcPct val="90000"/>
              </a:lnSpc>
              <a:spcBef>
                <a:spcPts val="982"/>
              </a:spcBef>
            </a:pPr>
            <a:endParaRPr lang="en-US">
              <a:cs typeface="Calibri"/>
            </a:endParaRPr>
          </a:p>
          <a:p>
            <a:pPr>
              <a:lnSpc>
                <a:spcPct val="90000"/>
              </a:lnSpc>
              <a:spcBef>
                <a:spcPts val="982"/>
              </a:spcBef>
            </a:pPr>
            <a:r>
              <a:rPr lang="en-US">
                <a:cs typeface="Calibri"/>
              </a:rPr>
              <a:t>How do we create technical expertise- to develop this program</a:t>
            </a:r>
          </a:p>
          <a:p>
            <a:pPr>
              <a:lnSpc>
                <a:spcPct val="90000"/>
              </a:lnSpc>
              <a:spcBef>
                <a:spcPts val="982"/>
              </a:spcBef>
            </a:pPr>
            <a:r>
              <a:rPr lang="en-US">
                <a:cs typeface="Calibri"/>
              </a:rPr>
              <a:t>Technical working group?</a:t>
            </a:r>
          </a:p>
          <a:p>
            <a:pPr>
              <a:lnSpc>
                <a:spcPct val="90000"/>
              </a:lnSpc>
              <a:spcBef>
                <a:spcPts val="982"/>
              </a:spcBef>
            </a:pPr>
            <a:r>
              <a:rPr lang="en-US">
                <a:cs typeface="Calibri"/>
              </a:rPr>
              <a:t>Keep to ourselves?</a:t>
            </a:r>
          </a:p>
          <a:p>
            <a:pPr>
              <a:lnSpc>
                <a:spcPct val="90000"/>
              </a:lnSpc>
              <a:spcBef>
                <a:spcPts val="982"/>
              </a:spcBef>
            </a:pPr>
            <a:endParaRPr lang="en-US">
              <a:cs typeface="Calibri"/>
            </a:endParaRPr>
          </a:p>
          <a:p>
            <a:pPr>
              <a:lnSpc>
                <a:spcPct val="90000"/>
              </a:lnSpc>
              <a:spcBef>
                <a:spcPts val="982"/>
              </a:spcBef>
            </a:pPr>
            <a:r>
              <a:rPr lang="en-US">
                <a:cs typeface="Calibri"/>
              </a:rPr>
              <a:t>We need to develop our community outreach discussion-formalize it</a:t>
            </a:r>
          </a:p>
          <a:p>
            <a:pPr>
              <a:lnSpc>
                <a:spcPct val="90000"/>
              </a:lnSpc>
              <a:spcBef>
                <a:spcPts val="982"/>
              </a:spcBef>
            </a:pPr>
            <a:r>
              <a:rPr lang="en-US">
                <a:cs typeface="Calibri"/>
              </a:rPr>
              <a:t>Have plan in place</a:t>
            </a:r>
          </a:p>
          <a:p>
            <a:pPr>
              <a:lnSpc>
                <a:spcPct val="90000"/>
              </a:lnSpc>
              <a:spcBef>
                <a:spcPts val="982"/>
              </a:spcBef>
            </a:pPr>
            <a:r>
              <a:rPr lang="en-US">
                <a:cs typeface="Calibri"/>
              </a:rPr>
              <a:t>Advanced work in outreach</a:t>
            </a:r>
          </a:p>
          <a:p>
            <a:pPr>
              <a:lnSpc>
                <a:spcPct val="90000"/>
              </a:lnSpc>
              <a:spcBef>
                <a:spcPts val="982"/>
              </a:spcBef>
            </a:pPr>
            <a:endParaRPr lang="en-US">
              <a:cs typeface="Calibri"/>
            </a:endParaRPr>
          </a:p>
          <a:p>
            <a:pPr>
              <a:lnSpc>
                <a:spcPct val="90000"/>
              </a:lnSpc>
              <a:spcBef>
                <a:spcPts val="982"/>
              </a:spcBef>
            </a:pPr>
            <a:r>
              <a:rPr lang="en-US">
                <a:cs typeface="Calibri"/>
              </a:rPr>
              <a:t>AQMD=scope</a:t>
            </a:r>
          </a:p>
          <a:p>
            <a:pPr>
              <a:lnSpc>
                <a:spcPct val="90000"/>
              </a:lnSpc>
              <a:spcBef>
                <a:spcPts val="982"/>
              </a:spcBef>
            </a:pPr>
            <a:endParaRPr lang="en-US">
              <a:cs typeface="Calibri"/>
            </a:endParaRPr>
          </a:p>
          <a:p>
            <a:pPr>
              <a:lnSpc>
                <a:spcPct val="90000"/>
              </a:lnSpc>
              <a:spcBef>
                <a:spcPts val="982"/>
              </a:spcBef>
            </a:pPr>
            <a:r>
              <a:rPr lang="en-US">
                <a:cs typeface="Calibri"/>
              </a:rPr>
              <a:t>COMMUNITY EDUCATION</a:t>
            </a:r>
          </a:p>
          <a:p>
            <a:pPr>
              <a:lnSpc>
                <a:spcPct val="90000"/>
              </a:lnSpc>
              <a:spcBef>
                <a:spcPts val="982"/>
              </a:spcBef>
            </a:pPr>
            <a:r>
              <a:rPr lang="en-US">
                <a:cs typeface="Calibri"/>
              </a:rPr>
              <a:t>Akiko-Watson Land-realities of developing infrastructure </a:t>
            </a:r>
          </a:p>
          <a:p>
            <a:r>
              <a:rPr lang="en-US" err="1">
                <a:cs typeface="Calibri"/>
              </a:rPr>
              <a:t>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68</a:t>
            </a:fld>
            <a:endParaRPr lang="en-US">
              <a:solidFill>
                <a:prstClr val="black"/>
              </a:solidFill>
              <a:latin typeface="Calibri" panose="020F0502020204030204"/>
            </a:endParaRPr>
          </a:p>
        </p:txBody>
      </p:sp>
    </p:spTree>
    <p:extLst>
      <p:ext uri="{BB962C8B-B14F-4D97-AF65-F5344CB8AC3E}">
        <p14:creationId xmlns:p14="http://schemas.microsoft.com/office/powerpoint/2010/main" val="7219577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Erika</a:t>
            </a:r>
          </a:p>
          <a:p>
            <a:endParaRPr lang="en-US"/>
          </a:p>
          <a:p>
            <a:r>
              <a:rPr lang="en-US" b="0" i="0">
                <a:solidFill>
                  <a:srgbClr val="202124"/>
                </a:solidFill>
                <a:effectLst/>
                <a:latin typeface="Roboto" panose="02000000000000000000" pitchFamily="2" charset="0"/>
              </a:rPr>
              <a:t>Our Lady of Guadalupe Day is celebrated on December 12 every year. The day has been declared a national holiday in Mexico. Devotees honor the day when Virgin Mary made an appearance to a young man on this day in 1531.</a:t>
            </a:r>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defTabSz="456999">
              <a:defRPr/>
            </a:pPr>
            <a:fld id="{1CA99CD2-19A0-6F48-895C-C7AB61D791DF}" type="slidenum">
              <a:rPr lang="en-US">
                <a:solidFill>
                  <a:prstClr val="black"/>
                </a:solidFill>
                <a:latin typeface="Calibri" panose="020F0502020204030204"/>
              </a:rPr>
              <a:pPr defTabSz="456999">
                <a:defRPr/>
              </a:pPr>
              <a:t>69</a:t>
            </a:fld>
            <a:endParaRPr lang="en-US">
              <a:solidFill>
                <a:prstClr val="black"/>
              </a:solidFill>
              <a:latin typeface="Calibri" panose="020F0502020204030204"/>
            </a:endParaRPr>
          </a:p>
        </p:txBody>
      </p:sp>
    </p:spTree>
    <p:extLst>
      <p:ext uri="{BB962C8B-B14F-4D97-AF65-F5344CB8AC3E}">
        <p14:creationId xmlns:p14="http://schemas.microsoft.com/office/powerpoint/2010/main" val="17115597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70</a:t>
            </a:fld>
            <a:endParaRPr lang="en-US"/>
          </a:p>
        </p:txBody>
      </p:sp>
    </p:spTree>
    <p:extLst>
      <p:ext uri="{BB962C8B-B14F-4D97-AF65-F5344CB8AC3E}">
        <p14:creationId xmlns:p14="http://schemas.microsoft.com/office/powerpoint/2010/main" val="193401368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71</a:t>
            </a:fld>
            <a:endParaRPr lang="en-US">
              <a:solidFill>
                <a:prstClr val="black"/>
              </a:solidFill>
              <a:latin typeface="Calibri" panose="020F0502020204030204"/>
            </a:endParaRPr>
          </a:p>
        </p:txBody>
      </p:sp>
    </p:spTree>
    <p:extLst>
      <p:ext uri="{BB962C8B-B14F-4D97-AF65-F5344CB8AC3E}">
        <p14:creationId xmlns:p14="http://schemas.microsoft.com/office/powerpoint/2010/main" val="2082923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787135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305122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Char char="•"/>
            </a:pPr>
            <a:endParaRPr lang="en-US" b="0" i="0">
              <a:solidFill>
                <a:srgbClr val="000000"/>
              </a:solidFill>
              <a:effectLst/>
              <a:latin typeface="Helvetica" panose="020B0604020202020204" pitchFamily="34" charset="0"/>
              <a:cs typeface="Calibri"/>
            </a:endParaRPr>
          </a:p>
          <a:p>
            <a:pPr algn="l">
              <a:buFont typeface="Arial" panose="020B0604020202020204" pitchFamily="34" charset="0"/>
              <a:buChar char="•"/>
            </a:pPr>
            <a:endParaRPr lang="en-US">
              <a:cs typeface="Calibri"/>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40559187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1017D30-3C3B-4E02-956C-526F80577709}"/>
              </a:ext>
            </a:extLst>
          </p:cNvPr>
          <p:cNvSpPr>
            <a:spLocks noGrp="1"/>
          </p:cNvSpPr>
          <p:nvPr>
            <p:ph type="ftr" sz="quarter" idx="11"/>
          </p:nvPr>
        </p:nvSpPr>
        <p:spPr/>
        <p:txBody>
          <a:bodyPr/>
          <a:lstStyle/>
          <a:p>
            <a:r>
              <a:rPr lang="it-IT"/>
              <a:t>Carlo Bertani, Maersk, Inland Decarbonization Lead</a:t>
            </a:r>
            <a:endParaRPr lang="en-GB"/>
          </a:p>
        </p:txBody>
      </p:sp>
      <p:sp>
        <p:nvSpPr>
          <p:cNvPr id="7" name="Slide Number Placeholder 6">
            <a:extLst>
              <a:ext uri="{FF2B5EF4-FFF2-40B4-BE49-F238E27FC236}">
                <a16:creationId xmlns:a16="http://schemas.microsoft.com/office/drawing/2014/main" id="{5A2CD91E-E870-45AB-B6B3-21B3C5472439}"/>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5" name="Date Placeholder 4" hidden="1">
            <a:extLst>
              <a:ext uri="{FF2B5EF4-FFF2-40B4-BE49-F238E27FC236}">
                <a16:creationId xmlns:a16="http://schemas.microsoft.com/office/drawing/2014/main" id="{CF0E3E31-9EAD-4ECD-A589-4F158B739B5B}"/>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1697563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4308475"/>
            <a:ext cx="10491788" cy="1318735"/>
          </a:xfrm>
        </p:spPr>
        <p:txBody>
          <a:bodyPr/>
          <a:lstStyle>
            <a:lvl1pPr>
              <a:defRPr sz="4000" b="0">
                <a:solidFill>
                  <a:schemeClr val="accent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B70C7CED-62BB-4D41-91E8-AED15ACB4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362056064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End w. picture">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4308474"/>
            <a:ext cx="10491788" cy="1323975"/>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A6CDA879-E7F2-4945-8A09-C6477E28A6A6}"/>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7118478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1" name="Text Box 3"/>
          <p:cNvSpPr txBox="1">
            <a:spLocks noChangeArrowheads="1"/>
          </p:cNvSpPr>
          <p:nvPr userDrawn="1"/>
        </p:nvSpPr>
        <p:spPr bwMode="auto">
          <a:xfrm>
            <a:off x="4325290" y="1439372"/>
            <a:ext cx="2917403" cy="47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en-GB" sz="900" b="1" noProof="1">
                <a:solidFill>
                  <a:schemeClr val="tx1"/>
                </a:solidFill>
                <a:latin typeface="+mn-lt"/>
                <a:cs typeface="Arial" panose="020B0604020202020204" pitchFamily="34" charset="0"/>
              </a:rPr>
              <a:t>A. Insert corporate picture</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blue </a:t>
            </a:r>
            <a:r>
              <a:rPr lang="en-GB" altLang="da-DK" sz="900" b="1" baseline="0" noProof="1">
                <a:solidFill>
                  <a:schemeClr val="tx1"/>
                </a:solidFill>
                <a:latin typeface="+mn-lt"/>
                <a:cs typeface="Arial" panose="020B0604020202020204" pitchFamily="34" charset="0"/>
              </a:rPr>
              <a:t>Templafy</a:t>
            </a:r>
            <a:r>
              <a:rPr lang="en-GB"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In the dropdown,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or click </a:t>
            </a:r>
            <a:r>
              <a:rPr lang="en-GB" altLang="da-DK" sz="900" b="1" baseline="0" noProof="1">
                <a:solidFill>
                  <a:schemeClr val="tx1"/>
                </a:solidFill>
                <a:latin typeface="+mn-lt"/>
                <a:cs typeface="Arial" panose="020B0604020202020204" pitchFamily="34" charset="0"/>
              </a:rPr>
              <a:t>Images</a:t>
            </a:r>
            <a:r>
              <a:rPr lang="en-GB" altLang="da-DK" sz="900" b="0" i="0" baseline="0" noProof="1">
                <a:solidFill>
                  <a:schemeClr val="tx1"/>
                </a:solidFill>
                <a:latin typeface="+mn-lt"/>
                <a:cs typeface="Arial" panose="020B0604020202020204" pitchFamily="34" charset="0"/>
              </a:rPr>
              <a:t>-button</a:t>
            </a:r>
            <a:r>
              <a:rPr lang="en-GB" altLang="da-DK" sz="900" b="0" baseline="0" noProof="1">
                <a:solidFill>
                  <a:schemeClr val="tx1"/>
                </a:solidFill>
                <a:latin typeface="+mn-lt"/>
                <a:cs typeface="Arial" panose="020B0604020202020204" pitchFamily="34" charset="0"/>
              </a:rPr>
              <a:t> in the right Templafy pane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altLang="da-DK" sz="900" b="1" baseline="0" noProof="1">
                <a:solidFill>
                  <a:schemeClr val="tx1"/>
                </a:solidFill>
                <a:latin typeface="+mn-lt"/>
                <a:cs typeface="Arial" panose="020B0604020202020204" pitchFamily="34" charset="0"/>
              </a:rPr>
              <a:t>B. Browse for other pictures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Insert</a:t>
            </a:r>
            <a:r>
              <a:rPr lang="en-GB" altLang="da-DK" sz="900" b="0" baseline="0" noProof="1">
                <a:solidFill>
                  <a:schemeClr val="tx1"/>
                </a:solidFill>
                <a:latin typeface="+mn-lt"/>
                <a:cs typeface="Arial" panose="020B0604020202020204" pitchFamily="34" charset="0"/>
              </a:rPr>
              <a:t> to browse for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a picture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 </a:t>
            </a:r>
            <a:r>
              <a:rPr lang="en-GB" sz="900" b="1" noProof="0">
                <a:solidFill>
                  <a:srgbClr val="000000"/>
                </a:solidFill>
                <a:latin typeface="+mn-lt"/>
                <a:ea typeface="Times New Roman" panose="02020603050405020304" pitchFamily="18" charset="0"/>
              </a:rPr>
              <a:t>Insert copied picture</a:t>
            </a:r>
            <a:endParaRPr lang="en-GB" altLang="da-DK" sz="900" noProof="0">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paste</a:t>
            </a:r>
            <a:r>
              <a:rPr lang="en-GB" altLang="da-DK" sz="900" b="0" baseline="0" noProof="1">
                <a:solidFill>
                  <a:schemeClr val="tx1"/>
                </a:solidFill>
                <a:latin typeface="+mn-lt"/>
                <a:cs typeface="Arial" panose="020B0604020202020204" pitchFamily="34" charset="0"/>
              </a:rPr>
              <a:t> to browse for a picture</a:t>
            </a: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Guides</a:t>
            </a:r>
          </a:p>
          <a:p>
            <a:pPr eaLnBrk="1" hangingPunct="1">
              <a:spcAft>
                <a:spcPts val="600"/>
              </a:spcAft>
              <a:defRPr/>
            </a:pPr>
            <a:r>
              <a:rPr lang="en-GB" altLang="da-DK" sz="900" b="0" noProof="1">
                <a:solidFill>
                  <a:schemeClr val="tx1"/>
                </a:solidFill>
                <a:latin typeface="+mn-lt"/>
                <a:cs typeface="Arial" panose="020B0604020202020204" pitchFamily="34" charset="0"/>
              </a:rPr>
              <a:t>To view drawing guides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viewing of guides</a:t>
            </a:r>
          </a:p>
          <a:p>
            <a:pPr fontAlgn="auto">
              <a:spcBef>
                <a:spcPts val="1200"/>
              </a:spcBef>
              <a:spcAft>
                <a:spcPts val="600"/>
              </a:spcAft>
              <a:buFont typeface="+mj-lt"/>
              <a:buNone/>
              <a:defRPr/>
            </a:pP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a:t>
            </a:r>
            <a:r>
              <a:rPr lang="en-GB" altLang="da-DK" sz="900" noProof="1">
                <a:solidFill>
                  <a:schemeClr val="tx1"/>
                </a:solidFill>
                <a:latin typeface="+mn-lt"/>
                <a:cs typeface="Arial" panose="020B0604020202020204" pitchFamily="34" charset="0"/>
              </a:rPr>
              <a:t> Click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2.</a:t>
            </a:r>
            <a:r>
              <a:rPr lang="en-GB" altLang="da-DK" sz="900" noProof="1">
                <a:solidFill>
                  <a:schemeClr val="tx1"/>
                </a:solidFill>
                <a:latin typeface="+mn-lt"/>
                <a:cs typeface="Arial" panose="020B0604020202020204" pitchFamily="34" charset="0"/>
              </a:rPr>
              <a:t> 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size</a:t>
            </a:r>
            <a:r>
              <a:rPr lang="en-GB" altLang="da-DK" sz="900" baseline="0" noProof="1">
                <a:solidFill>
                  <a:schemeClr val="tx1"/>
                </a:solidFill>
                <a:latin typeface="+mn-lt"/>
                <a:cs typeface="Arial" panose="020B0604020202020204" pitchFamily="34" charset="0"/>
              </a:rPr>
              <a:t> and formatting of the slide placeholders</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to their default settings</a:t>
            </a:r>
            <a:endParaRPr lang="en-GB" sz="900" noProof="1">
              <a:solidFill>
                <a:schemeClr val="tx1"/>
              </a:solidFill>
              <a:latin typeface="+mn-lt"/>
              <a:cs typeface="Arial" panose="020B0604020202020204" pitchFamily="34" charset="0"/>
            </a:endParaRPr>
          </a:p>
          <a:p>
            <a:pPr eaLnBrk="1" hangingPunct="1">
              <a:spcAft>
                <a:spcPts val="600"/>
              </a:spcAft>
              <a:defRPr/>
            </a:pPr>
            <a:endParaRPr lang="en-GB" altLang="da-DK" sz="900" b="1" noProof="1">
              <a:solidFill>
                <a:schemeClr val="tx1"/>
              </a:solidFill>
              <a:latin typeface="+mn-lt"/>
              <a:cs typeface="Arial" panose="020B0604020202020204" pitchFamily="34" charset="0"/>
            </a:endParaRPr>
          </a:p>
        </p:txBody>
      </p:sp>
      <p:sp>
        <p:nvSpPr>
          <p:cNvPr id="9" name="Header"/>
          <p:cNvSpPr txBox="1"/>
          <p:nvPr userDrawn="1"/>
        </p:nvSpPr>
        <p:spPr>
          <a:xfrm>
            <a:off x="481014" y="464888"/>
            <a:ext cx="11072810" cy="629149"/>
          </a:xfrm>
          <a:prstGeom prst="rect">
            <a:avLst/>
          </a:prstGeom>
          <a:noFill/>
        </p:spPr>
        <p:txBody>
          <a:bodyPr wrap="square" lIns="0" tIns="0" rIns="0" bIns="0" rtlCol="0" anchor="t" anchorCtr="0">
            <a:noAutofit/>
          </a:bodyPr>
          <a:lstStyle/>
          <a:p>
            <a:r>
              <a:rPr kumimoji="0" lang="en-GB"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User guide – delete before use</a:t>
            </a:r>
            <a:endParaRPr lang="en-GB" sz="1800" noProof="0">
              <a:solidFill>
                <a:schemeClr val="accent1"/>
              </a:solidFill>
              <a:latin typeface="+mj-lt"/>
            </a:endParaRPr>
          </a:p>
        </p:txBody>
      </p:sp>
      <p:sp>
        <p:nvSpPr>
          <p:cNvPr id="29" name="Text Box 2"/>
          <p:cNvSpPr txBox="1">
            <a:spLocks noChangeArrowheads="1"/>
          </p:cNvSpPr>
          <p:nvPr userDrawn="1"/>
        </p:nvSpPr>
        <p:spPr bwMode="auto">
          <a:xfrm>
            <a:off x="507139" y="1439372"/>
            <a:ext cx="24120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Use text</a:t>
            </a:r>
            <a:r>
              <a:rPr lang="en-GB" sz="900" b="1" baseline="0" noProof="1">
                <a:solidFill>
                  <a:schemeClr val="tx1"/>
                </a:solidFill>
                <a:latin typeface="+mn-lt"/>
                <a:cs typeface="Arial" panose="020B0604020202020204" pitchFamily="34" charset="0"/>
              </a:rPr>
              <a:t> styles</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a:t>
            </a:r>
            <a:br>
              <a:rPr lang="en-GB" sz="900" b="1" baseline="0" noProof="1">
                <a:solidFill>
                  <a:schemeClr val="tx1"/>
                </a:solidFill>
                <a:latin typeface="+mn-lt"/>
                <a:cs typeface="Arial" panose="020B0604020202020204" pitchFamily="34" charset="0"/>
              </a:rPr>
            </a:br>
            <a:r>
              <a:rPr lang="en-GB"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eaLnBrk="1" hangingPunct="1">
              <a:spcBef>
                <a:spcPts val="1200"/>
              </a:spcBef>
              <a:spcAft>
                <a:spcPts val="600"/>
              </a:spcAft>
              <a:defRPr/>
            </a:pPr>
            <a:r>
              <a:rPr lang="en-GB" sz="900" b="1" noProof="0">
                <a:solidFill>
                  <a:srgbClr val="000000"/>
                </a:solidFill>
                <a:latin typeface="+mn-lt"/>
                <a:ea typeface="Times New Roman" panose="02020603050405020304" pitchFamily="18" charset="0"/>
              </a:rPr>
              <a:t>Insert</a:t>
            </a:r>
            <a:r>
              <a:rPr lang="en-GB" sz="900" b="1">
                <a:solidFill>
                  <a:srgbClr val="000000"/>
                </a:solidFill>
                <a:latin typeface="+mn-lt"/>
                <a:ea typeface="Times New Roman" panose="02020603050405020304" pitchFamily="18" charset="0"/>
              </a:rPr>
              <a:t> a New Slide</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on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noProof="1">
                <a:solidFill>
                  <a:schemeClr val="tx1"/>
                </a:solidFill>
                <a:latin typeface="+mn-lt"/>
                <a:cs typeface="Arial" panose="020B0604020202020204" pitchFamily="34" charset="0"/>
              </a:rPr>
              <a:t>Click on the </a:t>
            </a:r>
            <a:r>
              <a:rPr lang="en-GB" altLang="da-DK" sz="900" b="1" baseline="0" noProof="1">
                <a:solidFill>
                  <a:schemeClr val="tx1"/>
                </a:solidFill>
                <a:latin typeface="+mn-lt"/>
                <a:cs typeface="Arial" panose="020B0604020202020204" pitchFamily="34" charset="0"/>
              </a:rPr>
              <a:t>New Slide </a:t>
            </a:r>
            <a:r>
              <a:rPr lang="en-GB" altLang="da-DK" sz="900" noProof="1">
                <a:solidFill>
                  <a:schemeClr val="tx1"/>
                </a:solidFill>
                <a:latin typeface="+mn-lt"/>
                <a:cs typeface="Arial" panose="020B0604020202020204" pitchFamily="34" charset="0"/>
              </a:rPr>
              <a:t>to insert </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new slide</a:t>
            </a: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Change Slide Layout</a:t>
            </a:r>
            <a:endParaRPr lang="en-GB" altLang="da-DK" sz="900" noProof="1">
              <a:solidFill>
                <a:schemeClr val="tx1"/>
              </a:solidFill>
              <a:latin typeface="+mn-lt"/>
              <a:cs typeface="Arial" panose="020B0604020202020204" pitchFamily="34" charset="0"/>
            </a:endParaRPr>
          </a:p>
          <a:p>
            <a:pPr marL="0" indent="0">
              <a:spcAft>
                <a:spcPts val="600"/>
              </a:spcAft>
              <a:buFont typeface="+mj-lt"/>
              <a:buNone/>
            </a:pPr>
            <a:r>
              <a:rPr lang="en-GB" sz="900" b="1">
                <a:solidFill>
                  <a:srgbClr val="000000"/>
                </a:solidFill>
                <a:latin typeface="+mn-lt"/>
                <a:ea typeface="Times New Roman" panose="02020603050405020304" pitchFamily="18" charset="0"/>
              </a:rPr>
              <a:t>1</a:t>
            </a:r>
            <a:r>
              <a:rPr lang="en-GB" sz="900" b="1" noProof="0">
                <a:solidFill>
                  <a:srgbClr val="000000"/>
                </a:solidFill>
                <a:latin typeface="+mn-lt"/>
                <a:ea typeface="Times New Roman" panose="02020603050405020304" pitchFamily="18" charset="0"/>
              </a:rPr>
              <a:t>. </a:t>
            </a:r>
            <a:r>
              <a:rPr lang="en-GB" sz="900" noProof="0">
                <a:solidFill>
                  <a:srgbClr val="000000"/>
                </a:solidFill>
                <a:latin typeface="+mn-lt"/>
                <a:ea typeface="Times New Roman" panose="02020603050405020304" pitchFamily="18" charset="0"/>
              </a:rPr>
              <a:t>Click on the arrow next to </a:t>
            </a:r>
            <a:r>
              <a:rPr lang="en-GB" sz="900" b="1" noProof="0">
                <a:solidFill>
                  <a:srgbClr val="000000"/>
                </a:solidFill>
                <a:latin typeface="+mn-lt"/>
                <a:ea typeface="Times New Roman" panose="02020603050405020304" pitchFamily="18" charset="0"/>
              </a:rPr>
              <a:t>Layout</a:t>
            </a:r>
            <a:br>
              <a:rPr lang="en-GB" sz="900" b="1"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to view a dropdown menu of possible  layouts</a:t>
            </a:r>
            <a:endParaRPr lang="en-GB" sz="900" noProof="0">
              <a:latin typeface="+mn-lt"/>
              <a:ea typeface="Times New Roman" panose="02020603050405020304" pitchFamily="18" charset="0"/>
            </a:endParaRPr>
          </a:p>
          <a:p>
            <a:pPr marL="0" indent="0">
              <a:spcAft>
                <a:spcPts val="0"/>
              </a:spcAft>
              <a:buFont typeface="+mj-lt"/>
              <a:buNone/>
            </a:pPr>
            <a:r>
              <a:rPr lang="en-GB" sz="900" b="1" noProof="0">
                <a:solidFill>
                  <a:srgbClr val="000000"/>
                </a:solidFill>
                <a:latin typeface="+mn-lt"/>
                <a:ea typeface="Times New Roman" panose="02020603050405020304" pitchFamily="18" charset="0"/>
              </a:rPr>
              <a:t>2. </a:t>
            </a:r>
            <a:r>
              <a:rPr lang="en-GB" sz="900" noProof="0">
                <a:solidFill>
                  <a:srgbClr val="000000"/>
                </a:solidFill>
                <a:latin typeface="+mn-lt"/>
                <a:ea typeface="Times New Roman" panose="02020603050405020304" pitchFamily="18" charset="0"/>
              </a:rPr>
              <a:t>Click on the layout you prefer and it</a:t>
            </a:r>
            <a:br>
              <a:rPr lang="en-GB" sz="900"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will be applied to the new slide</a:t>
            </a:r>
          </a:p>
        </p:txBody>
      </p:sp>
      <p:sp>
        <p:nvSpPr>
          <p:cNvPr id="25" name="Text Box 4"/>
          <p:cNvSpPr txBox="1">
            <a:spLocks noChangeArrowheads="1"/>
          </p:cNvSpPr>
          <p:nvPr userDrawn="1"/>
        </p:nvSpPr>
        <p:spPr bwMode="auto">
          <a:xfrm>
            <a:off x="8849935" y="1439372"/>
            <a:ext cx="2412000" cy="43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Insert picture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On slides with picture placeholder or any other placeholder, click on the placeholder.</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Hint: hold down the Shift button and click on the placeholder</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Change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dragging the corners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insert a new one, the picture may 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right-click and choose </a:t>
            </a:r>
            <a:r>
              <a:rPr lang="en-GB" altLang="da-DK" sz="900" b="1" noProof="1">
                <a:solidFill>
                  <a:schemeClr val="tx1"/>
                </a:solidFill>
                <a:latin typeface="+mn-lt"/>
                <a:cs typeface="Arial" panose="020B0604020202020204" pitchFamily="34" charset="0"/>
              </a:rPr>
              <a:t>Send to Back</a:t>
            </a:r>
            <a:endParaRPr lang="en-GB" sz="900" b="1" noProof="1">
              <a:solidFill>
                <a:schemeClr val="tx1"/>
              </a:solidFill>
              <a:latin typeface="+mn-lt"/>
              <a:cs typeface="Arial" panose="020B0604020202020204" pitchFamily="34" charset="0"/>
            </a:endParaRP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Change slide number, date and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so you get all the corrections on all slides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Insert </a:t>
            </a:r>
            <a:r>
              <a:rPr lang="en-GB" altLang="da-DK" sz="900" b="0" noProof="1">
                <a:solidFill>
                  <a:schemeClr val="tx1"/>
                </a:solidFill>
                <a:latin typeface="+mn-lt"/>
                <a:cs typeface="Arial" panose="020B0604020202020204" pitchFamily="34" charset="0"/>
              </a:rPr>
              <a:t>tab</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(write the desired text)</a:t>
            </a:r>
          </a:p>
          <a:p>
            <a:pPr eaLnBrk="1" hangingPunct="1">
              <a:spcAft>
                <a:spcPts val="600"/>
              </a:spcAft>
              <a:defRPr/>
            </a:pPr>
            <a:r>
              <a:rPr lang="en-GB" altLang="da-DK" sz="900" b="1" noProof="1">
                <a:solidFill>
                  <a:schemeClr val="tx1"/>
                </a:solidFill>
                <a:latin typeface="+mn-lt"/>
                <a:cs typeface="Arial" panose="020B0604020202020204" pitchFamily="34" charset="0"/>
              </a:rPr>
              <a:t>3.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only used on one slide</a:t>
            </a:r>
          </a:p>
        </p:txBody>
      </p:sp>
      <p:pic>
        <p:nvPicPr>
          <p:cNvPr id="28" name="1 Increase decrease"/>
          <p:cNvPicPr>
            <a:picLocks noChangeAspect="1"/>
          </p:cNvPicPr>
          <p:nvPr userDrawn="1"/>
        </p:nvPicPr>
        <p:blipFill>
          <a:blip r:embed="rId2"/>
          <a:stretch>
            <a:fillRect/>
          </a:stretch>
        </p:blipFill>
        <p:spPr>
          <a:xfrm>
            <a:off x="2757291" y="2308484"/>
            <a:ext cx="549328" cy="285228"/>
          </a:xfrm>
          <a:prstGeom prst="rect">
            <a:avLst/>
          </a:prstGeom>
        </p:spPr>
      </p:pic>
      <p:pic>
        <p:nvPicPr>
          <p:cNvPr id="13" name="2 New picture"/>
          <p:cNvPicPr>
            <a:picLocks noChangeAspect="1"/>
          </p:cNvPicPr>
          <p:nvPr userDrawn="1"/>
        </p:nvPicPr>
        <p:blipFill>
          <a:blip r:embed="rId3"/>
          <a:stretch>
            <a:fillRect/>
          </a:stretch>
        </p:blipFill>
        <p:spPr>
          <a:xfrm>
            <a:off x="2757291" y="4038223"/>
            <a:ext cx="324764" cy="578237"/>
          </a:xfrm>
          <a:prstGeom prst="rect">
            <a:avLst/>
          </a:prstGeom>
        </p:spPr>
      </p:pic>
      <p:pic>
        <p:nvPicPr>
          <p:cNvPr id="16" name="3 Layout"/>
          <p:cNvPicPr>
            <a:picLocks noChangeAspect="1"/>
          </p:cNvPicPr>
          <p:nvPr userDrawn="1"/>
        </p:nvPicPr>
        <p:blipFill rotWithShape="1">
          <a:blip r:embed="rId4"/>
          <a:srcRect l="36944" r="2272" b="69429"/>
          <a:stretch/>
        </p:blipFill>
        <p:spPr>
          <a:xfrm>
            <a:off x="2757291" y="4861989"/>
            <a:ext cx="593368" cy="192211"/>
          </a:xfrm>
          <a:prstGeom prst="rect">
            <a:avLst/>
          </a:prstGeom>
        </p:spPr>
      </p:pic>
      <p:pic>
        <p:nvPicPr>
          <p:cNvPr id="19" name="4 Reset"/>
          <p:cNvPicPr>
            <a:picLocks noChangeAspect="1"/>
          </p:cNvPicPr>
          <p:nvPr userDrawn="1"/>
        </p:nvPicPr>
        <p:blipFill>
          <a:blip r:embed="rId5"/>
          <a:stretch>
            <a:fillRect/>
          </a:stretch>
        </p:blipFill>
        <p:spPr>
          <a:xfrm>
            <a:off x="7116372" y="5282559"/>
            <a:ext cx="492452" cy="200416"/>
          </a:xfrm>
          <a:prstGeom prst="rect">
            <a:avLst/>
          </a:prstGeom>
        </p:spPr>
      </p:pic>
      <p:grpSp>
        <p:nvGrpSpPr>
          <p:cNvPr id="24" name="Gruppe 23">
            <a:extLst>
              <a:ext uri="{FF2B5EF4-FFF2-40B4-BE49-F238E27FC236}">
                <a16:creationId xmlns:a16="http://schemas.microsoft.com/office/drawing/2014/main" id="{48EAA219-FFE7-4387-A385-4D3D0AF728CE}"/>
              </a:ext>
            </a:extLst>
          </p:cNvPr>
          <p:cNvGrpSpPr/>
          <p:nvPr userDrawn="1"/>
        </p:nvGrpSpPr>
        <p:grpSpPr>
          <a:xfrm>
            <a:off x="7028244" y="2583743"/>
            <a:ext cx="740398" cy="734626"/>
            <a:chOff x="6398620" y="3815586"/>
            <a:chExt cx="740398" cy="734626"/>
          </a:xfrm>
        </p:grpSpPr>
        <p:pic>
          <p:nvPicPr>
            <p:cNvPr id="30" name="6 Crop">
              <a:extLst>
                <a:ext uri="{FF2B5EF4-FFF2-40B4-BE49-F238E27FC236}">
                  <a16:creationId xmlns:a16="http://schemas.microsoft.com/office/drawing/2014/main" id="{EC854AD3-9DFC-4A83-BDF0-A7E2B01F9B09}"/>
                </a:ext>
              </a:extLst>
            </p:cNvPr>
            <p:cNvPicPr>
              <a:picLocks noChangeAspect="1"/>
            </p:cNvPicPr>
            <p:nvPr userDrawn="1"/>
          </p:nvPicPr>
          <p:blipFill>
            <a:blip r:embed="rId6"/>
            <a:stretch>
              <a:fillRect/>
            </a:stretch>
          </p:blipFill>
          <p:spPr>
            <a:xfrm>
              <a:off x="6398620" y="3815586"/>
              <a:ext cx="337400" cy="321707"/>
            </a:xfrm>
            <a:prstGeom prst="rect">
              <a:avLst/>
            </a:prstGeom>
          </p:spPr>
        </p:pic>
        <p:pic>
          <p:nvPicPr>
            <p:cNvPr id="31" name="Billede 30">
              <a:extLst>
                <a:ext uri="{FF2B5EF4-FFF2-40B4-BE49-F238E27FC236}">
                  <a16:creationId xmlns:a16="http://schemas.microsoft.com/office/drawing/2014/main" id="{E2414F06-53F0-4323-A4A9-91728B89EE83}"/>
                </a:ext>
              </a:extLst>
            </p:cNvPr>
            <p:cNvPicPr>
              <a:picLocks noChangeAspect="1"/>
            </p:cNvPicPr>
            <p:nvPr userDrawn="1"/>
          </p:nvPicPr>
          <p:blipFill rotWithShape="1">
            <a:blip r:embed="rId7"/>
            <a:srcRect l="1304" t="11451" r="30180" b="46035"/>
            <a:stretch/>
          </p:blipFill>
          <p:spPr>
            <a:xfrm>
              <a:off x="6442770" y="4118189"/>
              <a:ext cx="696248" cy="432023"/>
            </a:xfrm>
            <a:prstGeom prst="rect">
              <a:avLst/>
            </a:prstGeom>
            <a:ln w="3175">
              <a:solidFill>
                <a:schemeClr val="bg1">
                  <a:lumMod val="95000"/>
                </a:schemeClr>
              </a:solidFill>
            </a:ln>
          </p:spPr>
        </p:pic>
      </p:grpSp>
      <p:grpSp>
        <p:nvGrpSpPr>
          <p:cNvPr id="32" name="Gruppe 31">
            <a:extLst>
              <a:ext uri="{FF2B5EF4-FFF2-40B4-BE49-F238E27FC236}">
                <a16:creationId xmlns:a16="http://schemas.microsoft.com/office/drawing/2014/main" id="{78224CA6-7D55-40AF-AF08-7CC6E7C4B3C8}"/>
              </a:ext>
            </a:extLst>
          </p:cNvPr>
          <p:cNvGrpSpPr/>
          <p:nvPr userDrawn="1"/>
        </p:nvGrpSpPr>
        <p:grpSpPr>
          <a:xfrm>
            <a:off x="7072982" y="3558164"/>
            <a:ext cx="740397" cy="929593"/>
            <a:chOff x="6391652" y="4854581"/>
            <a:chExt cx="740397" cy="929593"/>
          </a:xfrm>
        </p:grpSpPr>
        <p:pic>
          <p:nvPicPr>
            <p:cNvPr id="33" name="6 Crop">
              <a:extLst>
                <a:ext uri="{FF2B5EF4-FFF2-40B4-BE49-F238E27FC236}">
                  <a16:creationId xmlns:a16="http://schemas.microsoft.com/office/drawing/2014/main" id="{B89DF8E6-B7F7-4857-A1D8-15B39D7AF804}"/>
                </a:ext>
              </a:extLst>
            </p:cNvPr>
            <p:cNvPicPr>
              <a:picLocks noChangeAspect="1"/>
            </p:cNvPicPr>
            <p:nvPr userDrawn="1"/>
          </p:nvPicPr>
          <p:blipFill>
            <a:blip r:embed="rId6"/>
            <a:stretch>
              <a:fillRect/>
            </a:stretch>
          </p:blipFill>
          <p:spPr>
            <a:xfrm>
              <a:off x="6391652" y="4854581"/>
              <a:ext cx="337400" cy="321707"/>
            </a:xfrm>
            <a:prstGeom prst="rect">
              <a:avLst/>
            </a:prstGeom>
          </p:spPr>
        </p:pic>
        <p:pic>
          <p:nvPicPr>
            <p:cNvPr id="34" name="Billede 33">
              <a:extLst>
                <a:ext uri="{FF2B5EF4-FFF2-40B4-BE49-F238E27FC236}">
                  <a16:creationId xmlns:a16="http://schemas.microsoft.com/office/drawing/2014/main" id="{39AFA131-B5A7-4AB6-889F-69CF39F4C881}"/>
                </a:ext>
              </a:extLst>
            </p:cNvPr>
            <p:cNvPicPr>
              <a:picLocks noChangeAspect="1"/>
            </p:cNvPicPr>
            <p:nvPr userDrawn="1"/>
          </p:nvPicPr>
          <p:blipFill rotWithShape="1">
            <a:blip r:embed="rId8"/>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5" name="Gruppe 34">
            <a:extLst>
              <a:ext uri="{FF2B5EF4-FFF2-40B4-BE49-F238E27FC236}">
                <a16:creationId xmlns:a16="http://schemas.microsoft.com/office/drawing/2014/main" id="{126BB6BB-8852-44D9-A0EB-7B0A29B5CAFC}"/>
              </a:ext>
            </a:extLst>
          </p:cNvPr>
          <p:cNvGrpSpPr/>
          <p:nvPr userDrawn="1"/>
        </p:nvGrpSpPr>
        <p:grpSpPr>
          <a:xfrm>
            <a:off x="7072394" y="1479976"/>
            <a:ext cx="676669" cy="997704"/>
            <a:chOff x="6442771" y="2574072"/>
            <a:chExt cx="676669" cy="997704"/>
          </a:xfrm>
        </p:grpSpPr>
        <p:pic>
          <p:nvPicPr>
            <p:cNvPr id="36" name="Billede 35">
              <a:extLst>
                <a:ext uri="{FF2B5EF4-FFF2-40B4-BE49-F238E27FC236}">
                  <a16:creationId xmlns:a16="http://schemas.microsoft.com/office/drawing/2014/main" id="{2EC1AD58-F087-456F-B1CF-97A8AD608A12}"/>
                </a:ext>
              </a:extLst>
            </p:cNvPr>
            <p:cNvPicPr>
              <a:picLocks noChangeAspect="1"/>
            </p:cNvPicPr>
            <p:nvPr userDrawn="1"/>
          </p:nvPicPr>
          <p:blipFill>
            <a:blip r:embed="rId9"/>
            <a:stretch>
              <a:fillRect/>
            </a:stretch>
          </p:blipFill>
          <p:spPr>
            <a:xfrm>
              <a:off x="6442771" y="2574072"/>
              <a:ext cx="305786" cy="365851"/>
            </a:xfrm>
            <a:prstGeom prst="rect">
              <a:avLst/>
            </a:prstGeom>
          </p:spPr>
        </p:pic>
        <p:pic>
          <p:nvPicPr>
            <p:cNvPr id="37" name="Billede 36">
              <a:extLst>
                <a:ext uri="{FF2B5EF4-FFF2-40B4-BE49-F238E27FC236}">
                  <a16:creationId xmlns:a16="http://schemas.microsoft.com/office/drawing/2014/main" id="{A1105FA6-DF1D-44A9-BD39-B99136D7B2BC}"/>
                </a:ext>
              </a:extLst>
            </p:cNvPr>
            <p:cNvPicPr>
              <a:picLocks noChangeAspect="1"/>
            </p:cNvPicPr>
            <p:nvPr userDrawn="1"/>
          </p:nvPicPr>
          <p:blipFill rotWithShape="1">
            <a:blip r:embed="rId10"/>
            <a:srcRect l="1432" t="16308" r="2422" b="1509"/>
            <a:stretch/>
          </p:blipFill>
          <p:spPr>
            <a:xfrm>
              <a:off x="6444587" y="2943287"/>
              <a:ext cx="674853" cy="628489"/>
            </a:xfrm>
            <a:prstGeom prst="rect">
              <a:avLst/>
            </a:prstGeom>
            <a:ln w="3175">
              <a:solidFill>
                <a:schemeClr val="bg1">
                  <a:lumMod val="95000"/>
                </a:schemeClr>
              </a:solidFill>
            </a:ln>
          </p:spPr>
        </p:pic>
      </p:grpSp>
      <p:pic>
        <p:nvPicPr>
          <p:cNvPr id="39" name="6 Beskær">
            <a:extLst>
              <a:ext uri="{FF2B5EF4-FFF2-40B4-BE49-F238E27FC236}">
                <a16:creationId xmlns:a16="http://schemas.microsoft.com/office/drawing/2014/main" id="{F1E5DB47-CE9C-4A68-BA80-97FFD80C5CAE}"/>
              </a:ext>
            </a:extLst>
          </p:cNvPr>
          <p:cNvPicPr>
            <a:picLocks noChangeAspect="1"/>
          </p:cNvPicPr>
          <p:nvPr userDrawn="1"/>
        </p:nvPicPr>
        <p:blipFill>
          <a:blip r:embed="rId6"/>
          <a:stretch>
            <a:fillRect/>
          </a:stretch>
        </p:blipFill>
        <p:spPr>
          <a:xfrm>
            <a:off x="11186326" y="2593712"/>
            <a:ext cx="337400" cy="321707"/>
          </a:xfrm>
          <a:prstGeom prst="rect">
            <a:avLst/>
          </a:prstGeom>
        </p:spPr>
      </p:pic>
      <p:pic>
        <p:nvPicPr>
          <p:cNvPr id="40" name="7 Skalér billede">
            <a:extLst>
              <a:ext uri="{FF2B5EF4-FFF2-40B4-BE49-F238E27FC236}">
                <a16:creationId xmlns:a16="http://schemas.microsoft.com/office/drawing/2014/main" id="{472C50C0-81D4-4FF8-9774-95FB88A3DB59}"/>
              </a:ext>
            </a:extLst>
          </p:cNvPr>
          <p:cNvPicPr>
            <a:picLocks noChangeAspect="1"/>
          </p:cNvPicPr>
          <p:nvPr userDrawn="1"/>
        </p:nvPicPr>
        <p:blipFill>
          <a:blip r:embed="rId11"/>
          <a:stretch>
            <a:fillRect/>
          </a:stretch>
        </p:blipFill>
        <p:spPr>
          <a:xfrm>
            <a:off x="11186326" y="3510628"/>
            <a:ext cx="359695" cy="335309"/>
          </a:xfrm>
          <a:prstGeom prst="rect">
            <a:avLst/>
          </a:prstGeom>
        </p:spPr>
      </p:pic>
      <p:pic>
        <p:nvPicPr>
          <p:cNvPr id="22" name="Picture 21">
            <a:extLst>
              <a:ext uri="{FF2B5EF4-FFF2-40B4-BE49-F238E27FC236}">
                <a16:creationId xmlns:a16="http://schemas.microsoft.com/office/drawing/2014/main" id="{3C4EB944-268B-4588-9575-20967FF1FDE8}"/>
              </a:ext>
            </a:extLst>
          </p:cNvPr>
          <p:cNvPicPr>
            <a:picLocks noChangeAspect="1"/>
          </p:cNvPicPr>
          <p:nvPr userDrawn="1"/>
        </p:nvPicPr>
        <p:blipFill>
          <a:blip r:embed="rId12"/>
          <a:stretch>
            <a:fillRect/>
          </a:stretch>
        </p:blipFill>
        <p:spPr>
          <a:xfrm>
            <a:off x="2757291" y="3179601"/>
            <a:ext cx="257143" cy="285714"/>
          </a:xfrm>
          <a:prstGeom prst="rect">
            <a:avLst/>
          </a:prstGeom>
        </p:spPr>
      </p:pic>
      <p:sp>
        <p:nvSpPr>
          <p:cNvPr id="23" name="Date Placeholder 2">
            <a:extLst>
              <a:ext uri="{FF2B5EF4-FFF2-40B4-BE49-F238E27FC236}">
                <a16:creationId xmlns:a16="http://schemas.microsoft.com/office/drawing/2014/main" id="{C47240A8-F4C6-438F-B627-9F10AF7702F7}"/>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26" name="Footer Placeholder 3">
            <a:extLst>
              <a:ext uri="{FF2B5EF4-FFF2-40B4-BE49-F238E27FC236}">
                <a16:creationId xmlns:a16="http://schemas.microsoft.com/office/drawing/2014/main" id="{CE7E8215-C535-47A6-A19E-191CCD6226DF}"/>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27" name="Slide Number Placeholder 4">
            <a:extLst>
              <a:ext uri="{FF2B5EF4-FFF2-40B4-BE49-F238E27FC236}">
                <a16:creationId xmlns:a16="http://schemas.microsoft.com/office/drawing/2014/main" id="{B1580671-F9A8-48F5-99CE-4A5C15752817}"/>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8801704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28795799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90A454C7-3E49-43DB-811E-FFB20AB6AF27}" type="datetimeFigureOut">
              <a:rPr lang="en-US" smtClean="0"/>
              <a:t>8/22/2024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EFE34A2E-8930-4D56-90F3-CA68AEC787BE}" type="slidenum">
              <a:rPr lang="en-US" smtClean="0"/>
              <a:t>‹#›</a:t>
            </a:fld>
            <a:endParaRPr lang="en-US"/>
          </a:p>
        </p:txBody>
      </p:sp>
    </p:spTree>
    <p:extLst>
      <p:ext uri="{BB962C8B-B14F-4D97-AF65-F5344CB8AC3E}">
        <p14:creationId xmlns:p14="http://schemas.microsoft.com/office/powerpoint/2010/main" val="9587774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454C7-3E49-43DB-811E-FFB20AB6AF27}"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EFE34A2E-8930-4D56-90F3-CA68AEC787BE}" type="slidenum">
              <a:rPr lang="en-US" smtClean="0"/>
              <a:t>‹#›</a:t>
            </a:fld>
            <a:endParaRPr lang="en-US"/>
          </a:p>
        </p:txBody>
      </p:sp>
    </p:spTree>
    <p:extLst>
      <p:ext uri="{BB962C8B-B14F-4D97-AF65-F5344CB8AC3E}">
        <p14:creationId xmlns:p14="http://schemas.microsoft.com/office/powerpoint/2010/main" val="379360423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90A454C7-3E49-43DB-811E-FFB20AB6AF27}" type="datetimeFigureOut">
              <a:rPr lang="en-US" smtClean="0"/>
              <a:t>8/22/2024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EFE34A2E-8930-4D56-90F3-CA68AEC787BE}" type="slidenum">
              <a:rPr lang="en-US" smtClean="0"/>
              <a:t>‹#›</a:t>
            </a:fld>
            <a:endParaRPr lang="en-US"/>
          </a:p>
        </p:txBody>
      </p:sp>
    </p:spTree>
    <p:extLst>
      <p:ext uri="{BB962C8B-B14F-4D97-AF65-F5344CB8AC3E}">
        <p14:creationId xmlns:p14="http://schemas.microsoft.com/office/powerpoint/2010/main" val="11305244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A454C7-3E49-43DB-811E-FFB20AB6AF27}"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34A2E-8930-4D56-90F3-CA68AEC787BE}" type="slidenum">
              <a:rPr lang="en-US" smtClean="0"/>
              <a:t>‹#›</a:t>
            </a:fld>
            <a:endParaRPr lang="en-US"/>
          </a:p>
        </p:txBody>
      </p:sp>
    </p:spTree>
    <p:extLst>
      <p:ext uri="{BB962C8B-B14F-4D97-AF65-F5344CB8AC3E}">
        <p14:creationId xmlns:p14="http://schemas.microsoft.com/office/powerpoint/2010/main" val="12275677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A454C7-3E49-43DB-811E-FFB20AB6AF27}" type="datetimeFigureOut">
              <a:rPr lang="en-US" smtClean="0"/>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E34A2E-8930-4D56-90F3-CA68AEC787BE}" type="slidenum">
              <a:rPr lang="en-US" smtClean="0"/>
              <a:t>‹#›</a:t>
            </a:fld>
            <a:endParaRPr lang="en-US"/>
          </a:p>
        </p:txBody>
      </p:sp>
    </p:spTree>
    <p:extLst>
      <p:ext uri="{BB962C8B-B14F-4D97-AF65-F5344CB8AC3E}">
        <p14:creationId xmlns:p14="http://schemas.microsoft.com/office/powerpoint/2010/main" val="3786925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0A454C7-3E49-43DB-811E-FFB20AB6AF27}" type="datetimeFigureOut">
              <a:rPr lang="en-US" smtClean="0"/>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E34A2E-8930-4D56-90F3-CA68AEC787BE}" type="slidenum">
              <a:rPr lang="en-US" smtClean="0"/>
              <a:t>‹#›</a:t>
            </a:fld>
            <a:endParaRPr lang="en-US"/>
          </a:p>
        </p:txBody>
      </p:sp>
    </p:spTree>
    <p:extLst>
      <p:ext uri="{BB962C8B-B14F-4D97-AF65-F5344CB8AC3E}">
        <p14:creationId xmlns:p14="http://schemas.microsoft.com/office/powerpoint/2010/main" val="21713192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A454C7-3E49-43DB-811E-FFB20AB6AF27}" type="datetimeFigureOut">
              <a:rPr lang="en-US" smtClean="0"/>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E34A2E-8930-4D56-90F3-CA68AEC787BE}" type="slidenum">
              <a:rPr lang="en-US" smtClean="0"/>
              <a:t>‹#›</a:t>
            </a:fld>
            <a:endParaRPr lang="en-US"/>
          </a:p>
        </p:txBody>
      </p:sp>
    </p:spTree>
    <p:extLst>
      <p:ext uri="{BB962C8B-B14F-4D97-AF65-F5344CB8AC3E}">
        <p14:creationId xmlns:p14="http://schemas.microsoft.com/office/powerpoint/2010/main" val="26608614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90A454C7-3E49-43DB-811E-FFB20AB6AF27}" type="datetimeFigureOut">
              <a:rPr lang="en-US" smtClean="0"/>
              <a:t>8/22/2024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EFE34A2E-8930-4D56-90F3-CA68AEC787BE}" type="slidenum">
              <a:rPr lang="en-US" smtClean="0"/>
              <a:t>‹#›</a:t>
            </a:fld>
            <a:endParaRPr lang="en-US"/>
          </a:p>
        </p:txBody>
      </p:sp>
    </p:spTree>
    <p:extLst>
      <p:ext uri="{BB962C8B-B14F-4D97-AF65-F5344CB8AC3E}">
        <p14:creationId xmlns:p14="http://schemas.microsoft.com/office/powerpoint/2010/main" val="21253069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0A454C7-3E49-43DB-811E-FFB20AB6AF27}" type="datetimeFigureOut">
              <a:rPr lang="en-US" smtClean="0"/>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34A2E-8930-4D56-90F3-CA68AEC787BE}" type="slidenum">
              <a:rPr lang="en-US" smtClean="0"/>
              <a:t>‹#›</a:t>
            </a:fld>
            <a:endParaRPr lang="en-US"/>
          </a:p>
        </p:txBody>
      </p:sp>
    </p:spTree>
    <p:extLst>
      <p:ext uri="{BB962C8B-B14F-4D97-AF65-F5344CB8AC3E}">
        <p14:creationId xmlns:p14="http://schemas.microsoft.com/office/powerpoint/2010/main" val="62157953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A454C7-3E49-43DB-811E-FFB20AB6AF27}" type="datetimeFigureOut">
              <a:rPr lang="en-US" smtClean="0"/>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34A2E-8930-4D56-90F3-CA68AEC787BE}" type="slidenum">
              <a:rPr lang="en-US" smtClean="0"/>
              <a:t>‹#›</a:t>
            </a:fld>
            <a:endParaRPr lang="en-US"/>
          </a:p>
        </p:txBody>
      </p:sp>
    </p:spTree>
    <p:extLst>
      <p:ext uri="{BB962C8B-B14F-4D97-AF65-F5344CB8AC3E}">
        <p14:creationId xmlns:p14="http://schemas.microsoft.com/office/powerpoint/2010/main" val="17890166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90A454C7-3E49-43DB-811E-FFB20AB6AF27}" type="datetimeFigureOut">
              <a:rPr lang="en-US" smtClean="0"/>
              <a:t>8/22/2024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EFE34A2E-8930-4D56-90F3-CA68AEC787BE}" type="slidenum">
              <a:rPr lang="en-US" smtClean="0"/>
              <a:t>‹#›</a:t>
            </a:fld>
            <a:endParaRPr lang="en-US"/>
          </a:p>
        </p:txBody>
      </p:sp>
    </p:spTree>
    <p:extLst>
      <p:ext uri="{BB962C8B-B14F-4D97-AF65-F5344CB8AC3E}">
        <p14:creationId xmlns:p14="http://schemas.microsoft.com/office/powerpoint/2010/main" val="37516890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1264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4205461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2692595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3956749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597992"/>
            <a:ext cx="10515600" cy="994835"/>
          </a:xfrm>
          <a:prstGeom prst="rect">
            <a:avLst/>
          </a:prstGeom>
        </p:spPr>
        <p:txBody>
          <a:bodyPr anchor="ctr"/>
          <a:lstStyle>
            <a:lvl1pPr algn="ctr">
              <a:defRPr sz="2400" cap="all" spc="100" baseline="0">
                <a:solidFill>
                  <a:schemeClr val="tx2">
                    <a:lumMod val="75000"/>
                  </a:schemeClr>
                </a:solidFill>
              </a:defRPr>
            </a:lvl1pPr>
          </a:lstStyle>
          <a:p>
            <a:r>
              <a:rPr lang="en-US"/>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1632608" y="2982740"/>
            <a:ext cx="603504" cy="603504"/>
          </a:xfrm>
          <a:prstGeom prst="rect">
            <a:avLst/>
          </a:prstGeom>
        </p:spPr>
        <p:txBody>
          <a:bodyPr/>
          <a:lstStyle>
            <a:lvl1pPr marL="0" indent="0" algn="ctr">
              <a:buNone/>
              <a:defRPr sz="1100"/>
            </a:lvl1pPr>
          </a:lstStyle>
          <a:p>
            <a:r>
              <a:rPr lang="en-US"/>
              <a:t>Click icon to add picture</a:t>
            </a:r>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4388240" y="2981421"/>
            <a:ext cx="603504" cy="594360"/>
          </a:xfrm>
          <a:prstGeom prst="rect">
            <a:avLst/>
          </a:prstGeom>
        </p:spPr>
        <p:txBody>
          <a:bodyPr/>
          <a:lstStyle>
            <a:lvl1pPr marL="0" indent="0" algn="ctr">
              <a:buNone/>
              <a:defRPr sz="1100"/>
            </a:lvl1pPr>
          </a:lstStyle>
          <a:p>
            <a:r>
              <a:rPr lang="en-US"/>
              <a:t>Click icon to add picture</a:t>
            </a:r>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7182902" y="2983163"/>
            <a:ext cx="603504" cy="603504"/>
          </a:xfrm>
          <a:prstGeom prst="rect">
            <a:avLst/>
          </a:prstGeom>
        </p:spPr>
        <p:txBody>
          <a:bodyPr/>
          <a:lstStyle>
            <a:lvl1pPr marL="0" indent="0" algn="ctr">
              <a:buNone/>
              <a:defRPr sz="1100"/>
            </a:lvl1pPr>
          </a:lstStyle>
          <a:p>
            <a:r>
              <a:rPr lang="en-US"/>
              <a:t>Click icon to add picture</a:t>
            </a:r>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9927648" y="3001928"/>
            <a:ext cx="594360" cy="594360"/>
          </a:xfrm>
          <a:prstGeom prst="rect">
            <a:avLst/>
          </a:prstGeom>
        </p:spPr>
        <p:txBody>
          <a:bodyPr/>
          <a:lstStyle>
            <a:lvl1pPr marL="0" indent="0" algn="ctr">
              <a:buNone/>
              <a:defRPr sz="1100"/>
            </a:lvl1pPr>
          </a:lstStyle>
          <a:p>
            <a:r>
              <a:rPr lang="en-US"/>
              <a:t>Click icon to add picture</a:t>
            </a:r>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31614859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a:t>Click to add subtitle</a:t>
            </a:r>
          </a:p>
        </p:txBody>
      </p:sp>
    </p:spTree>
    <p:extLst>
      <p:ext uri="{BB962C8B-B14F-4D97-AF65-F5344CB8AC3E}">
        <p14:creationId xmlns:p14="http://schemas.microsoft.com/office/powerpoint/2010/main" val="286143119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a:t>Click to add title</a:t>
            </a:r>
          </a:p>
        </p:txBody>
      </p:sp>
    </p:spTree>
    <p:extLst>
      <p:ext uri="{BB962C8B-B14F-4D97-AF65-F5344CB8AC3E}">
        <p14:creationId xmlns:p14="http://schemas.microsoft.com/office/powerpoint/2010/main" val="19737167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4558890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anchor="ctr"/>
          <a:lstStyle>
            <a:lvl1pPr algn="l">
              <a:defRPr sz="2400" cap="all" spc="100" baseline="0">
                <a:solidFill>
                  <a:schemeClr val="accent2"/>
                </a:solidFill>
              </a:defRPr>
            </a:lvl1pPr>
          </a:lstStyle>
          <a:p>
            <a:r>
              <a:rPr lang="en-US"/>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0841402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anchor="ctr"/>
          <a:lstStyle>
            <a:lvl1pPr algn="ctr">
              <a:defRPr sz="2400" cap="all" spc="100" baseline="0">
                <a:solidFill>
                  <a:schemeClr val="accent2"/>
                </a:solidFill>
              </a:defRPr>
            </a:lvl1pPr>
          </a:lstStyle>
          <a:p>
            <a:r>
              <a:rPr lang="en-US"/>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671786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2450440"/>
            <a:ext cx="4143432" cy="548711"/>
          </a:xfrm>
          <a:prstGeom prst="rect">
            <a:avLst/>
          </a:prstGeom>
        </p:spPr>
        <p:txBody>
          <a:bodyPr anchor="b"/>
          <a:lstStyle>
            <a:lvl1pPr>
              <a:defRPr sz="2400" cap="all" spc="100" baseline="0">
                <a:solidFill>
                  <a:schemeClr val="accent2"/>
                </a:solidFill>
              </a:defRPr>
            </a:lvl1pPr>
          </a:lstStyle>
          <a:p>
            <a:r>
              <a:rPr lang="en-US"/>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a:lstStyle>
            <a:lvl1pPr marL="0" indent="0" algn="ctr">
              <a:buNone/>
              <a:defRPr/>
            </a:lvl1pPr>
          </a:lstStyle>
          <a:p>
            <a:r>
              <a:rPr lang="en-US"/>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0610849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5831167"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4564642"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7962756" y="1603981"/>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5"/>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6"/>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3" y="2261070"/>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0"/>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0"/>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0" y="3671475"/>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4" y="4145197"/>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09"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8"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5"/>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a:t>Click to add name</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a:t>20XX</a:t>
            </a:r>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7740700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627486"/>
            <a:ext cx="5268686" cy="568896"/>
          </a:xfrm>
          <a:prstGeom prst="rect">
            <a:avLst/>
          </a:prstGeom>
        </p:spPr>
        <p:txBody>
          <a:bodyPr anchor="ctr"/>
          <a:lstStyle>
            <a:lvl1pPr>
              <a:defRPr sz="2400" cap="all" spc="100" baseline="0">
                <a:solidFill>
                  <a:schemeClr val="accent2"/>
                </a:solidFill>
              </a:defRPr>
            </a:lvl1pPr>
          </a:lstStyle>
          <a:p>
            <a:r>
              <a:rPr lang="en-US"/>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4989233" cy="568896"/>
          </a:xfrm>
          <a:prstGeom prst="rect">
            <a:avLst/>
          </a:prstGeom>
        </p:spPr>
        <p:txBody>
          <a:bodyPr anchor="ctr"/>
          <a:lstStyle>
            <a:lvl1pPr marL="0" indent="0" algn="l">
              <a:buNone/>
              <a:defRPr sz="2000" cap="none" spc="100" baseline="0">
                <a:solidFill>
                  <a:schemeClr val="accent2"/>
                </a:solidFill>
                <a:latin typeface="+mn-lt"/>
              </a:defRPr>
            </a:lvl1pPr>
          </a:lstStyle>
          <a:p>
            <a:pPr lvl="0"/>
            <a:r>
              <a:rPr lang="en-US"/>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r>
              <a:rPr lang="en-US"/>
              <a:t>20XX</a:t>
            </a:r>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a:lstStyle>
            <a:lvl1pPr marL="0" indent="0" algn="ctr">
              <a:buNone/>
              <a:defRPr/>
            </a:lvl1pPr>
          </a:lstStyle>
          <a:p>
            <a:r>
              <a:rPr lang="en-US"/>
              <a:t>Click to add photo</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32709814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4038600" y="599301"/>
            <a:ext cx="4114800" cy="607969"/>
          </a:xfrm>
          <a:prstGeom prst="rect">
            <a:avLst/>
          </a:prstGeom>
        </p:spPr>
        <p:txBody>
          <a:bodyPr anchor="ctr"/>
          <a:lstStyle>
            <a:lvl1pPr algn="ctr">
              <a:defRPr sz="2400" cap="all" spc="100" baseline="0">
                <a:solidFill>
                  <a:schemeClr val="tx2">
                    <a:lumMod val="75000"/>
                  </a:schemeClr>
                </a:solidFill>
              </a:defRPr>
            </a:lvl1pPr>
          </a:lstStyle>
          <a:p>
            <a:r>
              <a:rPr lang="en-US"/>
              <a:t>CLICK TO add title</a:t>
            </a:r>
          </a:p>
        </p:txBody>
      </p:sp>
      <p:sp>
        <p:nvSpPr>
          <p:cNvPr id="34" name="Text Placeholder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4362186" y="1011441"/>
            <a:ext cx="3467628" cy="568896"/>
          </a:xfrm>
          <a:prstGeom prst="rect">
            <a:avLst/>
          </a:prstGeom>
        </p:spPr>
        <p:txBody>
          <a:bodyPr anchor="ctr"/>
          <a:lstStyle>
            <a:lvl1pPr marL="0" indent="0" algn="ctr">
              <a:buNone/>
              <a:defRPr sz="2000" cap="none" spc="100" baseline="0">
                <a:solidFill>
                  <a:schemeClr val="tx2">
                    <a:lumMod val="75000"/>
                  </a:schemeClr>
                </a:solidFill>
                <a:latin typeface="+mn-lt"/>
              </a:defRPr>
            </a:lvl1pPr>
          </a:lstStyle>
          <a:p>
            <a:pPr lvl="0"/>
            <a:r>
              <a:rPr lang="en-US"/>
              <a:t>Click to add title</a:t>
            </a:r>
          </a:p>
        </p:txBody>
      </p:sp>
      <p:sp>
        <p:nvSpPr>
          <p:cNvPr id="35" name="Text Placeholder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910838" y="2564313"/>
            <a:ext cx="4750631"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a:t>Click to add title</a:t>
            </a:r>
          </a:p>
        </p:txBody>
      </p:sp>
      <p:sp>
        <p:nvSpPr>
          <p:cNvPr id="11" name="Text Placeholder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7739877" y="2564313"/>
            <a:ext cx="3532840"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911225" y="3187700"/>
            <a:ext cx="4749800" cy="2771775"/>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content</a:t>
            </a:r>
          </a:p>
        </p:txBody>
      </p:sp>
      <p:sp>
        <p:nvSpPr>
          <p:cNvPr id="37" name="Content Placeholder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7028164" y="3107442"/>
            <a:ext cx="4252612" cy="288290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content</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a:p>
        </p:txBody>
      </p:sp>
    </p:spTree>
    <p:extLst>
      <p:ext uri="{BB962C8B-B14F-4D97-AF65-F5344CB8AC3E}">
        <p14:creationId xmlns:p14="http://schemas.microsoft.com/office/powerpoint/2010/main" val="1575421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accent2"/>
            </a:solidFill>
          </a:ln>
        </p:spPr>
        <p:txBody>
          <a:bodyPr anchor="ctr"/>
          <a:lstStyle>
            <a:lvl1pPr algn="ctr">
              <a:defRPr sz="2400" cap="all" spc="100" baseline="0">
                <a:solidFill>
                  <a:schemeClr val="tx2"/>
                </a:solidFill>
              </a:defRPr>
            </a:lvl1pPr>
          </a:lstStyle>
          <a:p>
            <a:r>
              <a:rPr lang="en-US"/>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739533"/>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a:r>
              <a:rPr lang="en-US"/>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a:r>
              <a:rPr lang="en-US"/>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437609"/>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a:t>20XX</a:t>
            </a:r>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94811333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819728" y="317739"/>
            <a:ext cx="4114800" cy="623923"/>
          </a:xfrm>
          <a:prstGeom prst="rect">
            <a:avLst/>
          </a:prstGeom>
        </p:spPr>
        <p:txBody>
          <a:bodyPr anchor="ctr"/>
          <a:lstStyle>
            <a:lvl1pPr>
              <a:defRPr sz="2400" cap="all" spc="100" baseline="0">
                <a:solidFill>
                  <a:schemeClr val="tx2"/>
                </a:solidFill>
              </a:defRPr>
            </a:lvl1pPr>
          </a:lstStyle>
          <a:p>
            <a:r>
              <a:rPr lang="en-US"/>
              <a:t>Click to add title</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914400" y="905856"/>
            <a:ext cx="5759450" cy="5047269"/>
          </a:xfrm>
          <a:prstGeom prst="rect">
            <a:avLst/>
          </a:prstGeom>
        </p:spPr>
        <p:txBody>
          <a:bodyPr/>
          <a:lstStyle>
            <a:lvl1pPr marL="0" indent="0">
              <a:buNone/>
              <a:defRPr sz="1800" cap="all" baseline="0">
                <a:solidFill>
                  <a:schemeClr val="accent5">
                    <a:lumMod val="50000"/>
                  </a:schemeClr>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8" name="Picture Placeholder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7598229" y="0"/>
            <a:ext cx="4593770" cy="6858000"/>
          </a:xfrm>
          <a:prstGeom prst="rect">
            <a:avLst/>
          </a:prstGeom>
        </p:spPr>
        <p:txBody>
          <a:bodyPr/>
          <a:lstStyle>
            <a:lvl1pPr marL="0" indent="0" algn="ctr">
              <a:buNone/>
              <a:defRPr/>
            </a:lvl1pPr>
          </a:lstStyle>
          <a:p>
            <a:r>
              <a:rPr lang="en-US"/>
              <a:t>Click to add photo</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31266549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4038600" y="544286"/>
            <a:ext cx="4114800" cy="747929"/>
          </a:xfrm>
          <a:prstGeom prst="rect">
            <a:avLst/>
          </a:prstGeom>
        </p:spPr>
        <p:txBody>
          <a:bodyPr anchor="ctr"/>
          <a:lstStyle>
            <a:lvl1pPr algn="ctr">
              <a:defRPr sz="2400" cap="all" spc="100" baseline="0">
                <a:solidFill>
                  <a:schemeClr val="accent2"/>
                </a:solidFill>
              </a:defRPr>
            </a:lvl1pPr>
          </a:lstStyle>
          <a:p>
            <a:r>
              <a:rPr lang="en-US"/>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897731" y="2427897"/>
            <a:ext cx="2099702" cy="2115227"/>
          </a:xfrm>
          <a:prstGeom prst="rect">
            <a:avLst/>
          </a:prstGeom>
        </p:spPr>
        <p:txBody>
          <a:bodyPr/>
          <a:lstStyle>
            <a:lvl1pPr marL="0" indent="0" algn="ctr">
              <a:buNone/>
              <a:defRPr/>
            </a:lvl1pPr>
          </a:lstStyle>
          <a:p>
            <a:r>
              <a:rPr lang="en-US"/>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703729"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703728"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70372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3667826" y="2427897"/>
            <a:ext cx="2099702" cy="2115227"/>
          </a:xfrm>
          <a:prstGeom prst="rect">
            <a:avLst/>
          </a:prstGeom>
        </p:spPr>
        <p:txBody>
          <a:bodyPr/>
          <a:lstStyle>
            <a:lvl1pPr marL="0" indent="0" algn="ctr">
              <a:buNone/>
              <a:defRPr/>
            </a:lvl1pPr>
          </a:lstStyle>
          <a:p>
            <a:r>
              <a:rPr lang="en-US"/>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347382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3473826"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3473825"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6437921" y="2427897"/>
            <a:ext cx="2099702" cy="2115227"/>
          </a:xfrm>
          <a:prstGeom prst="rect">
            <a:avLst/>
          </a:prstGeom>
        </p:spPr>
        <p:txBody>
          <a:bodyPr/>
          <a:lstStyle>
            <a:lvl1pPr marL="0" indent="0" algn="ctr">
              <a:buNone/>
              <a:defRPr/>
            </a:lvl1pPr>
          </a:lstStyle>
          <a:p>
            <a:r>
              <a:rPr lang="en-US"/>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624391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901401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6243921"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6243920"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a:t>Add title</a:t>
            </a:r>
          </a:p>
        </p:txBody>
      </p:sp>
      <p:sp>
        <p:nvSpPr>
          <p:cNvPr id="24" name="Picture Placeholder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9208016" y="2427897"/>
            <a:ext cx="2099702" cy="2115227"/>
          </a:xfrm>
          <a:prstGeom prst="rect">
            <a:avLst/>
          </a:prstGeom>
        </p:spPr>
        <p:txBody>
          <a:bodyPr/>
          <a:lstStyle>
            <a:lvl1pPr marL="0" indent="0" algn="ctr">
              <a:buNone/>
              <a:defRPr/>
            </a:lvl1pPr>
          </a:lstStyle>
          <a:p>
            <a:r>
              <a:rPr lang="en-US"/>
              <a:t>Click to add photo</a:t>
            </a:r>
          </a:p>
        </p:txBody>
      </p:sp>
      <p:sp>
        <p:nvSpPr>
          <p:cNvPr id="30" name="Text Placeholder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9014015"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a:t>Add name</a:t>
            </a:r>
          </a:p>
        </p:txBody>
      </p:sp>
      <p:sp>
        <p:nvSpPr>
          <p:cNvPr id="31" name="Text Placeholder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9014014"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a:p>
        </p:txBody>
      </p:sp>
    </p:spTree>
    <p:extLst>
      <p:ext uri="{BB962C8B-B14F-4D97-AF65-F5344CB8AC3E}">
        <p14:creationId xmlns:p14="http://schemas.microsoft.com/office/powerpoint/2010/main" val="17410011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Our Team 8-Up">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0B2057-9B78-4391-A15F-27A41A72F11D}"/>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B059CD-37AB-48A3-9976-0B38FF7A5A95}"/>
              </a:ext>
            </a:extLst>
          </p:cNvPr>
          <p:cNvSpPr>
            <a:spLocks noGrp="1"/>
          </p:cNvSpPr>
          <p:nvPr>
            <p:ph type="title" hasCustomPrompt="1"/>
          </p:nvPr>
        </p:nvSpPr>
        <p:spPr>
          <a:xfrm>
            <a:off x="4097106" y="589720"/>
            <a:ext cx="4006114" cy="657784"/>
          </a:xfrm>
          <a:prstGeom prst="rect">
            <a:avLst/>
          </a:prstGeom>
        </p:spPr>
        <p:txBody>
          <a:bodyPr anchor="ctr"/>
          <a:lstStyle>
            <a:lvl1pPr algn="ctr">
              <a:defRPr sz="2400" cap="all" spc="100" baseline="0">
                <a:solidFill>
                  <a:schemeClr val="accent2"/>
                </a:solidFill>
              </a:defRPr>
            </a:lvl1pPr>
          </a:lstStyle>
          <a:p>
            <a:r>
              <a:rPr lang="en-US"/>
              <a:t>Click to add title</a:t>
            </a:r>
          </a:p>
        </p:txBody>
      </p:sp>
      <p:sp>
        <p:nvSpPr>
          <p:cNvPr id="10" name="Picture Placeholder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a:lstStyle>
            <a:lvl1pPr marL="0" indent="0" algn="ctr">
              <a:buNone/>
              <a:defRPr/>
            </a:lvl1pPr>
          </a:lstStyle>
          <a:p>
            <a:r>
              <a:rPr lang="en-US"/>
              <a:t>Click to add photo</a:t>
            </a:r>
          </a:p>
        </p:txBody>
      </p:sp>
      <p:sp>
        <p:nvSpPr>
          <p:cNvPr id="11" name="Rectangle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 Placeholder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47" name="Text Placeholder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48" name="Picture Placeholder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a:lstStyle>
            <a:lvl1pPr marL="0" indent="0" algn="ctr">
              <a:buNone/>
              <a:defRPr/>
            </a:lvl1pPr>
          </a:lstStyle>
          <a:p>
            <a:r>
              <a:rPr lang="en-US"/>
              <a:t>Click to add photo</a:t>
            </a:r>
          </a:p>
        </p:txBody>
      </p:sp>
      <p:sp>
        <p:nvSpPr>
          <p:cNvPr id="49" name="Rectangle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51" name="Text Placeholder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52" name="Picture Placeholder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a:lstStyle>
            <a:lvl1pPr marL="0" indent="0" algn="ctr">
              <a:buNone/>
              <a:defRPr/>
            </a:lvl1pPr>
          </a:lstStyle>
          <a:p>
            <a:r>
              <a:rPr lang="en-US"/>
              <a:t>Click to add photo</a:t>
            </a:r>
          </a:p>
        </p:txBody>
      </p:sp>
      <p:sp>
        <p:nvSpPr>
          <p:cNvPr id="53" name="Rectangle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Placeholder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55" name="Text Placeholder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56" name="Picture Placeholder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a:lstStyle>
            <a:lvl1pPr marL="0" indent="0" algn="ctr">
              <a:buNone/>
              <a:defRPr/>
            </a:lvl1pPr>
          </a:lstStyle>
          <a:p>
            <a:r>
              <a:rPr lang="en-US"/>
              <a:t>Click to add photo</a:t>
            </a:r>
          </a:p>
        </p:txBody>
      </p:sp>
      <p:sp>
        <p:nvSpPr>
          <p:cNvPr id="57" name="Rectangle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59" name="Text Placeholder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60" name="Picture Placeholder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1564029" y="4129478"/>
            <a:ext cx="1243292" cy="1144666"/>
          </a:xfrm>
          <a:prstGeom prst="rect">
            <a:avLst/>
          </a:prstGeom>
        </p:spPr>
        <p:txBody>
          <a:bodyPr/>
          <a:lstStyle>
            <a:lvl1pPr marL="0" indent="0" algn="ctr">
              <a:buNone/>
              <a:defRPr/>
            </a:lvl1pPr>
          </a:lstStyle>
          <a:p>
            <a:r>
              <a:rPr lang="en-US"/>
              <a:t>Click to add photo</a:t>
            </a:r>
          </a:p>
        </p:txBody>
      </p:sp>
      <p:sp>
        <p:nvSpPr>
          <p:cNvPr id="61" name="Rectangle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144915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 Placeholder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102807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63" name="Text Placeholder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102807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64" name="Picture Placeholder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4211979" y="4129478"/>
            <a:ext cx="1243292" cy="1144666"/>
          </a:xfrm>
          <a:prstGeom prst="rect">
            <a:avLst/>
          </a:prstGeom>
        </p:spPr>
        <p:txBody>
          <a:bodyPr/>
          <a:lstStyle>
            <a:lvl1pPr marL="0" indent="0" algn="ctr">
              <a:buNone/>
              <a:defRPr/>
            </a:lvl1pPr>
          </a:lstStyle>
          <a:p>
            <a:r>
              <a:rPr lang="en-US"/>
              <a:t>Click to add photo</a:t>
            </a:r>
          </a:p>
        </p:txBody>
      </p:sp>
      <p:sp>
        <p:nvSpPr>
          <p:cNvPr id="65" name="Rectangle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409710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 Placeholder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367602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67" name="Text Placeholder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367602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68" name="Picture Placeholder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6859928" y="4129478"/>
            <a:ext cx="1243292" cy="1144666"/>
          </a:xfrm>
          <a:prstGeom prst="rect">
            <a:avLst/>
          </a:prstGeom>
        </p:spPr>
        <p:txBody>
          <a:bodyPr/>
          <a:lstStyle>
            <a:lvl1pPr marL="0" indent="0" algn="ctr">
              <a:buNone/>
              <a:defRPr/>
            </a:lvl1pPr>
          </a:lstStyle>
          <a:p>
            <a:r>
              <a:rPr lang="en-US"/>
              <a:t>Click to add photo</a:t>
            </a:r>
          </a:p>
        </p:txBody>
      </p:sp>
      <p:sp>
        <p:nvSpPr>
          <p:cNvPr id="69" name="Rectangle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6745055"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 Placeholder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6323972"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6323972"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72" name="Picture Placeholder 9">
            <a:extLst>
              <a:ext uri="{FF2B5EF4-FFF2-40B4-BE49-F238E27FC236}">
                <a16:creationId xmlns:a16="http://schemas.microsoft.com/office/drawing/2014/main" id="{7E98343B-32E9-4538-991A-B5EACD651D41}"/>
              </a:ext>
            </a:extLst>
          </p:cNvPr>
          <p:cNvSpPr>
            <a:spLocks noGrp="1"/>
          </p:cNvSpPr>
          <p:nvPr>
            <p:ph type="pic" sz="quarter" idx="42" hasCustomPrompt="1"/>
          </p:nvPr>
        </p:nvSpPr>
        <p:spPr>
          <a:xfrm>
            <a:off x="9507876" y="4125872"/>
            <a:ext cx="1243292" cy="1144666"/>
          </a:xfrm>
          <a:prstGeom prst="rect">
            <a:avLst/>
          </a:prstGeom>
        </p:spPr>
        <p:txBody>
          <a:bodyPr/>
          <a:lstStyle>
            <a:lvl1pPr marL="0" indent="0" algn="ctr">
              <a:buNone/>
              <a:defRPr/>
            </a:lvl1pPr>
          </a:lstStyle>
          <a:p>
            <a:r>
              <a:rPr lang="en-US"/>
              <a:t>Click to add photo</a:t>
            </a:r>
          </a:p>
        </p:txBody>
      </p:sp>
      <p:sp>
        <p:nvSpPr>
          <p:cNvPr id="73" name="Rectangle 72">
            <a:extLst>
              <a:ext uri="{FF2B5EF4-FFF2-40B4-BE49-F238E27FC236}">
                <a16:creationId xmlns:a16="http://schemas.microsoft.com/office/drawing/2014/main" id="{823CC91A-02A3-4B96-BCEE-76C1D25CCDC3}"/>
              </a:ext>
              <a:ext uri="{C183D7F6-B498-43B3-948B-1728B52AA6E4}">
                <adec:decorative xmlns:adec="http://schemas.microsoft.com/office/drawing/2017/decorative" val="1"/>
              </a:ext>
            </a:extLst>
          </p:cNvPr>
          <p:cNvSpPr/>
          <p:nvPr userDrawn="1"/>
        </p:nvSpPr>
        <p:spPr>
          <a:xfrm>
            <a:off x="9393003" y="398297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 Placeholder 10">
            <a:extLst>
              <a:ext uri="{FF2B5EF4-FFF2-40B4-BE49-F238E27FC236}">
                <a16:creationId xmlns:a16="http://schemas.microsoft.com/office/drawing/2014/main" id="{DBE2EAAB-674D-41E1-92E6-A7459FEFDAEC}"/>
              </a:ext>
            </a:extLst>
          </p:cNvPr>
          <p:cNvSpPr>
            <a:spLocks noGrp="1"/>
          </p:cNvSpPr>
          <p:nvPr>
            <p:ph type="body" sz="quarter" idx="43" hasCustomPrompt="1"/>
          </p:nvPr>
        </p:nvSpPr>
        <p:spPr>
          <a:xfrm>
            <a:off x="8971920" y="547652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a:t>Add name</a:t>
            </a:r>
          </a:p>
        </p:txBody>
      </p:sp>
      <p:sp>
        <p:nvSpPr>
          <p:cNvPr id="75" name="Text Placeholder 10">
            <a:extLst>
              <a:ext uri="{FF2B5EF4-FFF2-40B4-BE49-F238E27FC236}">
                <a16:creationId xmlns:a16="http://schemas.microsoft.com/office/drawing/2014/main" id="{C60D862C-3474-4A4A-8557-AD2C7917BFE2}"/>
              </a:ext>
            </a:extLst>
          </p:cNvPr>
          <p:cNvSpPr>
            <a:spLocks noGrp="1"/>
          </p:cNvSpPr>
          <p:nvPr>
            <p:ph type="body" sz="quarter" idx="44" hasCustomPrompt="1"/>
          </p:nvPr>
        </p:nvSpPr>
        <p:spPr>
          <a:xfrm>
            <a:off x="8971920" y="576011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a:t>Add title</a:t>
            </a:r>
          </a:p>
        </p:txBody>
      </p:sp>
      <p:sp>
        <p:nvSpPr>
          <p:cNvPr id="3" name="Date Placeholder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a:p>
        </p:txBody>
      </p:sp>
    </p:spTree>
    <p:extLst>
      <p:ext uri="{BB962C8B-B14F-4D97-AF65-F5344CB8AC3E}">
        <p14:creationId xmlns:p14="http://schemas.microsoft.com/office/powerpoint/2010/main" val="19384065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4038600" y="615940"/>
            <a:ext cx="4137262" cy="938778"/>
          </a:xfrm>
          <a:prstGeom prst="rect">
            <a:avLst/>
          </a:prstGeom>
        </p:spPr>
        <p:txBody>
          <a:bodyPr anchor="ctr"/>
          <a:lstStyle>
            <a:lvl1pPr algn="ctr">
              <a:defRPr lang="en-US" sz="2400" cap="all" spc="100" baseline="0">
                <a:solidFill>
                  <a:schemeClr val="tx2">
                    <a:lumMod val="75000"/>
                  </a:schemeClr>
                </a:solidFill>
              </a:defRPr>
            </a:lvl1pPr>
          </a:lstStyle>
          <a:p>
            <a:r>
              <a:rPr lang="en-US"/>
              <a:t>Click to add title</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79567"/>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79567"/>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79567"/>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79567"/>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8"/>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a:t>Click to add text</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7"/>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a:t>Click to add text</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2"/>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a:t>Click to add text</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70"/>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a:lstStyle/>
          <a:p>
            <a:r>
              <a:rPr lang="en-US"/>
              <a:t>20XX</a:t>
            </a:r>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a:lstStyle/>
          <a:p>
            <a:r>
              <a:rPr lang="en-US"/>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a:p>
        </p:txBody>
      </p:sp>
    </p:spTree>
    <p:extLst>
      <p:ext uri="{BB962C8B-B14F-4D97-AF65-F5344CB8AC3E}">
        <p14:creationId xmlns:p14="http://schemas.microsoft.com/office/powerpoint/2010/main" val="25249059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C99-0702-4DEF-A72F-2451B3DC6D0C}"/>
              </a:ext>
            </a:extLst>
          </p:cNvPr>
          <p:cNvSpPr>
            <a:spLocks noGrp="1"/>
          </p:cNvSpPr>
          <p:nvPr>
            <p:ph type="title" hasCustomPrompt="1"/>
          </p:nvPr>
        </p:nvSpPr>
        <p:spPr>
          <a:xfrm>
            <a:off x="1186544" y="-1"/>
            <a:ext cx="3944790" cy="1845127"/>
          </a:xfrm>
          <a:prstGeom prst="rect">
            <a:avLst/>
          </a:prstGeom>
        </p:spPr>
        <p:txBody>
          <a:bodyPr anchor="ctr"/>
          <a:lstStyle>
            <a:lvl1pPr algn="r">
              <a:defRPr sz="2400" cap="all" spc="100" baseline="0">
                <a:solidFill>
                  <a:schemeClr val="accent2"/>
                </a:solidFill>
              </a:defRPr>
            </a:lvl1pPr>
          </a:lstStyle>
          <a:p>
            <a:r>
              <a:rPr lang="en-US"/>
              <a:t>Click to add title</a:t>
            </a:r>
          </a:p>
        </p:txBody>
      </p:sp>
      <p:sp>
        <p:nvSpPr>
          <p:cNvPr id="6" name="Picture Placeholder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1845128"/>
            <a:ext cx="12192000" cy="5012871"/>
          </a:xfrm>
          <a:prstGeom prst="rect">
            <a:avLst/>
          </a:prstGeom>
        </p:spPr>
        <p:txBody>
          <a:bodyPr/>
          <a:lstStyle>
            <a:lvl1pPr marL="0" indent="0" algn="l">
              <a:buNone/>
              <a:defRPr/>
            </a:lvl1pPr>
          </a:lstStyle>
          <a:p>
            <a:r>
              <a:rPr lang="en-US"/>
              <a:t>Click to add photo</a:t>
            </a:r>
          </a:p>
        </p:txBody>
      </p:sp>
      <p:sp>
        <p:nvSpPr>
          <p:cNvPr id="3" name="Date Placeholder 2">
            <a:extLst>
              <a:ext uri="{FF2B5EF4-FFF2-40B4-BE49-F238E27FC236}">
                <a16:creationId xmlns:a16="http://schemas.microsoft.com/office/drawing/2014/main" id="{AAE88F42-9013-4CBC-BF65-3FE1470550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a:t>20XX</a:t>
            </a:r>
          </a:p>
        </p:txBody>
      </p:sp>
      <p:sp>
        <p:nvSpPr>
          <p:cNvPr id="8" name="Text Placeholder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5627913" y="0"/>
            <a:ext cx="6564087" cy="3614737"/>
          </a:xfrm>
          <a:prstGeom prst="rect">
            <a:avLst/>
          </a:prstGeom>
          <a:solidFill>
            <a:schemeClr val="accent2">
              <a:alpha val="92000"/>
            </a:schemeClr>
          </a:solidFill>
        </p:spPr>
        <p:txBody>
          <a:bodyPr lIns="640080" tIns="731520" rIns="548640" anchor="t"/>
          <a:lstStyle>
            <a:lvl1pPr marL="0" indent="0" algn="l">
              <a:lnSpc>
                <a:spcPct val="125000"/>
              </a:lnSpc>
              <a:spcBef>
                <a:spcPts val="0"/>
              </a:spcBef>
              <a:buNone/>
              <a:defRPr sz="1600" cap="none" spc="100" baseline="0">
                <a:solidFill>
                  <a:schemeClr val="bg1"/>
                </a:solidFill>
                <a:latin typeface="+mn-lt"/>
              </a:defRPr>
            </a:lvl1pPr>
          </a:lstStyle>
          <a:p>
            <a:pPr lvl="0"/>
            <a:r>
              <a:rPr lang="en-US"/>
              <a:t>Click to add subtitle</a:t>
            </a:r>
          </a:p>
        </p:txBody>
      </p:sp>
      <p:sp>
        <p:nvSpPr>
          <p:cNvPr id="4" name="Footer Placeholder 3">
            <a:extLst>
              <a:ext uri="{FF2B5EF4-FFF2-40B4-BE49-F238E27FC236}">
                <a16:creationId xmlns:a16="http://schemas.microsoft.com/office/drawing/2014/main" id="{9322B1A3-ADD1-4AAF-A733-AF9AEAB499A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a:t>Pitch deck</a:t>
            </a:r>
          </a:p>
        </p:txBody>
      </p:sp>
      <p:sp>
        <p:nvSpPr>
          <p:cNvPr id="5" name="Slide Number Placeholder 4">
            <a:extLst>
              <a:ext uri="{FF2B5EF4-FFF2-40B4-BE49-F238E27FC236}">
                <a16:creationId xmlns:a16="http://schemas.microsoft.com/office/drawing/2014/main" id="{68AE2F48-AB83-42F0-93C2-9F943F0B00C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33835220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a:lstStyle>
            <a:lvl1pPr marL="0" indent="0" algn="ctr">
              <a:buNone/>
              <a:defRPr/>
            </a:lvl1pPr>
          </a:lstStyle>
          <a:p>
            <a:r>
              <a:rPr lang="en-US"/>
              <a:t>Click to add photo</a:t>
            </a:r>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486566" y="3035081"/>
            <a:ext cx="2341256" cy="640698"/>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a:t>Add title</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2879477" cy="1790164"/>
          </a:xfrm>
          <a:prstGeom prst="rect">
            <a:avLst/>
          </a:prstGeom>
        </p:spPr>
        <p:txBody>
          <a:bodyPr anchor="t"/>
          <a:lstStyle>
            <a:lvl1pPr marL="0" indent="0" algn="l">
              <a:lnSpc>
                <a:spcPct val="80000"/>
              </a:lnSpc>
              <a:spcBef>
                <a:spcPts val="0"/>
              </a:spcBef>
              <a:buNone/>
              <a:defRPr sz="1600" cap="none" spc="100" baseline="0">
                <a:solidFill>
                  <a:schemeClr val="tx1"/>
                </a:solidFill>
                <a:latin typeface="+mn-lt"/>
              </a:defRPr>
            </a:lvl1pPr>
          </a:lstStyle>
          <a:p>
            <a:pPr lvl="0"/>
            <a:r>
              <a:rPr lang="en-US"/>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41051034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73D0E-1AF6-411B-9697-065171200B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7C5E75-3868-458E-A8A4-DCC8F25CAE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246293-2642-494E-8832-FFDE90CDCEB0}"/>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5" name="Footer Placeholder 4">
            <a:extLst>
              <a:ext uri="{FF2B5EF4-FFF2-40B4-BE49-F238E27FC236}">
                <a16:creationId xmlns:a16="http://schemas.microsoft.com/office/drawing/2014/main" id="{ED9B4810-A2DE-4855-A038-E6C3C4833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2ECFF3-7A1F-4DF1-90E8-670A0BC6283B}"/>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2941330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337FD-C3D0-4486-AD5E-A02C3EEAE8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3117F2-767D-4FE0-A8FA-6A1830D258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8D0AD8-01A7-4B28-B34D-94E5A6132D1A}"/>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5" name="Footer Placeholder 4">
            <a:extLst>
              <a:ext uri="{FF2B5EF4-FFF2-40B4-BE49-F238E27FC236}">
                <a16:creationId xmlns:a16="http://schemas.microsoft.com/office/drawing/2014/main" id="{60A7F2F1-2DA7-49A0-B252-55FF3F64D6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79CC7-B94C-4A33-AD1F-D18D852A7F79}"/>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3583940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D6CDA-0246-47D6-9361-409FD72683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E605F9-E91B-42EF-AAE3-E0C17493CD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8D504F-519B-41E7-ACA4-6FA4754F38C1}"/>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5" name="Footer Placeholder 4">
            <a:extLst>
              <a:ext uri="{FF2B5EF4-FFF2-40B4-BE49-F238E27FC236}">
                <a16:creationId xmlns:a16="http://schemas.microsoft.com/office/drawing/2014/main" id="{4A4EADA4-517B-492D-BBF4-C8843EA14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06410-4A87-4399-8F8B-2BE443DCCD6D}"/>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311471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EF166-A609-4CCE-845B-F1D2BC8776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9DBEC0-2747-41B1-93AA-EC08180543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8C7BD2-3633-4F1B-A089-F90982C3F1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4BD50F-CEC5-4B8C-A848-9C64C90759EB}"/>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6" name="Footer Placeholder 5">
            <a:extLst>
              <a:ext uri="{FF2B5EF4-FFF2-40B4-BE49-F238E27FC236}">
                <a16:creationId xmlns:a16="http://schemas.microsoft.com/office/drawing/2014/main" id="{ECAE9888-5115-4E56-BB07-A170D0E9EA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08D107-5EF4-4AC3-9199-5E3920E92A7D}"/>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4781893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062BF-B307-4F57-B125-1B531DEF72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7EB0CC-4813-47AB-9236-D1D6222E8E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E292A7-A975-439F-A3DE-C96153FE97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3EE70F-264A-4E4D-86CD-D2C854E2EC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D92E1A-9343-4554-B0E3-FE38AF233F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608962-2B00-4B9D-8EE7-E9AEFF571D6E}"/>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8" name="Footer Placeholder 7">
            <a:extLst>
              <a:ext uri="{FF2B5EF4-FFF2-40B4-BE49-F238E27FC236}">
                <a16:creationId xmlns:a16="http://schemas.microsoft.com/office/drawing/2014/main" id="{A2F79D56-B660-4749-BF31-1B8BC1CA66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E01822-F5BA-4BED-BF9C-30562D20C2C2}"/>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13451368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B42D-2E4D-47A9-9B97-1EB9F99C5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3A8687-63C0-48AD-B026-516E43B7438F}"/>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4" name="Footer Placeholder 3">
            <a:extLst>
              <a:ext uri="{FF2B5EF4-FFF2-40B4-BE49-F238E27FC236}">
                <a16:creationId xmlns:a16="http://schemas.microsoft.com/office/drawing/2014/main" id="{BCEDC164-1E52-4B60-9F5C-2C2A30912E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DAD77D-D800-4311-98C1-8B33436DE6A1}"/>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32232630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F011B6-1ECA-4DB4-BD85-4294889389A8}"/>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3" name="Footer Placeholder 2">
            <a:extLst>
              <a:ext uri="{FF2B5EF4-FFF2-40B4-BE49-F238E27FC236}">
                <a16:creationId xmlns:a16="http://schemas.microsoft.com/office/drawing/2014/main" id="{24CC3EE8-405D-446E-96DD-D184D8BF3F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9F76F3-BC00-4914-91A5-BA91BF9E308B}"/>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9562805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111FA-6AAD-4630-A47A-3E2A73FEF0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78FFD9-6DDB-40ED-A80D-CB0ADAC906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7FE76B-DEB0-4506-B0C2-59DE943AC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65641-FAB4-4A25-B1E1-44961D722C35}"/>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6" name="Footer Placeholder 5">
            <a:extLst>
              <a:ext uri="{FF2B5EF4-FFF2-40B4-BE49-F238E27FC236}">
                <a16:creationId xmlns:a16="http://schemas.microsoft.com/office/drawing/2014/main" id="{204547A0-E461-4C30-B31E-15DCA8B875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04AD27-966E-411F-986A-5EFDE61FCCBB}"/>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77531455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1324-5307-47DD-8541-D7D83E88F3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C316D5-95C3-4FE8-ADE1-1E944EE564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6422B2-2022-428C-9CE1-D8B84BEA08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1D6803-7DDA-45E8-B52C-C7F2BB282BA9}"/>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6" name="Footer Placeholder 5">
            <a:extLst>
              <a:ext uri="{FF2B5EF4-FFF2-40B4-BE49-F238E27FC236}">
                <a16:creationId xmlns:a16="http://schemas.microsoft.com/office/drawing/2014/main" id="{60A4B37B-FB6A-4E59-80CB-129AC1179E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845DFF-665D-4F75-9E4B-B5804757FDEA}"/>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15275030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BB11E-56BF-4B96-BECE-6E22E124BC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8FA9AA-1C33-445A-9891-F7BE545A4B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A37B6-A53B-4EEE-8FDD-1B6066A6A5AB}"/>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5" name="Footer Placeholder 4">
            <a:extLst>
              <a:ext uri="{FF2B5EF4-FFF2-40B4-BE49-F238E27FC236}">
                <a16:creationId xmlns:a16="http://schemas.microsoft.com/office/drawing/2014/main" id="{6E7B0BAF-FD67-4A2D-AFB7-1E96FDBDF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B8B8A5-E519-42C7-8F93-368FB4BE9D09}"/>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23767563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2E6726-E7AD-46B5-A68B-137C8AC8D4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06E316-F9F9-4C7B-844F-16F032AEC6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24B63A-C397-4753-8D36-EC95A497CE53}"/>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5" name="Footer Placeholder 4">
            <a:extLst>
              <a:ext uri="{FF2B5EF4-FFF2-40B4-BE49-F238E27FC236}">
                <a16:creationId xmlns:a16="http://schemas.microsoft.com/office/drawing/2014/main" id="{07C9E014-C3A6-4660-8D67-482903F27A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760E86-0123-4911-B5B2-A0AD04986512}"/>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7439876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1_1-Cover">
  <p:cSld name="1_1-Cover">
    <p:spTree>
      <p:nvGrpSpPr>
        <p:cNvPr id="1" name="Shape 97"/>
        <p:cNvGrpSpPr/>
        <p:nvPr/>
      </p:nvGrpSpPr>
      <p:grpSpPr>
        <a:xfrm>
          <a:off x="0" y="0"/>
          <a:ext cx="0" cy="0"/>
          <a:chOff x="0" y="0"/>
          <a:chExt cx="0" cy="0"/>
        </a:xfrm>
      </p:grpSpPr>
      <p:sp>
        <p:nvSpPr>
          <p:cNvPr id="98" name="Google Shape;98;p24"/>
          <p:cNvSpPr>
            <a:spLocks noGrp="1"/>
          </p:cNvSpPr>
          <p:nvPr>
            <p:ph type="pic" idx="2"/>
          </p:nvPr>
        </p:nvSpPr>
        <p:spPr>
          <a:xfrm>
            <a:off x="0" y="-1"/>
            <a:ext cx="12192000" cy="6858000"/>
          </a:xfrm>
          <a:prstGeom prst="rect">
            <a:avLst/>
          </a:prstGeom>
          <a:solidFill>
            <a:srgbClr val="BFBFBF"/>
          </a:solidFill>
          <a:ln>
            <a:noFill/>
          </a:ln>
        </p:spPr>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_1-Cover">
  <p:cSld name="2_1-Cover">
    <p:spTree>
      <p:nvGrpSpPr>
        <p:cNvPr id="1" name="Shape 99"/>
        <p:cNvGrpSpPr/>
        <p:nvPr/>
      </p:nvGrpSpPr>
      <p:grpSpPr>
        <a:xfrm>
          <a:off x="0" y="0"/>
          <a:ext cx="0" cy="0"/>
          <a:chOff x="0" y="0"/>
          <a:chExt cx="0" cy="0"/>
        </a:xfrm>
      </p:grpSpPr>
      <p:sp>
        <p:nvSpPr>
          <p:cNvPr id="100" name="Google Shape;100;p25"/>
          <p:cNvSpPr>
            <a:spLocks noGrp="1"/>
          </p:cNvSpPr>
          <p:nvPr>
            <p:ph type="pic" idx="2"/>
          </p:nvPr>
        </p:nvSpPr>
        <p:spPr>
          <a:xfrm>
            <a:off x="4152444" y="0"/>
            <a:ext cx="8037600" cy="6858000"/>
          </a:xfrm>
          <a:prstGeom prst="rect">
            <a:avLst/>
          </a:prstGeom>
          <a:solidFill>
            <a:srgbClr val="BFBFBF"/>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61_3-Content">
  <p:cSld name="61_3-Content">
    <p:spTree>
      <p:nvGrpSpPr>
        <p:cNvPr id="1" name="Shape 101"/>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62_3-Content">
  <p:cSld name="62_3-Content">
    <p:spTree>
      <p:nvGrpSpPr>
        <p:cNvPr id="1" name="Shape 102"/>
        <p:cNvGrpSpPr/>
        <p:nvPr/>
      </p:nvGrpSpPr>
      <p:grpSpPr>
        <a:xfrm>
          <a:off x="0" y="0"/>
          <a:ext cx="0" cy="0"/>
          <a:chOff x="0" y="0"/>
          <a:chExt cx="0" cy="0"/>
        </a:xfrm>
      </p:grpSpPr>
      <p:sp>
        <p:nvSpPr>
          <p:cNvPr id="103" name="Google Shape;103;p27"/>
          <p:cNvSpPr>
            <a:spLocks noGrp="1"/>
          </p:cNvSpPr>
          <p:nvPr>
            <p:ph type="pic" idx="2"/>
          </p:nvPr>
        </p:nvSpPr>
        <p:spPr>
          <a:xfrm>
            <a:off x="0" y="0"/>
            <a:ext cx="12192000" cy="6858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63_3-Content">
  <p:cSld name="63_3-Content">
    <p:spTree>
      <p:nvGrpSpPr>
        <p:cNvPr id="1" name="Shape 104"/>
        <p:cNvGrpSpPr/>
        <p:nvPr/>
      </p:nvGrpSpPr>
      <p:grpSpPr>
        <a:xfrm>
          <a:off x="0" y="0"/>
          <a:ext cx="0" cy="0"/>
          <a:chOff x="0" y="0"/>
          <a:chExt cx="0" cy="0"/>
        </a:xfrm>
      </p:grpSpPr>
      <p:sp>
        <p:nvSpPr>
          <p:cNvPr id="105" name="Google Shape;105;p28"/>
          <p:cNvSpPr>
            <a:spLocks noGrp="1"/>
          </p:cNvSpPr>
          <p:nvPr>
            <p:ph type="pic" idx="2"/>
          </p:nvPr>
        </p:nvSpPr>
        <p:spPr>
          <a:xfrm>
            <a:off x="4124473" y="0"/>
            <a:ext cx="8067600" cy="6858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64_3-Content">
  <p:cSld name="64_3-Content">
    <p:spTree>
      <p:nvGrpSpPr>
        <p:cNvPr id="1" name="Shape 106"/>
        <p:cNvGrpSpPr/>
        <p:nvPr/>
      </p:nvGrpSpPr>
      <p:grpSpPr>
        <a:xfrm>
          <a:off x="0" y="0"/>
          <a:ext cx="0" cy="0"/>
          <a:chOff x="0" y="0"/>
          <a:chExt cx="0" cy="0"/>
        </a:xfrm>
      </p:grpSpPr>
      <p:sp>
        <p:nvSpPr>
          <p:cNvPr id="107" name="Google Shape;107;p29"/>
          <p:cNvSpPr>
            <a:spLocks noGrp="1"/>
          </p:cNvSpPr>
          <p:nvPr>
            <p:ph type="pic" idx="2"/>
          </p:nvPr>
        </p:nvSpPr>
        <p:spPr>
          <a:xfrm>
            <a:off x="0" y="0"/>
            <a:ext cx="8041200" cy="6858000"/>
          </a:xfrm>
          <a:prstGeom prst="rect">
            <a:avLst/>
          </a:prstGeom>
          <a:solidFill>
            <a:srgbClr val="BFBFBF"/>
          </a:solidFill>
          <a:ln>
            <a:noFill/>
          </a:ln>
        </p:spPr>
      </p:sp>
      <p:sp>
        <p:nvSpPr>
          <p:cNvPr id="108" name="Google Shape;108;p29"/>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65_3-Content">
  <p:cSld name="65_3-Content">
    <p:spTree>
      <p:nvGrpSpPr>
        <p:cNvPr id="1" name="Shape 109"/>
        <p:cNvGrpSpPr/>
        <p:nvPr/>
      </p:nvGrpSpPr>
      <p:grpSpPr>
        <a:xfrm>
          <a:off x="0" y="0"/>
          <a:ext cx="0" cy="0"/>
          <a:chOff x="0" y="0"/>
          <a:chExt cx="0" cy="0"/>
        </a:xfrm>
      </p:grpSpPr>
      <p:sp>
        <p:nvSpPr>
          <p:cNvPr id="110" name="Google Shape;110;p30"/>
          <p:cNvSpPr>
            <a:spLocks noGrp="1"/>
          </p:cNvSpPr>
          <p:nvPr>
            <p:ph type="pic" idx="2"/>
          </p:nvPr>
        </p:nvSpPr>
        <p:spPr>
          <a:xfrm>
            <a:off x="2972799" y="549275"/>
            <a:ext cx="6246400" cy="57596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66_3-Content">
  <p:cSld name="66_3-Content">
    <p:spTree>
      <p:nvGrpSpPr>
        <p:cNvPr id="1" name="Shape 111"/>
        <p:cNvGrpSpPr/>
        <p:nvPr/>
      </p:nvGrpSpPr>
      <p:grpSpPr>
        <a:xfrm>
          <a:off x="0" y="0"/>
          <a:ext cx="0" cy="0"/>
          <a:chOff x="0" y="0"/>
          <a:chExt cx="0" cy="0"/>
        </a:xfrm>
      </p:grpSpPr>
      <p:sp>
        <p:nvSpPr>
          <p:cNvPr id="112" name="Google Shape;112;p31"/>
          <p:cNvSpPr>
            <a:spLocks noGrp="1"/>
          </p:cNvSpPr>
          <p:nvPr>
            <p:ph type="pic" idx="2"/>
          </p:nvPr>
        </p:nvSpPr>
        <p:spPr>
          <a:xfrm>
            <a:off x="877680" y="575775"/>
            <a:ext cx="6217600" cy="57328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67_3-Content">
  <p:cSld name="67_3-Content">
    <p:spTree>
      <p:nvGrpSpPr>
        <p:cNvPr id="1" name="Shape 113"/>
        <p:cNvGrpSpPr/>
        <p:nvPr/>
      </p:nvGrpSpPr>
      <p:grpSpPr>
        <a:xfrm>
          <a:off x="0" y="0"/>
          <a:ext cx="0" cy="0"/>
          <a:chOff x="0" y="0"/>
          <a:chExt cx="0" cy="0"/>
        </a:xfrm>
      </p:grpSpPr>
      <p:sp>
        <p:nvSpPr>
          <p:cNvPr id="114" name="Google Shape;114;p32"/>
          <p:cNvSpPr>
            <a:spLocks noGrp="1"/>
          </p:cNvSpPr>
          <p:nvPr>
            <p:ph type="pic" idx="2"/>
          </p:nvPr>
        </p:nvSpPr>
        <p:spPr>
          <a:xfrm>
            <a:off x="6592897" y="2260600"/>
            <a:ext cx="5206400" cy="4597600"/>
          </a:xfrm>
          <a:prstGeom prst="rect">
            <a:avLst/>
          </a:prstGeom>
          <a:solidFill>
            <a:srgbClr val="BFBFBF"/>
          </a:solidFill>
          <a:ln>
            <a:noFill/>
          </a:ln>
        </p:spPr>
      </p:sp>
      <p:sp>
        <p:nvSpPr>
          <p:cNvPr id="115" name="Google Shape;115;p32"/>
          <p:cNvSpPr>
            <a:spLocks noGrp="1"/>
          </p:cNvSpPr>
          <p:nvPr>
            <p:ph type="pic" idx="3"/>
          </p:nvPr>
        </p:nvSpPr>
        <p:spPr>
          <a:xfrm>
            <a:off x="5207635" y="0"/>
            <a:ext cx="5206400" cy="45976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68_3-Content">
  <p:cSld name="68_3-Content">
    <p:spTree>
      <p:nvGrpSpPr>
        <p:cNvPr id="1" name="Shape 116"/>
        <p:cNvGrpSpPr/>
        <p:nvPr/>
      </p:nvGrpSpPr>
      <p:grpSpPr>
        <a:xfrm>
          <a:off x="0" y="0"/>
          <a:ext cx="0" cy="0"/>
          <a:chOff x="0" y="0"/>
          <a:chExt cx="0" cy="0"/>
        </a:xfrm>
      </p:grpSpPr>
      <p:sp>
        <p:nvSpPr>
          <p:cNvPr id="117" name="Google Shape;117;p33"/>
          <p:cNvSpPr>
            <a:spLocks noGrp="1"/>
          </p:cNvSpPr>
          <p:nvPr>
            <p:ph type="pic" idx="2"/>
          </p:nvPr>
        </p:nvSpPr>
        <p:spPr>
          <a:xfrm>
            <a:off x="1728884" y="2260600"/>
            <a:ext cx="5206400" cy="4597600"/>
          </a:xfrm>
          <a:prstGeom prst="rect">
            <a:avLst/>
          </a:prstGeom>
          <a:solidFill>
            <a:srgbClr val="BFBFBF"/>
          </a:solidFill>
          <a:ln>
            <a:noFill/>
          </a:ln>
        </p:spPr>
      </p:sp>
      <p:sp>
        <p:nvSpPr>
          <p:cNvPr id="118" name="Google Shape;118;p33"/>
          <p:cNvSpPr>
            <a:spLocks noGrp="1"/>
          </p:cNvSpPr>
          <p:nvPr>
            <p:ph type="pic" idx="3"/>
          </p:nvPr>
        </p:nvSpPr>
        <p:spPr>
          <a:xfrm>
            <a:off x="343620" y="0"/>
            <a:ext cx="5206400" cy="45976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69_3-Content">
  <p:cSld name="69_3-Content">
    <p:spTree>
      <p:nvGrpSpPr>
        <p:cNvPr id="1" name="Shape 119"/>
        <p:cNvGrpSpPr/>
        <p:nvPr/>
      </p:nvGrpSpPr>
      <p:grpSpPr>
        <a:xfrm>
          <a:off x="0" y="0"/>
          <a:ext cx="0" cy="0"/>
          <a:chOff x="0" y="0"/>
          <a:chExt cx="0" cy="0"/>
        </a:xfrm>
      </p:grpSpPr>
      <p:sp>
        <p:nvSpPr>
          <p:cNvPr id="120" name="Google Shape;120;p34"/>
          <p:cNvSpPr>
            <a:spLocks noGrp="1"/>
          </p:cNvSpPr>
          <p:nvPr>
            <p:ph type="pic" idx="2"/>
          </p:nvPr>
        </p:nvSpPr>
        <p:spPr>
          <a:xfrm>
            <a:off x="4185369" y="2260600"/>
            <a:ext cx="5206400" cy="4597600"/>
          </a:xfrm>
          <a:prstGeom prst="rect">
            <a:avLst/>
          </a:prstGeom>
          <a:solidFill>
            <a:srgbClr val="BFBFBF"/>
          </a:solidFill>
          <a:ln>
            <a:noFill/>
          </a:ln>
        </p:spPr>
      </p:sp>
      <p:sp>
        <p:nvSpPr>
          <p:cNvPr id="121" name="Google Shape;121;p34"/>
          <p:cNvSpPr>
            <a:spLocks noGrp="1"/>
          </p:cNvSpPr>
          <p:nvPr>
            <p:ph type="pic" idx="3"/>
          </p:nvPr>
        </p:nvSpPr>
        <p:spPr>
          <a:xfrm>
            <a:off x="2800104" y="0"/>
            <a:ext cx="5206400" cy="4597600"/>
          </a:xfrm>
          <a:prstGeom prst="rect">
            <a:avLst/>
          </a:prstGeom>
          <a:solidFill>
            <a:srgbClr val="BFBFBF"/>
          </a:solidFill>
          <a:ln>
            <a:noFill/>
          </a:ln>
        </p:spPr>
      </p:sp>
      <p:sp>
        <p:nvSpPr>
          <p:cNvPr id="122" name="Google Shape;122;p34"/>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23" name="Google Shape;123;p34"/>
          <p:cNvGrpSpPr/>
          <p:nvPr/>
        </p:nvGrpSpPr>
        <p:grpSpPr>
          <a:xfrm>
            <a:off x="11135146" y="507195"/>
            <a:ext cx="507407" cy="150111"/>
            <a:chOff x="10145491" y="4871559"/>
            <a:chExt cx="3767875" cy="1114684"/>
          </a:xfrm>
        </p:grpSpPr>
        <p:sp>
          <p:nvSpPr>
            <p:cNvPr id="124" name="Google Shape;124;p34"/>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5" name="Google Shape;125;p34"/>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6" name="Google Shape;126;p34"/>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7" name="Google Shape;127;p34"/>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8" name="Google Shape;128;p34"/>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9" name="Google Shape;129;p34"/>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70_3-Content">
  <p:cSld name="70_3-Content">
    <p:spTree>
      <p:nvGrpSpPr>
        <p:cNvPr id="1" name="Shape 130"/>
        <p:cNvGrpSpPr/>
        <p:nvPr/>
      </p:nvGrpSpPr>
      <p:grpSpPr>
        <a:xfrm>
          <a:off x="0" y="0"/>
          <a:ext cx="0" cy="0"/>
          <a:chOff x="0" y="0"/>
          <a:chExt cx="0" cy="0"/>
        </a:xfrm>
      </p:grpSpPr>
      <p:sp>
        <p:nvSpPr>
          <p:cNvPr id="131" name="Google Shape;131;p35"/>
          <p:cNvSpPr>
            <a:spLocks noGrp="1"/>
          </p:cNvSpPr>
          <p:nvPr>
            <p:ph type="pic" idx="2"/>
          </p:nvPr>
        </p:nvSpPr>
        <p:spPr>
          <a:xfrm>
            <a:off x="4150640" y="0"/>
            <a:ext cx="8041200" cy="6858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71_3-Content">
  <p:cSld name="71_3-Content">
    <p:spTree>
      <p:nvGrpSpPr>
        <p:cNvPr id="1" name="Shape 132"/>
        <p:cNvGrpSpPr/>
        <p:nvPr/>
      </p:nvGrpSpPr>
      <p:grpSpPr>
        <a:xfrm>
          <a:off x="0" y="0"/>
          <a:ext cx="0" cy="0"/>
          <a:chOff x="0" y="0"/>
          <a:chExt cx="0" cy="0"/>
        </a:xfrm>
      </p:grpSpPr>
      <p:sp>
        <p:nvSpPr>
          <p:cNvPr id="133" name="Google Shape;133;p36"/>
          <p:cNvSpPr>
            <a:spLocks noGrp="1"/>
          </p:cNvSpPr>
          <p:nvPr>
            <p:ph type="pic" idx="2"/>
          </p:nvPr>
        </p:nvSpPr>
        <p:spPr>
          <a:xfrm>
            <a:off x="4150639" y="0"/>
            <a:ext cx="8041200" cy="6858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72_3-Content">
  <p:cSld name="72_3-Content">
    <p:spTree>
      <p:nvGrpSpPr>
        <p:cNvPr id="1" name="Shape 134"/>
        <p:cNvGrpSpPr/>
        <p:nvPr/>
      </p:nvGrpSpPr>
      <p:grpSpPr>
        <a:xfrm>
          <a:off x="0" y="0"/>
          <a:ext cx="0" cy="0"/>
          <a:chOff x="0" y="0"/>
          <a:chExt cx="0" cy="0"/>
        </a:xfrm>
      </p:grpSpPr>
      <p:sp>
        <p:nvSpPr>
          <p:cNvPr id="135" name="Google Shape;135;p37"/>
          <p:cNvSpPr>
            <a:spLocks noGrp="1"/>
          </p:cNvSpPr>
          <p:nvPr>
            <p:ph type="pic" idx="2"/>
          </p:nvPr>
        </p:nvSpPr>
        <p:spPr>
          <a:xfrm>
            <a:off x="969908" y="0"/>
            <a:ext cx="7095200" cy="6858000"/>
          </a:xfrm>
          <a:prstGeom prst="rect">
            <a:avLst/>
          </a:prstGeom>
          <a:solidFill>
            <a:srgbClr val="BFBFBF"/>
          </a:solidFill>
          <a:ln>
            <a:noFill/>
          </a:ln>
        </p:spPr>
      </p:sp>
      <p:sp>
        <p:nvSpPr>
          <p:cNvPr id="136" name="Google Shape;136;p37"/>
          <p:cNvSpPr>
            <a:spLocks noGrp="1"/>
          </p:cNvSpPr>
          <p:nvPr>
            <p:ph type="pic" idx="3"/>
          </p:nvPr>
        </p:nvSpPr>
        <p:spPr>
          <a:xfrm>
            <a:off x="1" y="0"/>
            <a:ext cx="4823600" cy="6858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73_3-Content">
  <p:cSld name="73_3-Content">
    <p:spTree>
      <p:nvGrpSpPr>
        <p:cNvPr id="1" name="Shape 137"/>
        <p:cNvGrpSpPr/>
        <p:nvPr/>
      </p:nvGrpSpPr>
      <p:grpSpPr>
        <a:xfrm>
          <a:off x="0" y="0"/>
          <a:ext cx="0" cy="0"/>
          <a:chOff x="0" y="0"/>
          <a:chExt cx="0" cy="0"/>
        </a:xfrm>
      </p:grpSpPr>
      <p:sp>
        <p:nvSpPr>
          <p:cNvPr id="138" name="Google Shape;138;p38"/>
          <p:cNvSpPr>
            <a:spLocks noGrp="1"/>
          </p:cNvSpPr>
          <p:nvPr>
            <p:ph type="pic" idx="2"/>
          </p:nvPr>
        </p:nvSpPr>
        <p:spPr>
          <a:xfrm>
            <a:off x="7368211" y="0"/>
            <a:ext cx="4823600" cy="6858000"/>
          </a:xfrm>
          <a:prstGeom prst="rect">
            <a:avLst/>
          </a:prstGeom>
          <a:solidFill>
            <a:srgbClr val="BFBFBF"/>
          </a:solidFill>
          <a:ln>
            <a:noFill/>
          </a:ln>
        </p:spPr>
      </p:sp>
      <p:sp>
        <p:nvSpPr>
          <p:cNvPr id="139" name="Google Shape;139;p38"/>
          <p:cNvSpPr>
            <a:spLocks noGrp="1"/>
          </p:cNvSpPr>
          <p:nvPr>
            <p:ph type="pic" idx="3"/>
          </p:nvPr>
        </p:nvSpPr>
        <p:spPr>
          <a:xfrm>
            <a:off x="4126955" y="0"/>
            <a:ext cx="7095200" cy="6858000"/>
          </a:xfrm>
          <a:prstGeom prst="rect">
            <a:avLst/>
          </a:prstGeom>
          <a:solidFill>
            <a:srgbClr val="BFBFBF"/>
          </a:solidFill>
          <a:ln>
            <a:noFill/>
          </a:ln>
        </p:spPr>
      </p:sp>
      <p:sp>
        <p:nvSpPr>
          <p:cNvPr id="140" name="Google Shape;140;p38"/>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41" name="Google Shape;141;p38"/>
          <p:cNvGrpSpPr/>
          <p:nvPr/>
        </p:nvGrpSpPr>
        <p:grpSpPr>
          <a:xfrm>
            <a:off x="11135146" y="507195"/>
            <a:ext cx="507407" cy="150111"/>
            <a:chOff x="10145491" y="4871559"/>
            <a:chExt cx="3767875" cy="1114684"/>
          </a:xfrm>
        </p:grpSpPr>
        <p:sp>
          <p:nvSpPr>
            <p:cNvPr id="142" name="Google Shape;142;p38"/>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43" name="Google Shape;143;p38"/>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44" name="Google Shape;144;p38"/>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45" name="Google Shape;145;p38"/>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46" name="Google Shape;146;p38"/>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47" name="Google Shape;147;p38"/>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74_3-Content">
  <p:cSld name="74_3-Content">
    <p:spTree>
      <p:nvGrpSpPr>
        <p:cNvPr id="1" name="Shape 148"/>
        <p:cNvGrpSpPr/>
        <p:nvPr/>
      </p:nvGrpSpPr>
      <p:grpSpPr>
        <a:xfrm>
          <a:off x="0" y="0"/>
          <a:ext cx="0" cy="0"/>
          <a:chOff x="0" y="0"/>
          <a:chExt cx="0" cy="0"/>
        </a:xfrm>
      </p:grpSpPr>
      <p:sp>
        <p:nvSpPr>
          <p:cNvPr id="149" name="Google Shape;149;p39"/>
          <p:cNvSpPr>
            <a:spLocks noGrp="1"/>
          </p:cNvSpPr>
          <p:nvPr>
            <p:ph type="pic" idx="2"/>
          </p:nvPr>
        </p:nvSpPr>
        <p:spPr>
          <a:xfrm>
            <a:off x="7418505" y="0"/>
            <a:ext cx="4773600" cy="6858000"/>
          </a:xfrm>
          <a:prstGeom prst="rect">
            <a:avLst/>
          </a:prstGeom>
          <a:solidFill>
            <a:srgbClr val="BFBFBF"/>
          </a:solidFill>
          <a:ln>
            <a:noFill/>
          </a:ln>
        </p:spPr>
      </p:sp>
      <p:sp>
        <p:nvSpPr>
          <p:cNvPr id="150" name="Google Shape;150;p39"/>
          <p:cNvSpPr>
            <a:spLocks noGrp="1"/>
          </p:cNvSpPr>
          <p:nvPr>
            <p:ph type="pic" idx="3"/>
          </p:nvPr>
        </p:nvSpPr>
        <p:spPr>
          <a:xfrm>
            <a:off x="4169904" y="0"/>
            <a:ext cx="7102400" cy="6858000"/>
          </a:xfrm>
          <a:prstGeom prst="rect">
            <a:avLst/>
          </a:prstGeom>
          <a:solidFill>
            <a:srgbClr val="BFBFBF"/>
          </a:solidFill>
          <a:ln>
            <a:noFill/>
          </a:ln>
        </p:spPr>
      </p:sp>
      <p:sp>
        <p:nvSpPr>
          <p:cNvPr id="151" name="Google Shape;151;p39"/>
          <p:cNvSpPr>
            <a:spLocks noGrp="1"/>
          </p:cNvSpPr>
          <p:nvPr>
            <p:ph type="pic" idx="4"/>
          </p:nvPr>
        </p:nvSpPr>
        <p:spPr>
          <a:xfrm>
            <a:off x="921303" y="0"/>
            <a:ext cx="7102400" cy="6858000"/>
          </a:xfrm>
          <a:prstGeom prst="rect">
            <a:avLst/>
          </a:prstGeom>
          <a:solidFill>
            <a:srgbClr val="BFBFBF"/>
          </a:solidFill>
          <a:ln>
            <a:noFill/>
          </a:ln>
        </p:spPr>
      </p:sp>
      <p:sp>
        <p:nvSpPr>
          <p:cNvPr id="152" name="Google Shape;152;p39"/>
          <p:cNvSpPr>
            <a:spLocks noGrp="1"/>
          </p:cNvSpPr>
          <p:nvPr>
            <p:ph type="pic" idx="5"/>
          </p:nvPr>
        </p:nvSpPr>
        <p:spPr>
          <a:xfrm>
            <a:off x="1" y="0"/>
            <a:ext cx="4775200" cy="6858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75_3-Content">
  <p:cSld name="75_3-Content">
    <p:spTree>
      <p:nvGrpSpPr>
        <p:cNvPr id="1" name="Shape 153"/>
        <p:cNvGrpSpPr/>
        <p:nvPr/>
      </p:nvGrpSpPr>
      <p:grpSpPr>
        <a:xfrm>
          <a:off x="0" y="0"/>
          <a:ext cx="0" cy="0"/>
          <a:chOff x="0" y="0"/>
          <a:chExt cx="0" cy="0"/>
        </a:xfrm>
      </p:grpSpPr>
      <p:sp>
        <p:nvSpPr>
          <p:cNvPr id="154" name="Google Shape;154;p40"/>
          <p:cNvSpPr>
            <a:spLocks noGrp="1"/>
          </p:cNvSpPr>
          <p:nvPr>
            <p:ph type="pic" idx="2"/>
          </p:nvPr>
        </p:nvSpPr>
        <p:spPr>
          <a:xfrm>
            <a:off x="845859" y="0"/>
            <a:ext cx="6255200" cy="45212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77_3-Content">
  <p:cSld name="77_3-Content">
    <p:spTree>
      <p:nvGrpSpPr>
        <p:cNvPr id="1" name="Shape 157"/>
        <p:cNvGrpSpPr/>
        <p:nvPr/>
      </p:nvGrpSpPr>
      <p:grpSpPr>
        <a:xfrm>
          <a:off x="0" y="0"/>
          <a:ext cx="0" cy="0"/>
          <a:chOff x="0" y="0"/>
          <a:chExt cx="0" cy="0"/>
        </a:xfrm>
      </p:grpSpPr>
      <p:sp>
        <p:nvSpPr>
          <p:cNvPr id="158" name="Google Shape;158;p42"/>
          <p:cNvSpPr>
            <a:spLocks noGrp="1"/>
          </p:cNvSpPr>
          <p:nvPr>
            <p:ph type="pic" idx="2"/>
          </p:nvPr>
        </p:nvSpPr>
        <p:spPr>
          <a:xfrm>
            <a:off x="8178264" y="2472360"/>
            <a:ext cx="3764800" cy="3471200"/>
          </a:xfrm>
          <a:prstGeom prst="rect">
            <a:avLst/>
          </a:prstGeom>
          <a:solidFill>
            <a:srgbClr val="BFBFBF"/>
          </a:solidFill>
          <a:ln>
            <a:noFill/>
          </a:ln>
        </p:spPr>
      </p:sp>
      <p:sp>
        <p:nvSpPr>
          <p:cNvPr id="159" name="Google Shape;159;p42"/>
          <p:cNvSpPr>
            <a:spLocks noGrp="1"/>
          </p:cNvSpPr>
          <p:nvPr>
            <p:ph type="pic" idx="3"/>
          </p:nvPr>
        </p:nvSpPr>
        <p:spPr>
          <a:xfrm>
            <a:off x="7182295" y="914400"/>
            <a:ext cx="3794400" cy="3498400"/>
          </a:xfrm>
          <a:prstGeom prst="rect">
            <a:avLst/>
          </a:prstGeom>
          <a:solidFill>
            <a:srgbClr val="BFBFBF"/>
          </a:solidFill>
          <a:ln>
            <a:noFill/>
          </a:ln>
        </p:spPr>
      </p:sp>
      <p:sp>
        <p:nvSpPr>
          <p:cNvPr id="160" name="Google Shape;160;p42"/>
          <p:cNvSpPr>
            <a:spLocks noGrp="1"/>
          </p:cNvSpPr>
          <p:nvPr>
            <p:ph type="pic" idx="4"/>
          </p:nvPr>
        </p:nvSpPr>
        <p:spPr>
          <a:xfrm>
            <a:off x="5082031" y="1297056"/>
            <a:ext cx="3794400" cy="3498400"/>
          </a:xfrm>
          <a:prstGeom prst="rect">
            <a:avLst/>
          </a:prstGeom>
          <a:solidFill>
            <a:srgbClr val="BFBFBF"/>
          </a:solidFill>
          <a:ln>
            <a:noFill/>
          </a:ln>
        </p:spPr>
      </p:sp>
      <p:sp>
        <p:nvSpPr>
          <p:cNvPr id="161" name="Google Shape;161;p42"/>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62" name="Google Shape;162;p42"/>
          <p:cNvGrpSpPr/>
          <p:nvPr/>
        </p:nvGrpSpPr>
        <p:grpSpPr>
          <a:xfrm>
            <a:off x="11135146" y="507195"/>
            <a:ext cx="507407" cy="150111"/>
            <a:chOff x="10145491" y="4871559"/>
            <a:chExt cx="3767875" cy="1114684"/>
          </a:xfrm>
        </p:grpSpPr>
        <p:sp>
          <p:nvSpPr>
            <p:cNvPr id="163" name="Google Shape;163;p42"/>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64" name="Google Shape;164;p42"/>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65" name="Google Shape;165;p42"/>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66" name="Google Shape;166;p42"/>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67" name="Google Shape;167;p42"/>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68" name="Google Shape;168;p42"/>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78_3-Content">
  <p:cSld name="78_3-Content">
    <p:spTree>
      <p:nvGrpSpPr>
        <p:cNvPr id="1" name="Shape 169"/>
        <p:cNvGrpSpPr/>
        <p:nvPr/>
      </p:nvGrpSpPr>
      <p:grpSpPr>
        <a:xfrm>
          <a:off x="0" y="0"/>
          <a:ext cx="0" cy="0"/>
          <a:chOff x="0" y="0"/>
          <a:chExt cx="0" cy="0"/>
        </a:xfrm>
      </p:grpSpPr>
      <p:sp>
        <p:nvSpPr>
          <p:cNvPr id="170" name="Google Shape;170;p43"/>
          <p:cNvSpPr>
            <a:spLocks noGrp="1"/>
          </p:cNvSpPr>
          <p:nvPr>
            <p:ph type="pic" idx="2"/>
          </p:nvPr>
        </p:nvSpPr>
        <p:spPr>
          <a:xfrm>
            <a:off x="4259747" y="914400"/>
            <a:ext cx="7537200" cy="5029200"/>
          </a:xfrm>
          <a:prstGeom prst="rect">
            <a:avLst/>
          </a:prstGeom>
          <a:solidFill>
            <a:srgbClr val="BFBFBF"/>
          </a:solidFill>
          <a:ln>
            <a:noFill/>
          </a:ln>
        </p:spPr>
      </p:sp>
      <p:sp>
        <p:nvSpPr>
          <p:cNvPr id="171" name="Google Shape;171;p43"/>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72" name="Google Shape;172;p43"/>
          <p:cNvGrpSpPr/>
          <p:nvPr/>
        </p:nvGrpSpPr>
        <p:grpSpPr>
          <a:xfrm>
            <a:off x="11135146" y="507195"/>
            <a:ext cx="507407" cy="150111"/>
            <a:chOff x="10145491" y="4871559"/>
            <a:chExt cx="3767875" cy="1114684"/>
          </a:xfrm>
        </p:grpSpPr>
        <p:sp>
          <p:nvSpPr>
            <p:cNvPr id="173" name="Google Shape;173;p43"/>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74" name="Google Shape;174;p43"/>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75" name="Google Shape;175;p43"/>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76" name="Google Shape;176;p43"/>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77" name="Google Shape;177;p43"/>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78" name="Google Shape;178;p43"/>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79_3-Content">
  <p:cSld name="79_3-Content">
    <p:spTree>
      <p:nvGrpSpPr>
        <p:cNvPr id="1" name="Shape 179"/>
        <p:cNvGrpSpPr/>
        <p:nvPr/>
      </p:nvGrpSpPr>
      <p:grpSpPr>
        <a:xfrm>
          <a:off x="0" y="0"/>
          <a:ext cx="0" cy="0"/>
          <a:chOff x="0" y="0"/>
          <a:chExt cx="0" cy="0"/>
        </a:xfrm>
      </p:grpSpPr>
      <p:sp>
        <p:nvSpPr>
          <p:cNvPr id="180" name="Google Shape;180;p44"/>
          <p:cNvSpPr>
            <a:spLocks noGrp="1"/>
          </p:cNvSpPr>
          <p:nvPr>
            <p:ph type="pic" idx="2"/>
          </p:nvPr>
        </p:nvSpPr>
        <p:spPr>
          <a:xfrm>
            <a:off x="-648801" y="1981200"/>
            <a:ext cx="13489600" cy="3251200"/>
          </a:xfrm>
          <a:prstGeom prst="rect">
            <a:avLst/>
          </a:prstGeom>
          <a:solidFill>
            <a:srgbClr val="BFBFBF"/>
          </a:solidFill>
          <a:ln>
            <a:noFill/>
          </a:ln>
        </p:spPr>
      </p:sp>
      <p:sp>
        <p:nvSpPr>
          <p:cNvPr id="181" name="Google Shape;181;p44"/>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82" name="Google Shape;182;p44"/>
          <p:cNvGrpSpPr/>
          <p:nvPr/>
        </p:nvGrpSpPr>
        <p:grpSpPr>
          <a:xfrm>
            <a:off x="11135146" y="507195"/>
            <a:ext cx="507407" cy="150111"/>
            <a:chOff x="10145491" y="4871559"/>
            <a:chExt cx="3767875" cy="1114684"/>
          </a:xfrm>
        </p:grpSpPr>
        <p:sp>
          <p:nvSpPr>
            <p:cNvPr id="183" name="Google Shape;183;p44"/>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84" name="Google Shape;184;p44"/>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85" name="Google Shape;185;p44"/>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86" name="Google Shape;186;p44"/>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87" name="Google Shape;187;p44"/>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88" name="Google Shape;188;p44"/>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80_3-Content">
  <p:cSld name="80_3-Content">
    <p:spTree>
      <p:nvGrpSpPr>
        <p:cNvPr id="1" name="Shape 189"/>
        <p:cNvGrpSpPr/>
        <p:nvPr/>
      </p:nvGrpSpPr>
      <p:grpSpPr>
        <a:xfrm>
          <a:off x="0" y="0"/>
          <a:ext cx="0" cy="0"/>
          <a:chOff x="0" y="0"/>
          <a:chExt cx="0" cy="0"/>
        </a:xfrm>
      </p:grpSpPr>
      <p:sp>
        <p:nvSpPr>
          <p:cNvPr id="190" name="Google Shape;190;p45"/>
          <p:cNvSpPr>
            <a:spLocks noGrp="1"/>
          </p:cNvSpPr>
          <p:nvPr>
            <p:ph type="pic" idx="2"/>
          </p:nvPr>
        </p:nvSpPr>
        <p:spPr>
          <a:xfrm>
            <a:off x="5224805" y="1981200"/>
            <a:ext cx="7618400" cy="3251200"/>
          </a:xfrm>
          <a:prstGeom prst="rect">
            <a:avLst/>
          </a:prstGeom>
          <a:solidFill>
            <a:srgbClr val="BFBFBF"/>
          </a:solidFill>
          <a:ln>
            <a:noFill/>
          </a:ln>
        </p:spPr>
      </p:sp>
      <p:sp>
        <p:nvSpPr>
          <p:cNvPr id="191" name="Google Shape;191;p45"/>
          <p:cNvSpPr>
            <a:spLocks noGrp="1"/>
          </p:cNvSpPr>
          <p:nvPr>
            <p:ph type="pic" idx="3"/>
          </p:nvPr>
        </p:nvSpPr>
        <p:spPr>
          <a:xfrm>
            <a:off x="-646905" y="1981200"/>
            <a:ext cx="7625200" cy="3251200"/>
          </a:xfrm>
          <a:prstGeom prst="rect">
            <a:avLst/>
          </a:prstGeom>
          <a:solidFill>
            <a:srgbClr val="BFBFBF"/>
          </a:solidFill>
          <a:ln>
            <a:noFill/>
          </a:ln>
        </p:spPr>
      </p:sp>
      <p:sp>
        <p:nvSpPr>
          <p:cNvPr id="192" name="Google Shape;192;p45"/>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93" name="Google Shape;193;p45"/>
          <p:cNvGrpSpPr/>
          <p:nvPr/>
        </p:nvGrpSpPr>
        <p:grpSpPr>
          <a:xfrm>
            <a:off x="11135146" y="507195"/>
            <a:ext cx="507407" cy="150111"/>
            <a:chOff x="10145491" y="4871559"/>
            <a:chExt cx="3767875" cy="1114684"/>
          </a:xfrm>
        </p:grpSpPr>
        <p:sp>
          <p:nvSpPr>
            <p:cNvPr id="194" name="Google Shape;194;p45"/>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95" name="Google Shape;195;p45"/>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96" name="Google Shape;196;p45"/>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97" name="Google Shape;197;p45"/>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98" name="Google Shape;198;p45"/>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99" name="Google Shape;199;p45"/>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81_3-Content">
  <p:cSld name="81_3-Content">
    <p:spTree>
      <p:nvGrpSpPr>
        <p:cNvPr id="1" name="Shape 200"/>
        <p:cNvGrpSpPr/>
        <p:nvPr/>
      </p:nvGrpSpPr>
      <p:grpSpPr>
        <a:xfrm>
          <a:off x="0" y="0"/>
          <a:ext cx="0" cy="0"/>
          <a:chOff x="0" y="0"/>
          <a:chExt cx="0" cy="0"/>
        </a:xfrm>
      </p:grpSpPr>
      <p:sp>
        <p:nvSpPr>
          <p:cNvPr id="201" name="Google Shape;201;p46"/>
          <p:cNvSpPr>
            <a:spLocks noGrp="1"/>
          </p:cNvSpPr>
          <p:nvPr>
            <p:ph type="pic" idx="2"/>
          </p:nvPr>
        </p:nvSpPr>
        <p:spPr>
          <a:xfrm>
            <a:off x="7192569" y="1981200"/>
            <a:ext cx="5650400" cy="3251200"/>
          </a:xfrm>
          <a:prstGeom prst="rect">
            <a:avLst/>
          </a:prstGeom>
          <a:solidFill>
            <a:srgbClr val="BFBFBF"/>
          </a:solidFill>
          <a:ln>
            <a:noFill/>
          </a:ln>
        </p:spPr>
      </p:sp>
      <p:sp>
        <p:nvSpPr>
          <p:cNvPr id="202" name="Google Shape;202;p46"/>
          <p:cNvSpPr>
            <a:spLocks noGrp="1"/>
          </p:cNvSpPr>
          <p:nvPr>
            <p:ph type="pic" idx="3"/>
          </p:nvPr>
        </p:nvSpPr>
        <p:spPr>
          <a:xfrm>
            <a:off x="3278372" y="1981200"/>
            <a:ext cx="5650400" cy="3251200"/>
          </a:xfrm>
          <a:prstGeom prst="rect">
            <a:avLst/>
          </a:prstGeom>
          <a:solidFill>
            <a:srgbClr val="BFBFBF"/>
          </a:solidFill>
          <a:ln>
            <a:noFill/>
          </a:ln>
        </p:spPr>
      </p:sp>
      <p:sp>
        <p:nvSpPr>
          <p:cNvPr id="203" name="Google Shape;203;p46"/>
          <p:cNvSpPr>
            <a:spLocks noGrp="1"/>
          </p:cNvSpPr>
          <p:nvPr>
            <p:ph type="pic" idx="4"/>
          </p:nvPr>
        </p:nvSpPr>
        <p:spPr>
          <a:xfrm>
            <a:off x="-635823" y="1981200"/>
            <a:ext cx="5650400" cy="3251200"/>
          </a:xfrm>
          <a:prstGeom prst="rect">
            <a:avLst/>
          </a:prstGeom>
          <a:solidFill>
            <a:srgbClr val="BFBFBF"/>
          </a:solidFill>
          <a:ln>
            <a:noFill/>
          </a:ln>
        </p:spPr>
      </p:sp>
      <p:sp>
        <p:nvSpPr>
          <p:cNvPr id="204" name="Google Shape;204;p46"/>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205" name="Google Shape;205;p46"/>
          <p:cNvGrpSpPr/>
          <p:nvPr/>
        </p:nvGrpSpPr>
        <p:grpSpPr>
          <a:xfrm>
            <a:off x="11135146" y="507195"/>
            <a:ext cx="507407" cy="150111"/>
            <a:chOff x="10145491" y="4871559"/>
            <a:chExt cx="3767875" cy="1114684"/>
          </a:xfrm>
        </p:grpSpPr>
        <p:sp>
          <p:nvSpPr>
            <p:cNvPr id="206" name="Google Shape;206;p46"/>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07" name="Google Shape;207;p46"/>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08" name="Google Shape;208;p46"/>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09" name="Google Shape;209;p46"/>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10" name="Google Shape;210;p46"/>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11" name="Google Shape;211;p46"/>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82_3-Content">
  <p:cSld name="82_3-Content">
    <p:spTree>
      <p:nvGrpSpPr>
        <p:cNvPr id="1" name="Shape 212"/>
        <p:cNvGrpSpPr/>
        <p:nvPr/>
      </p:nvGrpSpPr>
      <p:grpSpPr>
        <a:xfrm>
          <a:off x="0" y="0"/>
          <a:ext cx="0" cy="0"/>
          <a:chOff x="0" y="0"/>
          <a:chExt cx="0" cy="0"/>
        </a:xfrm>
      </p:grpSpPr>
      <p:sp>
        <p:nvSpPr>
          <p:cNvPr id="213" name="Google Shape;213;p47"/>
          <p:cNvSpPr>
            <a:spLocks noGrp="1"/>
          </p:cNvSpPr>
          <p:nvPr>
            <p:ph type="pic" idx="2"/>
          </p:nvPr>
        </p:nvSpPr>
        <p:spPr>
          <a:xfrm>
            <a:off x="7311673" y="1625600"/>
            <a:ext cx="6268400" cy="3606800"/>
          </a:xfrm>
          <a:prstGeom prst="rect">
            <a:avLst/>
          </a:prstGeom>
          <a:solidFill>
            <a:srgbClr val="BFBFBF"/>
          </a:solidFill>
          <a:ln>
            <a:noFill/>
          </a:ln>
        </p:spPr>
      </p:sp>
      <p:sp>
        <p:nvSpPr>
          <p:cNvPr id="214" name="Google Shape;214;p47"/>
          <p:cNvSpPr>
            <a:spLocks noGrp="1"/>
          </p:cNvSpPr>
          <p:nvPr>
            <p:ph type="pic" idx="3"/>
          </p:nvPr>
        </p:nvSpPr>
        <p:spPr>
          <a:xfrm>
            <a:off x="2969361" y="1625600"/>
            <a:ext cx="6268400" cy="3606800"/>
          </a:xfrm>
          <a:prstGeom prst="rect">
            <a:avLst/>
          </a:prstGeom>
          <a:solidFill>
            <a:srgbClr val="BFBFBF"/>
          </a:solidFill>
          <a:ln>
            <a:noFill/>
          </a:ln>
        </p:spPr>
      </p:sp>
      <p:sp>
        <p:nvSpPr>
          <p:cNvPr id="215" name="Google Shape;215;p47"/>
          <p:cNvSpPr>
            <a:spLocks noGrp="1"/>
          </p:cNvSpPr>
          <p:nvPr>
            <p:ph type="pic" idx="4"/>
          </p:nvPr>
        </p:nvSpPr>
        <p:spPr>
          <a:xfrm>
            <a:off x="-1372949" y="1625600"/>
            <a:ext cx="6268400" cy="3606800"/>
          </a:xfrm>
          <a:prstGeom prst="rect">
            <a:avLst/>
          </a:prstGeom>
          <a:solidFill>
            <a:srgbClr val="BFBFBF"/>
          </a:solidFill>
          <a:ln>
            <a:noFill/>
          </a:ln>
        </p:spPr>
      </p:sp>
      <p:sp>
        <p:nvSpPr>
          <p:cNvPr id="216" name="Google Shape;216;p47"/>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217" name="Google Shape;217;p47"/>
          <p:cNvGrpSpPr/>
          <p:nvPr/>
        </p:nvGrpSpPr>
        <p:grpSpPr>
          <a:xfrm>
            <a:off x="11135146" y="507195"/>
            <a:ext cx="507407" cy="150111"/>
            <a:chOff x="10145491" y="4871559"/>
            <a:chExt cx="3767875" cy="1114684"/>
          </a:xfrm>
        </p:grpSpPr>
        <p:sp>
          <p:nvSpPr>
            <p:cNvPr id="218" name="Google Shape;218;p47"/>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19" name="Google Shape;219;p47"/>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20" name="Google Shape;220;p47"/>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21" name="Google Shape;221;p47"/>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22" name="Google Shape;222;p47"/>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23" name="Google Shape;223;p47"/>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83_3-Content">
  <p:cSld name="83_3-Content">
    <p:spTree>
      <p:nvGrpSpPr>
        <p:cNvPr id="1" name="Shape 224"/>
        <p:cNvGrpSpPr/>
        <p:nvPr/>
      </p:nvGrpSpPr>
      <p:grpSpPr>
        <a:xfrm>
          <a:off x="0" y="0"/>
          <a:ext cx="0" cy="0"/>
          <a:chOff x="0" y="0"/>
          <a:chExt cx="0" cy="0"/>
        </a:xfrm>
      </p:grpSpPr>
      <p:sp>
        <p:nvSpPr>
          <p:cNvPr id="225" name="Google Shape;225;p48"/>
          <p:cNvSpPr>
            <a:spLocks noGrp="1"/>
          </p:cNvSpPr>
          <p:nvPr>
            <p:ph type="pic" idx="2"/>
          </p:nvPr>
        </p:nvSpPr>
        <p:spPr>
          <a:xfrm>
            <a:off x="4124473" y="0"/>
            <a:ext cx="8067600" cy="6858000"/>
          </a:xfrm>
          <a:prstGeom prst="rect">
            <a:avLst/>
          </a:prstGeom>
          <a:solidFill>
            <a:srgbClr val="BFBFBF"/>
          </a:solidFill>
          <a:ln>
            <a:noFill/>
          </a:ln>
        </p:spPr>
      </p:sp>
      <p:sp>
        <p:nvSpPr>
          <p:cNvPr id="226" name="Google Shape;226;p48"/>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227" name="Google Shape;227;p48"/>
          <p:cNvGrpSpPr/>
          <p:nvPr/>
        </p:nvGrpSpPr>
        <p:grpSpPr>
          <a:xfrm>
            <a:off x="11135146" y="507195"/>
            <a:ext cx="507407" cy="150111"/>
            <a:chOff x="10145491" y="4871559"/>
            <a:chExt cx="3767875" cy="1114684"/>
          </a:xfrm>
        </p:grpSpPr>
        <p:sp>
          <p:nvSpPr>
            <p:cNvPr id="228" name="Google Shape;228;p48"/>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29" name="Google Shape;229;p48"/>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30" name="Google Shape;230;p48"/>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31" name="Google Shape;231;p48"/>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32" name="Google Shape;232;p48"/>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33" name="Google Shape;233;p48"/>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84_3-Content">
  <p:cSld name="84_3-Content">
    <p:spTree>
      <p:nvGrpSpPr>
        <p:cNvPr id="1" name="Shape 234"/>
        <p:cNvGrpSpPr/>
        <p:nvPr/>
      </p:nvGrpSpPr>
      <p:grpSpPr>
        <a:xfrm>
          <a:off x="0" y="0"/>
          <a:ext cx="0" cy="0"/>
          <a:chOff x="0" y="0"/>
          <a:chExt cx="0" cy="0"/>
        </a:xfrm>
      </p:grpSpPr>
      <p:sp>
        <p:nvSpPr>
          <p:cNvPr id="235" name="Google Shape;235;p49"/>
          <p:cNvSpPr>
            <a:spLocks noGrp="1"/>
          </p:cNvSpPr>
          <p:nvPr>
            <p:ph type="pic" idx="2"/>
          </p:nvPr>
        </p:nvSpPr>
        <p:spPr>
          <a:xfrm>
            <a:off x="0" y="0"/>
            <a:ext cx="8067600" cy="6858000"/>
          </a:xfrm>
          <a:prstGeom prst="rect">
            <a:avLst/>
          </a:prstGeom>
          <a:solidFill>
            <a:srgbClr val="BFBFBF"/>
          </a:solidFill>
          <a:ln>
            <a:noFill/>
          </a:ln>
        </p:spPr>
      </p:sp>
      <p:sp>
        <p:nvSpPr>
          <p:cNvPr id="236" name="Google Shape;236;p49"/>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237" name="Google Shape;237;p49"/>
          <p:cNvGrpSpPr/>
          <p:nvPr/>
        </p:nvGrpSpPr>
        <p:grpSpPr>
          <a:xfrm>
            <a:off x="11135146" y="507195"/>
            <a:ext cx="507407" cy="150111"/>
            <a:chOff x="10145491" y="4871559"/>
            <a:chExt cx="3767875" cy="1114684"/>
          </a:xfrm>
        </p:grpSpPr>
        <p:sp>
          <p:nvSpPr>
            <p:cNvPr id="238" name="Google Shape;238;p49"/>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39" name="Google Shape;239;p49"/>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40" name="Google Shape;240;p49"/>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41" name="Google Shape;241;p49"/>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42" name="Google Shape;242;p49"/>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43" name="Google Shape;243;p49"/>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85_3-Content">
  <p:cSld name="85_3-Content">
    <p:spTree>
      <p:nvGrpSpPr>
        <p:cNvPr id="1" name="Shape 244"/>
        <p:cNvGrpSpPr/>
        <p:nvPr/>
      </p:nvGrpSpPr>
      <p:grpSpPr>
        <a:xfrm>
          <a:off x="0" y="0"/>
          <a:ext cx="0" cy="0"/>
          <a:chOff x="0" y="0"/>
          <a:chExt cx="0" cy="0"/>
        </a:xfrm>
      </p:grpSpPr>
      <p:sp>
        <p:nvSpPr>
          <p:cNvPr id="245" name="Google Shape;245;p50"/>
          <p:cNvSpPr>
            <a:spLocks noGrp="1"/>
          </p:cNvSpPr>
          <p:nvPr>
            <p:ph type="pic" idx="2"/>
          </p:nvPr>
        </p:nvSpPr>
        <p:spPr>
          <a:xfrm>
            <a:off x="1577684" y="4149539"/>
            <a:ext cx="4007600" cy="2708400"/>
          </a:xfrm>
          <a:prstGeom prst="rect">
            <a:avLst/>
          </a:prstGeom>
          <a:solidFill>
            <a:srgbClr val="BFBFBF"/>
          </a:solidFill>
          <a:ln>
            <a:noFill/>
          </a:ln>
        </p:spPr>
      </p:sp>
      <p:sp>
        <p:nvSpPr>
          <p:cNvPr id="246" name="Google Shape;246;p50"/>
          <p:cNvSpPr>
            <a:spLocks noGrp="1"/>
          </p:cNvSpPr>
          <p:nvPr>
            <p:ph type="pic" idx="3"/>
          </p:nvPr>
        </p:nvSpPr>
        <p:spPr>
          <a:xfrm>
            <a:off x="4124473" y="0"/>
            <a:ext cx="8067600" cy="6858000"/>
          </a:xfrm>
          <a:prstGeom prst="rect">
            <a:avLst/>
          </a:prstGeom>
          <a:solidFill>
            <a:srgbClr val="BFBFBF"/>
          </a:solidFill>
          <a:ln>
            <a:noFill/>
          </a:ln>
        </p:spPr>
      </p:sp>
      <p:sp>
        <p:nvSpPr>
          <p:cNvPr id="247" name="Google Shape;247;p50"/>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248" name="Google Shape;248;p50"/>
          <p:cNvGrpSpPr/>
          <p:nvPr/>
        </p:nvGrpSpPr>
        <p:grpSpPr>
          <a:xfrm>
            <a:off x="11135146" y="507195"/>
            <a:ext cx="507407" cy="150111"/>
            <a:chOff x="10145491" y="4871559"/>
            <a:chExt cx="3767875" cy="1114684"/>
          </a:xfrm>
        </p:grpSpPr>
        <p:sp>
          <p:nvSpPr>
            <p:cNvPr id="249" name="Google Shape;249;p50"/>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50" name="Google Shape;250;p50"/>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51" name="Google Shape;251;p50"/>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52" name="Google Shape;252;p50"/>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53" name="Google Shape;253;p50"/>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54" name="Google Shape;254;p50"/>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86_3-Content">
  <p:cSld name="86_3-Content">
    <p:spTree>
      <p:nvGrpSpPr>
        <p:cNvPr id="1" name="Shape 255"/>
        <p:cNvGrpSpPr/>
        <p:nvPr/>
      </p:nvGrpSpPr>
      <p:grpSpPr>
        <a:xfrm>
          <a:off x="0" y="0"/>
          <a:ext cx="0" cy="0"/>
          <a:chOff x="0" y="0"/>
          <a:chExt cx="0" cy="0"/>
        </a:xfrm>
      </p:grpSpPr>
      <p:sp>
        <p:nvSpPr>
          <p:cNvPr id="256" name="Google Shape;256;p51"/>
          <p:cNvSpPr>
            <a:spLocks noGrp="1"/>
          </p:cNvSpPr>
          <p:nvPr>
            <p:ph type="pic" idx="2"/>
          </p:nvPr>
        </p:nvSpPr>
        <p:spPr>
          <a:xfrm>
            <a:off x="557391" y="1"/>
            <a:ext cx="4050400" cy="2184400"/>
          </a:xfrm>
          <a:prstGeom prst="rect">
            <a:avLst/>
          </a:prstGeom>
          <a:solidFill>
            <a:srgbClr val="BFBFBF"/>
          </a:solidFill>
          <a:ln>
            <a:noFill/>
          </a:ln>
        </p:spPr>
      </p:sp>
      <p:sp>
        <p:nvSpPr>
          <p:cNvPr id="257" name="Google Shape;257;p51"/>
          <p:cNvSpPr>
            <a:spLocks noGrp="1"/>
          </p:cNvSpPr>
          <p:nvPr>
            <p:ph type="pic" idx="3"/>
          </p:nvPr>
        </p:nvSpPr>
        <p:spPr>
          <a:xfrm>
            <a:off x="4124473" y="0"/>
            <a:ext cx="8067600" cy="6858000"/>
          </a:xfrm>
          <a:prstGeom prst="rect">
            <a:avLst/>
          </a:prstGeom>
          <a:solidFill>
            <a:srgbClr val="BFBFBF"/>
          </a:solidFill>
          <a:ln>
            <a:noFill/>
          </a:ln>
        </p:spPr>
      </p:sp>
      <p:sp>
        <p:nvSpPr>
          <p:cNvPr id="258" name="Google Shape;258;p51"/>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259" name="Google Shape;259;p51"/>
          <p:cNvGrpSpPr/>
          <p:nvPr/>
        </p:nvGrpSpPr>
        <p:grpSpPr>
          <a:xfrm>
            <a:off x="11135146" y="507195"/>
            <a:ext cx="507407" cy="150111"/>
            <a:chOff x="10145491" y="4871559"/>
            <a:chExt cx="3767875" cy="1114684"/>
          </a:xfrm>
        </p:grpSpPr>
        <p:sp>
          <p:nvSpPr>
            <p:cNvPr id="260" name="Google Shape;260;p51"/>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61" name="Google Shape;261;p51"/>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62" name="Google Shape;262;p51"/>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63" name="Google Shape;263;p51"/>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64" name="Google Shape;264;p51"/>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65" name="Google Shape;265;p51"/>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87_3-Content">
  <p:cSld name="87_3-Content">
    <p:spTree>
      <p:nvGrpSpPr>
        <p:cNvPr id="1" name="Shape 266"/>
        <p:cNvGrpSpPr/>
        <p:nvPr/>
      </p:nvGrpSpPr>
      <p:grpSpPr>
        <a:xfrm>
          <a:off x="0" y="0"/>
          <a:ext cx="0" cy="0"/>
          <a:chOff x="0" y="0"/>
          <a:chExt cx="0" cy="0"/>
        </a:xfrm>
      </p:grpSpPr>
      <p:sp>
        <p:nvSpPr>
          <p:cNvPr id="267" name="Google Shape;267;p52"/>
          <p:cNvSpPr>
            <a:spLocks noGrp="1"/>
          </p:cNvSpPr>
          <p:nvPr>
            <p:ph type="pic" idx="2"/>
          </p:nvPr>
        </p:nvSpPr>
        <p:spPr>
          <a:xfrm>
            <a:off x="564507" y="3475536"/>
            <a:ext cx="5597600" cy="3382400"/>
          </a:xfrm>
          <a:prstGeom prst="rect">
            <a:avLst/>
          </a:prstGeom>
          <a:solidFill>
            <a:srgbClr val="BFBFBF"/>
          </a:solidFill>
          <a:ln>
            <a:noFill/>
          </a:ln>
        </p:spPr>
      </p:sp>
      <p:sp>
        <p:nvSpPr>
          <p:cNvPr id="268" name="Google Shape;268;p52"/>
          <p:cNvSpPr>
            <a:spLocks noGrp="1"/>
          </p:cNvSpPr>
          <p:nvPr>
            <p:ph type="pic" idx="3"/>
          </p:nvPr>
        </p:nvSpPr>
        <p:spPr>
          <a:xfrm>
            <a:off x="564507" y="0"/>
            <a:ext cx="5589200" cy="3368000"/>
          </a:xfrm>
          <a:prstGeom prst="rect">
            <a:avLst/>
          </a:prstGeom>
          <a:solidFill>
            <a:srgbClr val="BFBFBF"/>
          </a:solidFill>
          <a:ln>
            <a:noFill/>
          </a:ln>
        </p:spPr>
      </p:sp>
      <p:sp>
        <p:nvSpPr>
          <p:cNvPr id="269" name="Google Shape;269;p52"/>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270" name="Google Shape;270;p52"/>
          <p:cNvGrpSpPr/>
          <p:nvPr/>
        </p:nvGrpSpPr>
        <p:grpSpPr>
          <a:xfrm>
            <a:off x="11135146" y="507195"/>
            <a:ext cx="507407" cy="150111"/>
            <a:chOff x="10145491" y="4871559"/>
            <a:chExt cx="3767875" cy="1114684"/>
          </a:xfrm>
        </p:grpSpPr>
        <p:sp>
          <p:nvSpPr>
            <p:cNvPr id="271" name="Google Shape;271;p52"/>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72" name="Google Shape;272;p52"/>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73" name="Google Shape;273;p52"/>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74" name="Google Shape;274;p52"/>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75" name="Google Shape;275;p52"/>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76" name="Google Shape;276;p52"/>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88_3-Content">
  <p:cSld name="88_3-Content">
    <p:spTree>
      <p:nvGrpSpPr>
        <p:cNvPr id="1" name="Shape 277"/>
        <p:cNvGrpSpPr/>
        <p:nvPr/>
      </p:nvGrpSpPr>
      <p:grpSpPr>
        <a:xfrm>
          <a:off x="0" y="0"/>
          <a:ext cx="0" cy="0"/>
          <a:chOff x="0" y="0"/>
          <a:chExt cx="0" cy="0"/>
        </a:xfrm>
      </p:grpSpPr>
      <p:sp>
        <p:nvSpPr>
          <p:cNvPr id="278" name="Google Shape;278;p53"/>
          <p:cNvSpPr>
            <a:spLocks noGrp="1"/>
          </p:cNvSpPr>
          <p:nvPr>
            <p:ph type="pic" idx="2"/>
          </p:nvPr>
        </p:nvSpPr>
        <p:spPr>
          <a:xfrm>
            <a:off x="-1872072" y="1270000"/>
            <a:ext cx="9009600" cy="5588000"/>
          </a:xfrm>
          <a:prstGeom prst="rect">
            <a:avLst/>
          </a:prstGeom>
          <a:solidFill>
            <a:srgbClr val="BFBFBF"/>
          </a:solidFill>
          <a:ln>
            <a:noFill/>
          </a:ln>
        </p:spPr>
      </p:sp>
      <p:sp>
        <p:nvSpPr>
          <p:cNvPr id="279" name="Google Shape;279;p53"/>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280" name="Google Shape;280;p53"/>
          <p:cNvGrpSpPr/>
          <p:nvPr/>
        </p:nvGrpSpPr>
        <p:grpSpPr>
          <a:xfrm>
            <a:off x="11135146" y="507195"/>
            <a:ext cx="507407" cy="150111"/>
            <a:chOff x="10145491" y="4871559"/>
            <a:chExt cx="3767875" cy="1114684"/>
          </a:xfrm>
        </p:grpSpPr>
        <p:sp>
          <p:nvSpPr>
            <p:cNvPr id="281" name="Google Shape;281;p53"/>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82" name="Google Shape;282;p53"/>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83" name="Google Shape;283;p53"/>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84" name="Google Shape;284;p53"/>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85" name="Google Shape;285;p53"/>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86" name="Google Shape;286;p53"/>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89_3-Content">
  <p:cSld name="89_3-Content">
    <p:spTree>
      <p:nvGrpSpPr>
        <p:cNvPr id="1" name="Shape 287"/>
        <p:cNvGrpSpPr/>
        <p:nvPr/>
      </p:nvGrpSpPr>
      <p:grpSpPr>
        <a:xfrm>
          <a:off x="0" y="0"/>
          <a:ext cx="0" cy="0"/>
          <a:chOff x="0" y="0"/>
          <a:chExt cx="0" cy="0"/>
        </a:xfrm>
      </p:grpSpPr>
      <p:sp>
        <p:nvSpPr>
          <p:cNvPr id="288" name="Google Shape;288;p54"/>
          <p:cNvSpPr>
            <a:spLocks noGrp="1"/>
          </p:cNvSpPr>
          <p:nvPr>
            <p:ph type="pic" idx="2"/>
          </p:nvPr>
        </p:nvSpPr>
        <p:spPr>
          <a:xfrm>
            <a:off x="5267848" y="0"/>
            <a:ext cx="9009600" cy="5588000"/>
          </a:xfrm>
          <a:prstGeom prst="rect">
            <a:avLst/>
          </a:prstGeom>
          <a:solidFill>
            <a:srgbClr val="BFBFBF"/>
          </a:solidFill>
          <a:ln>
            <a:noFill/>
          </a:ln>
        </p:spPr>
      </p:sp>
      <p:sp>
        <p:nvSpPr>
          <p:cNvPr id="289" name="Google Shape;289;p54"/>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290" name="Google Shape;290;p54"/>
          <p:cNvGrpSpPr/>
          <p:nvPr/>
        </p:nvGrpSpPr>
        <p:grpSpPr>
          <a:xfrm>
            <a:off x="11135146" y="507195"/>
            <a:ext cx="507407" cy="150111"/>
            <a:chOff x="10145491" y="4871559"/>
            <a:chExt cx="3767875" cy="1114684"/>
          </a:xfrm>
        </p:grpSpPr>
        <p:sp>
          <p:nvSpPr>
            <p:cNvPr id="291" name="Google Shape;291;p54"/>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92" name="Google Shape;292;p54"/>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93" name="Google Shape;293;p54"/>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94" name="Google Shape;294;p54"/>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95" name="Google Shape;295;p54"/>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296" name="Google Shape;296;p54"/>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90_3-Content">
  <p:cSld name="90_3-Content">
    <p:spTree>
      <p:nvGrpSpPr>
        <p:cNvPr id="1" name="Shape 297"/>
        <p:cNvGrpSpPr/>
        <p:nvPr/>
      </p:nvGrpSpPr>
      <p:grpSpPr>
        <a:xfrm>
          <a:off x="0" y="0"/>
          <a:ext cx="0" cy="0"/>
          <a:chOff x="0" y="0"/>
          <a:chExt cx="0" cy="0"/>
        </a:xfrm>
      </p:grpSpPr>
      <p:sp>
        <p:nvSpPr>
          <p:cNvPr id="298" name="Google Shape;298;p55"/>
          <p:cNvSpPr>
            <a:spLocks noGrp="1"/>
          </p:cNvSpPr>
          <p:nvPr>
            <p:ph type="pic" idx="2"/>
          </p:nvPr>
        </p:nvSpPr>
        <p:spPr>
          <a:xfrm>
            <a:off x="-2286828" y="914400"/>
            <a:ext cx="9214800" cy="5943600"/>
          </a:xfrm>
          <a:prstGeom prst="rect">
            <a:avLst/>
          </a:prstGeom>
          <a:solidFill>
            <a:srgbClr val="BFBFBF"/>
          </a:solidFill>
          <a:ln>
            <a:noFill/>
          </a:ln>
        </p:spPr>
      </p:sp>
      <p:sp>
        <p:nvSpPr>
          <p:cNvPr id="299" name="Google Shape;299;p55"/>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300" name="Google Shape;300;p55"/>
          <p:cNvGrpSpPr/>
          <p:nvPr/>
        </p:nvGrpSpPr>
        <p:grpSpPr>
          <a:xfrm>
            <a:off x="11135146" y="507195"/>
            <a:ext cx="507407" cy="150111"/>
            <a:chOff x="10145491" y="4871559"/>
            <a:chExt cx="3767875" cy="1114684"/>
          </a:xfrm>
        </p:grpSpPr>
        <p:sp>
          <p:nvSpPr>
            <p:cNvPr id="301" name="Google Shape;301;p55"/>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02" name="Google Shape;302;p55"/>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03" name="Google Shape;303;p55"/>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04" name="Google Shape;304;p55"/>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05" name="Google Shape;305;p55"/>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06" name="Google Shape;306;p55"/>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91_3-Content">
  <p:cSld name="91_3-Content">
    <p:spTree>
      <p:nvGrpSpPr>
        <p:cNvPr id="1" name="Shape 307"/>
        <p:cNvGrpSpPr/>
        <p:nvPr/>
      </p:nvGrpSpPr>
      <p:grpSpPr>
        <a:xfrm>
          <a:off x="0" y="0"/>
          <a:ext cx="0" cy="0"/>
          <a:chOff x="0" y="0"/>
          <a:chExt cx="0" cy="0"/>
        </a:xfrm>
      </p:grpSpPr>
      <p:sp>
        <p:nvSpPr>
          <p:cNvPr id="308" name="Google Shape;308;p56"/>
          <p:cNvSpPr>
            <a:spLocks noGrp="1"/>
          </p:cNvSpPr>
          <p:nvPr>
            <p:ph type="pic" idx="2"/>
          </p:nvPr>
        </p:nvSpPr>
        <p:spPr>
          <a:xfrm>
            <a:off x="-772159" y="0"/>
            <a:ext cx="7380000" cy="5943600"/>
          </a:xfrm>
          <a:prstGeom prst="rect">
            <a:avLst/>
          </a:prstGeom>
          <a:solidFill>
            <a:srgbClr val="BFBFBF"/>
          </a:solidFill>
          <a:ln>
            <a:noFill/>
          </a:ln>
        </p:spPr>
      </p:sp>
      <p:sp>
        <p:nvSpPr>
          <p:cNvPr id="309" name="Google Shape;309;p56"/>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310" name="Google Shape;310;p56"/>
          <p:cNvGrpSpPr/>
          <p:nvPr/>
        </p:nvGrpSpPr>
        <p:grpSpPr>
          <a:xfrm>
            <a:off x="11135146" y="507195"/>
            <a:ext cx="507407" cy="150111"/>
            <a:chOff x="10145491" y="4871559"/>
            <a:chExt cx="3767875" cy="1114684"/>
          </a:xfrm>
        </p:grpSpPr>
        <p:sp>
          <p:nvSpPr>
            <p:cNvPr id="311" name="Google Shape;311;p56"/>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12" name="Google Shape;312;p56"/>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13" name="Google Shape;313;p56"/>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14" name="Google Shape;314;p56"/>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15" name="Google Shape;315;p56"/>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16" name="Google Shape;316;p56"/>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92_3-Content">
  <p:cSld name="92_3-Content">
    <p:spTree>
      <p:nvGrpSpPr>
        <p:cNvPr id="1" name="Shape 317"/>
        <p:cNvGrpSpPr/>
        <p:nvPr/>
      </p:nvGrpSpPr>
      <p:grpSpPr>
        <a:xfrm>
          <a:off x="0" y="0"/>
          <a:ext cx="0" cy="0"/>
          <a:chOff x="0" y="0"/>
          <a:chExt cx="0" cy="0"/>
        </a:xfrm>
      </p:grpSpPr>
      <p:sp>
        <p:nvSpPr>
          <p:cNvPr id="318" name="Google Shape;318;p57"/>
          <p:cNvSpPr>
            <a:spLocks noGrp="1"/>
          </p:cNvSpPr>
          <p:nvPr>
            <p:ph type="pic" idx="2"/>
          </p:nvPr>
        </p:nvSpPr>
        <p:spPr>
          <a:xfrm>
            <a:off x="1296281" y="0"/>
            <a:ext cx="9599600" cy="6858000"/>
          </a:xfrm>
          <a:prstGeom prst="rect">
            <a:avLst/>
          </a:prstGeom>
          <a:solidFill>
            <a:srgbClr val="BFBFBF"/>
          </a:solidFill>
          <a:ln>
            <a:noFill/>
          </a:ln>
        </p:spPr>
      </p:sp>
      <p:sp>
        <p:nvSpPr>
          <p:cNvPr id="319" name="Google Shape;319;p57"/>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320" name="Google Shape;320;p57"/>
          <p:cNvGrpSpPr/>
          <p:nvPr/>
        </p:nvGrpSpPr>
        <p:grpSpPr>
          <a:xfrm>
            <a:off x="11135146" y="507195"/>
            <a:ext cx="507407" cy="150111"/>
            <a:chOff x="10145491" y="4871559"/>
            <a:chExt cx="3767875" cy="1114684"/>
          </a:xfrm>
        </p:grpSpPr>
        <p:sp>
          <p:nvSpPr>
            <p:cNvPr id="321" name="Google Shape;321;p57"/>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22" name="Google Shape;322;p57"/>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23" name="Google Shape;323;p57"/>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24" name="Google Shape;324;p57"/>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25" name="Google Shape;325;p57"/>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26" name="Google Shape;326;p57"/>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93_3-Content">
  <p:cSld name="93_3-Content">
    <p:spTree>
      <p:nvGrpSpPr>
        <p:cNvPr id="1" name="Shape 327"/>
        <p:cNvGrpSpPr/>
        <p:nvPr/>
      </p:nvGrpSpPr>
      <p:grpSpPr>
        <a:xfrm>
          <a:off x="0" y="0"/>
          <a:ext cx="0" cy="0"/>
          <a:chOff x="0" y="0"/>
          <a:chExt cx="0" cy="0"/>
        </a:xfrm>
      </p:grpSpPr>
      <p:sp>
        <p:nvSpPr>
          <p:cNvPr id="328" name="Google Shape;328;p58"/>
          <p:cNvSpPr>
            <a:spLocks noGrp="1"/>
          </p:cNvSpPr>
          <p:nvPr>
            <p:ph type="pic" idx="2"/>
          </p:nvPr>
        </p:nvSpPr>
        <p:spPr>
          <a:xfrm>
            <a:off x="4667076" y="914400"/>
            <a:ext cx="7039600" cy="5029200"/>
          </a:xfrm>
          <a:prstGeom prst="rect">
            <a:avLst/>
          </a:prstGeom>
          <a:solidFill>
            <a:srgbClr val="BFBFBF"/>
          </a:solidFill>
          <a:ln>
            <a:noFill/>
          </a:ln>
        </p:spPr>
      </p:sp>
      <p:sp>
        <p:nvSpPr>
          <p:cNvPr id="329" name="Google Shape;329;p58"/>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330" name="Google Shape;330;p58"/>
          <p:cNvGrpSpPr/>
          <p:nvPr/>
        </p:nvGrpSpPr>
        <p:grpSpPr>
          <a:xfrm>
            <a:off x="11135146" y="507195"/>
            <a:ext cx="507407" cy="150111"/>
            <a:chOff x="10145491" y="4871559"/>
            <a:chExt cx="3767875" cy="1114684"/>
          </a:xfrm>
        </p:grpSpPr>
        <p:sp>
          <p:nvSpPr>
            <p:cNvPr id="331" name="Google Shape;331;p58"/>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32" name="Google Shape;332;p58"/>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33" name="Google Shape;333;p58"/>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34" name="Google Shape;334;p58"/>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35" name="Google Shape;335;p58"/>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36" name="Google Shape;336;p58"/>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94_3-Content">
  <p:cSld name="94_3-Content">
    <p:spTree>
      <p:nvGrpSpPr>
        <p:cNvPr id="1" name="Shape 337"/>
        <p:cNvGrpSpPr/>
        <p:nvPr/>
      </p:nvGrpSpPr>
      <p:grpSpPr>
        <a:xfrm>
          <a:off x="0" y="0"/>
          <a:ext cx="0" cy="0"/>
          <a:chOff x="0" y="0"/>
          <a:chExt cx="0" cy="0"/>
        </a:xfrm>
      </p:grpSpPr>
      <p:sp>
        <p:nvSpPr>
          <p:cNvPr id="338" name="Google Shape;338;p59"/>
          <p:cNvSpPr>
            <a:spLocks noGrp="1"/>
          </p:cNvSpPr>
          <p:nvPr>
            <p:ph type="pic" idx="2"/>
          </p:nvPr>
        </p:nvSpPr>
        <p:spPr>
          <a:xfrm>
            <a:off x="2576205" y="914400"/>
            <a:ext cx="7039600" cy="5029200"/>
          </a:xfrm>
          <a:prstGeom prst="rect">
            <a:avLst/>
          </a:prstGeom>
          <a:solidFill>
            <a:srgbClr val="BFBFBF"/>
          </a:solidFill>
          <a:ln>
            <a:noFill/>
          </a:ln>
        </p:spPr>
      </p:sp>
      <p:sp>
        <p:nvSpPr>
          <p:cNvPr id="339" name="Google Shape;339;p59"/>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340" name="Google Shape;340;p59"/>
          <p:cNvGrpSpPr/>
          <p:nvPr/>
        </p:nvGrpSpPr>
        <p:grpSpPr>
          <a:xfrm>
            <a:off x="11135146" y="507195"/>
            <a:ext cx="507407" cy="150111"/>
            <a:chOff x="10145491" y="4871559"/>
            <a:chExt cx="3767875" cy="1114684"/>
          </a:xfrm>
        </p:grpSpPr>
        <p:sp>
          <p:nvSpPr>
            <p:cNvPr id="341" name="Google Shape;341;p59"/>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42" name="Google Shape;342;p59"/>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43" name="Google Shape;343;p59"/>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44" name="Google Shape;344;p59"/>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45" name="Google Shape;345;p59"/>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46" name="Google Shape;346;p59"/>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95_3-Content">
  <p:cSld name="95_3-Content">
    <p:spTree>
      <p:nvGrpSpPr>
        <p:cNvPr id="1" name="Shape 347"/>
        <p:cNvGrpSpPr/>
        <p:nvPr/>
      </p:nvGrpSpPr>
      <p:grpSpPr>
        <a:xfrm>
          <a:off x="0" y="0"/>
          <a:ext cx="0" cy="0"/>
          <a:chOff x="0" y="0"/>
          <a:chExt cx="0" cy="0"/>
        </a:xfrm>
      </p:grpSpPr>
      <p:sp>
        <p:nvSpPr>
          <p:cNvPr id="348" name="Google Shape;348;p60"/>
          <p:cNvSpPr>
            <a:spLocks noGrp="1"/>
          </p:cNvSpPr>
          <p:nvPr>
            <p:ph type="pic" idx="2"/>
          </p:nvPr>
        </p:nvSpPr>
        <p:spPr>
          <a:xfrm>
            <a:off x="5422140" y="0"/>
            <a:ext cx="8526000" cy="5943600"/>
          </a:xfrm>
          <a:prstGeom prst="rect">
            <a:avLst/>
          </a:prstGeom>
          <a:solidFill>
            <a:srgbClr val="BFBFBF"/>
          </a:solidFill>
          <a:ln>
            <a:noFill/>
          </a:ln>
        </p:spPr>
      </p:sp>
      <p:sp>
        <p:nvSpPr>
          <p:cNvPr id="349" name="Google Shape;349;p60"/>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350" name="Google Shape;350;p60"/>
          <p:cNvGrpSpPr/>
          <p:nvPr/>
        </p:nvGrpSpPr>
        <p:grpSpPr>
          <a:xfrm>
            <a:off x="11135146" y="507195"/>
            <a:ext cx="507407" cy="150111"/>
            <a:chOff x="10145491" y="4871559"/>
            <a:chExt cx="3767875" cy="1114684"/>
          </a:xfrm>
        </p:grpSpPr>
        <p:sp>
          <p:nvSpPr>
            <p:cNvPr id="351" name="Google Shape;351;p60"/>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52" name="Google Shape;352;p60"/>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53" name="Google Shape;353;p60"/>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54" name="Google Shape;354;p60"/>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55" name="Google Shape;355;p60"/>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56" name="Google Shape;356;p60"/>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96_3-Content">
  <p:cSld name="96_3-Content">
    <p:spTree>
      <p:nvGrpSpPr>
        <p:cNvPr id="1" name="Shape 357"/>
        <p:cNvGrpSpPr/>
        <p:nvPr/>
      </p:nvGrpSpPr>
      <p:grpSpPr>
        <a:xfrm>
          <a:off x="0" y="0"/>
          <a:ext cx="0" cy="0"/>
          <a:chOff x="0" y="0"/>
          <a:chExt cx="0" cy="0"/>
        </a:xfrm>
      </p:grpSpPr>
      <p:sp>
        <p:nvSpPr>
          <p:cNvPr id="358" name="Google Shape;358;p61"/>
          <p:cNvSpPr>
            <a:spLocks noGrp="1"/>
          </p:cNvSpPr>
          <p:nvPr>
            <p:ph type="pic" idx="2"/>
          </p:nvPr>
        </p:nvSpPr>
        <p:spPr>
          <a:xfrm>
            <a:off x="9775653" y="1"/>
            <a:ext cx="2416400" cy="4140000"/>
          </a:xfrm>
          <a:prstGeom prst="rect">
            <a:avLst/>
          </a:prstGeom>
          <a:solidFill>
            <a:srgbClr val="BFBFBF"/>
          </a:solidFill>
          <a:ln>
            <a:noFill/>
          </a:ln>
        </p:spPr>
      </p:sp>
      <p:sp>
        <p:nvSpPr>
          <p:cNvPr id="359" name="Google Shape;359;p61"/>
          <p:cNvSpPr>
            <a:spLocks noGrp="1"/>
          </p:cNvSpPr>
          <p:nvPr>
            <p:ph type="pic" idx="3"/>
          </p:nvPr>
        </p:nvSpPr>
        <p:spPr>
          <a:xfrm>
            <a:off x="3597384" y="1270000"/>
            <a:ext cx="7714400" cy="5588000"/>
          </a:xfrm>
          <a:prstGeom prst="rect">
            <a:avLst/>
          </a:prstGeom>
          <a:solidFill>
            <a:srgbClr val="BFBFBF"/>
          </a:solidFill>
          <a:ln>
            <a:noFill/>
          </a:ln>
        </p:spPr>
      </p:sp>
      <p:sp>
        <p:nvSpPr>
          <p:cNvPr id="360" name="Google Shape;360;p61"/>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361" name="Google Shape;361;p61"/>
          <p:cNvGrpSpPr/>
          <p:nvPr/>
        </p:nvGrpSpPr>
        <p:grpSpPr>
          <a:xfrm>
            <a:off x="11135146" y="507195"/>
            <a:ext cx="507407" cy="150111"/>
            <a:chOff x="10145491" y="4871559"/>
            <a:chExt cx="3767875" cy="1114684"/>
          </a:xfrm>
        </p:grpSpPr>
        <p:sp>
          <p:nvSpPr>
            <p:cNvPr id="362" name="Google Shape;362;p61"/>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63" name="Google Shape;363;p61"/>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64" name="Google Shape;364;p61"/>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65" name="Google Shape;365;p61"/>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66" name="Google Shape;366;p61"/>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67" name="Google Shape;367;p61"/>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97_3-Content">
  <p:cSld name="97_3-Content">
    <p:spTree>
      <p:nvGrpSpPr>
        <p:cNvPr id="1" name="Shape 368"/>
        <p:cNvGrpSpPr/>
        <p:nvPr/>
      </p:nvGrpSpPr>
      <p:grpSpPr>
        <a:xfrm>
          <a:off x="0" y="0"/>
          <a:ext cx="0" cy="0"/>
          <a:chOff x="0" y="0"/>
          <a:chExt cx="0" cy="0"/>
        </a:xfrm>
      </p:grpSpPr>
      <p:sp>
        <p:nvSpPr>
          <p:cNvPr id="369" name="Google Shape;369;p62"/>
          <p:cNvSpPr>
            <a:spLocks noGrp="1"/>
          </p:cNvSpPr>
          <p:nvPr>
            <p:ph type="pic" idx="2"/>
          </p:nvPr>
        </p:nvSpPr>
        <p:spPr>
          <a:xfrm>
            <a:off x="0" y="2717800"/>
            <a:ext cx="2534800" cy="4140400"/>
          </a:xfrm>
          <a:prstGeom prst="rect">
            <a:avLst/>
          </a:prstGeom>
          <a:solidFill>
            <a:srgbClr val="BFBFBF"/>
          </a:solidFill>
          <a:ln>
            <a:noFill/>
          </a:ln>
        </p:spPr>
      </p:sp>
      <p:sp>
        <p:nvSpPr>
          <p:cNvPr id="370" name="Google Shape;370;p62"/>
          <p:cNvSpPr>
            <a:spLocks noGrp="1"/>
          </p:cNvSpPr>
          <p:nvPr>
            <p:ph type="pic" idx="3"/>
          </p:nvPr>
        </p:nvSpPr>
        <p:spPr>
          <a:xfrm>
            <a:off x="992556" y="0"/>
            <a:ext cx="7714400" cy="5588000"/>
          </a:xfrm>
          <a:prstGeom prst="rect">
            <a:avLst/>
          </a:prstGeom>
          <a:solidFill>
            <a:srgbClr val="BFBFBF"/>
          </a:solidFill>
          <a:ln>
            <a:noFill/>
          </a:ln>
        </p:spPr>
      </p:sp>
      <p:sp>
        <p:nvSpPr>
          <p:cNvPr id="371" name="Google Shape;371;p62"/>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372" name="Google Shape;372;p62"/>
          <p:cNvGrpSpPr/>
          <p:nvPr/>
        </p:nvGrpSpPr>
        <p:grpSpPr>
          <a:xfrm>
            <a:off x="11135146" y="507195"/>
            <a:ext cx="507407" cy="150111"/>
            <a:chOff x="10145491" y="4871559"/>
            <a:chExt cx="3767875" cy="1114684"/>
          </a:xfrm>
        </p:grpSpPr>
        <p:sp>
          <p:nvSpPr>
            <p:cNvPr id="373" name="Google Shape;373;p62"/>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74" name="Google Shape;374;p62"/>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75" name="Google Shape;375;p62"/>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76" name="Google Shape;376;p62"/>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77" name="Google Shape;377;p62"/>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78" name="Google Shape;378;p62"/>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98_3-Content">
  <p:cSld name="98_3-Content">
    <p:spTree>
      <p:nvGrpSpPr>
        <p:cNvPr id="1" name="Shape 379"/>
        <p:cNvGrpSpPr/>
        <p:nvPr/>
      </p:nvGrpSpPr>
      <p:grpSpPr>
        <a:xfrm>
          <a:off x="0" y="0"/>
          <a:ext cx="0" cy="0"/>
          <a:chOff x="0" y="0"/>
          <a:chExt cx="0" cy="0"/>
        </a:xfrm>
      </p:grpSpPr>
      <p:sp>
        <p:nvSpPr>
          <p:cNvPr id="380" name="Google Shape;380;p63"/>
          <p:cNvSpPr>
            <a:spLocks noGrp="1"/>
          </p:cNvSpPr>
          <p:nvPr>
            <p:ph type="pic" idx="2"/>
          </p:nvPr>
        </p:nvSpPr>
        <p:spPr>
          <a:xfrm>
            <a:off x="1810257" y="2362200"/>
            <a:ext cx="3508800" cy="3235200"/>
          </a:xfrm>
          <a:prstGeom prst="rect">
            <a:avLst/>
          </a:prstGeom>
          <a:solidFill>
            <a:srgbClr val="BFBFBF"/>
          </a:solidFill>
          <a:ln>
            <a:noFill/>
          </a:ln>
        </p:spPr>
      </p:sp>
      <p:sp>
        <p:nvSpPr>
          <p:cNvPr id="381" name="Google Shape;381;p63"/>
          <p:cNvSpPr>
            <a:spLocks noGrp="1"/>
          </p:cNvSpPr>
          <p:nvPr>
            <p:ph type="pic" idx="3"/>
          </p:nvPr>
        </p:nvSpPr>
        <p:spPr>
          <a:xfrm>
            <a:off x="3372169" y="914400"/>
            <a:ext cx="5474800" cy="5048000"/>
          </a:xfrm>
          <a:prstGeom prst="rect">
            <a:avLst/>
          </a:prstGeom>
          <a:solidFill>
            <a:srgbClr val="BFBFBF"/>
          </a:solidFill>
          <a:ln>
            <a:noFill/>
          </a:ln>
        </p:spPr>
      </p:sp>
      <p:sp>
        <p:nvSpPr>
          <p:cNvPr id="382" name="Google Shape;382;p63"/>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383" name="Google Shape;383;p63"/>
          <p:cNvGrpSpPr/>
          <p:nvPr/>
        </p:nvGrpSpPr>
        <p:grpSpPr>
          <a:xfrm>
            <a:off x="11135146" y="507195"/>
            <a:ext cx="507407" cy="150111"/>
            <a:chOff x="10145491" y="4871559"/>
            <a:chExt cx="3767875" cy="1114684"/>
          </a:xfrm>
        </p:grpSpPr>
        <p:sp>
          <p:nvSpPr>
            <p:cNvPr id="384" name="Google Shape;384;p63"/>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85" name="Google Shape;385;p63"/>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86" name="Google Shape;386;p63"/>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87" name="Google Shape;387;p63"/>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88" name="Google Shape;388;p63"/>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89" name="Google Shape;389;p63"/>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
        <p:nvSpPr>
          <p:cNvPr id="390" name="Google Shape;390;p63"/>
          <p:cNvSpPr>
            <a:spLocks noGrp="1"/>
          </p:cNvSpPr>
          <p:nvPr>
            <p:ph type="pic" idx="4"/>
          </p:nvPr>
        </p:nvSpPr>
        <p:spPr>
          <a:xfrm>
            <a:off x="7021493" y="1270000"/>
            <a:ext cx="2727200" cy="2514800"/>
          </a:xfrm>
          <a:prstGeom prst="rect">
            <a:avLst/>
          </a:prstGeom>
          <a:solidFill>
            <a:srgbClr val="A5A5A5"/>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99_3-Content">
  <p:cSld name="99_3-Content">
    <p:spTree>
      <p:nvGrpSpPr>
        <p:cNvPr id="1" name="Shape 391"/>
        <p:cNvGrpSpPr/>
        <p:nvPr/>
      </p:nvGrpSpPr>
      <p:grpSpPr>
        <a:xfrm>
          <a:off x="0" y="0"/>
          <a:ext cx="0" cy="0"/>
          <a:chOff x="0" y="0"/>
          <a:chExt cx="0" cy="0"/>
        </a:xfrm>
      </p:grpSpPr>
      <p:sp>
        <p:nvSpPr>
          <p:cNvPr id="392" name="Google Shape;392;p64"/>
          <p:cNvSpPr>
            <a:spLocks noGrp="1"/>
          </p:cNvSpPr>
          <p:nvPr>
            <p:ph type="pic" idx="2"/>
          </p:nvPr>
        </p:nvSpPr>
        <p:spPr>
          <a:xfrm>
            <a:off x="6698505" y="1679713"/>
            <a:ext cx="4624400" cy="4264000"/>
          </a:xfrm>
          <a:prstGeom prst="rect">
            <a:avLst/>
          </a:prstGeom>
          <a:solidFill>
            <a:srgbClr val="BFBFBF"/>
          </a:solidFill>
          <a:ln>
            <a:noFill/>
          </a:ln>
        </p:spPr>
      </p:sp>
      <p:sp>
        <p:nvSpPr>
          <p:cNvPr id="393" name="Google Shape;393;p64"/>
          <p:cNvSpPr>
            <a:spLocks noGrp="1"/>
          </p:cNvSpPr>
          <p:nvPr>
            <p:ph type="pic" idx="3"/>
          </p:nvPr>
        </p:nvSpPr>
        <p:spPr>
          <a:xfrm>
            <a:off x="6095871" y="914400"/>
            <a:ext cx="3349600" cy="3088400"/>
          </a:xfrm>
          <a:prstGeom prst="rect">
            <a:avLst/>
          </a:prstGeom>
          <a:solidFill>
            <a:srgbClr val="BFBFBF"/>
          </a:solidFill>
          <a:ln>
            <a:noFill/>
          </a:ln>
        </p:spPr>
      </p:sp>
      <p:sp>
        <p:nvSpPr>
          <p:cNvPr id="394" name="Google Shape;394;p64"/>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395" name="Google Shape;395;p64"/>
          <p:cNvGrpSpPr/>
          <p:nvPr/>
        </p:nvGrpSpPr>
        <p:grpSpPr>
          <a:xfrm>
            <a:off x="11135146" y="507195"/>
            <a:ext cx="507407" cy="150111"/>
            <a:chOff x="10145491" y="4871559"/>
            <a:chExt cx="3767875" cy="1114684"/>
          </a:xfrm>
        </p:grpSpPr>
        <p:sp>
          <p:nvSpPr>
            <p:cNvPr id="396" name="Google Shape;396;p64"/>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97" name="Google Shape;397;p64"/>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98" name="Google Shape;398;p64"/>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399" name="Google Shape;399;p64"/>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00" name="Google Shape;400;p64"/>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01" name="Google Shape;401;p64"/>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
        <p:nvSpPr>
          <p:cNvPr id="402" name="Google Shape;402;p64"/>
          <p:cNvSpPr>
            <a:spLocks noGrp="1"/>
          </p:cNvSpPr>
          <p:nvPr>
            <p:ph type="pic" idx="4"/>
          </p:nvPr>
        </p:nvSpPr>
        <p:spPr>
          <a:xfrm>
            <a:off x="9217652" y="3620328"/>
            <a:ext cx="2117200" cy="1952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100_3-Content">
  <p:cSld name="100_3-Content">
    <p:spTree>
      <p:nvGrpSpPr>
        <p:cNvPr id="1" name="Shape 403"/>
        <p:cNvGrpSpPr/>
        <p:nvPr/>
      </p:nvGrpSpPr>
      <p:grpSpPr>
        <a:xfrm>
          <a:off x="0" y="0"/>
          <a:ext cx="0" cy="0"/>
          <a:chOff x="0" y="0"/>
          <a:chExt cx="0" cy="0"/>
        </a:xfrm>
      </p:grpSpPr>
      <p:sp>
        <p:nvSpPr>
          <p:cNvPr id="404" name="Google Shape;404;p65"/>
          <p:cNvSpPr>
            <a:spLocks noGrp="1"/>
          </p:cNvSpPr>
          <p:nvPr>
            <p:ph type="pic" idx="2"/>
          </p:nvPr>
        </p:nvSpPr>
        <p:spPr>
          <a:xfrm>
            <a:off x="4005772" y="914400"/>
            <a:ext cx="5454400" cy="5029200"/>
          </a:xfrm>
          <a:prstGeom prst="rect">
            <a:avLst/>
          </a:prstGeom>
          <a:solidFill>
            <a:srgbClr val="BFBFBF"/>
          </a:solidFill>
          <a:ln>
            <a:noFill/>
          </a:ln>
        </p:spPr>
      </p:sp>
      <p:sp>
        <p:nvSpPr>
          <p:cNvPr id="405" name="Google Shape;405;p65"/>
          <p:cNvSpPr>
            <a:spLocks noGrp="1"/>
          </p:cNvSpPr>
          <p:nvPr>
            <p:ph type="pic" idx="3"/>
          </p:nvPr>
        </p:nvSpPr>
        <p:spPr>
          <a:xfrm>
            <a:off x="6679957" y="914400"/>
            <a:ext cx="5454400" cy="5029200"/>
          </a:xfrm>
          <a:prstGeom prst="rect">
            <a:avLst/>
          </a:prstGeom>
          <a:solidFill>
            <a:srgbClr val="BFBFBF"/>
          </a:solidFill>
          <a:ln>
            <a:noFill/>
          </a:ln>
        </p:spPr>
      </p:sp>
      <p:sp>
        <p:nvSpPr>
          <p:cNvPr id="406" name="Google Shape;406;p65"/>
          <p:cNvSpPr>
            <a:spLocks noGrp="1"/>
          </p:cNvSpPr>
          <p:nvPr>
            <p:ph type="pic" idx="4"/>
          </p:nvPr>
        </p:nvSpPr>
        <p:spPr>
          <a:xfrm>
            <a:off x="9354144" y="914400"/>
            <a:ext cx="5454400" cy="5029200"/>
          </a:xfrm>
          <a:prstGeom prst="rect">
            <a:avLst/>
          </a:prstGeom>
          <a:solidFill>
            <a:srgbClr val="BFBFBF"/>
          </a:solidFill>
          <a:ln>
            <a:noFill/>
          </a:ln>
        </p:spPr>
      </p:sp>
      <p:sp>
        <p:nvSpPr>
          <p:cNvPr id="407" name="Google Shape;407;p65"/>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408" name="Google Shape;408;p65"/>
          <p:cNvGrpSpPr/>
          <p:nvPr/>
        </p:nvGrpSpPr>
        <p:grpSpPr>
          <a:xfrm>
            <a:off x="11135146" y="507195"/>
            <a:ext cx="507407" cy="150111"/>
            <a:chOff x="10145491" y="4871559"/>
            <a:chExt cx="3767875" cy="1114684"/>
          </a:xfrm>
        </p:grpSpPr>
        <p:sp>
          <p:nvSpPr>
            <p:cNvPr id="409" name="Google Shape;409;p65"/>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10" name="Google Shape;410;p65"/>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11" name="Google Shape;411;p65"/>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12" name="Google Shape;412;p65"/>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13" name="Google Shape;413;p65"/>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14" name="Google Shape;414;p65"/>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101_3-Content">
  <p:cSld name="101_3-Content">
    <p:spTree>
      <p:nvGrpSpPr>
        <p:cNvPr id="1" name="Shape 415"/>
        <p:cNvGrpSpPr/>
        <p:nvPr/>
      </p:nvGrpSpPr>
      <p:grpSpPr>
        <a:xfrm>
          <a:off x="0" y="0"/>
          <a:ext cx="0" cy="0"/>
          <a:chOff x="0" y="0"/>
          <a:chExt cx="0" cy="0"/>
        </a:xfrm>
      </p:grpSpPr>
      <p:sp>
        <p:nvSpPr>
          <p:cNvPr id="416" name="Google Shape;416;p66"/>
          <p:cNvSpPr>
            <a:spLocks noGrp="1"/>
          </p:cNvSpPr>
          <p:nvPr>
            <p:ph type="pic" idx="2"/>
          </p:nvPr>
        </p:nvSpPr>
        <p:spPr>
          <a:xfrm>
            <a:off x="-2455981" y="914400"/>
            <a:ext cx="5454400" cy="5029200"/>
          </a:xfrm>
          <a:prstGeom prst="rect">
            <a:avLst/>
          </a:prstGeom>
          <a:solidFill>
            <a:srgbClr val="BFBFBF"/>
          </a:solidFill>
          <a:ln>
            <a:noFill/>
          </a:ln>
        </p:spPr>
      </p:sp>
      <p:sp>
        <p:nvSpPr>
          <p:cNvPr id="417" name="Google Shape;417;p66"/>
          <p:cNvSpPr>
            <a:spLocks noGrp="1"/>
          </p:cNvSpPr>
          <p:nvPr>
            <p:ph type="pic" idx="3"/>
          </p:nvPr>
        </p:nvSpPr>
        <p:spPr>
          <a:xfrm>
            <a:off x="218204" y="914400"/>
            <a:ext cx="5454400" cy="5029200"/>
          </a:xfrm>
          <a:prstGeom prst="rect">
            <a:avLst/>
          </a:prstGeom>
          <a:solidFill>
            <a:srgbClr val="BFBFBF"/>
          </a:solidFill>
          <a:ln>
            <a:noFill/>
          </a:ln>
        </p:spPr>
      </p:sp>
      <p:sp>
        <p:nvSpPr>
          <p:cNvPr id="418" name="Google Shape;418;p66"/>
          <p:cNvSpPr>
            <a:spLocks noGrp="1"/>
          </p:cNvSpPr>
          <p:nvPr>
            <p:ph type="pic" idx="4"/>
          </p:nvPr>
        </p:nvSpPr>
        <p:spPr>
          <a:xfrm>
            <a:off x="2892391" y="914400"/>
            <a:ext cx="5454400" cy="5029200"/>
          </a:xfrm>
          <a:prstGeom prst="rect">
            <a:avLst/>
          </a:prstGeom>
          <a:solidFill>
            <a:srgbClr val="BFBFBF"/>
          </a:solidFill>
          <a:ln>
            <a:noFill/>
          </a:ln>
        </p:spPr>
      </p:sp>
      <p:sp>
        <p:nvSpPr>
          <p:cNvPr id="419" name="Google Shape;419;p66"/>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420" name="Google Shape;420;p66"/>
          <p:cNvGrpSpPr/>
          <p:nvPr/>
        </p:nvGrpSpPr>
        <p:grpSpPr>
          <a:xfrm>
            <a:off x="11135146" y="507195"/>
            <a:ext cx="507407" cy="150111"/>
            <a:chOff x="10145491" y="4871559"/>
            <a:chExt cx="3767875" cy="1114684"/>
          </a:xfrm>
        </p:grpSpPr>
        <p:sp>
          <p:nvSpPr>
            <p:cNvPr id="421" name="Google Shape;421;p66"/>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22" name="Google Shape;422;p66"/>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23" name="Google Shape;423;p66"/>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24" name="Google Shape;424;p66"/>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25" name="Google Shape;425;p66"/>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26" name="Google Shape;426;p66"/>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102_3-Content">
  <p:cSld name="102_3-Content">
    <p:spTree>
      <p:nvGrpSpPr>
        <p:cNvPr id="1" name="Shape 427"/>
        <p:cNvGrpSpPr/>
        <p:nvPr/>
      </p:nvGrpSpPr>
      <p:grpSpPr>
        <a:xfrm>
          <a:off x="0" y="0"/>
          <a:ext cx="0" cy="0"/>
          <a:chOff x="0" y="0"/>
          <a:chExt cx="0" cy="0"/>
        </a:xfrm>
      </p:grpSpPr>
      <p:sp>
        <p:nvSpPr>
          <p:cNvPr id="428" name="Google Shape;428;p67"/>
          <p:cNvSpPr>
            <a:spLocks noGrp="1"/>
          </p:cNvSpPr>
          <p:nvPr>
            <p:ph type="pic" idx="2"/>
          </p:nvPr>
        </p:nvSpPr>
        <p:spPr>
          <a:xfrm>
            <a:off x="8809153" y="3784601"/>
            <a:ext cx="2361600" cy="2177600"/>
          </a:xfrm>
          <a:prstGeom prst="rect">
            <a:avLst/>
          </a:prstGeom>
          <a:solidFill>
            <a:srgbClr val="BFBFBF"/>
          </a:solidFill>
          <a:ln>
            <a:noFill/>
          </a:ln>
        </p:spPr>
      </p:sp>
      <p:sp>
        <p:nvSpPr>
          <p:cNvPr id="429" name="Google Shape;429;p67"/>
          <p:cNvSpPr>
            <a:spLocks noGrp="1"/>
          </p:cNvSpPr>
          <p:nvPr>
            <p:ph type="pic" idx="3"/>
          </p:nvPr>
        </p:nvSpPr>
        <p:spPr>
          <a:xfrm>
            <a:off x="6131608" y="914400"/>
            <a:ext cx="5474800" cy="5048000"/>
          </a:xfrm>
          <a:prstGeom prst="rect">
            <a:avLst/>
          </a:prstGeom>
          <a:solidFill>
            <a:srgbClr val="BFBFBF"/>
          </a:solidFill>
          <a:ln>
            <a:noFill/>
          </a:ln>
        </p:spPr>
      </p:sp>
      <p:sp>
        <p:nvSpPr>
          <p:cNvPr id="430" name="Google Shape;430;p67"/>
          <p:cNvSpPr>
            <a:spLocks noGrp="1"/>
          </p:cNvSpPr>
          <p:nvPr>
            <p:ph type="pic" idx="4"/>
          </p:nvPr>
        </p:nvSpPr>
        <p:spPr>
          <a:xfrm>
            <a:off x="5816839" y="914400"/>
            <a:ext cx="3112800" cy="2870000"/>
          </a:xfrm>
          <a:prstGeom prst="rect">
            <a:avLst/>
          </a:prstGeom>
          <a:solidFill>
            <a:srgbClr val="BFBFBF"/>
          </a:solidFill>
          <a:ln>
            <a:noFill/>
          </a:ln>
        </p:spPr>
      </p:sp>
      <p:sp>
        <p:nvSpPr>
          <p:cNvPr id="431" name="Google Shape;431;p67"/>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432" name="Google Shape;432;p67"/>
          <p:cNvGrpSpPr/>
          <p:nvPr/>
        </p:nvGrpSpPr>
        <p:grpSpPr>
          <a:xfrm>
            <a:off x="11135146" y="507195"/>
            <a:ext cx="507407" cy="150111"/>
            <a:chOff x="10145491" y="4871559"/>
            <a:chExt cx="3767875" cy="1114684"/>
          </a:xfrm>
        </p:grpSpPr>
        <p:sp>
          <p:nvSpPr>
            <p:cNvPr id="433" name="Google Shape;433;p67"/>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34" name="Google Shape;434;p67"/>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35" name="Google Shape;435;p67"/>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36" name="Google Shape;436;p67"/>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37" name="Google Shape;437;p67"/>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38" name="Google Shape;438;p67"/>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103_3-Content">
  <p:cSld name="103_3-Content">
    <p:spTree>
      <p:nvGrpSpPr>
        <p:cNvPr id="1" name="Shape 439"/>
        <p:cNvGrpSpPr/>
        <p:nvPr/>
      </p:nvGrpSpPr>
      <p:grpSpPr>
        <a:xfrm>
          <a:off x="0" y="0"/>
          <a:ext cx="0" cy="0"/>
          <a:chOff x="0" y="0"/>
          <a:chExt cx="0" cy="0"/>
        </a:xfrm>
      </p:grpSpPr>
      <p:sp>
        <p:nvSpPr>
          <p:cNvPr id="440" name="Google Shape;440;p68"/>
          <p:cNvSpPr>
            <a:spLocks noGrp="1"/>
          </p:cNvSpPr>
          <p:nvPr>
            <p:ph type="pic" idx="2"/>
          </p:nvPr>
        </p:nvSpPr>
        <p:spPr>
          <a:xfrm>
            <a:off x="7789524" y="1981200"/>
            <a:ext cx="3140400" cy="2895600"/>
          </a:xfrm>
          <a:prstGeom prst="rect">
            <a:avLst/>
          </a:prstGeom>
          <a:solidFill>
            <a:srgbClr val="BFBFBF"/>
          </a:solidFill>
          <a:ln>
            <a:noFill/>
          </a:ln>
        </p:spPr>
      </p:sp>
      <p:sp>
        <p:nvSpPr>
          <p:cNvPr id="441" name="Google Shape;441;p68"/>
          <p:cNvSpPr>
            <a:spLocks noGrp="1"/>
          </p:cNvSpPr>
          <p:nvPr>
            <p:ph type="pic" idx="3"/>
          </p:nvPr>
        </p:nvSpPr>
        <p:spPr>
          <a:xfrm>
            <a:off x="6362764" y="3073400"/>
            <a:ext cx="2352800" cy="2169600"/>
          </a:xfrm>
          <a:prstGeom prst="rect">
            <a:avLst/>
          </a:prstGeom>
          <a:solidFill>
            <a:srgbClr val="BFBFBF"/>
          </a:solidFill>
          <a:ln>
            <a:noFill/>
          </a:ln>
        </p:spPr>
      </p:sp>
      <p:sp>
        <p:nvSpPr>
          <p:cNvPr id="442" name="Google Shape;442;p68"/>
          <p:cNvSpPr>
            <a:spLocks noGrp="1"/>
          </p:cNvSpPr>
          <p:nvPr>
            <p:ph type="pic" idx="4"/>
          </p:nvPr>
        </p:nvSpPr>
        <p:spPr>
          <a:xfrm>
            <a:off x="3637891" y="1625600"/>
            <a:ext cx="4703200" cy="4336800"/>
          </a:xfrm>
          <a:prstGeom prst="rect">
            <a:avLst/>
          </a:prstGeom>
          <a:solidFill>
            <a:srgbClr val="BFBFBF"/>
          </a:solidFill>
          <a:ln>
            <a:noFill/>
          </a:ln>
        </p:spPr>
      </p:sp>
      <p:sp>
        <p:nvSpPr>
          <p:cNvPr id="443" name="Google Shape;443;p68"/>
          <p:cNvSpPr>
            <a:spLocks noGrp="1"/>
          </p:cNvSpPr>
          <p:nvPr>
            <p:ph type="pic" idx="5"/>
          </p:nvPr>
        </p:nvSpPr>
        <p:spPr>
          <a:xfrm>
            <a:off x="2527356" y="914400"/>
            <a:ext cx="3911600" cy="3606800"/>
          </a:xfrm>
          <a:prstGeom prst="rect">
            <a:avLst/>
          </a:prstGeom>
          <a:solidFill>
            <a:srgbClr val="BFBFBF"/>
          </a:solidFill>
          <a:ln>
            <a:noFill/>
          </a:ln>
        </p:spPr>
      </p:sp>
      <p:sp>
        <p:nvSpPr>
          <p:cNvPr id="444" name="Google Shape;444;p68"/>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445" name="Google Shape;445;p68"/>
          <p:cNvGrpSpPr/>
          <p:nvPr/>
        </p:nvGrpSpPr>
        <p:grpSpPr>
          <a:xfrm>
            <a:off x="11135146" y="507195"/>
            <a:ext cx="507407" cy="150111"/>
            <a:chOff x="10145491" y="4871559"/>
            <a:chExt cx="3767875" cy="1114684"/>
          </a:xfrm>
        </p:grpSpPr>
        <p:sp>
          <p:nvSpPr>
            <p:cNvPr id="446" name="Google Shape;446;p68"/>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47" name="Google Shape;447;p68"/>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48" name="Google Shape;448;p68"/>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49" name="Google Shape;449;p68"/>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50" name="Google Shape;450;p68"/>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51" name="Google Shape;451;p68"/>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104_3-Content">
  <p:cSld name="104_3-Content">
    <p:spTree>
      <p:nvGrpSpPr>
        <p:cNvPr id="1" name="Shape 452"/>
        <p:cNvGrpSpPr/>
        <p:nvPr/>
      </p:nvGrpSpPr>
      <p:grpSpPr>
        <a:xfrm>
          <a:off x="0" y="0"/>
          <a:ext cx="0" cy="0"/>
          <a:chOff x="0" y="0"/>
          <a:chExt cx="0" cy="0"/>
        </a:xfrm>
      </p:grpSpPr>
      <p:sp>
        <p:nvSpPr>
          <p:cNvPr id="453" name="Google Shape;453;p69"/>
          <p:cNvSpPr>
            <a:spLocks noGrp="1"/>
          </p:cNvSpPr>
          <p:nvPr>
            <p:ph type="pic" idx="2"/>
          </p:nvPr>
        </p:nvSpPr>
        <p:spPr>
          <a:xfrm>
            <a:off x="7909821" y="1981200"/>
            <a:ext cx="3911600" cy="3606800"/>
          </a:xfrm>
          <a:prstGeom prst="rect">
            <a:avLst/>
          </a:prstGeom>
          <a:solidFill>
            <a:srgbClr val="BFBFBF"/>
          </a:solidFill>
          <a:ln>
            <a:noFill/>
          </a:ln>
        </p:spPr>
      </p:sp>
      <p:sp>
        <p:nvSpPr>
          <p:cNvPr id="454" name="Google Shape;454;p69"/>
          <p:cNvSpPr>
            <a:spLocks noGrp="1"/>
          </p:cNvSpPr>
          <p:nvPr>
            <p:ph type="pic" idx="3"/>
          </p:nvPr>
        </p:nvSpPr>
        <p:spPr>
          <a:xfrm>
            <a:off x="6596100" y="914400"/>
            <a:ext cx="3911600" cy="3606800"/>
          </a:xfrm>
          <a:prstGeom prst="rect">
            <a:avLst/>
          </a:prstGeom>
          <a:solidFill>
            <a:srgbClr val="BFBFBF"/>
          </a:solidFill>
          <a:ln>
            <a:noFill/>
          </a:ln>
        </p:spPr>
      </p:sp>
      <p:sp>
        <p:nvSpPr>
          <p:cNvPr id="455" name="Google Shape;455;p69"/>
          <p:cNvSpPr>
            <a:spLocks noGrp="1"/>
          </p:cNvSpPr>
          <p:nvPr>
            <p:ph type="pic" idx="4"/>
          </p:nvPr>
        </p:nvSpPr>
        <p:spPr>
          <a:xfrm>
            <a:off x="3833056" y="2336800"/>
            <a:ext cx="3911600" cy="3606800"/>
          </a:xfrm>
          <a:prstGeom prst="rect">
            <a:avLst/>
          </a:prstGeom>
          <a:solidFill>
            <a:srgbClr val="BFBFBF"/>
          </a:solidFill>
          <a:ln>
            <a:noFill/>
          </a:ln>
        </p:spPr>
      </p:sp>
      <p:sp>
        <p:nvSpPr>
          <p:cNvPr id="456" name="Google Shape;456;p69"/>
          <p:cNvSpPr>
            <a:spLocks noGrp="1"/>
          </p:cNvSpPr>
          <p:nvPr>
            <p:ph type="pic" idx="5"/>
          </p:nvPr>
        </p:nvSpPr>
        <p:spPr>
          <a:xfrm>
            <a:off x="2519335" y="1270000"/>
            <a:ext cx="3911600" cy="3606800"/>
          </a:xfrm>
          <a:prstGeom prst="rect">
            <a:avLst/>
          </a:prstGeom>
          <a:solidFill>
            <a:srgbClr val="BFBFBF"/>
          </a:solidFill>
          <a:ln>
            <a:noFill/>
          </a:ln>
        </p:spPr>
      </p:sp>
      <p:sp>
        <p:nvSpPr>
          <p:cNvPr id="457" name="Google Shape;457;p69"/>
          <p:cNvSpPr>
            <a:spLocks noGrp="1"/>
          </p:cNvSpPr>
          <p:nvPr>
            <p:ph type="pic" idx="6"/>
          </p:nvPr>
        </p:nvSpPr>
        <p:spPr>
          <a:xfrm>
            <a:off x="398445" y="1625600"/>
            <a:ext cx="3911600" cy="3606800"/>
          </a:xfrm>
          <a:prstGeom prst="rect">
            <a:avLst/>
          </a:prstGeom>
          <a:solidFill>
            <a:srgbClr val="BFBFBF"/>
          </a:solidFill>
          <a:ln>
            <a:noFill/>
          </a:ln>
        </p:spPr>
      </p:sp>
      <p:sp>
        <p:nvSpPr>
          <p:cNvPr id="458" name="Google Shape;458;p69"/>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459" name="Google Shape;459;p69"/>
          <p:cNvGrpSpPr/>
          <p:nvPr/>
        </p:nvGrpSpPr>
        <p:grpSpPr>
          <a:xfrm>
            <a:off x="11135146" y="507195"/>
            <a:ext cx="507407" cy="150111"/>
            <a:chOff x="10145491" y="4871559"/>
            <a:chExt cx="3767875" cy="1114684"/>
          </a:xfrm>
        </p:grpSpPr>
        <p:sp>
          <p:nvSpPr>
            <p:cNvPr id="460" name="Google Shape;460;p69"/>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61" name="Google Shape;461;p69"/>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62" name="Google Shape;462;p69"/>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63" name="Google Shape;463;p69"/>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64" name="Google Shape;464;p69"/>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65" name="Google Shape;465;p69"/>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512" userDrawn="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105_3-Content">
  <p:cSld name="105_3-Content">
    <p:spTree>
      <p:nvGrpSpPr>
        <p:cNvPr id="1" name="Shape 466"/>
        <p:cNvGrpSpPr/>
        <p:nvPr/>
      </p:nvGrpSpPr>
      <p:grpSpPr>
        <a:xfrm>
          <a:off x="0" y="0"/>
          <a:ext cx="0" cy="0"/>
          <a:chOff x="0" y="0"/>
          <a:chExt cx="0" cy="0"/>
        </a:xfrm>
      </p:grpSpPr>
      <p:sp>
        <p:nvSpPr>
          <p:cNvPr id="467" name="Google Shape;467;p70"/>
          <p:cNvSpPr>
            <a:spLocks noGrp="1"/>
          </p:cNvSpPr>
          <p:nvPr>
            <p:ph type="pic" idx="2"/>
          </p:nvPr>
        </p:nvSpPr>
        <p:spPr>
          <a:xfrm>
            <a:off x="5858172" y="1301015"/>
            <a:ext cx="5369200" cy="4628800"/>
          </a:xfrm>
          <a:prstGeom prst="rect">
            <a:avLst/>
          </a:prstGeom>
          <a:solidFill>
            <a:srgbClr val="BFBFBF"/>
          </a:solidFill>
          <a:ln>
            <a:noFill/>
          </a:ln>
        </p:spPr>
      </p:sp>
      <p:sp>
        <p:nvSpPr>
          <p:cNvPr id="468" name="Google Shape;468;p70"/>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469" name="Google Shape;469;p70"/>
          <p:cNvGrpSpPr/>
          <p:nvPr/>
        </p:nvGrpSpPr>
        <p:grpSpPr>
          <a:xfrm>
            <a:off x="11135146" y="507195"/>
            <a:ext cx="507407" cy="150111"/>
            <a:chOff x="10145491" y="4871559"/>
            <a:chExt cx="3767875" cy="1114684"/>
          </a:xfrm>
        </p:grpSpPr>
        <p:sp>
          <p:nvSpPr>
            <p:cNvPr id="470" name="Google Shape;470;p70"/>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71" name="Google Shape;471;p70"/>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72" name="Google Shape;472;p70"/>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73" name="Google Shape;473;p70"/>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74" name="Google Shape;474;p70"/>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75" name="Google Shape;475;p70"/>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106_3-Content">
  <p:cSld name="106_3-Content">
    <p:spTree>
      <p:nvGrpSpPr>
        <p:cNvPr id="1" name="Shape 476"/>
        <p:cNvGrpSpPr/>
        <p:nvPr/>
      </p:nvGrpSpPr>
      <p:grpSpPr>
        <a:xfrm>
          <a:off x="0" y="0"/>
          <a:ext cx="0" cy="0"/>
          <a:chOff x="0" y="0"/>
          <a:chExt cx="0" cy="0"/>
        </a:xfrm>
      </p:grpSpPr>
      <p:sp>
        <p:nvSpPr>
          <p:cNvPr id="477" name="Google Shape;477;p71"/>
          <p:cNvSpPr>
            <a:spLocks noGrp="1"/>
          </p:cNvSpPr>
          <p:nvPr>
            <p:ph type="pic" idx="2"/>
          </p:nvPr>
        </p:nvSpPr>
        <p:spPr>
          <a:xfrm>
            <a:off x="7746367" y="914400"/>
            <a:ext cx="5695200" cy="4910000"/>
          </a:xfrm>
          <a:prstGeom prst="rect">
            <a:avLst/>
          </a:prstGeom>
          <a:solidFill>
            <a:srgbClr val="BFBFBF"/>
          </a:solidFill>
          <a:ln>
            <a:noFill/>
          </a:ln>
        </p:spPr>
      </p:sp>
      <p:sp>
        <p:nvSpPr>
          <p:cNvPr id="478" name="Google Shape;478;p71"/>
          <p:cNvSpPr>
            <a:spLocks noGrp="1"/>
          </p:cNvSpPr>
          <p:nvPr>
            <p:ph type="pic" idx="3"/>
          </p:nvPr>
        </p:nvSpPr>
        <p:spPr>
          <a:xfrm>
            <a:off x="4754164" y="1011248"/>
            <a:ext cx="5676000" cy="4932400"/>
          </a:xfrm>
          <a:prstGeom prst="rect">
            <a:avLst/>
          </a:prstGeom>
          <a:solidFill>
            <a:srgbClr val="BFBFBF"/>
          </a:solidFill>
          <a:ln>
            <a:noFill/>
          </a:ln>
        </p:spPr>
      </p:sp>
      <p:sp>
        <p:nvSpPr>
          <p:cNvPr id="479" name="Google Shape;479;p71"/>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480" name="Google Shape;480;p71"/>
          <p:cNvGrpSpPr/>
          <p:nvPr/>
        </p:nvGrpSpPr>
        <p:grpSpPr>
          <a:xfrm>
            <a:off x="11135146" y="507195"/>
            <a:ext cx="507407" cy="150111"/>
            <a:chOff x="10145491" y="4871559"/>
            <a:chExt cx="3767875" cy="1114684"/>
          </a:xfrm>
        </p:grpSpPr>
        <p:sp>
          <p:nvSpPr>
            <p:cNvPr id="481" name="Google Shape;481;p71"/>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82" name="Google Shape;482;p71"/>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83" name="Google Shape;483;p71"/>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84" name="Google Shape;484;p71"/>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85" name="Google Shape;485;p71"/>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486" name="Google Shape;486;p71"/>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107_3-Content">
  <p:cSld name="107_3-Content">
    <p:spTree>
      <p:nvGrpSpPr>
        <p:cNvPr id="1" name="Shape 487"/>
        <p:cNvGrpSpPr/>
        <p:nvPr/>
      </p:nvGrpSpPr>
      <p:grpSpPr>
        <a:xfrm>
          <a:off x="0" y="0"/>
          <a:ext cx="0" cy="0"/>
          <a:chOff x="0" y="0"/>
          <a:chExt cx="0" cy="0"/>
        </a:xfrm>
      </p:grpSpPr>
      <p:sp>
        <p:nvSpPr>
          <p:cNvPr id="488" name="Google Shape;488;p72"/>
          <p:cNvSpPr>
            <a:spLocks noGrp="1"/>
          </p:cNvSpPr>
          <p:nvPr>
            <p:ph type="pic" idx="2"/>
          </p:nvPr>
        </p:nvSpPr>
        <p:spPr>
          <a:xfrm>
            <a:off x="7251319" y="3672031"/>
            <a:ext cx="2614000" cy="2271600"/>
          </a:xfrm>
          <a:prstGeom prst="rect">
            <a:avLst/>
          </a:prstGeom>
          <a:solidFill>
            <a:srgbClr val="BFBFBF"/>
          </a:solidFill>
          <a:ln>
            <a:noFill/>
          </a:ln>
        </p:spPr>
      </p:sp>
      <p:sp>
        <p:nvSpPr>
          <p:cNvPr id="489" name="Google Shape;489;p72"/>
          <p:cNvSpPr>
            <a:spLocks noGrp="1"/>
          </p:cNvSpPr>
          <p:nvPr>
            <p:ph type="pic" idx="3"/>
          </p:nvPr>
        </p:nvSpPr>
        <p:spPr>
          <a:xfrm>
            <a:off x="8617499" y="1270000"/>
            <a:ext cx="2622800" cy="2261200"/>
          </a:xfrm>
          <a:prstGeom prst="rect">
            <a:avLst/>
          </a:prstGeom>
          <a:solidFill>
            <a:srgbClr val="BFBFBF"/>
          </a:solidFill>
          <a:ln>
            <a:noFill/>
          </a:ln>
        </p:spPr>
      </p:sp>
      <p:sp>
        <p:nvSpPr>
          <p:cNvPr id="490" name="Google Shape;490;p72"/>
          <p:cNvSpPr>
            <a:spLocks noGrp="1"/>
          </p:cNvSpPr>
          <p:nvPr>
            <p:ph type="pic" idx="4"/>
          </p:nvPr>
        </p:nvSpPr>
        <p:spPr>
          <a:xfrm>
            <a:off x="7227159" y="1314604"/>
            <a:ext cx="2614000" cy="2271600"/>
          </a:xfrm>
          <a:prstGeom prst="rect">
            <a:avLst/>
          </a:prstGeom>
          <a:solidFill>
            <a:srgbClr val="BFBFBF"/>
          </a:solidFill>
          <a:ln>
            <a:noFill/>
          </a:ln>
        </p:spPr>
      </p:sp>
      <p:sp>
        <p:nvSpPr>
          <p:cNvPr id="491" name="Google Shape;491;p72"/>
          <p:cNvSpPr>
            <a:spLocks noGrp="1"/>
          </p:cNvSpPr>
          <p:nvPr>
            <p:ph type="pic" idx="5"/>
          </p:nvPr>
        </p:nvSpPr>
        <p:spPr>
          <a:xfrm>
            <a:off x="5827833" y="1270000"/>
            <a:ext cx="2622800" cy="22612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108_3-Content">
  <p:cSld name="108_3-Content">
    <p:spTree>
      <p:nvGrpSpPr>
        <p:cNvPr id="1" name="Shape 492"/>
        <p:cNvGrpSpPr/>
        <p:nvPr/>
      </p:nvGrpSpPr>
      <p:grpSpPr>
        <a:xfrm>
          <a:off x="0" y="0"/>
          <a:ext cx="0" cy="0"/>
          <a:chOff x="0" y="0"/>
          <a:chExt cx="0" cy="0"/>
        </a:xfrm>
      </p:grpSpPr>
      <p:sp>
        <p:nvSpPr>
          <p:cNvPr id="493" name="Google Shape;493;p73"/>
          <p:cNvSpPr>
            <a:spLocks noGrp="1"/>
          </p:cNvSpPr>
          <p:nvPr>
            <p:ph type="pic" idx="2"/>
          </p:nvPr>
        </p:nvSpPr>
        <p:spPr>
          <a:xfrm>
            <a:off x="8645092" y="3703784"/>
            <a:ext cx="2598000" cy="2240000"/>
          </a:xfrm>
          <a:prstGeom prst="rect">
            <a:avLst/>
          </a:prstGeom>
          <a:solidFill>
            <a:srgbClr val="BFBFBF"/>
          </a:solidFill>
          <a:ln>
            <a:noFill/>
          </a:ln>
        </p:spPr>
      </p:sp>
      <p:sp>
        <p:nvSpPr>
          <p:cNvPr id="494" name="Google Shape;494;p73"/>
          <p:cNvSpPr>
            <a:spLocks noGrp="1"/>
          </p:cNvSpPr>
          <p:nvPr>
            <p:ph type="pic" idx="3"/>
          </p:nvPr>
        </p:nvSpPr>
        <p:spPr>
          <a:xfrm>
            <a:off x="7267897" y="3649324"/>
            <a:ext cx="2589200" cy="2250000"/>
          </a:xfrm>
          <a:prstGeom prst="rect">
            <a:avLst/>
          </a:prstGeom>
          <a:solidFill>
            <a:srgbClr val="BFBFBF"/>
          </a:solidFill>
          <a:ln>
            <a:noFill/>
          </a:ln>
        </p:spPr>
      </p:sp>
      <p:sp>
        <p:nvSpPr>
          <p:cNvPr id="495" name="Google Shape;495;p73"/>
          <p:cNvSpPr>
            <a:spLocks noGrp="1"/>
          </p:cNvSpPr>
          <p:nvPr>
            <p:ph type="pic" idx="4"/>
          </p:nvPr>
        </p:nvSpPr>
        <p:spPr>
          <a:xfrm>
            <a:off x="5881797" y="3703784"/>
            <a:ext cx="2598000" cy="2240000"/>
          </a:xfrm>
          <a:prstGeom prst="rect">
            <a:avLst/>
          </a:prstGeom>
          <a:solidFill>
            <a:srgbClr val="BFBFBF"/>
          </a:solidFill>
          <a:ln>
            <a:noFill/>
          </a:ln>
        </p:spPr>
      </p:sp>
      <p:sp>
        <p:nvSpPr>
          <p:cNvPr id="496" name="Google Shape;496;p73"/>
          <p:cNvSpPr>
            <a:spLocks noGrp="1"/>
          </p:cNvSpPr>
          <p:nvPr>
            <p:ph type="pic" idx="5"/>
          </p:nvPr>
        </p:nvSpPr>
        <p:spPr>
          <a:xfrm>
            <a:off x="8621161" y="1270000"/>
            <a:ext cx="2598000" cy="2240000"/>
          </a:xfrm>
          <a:prstGeom prst="rect">
            <a:avLst/>
          </a:prstGeom>
          <a:solidFill>
            <a:srgbClr val="BFBFBF"/>
          </a:solidFill>
          <a:ln>
            <a:noFill/>
          </a:ln>
        </p:spPr>
      </p:sp>
      <p:sp>
        <p:nvSpPr>
          <p:cNvPr id="497" name="Google Shape;497;p73"/>
          <p:cNvSpPr>
            <a:spLocks noGrp="1"/>
          </p:cNvSpPr>
          <p:nvPr>
            <p:ph type="pic" idx="6"/>
          </p:nvPr>
        </p:nvSpPr>
        <p:spPr>
          <a:xfrm>
            <a:off x="7243967" y="1314181"/>
            <a:ext cx="2589200" cy="2250000"/>
          </a:xfrm>
          <a:prstGeom prst="rect">
            <a:avLst/>
          </a:prstGeom>
          <a:solidFill>
            <a:srgbClr val="BFBFBF"/>
          </a:solidFill>
          <a:ln>
            <a:noFill/>
          </a:ln>
        </p:spPr>
      </p:sp>
      <p:sp>
        <p:nvSpPr>
          <p:cNvPr id="498" name="Google Shape;498;p73"/>
          <p:cNvSpPr>
            <a:spLocks noGrp="1"/>
          </p:cNvSpPr>
          <p:nvPr>
            <p:ph type="pic" idx="7"/>
          </p:nvPr>
        </p:nvSpPr>
        <p:spPr>
          <a:xfrm>
            <a:off x="5857867" y="1270000"/>
            <a:ext cx="2598000" cy="2240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110_3-Content">
  <p:cSld name="110_3-Content">
    <p:spTree>
      <p:nvGrpSpPr>
        <p:cNvPr id="1" name="Shape 499"/>
        <p:cNvGrpSpPr/>
        <p:nvPr/>
      </p:nvGrpSpPr>
      <p:grpSpPr>
        <a:xfrm>
          <a:off x="0" y="0"/>
          <a:ext cx="0" cy="0"/>
          <a:chOff x="0" y="0"/>
          <a:chExt cx="0" cy="0"/>
        </a:xfrm>
      </p:grpSpPr>
      <p:sp>
        <p:nvSpPr>
          <p:cNvPr id="500" name="Google Shape;500;p74"/>
          <p:cNvSpPr>
            <a:spLocks noGrp="1"/>
          </p:cNvSpPr>
          <p:nvPr>
            <p:ph type="pic" idx="2"/>
          </p:nvPr>
        </p:nvSpPr>
        <p:spPr>
          <a:xfrm>
            <a:off x="4359727" y="3571315"/>
            <a:ext cx="3812400" cy="3286800"/>
          </a:xfrm>
          <a:prstGeom prst="rect">
            <a:avLst/>
          </a:prstGeom>
          <a:solidFill>
            <a:srgbClr val="BFBFBF"/>
          </a:solidFill>
          <a:ln>
            <a:noFill/>
          </a:ln>
        </p:spPr>
      </p:sp>
      <p:sp>
        <p:nvSpPr>
          <p:cNvPr id="501" name="Google Shape;501;p74"/>
          <p:cNvSpPr>
            <a:spLocks noGrp="1"/>
          </p:cNvSpPr>
          <p:nvPr>
            <p:ph type="pic" idx="3"/>
          </p:nvPr>
        </p:nvSpPr>
        <p:spPr>
          <a:xfrm>
            <a:off x="6393675" y="3491399"/>
            <a:ext cx="3799600" cy="3301600"/>
          </a:xfrm>
          <a:prstGeom prst="rect">
            <a:avLst/>
          </a:prstGeom>
          <a:solidFill>
            <a:srgbClr val="BFBFBF"/>
          </a:solidFill>
          <a:ln>
            <a:noFill/>
          </a:ln>
        </p:spPr>
      </p:sp>
      <p:sp>
        <p:nvSpPr>
          <p:cNvPr id="502" name="Google Shape;502;p74"/>
          <p:cNvSpPr>
            <a:spLocks noGrp="1"/>
          </p:cNvSpPr>
          <p:nvPr>
            <p:ph type="pic" idx="4"/>
          </p:nvPr>
        </p:nvSpPr>
        <p:spPr>
          <a:xfrm>
            <a:off x="6358560" y="64831"/>
            <a:ext cx="3799600" cy="3301600"/>
          </a:xfrm>
          <a:prstGeom prst="rect">
            <a:avLst/>
          </a:prstGeom>
          <a:solidFill>
            <a:srgbClr val="BFBFBF"/>
          </a:solidFill>
          <a:ln>
            <a:noFill/>
          </a:ln>
        </p:spPr>
      </p:sp>
      <p:sp>
        <p:nvSpPr>
          <p:cNvPr id="503" name="Google Shape;503;p74"/>
          <p:cNvSpPr>
            <a:spLocks noGrp="1"/>
          </p:cNvSpPr>
          <p:nvPr>
            <p:ph type="pic" idx="5"/>
          </p:nvPr>
        </p:nvSpPr>
        <p:spPr>
          <a:xfrm>
            <a:off x="8379445" y="0"/>
            <a:ext cx="3812400" cy="32868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111_3-Content">
  <p:cSld name="111_3-Content">
    <p:spTree>
      <p:nvGrpSpPr>
        <p:cNvPr id="1" name="Shape 504"/>
        <p:cNvGrpSpPr/>
        <p:nvPr/>
      </p:nvGrpSpPr>
      <p:grpSpPr>
        <a:xfrm>
          <a:off x="0" y="0"/>
          <a:ext cx="0" cy="0"/>
          <a:chOff x="0" y="0"/>
          <a:chExt cx="0" cy="0"/>
        </a:xfrm>
      </p:grpSpPr>
      <p:sp>
        <p:nvSpPr>
          <p:cNvPr id="505" name="Google Shape;505;p75"/>
          <p:cNvSpPr>
            <a:spLocks noGrp="1"/>
          </p:cNvSpPr>
          <p:nvPr>
            <p:ph type="pic" idx="2"/>
          </p:nvPr>
        </p:nvSpPr>
        <p:spPr>
          <a:xfrm>
            <a:off x="4515312" y="3481405"/>
            <a:ext cx="3190800" cy="2772800"/>
          </a:xfrm>
          <a:prstGeom prst="rect">
            <a:avLst/>
          </a:prstGeom>
          <a:solidFill>
            <a:srgbClr val="BFBFBF"/>
          </a:solidFill>
          <a:ln>
            <a:noFill/>
          </a:ln>
        </p:spPr>
      </p:sp>
      <p:sp>
        <p:nvSpPr>
          <p:cNvPr id="506" name="Google Shape;506;p75"/>
          <p:cNvSpPr>
            <a:spLocks noGrp="1"/>
          </p:cNvSpPr>
          <p:nvPr>
            <p:ph type="pic" idx="3"/>
          </p:nvPr>
        </p:nvSpPr>
        <p:spPr>
          <a:xfrm>
            <a:off x="2807171" y="3548517"/>
            <a:ext cx="3202000" cy="2760400"/>
          </a:xfrm>
          <a:prstGeom prst="rect">
            <a:avLst/>
          </a:prstGeom>
          <a:solidFill>
            <a:srgbClr val="BFBFBF"/>
          </a:solidFill>
          <a:ln>
            <a:noFill/>
          </a:ln>
        </p:spPr>
      </p:sp>
      <p:sp>
        <p:nvSpPr>
          <p:cNvPr id="507" name="Google Shape;507;p75"/>
          <p:cNvSpPr>
            <a:spLocks noGrp="1"/>
          </p:cNvSpPr>
          <p:nvPr>
            <p:ph type="pic" idx="4"/>
          </p:nvPr>
        </p:nvSpPr>
        <p:spPr>
          <a:xfrm>
            <a:off x="6182991" y="549275"/>
            <a:ext cx="3202000" cy="2760400"/>
          </a:xfrm>
          <a:prstGeom prst="rect">
            <a:avLst/>
          </a:prstGeom>
          <a:solidFill>
            <a:srgbClr val="BFBFBF"/>
          </a:solidFill>
          <a:ln>
            <a:noFill/>
          </a:ln>
        </p:spPr>
      </p:sp>
      <p:sp>
        <p:nvSpPr>
          <p:cNvPr id="508" name="Google Shape;508;p75"/>
          <p:cNvSpPr>
            <a:spLocks noGrp="1"/>
          </p:cNvSpPr>
          <p:nvPr>
            <p:ph type="pic" idx="5"/>
          </p:nvPr>
        </p:nvSpPr>
        <p:spPr>
          <a:xfrm>
            <a:off x="4485820" y="603721"/>
            <a:ext cx="3190800" cy="27728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109_3-Content">
  <p:cSld name="109_3-Content">
    <p:spTree>
      <p:nvGrpSpPr>
        <p:cNvPr id="1" name="Shape 509"/>
        <p:cNvGrpSpPr/>
        <p:nvPr/>
      </p:nvGrpSpPr>
      <p:grpSpPr>
        <a:xfrm>
          <a:off x="0" y="0"/>
          <a:ext cx="0" cy="0"/>
          <a:chOff x="0" y="0"/>
          <a:chExt cx="0" cy="0"/>
        </a:xfrm>
      </p:grpSpPr>
      <p:sp>
        <p:nvSpPr>
          <p:cNvPr id="510" name="Google Shape;510;p76"/>
          <p:cNvSpPr>
            <a:spLocks noGrp="1"/>
          </p:cNvSpPr>
          <p:nvPr>
            <p:ph type="pic" idx="2"/>
          </p:nvPr>
        </p:nvSpPr>
        <p:spPr>
          <a:xfrm>
            <a:off x="8061869" y="4435209"/>
            <a:ext cx="2114400" cy="1837600"/>
          </a:xfrm>
          <a:prstGeom prst="rect">
            <a:avLst/>
          </a:prstGeom>
          <a:solidFill>
            <a:srgbClr val="BFBFBF"/>
          </a:solidFill>
          <a:ln>
            <a:noFill/>
          </a:ln>
        </p:spPr>
      </p:sp>
      <p:sp>
        <p:nvSpPr>
          <p:cNvPr id="511" name="Google Shape;511;p76"/>
          <p:cNvSpPr>
            <a:spLocks noGrp="1"/>
          </p:cNvSpPr>
          <p:nvPr>
            <p:ph type="pic" idx="3"/>
          </p:nvPr>
        </p:nvSpPr>
        <p:spPr>
          <a:xfrm>
            <a:off x="6929975" y="4479681"/>
            <a:ext cx="2121600" cy="1829200"/>
          </a:xfrm>
          <a:prstGeom prst="rect">
            <a:avLst/>
          </a:prstGeom>
          <a:solidFill>
            <a:srgbClr val="BFBFBF"/>
          </a:solidFill>
          <a:ln>
            <a:noFill/>
          </a:ln>
        </p:spPr>
      </p:sp>
      <p:sp>
        <p:nvSpPr>
          <p:cNvPr id="512" name="Google Shape;512;p76"/>
          <p:cNvSpPr>
            <a:spLocks noGrp="1"/>
          </p:cNvSpPr>
          <p:nvPr>
            <p:ph type="pic" idx="4"/>
          </p:nvPr>
        </p:nvSpPr>
        <p:spPr>
          <a:xfrm>
            <a:off x="9166951" y="2492241"/>
            <a:ext cx="2121600" cy="1829200"/>
          </a:xfrm>
          <a:prstGeom prst="rect">
            <a:avLst/>
          </a:prstGeom>
          <a:solidFill>
            <a:srgbClr val="BFBFBF"/>
          </a:solidFill>
          <a:ln>
            <a:noFill/>
          </a:ln>
        </p:spPr>
      </p:sp>
      <p:sp>
        <p:nvSpPr>
          <p:cNvPr id="513" name="Google Shape;513;p76"/>
          <p:cNvSpPr>
            <a:spLocks noGrp="1"/>
          </p:cNvSpPr>
          <p:nvPr>
            <p:ph type="pic" idx="5"/>
          </p:nvPr>
        </p:nvSpPr>
        <p:spPr>
          <a:xfrm>
            <a:off x="8042327" y="2528321"/>
            <a:ext cx="2114400" cy="1837600"/>
          </a:xfrm>
          <a:prstGeom prst="rect">
            <a:avLst/>
          </a:prstGeom>
          <a:solidFill>
            <a:srgbClr val="BFBFBF"/>
          </a:solidFill>
          <a:ln>
            <a:noFill/>
          </a:ln>
        </p:spPr>
      </p:sp>
      <p:sp>
        <p:nvSpPr>
          <p:cNvPr id="514" name="Google Shape;514;p76"/>
          <p:cNvSpPr>
            <a:spLocks noGrp="1"/>
          </p:cNvSpPr>
          <p:nvPr>
            <p:ph type="pic" idx="6"/>
          </p:nvPr>
        </p:nvSpPr>
        <p:spPr>
          <a:xfrm>
            <a:off x="6907752" y="2492243"/>
            <a:ext cx="2114400" cy="1837600"/>
          </a:xfrm>
          <a:prstGeom prst="rect">
            <a:avLst/>
          </a:prstGeom>
          <a:solidFill>
            <a:srgbClr val="BFBFBF"/>
          </a:solidFill>
          <a:ln>
            <a:noFill/>
          </a:ln>
        </p:spPr>
      </p:sp>
      <p:sp>
        <p:nvSpPr>
          <p:cNvPr id="515" name="Google Shape;515;p76"/>
          <p:cNvSpPr>
            <a:spLocks noGrp="1"/>
          </p:cNvSpPr>
          <p:nvPr>
            <p:ph type="pic" idx="7"/>
          </p:nvPr>
        </p:nvSpPr>
        <p:spPr>
          <a:xfrm>
            <a:off x="5775857" y="2536715"/>
            <a:ext cx="2121600" cy="1829200"/>
          </a:xfrm>
          <a:prstGeom prst="rect">
            <a:avLst/>
          </a:prstGeom>
          <a:solidFill>
            <a:srgbClr val="BFBFBF"/>
          </a:solidFill>
          <a:ln>
            <a:noFill/>
          </a:ln>
        </p:spPr>
      </p:sp>
      <p:sp>
        <p:nvSpPr>
          <p:cNvPr id="516" name="Google Shape;516;p76"/>
          <p:cNvSpPr>
            <a:spLocks noGrp="1"/>
          </p:cNvSpPr>
          <p:nvPr>
            <p:ph type="pic" idx="8"/>
          </p:nvPr>
        </p:nvSpPr>
        <p:spPr>
          <a:xfrm>
            <a:off x="8012835" y="549275"/>
            <a:ext cx="2121600" cy="1829200"/>
          </a:xfrm>
          <a:prstGeom prst="rect">
            <a:avLst/>
          </a:prstGeom>
          <a:solidFill>
            <a:srgbClr val="BFBFBF"/>
          </a:solidFill>
          <a:ln>
            <a:noFill/>
          </a:ln>
        </p:spPr>
      </p:sp>
      <p:sp>
        <p:nvSpPr>
          <p:cNvPr id="517" name="Google Shape;517;p76"/>
          <p:cNvSpPr>
            <a:spLocks noGrp="1"/>
          </p:cNvSpPr>
          <p:nvPr>
            <p:ph type="pic" idx="9"/>
          </p:nvPr>
        </p:nvSpPr>
        <p:spPr>
          <a:xfrm>
            <a:off x="6888209" y="585355"/>
            <a:ext cx="2114400" cy="1837600"/>
          </a:xfrm>
          <a:prstGeom prst="rect">
            <a:avLst/>
          </a:prstGeom>
          <a:solidFill>
            <a:srgbClr val="BFBFBF"/>
          </a:solidFill>
          <a:ln>
            <a:noFill/>
          </a:ln>
        </p:spPr>
      </p:sp>
      <p:sp>
        <p:nvSpPr>
          <p:cNvPr id="518" name="Google Shape;518;p76"/>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519" name="Google Shape;519;p76"/>
          <p:cNvGrpSpPr/>
          <p:nvPr/>
        </p:nvGrpSpPr>
        <p:grpSpPr>
          <a:xfrm>
            <a:off x="11135146" y="507195"/>
            <a:ext cx="507407" cy="150111"/>
            <a:chOff x="10145491" y="4871559"/>
            <a:chExt cx="3767875" cy="1114684"/>
          </a:xfrm>
        </p:grpSpPr>
        <p:sp>
          <p:nvSpPr>
            <p:cNvPr id="520" name="Google Shape;520;p76"/>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21" name="Google Shape;521;p76"/>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22" name="Google Shape;522;p76"/>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23" name="Google Shape;523;p76"/>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24" name="Google Shape;524;p76"/>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25" name="Google Shape;525;p76"/>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112_3-Content">
  <p:cSld name="112_3-Content">
    <p:spTree>
      <p:nvGrpSpPr>
        <p:cNvPr id="1" name="Shape 526"/>
        <p:cNvGrpSpPr/>
        <p:nvPr/>
      </p:nvGrpSpPr>
      <p:grpSpPr>
        <a:xfrm>
          <a:off x="0" y="0"/>
          <a:ext cx="0" cy="0"/>
          <a:chOff x="0" y="0"/>
          <a:chExt cx="0" cy="0"/>
        </a:xfrm>
      </p:grpSpPr>
      <p:sp>
        <p:nvSpPr>
          <p:cNvPr id="527" name="Google Shape;527;p77"/>
          <p:cNvSpPr>
            <a:spLocks noGrp="1"/>
          </p:cNvSpPr>
          <p:nvPr>
            <p:ph type="pic" idx="2"/>
          </p:nvPr>
        </p:nvSpPr>
        <p:spPr>
          <a:xfrm>
            <a:off x="9127273" y="1992916"/>
            <a:ext cx="3668800" cy="3162400"/>
          </a:xfrm>
          <a:prstGeom prst="rect">
            <a:avLst/>
          </a:prstGeom>
          <a:solidFill>
            <a:srgbClr val="BFBFBF"/>
          </a:solidFill>
          <a:ln>
            <a:noFill/>
          </a:ln>
        </p:spPr>
      </p:sp>
      <p:sp>
        <p:nvSpPr>
          <p:cNvPr id="528" name="Google Shape;528;p77"/>
          <p:cNvSpPr>
            <a:spLocks noGrp="1"/>
          </p:cNvSpPr>
          <p:nvPr>
            <p:ph type="pic" idx="3"/>
          </p:nvPr>
        </p:nvSpPr>
        <p:spPr>
          <a:xfrm>
            <a:off x="7186072" y="2055300"/>
            <a:ext cx="3656000" cy="3177200"/>
          </a:xfrm>
          <a:prstGeom prst="rect">
            <a:avLst/>
          </a:prstGeom>
          <a:solidFill>
            <a:srgbClr val="BFBFBF"/>
          </a:solidFill>
          <a:ln>
            <a:noFill/>
          </a:ln>
        </p:spPr>
      </p:sp>
      <p:sp>
        <p:nvSpPr>
          <p:cNvPr id="529" name="Google Shape;529;p77"/>
          <p:cNvSpPr>
            <a:spLocks noGrp="1"/>
          </p:cNvSpPr>
          <p:nvPr>
            <p:ph type="pic" idx="4"/>
          </p:nvPr>
        </p:nvSpPr>
        <p:spPr>
          <a:xfrm>
            <a:off x="5232300" y="1992916"/>
            <a:ext cx="3668800" cy="3162400"/>
          </a:xfrm>
          <a:prstGeom prst="rect">
            <a:avLst/>
          </a:prstGeom>
          <a:solidFill>
            <a:srgbClr val="BFBFBF"/>
          </a:solidFill>
          <a:ln>
            <a:noFill/>
          </a:ln>
        </p:spPr>
      </p:sp>
      <p:sp>
        <p:nvSpPr>
          <p:cNvPr id="530" name="Google Shape;530;p77"/>
          <p:cNvSpPr>
            <a:spLocks noGrp="1"/>
          </p:cNvSpPr>
          <p:nvPr>
            <p:ph type="pic" idx="5"/>
          </p:nvPr>
        </p:nvSpPr>
        <p:spPr>
          <a:xfrm>
            <a:off x="3291100" y="2055300"/>
            <a:ext cx="3656000" cy="3177200"/>
          </a:xfrm>
          <a:prstGeom prst="rect">
            <a:avLst/>
          </a:prstGeom>
          <a:solidFill>
            <a:srgbClr val="BFBFBF"/>
          </a:solidFill>
          <a:ln>
            <a:noFill/>
          </a:ln>
        </p:spPr>
      </p:sp>
      <p:sp>
        <p:nvSpPr>
          <p:cNvPr id="531" name="Google Shape;531;p77"/>
          <p:cNvSpPr>
            <a:spLocks noGrp="1"/>
          </p:cNvSpPr>
          <p:nvPr>
            <p:ph type="pic" idx="6"/>
          </p:nvPr>
        </p:nvSpPr>
        <p:spPr>
          <a:xfrm>
            <a:off x="1337329" y="1992917"/>
            <a:ext cx="3668800" cy="3162400"/>
          </a:xfrm>
          <a:prstGeom prst="rect">
            <a:avLst/>
          </a:prstGeom>
          <a:solidFill>
            <a:srgbClr val="BFBFBF"/>
          </a:solidFill>
          <a:ln>
            <a:noFill/>
          </a:ln>
        </p:spPr>
      </p:sp>
      <p:sp>
        <p:nvSpPr>
          <p:cNvPr id="532" name="Google Shape;532;p77"/>
          <p:cNvSpPr>
            <a:spLocks noGrp="1"/>
          </p:cNvSpPr>
          <p:nvPr>
            <p:ph type="pic" idx="7"/>
          </p:nvPr>
        </p:nvSpPr>
        <p:spPr>
          <a:xfrm>
            <a:off x="-603872" y="2055300"/>
            <a:ext cx="3656000" cy="3177200"/>
          </a:xfrm>
          <a:prstGeom prst="rect">
            <a:avLst/>
          </a:prstGeom>
          <a:solidFill>
            <a:srgbClr val="BFBFBF"/>
          </a:solidFill>
          <a:ln>
            <a:noFill/>
          </a:ln>
        </p:spPr>
      </p:sp>
      <p:sp>
        <p:nvSpPr>
          <p:cNvPr id="533" name="Google Shape;533;p77"/>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534" name="Google Shape;534;p77"/>
          <p:cNvGrpSpPr/>
          <p:nvPr/>
        </p:nvGrpSpPr>
        <p:grpSpPr>
          <a:xfrm>
            <a:off x="11135146" y="507195"/>
            <a:ext cx="507407" cy="150111"/>
            <a:chOff x="10145491" y="4871559"/>
            <a:chExt cx="3767875" cy="1114684"/>
          </a:xfrm>
        </p:grpSpPr>
        <p:sp>
          <p:nvSpPr>
            <p:cNvPr id="535" name="Google Shape;535;p77"/>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36" name="Google Shape;536;p77"/>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37" name="Google Shape;537;p77"/>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38" name="Google Shape;538;p77"/>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39" name="Google Shape;539;p77"/>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40" name="Google Shape;540;p77"/>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113_3-Content">
  <p:cSld name="113_3-Content">
    <p:spTree>
      <p:nvGrpSpPr>
        <p:cNvPr id="1" name="Shape 541"/>
        <p:cNvGrpSpPr/>
        <p:nvPr/>
      </p:nvGrpSpPr>
      <p:grpSpPr>
        <a:xfrm>
          <a:off x="0" y="0"/>
          <a:ext cx="0" cy="0"/>
          <a:chOff x="0" y="0"/>
          <a:chExt cx="0" cy="0"/>
        </a:xfrm>
      </p:grpSpPr>
      <p:sp>
        <p:nvSpPr>
          <p:cNvPr id="542" name="Google Shape;542;p78"/>
          <p:cNvSpPr>
            <a:spLocks noGrp="1"/>
          </p:cNvSpPr>
          <p:nvPr>
            <p:ph type="pic" idx="2"/>
          </p:nvPr>
        </p:nvSpPr>
        <p:spPr>
          <a:xfrm>
            <a:off x="3771293" y="3476509"/>
            <a:ext cx="2784400" cy="2419600"/>
          </a:xfrm>
          <a:prstGeom prst="rect">
            <a:avLst/>
          </a:prstGeom>
          <a:solidFill>
            <a:srgbClr val="BFBFBF"/>
          </a:solidFill>
          <a:ln>
            <a:noFill/>
          </a:ln>
        </p:spPr>
      </p:sp>
      <p:sp>
        <p:nvSpPr>
          <p:cNvPr id="543" name="Google Shape;543;p78"/>
          <p:cNvSpPr>
            <a:spLocks noGrp="1"/>
          </p:cNvSpPr>
          <p:nvPr>
            <p:ph type="pic" idx="3"/>
          </p:nvPr>
        </p:nvSpPr>
        <p:spPr>
          <a:xfrm>
            <a:off x="2282485" y="3535072"/>
            <a:ext cx="2794000" cy="2408400"/>
          </a:xfrm>
          <a:prstGeom prst="rect">
            <a:avLst/>
          </a:prstGeom>
          <a:solidFill>
            <a:srgbClr val="BFBFBF"/>
          </a:solidFill>
          <a:ln>
            <a:noFill/>
          </a:ln>
        </p:spPr>
      </p:sp>
      <p:sp>
        <p:nvSpPr>
          <p:cNvPr id="544" name="Google Shape;544;p78"/>
          <p:cNvSpPr>
            <a:spLocks noGrp="1"/>
          </p:cNvSpPr>
          <p:nvPr>
            <p:ph type="pic" idx="4"/>
          </p:nvPr>
        </p:nvSpPr>
        <p:spPr>
          <a:xfrm>
            <a:off x="803251" y="3476508"/>
            <a:ext cx="2784400" cy="2419600"/>
          </a:xfrm>
          <a:prstGeom prst="rect">
            <a:avLst/>
          </a:prstGeom>
          <a:solidFill>
            <a:srgbClr val="BFBFBF"/>
          </a:solidFill>
          <a:ln>
            <a:noFill/>
          </a:ln>
        </p:spPr>
      </p:sp>
      <p:sp>
        <p:nvSpPr>
          <p:cNvPr id="545" name="Google Shape;545;p78"/>
          <p:cNvSpPr>
            <a:spLocks noGrp="1"/>
          </p:cNvSpPr>
          <p:nvPr>
            <p:ph type="pic" idx="5"/>
          </p:nvPr>
        </p:nvSpPr>
        <p:spPr>
          <a:xfrm>
            <a:off x="3771293" y="961911"/>
            <a:ext cx="2784400" cy="2419600"/>
          </a:xfrm>
          <a:prstGeom prst="rect">
            <a:avLst/>
          </a:prstGeom>
          <a:solidFill>
            <a:srgbClr val="BFBFBF"/>
          </a:solidFill>
          <a:ln>
            <a:noFill/>
          </a:ln>
        </p:spPr>
      </p:sp>
      <p:sp>
        <p:nvSpPr>
          <p:cNvPr id="546" name="Google Shape;546;p78"/>
          <p:cNvSpPr>
            <a:spLocks noGrp="1"/>
          </p:cNvSpPr>
          <p:nvPr>
            <p:ph type="pic" idx="6"/>
          </p:nvPr>
        </p:nvSpPr>
        <p:spPr>
          <a:xfrm>
            <a:off x="2282485" y="914400"/>
            <a:ext cx="2794000" cy="2408400"/>
          </a:xfrm>
          <a:prstGeom prst="rect">
            <a:avLst/>
          </a:prstGeom>
          <a:solidFill>
            <a:srgbClr val="BFBFBF"/>
          </a:solidFill>
          <a:ln>
            <a:noFill/>
          </a:ln>
        </p:spPr>
      </p:sp>
      <p:sp>
        <p:nvSpPr>
          <p:cNvPr id="547" name="Google Shape;547;p78"/>
          <p:cNvSpPr>
            <a:spLocks noGrp="1"/>
          </p:cNvSpPr>
          <p:nvPr>
            <p:ph type="pic" idx="7"/>
          </p:nvPr>
        </p:nvSpPr>
        <p:spPr>
          <a:xfrm>
            <a:off x="803251" y="961911"/>
            <a:ext cx="2784400" cy="2419600"/>
          </a:xfrm>
          <a:prstGeom prst="rect">
            <a:avLst/>
          </a:prstGeom>
          <a:solidFill>
            <a:srgbClr val="BFBFBF"/>
          </a:solidFill>
          <a:ln>
            <a:noFill/>
          </a:ln>
        </p:spPr>
      </p:sp>
      <p:sp>
        <p:nvSpPr>
          <p:cNvPr id="548" name="Google Shape;548;p78"/>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114_3-Content">
  <p:cSld name="114_3-Content">
    <p:spTree>
      <p:nvGrpSpPr>
        <p:cNvPr id="1" name="Shape 549"/>
        <p:cNvGrpSpPr/>
        <p:nvPr/>
      </p:nvGrpSpPr>
      <p:grpSpPr>
        <a:xfrm>
          <a:off x="0" y="0"/>
          <a:ext cx="0" cy="0"/>
          <a:chOff x="0" y="0"/>
          <a:chExt cx="0" cy="0"/>
        </a:xfrm>
      </p:grpSpPr>
      <p:sp>
        <p:nvSpPr>
          <p:cNvPr id="550" name="Google Shape;550;p79"/>
          <p:cNvSpPr>
            <a:spLocks noGrp="1"/>
          </p:cNvSpPr>
          <p:nvPr>
            <p:ph type="pic" idx="2"/>
          </p:nvPr>
        </p:nvSpPr>
        <p:spPr>
          <a:xfrm>
            <a:off x="1504829" y="2037744"/>
            <a:ext cx="1744400" cy="1504000"/>
          </a:xfrm>
          <a:prstGeom prst="rect">
            <a:avLst/>
          </a:prstGeom>
          <a:solidFill>
            <a:srgbClr val="BFBFBF"/>
          </a:solidFill>
          <a:ln>
            <a:noFill/>
          </a:ln>
        </p:spPr>
      </p:sp>
      <p:sp>
        <p:nvSpPr>
          <p:cNvPr id="551" name="Google Shape;551;p79"/>
          <p:cNvSpPr>
            <a:spLocks noGrp="1"/>
          </p:cNvSpPr>
          <p:nvPr>
            <p:ph type="pic" idx="3"/>
          </p:nvPr>
        </p:nvSpPr>
        <p:spPr>
          <a:xfrm>
            <a:off x="580104" y="2067411"/>
            <a:ext cx="1738400" cy="1510800"/>
          </a:xfrm>
          <a:prstGeom prst="rect">
            <a:avLst/>
          </a:prstGeom>
          <a:solidFill>
            <a:srgbClr val="BFBFBF"/>
          </a:solidFill>
          <a:ln>
            <a:noFill/>
          </a:ln>
        </p:spPr>
      </p:sp>
      <p:sp>
        <p:nvSpPr>
          <p:cNvPr id="552" name="Google Shape;552;p79"/>
          <p:cNvSpPr>
            <a:spLocks noGrp="1"/>
          </p:cNvSpPr>
          <p:nvPr>
            <p:ph type="pic" idx="4"/>
          </p:nvPr>
        </p:nvSpPr>
        <p:spPr>
          <a:xfrm>
            <a:off x="2435532" y="2067411"/>
            <a:ext cx="1738400" cy="1510800"/>
          </a:xfrm>
          <a:prstGeom prst="rect">
            <a:avLst/>
          </a:prstGeom>
          <a:solidFill>
            <a:srgbClr val="BFBFBF"/>
          </a:solidFill>
          <a:ln>
            <a:noFill/>
          </a:ln>
        </p:spPr>
      </p:sp>
      <p:sp>
        <p:nvSpPr>
          <p:cNvPr id="553" name="Google Shape;553;p79"/>
          <p:cNvSpPr>
            <a:spLocks noGrp="1"/>
          </p:cNvSpPr>
          <p:nvPr>
            <p:ph type="pic" idx="5"/>
          </p:nvPr>
        </p:nvSpPr>
        <p:spPr>
          <a:xfrm>
            <a:off x="4290960" y="2067411"/>
            <a:ext cx="1738400" cy="1510800"/>
          </a:xfrm>
          <a:prstGeom prst="rect">
            <a:avLst/>
          </a:prstGeom>
          <a:solidFill>
            <a:srgbClr val="BFBFBF"/>
          </a:solidFill>
          <a:ln>
            <a:noFill/>
          </a:ln>
        </p:spPr>
      </p:sp>
      <p:sp>
        <p:nvSpPr>
          <p:cNvPr id="554" name="Google Shape;554;p79"/>
          <p:cNvSpPr>
            <a:spLocks noGrp="1"/>
          </p:cNvSpPr>
          <p:nvPr>
            <p:ph type="pic" idx="6"/>
          </p:nvPr>
        </p:nvSpPr>
        <p:spPr>
          <a:xfrm>
            <a:off x="6146388" y="2067411"/>
            <a:ext cx="1738400" cy="1510800"/>
          </a:xfrm>
          <a:prstGeom prst="rect">
            <a:avLst/>
          </a:prstGeom>
          <a:solidFill>
            <a:srgbClr val="BFBFBF"/>
          </a:solidFill>
          <a:ln>
            <a:noFill/>
          </a:ln>
        </p:spPr>
      </p:sp>
      <p:sp>
        <p:nvSpPr>
          <p:cNvPr id="555" name="Google Shape;555;p79"/>
          <p:cNvSpPr>
            <a:spLocks noGrp="1"/>
          </p:cNvSpPr>
          <p:nvPr>
            <p:ph type="pic" idx="7"/>
          </p:nvPr>
        </p:nvSpPr>
        <p:spPr>
          <a:xfrm>
            <a:off x="8001816" y="2067411"/>
            <a:ext cx="1738400" cy="1510800"/>
          </a:xfrm>
          <a:prstGeom prst="rect">
            <a:avLst/>
          </a:prstGeom>
          <a:solidFill>
            <a:srgbClr val="BFBFBF"/>
          </a:solidFill>
          <a:ln>
            <a:noFill/>
          </a:ln>
        </p:spPr>
      </p:sp>
      <p:sp>
        <p:nvSpPr>
          <p:cNvPr id="556" name="Google Shape;556;p79"/>
          <p:cNvSpPr>
            <a:spLocks noGrp="1"/>
          </p:cNvSpPr>
          <p:nvPr>
            <p:ph type="pic" idx="8"/>
          </p:nvPr>
        </p:nvSpPr>
        <p:spPr>
          <a:xfrm>
            <a:off x="9857241" y="2067411"/>
            <a:ext cx="1738400" cy="1510800"/>
          </a:xfrm>
          <a:prstGeom prst="rect">
            <a:avLst/>
          </a:prstGeom>
          <a:solidFill>
            <a:srgbClr val="BFBFBF"/>
          </a:solidFill>
          <a:ln>
            <a:noFill/>
          </a:ln>
        </p:spPr>
      </p:sp>
      <p:sp>
        <p:nvSpPr>
          <p:cNvPr id="557" name="Google Shape;557;p79"/>
          <p:cNvSpPr>
            <a:spLocks noGrp="1"/>
          </p:cNvSpPr>
          <p:nvPr>
            <p:ph type="pic" idx="9"/>
          </p:nvPr>
        </p:nvSpPr>
        <p:spPr>
          <a:xfrm>
            <a:off x="1520899" y="3671921"/>
            <a:ext cx="1738400" cy="1510800"/>
          </a:xfrm>
          <a:prstGeom prst="rect">
            <a:avLst/>
          </a:prstGeom>
          <a:solidFill>
            <a:srgbClr val="BFBFBF"/>
          </a:solidFill>
          <a:ln>
            <a:noFill/>
          </a:ln>
        </p:spPr>
      </p:sp>
      <p:sp>
        <p:nvSpPr>
          <p:cNvPr id="558" name="Google Shape;558;p79"/>
          <p:cNvSpPr>
            <a:spLocks noGrp="1"/>
          </p:cNvSpPr>
          <p:nvPr>
            <p:ph type="pic" idx="13"/>
          </p:nvPr>
        </p:nvSpPr>
        <p:spPr>
          <a:xfrm>
            <a:off x="3376327" y="3671921"/>
            <a:ext cx="1738400" cy="1510800"/>
          </a:xfrm>
          <a:prstGeom prst="rect">
            <a:avLst/>
          </a:prstGeom>
          <a:solidFill>
            <a:srgbClr val="BFBFBF"/>
          </a:solidFill>
          <a:ln>
            <a:noFill/>
          </a:ln>
        </p:spPr>
      </p:sp>
      <p:sp>
        <p:nvSpPr>
          <p:cNvPr id="559" name="Google Shape;559;p79"/>
          <p:cNvSpPr>
            <a:spLocks noGrp="1"/>
          </p:cNvSpPr>
          <p:nvPr>
            <p:ph type="pic" idx="14"/>
          </p:nvPr>
        </p:nvSpPr>
        <p:spPr>
          <a:xfrm>
            <a:off x="5231755" y="3671921"/>
            <a:ext cx="1738400" cy="1510800"/>
          </a:xfrm>
          <a:prstGeom prst="rect">
            <a:avLst/>
          </a:prstGeom>
          <a:solidFill>
            <a:srgbClr val="BFBFBF"/>
          </a:solidFill>
          <a:ln>
            <a:noFill/>
          </a:ln>
        </p:spPr>
      </p:sp>
      <p:sp>
        <p:nvSpPr>
          <p:cNvPr id="560" name="Google Shape;560;p79"/>
          <p:cNvSpPr>
            <a:spLocks noGrp="1"/>
          </p:cNvSpPr>
          <p:nvPr>
            <p:ph type="pic" idx="15"/>
          </p:nvPr>
        </p:nvSpPr>
        <p:spPr>
          <a:xfrm>
            <a:off x="7087181" y="3671921"/>
            <a:ext cx="1738400" cy="1510800"/>
          </a:xfrm>
          <a:prstGeom prst="rect">
            <a:avLst/>
          </a:prstGeom>
          <a:solidFill>
            <a:srgbClr val="BFBFBF"/>
          </a:solidFill>
          <a:ln>
            <a:noFill/>
          </a:ln>
        </p:spPr>
      </p:sp>
      <p:sp>
        <p:nvSpPr>
          <p:cNvPr id="561" name="Google Shape;561;p79"/>
          <p:cNvSpPr>
            <a:spLocks noGrp="1"/>
          </p:cNvSpPr>
          <p:nvPr>
            <p:ph type="pic" idx="16"/>
          </p:nvPr>
        </p:nvSpPr>
        <p:spPr>
          <a:xfrm>
            <a:off x="8942611" y="3671921"/>
            <a:ext cx="1738400" cy="1510800"/>
          </a:xfrm>
          <a:prstGeom prst="rect">
            <a:avLst/>
          </a:prstGeom>
          <a:solidFill>
            <a:srgbClr val="BFBFBF"/>
          </a:solidFill>
          <a:ln>
            <a:noFill/>
          </a:ln>
        </p:spPr>
      </p:sp>
      <p:sp>
        <p:nvSpPr>
          <p:cNvPr id="562" name="Google Shape;562;p79"/>
          <p:cNvSpPr>
            <a:spLocks noGrp="1"/>
          </p:cNvSpPr>
          <p:nvPr>
            <p:ph type="pic" idx="17"/>
          </p:nvPr>
        </p:nvSpPr>
        <p:spPr>
          <a:xfrm>
            <a:off x="3360257" y="2037744"/>
            <a:ext cx="1744400" cy="1504000"/>
          </a:xfrm>
          <a:prstGeom prst="rect">
            <a:avLst/>
          </a:prstGeom>
          <a:solidFill>
            <a:srgbClr val="BFBFBF"/>
          </a:solidFill>
          <a:ln>
            <a:noFill/>
          </a:ln>
        </p:spPr>
      </p:sp>
      <p:sp>
        <p:nvSpPr>
          <p:cNvPr id="563" name="Google Shape;563;p79"/>
          <p:cNvSpPr>
            <a:spLocks noGrp="1"/>
          </p:cNvSpPr>
          <p:nvPr>
            <p:ph type="pic" idx="18"/>
          </p:nvPr>
        </p:nvSpPr>
        <p:spPr>
          <a:xfrm>
            <a:off x="5215685" y="2037744"/>
            <a:ext cx="1744400" cy="1504000"/>
          </a:xfrm>
          <a:prstGeom prst="rect">
            <a:avLst/>
          </a:prstGeom>
          <a:solidFill>
            <a:srgbClr val="BFBFBF"/>
          </a:solidFill>
          <a:ln>
            <a:noFill/>
          </a:ln>
        </p:spPr>
      </p:sp>
      <p:sp>
        <p:nvSpPr>
          <p:cNvPr id="564" name="Google Shape;564;p79"/>
          <p:cNvSpPr>
            <a:spLocks noGrp="1"/>
          </p:cNvSpPr>
          <p:nvPr>
            <p:ph type="pic" idx="19"/>
          </p:nvPr>
        </p:nvSpPr>
        <p:spPr>
          <a:xfrm>
            <a:off x="7071115" y="2037744"/>
            <a:ext cx="1744400" cy="1504000"/>
          </a:xfrm>
          <a:prstGeom prst="rect">
            <a:avLst/>
          </a:prstGeom>
          <a:solidFill>
            <a:srgbClr val="BFBFBF"/>
          </a:solidFill>
          <a:ln>
            <a:noFill/>
          </a:ln>
        </p:spPr>
      </p:sp>
      <p:sp>
        <p:nvSpPr>
          <p:cNvPr id="565" name="Google Shape;565;p79"/>
          <p:cNvSpPr>
            <a:spLocks noGrp="1"/>
          </p:cNvSpPr>
          <p:nvPr>
            <p:ph type="pic" idx="20"/>
          </p:nvPr>
        </p:nvSpPr>
        <p:spPr>
          <a:xfrm>
            <a:off x="8926541" y="2037744"/>
            <a:ext cx="1744400" cy="1504000"/>
          </a:xfrm>
          <a:prstGeom prst="rect">
            <a:avLst/>
          </a:prstGeom>
          <a:solidFill>
            <a:srgbClr val="BFBFBF"/>
          </a:solidFill>
          <a:ln>
            <a:noFill/>
          </a:ln>
        </p:spPr>
      </p:sp>
      <p:sp>
        <p:nvSpPr>
          <p:cNvPr id="566" name="Google Shape;566;p79"/>
          <p:cNvSpPr>
            <a:spLocks noGrp="1"/>
          </p:cNvSpPr>
          <p:nvPr>
            <p:ph type="pic" idx="21"/>
          </p:nvPr>
        </p:nvSpPr>
        <p:spPr>
          <a:xfrm>
            <a:off x="596172" y="3635353"/>
            <a:ext cx="1744400" cy="1504000"/>
          </a:xfrm>
          <a:prstGeom prst="rect">
            <a:avLst/>
          </a:prstGeom>
          <a:solidFill>
            <a:srgbClr val="BFBFBF"/>
          </a:solidFill>
          <a:ln>
            <a:noFill/>
          </a:ln>
        </p:spPr>
      </p:sp>
      <p:sp>
        <p:nvSpPr>
          <p:cNvPr id="567" name="Google Shape;567;p79"/>
          <p:cNvSpPr>
            <a:spLocks noGrp="1"/>
          </p:cNvSpPr>
          <p:nvPr>
            <p:ph type="pic" idx="22"/>
          </p:nvPr>
        </p:nvSpPr>
        <p:spPr>
          <a:xfrm>
            <a:off x="2451601" y="3635353"/>
            <a:ext cx="1744400" cy="1504000"/>
          </a:xfrm>
          <a:prstGeom prst="rect">
            <a:avLst/>
          </a:prstGeom>
          <a:solidFill>
            <a:srgbClr val="BFBFBF"/>
          </a:solidFill>
          <a:ln>
            <a:noFill/>
          </a:ln>
        </p:spPr>
      </p:sp>
      <p:sp>
        <p:nvSpPr>
          <p:cNvPr id="568" name="Google Shape;568;p79"/>
          <p:cNvSpPr>
            <a:spLocks noGrp="1"/>
          </p:cNvSpPr>
          <p:nvPr>
            <p:ph type="pic" idx="23"/>
          </p:nvPr>
        </p:nvSpPr>
        <p:spPr>
          <a:xfrm>
            <a:off x="4307028" y="3635353"/>
            <a:ext cx="1744400" cy="1504000"/>
          </a:xfrm>
          <a:prstGeom prst="rect">
            <a:avLst/>
          </a:prstGeom>
          <a:solidFill>
            <a:srgbClr val="BFBFBF"/>
          </a:solidFill>
          <a:ln>
            <a:noFill/>
          </a:ln>
        </p:spPr>
      </p:sp>
      <p:sp>
        <p:nvSpPr>
          <p:cNvPr id="569" name="Google Shape;569;p79"/>
          <p:cNvSpPr>
            <a:spLocks noGrp="1"/>
          </p:cNvSpPr>
          <p:nvPr>
            <p:ph type="pic" idx="24"/>
          </p:nvPr>
        </p:nvSpPr>
        <p:spPr>
          <a:xfrm>
            <a:off x="6162457" y="3635353"/>
            <a:ext cx="1744400" cy="1504000"/>
          </a:xfrm>
          <a:prstGeom prst="rect">
            <a:avLst/>
          </a:prstGeom>
          <a:solidFill>
            <a:srgbClr val="BFBFBF"/>
          </a:solidFill>
          <a:ln>
            <a:noFill/>
          </a:ln>
        </p:spPr>
      </p:sp>
      <p:sp>
        <p:nvSpPr>
          <p:cNvPr id="570" name="Google Shape;570;p79"/>
          <p:cNvSpPr>
            <a:spLocks noGrp="1"/>
          </p:cNvSpPr>
          <p:nvPr>
            <p:ph type="pic" idx="25"/>
          </p:nvPr>
        </p:nvSpPr>
        <p:spPr>
          <a:xfrm>
            <a:off x="8017885" y="3635353"/>
            <a:ext cx="1744400" cy="1504000"/>
          </a:xfrm>
          <a:prstGeom prst="rect">
            <a:avLst/>
          </a:prstGeom>
          <a:solidFill>
            <a:srgbClr val="BFBFBF"/>
          </a:solidFill>
          <a:ln>
            <a:noFill/>
          </a:ln>
        </p:spPr>
      </p:sp>
      <p:sp>
        <p:nvSpPr>
          <p:cNvPr id="571" name="Google Shape;571;p79"/>
          <p:cNvSpPr>
            <a:spLocks noGrp="1"/>
          </p:cNvSpPr>
          <p:nvPr>
            <p:ph type="pic" idx="26"/>
          </p:nvPr>
        </p:nvSpPr>
        <p:spPr>
          <a:xfrm>
            <a:off x="9873311" y="3635353"/>
            <a:ext cx="1744400" cy="1504000"/>
          </a:xfrm>
          <a:prstGeom prst="rect">
            <a:avLst/>
          </a:prstGeom>
          <a:solidFill>
            <a:srgbClr val="BFBFBF"/>
          </a:solidFill>
          <a:ln>
            <a:noFill/>
          </a:ln>
        </p:spPr>
      </p:sp>
      <p:sp>
        <p:nvSpPr>
          <p:cNvPr id="572" name="Google Shape;572;p79"/>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573" name="Google Shape;573;p79"/>
          <p:cNvGrpSpPr/>
          <p:nvPr/>
        </p:nvGrpSpPr>
        <p:grpSpPr>
          <a:xfrm>
            <a:off x="11135146" y="507195"/>
            <a:ext cx="507407" cy="150111"/>
            <a:chOff x="10145491" y="4871559"/>
            <a:chExt cx="3767875" cy="1114684"/>
          </a:xfrm>
        </p:grpSpPr>
        <p:sp>
          <p:nvSpPr>
            <p:cNvPr id="574" name="Google Shape;574;p79"/>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75" name="Google Shape;575;p79"/>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76" name="Google Shape;576;p79"/>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77" name="Google Shape;577;p79"/>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78" name="Google Shape;578;p79"/>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79" name="Google Shape;579;p79"/>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115_3-Content">
  <p:cSld name="115_3-Content">
    <p:spTree>
      <p:nvGrpSpPr>
        <p:cNvPr id="1" name="Shape 580"/>
        <p:cNvGrpSpPr/>
        <p:nvPr/>
      </p:nvGrpSpPr>
      <p:grpSpPr>
        <a:xfrm>
          <a:off x="0" y="0"/>
          <a:ext cx="0" cy="0"/>
          <a:chOff x="0" y="0"/>
          <a:chExt cx="0" cy="0"/>
        </a:xfrm>
      </p:grpSpPr>
      <p:sp>
        <p:nvSpPr>
          <p:cNvPr id="581" name="Google Shape;581;p80"/>
          <p:cNvSpPr>
            <a:spLocks noGrp="1"/>
          </p:cNvSpPr>
          <p:nvPr>
            <p:ph type="pic" idx="2"/>
          </p:nvPr>
        </p:nvSpPr>
        <p:spPr>
          <a:xfrm>
            <a:off x="5421436" y="914400"/>
            <a:ext cx="8510000" cy="5029200"/>
          </a:xfrm>
          <a:prstGeom prst="rect">
            <a:avLst/>
          </a:prstGeom>
          <a:solidFill>
            <a:srgbClr val="BFBFBF"/>
          </a:solidFill>
          <a:ln>
            <a:noFill/>
          </a:ln>
        </p:spPr>
      </p:sp>
      <p:sp>
        <p:nvSpPr>
          <p:cNvPr id="582" name="Google Shape;582;p80"/>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583" name="Google Shape;583;p80"/>
          <p:cNvGrpSpPr/>
          <p:nvPr/>
        </p:nvGrpSpPr>
        <p:grpSpPr>
          <a:xfrm>
            <a:off x="11135146" y="507195"/>
            <a:ext cx="507407" cy="150111"/>
            <a:chOff x="10145491" y="4871559"/>
            <a:chExt cx="3767875" cy="1114684"/>
          </a:xfrm>
        </p:grpSpPr>
        <p:sp>
          <p:nvSpPr>
            <p:cNvPr id="584" name="Google Shape;584;p80"/>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85" name="Google Shape;585;p80"/>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86" name="Google Shape;586;p80"/>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87" name="Google Shape;587;p80"/>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88" name="Google Shape;588;p80"/>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89" name="Google Shape;589;p80"/>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116_3-Content">
  <p:cSld name="116_3-Content">
    <p:spTree>
      <p:nvGrpSpPr>
        <p:cNvPr id="1" name="Shape 590"/>
        <p:cNvGrpSpPr/>
        <p:nvPr/>
      </p:nvGrpSpPr>
      <p:grpSpPr>
        <a:xfrm>
          <a:off x="0" y="0"/>
          <a:ext cx="0" cy="0"/>
          <a:chOff x="0" y="0"/>
          <a:chExt cx="0" cy="0"/>
        </a:xfrm>
      </p:grpSpPr>
      <p:sp>
        <p:nvSpPr>
          <p:cNvPr id="591" name="Google Shape;591;p81"/>
          <p:cNvSpPr>
            <a:spLocks noGrp="1"/>
          </p:cNvSpPr>
          <p:nvPr>
            <p:ph type="pic" idx="2"/>
          </p:nvPr>
        </p:nvSpPr>
        <p:spPr>
          <a:xfrm>
            <a:off x="-1" y="0"/>
            <a:ext cx="7290800" cy="6858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117_3-Content">
  <p:cSld name="117_3-Content">
    <p:spTree>
      <p:nvGrpSpPr>
        <p:cNvPr id="1" name="Shape 592"/>
        <p:cNvGrpSpPr/>
        <p:nvPr/>
      </p:nvGrpSpPr>
      <p:grpSpPr>
        <a:xfrm>
          <a:off x="0" y="0"/>
          <a:ext cx="0" cy="0"/>
          <a:chOff x="0" y="0"/>
          <a:chExt cx="0" cy="0"/>
        </a:xfrm>
      </p:grpSpPr>
      <p:sp>
        <p:nvSpPr>
          <p:cNvPr id="593" name="Google Shape;593;p82"/>
          <p:cNvSpPr>
            <a:spLocks noGrp="1"/>
          </p:cNvSpPr>
          <p:nvPr>
            <p:ph type="pic" idx="2"/>
          </p:nvPr>
        </p:nvSpPr>
        <p:spPr>
          <a:xfrm>
            <a:off x="4901024" y="0"/>
            <a:ext cx="7290800" cy="6858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118_3-Content">
  <p:cSld name="118_3-Content">
    <p:spTree>
      <p:nvGrpSpPr>
        <p:cNvPr id="1" name="Shape 594"/>
        <p:cNvGrpSpPr/>
        <p:nvPr/>
      </p:nvGrpSpPr>
      <p:grpSpPr>
        <a:xfrm>
          <a:off x="0" y="0"/>
          <a:ext cx="0" cy="0"/>
          <a:chOff x="0" y="0"/>
          <a:chExt cx="0" cy="0"/>
        </a:xfrm>
      </p:grpSpPr>
      <p:sp>
        <p:nvSpPr>
          <p:cNvPr id="595" name="Google Shape;595;p83"/>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596" name="Google Shape;596;p83"/>
          <p:cNvGrpSpPr/>
          <p:nvPr/>
        </p:nvGrpSpPr>
        <p:grpSpPr>
          <a:xfrm>
            <a:off x="11135146" y="507195"/>
            <a:ext cx="507407" cy="150111"/>
            <a:chOff x="10145491" y="4871559"/>
            <a:chExt cx="3767875" cy="1114684"/>
          </a:xfrm>
        </p:grpSpPr>
        <p:sp>
          <p:nvSpPr>
            <p:cNvPr id="597" name="Google Shape;597;p83"/>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98" name="Google Shape;598;p83"/>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599" name="Google Shape;599;p83"/>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00" name="Google Shape;600;p83"/>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01" name="Google Shape;601;p83"/>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02" name="Google Shape;602;p83"/>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
        <p:nvSpPr>
          <p:cNvPr id="603" name="Google Shape;603;p83"/>
          <p:cNvSpPr>
            <a:spLocks noGrp="1"/>
          </p:cNvSpPr>
          <p:nvPr>
            <p:ph type="pic" idx="2"/>
          </p:nvPr>
        </p:nvSpPr>
        <p:spPr>
          <a:xfrm>
            <a:off x="0" y="1"/>
            <a:ext cx="7400000" cy="6858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119_3-Content">
  <p:cSld name="119_3-Content">
    <p:spTree>
      <p:nvGrpSpPr>
        <p:cNvPr id="1" name="Shape 604"/>
        <p:cNvGrpSpPr/>
        <p:nvPr/>
      </p:nvGrpSpPr>
      <p:grpSpPr>
        <a:xfrm>
          <a:off x="0" y="0"/>
          <a:ext cx="0" cy="0"/>
          <a:chOff x="0" y="0"/>
          <a:chExt cx="0" cy="0"/>
        </a:xfrm>
      </p:grpSpPr>
      <p:sp>
        <p:nvSpPr>
          <p:cNvPr id="605" name="Google Shape;605;p84"/>
          <p:cNvSpPr>
            <a:spLocks noGrp="1"/>
          </p:cNvSpPr>
          <p:nvPr>
            <p:ph type="pic" idx="2"/>
          </p:nvPr>
        </p:nvSpPr>
        <p:spPr>
          <a:xfrm>
            <a:off x="6023260" y="3497017"/>
            <a:ext cx="2838000" cy="2446400"/>
          </a:xfrm>
          <a:prstGeom prst="rect">
            <a:avLst/>
          </a:prstGeom>
          <a:solidFill>
            <a:srgbClr val="BFBFBF"/>
          </a:solidFill>
          <a:ln>
            <a:noFill/>
          </a:ln>
        </p:spPr>
      </p:sp>
      <p:sp>
        <p:nvSpPr>
          <p:cNvPr id="606" name="Google Shape;606;p84"/>
          <p:cNvSpPr>
            <a:spLocks noGrp="1"/>
          </p:cNvSpPr>
          <p:nvPr>
            <p:ph type="pic" idx="3"/>
          </p:nvPr>
        </p:nvSpPr>
        <p:spPr>
          <a:xfrm>
            <a:off x="8263951" y="2211327"/>
            <a:ext cx="2838000" cy="2446400"/>
          </a:xfrm>
          <a:prstGeom prst="rect">
            <a:avLst/>
          </a:prstGeom>
          <a:solidFill>
            <a:srgbClr val="BFBFBF"/>
          </a:solidFill>
          <a:ln>
            <a:noFill/>
          </a:ln>
        </p:spPr>
      </p:sp>
      <p:sp>
        <p:nvSpPr>
          <p:cNvPr id="607" name="Google Shape;607;p84"/>
          <p:cNvSpPr>
            <a:spLocks noGrp="1"/>
          </p:cNvSpPr>
          <p:nvPr>
            <p:ph type="pic" idx="4"/>
          </p:nvPr>
        </p:nvSpPr>
        <p:spPr>
          <a:xfrm>
            <a:off x="6023260" y="914400"/>
            <a:ext cx="2838000" cy="2446400"/>
          </a:xfrm>
          <a:prstGeom prst="rect">
            <a:avLst/>
          </a:prstGeom>
          <a:solidFill>
            <a:srgbClr val="BFBFBF"/>
          </a:solidFill>
          <a:ln>
            <a:noFill/>
          </a:ln>
        </p:spPr>
      </p:sp>
      <p:sp>
        <p:nvSpPr>
          <p:cNvPr id="608" name="Google Shape;608;p84"/>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609" name="Google Shape;609;p84"/>
          <p:cNvGrpSpPr/>
          <p:nvPr/>
        </p:nvGrpSpPr>
        <p:grpSpPr>
          <a:xfrm>
            <a:off x="11135146" y="507195"/>
            <a:ext cx="507407" cy="150111"/>
            <a:chOff x="10145491" y="4871559"/>
            <a:chExt cx="3767875" cy="1114684"/>
          </a:xfrm>
        </p:grpSpPr>
        <p:sp>
          <p:nvSpPr>
            <p:cNvPr id="610" name="Google Shape;610;p84"/>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11" name="Google Shape;611;p84"/>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12" name="Google Shape;612;p84"/>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13" name="Google Shape;613;p84"/>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14" name="Google Shape;614;p84"/>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15" name="Google Shape;615;p84"/>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120_3-Content">
  <p:cSld name="120_3-Content">
    <p:spTree>
      <p:nvGrpSpPr>
        <p:cNvPr id="1" name="Shape 616"/>
        <p:cNvGrpSpPr/>
        <p:nvPr/>
      </p:nvGrpSpPr>
      <p:grpSpPr>
        <a:xfrm>
          <a:off x="0" y="0"/>
          <a:ext cx="0" cy="0"/>
          <a:chOff x="0" y="0"/>
          <a:chExt cx="0" cy="0"/>
        </a:xfrm>
      </p:grpSpPr>
      <p:sp>
        <p:nvSpPr>
          <p:cNvPr id="617" name="Google Shape;617;p85"/>
          <p:cNvSpPr>
            <a:spLocks noGrp="1"/>
          </p:cNvSpPr>
          <p:nvPr>
            <p:ph type="pic" idx="2"/>
          </p:nvPr>
        </p:nvSpPr>
        <p:spPr>
          <a:xfrm>
            <a:off x="4209885" y="3470228"/>
            <a:ext cx="1869600" cy="1624000"/>
          </a:xfrm>
          <a:prstGeom prst="rect">
            <a:avLst/>
          </a:prstGeom>
          <a:solidFill>
            <a:srgbClr val="BFBFBF"/>
          </a:solidFill>
          <a:ln>
            <a:noFill/>
          </a:ln>
        </p:spPr>
      </p:sp>
      <p:sp>
        <p:nvSpPr>
          <p:cNvPr id="618" name="Google Shape;618;p85"/>
          <p:cNvSpPr>
            <a:spLocks noGrp="1"/>
          </p:cNvSpPr>
          <p:nvPr>
            <p:ph type="pic" idx="3"/>
          </p:nvPr>
        </p:nvSpPr>
        <p:spPr>
          <a:xfrm>
            <a:off x="2729440" y="4327119"/>
            <a:ext cx="1875200" cy="1616400"/>
          </a:xfrm>
          <a:prstGeom prst="rect">
            <a:avLst/>
          </a:prstGeom>
          <a:solidFill>
            <a:srgbClr val="BFBFBF"/>
          </a:solidFill>
          <a:ln>
            <a:noFill/>
          </a:ln>
        </p:spPr>
      </p:sp>
      <p:sp>
        <p:nvSpPr>
          <p:cNvPr id="619" name="Google Shape;619;p85"/>
          <p:cNvSpPr>
            <a:spLocks noGrp="1"/>
          </p:cNvSpPr>
          <p:nvPr>
            <p:ph type="pic" idx="4"/>
          </p:nvPr>
        </p:nvSpPr>
        <p:spPr>
          <a:xfrm>
            <a:off x="1254384" y="3470229"/>
            <a:ext cx="1869600" cy="1624000"/>
          </a:xfrm>
          <a:prstGeom prst="rect">
            <a:avLst/>
          </a:prstGeom>
          <a:solidFill>
            <a:srgbClr val="BFBFBF"/>
          </a:solidFill>
          <a:ln>
            <a:noFill/>
          </a:ln>
        </p:spPr>
      </p:sp>
      <p:sp>
        <p:nvSpPr>
          <p:cNvPr id="620" name="Google Shape;620;p85"/>
          <p:cNvSpPr>
            <a:spLocks noGrp="1"/>
          </p:cNvSpPr>
          <p:nvPr>
            <p:ph type="pic" idx="5"/>
          </p:nvPr>
        </p:nvSpPr>
        <p:spPr>
          <a:xfrm>
            <a:off x="2732136" y="2617051"/>
            <a:ext cx="1869600" cy="1624000"/>
          </a:xfrm>
          <a:prstGeom prst="rect">
            <a:avLst/>
          </a:prstGeom>
          <a:solidFill>
            <a:srgbClr val="BFBFBF"/>
          </a:solidFill>
          <a:ln>
            <a:noFill/>
          </a:ln>
        </p:spPr>
      </p:sp>
      <p:sp>
        <p:nvSpPr>
          <p:cNvPr id="621" name="Google Shape;621;p85"/>
          <p:cNvSpPr>
            <a:spLocks noGrp="1"/>
          </p:cNvSpPr>
          <p:nvPr>
            <p:ph type="pic" idx="6"/>
          </p:nvPr>
        </p:nvSpPr>
        <p:spPr>
          <a:xfrm>
            <a:off x="4209887" y="1763871"/>
            <a:ext cx="1869600" cy="1624000"/>
          </a:xfrm>
          <a:prstGeom prst="rect">
            <a:avLst/>
          </a:prstGeom>
          <a:solidFill>
            <a:srgbClr val="BFBFBF"/>
          </a:solidFill>
          <a:ln>
            <a:noFill/>
          </a:ln>
        </p:spPr>
      </p:sp>
      <p:sp>
        <p:nvSpPr>
          <p:cNvPr id="622" name="Google Shape;622;p85"/>
          <p:cNvSpPr>
            <a:spLocks noGrp="1"/>
          </p:cNvSpPr>
          <p:nvPr>
            <p:ph type="pic" idx="7"/>
          </p:nvPr>
        </p:nvSpPr>
        <p:spPr>
          <a:xfrm>
            <a:off x="1254384" y="1763868"/>
            <a:ext cx="1869600" cy="1624000"/>
          </a:xfrm>
          <a:prstGeom prst="rect">
            <a:avLst/>
          </a:prstGeom>
          <a:solidFill>
            <a:srgbClr val="BFBFBF"/>
          </a:solidFill>
          <a:ln>
            <a:noFill/>
          </a:ln>
        </p:spPr>
      </p:sp>
      <p:sp>
        <p:nvSpPr>
          <p:cNvPr id="623" name="Google Shape;623;p85"/>
          <p:cNvSpPr>
            <a:spLocks noGrp="1"/>
          </p:cNvSpPr>
          <p:nvPr>
            <p:ph type="pic" idx="8"/>
          </p:nvPr>
        </p:nvSpPr>
        <p:spPr>
          <a:xfrm>
            <a:off x="2729439" y="914400"/>
            <a:ext cx="1875200" cy="1616400"/>
          </a:xfrm>
          <a:prstGeom prst="rect">
            <a:avLst/>
          </a:prstGeom>
          <a:solidFill>
            <a:srgbClr val="BFBFBF"/>
          </a:solidFill>
          <a:ln>
            <a:noFill/>
          </a:ln>
        </p:spPr>
      </p:sp>
      <p:sp>
        <p:nvSpPr>
          <p:cNvPr id="624" name="Google Shape;624;p85"/>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625" name="Google Shape;625;p85"/>
          <p:cNvGrpSpPr/>
          <p:nvPr/>
        </p:nvGrpSpPr>
        <p:grpSpPr>
          <a:xfrm>
            <a:off x="11135146" y="507195"/>
            <a:ext cx="507407" cy="150111"/>
            <a:chOff x="10145491" y="4871559"/>
            <a:chExt cx="3767875" cy="1114684"/>
          </a:xfrm>
        </p:grpSpPr>
        <p:sp>
          <p:nvSpPr>
            <p:cNvPr id="626" name="Google Shape;626;p85"/>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27" name="Google Shape;627;p85"/>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28" name="Google Shape;628;p85"/>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29" name="Google Shape;629;p85"/>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30" name="Google Shape;630;p85"/>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31" name="Google Shape;631;p85"/>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121_3-Content">
  <p:cSld name="121_3-Content">
    <p:spTree>
      <p:nvGrpSpPr>
        <p:cNvPr id="1" name="Shape 632"/>
        <p:cNvGrpSpPr/>
        <p:nvPr/>
      </p:nvGrpSpPr>
      <p:grpSpPr>
        <a:xfrm>
          <a:off x="0" y="0"/>
          <a:ext cx="0" cy="0"/>
          <a:chOff x="0" y="0"/>
          <a:chExt cx="0" cy="0"/>
        </a:xfrm>
      </p:grpSpPr>
      <p:sp>
        <p:nvSpPr>
          <p:cNvPr id="633" name="Google Shape;633;p86"/>
          <p:cNvSpPr>
            <a:spLocks noGrp="1"/>
          </p:cNvSpPr>
          <p:nvPr>
            <p:ph type="pic" idx="2"/>
          </p:nvPr>
        </p:nvSpPr>
        <p:spPr>
          <a:xfrm>
            <a:off x="801487" y="2821597"/>
            <a:ext cx="1808000" cy="1570400"/>
          </a:xfrm>
          <a:prstGeom prst="rect">
            <a:avLst/>
          </a:prstGeom>
          <a:solidFill>
            <a:srgbClr val="BFBFBF"/>
          </a:solidFill>
          <a:ln>
            <a:noFill/>
          </a:ln>
        </p:spPr>
      </p:sp>
      <p:sp>
        <p:nvSpPr>
          <p:cNvPr id="634" name="Google Shape;634;p86"/>
          <p:cNvSpPr>
            <a:spLocks noGrp="1"/>
          </p:cNvSpPr>
          <p:nvPr>
            <p:ph type="pic" idx="3"/>
          </p:nvPr>
        </p:nvSpPr>
        <p:spPr>
          <a:xfrm>
            <a:off x="8118899" y="3661991"/>
            <a:ext cx="1808000" cy="1570400"/>
          </a:xfrm>
          <a:prstGeom prst="rect">
            <a:avLst/>
          </a:prstGeom>
          <a:solidFill>
            <a:srgbClr val="BFBFBF"/>
          </a:solidFill>
          <a:ln>
            <a:noFill/>
          </a:ln>
        </p:spPr>
      </p:sp>
      <p:sp>
        <p:nvSpPr>
          <p:cNvPr id="635" name="Google Shape;635;p86"/>
          <p:cNvSpPr>
            <a:spLocks noGrp="1"/>
          </p:cNvSpPr>
          <p:nvPr>
            <p:ph type="pic" idx="4"/>
          </p:nvPr>
        </p:nvSpPr>
        <p:spPr>
          <a:xfrm>
            <a:off x="9582379" y="2821597"/>
            <a:ext cx="1808000" cy="1570400"/>
          </a:xfrm>
          <a:prstGeom prst="rect">
            <a:avLst/>
          </a:prstGeom>
          <a:solidFill>
            <a:srgbClr val="BFBFBF"/>
          </a:solidFill>
          <a:ln>
            <a:noFill/>
          </a:ln>
        </p:spPr>
      </p:sp>
      <p:sp>
        <p:nvSpPr>
          <p:cNvPr id="636" name="Google Shape;636;p86"/>
          <p:cNvSpPr>
            <a:spLocks noGrp="1"/>
          </p:cNvSpPr>
          <p:nvPr>
            <p:ph type="pic" idx="5"/>
          </p:nvPr>
        </p:nvSpPr>
        <p:spPr>
          <a:xfrm>
            <a:off x="8118900" y="1981201"/>
            <a:ext cx="1808000" cy="1570400"/>
          </a:xfrm>
          <a:prstGeom prst="rect">
            <a:avLst/>
          </a:prstGeom>
          <a:solidFill>
            <a:srgbClr val="BFBFBF"/>
          </a:solidFill>
          <a:ln>
            <a:noFill/>
          </a:ln>
        </p:spPr>
      </p:sp>
      <p:sp>
        <p:nvSpPr>
          <p:cNvPr id="637" name="Google Shape;637;p86"/>
          <p:cNvSpPr>
            <a:spLocks noGrp="1"/>
          </p:cNvSpPr>
          <p:nvPr>
            <p:ph type="pic" idx="6"/>
          </p:nvPr>
        </p:nvSpPr>
        <p:spPr>
          <a:xfrm>
            <a:off x="6655417" y="2821597"/>
            <a:ext cx="1808000" cy="1570400"/>
          </a:xfrm>
          <a:prstGeom prst="rect">
            <a:avLst/>
          </a:prstGeom>
          <a:solidFill>
            <a:srgbClr val="BFBFBF"/>
          </a:solidFill>
          <a:ln>
            <a:noFill/>
          </a:ln>
        </p:spPr>
      </p:sp>
      <p:sp>
        <p:nvSpPr>
          <p:cNvPr id="638" name="Google Shape;638;p86"/>
          <p:cNvSpPr>
            <a:spLocks noGrp="1"/>
          </p:cNvSpPr>
          <p:nvPr>
            <p:ph type="pic" idx="7"/>
          </p:nvPr>
        </p:nvSpPr>
        <p:spPr>
          <a:xfrm>
            <a:off x="5191936" y="3661991"/>
            <a:ext cx="1808000" cy="1570400"/>
          </a:xfrm>
          <a:prstGeom prst="rect">
            <a:avLst/>
          </a:prstGeom>
          <a:solidFill>
            <a:srgbClr val="BFBFBF"/>
          </a:solidFill>
          <a:ln>
            <a:noFill/>
          </a:ln>
        </p:spPr>
      </p:sp>
      <p:sp>
        <p:nvSpPr>
          <p:cNvPr id="639" name="Google Shape;639;p86"/>
          <p:cNvSpPr>
            <a:spLocks noGrp="1"/>
          </p:cNvSpPr>
          <p:nvPr>
            <p:ph type="pic" idx="8"/>
          </p:nvPr>
        </p:nvSpPr>
        <p:spPr>
          <a:xfrm>
            <a:off x="5191936" y="1981201"/>
            <a:ext cx="1808000" cy="1570400"/>
          </a:xfrm>
          <a:prstGeom prst="rect">
            <a:avLst/>
          </a:prstGeom>
          <a:solidFill>
            <a:srgbClr val="BFBFBF"/>
          </a:solidFill>
          <a:ln>
            <a:noFill/>
          </a:ln>
        </p:spPr>
      </p:sp>
      <p:sp>
        <p:nvSpPr>
          <p:cNvPr id="640" name="Google Shape;640;p86"/>
          <p:cNvSpPr>
            <a:spLocks noGrp="1"/>
          </p:cNvSpPr>
          <p:nvPr>
            <p:ph type="pic" idx="9"/>
          </p:nvPr>
        </p:nvSpPr>
        <p:spPr>
          <a:xfrm>
            <a:off x="3728453" y="2821597"/>
            <a:ext cx="1808000" cy="1570400"/>
          </a:xfrm>
          <a:prstGeom prst="rect">
            <a:avLst/>
          </a:prstGeom>
          <a:solidFill>
            <a:srgbClr val="BFBFBF"/>
          </a:solidFill>
          <a:ln>
            <a:noFill/>
          </a:ln>
        </p:spPr>
      </p:sp>
      <p:sp>
        <p:nvSpPr>
          <p:cNvPr id="641" name="Google Shape;641;p86"/>
          <p:cNvSpPr>
            <a:spLocks noGrp="1"/>
          </p:cNvSpPr>
          <p:nvPr>
            <p:ph type="pic" idx="13"/>
          </p:nvPr>
        </p:nvSpPr>
        <p:spPr>
          <a:xfrm>
            <a:off x="2264968" y="3661989"/>
            <a:ext cx="1808000" cy="1570400"/>
          </a:xfrm>
          <a:prstGeom prst="rect">
            <a:avLst/>
          </a:prstGeom>
          <a:solidFill>
            <a:srgbClr val="BFBFBF"/>
          </a:solidFill>
          <a:ln>
            <a:noFill/>
          </a:ln>
        </p:spPr>
      </p:sp>
      <p:sp>
        <p:nvSpPr>
          <p:cNvPr id="642" name="Google Shape;642;p86"/>
          <p:cNvSpPr>
            <a:spLocks noGrp="1"/>
          </p:cNvSpPr>
          <p:nvPr>
            <p:ph type="pic" idx="14"/>
          </p:nvPr>
        </p:nvSpPr>
        <p:spPr>
          <a:xfrm>
            <a:off x="2264969" y="1981200"/>
            <a:ext cx="1808000" cy="1570400"/>
          </a:xfrm>
          <a:prstGeom prst="rect">
            <a:avLst/>
          </a:prstGeom>
          <a:solidFill>
            <a:srgbClr val="BFBFBF"/>
          </a:solidFill>
          <a:ln>
            <a:noFill/>
          </a:ln>
        </p:spPr>
      </p:sp>
      <p:sp>
        <p:nvSpPr>
          <p:cNvPr id="643" name="Google Shape;643;p86"/>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644" name="Google Shape;644;p86"/>
          <p:cNvGrpSpPr/>
          <p:nvPr/>
        </p:nvGrpSpPr>
        <p:grpSpPr>
          <a:xfrm>
            <a:off x="11135146" y="507195"/>
            <a:ext cx="507407" cy="150111"/>
            <a:chOff x="10145491" y="4871559"/>
            <a:chExt cx="3767875" cy="1114684"/>
          </a:xfrm>
        </p:grpSpPr>
        <p:sp>
          <p:nvSpPr>
            <p:cNvPr id="645" name="Google Shape;645;p86"/>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46" name="Google Shape;646;p86"/>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47" name="Google Shape;647;p86"/>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48" name="Google Shape;648;p86"/>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49" name="Google Shape;649;p86"/>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50" name="Google Shape;650;p86"/>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122_3-Content">
  <p:cSld name="122_3-Content">
    <p:spTree>
      <p:nvGrpSpPr>
        <p:cNvPr id="1" name="Shape 651"/>
        <p:cNvGrpSpPr/>
        <p:nvPr/>
      </p:nvGrpSpPr>
      <p:grpSpPr>
        <a:xfrm>
          <a:off x="0" y="0"/>
          <a:ext cx="0" cy="0"/>
          <a:chOff x="0" y="0"/>
          <a:chExt cx="0" cy="0"/>
        </a:xfrm>
      </p:grpSpPr>
      <p:sp>
        <p:nvSpPr>
          <p:cNvPr id="652" name="Google Shape;652;p87"/>
          <p:cNvSpPr>
            <a:spLocks noGrp="1"/>
          </p:cNvSpPr>
          <p:nvPr>
            <p:ph type="pic" idx="2"/>
          </p:nvPr>
        </p:nvSpPr>
        <p:spPr>
          <a:xfrm>
            <a:off x="3897239" y="914400"/>
            <a:ext cx="9372400" cy="5029200"/>
          </a:xfrm>
          <a:prstGeom prst="rect">
            <a:avLst/>
          </a:prstGeom>
          <a:solidFill>
            <a:srgbClr val="BFBFBF"/>
          </a:solidFill>
          <a:ln>
            <a:noFill/>
          </a:ln>
        </p:spPr>
      </p:sp>
      <p:sp>
        <p:nvSpPr>
          <p:cNvPr id="653" name="Google Shape;653;p87"/>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654" name="Google Shape;654;p87"/>
          <p:cNvGrpSpPr/>
          <p:nvPr/>
        </p:nvGrpSpPr>
        <p:grpSpPr>
          <a:xfrm>
            <a:off x="11135146" y="507195"/>
            <a:ext cx="507407" cy="150111"/>
            <a:chOff x="10145491" y="4871559"/>
            <a:chExt cx="3767875" cy="1114684"/>
          </a:xfrm>
        </p:grpSpPr>
        <p:sp>
          <p:nvSpPr>
            <p:cNvPr id="655" name="Google Shape;655;p87"/>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56" name="Google Shape;656;p87"/>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57" name="Google Shape;657;p87"/>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58" name="Google Shape;658;p87"/>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59" name="Google Shape;659;p87"/>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60" name="Google Shape;660;p87"/>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123_3-Content">
  <p:cSld name="123_3-Content">
    <p:spTree>
      <p:nvGrpSpPr>
        <p:cNvPr id="1" name="Shape 661"/>
        <p:cNvGrpSpPr/>
        <p:nvPr/>
      </p:nvGrpSpPr>
      <p:grpSpPr>
        <a:xfrm>
          <a:off x="0" y="0"/>
          <a:ext cx="0" cy="0"/>
          <a:chOff x="0" y="0"/>
          <a:chExt cx="0" cy="0"/>
        </a:xfrm>
      </p:grpSpPr>
      <p:sp>
        <p:nvSpPr>
          <p:cNvPr id="662" name="Google Shape;662;p88"/>
          <p:cNvSpPr>
            <a:spLocks noGrp="1"/>
          </p:cNvSpPr>
          <p:nvPr>
            <p:ph type="pic" idx="2"/>
          </p:nvPr>
        </p:nvSpPr>
        <p:spPr>
          <a:xfrm>
            <a:off x="1" y="0"/>
            <a:ext cx="8063200" cy="6858000"/>
          </a:xfrm>
          <a:prstGeom prst="rect">
            <a:avLst/>
          </a:prstGeom>
          <a:solidFill>
            <a:srgbClr val="A5A5A5"/>
          </a:solidFill>
          <a:ln>
            <a:noFill/>
          </a:ln>
        </p:spPr>
      </p:sp>
      <p:sp>
        <p:nvSpPr>
          <p:cNvPr id="663" name="Google Shape;663;p88"/>
          <p:cNvSpPr>
            <a:spLocks noGrp="1"/>
          </p:cNvSpPr>
          <p:nvPr>
            <p:ph type="pic" idx="3"/>
          </p:nvPr>
        </p:nvSpPr>
        <p:spPr>
          <a:xfrm>
            <a:off x="3897240" y="914400"/>
            <a:ext cx="9372400" cy="50292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124_3-Content">
  <p:cSld name="124_3-Content">
    <p:spTree>
      <p:nvGrpSpPr>
        <p:cNvPr id="1" name="Shape 664"/>
        <p:cNvGrpSpPr/>
        <p:nvPr/>
      </p:nvGrpSpPr>
      <p:grpSpPr>
        <a:xfrm>
          <a:off x="0" y="0"/>
          <a:ext cx="0" cy="0"/>
          <a:chOff x="0" y="0"/>
          <a:chExt cx="0" cy="0"/>
        </a:xfrm>
      </p:grpSpPr>
      <p:sp>
        <p:nvSpPr>
          <p:cNvPr id="665" name="Google Shape;665;p89"/>
          <p:cNvSpPr>
            <a:spLocks noGrp="1"/>
          </p:cNvSpPr>
          <p:nvPr>
            <p:ph type="pic" idx="2"/>
          </p:nvPr>
        </p:nvSpPr>
        <p:spPr>
          <a:xfrm>
            <a:off x="4124473" y="0"/>
            <a:ext cx="8067600" cy="6858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125_3-Content">
  <p:cSld name="125_3-Content">
    <p:spTree>
      <p:nvGrpSpPr>
        <p:cNvPr id="1" name="Shape 666"/>
        <p:cNvGrpSpPr/>
        <p:nvPr/>
      </p:nvGrpSpPr>
      <p:grpSpPr>
        <a:xfrm>
          <a:off x="0" y="0"/>
          <a:ext cx="0" cy="0"/>
          <a:chOff x="0" y="0"/>
          <a:chExt cx="0" cy="0"/>
        </a:xfrm>
      </p:grpSpPr>
      <p:sp>
        <p:nvSpPr>
          <p:cNvPr id="667" name="Google Shape;667;p90"/>
          <p:cNvSpPr>
            <a:spLocks noGrp="1"/>
          </p:cNvSpPr>
          <p:nvPr>
            <p:ph type="pic" idx="2"/>
          </p:nvPr>
        </p:nvSpPr>
        <p:spPr>
          <a:xfrm>
            <a:off x="4746851" y="1270000"/>
            <a:ext cx="9403600" cy="46736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126_3-Content">
  <p:cSld name="126_3-Content">
    <p:spTree>
      <p:nvGrpSpPr>
        <p:cNvPr id="1" name="Shape 668"/>
        <p:cNvGrpSpPr/>
        <p:nvPr/>
      </p:nvGrpSpPr>
      <p:grpSpPr>
        <a:xfrm>
          <a:off x="0" y="0"/>
          <a:ext cx="0" cy="0"/>
          <a:chOff x="0" y="0"/>
          <a:chExt cx="0" cy="0"/>
        </a:xfrm>
      </p:grpSpPr>
      <p:sp>
        <p:nvSpPr>
          <p:cNvPr id="669" name="Google Shape;669;p91"/>
          <p:cNvSpPr>
            <a:spLocks noGrp="1"/>
          </p:cNvSpPr>
          <p:nvPr>
            <p:ph type="pic" idx="2"/>
          </p:nvPr>
        </p:nvSpPr>
        <p:spPr>
          <a:xfrm>
            <a:off x="4124665" y="1"/>
            <a:ext cx="8067200" cy="6858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127_3-Content">
  <p:cSld name="127_3-Content">
    <p:spTree>
      <p:nvGrpSpPr>
        <p:cNvPr id="1" name="Shape 670"/>
        <p:cNvGrpSpPr/>
        <p:nvPr/>
      </p:nvGrpSpPr>
      <p:grpSpPr>
        <a:xfrm>
          <a:off x="0" y="0"/>
          <a:ext cx="0" cy="0"/>
          <a:chOff x="0" y="0"/>
          <a:chExt cx="0" cy="0"/>
        </a:xfrm>
      </p:grpSpPr>
      <p:sp>
        <p:nvSpPr>
          <p:cNvPr id="671" name="Google Shape;671;p92"/>
          <p:cNvSpPr>
            <a:spLocks noGrp="1"/>
          </p:cNvSpPr>
          <p:nvPr>
            <p:ph type="pic" idx="2"/>
          </p:nvPr>
        </p:nvSpPr>
        <p:spPr>
          <a:xfrm>
            <a:off x="750873" y="1625600"/>
            <a:ext cx="10690400" cy="36068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128_3-Content">
  <p:cSld name="128_3-Content">
    <p:spTree>
      <p:nvGrpSpPr>
        <p:cNvPr id="1" name="Shape 672"/>
        <p:cNvGrpSpPr/>
        <p:nvPr/>
      </p:nvGrpSpPr>
      <p:grpSpPr>
        <a:xfrm>
          <a:off x="0" y="0"/>
          <a:ext cx="0" cy="0"/>
          <a:chOff x="0" y="0"/>
          <a:chExt cx="0" cy="0"/>
        </a:xfrm>
      </p:grpSpPr>
      <p:sp>
        <p:nvSpPr>
          <p:cNvPr id="673" name="Google Shape;673;p93"/>
          <p:cNvSpPr>
            <a:spLocks noGrp="1"/>
          </p:cNvSpPr>
          <p:nvPr>
            <p:ph type="pic" idx="2"/>
          </p:nvPr>
        </p:nvSpPr>
        <p:spPr>
          <a:xfrm>
            <a:off x="7595165" y="914400"/>
            <a:ext cx="1875200" cy="1616400"/>
          </a:xfrm>
          <a:prstGeom prst="rect">
            <a:avLst/>
          </a:prstGeom>
          <a:solidFill>
            <a:srgbClr val="BFBFBF"/>
          </a:solidFill>
          <a:ln>
            <a:noFill/>
          </a:ln>
        </p:spPr>
      </p:sp>
      <p:sp>
        <p:nvSpPr>
          <p:cNvPr id="674" name="Google Shape;674;p93"/>
          <p:cNvSpPr>
            <a:spLocks noGrp="1"/>
          </p:cNvSpPr>
          <p:nvPr>
            <p:ph type="pic" idx="3"/>
          </p:nvPr>
        </p:nvSpPr>
        <p:spPr>
          <a:xfrm>
            <a:off x="7595165" y="4327119"/>
            <a:ext cx="1875200" cy="1616400"/>
          </a:xfrm>
          <a:prstGeom prst="rect">
            <a:avLst/>
          </a:prstGeom>
          <a:solidFill>
            <a:srgbClr val="BFBFBF"/>
          </a:solidFill>
          <a:ln>
            <a:noFill/>
          </a:ln>
        </p:spPr>
      </p:sp>
      <p:sp>
        <p:nvSpPr>
          <p:cNvPr id="675" name="Google Shape;675;p93"/>
          <p:cNvSpPr>
            <a:spLocks noGrp="1"/>
          </p:cNvSpPr>
          <p:nvPr>
            <p:ph type="pic" idx="4"/>
          </p:nvPr>
        </p:nvSpPr>
        <p:spPr>
          <a:xfrm>
            <a:off x="6120109" y="3470229"/>
            <a:ext cx="1875200" cy="1616400"/>
          </a:xfrm>
          <a:prstGeom prst="rect">
            <a:avLst/>
          </a:prstGeom>
          <a:solidFill>
            <a:srgbClr val="BFBFBF"/>
          </a:solidFill>
          <a:ln>
            <a:noFill/>
          </a:ln>
        </p:spPr>
      </p:sp>
      <p:sp>
        <p:nvSpPr>
          <p:cNvPr id="676" name="Google Shape;676;p93"/>
          <p:cNvSpPr>
            <a:spLocks noGrp="1"/>
          </p:cNvSpPr>
          <p:nvPr>
            <p:ph type="pic" idx="5"/>
          </p:nvPr>
        </p:nvSpPr>
        <p:spPr>
          <a:xfrm>
            <a:off x="9075612" y="3470228"/>
            <a:ext cx="1875200" cy="1616400"/>
          </a:xfrm>
          <a:prstGeom prst="rect">
            <a:avLst/>
          </a:prstGeom>
          <a:solidFill>
            <a:srgbClr val="BFBFBF"/>
          </a:solidFill>
          <a:ln>
            <a:noFill/>
          </a:ln>
        </p:spPr>
      </p:sp>
      <p:sp>
        <p:nvSpPr>
          <p:cNvPr id="677" name="Google Shape;677;p93"/>
          <p:cNvSpPr>
            <a:spLocks noGrp="1"/>
          </p:cNvSpPr>
          <p:nvPr>
            <p:ph type="pic" idx="6"/>
          </p:nvPr>
        </p:nvSpPr>
        <p:spPr>
          <a:xfrm>
            <a:off x="7597861" y="2617051"/>
            <a:ext cx="1875200" cy="1616400"/>
          </a:xfrm>
          <a:prstGeom prst="rect">
            <a:avLst/>
          </a:prstGeom>
          <a:solidFill>
            <a:srgbClr val="BFBFBF"/>
          </a:solidFill>
          <a:ln>
            <a:noFill/>
          </a:ln>
        </p:spPr>
      </p:sp>
      <p:sp>
        <p:nvSpPr>
          <p:cNvPr id="678" name="Google Shape;678;p93"/>
          <p:cNvSpPr>
            <a:spLocks noGrp="1"/>
          </p:cNvSpPr>
          <p:nvPr>
            <p:ph type="pic" idx="7"/>
          </p:nvPr>
        </p:nvSpPr>
        <p:spPr>
          <a:xfrm>
            <a:off x="9075612" y="1763869"/>
            <a:ext cx="1875200" cy="1616400"/>
          </a:xfrm>
          <a:prstGeom prst="rect">
            <a:avLst/>
          </a:prstGeom>
          <a:solidFill>
            <a:srgbClr val="BFBFBF"/>
          </a:solidFill>
          <a:ln>
            <a:noFill/>
          </a:ln>
        </p:spPr>
      </p:sp>
      <p:sp>
        <p:nvSpPr>
          <p:cNvPr id="679" name="Google Shape;679;p93"/>
          <p:cNvSpPr>
            <a:spLocks noGrp="1"/>
          </p:cNvSpPr>
          <p:nvPr>
            <p:ph type="pic" idx="8"/>
          </p:nvPr>
        </p:nvSpPr>
        <p:spPr>
          <a:xfrm>
            <a:off x="6120109" y="1763868"/>
            <a:ext cx="1875200" cy="1616400"/>
          </a:xfrm>
          <a:prstGeom prst="rect">
            <a:avLst/>
          </a:prstGeom>
          <a:solidFill>
            <a:srgbClr val="BFBFBF"/>
          </a:solidFill>
          <a:ln>
            <a:noFill/>
          </a:ln>
        </p:spPr>
      </p:sp>
      <p:grpSp>
        <p:nvGrpSpPr>
          <p:cNvPr id="680" name="Google Shape;680;p93"/>
          <p:cNvGrpSpPr/>
          <p:nvPr/>
        </p:nvGrpSpPr>
        <p:grpSpPr>
          <a:xfrm>
            <a:off x="11135146" y="507195"/>
            <a:ext cx="507407" cy="150111"/>
            <a:chOff x="10145491" y="4871559"/>
            <a:chExt cx="3767875" cy="1114684"/>
          </a:xfrm>
        </p:grpSpPr>
        <p:sp>
          <p:nvSpPr>
            <p:cNvPr id="681" name="Google Shape;681;p93"/>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82" name="Google Shape;682;p93"/>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83" name="Google Shape;683;p93"/>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84" name="Google Shape;684;p93"/>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85" name="Google Shape;685;p93"/>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686" name="Google Shape;686;p93"/>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129_3-Content">
  <p:cSld name="129_3-Content">
    <p:spTree>
      <p:nvGrpSpPr>
        <p:cNvPr id="1" name="Shape 687"/>
        <p:cNvGrpSpPr/>
        <p:nvPr/>
      </p:nvGrpSpPr>
      <p:grpSpPr>
        <a:xfrm>
          <a:off x="0" y="0"/>
          <a:ext cx="0" cy="0"/>
          <a:chOff x="0" y="0"/>
          <a:chExt cx="0" cy="0"/>
        </a:xfrm>
      </p:grpSpPr>
      <p:sp>
        <p:nvSpPr>
          <p:cNvPr id="688" name="Google Shape;688;p94"/>
          <p:cNvSpPr>
            <a:spLocks noGrp="1"/>
          </p:cNvSpPr>
          <p:nvPr>
            <p:ph type="pic" idx="2"/>
          </p:nvPr>
        </p:nvSpPr>
        <p:spPr>
          <a:xfrm>
            <a:off x="1004900" y="1977972"/>
            <a:ext cx="3080400" cy="2675600"/>
          </a:xfrm>
          <a:prstGeom prst="rect">
            <a:avLst/>
          </a:prstGeom>
          <a:solidFill>
            <a:srgbClr val="BFBFBF"/>
          </a:solidFill>
          <a:ln>
            <a:noFill/>
          </a:ln>
        </p:spPr>
      </p:sp>
      <p:sp>
        <p:nvSpPr>
          <p:cNvPr id="689" name="Google Shape;689;p94"/>
          <p:cNvSpPr>
            <a:spLocks noGrp="1"/>
          </p:cNvSpPr>
          <p:nvPr>
            <p:ph type="pic" idx="3"/>
          </p:nvPr>
        </p:nvSpPr>
        <p:spPr>
          <a:xfrm>
            <a:off x="4555752" y="1977972"/>
            <a:ext cx="3080400" cy="2675600"/>
          </a:xfrm>
          <a:prstGeom prst="rect">
            <a:avLst/>
          </a:prstGeom>
          <a:solidFill>
            <a:srgbClr val="BFBFBF"/>
          </a:solidFill>
          <a:ln>
            <a:noFill/>
          </a:ln>
        </p:spPr>
      </p:sp>
      <p:sp>
        <p:nvSpPr>
          <p:cNvPr id="690" name="Google Shape;690;p94"/>
          <p:cNvSpPr>
            <a:spLocks noGrp="1"/>
          </p:cNvSpPr>
          <p:nvPr>
            <p:ph type="pic" idx="4"/>
          </p:nvPr>
        </p:nvSpPr>
        <p:spPr>
          <a:xfrm>
            <a:off x="8106603" y="1977972"/>
            <a:ext cx="3080400" cy="26756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130_3-Content">
  <p:cSld name="130_3-Content">
    <p:spTree>
      <p:nvGrpSpPr>
        <p:cNvPr id="1" name="Shape 691"/>
        <p:cNvGrpSpPr/>
        <p:nvPr/>
      </p:nvGrpSpPr>
      <p:grpSpPr>
        <a:xfrm>
          <a:off x="0" y="0"/>
          <a:ext cx="0" cy="0"/>
          <a:chOff x="0" y="0"/>
          <a:chExt cx="0" cy="0"/>
        </a:xfrm>
      </p:grpSpPr>
      <p:sp>
        <p:nvSpPr>
          <p:cNvPr id="692" name="Google Shape;692;p95"/>
          <p:cNvSpPr>
            <a:spLocks noGrp="1"/>
          </p:cNvSpPr>
          <p:nvPr>
            <p:ph type="pic" idx="2"/>
          </p:nvPr>
        </p:nvSpPr>
        <p:spPr>
          <a:xfrm>
            <a:off x="1" y="0"/>
            <a:ext cx="5801600" cy="6858000"/>
          </a:xfrm>
          <a:prstGeom prst="rect">
            <a:avLst/>
          </a:prstGeom>
          <a:solidFill>
            <a:srgbClr val="BFBFBF"/>
          </a:solidFill>
          <a:ln>
            <a:noFill/>
          </a:ln>
        </p:spPr>
      </p:sp>
      <p:sp>
        <p:nvSpPr>
          <p:cNvPr id="693" name="Google Shape;693;p95"/>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52933" y="1828900"/>
            <a:ext cx="11360800" cy="39168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Font typeface="Roboto"/>
              <a:buChar char="●"/>
              <a:defRPr>
                <a:latin typeface="Roboto"/>
                <a:ea typeface="Roboto"/>
                <a:cs typeface="Roboto"/>
                <a:sym typeface="Roboto"/>
              </a:defRPr>
            </a:lvl1pPr>
            <a:lvl2pPr marL="1219170" lvl="1" indent="-423323" algn="l" rtl="0">
              <a:lnSpc>
                <a:spcPct val="115000"/>
              </a:lnSpc>
              <a:spcBef>
                <a:spcPts val="0"/>
              </a:spcBef>
              <a:spcAft>
                <a:spcPts val="0"/>
              </a:spcAft>
              <a:buSzPts val="1400"/>
              <a:buFont typeface="Roboto"/>
              <a:buChar char="○"/>
              <a:defRPr>
                <a:latin typeface="Roboto"/>
                <a:ea typeface="Roboto"/>
                <a:cs typeface="Roboto"/>
                <a:sym typeface="Roboto"/>
              </a:defRPr>
            </a:lvl2pPr>
            <a:lvl3pPr marL="1828754" lvl="2" indent="-423323" algn="l" rtl="0">
              <a:lnSpc>
                <a:spcPct val="115000"/>
              </a:lnSpc>
              <a:spcBef>
                <a:spcPts val="0"/>
              </a:spcBef>
              <a:spcAft>
                <a:spcPts val="0"/>
              </a:spcAft>
              <a:buSzPts val="1400"/>
              <a:buFont typeface="Roboto"/>
              <a:buChar char="■"/>
              <a:defRPr>
                <a:latin typeface="Roboto"/>
                <a:ea typeface="Roboto"/>
                <a:cs typeface="Roboto"/>
                <a:sym typeface="Roboto"/>
              </a:defRPr>
            </a:lvl3pPr>
            <a:lvl4pPr marL="2438339" lvl="3" indent="-423323" algn="l" rtl="0">
              <a:lnSpc>
                <a:spcPct val="115000"/>
              </a:lnSpc>
              <a:spcBef>
                <a:spcPts val="0"/>
              </a:spcBef>
              <a:spcAft>
                <a:spcPts val="0"/>
              </a:spcAft>
              <a:buSzPts val="1400"/>
              <a:buFont typeface="Roboto"/>
              <a:buChar char="●"/>
              <a:defRPr>
                <a:latin typeface="Roboto"/>
                <a:ea typeface="Roboto"/>
                <a:cs typeface="Roboto"/>
                <a:sym typeface="Roboto"/>
              </a:defRPr>
            </a:lvl4pPr>
            <a:lvl5pPr marL="3047924" lvl="4" indent="-423323" algn="l" rtl="0">
              <a:lnSpc>
                <a:spcPct val="115000"/>
              </a:lnSpc>
              <a:spcBef>
                <a:spcPts val="0"/>
              </a:spcBef>
              <a:spcAft>
                <a:spcPts val="0"/>
              </a:spcAft>
              <a:buSzPts val="1400"/>
              <a:buFont typeface="Roboto"/>
              <a:buChar char="○"/>
              <a:defRPr>
                <a:latin typeface="Roboto"/>
                <a:ea typeface="Roboto"/>
                <a:cs typeface="Roboto"/>
                <a:sym typeface="Roboto"/>
              </a:defRPr>
            </a:lvl5pPr>
            <a:lvl6pPr marL="3657509" lvl="5" indent="-423323" algn="l" rtl="0">
              <a:lnSpc>
                <a:spcPct val="115000"/>
              </a:lnSpc>
              <a:spcBef>
                <a:spcPts val="0"/>
              </a:spcBef>
              <a:spcAft>
                <a:spcPts val="0"/>
              </a:spcAft>
              <a:buSzPts val="1400"/>
              <a:buFont typeface="Roboto"/>
              <a:buChar char="■"/>
              <a:defRPr>
                <a:latin typeface="Roboto"/>
                <a:ea typeface="Roboto"/>
                <a:cs typeface="Roboto"/>
                <a:sym typeface="Roboto"/>
              </a:defRPr>
            </a:lvl6pPr>
            <a:lvl7pPr marL="4267093" lvl="6" indent="-423323" algn="l" rtl="0">
              <a:lnSpc>
                <a:spcPct val="115000"/>
              </a:lnSpc>
              <a:spcBef>
                <a:spcPts val="0"/>
              </a:spcBef>
              <a:spcAft>
                <a:spcPts val="0"/>
              </a:spcAft>
              <a:buSzPts val="1400"/>
              <a:buFont typeface="Roboto"/>
              <a:buChar char="●"/>
              <a:defRPr>
                <a:latin typeface="Roboto"/>
                <a:ea typeface="Roboto"/>
                <a:cs typeface="Roboto"/>
                <a:sym typeface="Roboto"/>
              </a:defRPr>
            </a:lvl7pPr>
            <a:lvl8pPr marL="4876678" lvl="7" indent="-423323" algn="l" rtl="0">
              <a:lnSpc>
                <a:spcPct val="115000"/>
              </a:lnSpc>
              <a:spcBef>
                <a:spcPts val="0"/>
              </a:spcBef>
              <a:spcAft>
                <a:spcPts val="0"/>
              </a:spcAft>
              <a:buSzPts val="1400"/>
              <a:buFont typeface="Roboto"/>
              <a:buChar char="○"/>
              <a:defRPr>
                <a:latin typeface="Roboto"/>
                <a:ea typeface="Roboto"/>
                <a:cs typeface="Roboto"/>
                <a:sym typeface="Roboto"/>
              </a:defRPr>
            </a:lvl8pPr>
            <a:lvl9pPr marL="5486263" lvl="8" indent="-423323" algn="l" rtl="0">
              <a:lnSpc>
                <a:spcPct val="115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64" name="Google Shape;64;p15"/>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
        <p:nvSpPr>
          <p:cNvPr id="65" name="Google Shape;65;p15"/>
          <p:cNvSpPr txBox="1">
            <a:spLocks noGrp="1"/>
          </p:cNvSpPr>
          <p:nvPr>
            <p:ph type="title"/>
          </p:nvPr>
        </p:nvSpPr>
        <p:spPr>
          <a:xfrm>
            <a:off x="5910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66" name="Google Shape;66;p15"/>
          <p:cNvSpPr txBox="1">
            <a:spLocks noGrp="1"/>
          </p:cNvSpPr>
          <p:nvPr>
            <p:ph type="subTitle" idx="2"/>
          </p:nvPr>
        </p:nvSpPr>
        <p:spPr>
          <a:xfrm>
            <a:off x="5910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extLst>
      <p:ext uri="{BB962C8B-B14F-4D97-AF65-F5344CB8AC3E}">
        <p14:creationId xmlns:p14="http://schemas.microsoft.com/office/powerpoint/2010/main" val="208116093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131_3-Content">
  <p:cSld name="131_3-Content">
    <p:spTree>
      <p:nvGrpSpPr>
        <p:cNvPr id="1" name="Shape 694"/>
        <p:cNvGrpSpPr/>
        <p:nvPr/>
      </p:nvGrpSpPr>
      <p:grpSpPr>
        <a:xfrm>
          <a:off x="0" y="0"/>
          <a:ext cx="0" cy="0"/>
          <a:chOff x="0" y="0"/>
          <a:chExt cx="0" cy="0"/>
        </a:xfrm>
      </p:grpSpPr>
      <p:sp>
        <p:nvSpPr>
          <p:cNvPr id="695" name="Google Shape;695;p96"/>
          <p:cNvSpPr>
            <a:spLocks noGrp="1"/>
          </p:cNvSpPr>
          <p:nvPr>
            <p:ph type="pic" idx="2"/>
          </p:nvPr>
        </p:nvSpPr>
        <p:spPr>
          <a:xfrm>
            <a:off x="4856483" y="1"/>
            <a:ext cx="7335600" cy="6858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132_3-Content">
  <p:cSld name="132_3-Content">
    <p:spTree>
      <p:nvGrpSpPr>
        <p:cNvPr id="1" name="Shape 696"/>
        <p:cNvGrpSpPr/>
        <p:nvPr/>
      </p:nvGrpSpPr>
      <p:grpSpPr>
        <a:xfrm>
          <a:off x="0" y="0"/>
          <a:ext cx="0" cy="0"/>
          <a:chOff x="0" y="0"/>
          <a:chExt cx="0" cy="0"/>
        </a:xfrm>
      </p:grpSpPr>
      <p:sp>
        <p:nvSpPr>
          <p:cNvPr id="697" name="Google Shape;697;p97"/>
          <p:cNvSpPr>
            <a:spLocks noGrp="1"/>
          </p:cNvSpPr>
          <p:nvPr>
            <p:ph type="pic" idx="2"/>
          </p:nvPr>
        </p:nvSpPr>
        <p:spPr>
          <a:xfrm>
            <a:off x="1673111" y="1924065"/>
            <a:ext cx="2593200" cy="30908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133_3-Content">
  <p:cSld name="133_3-Content">
    <p:spTree>
      <p:nvGrpSpPr>
        <p:cNvPr id="1" name="Shape 698"/>
        <p:cNvGrpSpPr/>
        <p:nvPr/>
      </p:nvGrpSpPr>
      <p:grpSpPr>
        <a:xfrm>
          <a:off x="0" y="0"/>
          <a:ext cx="0" cy="0"/>
          <a:chOff x="0" y="0"/>
          <a:chExt cx="0" cy="0"/>
        </a:xfrm>
      </p:grpSpPr>
      <p:sp>
        <p:nvSpPr>
          <p:cNvPr id="699" name="Google Shape;699;p98"/>
          <p:cNvSpPr>
            <a:spLocks noGrp="1"/>
          </p:cNvSpPr>
          <p:nvPr>
            <p:ph type="pic" idx="2"/>
          </p:nvPr>
        </p:nvSpPr>
        <p:spPr>
          <a:xfrm>
            <a:off x="4860527" y="722299"/>
            <a:ext cx="2521200" cy="54516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134_3-Content">
  <p:cSld name="134_3-Content">
    <p:spTree>
      <p:nvGrpSpPr>
        <p:cNvPr id="1" name="Shape 700"/>
        <p:cNvGrpSpPr/>
        <p:nvPr/>
      </p:nvGrpSpPr>
      <p:grpSpPr>
        <a:xfrm>
          <a:off x="0" y="0"/>
          <a:ext cx="0" cy="0"/>
          <a:chOff x="0" y="0"/>
          <a:chExt cx="0" cy="0"/>
        </a:xfrm>
      </p:grpSpPr>
      <p:sp>
        <p:nvSpPr>
          <p:cNvPr id="701" name="Google Shape;701;p99"/>
          <p:cNvSpPr>
            <a:spLocks noGrp="1"/>
          </p:cNvSpPr>
          <p:nvPr>
            <p:ph type="pic" idx="2"/>
          </p:nvPr>
        </p:nvSpPr>
        <p:spPr>
          <a:xfrm>
            <a:off x="6935057" y="1192685"/>
            <a:ext cx="3867600" cy="83628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135_3-Content">
  <p:cSld name="135_3-Content">
    <p:spTree>
      <p:nvGrpSpPr>
        <p:cNvPr id="1" name="Shape 702"/>
        <p:cNvGrpSpPr/>
        <p:nvPr/>
      </p:nvGrpSpPr>
      <p:grpSpPr>
        <a:xfrm>
          <a:off x="0" y="0"/>
          <a:ext cx="0" cy="0"/>
          <a:chOff x="0" y="0"/>
          <a:chExt cx="0" cy="0"/>
        </a:xfrm>
      </p:grpSpPr>
      <p:sp>
        <p:nvSpPr>
          <p:cNvPr id="703" name="Google Shape;703;p100"/>
          <p:cNvSpPr>
            <a:spLocks noGrp="1"/>
          </p:cNvSpPr>
          <p:nvPr>
            <p:ph type="pic" idx="2"/>
          </p:nvPr>
        </p:nvSpPr>
        <p:spPr>
          <a:xfrm>
            <a:off x="2930532" y="2123489"/>
            <a:ext cx="6375200" cy="2948400"/>
          </a:xfrm>
          <a:prstGeom prst="rect">
            <a:avLst/>
          </a:prstGeom>
          <a:solidFill>
            <a:srgbClr val="BFBFBF"/>
          </a:solidFill>
          <a:ln>
            <a:noFill/>
          </a:ln>
        </p:spPr>
      </p:sp>
      <p:sp>
        <p:nvSpPr>
          <p:cNvPr id="704" name="Google Shape;704;p100"/>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705" name="Google Shape;705;p100"/>
          <p:cNvGrpSpPr/>
          <p:nvPr/>
        </p:nvGrpSpPr>
        <p:grpSpPr>
          <a:xfrm>
            <a:off x="11135146" y="507195"/>
            <a:ext cx="507407" cy="150111"/>
            <a:chOff x="10145491" y="4871559"/>
            <a:chExt cx="3767875" cy="1114684"/>
          </a:xfrm>
        </p:grpSpPr>
        <p:sp>
          <p:nvSpPr>
            <p:cNvPr id="706" name="Google Shape;706;p100"/>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07" name="Google Shape;707;p100"/>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08" name="Google Shape;708;p100"/>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09" name="Google Shape;709;p100"/>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10" name="Google Shape;710;p100"/>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11" name="Google Shape;711;p100"/>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136_3-Content">
  <p:cSld name="136_3-Content">
    <p:spTree>
      <p:nvGrpSpPr>
        <p:cNvPr id="1" name="Shape 712"/>
        <p:cNvGrpSpPr/>
        <p:nvPr/>
      </p:nvGrpSpPr>
      <p:grpSpPr>
        <a:xfrm>
          <a:off x="0" y="0"/>
          <a:ext cx="0" cy="0"/>
          <a:chOff x="0" y="0"/>
          <a:chExt cx="0" cy="0"/>
        </a:xfrm>
      </p:grpSpPr>
      <p:sp>
        <p:nvSpPr>
          <p:cNvPr id="713" name="Google Shape;713;p101"/>
          <p:cNvSpPr>
            <a:spLocks noGrp="1"/>
          </p:cNvSpPr>
          <p:nvPr>
            <p:ph type="pic" idx="2"/>
          </p:nvPr>
        </p:nvSpPr>
        <p:spPr>
          <a:xfrm rot="1800091">
            <a:off x="3204288" y="2661754"/>
            <a:ext cx="2303893" cy="4981433"/>
          </a:xfrm>
          <a:prstGeom prst="rect">
            <a:avLst/>
          </a:prstGeom>
          <a:solidFill>
            <a:srgbClr val="BFBFBF"/>
          </a:solidFill>
          <a:ln>
            <a:noFill/>
          </a:ln>
        </p:spPr>
      </p:sp>
      <p:sp>
        <p:nvSpPr>
          <p:cNvPr id="714" name="Google Shape;714;p101"/>
          <p:cNvSpPr>
            <a:spLocks noGrp="1"/>
          </p:cNvSpPr>
          <p:nvPr>
            <p:ph type="pic" idx="3"/>
          </p:nvPr>
        </p:nvSpPr>
        <p:spPr>
          <a:xfrm rot="1800091">
            <a:off x="1895447" y="-735301"/>
            <a:ext cx="2303893" cy="4981433"/>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137_3-Content">
  <p:cSld name="137_3-Content">
    <p:spTree>
      <p:nvGrpSpPr>
        <p:cNvPr id="1" name="Shape 715"/>
        <p:cNvGrpSpPr/>
        <p:nvPr/>
      </p:nvGrpSpPr>
      <p:grpSpPr>
        <a:xfrm>
          <a:off x="0" y="0"/>
          <a:ext cx="0" cy="0"/>
          <a:chOff x="0" y="0"/>
          <a:chExt cx="0" cy="0"/>
        </a:xfrm>
      </p:grpSpPr>
      <p:sp>
        <p:nvSpPr>
          <p:cNvPr id="716" name="Google Shape;716;p102"/>
          <p:cNvSpPr>
            <a:spLocks noGrp="1"/>
          </p:cNvSpPr>
          <p:nvPr>
            <p:ph type="pic" idx="2"/>
          </p:nvPr>
        </p:nvSpPr>
        <p:spPr>
          <a:xfrm rot="1799893">
            <a:off x="8219394" y="2914991"/>
            <a:ext cx="2165717" cy="4683052"/>
          </a:xfrm>
          <a:prstGeom prst="rect">
            <a:avLst/>
          </a:prstGeom>
          <a:solidFill>
            <a:srgbClr val="BFBFBF"/>
          </a:solidFill>
          <a:ln>
            <a:noFill/>
          </a:ln>
        </p:spPr>
      </p:sp>
      <p:sp>
        <p:nvSpPr>
          <p:cNvPr id="717" name="Google Shape;717;p102"/>
          <p:cNvSpPr>
            <a:spLocks noGrp="1"/>
          </p:cNvSpPr>
          <p:nvPr>
            <p:ph type="pic" idx="3"/>
          </p:nvPr>
        </p:nvSpPr>
        <p:spPr>
          <a:xfrm rot="1799893">
            <a:off x="4628306" y="3794061"/>
            <a:ext cx="2165717" cy="4683052"/>
          </a:xfrm>
          <a:prstGeom prst="rect">
            <a:avLst/>
          </a:prstGeom>
          <a:solidFill>
            <a:srgbClr val="BFBFBF"/>
          </a:solidFill>
          <a:ln>
            <a:noFill/>
          </a:ln>
        </p:spPr>
      </p:sp>
      <p:sp>
        <p:nvSpPr>
          <p:cNvPr id="718" name="Google Shape;718;p102"/>
          <p:cNvSpPr>
            <a:spLocks noGrp="1"/>
          </p:cNvSpPr>
          <p:nvPr>
            <p:ph type="pic" idx="4"/>
          </p:nvPr>
        </p:nvSpPr>
        <p:spPr>
          <a:xfrm rot="1799893">
            <a:off x="10784490" y="-1572515"/>
            <a:ext cx="2165717" cy="4683052"/>
          </a:xfrm>
          <a:prstGeom prst="rect">
            <a:avLst/>
          </a:prstGeom>
          <a:solidFill>
            <a:srgbClr val="BFBFBF"/>
          </a:solidFill>
          <a:ln>
            <a:noFill/>
          </a:ln>
        </p:spPr>
      </p:sp>
      <p:sp>
        <p:nvSpPr>
          <p:cNvPr id="719" name="Google Shape;719;p102"/>
          <p:cNvSpPr>
            <a:spLocks noGrp="1"/>
          </p:cNvSpPr>
          <p:nvPr>
            <p:ph type="pic" idx="5"/>
          </p:nvPr>
        </p:nvSpPr>
        <p:spPr>
          <a:xfrm rot="1799893">
            <a:off x="7193402" y="-693449"/>
            <a:ext cx="2165717" cy="4683052"/>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138_3-Content">
  <p:cSld name="138_3-Content">
    <p:spTree>
      <p:nvGrpSpPr>
        <p:cNvPr id="1" name="Shape 720"/>
        <p:cNvGrpSpPr/>
        <p:nvPr/>
      </p:nvGrpSpPr>
      <p:grpSpPr>
        <a:xfrm>
          <a:off x="0" y="0"/>
          <a:ext cx="0" cy="0"/>
          <a:chOff x="0" y="0"/>
          <a:chExt cx="0" cy="0"/>
        </a:xfrm>
      </p:grpSpPr>
      <p:sp>
        <p:nvSpPr>
          <p:cNvPr id="721" name="Google Shape;721;p103"/>
          <p:cNvSpPr>
            <a:spLocks noGrp="1"/>
          </p:cNvSpPr>
          <p:nvPr>
            <p:ph type="pic" idx="2"/>
          </p:nvPr>
        </p:nvSpPr>
        <p:spPr>
          <a:xfrm>
            <a:off x="7688649" y="-394407"/>
            <a:ext cx="1694800" cy="3664400"/>
          </a:xfrm>
          <a:prstGeom prst="rect">
            <a:avLst/>
          </a:prstGeom>
          <a:solidFill>
            <a:srgbClr val="BFBFBF"/>
          </a:solidFill>
          <a:ln>
            <a:noFill/>
          </a:ln>
        </p:spPr>
      </p:sp>
      <p:sp>
        <p:nvSpPr>
          <p:cNvPr id="722" name="Google Shape;722;p103"/>
          <p:cNvSpPr>
            <a:spLocks noGrp="1"/>
          </p:cNvSpPr>
          <p:nvPr>
            <p:ph type="pic" idx="3"/>
          </p:nvPr>
        </p:nvSpPr>
        <p:spPr>
          <a:xfrm>
            <a:off x="5643147" y="1607919"/>
            <a:ext cx="1694800" cy="3664400"/>
          </a:xfrm>
          <a:prstGeom prst="rect">
            <a:avLst/>
          </a:prstGeom>
          <a:solidFill>
            <a:srgbClr val="BFBFBF"/>
          </a:solidFill>
          <a:ln>
            <a:noFill/>
          </a:ln>
        </p:spPr>
      </p:sp>
      <p:sp>
        <p:nvSpPr>
          <p:cNvPr id="723" name="Google Shape;723;p103"/>
          <p:cNvSpPr>
            <a:spLocks noGrp="1"/>
          </p:cNvSpPr>
          <p:nvPr>
            <p:ph type="pic" idx="4"/>
          </p:nvPr>
        </p:nvSpPr>
        <p:spPr>
          <a:xfrm>
            <a:off x="7688649" y="3610244"/>
            <a:ext cx="1694800" cy="3664400"/>
          </a:xfrm>
          <a:prstGeom prst="rect">
            <a:avLst/>
          </a:prstGeom>
          <a:solidFill>
            <a:srgbClr val="BFBFBF"/>
          </a:solidFill>
          <a:ln>
            <a:noFill/>
          </a:ln>
        </p:spPr>
      </p:sp>
      <p:sp>
        <p:nvSpPr>
          <p:cNvPr id="724" name="Google Shape;724;p103"/>
          <p:cNvSpPr>
            <a:spLocks noGrp="1"/>
          </p:cNvSpPr>
          <p:nvPr>
            <p:ph type="pic" idx="5"/>
          </p:nvPr>
        </p:nvSpPr>
        <p:spPr>
          <a:xfrm>
            <a:off x="9734152" y="1607919"/>
            <a:ext cx="1694800" cy="36644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139_3-Content">
  <p:cSld name="139_3-Content">
    <p:spTree>
      <p:nvGrpSpPr>
        <p:cNvPr id="1" name="Shape 725"/>
        <p:cNvGrpSpPr/>
        <p:nvPr/>
      </p:nvGrpSpPr>
      <p:grpSpPr>
        <a:xfrm>
          <a:off x="0" y="0"/>
          <a:ext cx="0" cy="0"/>
          <a:chOff x="0" y="0"/>
          <a:chExt cx="0" cy="0"/>
        </a:xfrm>
      </p:grpSpPr>
      <p:sp>
        <p:nvSpPr>
          <p:cNvPr id="726" name="Google Shape;726;p104"/>
          <p:cNvSpPr>
            <a:spLocks noGrp="1"/>
          </p:cNvSpPr>
          <p:nvPr>
            <p:ph type="pic" idx="2"/>
          </p:nvPr>
        </p:nvSpPr>
        <p:spPr>
          <a:xfrm>
            <a:off x="10768709" y="1203245"/>
            <a:ext cx="2071200" cy="4478800"/>
          </a:xfrm>
          <a:prstGeom prst="rect">
            <a:avLst/>
          </a:prstGeom>
          <a:solidFill>
            <a:srgbClr val="BFBFBF"/>
          </a:solidFill>
          <a:ln>
            <a:noFill/>
          </a:ln>
        </p:spPr>
      </p:sp>
      <p:sp>
        <p:nvSpPr>
          <p:cNvPr id="727" name="Google Shape;727;p104"/>
          <p:cNvSpPr>
            <a:spLocks noGrp="1"/>
          </p:cNvSpPr>
          <p:nvPr>
            <p:ph type="pic" idx="3"/>
          </p:nvPr>
        </p:nvSpPr>
        <p:spPr>
          <a:xfrm>
            <a:off x="8226637" y="1203245"/>
            <a:ext cx="2071200" cy="4478800"/>
          </a:xfrm>
          <a:prstGeom prst="rect">
            <a:avLst/>
          </a:prstGeom>
          <a:solidFill>
            <a:srgbClr val="BFBFBF"/>
          </a:solidFill>
          <a:ln>
            <a:noFill/>
          </a:ln>
        </p:spPr>
      </p:sp>
      <p:sp>
        <p:nvSpPr>
          <p:cNvPr id="728" name="Google Shape;728;p104"/>
          <p:cNvSpPr>
            <a:spLocks noGrp="1"/>
          </p:cNvSpPr>
          <p:nvPr>
            <p:ph type="pic" idx="4"/>
          </p:nvPr>
        </p:nvSpPr>
        <p:spPr>
          <a:xfrm>
            <a:off x="5684567" y="1203245"/>
            <a:ext cx="2071200" cy="4478800"/>
          </a:xfrm>
          <a:prstGeom prst="rect">
            <a:avLst/>
          </a:prstGeom>
          <a:solidFill>
            <a:srgbClr val="BFBFBF"/>
          </a:solidFill>
          <a:ln>
            <a:noFill/>
          </a:ln>
        </p:spPr>
      </p:sp>
      <p:sp>
        <p:nvSpPr>
          <p:cNvPr id="729" name="Google Shape;729;p104"/>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730" name="Google Shape;730;p104"/>
          <p:cNvGrpSpPr/>
          <p:nvPr/>
        </p:nvGrpSpPr>
        <p:grpSpPr>
          <a:xfrm>
            <a:off x="11135146" y="507195"/>
            <a:ext cx="507407" cy="150111"/>
            <a:chOff x="10145491" y="4871559"/>
            <a:chExt cx="3767875" cy="1114684"/>
          </a:xfrm>
        </p:grpSpPr>
        <p:sp>
          <p:nvSpPr>
            <p:cNvPr id="731" name="Google Shape;731;p104"/>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32" name="Google Shape;732;p104"/>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33" name="Google Shape;733;p104"/>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34" name="Google Shape;734;p104"/>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35" name="Google Shape;735;p104"/>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36" name="Google Shape;736;p104"/>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140_3-Content">
  <p:cSld name="140_3-Content">
    <p:spTree>
      <p:nvGrpSpPr>
        <p:cNvPr id="1" name="Shape 737"/>
        <p:cNvGrpSpPr/>
        <p:nvPr/>
      </p:nvGrpSpPr>
      <p:grpSpPr>
        <a:xfrm>
          <a:off x="0" y="0"/>
          <a:ext cx="0" cy="0"/>
          <a:chOff x="0" y="0"/>
          <a:chExt cx="0" cy="0"/>
        </a:xfrm>
      </p:grpSpPr>
      <p:sp>
        <p:nvSpPr>
          <p:cNvPr id="738" name="Google Shape;738;p105"/>
          <p:cNvSpPr>
            <a:spLocks noGrp="1"/>
          </p:cNvSpPr>
          <p:nvPr>
            <p:ph type="pic" idx="2"/>
          </p:nvPr>
        </p:nvSpPr>
        <p:spPr>
          <a:xfrm>
            <a:off x="4281023" y="1445105"/>
            <a:ext cx="1836400" cy="3970800"/>
          </a:xfrm>
          <a:prstGeom prst="rect">
            <a:avLst/>
          </a:prstGeom>
          <a:solidFill>
            <a:srgbClr val="BFBFBF"/>
          </a:solidFill>
          <a:ln>
            <a:noFill/>
          </a:ln>
        </p:spPr>
      </p:sp>
      <p:sp>
        <p:nvSpPr>
          <p:cNvPr id="739" name="Google Shape;739;p105"/>
          <p:cNvSpPr>
            <a:spLocks noGrp="1"/>
          </p:cNvSpPr>
          <p:nvPr>
            <p:ph type="pic" idx="3"/>
          </p:nvPr>
        </p:nvSpPr>
        <p:spPr>
          <a:xfrm>
            <a:off x="1207655" y="1445105"/>
            <a:ext cx="1836400" cy="3970800"/>
          </a:xfrm>
          <a:prstGeom prst="rect">
            <a:avLst/>
          </a:prstGeom>
          <a:solidFill>
            <a:srgbClr val="BFBFBF"/>
          </a:solidFill>
          <a:ln>
            <a:noFill/>
          </a:ln>
        </p:spPr>
      </p:sp>
      <p:sp>
        <p:nvSpPr>
          <p:cNvPr id="740" name="Google Shape;740;p105"/>
          <p:cNvSpPr>
            <a:spLocks noGrp="1"/>
          </p:cNvSpPr>
          <p:nvPr>
            <p:ph type="pic" idx="4"/>
          </p:nvPr>
        </p:nvSpPr>
        <p:spPr>
          <a:xfrm>
            <a:off x="2608004" y="1145948"/>
            <a:ext cx="2114800" cy="4572800"/>
          </a:xfrm>
          <a:prstGeom prst="rect">
            <a:avLst/>
          </a:prstGeom>
          <a:solidFill>
            <a:srgbClr val="BFBFBF"/>
          </a:solidFill>
          <a:ln>
            <a:noFill/>
          </a:ln>
        </p:spPr>
      </p:sp>
      <p:sp>
        <p:nvSpPr>
          <p:cNvPr id="741" name="Google Shape;741;p105"/>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742" name="Google Shape;742;p105"/>
          <p:cNvGrpSpPr/>
          <p:nvPr/>
        </p:nvGrpSpPr>
        <p:grpSpPr>
          <a:xfrm>
            <a:off x="11135146" y="507195"/>
            <a:ext cx="507407" cy="150111"/>
            <a:chOff x="10145491" y="4871559"/>
            <a:chExt cx="3767875" cy="1114684"/>
          </a:xfrm>
        </p:grpSpPr>
        <p:sp>
          <p:nvSpPr>
            <p:cNvPr id="743" name="Google Shape;743;p105"/>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44" name="Google Shape;744;p105"/>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45" name="Google Shape;745;p105"/>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46" name="Google Shape;746;p105"/>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47" name="Google Shape;747;p105"/>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48" name="Google Shape;748;p105"/>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141_3-Content">
  <p:cSld name="141_3-Content">
    <p:spTree>
      <p:nvGrpSpPr>
        <p:cNvPr id="1" name="Shape 749"/>
        <p:cNvGrpSpPr/>
        <p:nvPr/>
      </p:nvGrpSpPr>
      <p:grpSpPr>
        <a:xfrm>
          <a:off x="0" y="0"/>
          <a:ext cx="0" cy="0"/>
          <a:chOff x="0" y="0"/>
          <a:chExt cx="0" cy="0"/>
        </a:xfrm>
      </p:grpSpPr>
      <p:sp>
        <p:nvSpPr>
          <p:cNvPr id="750" name="Google Shape;750;p106"/>
          <p:cNvSpPr>
            <a:spLocks noGrp="1"/>
          </p:cNvSpPr>
          <p:nvPr>
            <p:ph type="pic" idx="2"/>
          </p:nvPr>
        </p:nvSpPr>
        <p:spPr>
          <a:xfrm>
            <a:off x="1300437" y="1984363"/>
            <a:ext cx="1505200" cy="3254400"/>
          </a:xfrm>
          <a:prstGeom prst="rect">
            <a:avLst/>
          </a:prstGeom>
          <a:solidFill>
            <a:srgbClr val="BFBFBF"/>
          </a:solidFill>
          <a:ln>
            <a:noFill/>
          </a:ln>
        </p:spPr>
      </p:sp>
      <p:sp>
        <p:nvSpPr>
          <p:cNvPr id="751" name="Google Shape;751;p106"/>
          <p:cNvSpPr>
            <a:spLocks noGrp="1"/>
          </p:cNvSpPr>
          <p:nvPr>
            <p:ph type="pic" idx="3"/>
          </p:nvPr>
        </p:nvSpPr>
        <p:spPr>
          <a:xfrm>
            <a:off x="3329681" y="1984363"/>
            <a:ext cx="1505200" cy="3254400"/>
          </a:xfrm>
          <a:prstGeom prst="rect">
            <a:avLst/>
          </a:prstGeom>
          <a:solidFill>
            <a:srgbClr val="BFBFBF"/>
          </a:solidFill>
          <a:ln>
            <a:noFill/>
          </a:ln>
        </p:spPr>
      </p:sp>
      <p:sp>
        <p:nvSpPr>
          <p:cNvPr id="752" name="Google Shape;752;p106"/>
          <p:cNvSpPr>
            <a:spLocks noGrp="1"/>
          </p:cNvSpPr>
          <p:nvPr>
            <p:ph type="pic" idx="4"/>
          </p:nvPr>
        </p:nvSpPr>
        <p:spPr>
          <a:xfrm>
            <a:off x="5358925" y="1984363"/>
            <a:ext cx="1505200" cy="3254400"/>
          </a:xfrm>
          <a:prstGeom prst="rect">
            <a:avLst/>
          </a:prstGeom>
          <a:solidFill>
            <a:srgbClr val="BFBFBF"/>
          </a:solidFill>
          <a:ln>
            <a:noFill/>
          </a:ln>
        </p:spPr>
      </p:sp>
      <p:sp>
        <p:nvSpPr>
          <p:cNvPr id="753" name="Google Shape;753;p106"/>
          <p:cNvSpPr>
            <a:spLocks noGrp="1"/>
          </p:cNvSpPr>
          <p:nvPr>
            <p:ph type="pic" idx="5"/>
          </p:nvPr>
        </p:nvSpPr>
        <p:spPr>
          <a:xfrm>
            <a:off x="7388169" y="1984363"/>
            <a:ext cx="1505200" cy="3254400"/>
          </a:xfrm>
          <a:prstGeom prst="rect">
            <a:avLst/>
          </a:prstGeom>
          <a:solidFill>
            <a:srgbClr val="BFBFBF"/>
          </a:solidFill>
          <a:ln>
            <a:noFill/>
          </a:ln>
        </p:spPr>
      </p:sp>
      <p:sp>
        <p:nvSpPr>
          <p:cNvPr id="754" name="Google Shape;754;p106"/>
          <p:cNvSpPr>
            <a:spLocks noGrp="1"/>
          </p:cNvSpPr>
          <p:nvPr>
            <p:ph type="pic" idx="6"/>
          </p:nvPr>
        </p:nvSpPr>
        <p:spPr>
          <a:xfrm>
            <a:off x="9417412" y="1984363"/>
            <a:ext cx="1505200" cy="3254400"/>
          </a:xfrm>
          <a:prstGeom prst="rect">
            <a:avLst/>
          </a:prstGeom>
          <a:solidFill>
            <a:srgbClr val="BFBFBF"/>
          </a:solidFill>
          <a:ln>
            <a:noFill/>
          </a:ln>
        </p:spPr>
      </p:sp>
      <p:sp>
        <p:nvSpPr>
          <p:cNvPr id="755" name="Google Shape;755;p106"/>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756" name="Google Shape;756;p106"/>
          <p:cNvGrpSpPr/>
          <p:nvPr/>
        </p:nvGrpSpPr>
        <p:grpSpPr>
          <a:xfrm>
            <a:off x="11135146" y="507195"/>
            <a:ext cx="507407" cy="150111"/>
            <a:chOff x="10145491" y="4871559"/>
            <a:chExt cx="3767875" cy="1114684"/>
          </a:xfrm>
        </p:grpSpPr>
        <p:sp>
          <p:nvSpPr>
            <p:cNvPr id="757" name="Google Shape;757;p106"/>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58" name="Google Shape;758;p106"/>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59" name="Google Shape;759;p106"/>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60" name="Google Shape;760;p106"/>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61" name="Google Shape;761;p106"/>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62" name="Google Shape;762;p106"/>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142_3-Content">
  <p:cSld name="142_3-Content">
    <p:spTree>
      <p:nvGrpSpPr>
        <p:cNvPr id="1" name="Shape 763"/>
        <p:cNvGrpSpPr/>
        <p:nvPr/>
      </p:nvGrpSpPr>
      <p:grpSpPr>
        <a:xfrm>
          <a:off x="0" y="0"/>
          <a:ext cx="0" cy="0"/>
          <a:chOff x="0" y="0"/>
          <a:chExt cx="0" cy="0"/>
        </a:xfrm>
      </p:grpSpPr>
      <p:sp>
        <p:nvSpPr>
          <p:cNvPr id="764" name="Google Shape;764;p107"/>
          <p:cNvSpPr>
            <a:spLocks noGrp="1"/>
          </p:cNvSpPr>
          <p:nvPr>
            <p:ph type="pic" idx="2"/>
          </p:nvPr>
        </p:nvSpPr>
        <p:spPr>
          <a:xfrm>
            <a:off x="3091304" y="788920"/>
            <a:ext cx="2539200" cy="5244800"/>
          </a:xfrm>
          <a:prstGeom prst="rect">
            <a:avLst/>
          </a:prstGeom>
          <a:solidFill>
            <a:srgbClr val="BFBFBF"/>
          </a:solidFill>
          <a:ln>
            <a:noFill/>
          </a:ln>
        </p:spPr>
      </p:sp>
      <p:sp>
        <p:nvSpPr>
          <p:cNvPr id="765" name="Google Shape;765;p107"/>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766" name="Google Shape;766;p107"/>
          <p:cNvGrpSpPr/>
          <p:nvPr/>
        </p:nvGrpSpPr>
        <p:grpSpPr>
          <a:xfrm>
            <a:off x="11135146" y="507195"/>
            <a:ext cx="507407" cy="150111"/>
            <a:chOff x="10145491" y="4871559"/>
            <a:chExt cx="3767875" cy="1114684"/>
          </a:xfrm>
        </p:grpSpPr>
        <p:sp>
          <p:nvSpPr>
            <p:cNvPr id="767" name="Google Shape;767;p107"/>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68" name="Google Shape;768;p107"/>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69" name="Google Shape;769;p107"/>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70" name="Google Shape;770;p107"/>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71" name="Google Shape;771;p107"/>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72" name="Google Shape;772;p107"/>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143_3-Content">
  <p:cSld name="143_3-Content">
    <p:spTree>
      <p:nvGrpSpPr>
        <p:cNvPr id="1" name="Shape 773"/>
        <p:cNvGrpSpPr/>
        <p:nvPr/>
      </p:nvGrpSpPr>
      <p:grpSpPr>
        <a:xfrm>
          <a:off x="0" y="0"/>
          <a:ext cx="0" cy="0"/>
          <a:chOff x="0" y="0"/>
          <a:chExt cx="0" cy="0"/>
        </a:xfrm>
      </p:grpSpPr>
      <p:sp>
        <p:nvSpPr>
          <p:cNvPr id="774" name="Google Shape;774;p108"/>
          <p:cNvSpPr>
            <a:spLocks noGrp="1"/>
          </p:cNvSpPr>
          <p:nvPr>
            <p:ph type="pic" idx="2"/>
          </p:nvPr>
        </p:nvSpPr>
        <p:spPr>
          <a:xfrm>
            <a:off x="7241940" y="859607"/>
            <a:ext cx="2478400" cy="5323600"/>
          </a:xfrm>
          <a:prstGeom prst="rect">
            <a:avLst/>
          </a:prstGeom>
          <a:solidFill>
            <a:srgbClr val="BFBFBF"/>
          </a:solidFill>
          <a:ln>
            <a:noFill/>
          </a:ln>
        </p:spPr>
      </p:sp>
      <p:sp>
        <p:nvSpPr>
          <p:cNvPr id="775" name="Google Shape;775;p108"/>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776" name="Google Shape;776;p108"/>
          <p:cNvGrpSpPr/>
          <p:nvPr/>
        </p:nvGrpSpPr>
        <p:grpSpPr>
          <a:xfrm>
            <a:off x="11135146" y="507195"/>
            <a:ext cx="507407" cy="150111"/>
            <a:chOff x="10145491" y="4871559"/>
            <a:chExt cx="3767875" cy="1114684"/>
          </a:xfrm>
        </p:grpSpPr>
        <p:sp>
          <p:nvSpPr>
            <p:cNvPr id="777" name="Google Shape;777;p108"/>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78" name="Google Shape;778;p108"/>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79" name="Google Shape;779;p108"/>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80" name="Google Shape;780;p108"/>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81" name="Google Shape;781;p108"/>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82" name="Google Shape;782;p108"/>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144_3-Content">
  <p:cSld name="144_3-Content">
    <p:spTree>
      <p:nvGrpSpPr>
        <p:cNvPr id="1" name="Shape 783"/>
        <p:cNvGrpSpPr/>
        <p:nvPr/>
      </p:nvGrpSpPr>
      <p:grpSpPr>
        <a:xfrm>
          <a:off x="0" y="0"/>
          <a:ext cx="0" cy="0"/>
          <a:chOff x="0" y="0"/>
          <a:chExt cx="0" cy="0"/>
        </a:xfrm>
      </p:grpSpPr>
      <p:sp>
        <p:nvSpPr>
          <p:cNvPr id="784" name="Google Shape;784;p109"/>
          <p:cNvSpPr>
            <a:spLocks noGrp="1"/>
          </p:cNvSpPr>
          <p:nvPr>
            <p:ph type="pic" idx="2"/>
          </p:nvPr>
        </p:nvSpPr>
        <p:spPr>
          <a:xfrm>
            <a:off x="7599997" y="1724540"/>
            <a:ext cx="1950400" cy="3451200"/>
          </a:xfrm>
          <a:prstGeom prst="rect">
            <a:avLst/>
          </a:prstGeom>
          <a:solidFill>
            <a:srgbClr val="BFBFBF"/>
          </a:solidFill>
          <a:ln>
            <a:noFill/>
          </a:ln>
        </p:spPr>
      </p:sp>
      <p:sp>
        <p:nvSpPr>
          <p:cNvPr id="785" name="Google Shape;785;p109"/>
          <p:cNvSpPr>
            <a:spLocks noGrp="1"/>
          </p:cNvSpPr>
          <p:nvPr>
            <p:ph type="pic" idx="3"/>
          </p:nvPr>
        </p:nvSpPr>
        <p:spPr>
          <a:xfrm>
            <a:off x="5431927" y="1717040"/>
            <a:ext cx="1950400" cy="3451200"/>
          </a:xfrm>
          <a:prstGeom prst="rect">
            <a:avLst/>
          </a:prstGeom>
          <a:solidFill>
            <a:srgbClr val="BFBFBF"/>
          </a:solidFill>
          <a:ln>
            <a:noFill/>
          </a:ln>
        </p:spPr>
      </p:sp>
      <p:sp>
        <p:nvSpPr>
          <p:cNvPr id="786" name="Google Shape;786;p109"/>
          <p:cNvSpPr>
            <a:spLocks noGrp="1"/>
          </p:cNvSpPr>
          <p:nvPr>
            <p:ph type="pic" idx="4"/>
          </p:nvPr>
        </p:nvSpPr>
        <p:spPr>
          <a:xfrm>
            <a:off x="2973276" y="1724540"/>
            <a:ext cx="1950400" cy="3451200"/>
          </a:xfrm>
          <a:prstGeom prst="rect">
            <a:avLst/>
          </a:prstGeom>
          <a:solidFill>
            <a:srgbClr val="BFBFBF"/>
          </a:solidFill>
          <a:ln w="19050" cap="flat" cmpd="sng">
            <a:solidFill>
              <a:srgbClr val="262626"/>
            </a:solidFill>
            <a:prstDash val="solid"/>
            <a:round/>
            <a:headEnd type="none" w="sm" len="sm"/>
            <a:tailEnd type="none" w="sm" len="sm"/>
          </a:ln>
        </p:spPr>
      </p:sp>
      <p:sp>
        <p:nvSpPr>
          <p:cNvPr id="787" name="Google Shape;787;p109"/>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788" name="Google Shape;788;p109"/>
          <p:cNvGrpSpPr/>
          <p:nvPr/>
        </p:nvGrpSpPr>
        <p:grpSpPr>
          <a:xfrm>
            <a:off x="11135146" y="507195"/>
            <a:ext cx="507407" cy="150111"/>
            <a:chOff x="10145491" y="4871559"/>
            <a:chExt cx="3767875" cy="1114684"/>
          </a:xfrm>
        </p:grpSpPr>
        <p:sp>
          <p:nvSpPr>
            <p:cNvPr id="789" name="Google Shape;789;p109"/>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90" name="Google Shape;790;p109"/>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91" name="Google Shape;791;p109"/>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92" name="Google Shape;792;p109"/>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93" name="Google Shape;793;p109"/>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794" name="Google Shape;794;p109"/>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145_3-Content">
  <p:cSld name="145_3-Content">
    <p:spTree>
      <p:nvGrpSpPr>
        <p:cNvPr id="1" name="Shape 795"/>
        <p:cNvGrpSpPr/>
        <p:nvPr/>
      </p:nvGrpSpPr>
      <p:grpSpPr>
        <a:xfrm>
          <a:off x="0" y="0"/>
          <a:ext cx="0" cy="0"/>
          <a:chOff x="0" y="0"/>
          <a:chExt cx="0" cy="0"/>
        </a:xfrm>
      </p:grpSpPr>
      <p:sp>
        <p:nvSpPr>
          <p:cNvPr id="796" name="Google Shape;796;p110"/>
          <p:cNvSpPr>
            <a:spLocks noGrp="1"/>
          </p:cNvSpPr>
          <p:nvPr>
            <p:ph type="pic" idx="2"/>
          </p:nvPr>
        </p:nvSpPr>
        <p:spPr>
          <a:xfrm>
            <a:off x="6739135" y="1087868"/>
            <a:ext cx="6305600" cy="4725600"/>
          </a:xfrm>
          <a:prstGeom prst="rect">
            <a:avLst/>
          </a:prstGeom>
          <a:solidFill>
            <a:srgbClr val="BFBFBF"/>
          </a:solidFill>
          <a:ln w="25400" cap="flat" cmpd="sng">
            <a:solidFill>
              <a:srgbClr val="262626"/>
            </a:solidFill>
            <a:prstDash val="solid"/>
            <a:round/>
            <a:headEnd type="none" w="sm" len="sm"/>
            <a:tailEnd type="none" w="sm" len="sm"/>
          </a:ln>
        </p:spPr>
      </p:sp>
      <p:sp>
        <p:nvSpPr>
          <p:cNvPr id="797" name="Google Shape;797;p110"/>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798" name="Google Shape;798;p110"/>
          <p:cNvGrpSpPr/>
          <p:nvPr/>
        </p:nvGrpSpPr>
        <p:grpSpPr>
          <a:xfrm>
            <a:off x="11135146" y="507195"/>
            <a:ext cx="507407" cy="150111"/>
            <a:chOff x="10145491" y="4871559"/>
            <a:chExt cx="3767875" cy="1114684"/>
          </a:xfrm>
        </p:grpSpPr>
        <p:sp>
          <p:nvSpPr>
            <p:cNvPr id="799" name="Google Shape;799;p110"/>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00" name="Google Shape;800;p110"/>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01" name="Google Shape;801;p110"/>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02" name="Google Shape;802;p110"/>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03" name="Google Shape;803;p110"/>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04" name="Google Shape;804;p110"/>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146_3-Content">
  <p:cSld name="146_3-Content">
    <p:spTree>
      <p:nvGrpSpPr>
        <p:cNvPr id="1" name="Shape 805"/>
        <p:cNvGrpSpPr/>
        <p:nvPr/>
      </p:nvGrpSpPr>
      <p:grpSpPr>
        <a:xfrm>
          <a:off x="0" y="0"/>
          <a:ext cx="0" cy="0"/>
          <a:chOff x="0" y="0"/>
          <a:chExt cx="0" cy="0"/>
        </a:xfrm>
      </p:grpSpPr>
      <p:sp>
        <p:nvSpPr>
          <p:cNvPr id="806" name="Google Shape;806;p111"/>
          <p:cNvSpPr>
            <a:spLocks noGrp="1"/>
          </p:cNvSpPr>
          <p:nvPr>
            <p:ph type="pic" idx="2"/>
          </p:nvPr>
        </p:nvSpPr>
        <p:spPr>
          <a:xfrm>
            <a:off x="1653519" y="1009925"/>
            <a:ext cx="3370000" cy="4837600"/>
          </a:xfrm>
          <a:prstGeom prst="rect">
            <a:avLst/>
          </a:prstGeom>
          <a:solidFill>
            <a:srgbClr val="BFBFBF"/>
          </a:solidFill>
          <a:ln>
            <a:noFill/>
          </a:ln>
        </p:spPr>
      </p:sp>
      <p:sp>
        <p:nvSpPr>
          <p:cNvPr id="807" name="Google Shape;807;p111"/>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808" name="Google Shape;808;p111"/>
          <p:cNvGrpSpPr/>
          <p:nvPr/>
        </p:nvGrpSpPr>
        <p:grpSpPr>
          <a:xfrm>
            <a:off x="11135146" y="507195"/>
            <a:ext cx="507407" cy="150111"/>
            <a:chOff x="10145491" y="4871559"/>
            <a:chExt cx="3767875" cy="1114684"/>
          </a:xfrm>
        </p:grpSpPr>
        <p:sp>
          <p:nvSpPr>
            <p:cNvPr id="809" name="Google Shape;809;p111"/>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10" name="Google Shape;810;p111"/>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11" name="Google Shape;811;p111"/>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12" name="Google Shape;812;p111"/>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13" name="Google Shape;813;p111"/>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14" name="Google Shape;814;p111"/>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147_3-Content">
  <p:cSld name="147_3-Content">
    <p:spTree>
      <p:nvGrpSpPr>
        <p:cNvPr id="1" name="Shape 815"/>
        <p:cNvGrpSpPr/>
        <p:nvPr/>
      </p:nvGrpSpPr>
      <p:grpSpPr>
        <a:xfrm>
          <a:off x="0" y="0"/>
          <a:ext cx="0" cy="0"/>
          <a:chOff x="0" y="0"/>
          <a:chExt cx="0" cy="0"/>
        </a:xfrm>
      </p:grpSpPr>
      <p:sp>
        <p:nvSpPr>
          <p:cNvPr id="816" name="Google Shape;816;p112"/>
          <p:cNvSpPr>
            <a:spLocks noGrp="1"/>
          </p:cNvSpPr>
          <p:nvPr>
            <p:ph type="pic" idx="2"/>
          </p:nvPr>
        </p:nvSpPr>
        <p:spPr>
          <a:xfrm>
            <a:off x="-924456" y="1207728"/>
            <a:ext cx="6642400" cy="4148000"/>
          </a:xfrm>
          <a:prstGeom prst="rect">
            <a:avLst/>
          </a:prstGeom>
          <a:solidFill>
            <a:srgbClr val="BFBFBF"/>
          </a:solidFill>
          <a:ln>
            <a:noFill/>
          </a:ln>
        </p:spPr>
      </p:sp>
      <p:sp>
        <p:nvSpPr>
          <p:cNvPr id="817" name="Google Shape;817;p112"/>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818" name="Google Shape;818;p112"/>
          <p:cNvGrpSpPr/>
          <p:nvPr/>
        </p:nvGrpSpPr>
        <p:grpSpPr>
          <a:xfrm>
            <a:off x="11135146" y="507195"/>
            <a:ext cx="507407" cy="150111"/>
            <a:chOff x="10145491" y="4871559"/>
            <a:chExt cx="3767875" cy="1114684"/>
          </a:xfrm>
        </p:grpSpPr>
        <p:sp>
          <p:nvSpPr>
            <p:cNvPr id="819" name="Google Shape;819;p112"/>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20" name="Google Shape;820;p112"/>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21" name="Google Shape;821;p112"/>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22" name="Google Shape;822;p112"/>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23" name="Google Shape;823;p112"/>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24" name="Google Shape;824;p112"/>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148_3-Content">
  <p:cSld name="148_3-Content">
    <p:spTree>
      <p:nvGrpSpPr>
        <p:cNvPr id="1" name="Shape 825"/>
        <p:cNvGrpSpPr/>
        <p:nvPr/>
      </p:nvGrpSpPr>
      <p:grpSpPr>
        <a:xfrm>
          <a:off x="0" y="0"/>
          <a:ext cx="0" cy="0"/>
          <a:chOff x="0" y="0"/>
          <a:chExt cx="0" cy="0"/>
        </a:xfrm>
      </p:grpSpPr>
      <p:sp>
        <p:nvSpPr>
          <p:cNvPr id="826" name="Google Shape;826;p113"/>
          <p:cNvSpPr>
            <a:spLocks noGrp="1"/>
          </p:cNvSpPr>
          <p:nvPr>
            <p:ph type="pic" idx="2"/>
          </p:nvPr>
        </p:nvSpPr>
        <p:spPr>
          <a:xfrm>
            <a:off x="1171752" y="1487716"/>
            <a:ext cx="5028400" cy="2966800"/>
          </a:xfrm>
          <a:prstGeom prst="rect">
            <a:avLst/>
          </a:prstGeom>
          <a:solidFill>
            <a:srgbClr val="BFBFBF"/>
          </a:solidFill>
          <a:ln>
            <a:noFill/>
          </a:ln>
        </p:spPr>
      </p:sp>
      <p:sp>
        <p:nvSpPr>
          <p:cNvPr id="827" name="Google Shape;827;p113"/>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828" name="Google Shape;828;p113"/>
          <p:cNvGrpSpPr/>
          <p:nvPr/>
        </p:nvGrpSpPr>
        <p:grpSpPr>
          <a:xfrm>
            <a:off x="11135146" y="507195"/>
            <a:ext cx="507407" cy="150111"/>
            <a:chOff x="10145491" y="4871559"/>
            <a:chExt cx="3767875" cy="1114684"/>
          </a:xfrm>
        </p:grpSpPr>
        <p:sp>
          <p:nvSpPr>
            <p:cNvPr id="829" name="Google Shape;829;p113"/>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30" name="Google Shape;830;p113"/>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31" name="Google Shape;831;p113"/>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32" name="Google Shape;832;p113"/>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33" name="Google Shape;833;p113"/>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34" name="Google Shape;834;p113"/>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149_3-Content">
  <p:cSld name="149_3-Content">
    <p:spTree>
      <p:nvGrpSpPr>
        <p:cNvPr id="1" name="Shape 835"/>
        <p:cNvGrpSpPr/>
        <p:nvPr/>
      </p:nvGrpSpPr>
      <p:grpSpPr>
        <a:xfrm>
          <a:off x="0" y="0"/>
          <a:ext cx="0" cy="0"/>
          <a:chOff x="0" y="0"/>
          <a:chExt cx="0" cy="0"/>
        </a:xfrm>
      </p:grpSpPr>
      <p:sp>
        <p:nvSpPr>
          <p:cNvPr id="836" name="Google Shape;836;p114"/>
          <p:cNvSpPr>
            <a:spLocks noGrp="1"/>
          </p:cNvSpPr>
          <p:nvPr>
            <p:ph type="pic" idx="2"/>
          </p:nvPr>
        </p:nvSpPr>
        <p:spPr>
          <a:xfrm>
            <a:off x="1" y="0"/>
            <a:ext cx="7290800" cy="6858000"/>
          </a:xfrm>
          <a:prstGeom prst="rect">
            <a:avLst/>
          </a:prstGeom>
          <a:solidFill>
            <a:srgbClr val="BFBFBF"/>
          </a:solidFill>
          <a:ln>
            <a:noFill/>
          </a:ln>
        </p:spPr>
      </p:sp>
      <p:sp>
        <p:nvSpPr>
          <p:cNvPr id="837" name="Google Shape;837;p114"/>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838" name="Google Shape;838;p114"/>
          <p:cNvGrpSpPr/>
          <p:nvPr/>
        </p:nvGrpSpPr>
        <p:grpSpPr>
          <a:xfrm>
            <a:off x="11135146" y="507195"/>
            <a:ext cx="507407" cy="150111"/>
            <a:chOff x="10145491" y="4871559"/>
            <a:chExt cx="3767875" cy="1114684"/>
          </a:xfrm>
        </p:grpSpPr>
        <p:sp>
          <p:nvSpPr>
            <p:cNvPr id="839" name="Google Shape;839;p114"/>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40" name="Google Shape;840;p114"/>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41" name="Google Shape;841;p114"/>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42" name="Google Shape;842;p114"/>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43" name="Google Shape;843;p114"/>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44" name="Google Shape;844;p114"/>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150_3-Content">
  <p:cSld name="150_3-Content">
    <p:spTree>
      <p:nvGrpSpPr>
        <p:cNvPr id="1" name="Shape 845"/>
        <p:cNvGrpSpPr/>
        <p:nvPr/>
      </p:nvGrpSpPr>
      <p:grpSpPr>
        <a:xfrm>
          <a:off x="0" y="0"/>
          <a:ext cx="0" cy="0"/>
          <a:chOff x="0" y="0"/>
          <a:chExt cx="0" cy="0"/>
        </a:xfrm>
      </p:grpSpPr>
      <p:sp>
        <p:nvSpPr>
          <p:cNvPr id="846" name="Google Shape;846;p115"/>
          <p:cNvSpPr>
            <a:spLocks noGrp="1"/>
          </p:cNvSpPr>
          <p:nvPr>
            <p:ph type="pic" idx="2"/>
          </p:nvPr>
        </p:nvSpPr>
        <p:spPr>
          <a:xfrm>
            <a:off x="4901024" y="1"/>
            <a:ext cx="7290800" cy="6858000"/>
          </a:xfrm>
          <a:prstGeom prst="rect">
            <a:avLst/>
          </a:prstGeom>
          <a:solidFill>
            <a:srgbClr val="BFBFBF"/>
          </a:solidFill>
          <a:ln>
            <a:noFill/>
          </a:ln>
        </p:spPr>
      </p:sp>
      <p:sp>
        <p:nvSpPr>
          <p:cNvPr id="847" name="Google Shape;847;p115"/>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848" name="Google Shape;848;p115"/>
          <p:cNvGrpSpPr/>
          <p:nvPr/>
        </p:nvGrpSpPr>
        <p:grpSpPr>
          <a:xfrm>
            <a:off x="11135146" y="507195"/>
            <a:ext cx="507407" cy="150111"/>
            <a:chOff x="10145491" y="4871559"/>
            <a:chExt cx="3767875" cy="1114684"/>
          </a:xfrm>
        </p:grpSpPr>
        <p:sp>
          <p:nvSpPr>
            <p:cNvPr id="849" name="Google Shape;849;p115"/>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50" name="Google Shape;850;p115"/>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51" name="Google Shape;851;p115"/>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52" name="Google Shape;852;p115"/>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53" name="Google Shape;853;p115"/>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54" name="Google Shape;854;p115"/>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8239602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151_3-Content">
  <p:cSld name="151_3-Content">
    <p:spTree>
      <p:nvGrpSpPr>
        <p:cNvPr id="1" name="Shape 855"/>
        <p:cNvGrpSpPr/>
        <p:nvPr/>
      </p:nvGrpSpPr>
      <p:grpSpPr>
        <a:xfrm>
          <a:off x="0" y="0"/>
          <a:ext cx="0" cy="0"/>
          <a:chOff x="0" y="0"/>
          <a:chExt cx="0" cy="0"/>
        </a:xfrm>
      </p:grpSpPr>
      <p:sp>
        <p:nvSpPr>
          <p:cNvPr id="856" name="Google Shape;856;p116"/>
          <p:cNvSpPr>
            <a:spLocks noGrp="1"/>
          </p:cNvSpPr>
          <p:nvPr>
            <p:ph type="pic" idx="2"/>
          </p:nvPr>
        </p:nvSpPr>
        <p:spPr>
          <a:xfrm>
            <a:off x="1" y="1"/>
            <a:ext cx="3959600" cy="6858000"/>
          </a:xfrm>
          <a:prstGeom prst="rect">
            <a:avLst/>
          </a:prstGeom>
          <a:solidFill>
            <a:srgbClr val="BFBFBF"/>
          </a:solidFill>
          <a:ln>
            <a:noFill/>
          </a:ln>
        </p:spPr>
      </p:sp>
      <p:sp>
        <p:nvSpPr>
          <p:cNvPr id="857" name="Google Shape;857;p116"/>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858" name="Google Shape;858;p116"/>
          <p:cNvGrpSpPr/>
          <p:nvPr/>
        </p:nvGrpSpPr>
        <p:grpSpPr>
          <a:xfrm>
            <a:off x="11135146" y="507195"/>
            <a:ext cx="507407" cy="150111"/>
            <a:chOff x="10145491" y="4871559"/>
            <a:chExt cx="3767875" cy="1114684"/>
          </a:xfrm>
        </p:grpSpPr>
        <p:sp>
          <p:nvSpPr>
            <p:cNvPr id="859" name="Google Shape;859;p116"/>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60" name="Google Shape;860;p116"/>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61" name="Google Shape;861;p116"/>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62" name="Google Shape;862;p116"/>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63" name="Google Shape;863;p116"/>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64" name="Google Shape;864;p116"/>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152_3-Content">
  <p:cSld name="152_3-Content">
    <p:spTree>
      <p:nvGrpSpPr>
        <p:cNvPr id="1" name="Shape 865"/>
        <p:cNvGrpSpPr/>
        <p:nvPr/>
      </p:nvGrpSpPr>
      <p:grpSpPr>
        <a:xfrm>
          <a:off x="0" y="0"/>
          <a:ext cx="0" cy="0"/>
          <a:chOff x="0" y="0"/>
          <a:chExt cx="0" cy="0"/>
        </a:xfrm>
      </p:grpSpPr>
      <p:sp>
        <p:nvSpPr>
          <p:cNvPr id="866" name="Google Shape;866;p117"/>
          <p:cNvSpPr>
            <a:spLocks noGrp="1"/>
          </p:cNvSpPr>
          <p:nvPr>
            <p:ph type="pic" idx="2"/>
          </p:nvPr>
        </p:nvSpPr>
        <p:spPr>
          <a:xfrm>
            <a:off x="6580921" y="3443219"/>
            <a:ext cx="2516400" cy="1448000"/>
          </a:xfrm>
          <a:prstGeom prst="rect">
            <a:avLst/>
          </a:prstGeom>
          <a:solidFill>
            <a:srgbClr val="BFBFBF"/>
          </a:solidFill>
          <a:ln>
            <a:noFill/>
          </a:ln>
        </p:spPr>
      </p:sp>
      <p:sp>
        <p:nvSpPr>
          <p:cNvPr id="867" name="Google Shape;867;p117"/>
          <p:cNvSpPr>
            <a:spLocks noGrp="1"/>
          </p:cNvSpPr>
          <p:nvPr>
            <p:ph type="pic" idx="3"/>
          </p:nvPr>
        </p:nvSpPr>
        <p:spPr>
          <a:xfrm>
            <a:off x="4837881" y="3443219"/>
            <a:ext cx="2516400" cy="1448000"/>
          </a:xfrm>
          <a:prstGeom prst="rect">
            <a:avLst/>
          </a:prstGeom>
          <a:solidFill>
            <a:srgbClr val="BFBFBF"/>
          </a:solidFill>
          <a:ln>
            <a:noFill/>
          </a:ln>
        </p:spPr>
      </p:sp>
      <p:sp>
        <p:nvSpPr>
          <p:cNvPr id="868" name="Google Shape;868;p117"/>
          <p:cNvSpPr>
            <a:spLocks noGrp="1"/>
          </p:cNvSpPr>
          <p:nvPr>
            <p:ph type="pic" idx="4"/>
          </p:nvPr>
        </p:nvSpPr>
        <p:spPr>
          <a:xfrm>
            <a:off x="3094840" y="3443219"/>
            <a:ext cx="2516400" cy="1448000"/>
          </a:xfrm>
          <a:prstGeom prst="rect">
            <a:avLst/>
          </a:prstGeom>
          <a:solidFill>
            <a:srgbClr val="BFBFBF"/>
          </a:solidFill>
          <a:ln>
            <a:noFill/>
          </a:ln>
        </p:spPr>
      </p:sp>
      <p:sp>
        <p:nvSpPr>
          <p:cNvPr id="869" name="Google Shape;869;p117"/>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870" name="Google Shape;870;p117"/>
          <p:cNvGrpSpPr/>
          <p:nvPr/>
        </p:nvGrpSpPr>
        <p:grpSpPr>
          <a:xfrm>
            <a:off x="11135146" y="507195"/>
            <a:ext cx="507407" cy="150111"/>
            <a:chOff x="10145491" y="4871559"/>
            <a:chExt cx="3767875" cy="1114684"/>
          </a:xfrm>
        </p:grpSpPr>
        <p:sp>
          <p:nvSpPr>
            <p:cNvPr id="871" name="Google Shape;871;p117"/>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72" name="Google Shape;872;p117"/>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73" name="Google Shape;873;p117"/>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74" name="Google Shape;874;p117"/>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75" name="Google Shape;875;p117"/>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76" name="Google Shape;876;p117"/>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153_3-Content">
  <p:cSld name="153_3-Content">
    <p:spTree>
      <p:nvGrpSpPr>
        <p:cNvPr id="1" name="Shape 877"/>
        <p:cNvGrpSpPr/>
        <p:nvPr/>
      </p:nvGrpSpPr>
      <p:grpSpPr>
        <a:xfrm>
          <a:off x="0" y="0"/>
          <a:ext cx="0" cy="0"/>
          <a:chOff x="0" y="0"/>
          <a:chExt cx="0" cy="0"/>
        </a:xfrm>
      </p:grpSpPr>
      <p:sp>
        <p:nvSpPr>
          <p:cNvPr id="878" name="Google Shape;878;p118"/>
          <p:cNvSpPr>
            <a:spLocks noGrp="1"/>
          </p:cNvSpPr>
          <p:nvPr>
            <p:ph type="pic" idx="2"/>
          </p:nvPr>
        </p:nvSpPr>
        <p:spPr>
          <a:xfrm>
            <a:off x="3094840" y="3443219"/>
            <a:ext cx="6002400" cy="1448000"/>
          </a:xfrm>
          <a:prstGeom prst="rect">
            <a:avLst/>
          </a:prstGeom>
          <a:solidFill>
            <a:srgbClr val="BFBFBF"/>
          </a:solidFill>
          <a:ln>
            <a:noFill/>
          </a:ln>
        </p:spPr>
      </p:sp>
      <p:sp>
        <p:nvSpPr>
          <p:cNvPr id="879" name="Google Shape;879;p118"/>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880" name="Google Shape;880;p118"/>
          <p:cNvGrpSpPr/>
          <p:nvPr/>
        </p:nvGrpSpPr>
        <p:grpSpPr>
          <a:xfrm>
            <a:off x="11135146" y="507195"/>
            <a:ext cx="507407" cy="150111"/>
            <a:chOff x="10145491" y="4871559"/>
            <a:chExt cx="3767875" cy="1114684"/>
          </a:xfrm>
        </p:grpSpPr>
        <p:sp>
          <p:nvSpPr>
            <p:cNvPr id="881" name="Google Shape;881;p118"/>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82" name="Google Shape;882;p118"/>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83" name="Google Shape;883;p118"/>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84" name="Google Shape;884;p118"/>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85" name="Google Shape;885;p118"/>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86" name="Google Shape;886;p118"/>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154_3-Content">
  <p:cSld name="154_3-Content">
    <p:spTree>
      <p:nvGrpSpPr>
        <p:cNvPr id="1" name="Shape 887"/>
        <p:cNvGrpSpPr/>
        <p:nvPr/>
      </p:nvGrpSpPr>
      <p:grpSpPr>
        <a:xfrm>
          <a:off x="0" y="0"/>
          <a:ext cx="0" cy="0"/>
          <a:chOff x="0" y="0"/>
          <a:chExt cx="0" cy="0"/>
        </a:xfrm>
      </p:grpSpPr>
      <p:sp>
        <p:nvSpPr>
          <p:cNvPr id="888" name="Google Shape;888;p119"/>
          <p:cNvSpPr>
            <a:spLocks noGrp="1"/>
          </p:cNvSpPr>
          <p:nvPr>
            <p:ph type="pic" idx="2"/>
          </p:nvPr>
        </p:nvSpPr>
        <p:spPr>
          <a:xfrm>
            <a:off x="844248" y="1625600"/>
            <a:ext cx="6255600" cy="3962400"/>
          </a:xfrm>
          <a:prstGeom prst="rect">
            <a:avLst/>
          </a:prstGeom>
          <a:solidFill>
            <a:srgbClr val="BFBFBF"/>
          </a:solidFill>
          <a:ln>
            <a:noFill/>
          </a:ln>
        </p:spPr>
      </p:sp>
      <p:sp>
        <p:nvSpPr>
          <p:cNvPr id="889" name="Google Shape;889;p119"/>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890" name="Google Shape;890;p119"/>
          <p:cNvGrpSpPr/>
          <p:nvPr/>
        </p:nvGrpSpPr>
        <p:grpSpPr>
          <a:xfrm>
            <a:off x="11135146" y="507195"/>
            <a:ext cx="507407" cy="150111"/>
            <a:chOff x="10145491" y="4871559"/>
            <a:chExt cx="3767875" cy="1114684"/>
          </a:xfrm>
        </p:grpSpPr>
        <p:sp>
          <p:nvSpPr>
            <p:cNvPr id="891" name="Google Shape;891;p119"/>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92" name="Google Shape;892;p119"/>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93" name="Google Shape;893;p119"/>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94" name="Google Shape;894;p119"/>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95" name="Google Shape;895;p119"/>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896" name="Google Shape;896;p119"/>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155_3-Content">
  <p:cSld name="155_3-Content">
    <p:spTree>
      <p:nvGrpSpPr>
        <p:cNvPr id="1" name="Shape 897"/>
        <p:cNvGrpSpPr/>
        <p:nvPr/>
      </p:nvGrpSpPr>
      <p:grpSpPr>
        <a:xfrm>
          <a:off x="0" y="0"/>
          <a:ext cx="0" cy="0"/>
          <a:chOff x="0" y="0"/>
          <a:chExt cx="0" cy="0"/>
        </a:xfrm>
      </p:grpSpPr>
      <p:sp>
        <p:nvSpPr>
          <p:cNvPr id="898" name="Google Shape;898;p120"/>
          <p:cNvSpPr>
            <a:spLocks noGrp="1"/>
          </p:cNvSpPr>
          <p:nvPr>
            <p:ph type="pic" idx="2"/>
          </p:nvPr>
        </p:nvSpPr>
        <p:spPr>
          <a:xfrm>
            <a:off x="2719376" y="0"/>
            <a:ext cx="9472800" cy="6858000"/>
          </a:xfrm>
          <a:prstGeom prst="rect">
            <a:avLst/>
          </a:prstGeom>
          <a:solidFill>
            <a:srgbClr val="BFBFBF"/>
          </a:solidFill>
          <a:ln>
            <a:noFill/>
          </a:ln>
        </p:spPr>
      </p:sp>
      <p:sp>
        <p:nvSpPr>
          <p:cNvPr id="899" name="Google Shape;899;p120"/>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900" name="Google Shape;900;p120"/>
          <p:cNvGrpSpPr/>
          <p:nvPr/>
        </p:nvGrpSpPr>
        <p:grpSpPr>
          <a:xfrm>
            <a:off x="11135146" y="507195"/>
            <a:ext cx="507407" cy="150111"/>
            <a:chOff x="10145491" y="4871559"/>
            <a:chExt cx="3767875" cy="1114684"/>
          </a:xfrm>
        </p:grpSpPr>
        <p:sp>
          <p:nvSpPr>
            <p:cNvPr id="901" name="Google Shape;901;p120"/>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02" name="Google Shape;902;p120"/>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03" name="Google Shape;903;p120"/>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04" name="Google Shape;904;p120"/>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05" name="Google Shape;905;p120"/>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06" name="Google Shape;906;p120"/>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156_3-Content">
  <p:cSld name="156_3-Content">
    <p:spTree>
      <p:nvGrpSpPr>
        <p:cNvPr id="1" name="Shape 907"/>
        <p:cNvGrpSpPr/>
        <p:nvPr/>
      </p:nvGrpSpPr>
      <p:grpSpPr>
        <a:xfrm>
          <a:off x="0" y="0"/>
          <a:ext cx="0" cy="0"/>
          <a:chOff x="0" y="0"/>
          <a:chExt cx="0" cy="0"/>
        </a:xfrm>
      </p:grpSpPr>
      <p:sp>
        <p:nvSpPr>
          <p:cNvPr id="908" name="Google Shape;908;p121"/>
          <p:cNvSpPr>
            <a:spLocks noGrp="1"/>
          </p:cNvSpPr>
          <p:nvPr>
            <p:ph type="pic" idx="2"/>
          </p:nvPr>
        </p:nvSpPr>
        <p:spPr>
          <a:xfrm>
            <a:off x="1597808" y="4896552"/>
            <a:ext cx="4472000" cy="1961600"/>
          </a:xfrm>
          <a:prstGeom prst="rect">
            <a:avLst/>
          </a:prstGeom>
          <a:solidFill>
            <a:srgbClr val="BFBFBF"/>
          </a:solidFill>
          <a:ln>
            <a:noFill/>
          </a:ln>
        </p:spPr>
      </p:sp>
      <p:sp>
        <p:nvSpPr>
          <p:cNvPr id="909" name="Google Shape;909;p121"/>
          <p:cNvSpPr>
            <a:spLocks noGrp="1"/>
          </p:cNvSpPr>
          <p:nvPr>
            <p:ph type="pic" idx="3"/>
          </p:nvPr>
        </p:nvSpPr>
        <p:spPr>
          <a:xfrm>
            <a:off x="2797697" y="1"/>
            <a:ext cx="6095600" cy="4774000"/>
          </a:xfrm>
          <a:prstGeom prst="rect">
            <a:avLst/>
          </a:prstGeom>
          <a:solidFill>
            <a:srgbClr val="BFBFBF"/>
          </a:solidFill>
          <a:ln>
            <a:noFill/>
          </a:ln>
        </p:spPr>
      </p:sp>
      <p:sp>
        <p:nvSpPr>
          <p:cNvPr id="910" name="Google Shape;910;p121"/>
          <p:cNvSpPr>
            <a:spLocks noGrp="1"/>
          </p:cNvSpPr>
          <p:nvPr>
            <p:ph type="pic" idx="4"/>
          </p:nvPr>
        </p:nvSpPr>
        <p:spPr>
          <a:xfrm>
            <a:off x="-1898800" y="2084021"/>
            <a:ext cx="6095600" cy="4774000"/>
          </a:xfrm>
          <a:prstGeom prst="rect">
            <a:avLst/>
          </a:prstGeom>
          <a:solidFill>
            <a:srgbClr val="BFBFBF"/>
          </a:solidFill>
          <a:ln>
            <a:noFill/>
          </a:ln>
        </p:spPr>
      </p:sp>
      <p:sp>
        <p:nvSpPr>
          <p:cNvPr id="911" name="Google Shape;911;p121"/>
          <p:cNvSpPr>
            <a:spLocks noGrp="1"/>
          </p:cNvSpPr>
          <p:nvPr>
            <p:ph type="pic" idx="5"/>
          </p:nvPr>
        </p:nvSpPr>
        <p:spPr>
          <a:xfrm>
            <a:off x="924908" y="0"/>
            <a:ext cx="4472000" cy="1961600"/>
          </a:xfrm>
          <a:prstGeom prst="rect">
            <a:avLst/>
          </a:prstGeom>
          <a:solidFill>
            <a:srgbClr val="BFBFBF"/>
          </a:solidFill>
          <a:ln>
            <a:noFill/>
          </a:ln>
        </p:spPr>
      </p:sp>
      <p:sp>
        <p:nvSpPr>
          <p:cNvPr id="912" name="Google Shape;912;p121"/>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913" name="Google Shape;913;p121"/>
          <p:cNvGrpSpPr/>
          <p:nvPr/>
        </p:nvGrpSpPr>
        <p:grpSpPr>
          <a:xfrm>
            <a:off x="11135146" y="507195"/>
            <a:ext cx="507407" cy="150111"/>
            <a:chOff x="10145491" y="4871559"/>
            <a:chExt cx="3767875" cy="1114684"/>
          </a:xfrm>
        </p:grpSpPr>
        <p:sp>
          <p:nvSpPr>
            <p:cNvPr id="914" name="Google Shape;914;p121"/>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15" name="Google Shape;915;p121"/>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16" name="Google Shape;916;p121"/>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17" name="Google Shape;917;p121"/>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18" name="Google Shape;918;p121"/>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19" name="Google Shape;919;p121"/>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157_3-Content">
  <p:cSld name="157_3-Content">
    <p:spTree>
      <p:nvGrpSpPr>
        <p:cNvPr id="1" name="Shape 920"/>
        <p:cNvGrpSpPr/>
        <p:nvPr/>
      </p:nvGrpSpPr>
      <p:grpSpPr>
        <a:xfrm>
          <a:off x="0" y="0"/>
          <a:ext cx="0" cy="0"/>
          <a:chOff x="0" y="0"/>
          <a:chExt cx="0" cy="0"/>
        </a:xfrm>
      </p:grpSpPr>
      <p:sp>
        <p:nvSpPr>
          <p:cNvPr id="921" name="Google Shape;921;p122"/>
          <p:cNvSpPr>
            <a:spLocks noGrp="1"/>
          </p:cNvSpPr>
          <p:nvPr>
            <p:ph type="pic" idx="2"/>
          </p:nvPr>
        </p:nvSpPr>
        <p:spPr>
          <a:xfrm>
            <a:off x="7642311" y="3295079"/>
            <a:ext cx="4221600" cy="3562800"/>
          </a:xfrm>
          <a:prstGeom prst="rect">
            <a:avLst/>
          </a:prstGeom>
          <a:solidFill>
            <a:srgbClr val="BFBFBF"/>
          </a:solidFill>
          <a:ln>
            <a:noFill/>
          </a:ln>
        </p:spPr>
      </p:sp>
      <p:sp>
        <p:nvSpPr>
          <p:cNvPr id="922" name="Google Shape;922;p122"/>
          <p:cNvSpPr>
            <a:spLocks noGrp="1"/>
          </p:cNvSpPr>
          <p:nvPr>
            <p:ph type="pic" idx="3"/>
          </p:nvPr>
        </p:nvSpPr>
        <p:spPr>
          <a:xfrm>
            <a:off x="6112612" y="1295333"/>
            <a:ext cx="4628000" cy="4267200"/>
          </a:xfrm>
          <a:prstGeom prst="rect">
            <a:avLst/>
          </a:prstGeom>
          <a:solidFill>
            <a:srgbClr val="BFBFBF"/>
          </a:solidFill>
          <a:ln>
            <a:noFill/>
          </a:ln>
        </p:spPr>
      </p:sp>
      <p:sp>
        <p:nvSpPr>
          <p:cNvPr id="923" name="Google Shape;923;p122"/>
          <p:cNvSpPr>
            <a:spLocks noGrp="1"/>
          </p:cNvSpPr>
          <p:nvPr>
            <p:ph type="pic" idx="4"/>
          </p:nvPr>
        </p:nvSpPr>
        <p:spPr>
          <a:xfrm>
            <a:off x="4989607" y="1"/>
            <a:ext cx="4221600" cy="3562800"/>
          </a:xfrm>
          <a:prstGeom prst="rect">
            <a:avLst/>
          </a:prstGeom>
          <a:solidFill>
            <a:srgbClr val="BFBFBF"/>
          </a:solidFill>
          <a:ln>
            <a:noFill/>
          </a:ln>
        </p:spPr>
      </p:sp>
      <p:sp>
        <p:nvSpPr>
          <p:cNvPr id="924" name="Google Shape;924;p122"/>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925" name="Google Shape;925;p122"/>
          <p:cNvGrpSpPr/>
          <p:nvPr/>
        </p:nvGrpSpPr>
        <p:grpSpPr>
          <a:xfrm>
            <a:off x="11135146" y="507195"/>
            <a:ext cx="507407" cy="150111"/>
            <a:chOff x="10145491" y="4871559"/>
            <a:chExt cx="3767875" cy="1114684"/>
          </a:xfrm>
        </p:grpSpPr>
        <p:sp>
          <p:nvSpPr>
            <p:cNvPr id="926" name="Google Shape;926;p122"/>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27" name="Google Shape;927;p122"/>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28" name="Google Shape;928;p122"/>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29" name="Google Shape;929;p122"/>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30" name="Google Shape;930;p122"/>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31" name="Google Shape;931;p122"/>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158_3-Content">
  <p:cSld name="158_3-Content">
    <p:spTree>
      <p:nvGrpSpPr>
        <p:cNvPr id="1" name="Shape 932"/>
        <p:cNvGrpSpPr/>
        <p:nvPr/>
      </p:nvGrpSpPr>
      <p:grpSpPr>
        <a:xfrm>
          <a:off x="0" y="0"/>
          <a:ext cx="0" cy="0"/>
          <a:chOff x="0" y="0"/>
          <a:chExt cx="0" cy="0"/>
        </a:xfrm>
      </p:grpSpPr>
      <p:sp>
        <p:nvSpPr>
          <p:cNvPr id="933" name="Google Shape;933;p123"/>
          <p:cNvSpPr>
            <a:spLocks noGrp="1"/>
          </p:cNvSpPr>
          <p:nvPr>
            <p:ph type="pic" idx="2"/>
          </p:nvPr>
        </p:nvSpPr>
        <p:spPr>
          <a:xfrm>
            <a:off x="-2146044" y="1981200"/>
            <a:ext cx="5406000" cy="3251200"/>
          </a:xfrm>
          <a:prstGeom prst="rect">
            <a:avLst/>
          </a:prstGeom>
          <a:solidFill>
            <a:srgbClr val="BFBFBF"/>
          </a:solidFill>
          <a:ln>
            <a:noFill/>
          </a:ln>
        </p:spPr>
      </p:sp>
      <p:sp>
        <p:nvSpPr>
          <p:cNvPr id="934" name="Google Shape;934;p123"/>
          <p:cNvSpPr>
            <a:spLocks noGrp="1"/>
          </p:cNvSpPr>
          <p:nvPr>
            <p:ph type="pic" idx="3"/>
          </p:nvPr>
        </p:nvSpPr>
        <p:spPr>
          <a:xfrm>
            <a:off x="1546627" y="1981200"/>
            <a:ext cx="5406000" cy="3251200"/>
          </a:xfrm>
          <a:prstGeom prst="rect">
            <a:avLst/>
          </a:prstGeom>
          <a:solidFill>
            <a:srgbClr val="BFBFBF"/>
          </a:solidFill>
          <a:ln>
            <a:noFill/>
          </a:ln>
        </p:spPr>
      </p:sp>
      <p:sp>
        <p:nvSpPr>
          <p:cNvPr id="935" name="Google Shape;935;p123"/>
          <p:cNvSpPr>
            <a:spLocks noGrp="1"/>
          </p:cNvSpPr>
          <p:nvPr>
            <p:ph type="pic" idx="4"/>
          </p:nvPr>
        </p:nvSpPr>
        <p:spPr>
          <a:xfrm>
            <a:off x="5239296" y="1981200"/>
            <a:ext cx="5406000" cy="3251200"/>
          </a:xfrm>
          <a:prstGeom prst="rect">
            <a:avLst/>
          </a:prstGeom>
          <a:solidFill>
            <a:srgbClr val="BFBFBF"/>
          </a:solidFill>
          <a:ln>
            <a:noFill/>
          </a:ln>
        </p:spPr>
      </p:sp>
      <p:sp>
        <p:nvSpPr>
          <p:cNvPr id="936" name="Google Shape;936;p123"/>
          <p:cNvSpPr>
            <a:spLocks noGrp="1"/>
          </p:cNvSpPr>
          <p:nvPr>
            <p:ph type="pic" idx="5"/>
          </p:nvPr>
        </p:nvSpPr>
        <p:spPr>
          <a:xfrm>
            <a:off x="8931965" y="1981200"/>
            <a:ext cx="5406000" cy="3251200"/>
          </a:xfrm>
          <a:prstGeom prst="rect">
            <a:avLst/>
          </a:prstGeom>
          <a:solidFill>
            <a:srgbClr val="BFBFBF"/>
          </a:solidFill>
          <a:ln>
            <a:noFill/>
          </a:ln>
        </p:spPr>
      </p:sp>
      <p:sp>
        <p:nvSpPr>
          <p:cNvPr id="937" name="Google Shape;937;p123"/>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938" name="Google Shape;938;p123"/>
          <p:cNvGrpSpPr/>
          <p:nvPr/>
        </p:nvGrpSpPr>
        <p:grpSpPr>
          <a:xfrm>
            <a:off x="11135146" y="507195"/>
            <a:ext cx="507407" cy="150111"/>
            <a:chOff x="10145491" y="4871559"/>
            <a:chExt cx="3767875" cy="1114684"/>
          </a:xfrm>
        </p:grpSpPr>
        <p:sp>
          <p:nvSpPr>
            <p:cNvPr id="939" name="Google Shape;939;p123"/>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40" name="Google Shape;940;p123"/>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41" name="Google Shape;941;p123"/>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42" name="Google Shape;942;p123"/>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43" name="Google Shape;943;p123"/>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44" name="Google Shape;944;p123"/>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159_3-Content">
  <p:cSld name="159_3-Content">
    <p:spTree>
      <p:nvGrpSpPr>
        <p:cNvPr id="1" name="Shape 945"/>
        <p:cNvGrpSpPr/>
        <p:nvPr/>
      </p:nvGrpSpPr>
      <p:grpSpPr>
        <a:xfrm>
          <a:off x="0" y="0"/>
          <a:ext cx="0" cy="0"/>
          <a:chOff x="0" y="0"/>
          <a:chExt cx="0" cy="0"/>
        </a:xfrm>
      </p:grpSpPr>
      <p:sp>
        <p:nvSpPr>
          <p:cNvPr id="946" name="Google Shape;946;p124"/>
          <p:cNvSpPr>
            <a:spLocks noGrp="1"/>
          </p:cNvSpPr>
          <p:nvPr>
            <p:ph type="pic" idx="2"/>
          </p:nvPr>
        </p:nvSpPr>
        <p:spPr>
          <a:xfrm>
            <a:off x="-278707" y="914400"/>
            <a:ext cx="4181200" cy="2514800"/>
          </a:xfrm>
          <a:prstGeom prst="rect">
            <a:avLst/>
          </a:prstGeom>
          <a:solidFill>
            <a:srgbClr val="BFBFBF"/>
          </a:solidFill>
          <a:ln>
            <a:noFill/>
          </a:ln>
        </p:spPr>
      </p:sp>
      <p:sp>
        <p:nvSpPr>
          <p:cNvPr id="947" name="Google Shape;947;p124"/>
          <p:cNvSpPr>
            <a:spLocks noGrp="1"/>
          </p:cNvSpPr>
          <p:nvPr>
            <p:ph type="pic" idx="3"/>
          </p:nvPr>
        </p:nvSpPr>
        <p:spPr>
          <a:xfrm>
            <a:off x="2577343" y="914400"/>
            <a:ext cx="4181200" cy="2514800"/>
          </a:xfrm>
          <a:prstGeom prst="rect">
            <a:avLst/>
          </a:prstGeom>
          <a:solidFill>
            <a:srgbClr val="BFBFBF"/>
          </a:solidFill>
          <a:ln>
            <a:noFill/>
          </a:ln>
        </p:spPr>
      </p:sp>
      <p:sp>
        <p:nvSpPr>
          <p:cNvPr id="948" name="Google Shape;948;p124"/>
          <p:cNvSpPr>
            <a:spLocks noGrp="1"/>
          </p:cNvSpPr>
          <p:nvPr>
            <p:ph type="pic" idx="4"/>
          </p:nvPr>
        </p:nvSpPr>
        <p:spPr>
          <a:xfrm>
            <a:off x="5433392" y="914400"/>
            <a:ext cx="4181200" cy="2514800"/>
          </a:xfrm>
          <a:prstGeom prst="rect">
            <a:avLst/>
          </a:prstGeom>
          <a:solidFill>
            <a:srgbClr val="BFBFBF"/>
          </a:solidFill>
          <a:ln>
            <a:noFill/>
          </a:ln>
        </p:spPr>
      </p:sp>
      <p:sp>
        <p:nvSpPr>
          <p:cNvPr id="949" name="Google Shape;949;p124"/>
          <p:cNvSpPr>
            <a:spLocks noGrp="1"/>
          </p:cNvSpPr>
          <p:nvPr>
            <p:ph type="pic" idx="5"/>
          </p:nvPr>
        </p:nvSpPr>
        <p:spPr>
          <a:xfrm>
            <a:off x="8289441" y="914400"/>
            <a:ext cx="4181200" cy="2514800"/>
          </a:xfrm>
          <a:prstGeom prst="rect">
            <a:avLst/>
          </a:prstGeom>
          <a:solidFill>
            <a:srgbClr val="BFBFBF"/>
          </a:solidFill>
          <a:ln>
            <a:noFill/>
          </a:ln>
        </p:spPr>
      </p:sp>
      <p:sp>
        <p:nvSpPr>
          <p:cNvPr id="950" name="Google Shape;950;p124"/>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951" name="Google Shape;951;p124"/>
          <p:cNvGrpSpPr/>
          <p:nvPr/>
        </p:nvGrpSpPr>
        <p:grpSpPr>
          <a:xfrm>
            <a:off x="11135146" y="507195"/>
            <a:ext cx="507407" cy="150111"/>
            <a:chOff x="10145491" y="4871559"/>
            <a:chExt cx="3767875" cy="1114684"/>
          </a:xfrm>
        </p:grpSpPr>
        <p:sp>
          <p:nvSpPr>
            <p:cNvPr id="952" name="Google Shape;952;p124"/>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53" name="Google Shape;953;p124"/>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54" name="Google Shape;954;p124"/>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55" name="Google Shape;955;p124"/>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56" name="Google Shape;956;p124"/>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57" name="Google Shape;957;p124"/>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160_3-Content">
  <p:cSld name="160_3-Content">
    <p:spTree>
      <p:nvGrpSpPr>
        <p:cNvPr id="1" name="Shape 958"/>
        <p:cNvGrpSpPr/>
        <p:nvPr/>
      </p:nvGrpSpPr>
      <p:grpSpPr>
        <a:xfrm>
          <a:off x="0" y="0"/>
          <a:ext cx="0" cy="0"/>
          <a:chOff x="0" y="0"/>
          <a:chExt cx="0" cy="0"/>
        </a:xfrm>
      </p:grpSpPr>
      <p:sp>
        <p:nvSpPr>
          <p:cNvPr id="959" name="Google Shape;959;p125"/>
          <p:cNvSpPr>
            <a:spLocks noGrp="1"/>
          </p:cNvSpPr>
          <p:nvPr>
            <p:ph type="pic" idx="2"/>
          </p:nvPr>
        </p:nvSpPr>
        <p:spPr>
          <a:xfrm>
            <a:off x="3104372" y="914400"/>
            <a:ext cx="4690400" cy="2820800"/>
          </a:xfrm>
          <a:prstGeom prst="rect">
            <a:avLst/>
          </a:prstGeom>
          <a:solidFill>
            <a:srgbClr val="BFBFBF"/>
          </a:solidFill>
          <a:ln>
            <a:noFill/>
          </a:ln>
        </p:spPr>
      </p:sp>
      <p:sp>
        <p:nvSpPr>
          <p:cNvPr id="960" name="Google Shape;960;p125"/>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961" name="Google Shape;961;p125"/>
          <p:cNvGrpSpPr/>
          <p:nvPr/>
        </p:nvGrpSpPr>
        <p:grpSpPr>
          <a:xfrm>
            <a:off x="11135146" y="507195"/>
            <a:ext cx="507407" cy="150111"/>
            <a:chOff x="10145491" y="4871559"/>
            <a:chExt cx="3767875" cy="1114684"/>
          </a:xfrm>
        </p:grpSpPr>
        <p:sp>
          <p:nvSpPr>
            <p:cNvPr id="962" name="Google Shape;962;p125"/>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63" name="Google Shape;963;p125"/>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64" name="Google Shape;964;p125"/>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65" name="Google Shape;965;p125"/>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66" name="Google Shape;966;p125"/>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67" name="Google Shape;967;p125"/>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
        <p:nvSpPr>
          <p:cNvPr id="968" name="Google Shape;968;p125"/>
          <p:cNvSpPr>
            <a:spLocks noGrp="1"/>
          </p:cNvSpPr>
          <p:nvPr>
            <p:ph type="pic" idx="3"/>
          </p:nvPr>
        </p:nvSpPr>
        <p:spPr>
          <a:xfrm>
            <a:off x="4397032" y="3122689"/>
            <a:ext cx="4690400" cy="2820800"/>
          </a:xfrm>
          <a:prstGeom prst="rect">
            <a:avLst/>
          </a:prstGeom>
          <a:solidFill>
            <a:srgbClr val="BFBFBF"/>
          </a:solidFill>
          <a:ln w="38100" cap="flat" cmpd="sng">
            <a:solidFill>
              <a:schemeClr val="lt1"/>
            </a:solidFill>
            <a:prstDash val="solid"/>
            <a:round/>
            <a:headEnd type="none" w="sm" len="sm"/>
            <a:tailEnd type="none" w="sm" len="sm"/>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B42D-2E4D-47A9-9B97-1EB9F99C5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3A8687-63C0-48AD-B026-516E43B7438F}"/>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4" name="Footer Placeholder 3">
            <a:extLst>
              <a:ext uri="{FF2B5EF4-FFF2-40B4-BE49-F238E27FC236}">
                <a16:creationId xmlns:a16="http://schemas.microsoft.com/office/drawing/2014/main" id="{BCEDC164-1E52-4B60-9F5C-2C2A30912E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DAD77D-D800-4311-98C1-8B33436DE6A1}"/>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153524020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161_3-Content">
  <p:cSld name="161_3-Content">
    <p:spTree>
      <p:nvGrpSpPr>
        <p:cNvPr id="1" name="Shape 969"/>
        <p:cNvGrpSpPr/>
        <p:nvPr/>
      </p:nvGrpSpPr>
      <p:grpSpPr>
        <a:xfrm>
          <a:off x="0" y="0"/>
          <a:ext cx="0" cy="0"/>
          <a:chOff x="0" y="0"/>
          <a:chExt cx="0" cy="0"/>
        </a:xfrm>
      </p:grpSpPr>
      <p:sp>
        <p:nvSpPr>
          <p:cNvPr id="970" name="Google Shape;970;p126"/>
          <p:cNvSpPr>
            <a:spLocks noGrp="1"/>
          </p:cNvSpPr>
          <p:nvPr>
            <p:ph type="pic" idx="2"/>
          </p:nvPr>
        </p:nvSpPr>
        <p:spPr>
          <a:xfrm>
            <a:off x="5814573" y="1807368"/>
            <a:ext cx="5406000" cy="3251200"/>
          </a:xfrm>
          <a:prstGeom prst="rect">
            <a:avLst/>
          </a:prstGeom>
          <a:solidFill>
            <a:srgbClr val="BFBFBF"/>
          </a:solidFill>
          <a:ln w="38100" cap="flat" cmpd="sng">
            <a:solidFill>
              <a:schemeClr val="lt1"/>
            </a:solidFill>
            <a:prstDash val="solid"/>
            <a:round/>
            <a:headEnd type="none" w="sm" len="sm"/>
            <a:tailEnd type="none" w="sm" len="sm"/>
          </a:ln>
        </p:spPr>
      </p:sp>
      <p:sp>
        <p:nvSpPr>
          <p:cNvPr id="971" name="Google Shape;971;p126"/>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972" name="Google Shape;972;p126"/>
          <p:cNvGrpSpPr/>
          <p:nvPr/>
        </p:nvGrpSpPr>
        <p:grpSpPr>
          <a:xfrm>
            <a:off x="11135146" y="507195"/>
            <a:ext cx="507407" cy="150111"/>
            <a:chOff x="10145491" y="4871559"/>
            <a:chExt cx="3767875" cy="1114684"/>
          </a:xfrm>
        </p:grpSpPr>
        <p:sp>
          <p:nvSpPr>
            <p:cNvPr id="973" name="Google Shape;973;p126"/>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74" name="Google Shape;974;p126"/>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75" name="Google Shape;975;p126"/>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76" name="Google Shape;976;p126"/>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77" name="Google Shape;977;p126"/>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78" name="Google Shape;978;p126"/>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162_3-Content">
  <p:cSld name="162_3-Content">
    <p:spTree>
      <p:nvGrpSpPr>
        <p:cNvPr id="1" name="Shape 979"/>
        <p:cNvGrpSpPr/>
        <p:nvPr/>
      </p:nvGrpSpPr>
      <p:grpSpPr>
        <a:xfrm>
          <a:off x="0" y="0"/>
          <a:ext cx="0" cy="0"/>
          <a:chOff x="0" y="0"/>
          <a:chExt cx="0" cy="0"/>
        </a:xfrm>
      </p:grpSpPr>
      <p:sp>
        <p:nvSpPr>
          <p:cNvPr id="980" name="Google Shape;980;p127"/>
          <p:cNvSpPr>
            <a:spLocks noGrp="1"/>
          </p:cNvSpPr>
          <p:nvPr>
            <p:ph type="pic" idx="2"/>
          </p:nvPr>
        </p:nvSpPr>
        <p:spPr>
          <a:xfrm>
            <a:off x="4069385" y="4911309"/>
            <a:ext cx="6449600" cy="1946800"/>
          </a:xfrm>
          <a:prstGeom prst="rect">
            <a:avLst/>
          </a:prstGeom>
          <a:solidFill>
            <a:srgbClr val="BFBFBF"/>
          </a:solidFill>
          <a:ln>
            <a:noFill/>
          </a:ln>
        </p:spPr>
      </p:sp>
      <p:sp>
        <p:nvSpPr>
          <p:cNvPr id="981" name="Google Shape;981;p127"/>
          <p:cNvSpPr>
            <a:spLocks noGrp="1"/>
          </p:cNvSpPr>
          <p:nvPr>
            <p:ph type="pic" idx="3"/>
          </p:nvPr>
        </p:nvSpPr>
        <p:spPr>
          <a:xfrm>
            <a:off x="5256528" y="2087559"/>
            <a:ext cx="6878400" cy="2682800"/>
          </a:xfrm>
          <a:prstGeom prst="rect">
            <a:avLst/>
          </a:prstGeom>
          <a:solidFill>
            <a:srgbClr val="BFBFBF"/>
          </a:solidFill>
          <a:ln>
            <a:noFill/>
          </a:ln>
        </p:spPr>
      </p:sp>
      <p:sp>
        <p:nvSpPr>
          <p:cNvPr id="982" name="Google Shape;982;p127"/>
          <p:cNvSpPr>
            <a:spLocks noGrp="1"/>
          </p:cNvSpPr>
          <p:nvPr>
            <p:ph type="pic" idx="4"/>
          </p:nvPr>
        </p:nvSpPr>
        <p:spPr>
          <a:xfrm>
            <a:off x="6872633" y="0"/>
            <a:ext cx="6457600" cy="1946800"/>
          </a:xfrm>
          <a:prstGeom prst="rect">
            <a:avLst/>
          </a:prstGeom>
          <a:solidFill>
            <a:srgbClr val="BFBFBF"/>
          </a:solidFill>
          <a:ln>
            <a:noFill/>
          </a:ln>
        </p:spPr>
      </p:sp>
      <p:sp>
        <p:nvSpPr>
          <p:cNvPr id="983" name="Google Shape;983;p127"/>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984" name="Google Shape;984;p127"/>
          <p:cNvGrpSpPr/>
          <p:nvPr/>
        </p:nvGrpSpPr>
        <p:grpSpPr>
          <a:xfrm>
            <a:off x="11135146" y="507195"/>
            <a:ext cx="507407" cy="150111"/>
            <a:chOff x="10145491" y="4871559"/>
            <a:chExt cx="3767875" cy="1114684"/>
          </a:xfrm>
        </p:grpSpPr>
        <p:sp>
          <p:nvSpPr>
            <p:cNvPr id="985" name="Google Shape;985;p127"/>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86" name="Google Shape;986;p127"/>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87" name="Google Shape;987;p127"/>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88" name="Google Shape;988;p127"/>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89" name="Google Shape;989;p127"/>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90" name="Google Shape;990;p127"/>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163_3-Content">
  <p:cSld name="163_3-Content">
    <p:spTree>
      <p:nvGrpSpPr>
        <p:cNvPr id="1" name="Shape 991"/>
        <p:cNvGrpSpPr/>
        <p:nvPr/>
      </p:nvGrpSpPr>
      <p:grpSpPr>
        <a:xfrm>
          <a:off x="0" y="0"/>
          <a:ext cx="0" cy="0"/>
          <a:chOff x="0" y="0"/>
          <a:chExt cx="0" cy="0"/>
        </a:xfrm>
      </p:grpSpPr>
      <p:sp>
        <p:nvSpPr>
          <p:cNvPr id="992" name="Google Shape;992;p128"/>
          <p:cNvSpPr>
            <a:spLocks noGrp="1"/>
          </p:cNvSpPr>
          <p:nvPr>
            <p:ph type="pic" idx="2"/>
          </p:nvPr>
        </p:nvSpPr>
        <p:spPr>
          <a:xfrm>
            <a:off x="4832797" y="549275"/>
            <a:ext cx="4758400" cy="1854800"/>
          </a:xfrm>
          <a:prstGeom prst="rect">
            <a:avLst/>
          </a:prstGeom>
          <a:solidFill>
            <a:srgbClr val="BFBFBF"/>
          </a:solidFill>
          <a:ln>
            <a:noFill/>
          </a:ln>
        </p:spPr>
      </p:sp>
      <p:sp>
        <p:nvSpPr>
          <p:cNvPr id="993" name="Google Shape;993;p128"/>
          <p:cNvSpPr>
            <a:spLocks noGrp="1"/>
          </p:cNvSpPr>
          <p:nvPr>
            <p:ph type="pic" idx="3"/>
          </p:nvPr>
        </p:nvSpPr>
        <p:spPr>
          <a:xfrm>
            <a:off x="3715457" y="2501556"/>
            <a:ext cx="4758400" cy="1854800"/>
          </a:xfrm>
          <a:prstGeom prst="rect">
            <a:avLst/>
          </a:prstGeom>
          <a:solidFill>
            <a:srgbClr val="BFBFBF"/>
          </a:solidFill>
          <a:ln>
            <a:noFill/>
          </a:ln>
        </p:spPr>
      </p:sp>
      <p:sp>
        <p:nvSpPr>
          <p:cNvPr id="994" name="Google Shape;994;p128"/>
          <p:cNvSpPr>
            <a:spLocks noGrp="1"/>
          </p:cNvSpPr>
          <p:nvPr>
            <p:ph type="pic" idx="4"/>
          </p:nvPr>
        </p:nvSpPr>
        <p:spPr>
          <a:xfrm>
            <a:off x="2600828" y="4453836"/>
            <a:ext cx="4758400" cy="1854800"/>
          </a:xfrm>
          <a:prstGeom prst="rect">
            <a:avLst/>
          </a:prstGeom>
          <a:solidFill>
            <a:srgbClr val="BFBFBF"/>
          </a:solidFill>
          <a:ln>
            <a:noFill/>
          </a:ln>
        </p:spPr>
      </p:sp>
      <p:sp>
        <p:nvSpPr>
          <p:cNvPr id="995" name="Google Shape;995;p128"/>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996" name="Google Shape;996;p128"/>
          <p:cNvGrpSpPr/>
          <p:nvPr/>
        </p:nvGrpSpPr>
        <p:grpSpPr>
          <a:xfrm>
            <a:off x="11135146" y="507195"/>
            <a:ext cx="507407" cy="150111"/>
            <a:chOff x="10145491" y="4871559"/>
            <a:chExt cx="3767875" cy="1114684"/>
          </a:xfrm>
        </p:grpSpPr>
        <p:sp>
          <p:nvSpPr>
            <p:cNvPr id="997" name="Google Shape;997;p128"/>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98" name="Google Shape;998;p128"/>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999" name="Google Shape;999;p128"/>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00" name="Google Shape;1000;p128"/>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01" name="Google Shape;1001;p128"/>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02" name="Google Shape;1002;p128"/>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164_3-Content">
  <p:cSld name="164_3-Content">
    <p:spTree>
      <p:nvGrpSpPr>
        <p:cNvPr id="1" name="Shape 1003"/>
        <p:cNvGrpSpPr/>
        <p:nvPr/>
      </p:nvGrpSpPr>
      <p:grpSpPr>
        <a:xfrm>
          <a:off x="0" y="0"/>
          <a:ext cx="0" cy="0"/>
          <a:chOff x="0" y="0"/>
          <a:chExt cx="0" cy="0"/>
        </a:xfrm>
      </p:grpSpPr>
      <p:sp>
        <p:nvSpPr>
          <p:cNvPr id="1004" name="Google Shape;1004;p129"/>
          <p:cNvSpPr>
            <a:spLocks noGrp="1"/>
          </p:cNvSpPr>
          <p:nvPr>
            <p:ph type="pic" idx="2"/>
          </p:nvPr>
        </p:nvSpPr>
        <p:spPr>
          <a:xfrm>
            <a:off x="5142460" y="549276"/>
            <a:ext cx="4453200" cy="1375200"/>
          </a:xfrm>
          <a:prstGeom prst="rect">
            <a:avLst/>
          </a:prstGeom>
          <a:solidFill>
            <a:srgbClr val="BFBFBF"/>
          </a:solidFill>
          <a:ln>
            <a:noFill/>
          </a:ln>
        </p:spPr>
      </p:sp>
      <p:sp>
        <p:nvSpPr>
          <p:cNvPr id="1005" name="Google Shape;1005;p129"/>
          <p:cNvSpPr>
            <a:spLocks noGrp="1"/>
          </p:cNvSpPr>
          <p:nvPr>
            <p:ph type="pic" idx="3"/>
          </p:nvPr>
        </p:nvSpPr>
        <p:spPr>
          <a:xfrm>
            <a:off x="4293805" y="2010695"/>
            <a:ext cx="4453200" cy="1375200"/>
          </a:xfrm>
          <a:prstGeom prst="rect">
            <a:avLst/>
          </a:prstGeom>
          <a:solidFill>
            <a:srgbClr val="BFBFBF"/>
          </a:solidFill>
          <a:ln>
            <a:noFill/>
          </a:ln>
        </p:spPr>
      </p:sp>
      <p:sp>
        <p:nvSpPr>
          <p:cNvPr id="1006" name="Google Shape;1006;p129"/>
          <p:cNvSpPr>
            <a:spLocks noGrp="1"/>
          </p:cNvSpPr>
          <p:nvPr>
            <p:ph type="pic" idx="4"/>
          </p:nvPr>
        </p:nvSpPr>
        <p:spPr>
          <a:xfrm>
            <a:off x="3445151" y="3472116"/>
            <a:ext cx="4453200" cy="1375200"/>
          </a:xfrm>
          <a:prstGeom prst="rect">
            <a:avLst/>
          </a:prstGeom>
          <a:solidFill>
            <a:srgbClr val="BFBFBF"/>
          </a:solidFill>
          <a:ln>
            <a:noFill/>
          </a:ln>
        </p:spPr>
      </p:sp>
      <p:sp>
        <p:nvSpPr>
          <p:cNvPr id="1007" name="Google Shape;1007;p129"/>
          <p:cNvSpPr>
            <a:spLocks noGrp="1"/>
          </p:cNvSpPr>
          <p:nvPr>
            <p:ph type="pic" idx="5"/>
          </p:nvPr>
        </p:nvSpPr>
        <p:spPr>
          <a:xfrm>
            <a:off x="2596493" y="4933535"/>
            <a:ext cx="4453200" cy="1375200"/>
          </a:xfrm>
          <a:prstGeom prst="rect">
            <a:avLst/>
          </a:prstGeom>
          <a:solidFill>
            <a:srgbClr val="BFBFBF"/>
          </a:solidFill>
          <a:ln>
            <a:noFill/>
          </a:ln>
        </p:spPr>
      </p:sp>
      <p:sp>
        <p:nvSpPr>
          <p:cNvPr id="1008" name="Google Shape;1008;p129"/>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009" name="Google Shape;1009;p129"/>
          <p:cNvGrpSpPr/>
          <p:nvPr/>
        </p:nvGrpSpPr>
        <p:grpSpPr>
          <a:xfrm>
            <a:off x="11135146" y="507195"/>
            <a:ext cx="507407" cy="150111"/>
            <a:chOff x="10145491" y="4871559"/>
            <a:chExt cx="3767875" cy="1114684"/>
          </a:xfrm>
        </p:grpSpPr>
        <p:sp>
          <p:nvSpPr>
            <p:cNvPr id="1010" name="Google Shape;1010;p129"/>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11" name="Google Shape;1011;p129"/>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12" name="Google Shape;1012;p129"/>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13" name="Google Shape;1013;p129"/>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14" name="Google Shape;1014;p129"/>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15" name="Google Shape;1015;p129"/>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165_3-Content">
  <p:cSld name="165_3-Content">
    <p:spTree>
      <p:nvGrpSpPr>
        <p:cNvPr id="1" name="Shape 1016"/>
        <p:cNvGrpSpPr/>
        <p:nvPr/>
      </p:nvGrpSpPr>
      <p:grpSpPr>
        <a:xfrm>
          <a:off x="0" y="0"/>
          <a:ext cx="0" cy="0"/>
          <a:chOff x="0" y="0"/>
          <a:chExt cx="0" cy="0"/>
        </a:xfrm>
      </p:grpSpPr>
      <p:sp>
        <p:nvSpPr>
          <p:cNvPr id="1017" name="Google Shape;1017;p130"/>
          <p:cNvSpPr>
            <a:spLocks noGrp="1"/>
          </p:cNvSpPr>
          <p:nvPr>
            <p:ph type="pic" idx="2"/>
          </p:nvPr>
        </p:nvSpPr>
        <p:spPr>
          <a:xfrm>
            <a:off x="6520569" y="4683763"/>
            <a:ext cx="3274400" cy="1099200"/>
          </a:xfrm>
          <a:prstGeom prst="rect">
            <a:avLst/>
          </a:prstGeom>
          <a:solidFill>
            <a:srgbClr val="BFBFBF"/>
          </a:solidFill>
          <a:ln>
            <a:noFill/>
          </a:ln>
        </p:spPr>
      </p:sp>
      <p:sp>
        <p:nvSpPr>
          <p:cNvPr id="1018" name="Google Shape;1018;p130"/>
          <p:cNvSpPr>
            <a:spLocks noGrp="1"/>
          </p:cNvSpPr>
          <p:nvPr>
            <p:ph type="pic" idx="3"/>
          </p:nvPr>
        </p:nvSpPr>
        <p:spPr>
          <a:xfrm>
            <a:off x="7467036" y="3480797"/>
            <a:ext cx="3962400" cy="1099200"/>
          </a:xfrm>
          <a:prstGeom prst="rect">
            <a:avLst/>
          </a:prstGeom>
          <a:solidFill>
            <a:srgbClr val="BFBFBF"/>
          </a:solidFill>
          <a:ln>
            <a:noFill/>
          </a:ln>
        </p:spPr>
      </p:sp>
      <p:sp>
        <p:nvSpPr>
          <p:cNvPr id="1019" name="Google Shape;1019;p130"/>
          <p:cNvSpPr>
            <a:spLocks noGrp="1"/>
          </p:cNvSpPr>
          <p:nvPr>
            <p:ph type="pic" idx="4"/>
          </p:nvPr>
        </p:nvSpPr>
        <p:spPr>
          <a:xfrm>
            <a:off x="6315764" y="2277832"/>
            <a:ext cx="4132400" cy="1099200"/>
          </a:xfrm>
          <a:prstGeom prst="rect">
            <a:avLst/>
          </a:prstGeom>
          <a:solidFill>
            <a:srgbClr val="BFBFBF"/>
          </a:solidFill>
          <a:ln>
            <a:noFill/>
          </a:ln>
        </p:spPr>
      </p:sp>
      <p:sp>
        <p:nvSpPr>
          <p:cNvPr id="1020" name="Google Shape;1020;p130"/>
          <p:cNvSpPr>
            <a:spLocks noGrp="1"/>
          </p:cNvSpPr>
          <p:nvPr>
            <p:ph type="pic" idx="5"/>
          </p:nvPr>
        </p:nvSpPr>
        <p:spPr>
          <a:xfrm>
            <a:off x="7231287" y="1074867"/>
            <a:ext cx="3032800" cy="1099200"/>
          </a:xfrm>
          <a:prstGeom prst="rect">
            <a:avLst/>
          </a:prstGeom>
          <a:solidFill>
            <a:srgbClr val="BFBFBF"/>
          </a:solidFill>
          <a:ln>
            <a:noFill/>
          </a:ln>
        </p:spPr>
      </p:sp>
      <p:sp>
        <p:nvSpPr>
          <p:cNvPr id="1021" name="Google Shape;1021;p130"/>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022" name="Google Shape;1022;p130"/>
          <p:cNvGrpSpPr/>
          <p:nvPr/>
        </p:nvGrpSpPr>
        <p:grpSpPr>
          <a:xfrm>
            <a:off x="11135146" y="507195"/>
            <a:ext cx="507407" cy="150111"/>
            <a:chOff x="10145491" y="4871559"/>
            <a:chExt cx="3767875" cy="1114684"/>
          </a:xfrm>
        </p:grpSpPr>
        <p:sp>
          <p:nvSpPr>
            <p:cNvPr id="1023" name="Google Shape;1023;p130"/>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24" name="Google Shape;1024;p130"/>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25" name="Google Shape;1025;p130"/>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26" name="Google Shape;1026;p130"/>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27" name="Google Shape;1027;p130"/>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28" name="Google Shape;1028;p130"/>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166_3-Content">
  <p:cSld name="166_3-Content">
    <p:spTree>
      <p:nvGrpSpPr>
        <p:cNvPr id="1" name="Shape 1029"/>
        <p:cNvGrpSpPr/>
        <p:nvPr/>
      </p:nvGrpSpPr>
      <p:grpSpPr>
        <a:xfrm>
          <a:off x="0" y="0"/>
          <a:ext cx="0" cy="0"/>
          <a:chOff x="0" y="0"/>
          <a:chExt cx="0" cy="0"/>
        </a:xfrm>
      </p:grpSpPr>
      <p:sp>
        <p:nvSpPr>
          <p:cNvPr id="1030" name="Google Shape;1030;p131"/>
          <p:cNvSpPr>
            <a:spLocks noGrp="1"/>
          </p:cNvSpPr>
          <p:nvPr>
            <p:ph type="pic" idx="2"/>
          </p:nvPr>
        </p:nvSpPr>
        <p:spPr>
          <a:xfrm>
            <a:off x="0" y="0"/>
            <a:ext cx="8041200" cy="6858000"/>
          </a:xfrm>
          <a:prstGeom prst="rect">
            <a:avLst/>
          </a:prstGeom>
          <a:solidFill>
            <a:srgbClr val="BFBFBF"/>
          </a:solidFill>
          <a:ln>
            <a:noFill/>
          </a:ln>
        </p:spPr>
      </p:sp>
      <p:sp>
        <p:nvSpPr>
          <p:cNvPr id="1031" name="Google Shape;1031;p131"/>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032" name="Google Shape;1032;p131"/>
          <p:cNvGrpSpPr/>
          <p:nvPr/>
        </p:nvGrpSpPr>
        <p:grpSpPr>
          <a:xfrm>
            <a:off x="11135146" y="507195"/>
            <a:ext cx="507407" cy="150111"/>
            <a:chOff x="10145491" y="4871559"/>
            <a:chExt cx="3767875" cy="1114684"/>
          </a:xfrm>
        </p:grpSpPr>
        <p:sp>
          <p:nvSpPr>
            <p:cNvPr id="1033" name="Google Shape;1033;p131"/>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34" name="Google Shape;1034;p131"/>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35" name="Google Shape;1035;p131"/>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36" name="Google Shape;1036;p131"/>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37" name="Google Shape;1037;p131"/>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38" name="Google Shape;1038;p131"/>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167_3-Content">
  <p:cSld name="167_3-Content">
    <p:spTree>
      <p:nvGrpSpPr>
        <p:cNvPr id="1" name="Shape 1039"/>
        <p:cNvGrpSpPr/>
        <p:nvPr/>
      </p:nvGrpSpPr>
      <p:grpSpPr>
        <a:xfrm>
          <a:off x="0" y="0"/>
          <a:ext cx="0" cy="0"/>
          <a:chOff x="0" y="0"/>
          <a:chExt cx="0" cy="0"/>
        </a:xfrm>
      </p:grpSpPr>
      <p:sp>
        <p:nvSpPr>
          <p:cNvPr id="1040" name="Google Shape;1040;p132"/>
          <p:cNvSpPr>
            <a:spLocks noGrp="1"/>
          </p:cNvSpPr>
          <p:nvPr>
            <p:ph type="pic" idx="2"/>
          </p:nvPr>
        </p:nvSpPr>
        <p:spPr>
          <a:xfrm>
            <a:off x="0" y="1625600"/>
            <a:ext cx="6069600" cy="5232400"/>
          </a:xfrm>
          <a:prstGeom prst="rect">
            <a:avLst/>
          </a:prstGeom>
          <a:solidFill>
            <a:srgbClr val="BFBFBF"/>
          </a:solidFill>
          <a:ln>
            <a:noFill/>
          </a:ln>
        </p:spPr>
      </p:sp>
      <p:sp>
        <p:nvSpPr>
          <p:cNvPr id="1041" name="Google Shape;1041;p132"/>
          <p:cNvSpPr>
            <a:spLocks noGrp="1"/>
          </p:cNvSpPr>
          <p:nvPr>
            <p:ph type="pic" idx="3"/>
          </p:nvPr>
        </p:nvSpPr>
        <p:spPr>
          <a:xfrm>
            <a:off x="2209255" y="1"/>
            <a:ext cx="4390000" cy="3784400"/>
          </a:xfrm>
          <a:prstGeom prst="rect">
            <a:avLst/>
          </a:prstGeom>
          <a:solidFill>
            <a:srgbClr val="BFBFBF"/>
          </a:solidFill>
          <a:ln>
            <a:noFill/>
          </a:ln>
        </p:spPr>
      </p:sp>
      <p:sp>
        <p:nvSpPr>
          <p:cNvPr id="1042" name="Google Shape;1042;p132"/>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043" name="Google Shape;1043;p132"/>
          <p:cNvGrpSpPr/>
          <p:nvPr/>
        </p:nvGrpSpPr>
        <p:grpSpPr>
          <a:xfrm>
            <a:off x="11135146" y="507195"/>
            <a:ext cx="507407" cy="150111"/>
            <a:chOff x="10145491" y="4871559"/>
            <a:chExt cx="3767875" cy="1114684"/>
          </a:xfrm>
        </p:grpSpPr>
        <p:sp>
          <p:nvSpPr>
            <p:cNvPr id="1044" name="Google Shape;1044;p132"/>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45" name="Google Shape;1045;p132"/>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46" name="Google Shape;1046;p132"/>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47" name="Google Shape;1047;p132"/>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48" name="Google Shape;1048;p132"/>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49" name="Google Shape;1049;p132"/>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168_3-Content">
  <p:cSld name="168_3-Content">
    <p:spTree>
      <p:nvGrpSpPr>
        <p:cNvPr id="1" name="Shape 1050"/>
        <p:cNvGrpSpPr/>
        <p:nvPr/>
      </p:nvGrpSpPr>
      <p:grpSpPr>
        <a:xfrm>
          <a:off x="0" y="0"/>
          <a:ext cx="0" cy="0"/>
          <a:chOff x="0" y="0"/>
          <a:chExt cx="0" cy="0"/>
        </a:xfrm>
      </p:grpSpPr>
      <p:sp>
        <p:nvSpPr>
          <p:cNvPr id="1051" name="Google Shape;1051;p133"/>
          <p:cNvSpPr>
            <a:spLocks noGrp="1"/>
          </p:cNvSpPr>
          <p:nvPr>
            <p:ph type="pic" idx="2"/>
          </p:nvPr>
        </p:nvSpPr>
        <p:spPr>
          <a:xfrm>
            <a:off x="6122417" y="1625600"/>
            <a:ext cx="6069600" cy="5232400"/>
          </a:xfrm>
          <a:prstGeom prst="rect">
            <a:avLst/>
          </a:prstGeom>
          <a:solidFill>
            <a:srgbClr val="BFBFBF"/>
          </a:solidFill>
          <a:ln>
            <a:noFill/>
          </a:ln>
        </p:spPr>
      </p:sp>
      <p:sp>
        <p:nvSpPr>
          <p:cNvPr id="1052" name="Google Shape;1052;p133"/>
          <p:cNvSpPr>
            <a:spLocks noGrp="1"/>
          </p:cNvSpPr>
          <p:nvPr>
            <p:ph type="pic" idx="3"/>
          </p:nvPr>
        </p:nvSpPr>
        <p:spPr>
          <a:xfrm>
            <a:off x="5592612" y="1"/>
            <a:ext cx="4390000" cy="3784400"/>
          </a:xfrm>
          <a:prstGeom prst="rect">
            <a:avLst/>
          </a:prstGeom>
          <a:solidFill>
            <a:srgbClr val="BFBFBF"/>
          </a:solidFill>
          <a:ln>
            <a:noFill/>
          </a:ln>
        </p:spPr>
      </p:sp>
      <p:sp>
        <p:nvSpPr>
          <p:cNvPr id="1053" name="Google Shape;1053;p133"/>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054" name="Google Shape;1054;p133"/>
          <p:cNvGrpSpPr/>
          <p:nvPr/>
        </p:nvGrpSpPr>
        <p:grpSpPr>
          <a:xfrm>
            <a:off x="11135146" y="507195"/>
            <a:ext cx="507407" cy="150111"/>
            <a:chOff x="10145491" y="4871559"/>
            <a:chExt cx="3767875" cy="1114684"/>
          </a:xfrm>
        </p:grpSpPr>
        <p:sp>
          <p:nvSpPr>
            <p:cNvPr id="1055" name="Google Shape;1055;p133"/>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56" name="Google Shape;1056;p133"/>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57" name="Google Shape;1057;p133"/>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58" name="Google Shape;1058;p133"/>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59" name="Google Shape;1059;p133"/>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60" name="Google Shape;1060;p133"/>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169_3-Content">
  <p:cSld name="169_3-Content">
    <p:spTree>
      <p:nvGrpSpPr>
        <p:cNvPr id="1" name="Shape 1061"/>
        <p:cNvGrpSpPr/>
        <p:nvPr/>
      </p:nvGrpSpPr>
      <p:grpSpPr>
        <a:xfrm>
          <a:off x="0" y="0"/>
          <a:ext cx="0" cy="0"/>
          <a:chOff x="0" y="0"/>
          <a:chExt cx="0" cy="0"/>
        </a:xfrm>
      </p:grpSpPr>
      <p:sp>
        <p:nvSpPr>
          <p:cNvPr id="1062" name="Google Shape;1062;p134"/>
          <p:cNvSpPr>
            <a:spLocks noGrp="1"/>
          </p:cNvSpPr>
          <p:nvPr>
            <p:ph type="pic" idx="2"/>
          </p:nvPr>
        </p:nvSpPr>
        <p:spPr>
          <a:xfrm>
            <a:off x="2126661" y="3558045"/>
            <a:ext cx="3797600" cy="3300000"/>
          </a:xfrm>
          <a:prstGeom prst="rect">
            <a:avLst/>
          </a:prstGeom>
          <a:solidFill>
            <a:srgbClr val="BFBFBF"/>
          </a:solidFill>
          <a:ln>
            <a:noFill/>
          </a:ln>
        </p:spPr>
      </p:sp>
      <p:sp>
        <p:nvSpPr>
          <p:cNvPr id="1063" name="Google Shape;1063;p134"/>
          <p:cNvSpPr>
            <a:spLocks noGrp="1"/>
          </p:cNvSpPr>
          <p:nvPr>
            <p:ph type="pic" idx="3"/>
          </p:nvPr>
        </p:nvSpPr>
        <p:spPr>
          <a:xfrm>
            <a:off x="102533" y="3478175"/>
            <a:ext cx="3810400" cy="3284800"/>
          </a:xfrm>
          <a:prstGeom prst="rect">
            <a:avLst/>
          </a:prstGeom>
          <a:solidFill>
            <a:srgbClr val="BFBFBF"/>
          </a:solidFill>
          <a:ln>
            <a:noFill/>
          </a:ln>
        </p:spPr>
      </p:sp>
      <p:sp>
        <p:nvSpPr>
          <p:cNvPr id="1064" name="Google Shape;1064;p134"/>
          <p:cNvSpPr>
            <a:spLocks noGrp="1"/>
          </p:cNvSpPr>
          <p:nvPr>
            <p:ph type="pic" idx="4"/>
          </p:nvPr>
        </p:nvSpPr>
        <p:spPr>
          <a:xfrm>
            <a:off x="-1908540" y="3558045"/>
            <a:ext cx="3797600" cy="3300000"/>
          </a:xfrm>
          <a:prstGeom prst="rect">
            <a:avLst/>
          </a:prstGeom>
          <a:solidFill>
            <a:srgbClr val="BFBFBF"/>
          </a:solidFill>
          <a:ln>
            <a:noFill/>
          </a:ln>
        </p:spPr>
      </p:sp>
      <p:sp>
        <p:nvSpPr>
          <p:cNvPr id="1065" name="Google Shape;1065;p134"/>
          <p:cNvSpPr>
            <a:spLocks noGrp="1"/>
          </p:cNvSpPr>
          <p:nvPr>
            <p:ph type="pic" idx="5"/>
          </p:nvPr>
        </p:nvSpPr>
        <p:spPr>
          <a:xfrm>
            <a:off x="2126661" y="0"/>
            <a:ext cx="3810400" cy="3284800"/>
          </a:xfrm>
          <a:prstGeom prst="rect">
            <a:avLst/>
          </a:prstGeom>
          <a:solidFill>
            <a:srgbClr val="BFBFBF"/>
          </a:solidFill>
          <a:ln>
            <a:noFill/>
          </a:ln>
        </p:spPr>
      </p:sp>
      <p:sp>
        <p:nvSpPr>
          <p:cNvPr id="1066" name="Google Shape;1066;p134"/>
          <p:cNvSpPr>
            <a:spLocks noGrp="1"/>
          </p:cNvSpPr>
          <p:nvPr>
            <p:ph type="pic" idx="6"/>
          </p:nvPr>
        </p:nvSpPr>
        <p:spPr>
          <a:xfrm>
            <a:off x="111237" y="64795"/>
            <a:ext cx="3797600" cy="3300000"/>
          </a:xfrm>
          <a:prstGeom prst="rect">
            <a:avLst/>
          </a:prstGeom>
          <a:solidFill>
            <a:srgbClr val="BFBFBF"/>
          </a:solidFill>
          <a:ln>
            <a:noFill/>
          </a:ln>
        </p:spPr>
      </p:sp>
      <p:sp>
        <p:nvSpPr>
          <p:cNvPr id="1067" name="Google Shape;1067;p134"/>
          <p:cNvSpPr>
            <a:spLocks noGrp="1"/>
          </p:cNvSpPr>
          <p:nvPr>
            <p:ph type="pic" idx="7"/>
          </p:nvPr>
        </p:nvSpPr>
        <p:spPr>
          <a:xfrm>
            <a:off x="-1917243" y="0"/>
            <a:ext cx="3810400" cy="3284800"/>
          </a:xfrm>
          <a:prstGeom prst="rect">
            <a:avLst/>
          </a:prstGeom>
          <a:solidFill>
            <a:srgbClr val="BFBFBF"/>
          </a:solidFill>
          <a:ln>
            <a:noFill/>
          </a:ln>
        </p:spPr>
      </p:sp>
      <p:sp>
        <p:nvSpPr>
          <p:cNvPr id="1068" name="Google Shape;1068;p134"/>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069" name="Google Shape;1069;p134"/>
          <p:cNvGrpSpPr/>
          <p:nvPr/>
        </p:nvGrpSpPr>
        <p:grpSpPr>
          <a:xfrm>
            <a:off x="11135146" y="507195"/>
            <a:ext cx="507407" cy="150111"/>
            <a:chOff x="10145491" y="4871559"/>
            <a:chExt cx="3767875" cy="1114684"/>
          </a:xfrm>
        </p:grpSpPr>
        <p:sp>
          <p:nvSpPr>
            <p:cNvPr id="1070" name="Google Shape;1070;p134"/>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71" name="Google Shape;1071;p134"/>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72" name="Google Shape;1072;p134"/>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73" name="Google Shape;1073;p134"/>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74" name="Google Shape;1074;p134"/>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75" name="Google Shape;1075;p134"/>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170_3-Content">
  <p:cSld name="170_3-Content">
    <p:spTree>
      <p:nvGrpSpPr>
        <p:cNvPr id="1" name="Shape 1076"/>
        <p:cNvGrpSpPr/>
        <p:nvPr/>
      </p:nvGrpSpPr>
      <p:grpSpPr>
        <a:xfrm>
          <a:off x="0" y="0"/>
          <a:ext cx="0" cy="0"/>
          <a:chOff x="0" y="0"/>
          <a:chExt cx="0" cy="0"/>
        </a:xfrm>
      </p:grpSpPr>
      <p:sp>
        <p:nvSpPr>
          <p:cNvPr id="1077" name="Google Shape;1077;p135"/>
          <p:cNvSpPr>
            <a:spLocks noGrp="1"/>
          </p:cNvSpPr>
          <p:nvPr>
            <p:ph type="pic" idx="2"/>
          </p:nvPr>
        </p:nvSpPr>
        <p:spPr>
          <a:xfrm>
            <a:off x="10290255" y="3478175"/>
            <a:ext cx="3810400" cy="3284800"/>
          </a:xfrm>
          <a:prstGeom prst="rect">
            <a:avLst/>
          </a:prstGeom>
          <a:solidFill>
            <a:srgbClr val="BFBFBF"/>
          </a:solidFill>
          <a:ln>
            <a:noFill/>
          </a:ln>
        </p:spPr>
      </p:sp>
      <p:sp>
        <p:nvSpPr>
          <p:cNvPr id="1078" name="Google Shape;1078;p135"/>
          <p:cNvSpPr>
            <a:spLocks noGrp="1"/>
          </p:cNvSpPr>
          <p:nvPr>
            <p:ph type="pic" idx="3"/>
          </p:nvPr>
        </p:nvSpPr>
        <p:spPr>
          <a:xfrm>
            <a:off x="8270477" y="3558045"/>
            <a:ext cx="3797600" cy="3300000"/>
          </a:xfrm>
          <a:prstGeom prst="rect">
            <a:avLst/>
          </a:prstGeom>
          <a:solidFill>
            <a:srgbClr val="BFBFBF"/>
          </a:solidFill>
          <a:ln>
            <a:noFill/>
          </a:ln>
        </p:spPr>
      </p:sp>
      <p:sp>
        <p:nvSpPr>
          <p:cNvPr id="1079" name="Google Shape;1079;p135"/>
          <p:cNvSpPr>
            <a:spLocks noGrp="1"/>
          </p:cNvSpPr>
          <p:nvPr>
            <p:ph type="pic" idx="4"/>
          </p:nvPr>
        </p:nvSpPr>
        <p:spPr>
          <a:xfrm>
            <a:off x="6250700" y="3478175"/>
            <a:ext cx="3810400" cy="3284800"/>
          </a:xfrm>
          <a:prstGeom prst="rect">
            <a:avLst/>
          </a:prstGeom>
          <a:solidFill>
            <a:srgbClr val="BFBFBF"/>
          </a:solidFill>
          <a:ln>
            <a:noFill/>
          </a:ln>
        </p:spPr>
      </p:sp>
      <p:sp>
        <p:nvSpPr>
          <p:cNvPr id="1080" name="Google Shape;1080;p135"/>
          <p:cNvSpPr>
            <a:spLocks noGrp="1"/>
          </p:cNvSpPr>
          <p:nvPr>
            <p:ph type="pic" idx="5"/>
          </p:nvPr>
        </p:nvSpPr>
        <p:spPr>
          <a:xfrm>
            <a:off x="10290255" y="64795"/>
            <a:ext cx="3797600" cy="3300000"/>
          </a:xfrm>
          <a:prstGeom prst="rect">
            <a:avLst/>
          </a:prstGeom>
          <a:solidFill>
            <a:srgbClr val="BFBFBF"/>
          </a:solidFill>
          <a:ln>
            <a:noFill/>
          </a:ln>
        </p:spPr>
      </p:sp>
      <p:sp>
        <p:nvSpPr>
          <p:cNvPr id="1081" name="Google Shape;1081;p135"/>
          <p:cNvSpPr>
            <a:spLocks noGrp="1"/>
          </p:cNvSpPr>
          <p:nvPr>
            <p:ph type="pic" idx="6"/>
          </p:nvPr>
        </p:nvSpPr>
        <p:spPr>
          <a:xfrm>
            <a:off x="8270477" y="0"/>
            <a:ext cx="3810400" cy="3284800"/>
          </a:xfrm>
          <a:prstGeom prst="rect">
            <a:avLst/>
          </a:prstGeom>
          <a:solidFill>
            <a:srgbClr val="BFBFBF"/>
          </a:solidFill>
          <a:ln>
            <a:noFill/>
          </a:ln>
        </p:spPr>
      </p:sp>
      <p:sp>
        <p:nvSpPr>
          <p:cNvPr id="1082" name="Google Shape;1082;p135"/>
          <p:cNvSpPr>
            <a:spLocks noGrp="1"/>
          </p:cNvSpPr>
          <p:nvPr>
            <p:ph type="pic" idx="7"/>
          </p:nvPr>
        </p:nvSpPr>
        <p:spPr>
          <a:xfrm>
            <a:off x="6257228" y="64795"/>
            <a:ext cx="3797600" cy="3300000"/>
          </a:xfrm>
          <a:prstGeom prst="rect">
            <a:avLst/>
          </a:prstGeom>
          <a:solidFill>
            <a:srgbClr val="BFBFBF"/>
          </a:solidFill>
          <a:ln>
            <a:noFill/>
          </a:ln>
        </p:spPr>
      </p:sp>
      <p:sp>
        <p:nvSpPr>
          <p:cNvPr id="1083" name="Google Shape;1083;p135"/>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084" name="Google Shape;1084;p135"/>
          <p:cNvGrpSpPr/>
          <p:nvPr/>
        </p:nvGrpSpPr>
        <p:grpSpPr>
          <a:xfrm>
            <a:off x="11135146" y="507195"/>
            <a:ext cx="507407" cy="150111"/>
            <a:chOff x="10145491" y="4871559"/>
            <a:chExt cx="3767875" cy="1114684"/>
          </a:xfrm>
        </p:grpSpPr>
        <p:sp>
          <p:nvSpPr>
            <p:cNvPr id="1085" name="Google Shape;1085;p135"/>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86" name="Google Shape;1086;p135"/>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87" name="Google Shape;1087;p135"/>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88" name="Google Shape;1088;p135"/>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89" name="Google Shape;1089;p135"/>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90" name="Google Shape;1090;p135"/>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171_3-Content">
  <p:cSld name="171_3-Content">
    <p:spTree>
      <p:nvGrpSpPr>
        <p:cNvPr id="1" name="Shape 1091"/>
        <p:cNvGrpSpPr/>
        <p:nvPr/>
      </p:nvGrpSpPr>
      <p:grpSpPr>
        <a:xfrm>
          <a:off x="0" y="0"/>
          <a:ext cx="0" cy="0"/>
          <a:chOff x="0" y="0"/>
          <a:chExt cx="0" cy="0"/>
        </a:xfrm>
      </p:grpSpPr>
      <p:sp>
        <p:nvSpPr>
          <p:cNvPr id="1092" name="Google Shape;1092;p136"/>
          <p:cNvSpPr>
            <a:spLocks noGrp="1"/>
          </p:cNvSpPr>
          <p:nvPr>
            <p:ph type="pic" idx="2"/>
          </p:nvPr>
        </p:nvSpPr>
        <p:spPr>
          <a:xfrm>
            <a:off x="329564" y="1283252"/>
            <a:ext cx="11532800" cy="4673600"/>
          </a:xfrm>
          <a:prstGeom prst="rect">
            <a:avLst/>
          </a:prstGeom>
          <a:solidFill>
            <a:srgbClr val="BFBFBF"/>
          </a:solidFill>
          <a:ln>
            <a:noFill/>
          </a:ln>
        </p:spPr>
      </p:sp>
      <p:sp>
        <p:nvSpPr>
          <p:cNvPr id="1093" name="Google Shape;1093;p136"/>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094" name="Google Shape;1094;p136"/>
          <p:cNvGrpSpPr/>
          <p:nvPr/>
        </p:nvGrpSpPr>
        <p:grpSpPr>
          <a:xfrm>
            <a:off x="11135146" y="507195"/>
            <a:ext cx="507407" cy="150111"/>
            <a:chOff x="10145491" y="4871559"/>
            <a:chExt cx="3767875" cy="1114684"/>
          </a:xfrm>
        </p:grpSpPr>
        <p:sp>
          <p:nvSpPr>
            <p:cNvPr id="1095" name="Google Shape;1095;p136"/>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96" name="Google Shape;1096;p136"/>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97" name="Google Shape;1097;p136"/>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98" name="Google Shape;1098;p136"/>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099" name="Google Shape;1099;p136"/>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00" name="Google Shape;1100;p136"/>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173_3-Content">
  <p:cSld name="173_3-Content">
    <p:spTree>
      <p:nvGrpSpPr>
        <p:cNvPr id="1" name="Shape 1101"/>
        <p:cNvGrpSpPr/>
        <p:nvPr/>
      </p:nvGrpSpPr>
      <p:grpSpPr>
        <a:xfrm>
          <a:off x="0" y="0"/>
          <a:ext cx="0" cy="0"/>
          <a:chOff x="0" y="0"/>
          <a:chExt cx="0" cy="0"/>
        </a:xfrm>
      </p:grpSpPr>
      <p:sp>
        <p:nvSpPr>
          <p:cNvPr id="1102" name="Google Shape;1102;p137"/>
          <p:cNvSpPr>
            <a:spLocks noGrp="1"/>
          </p:cNvSpPr>
          <p:nvPr>
            <p:ph type="pic" idx="2"/>
          </p:nvPr>
        </p:nvSpPr>
        <p:spPr>
          <a:xfrm>
            <a:off x="4265956" y="1086728"/>
            <a:ext cx="4804400" cy="2164400"/>
          </a:xfrm>
          <a:prstGeom prst="rect">
            <a:avLst/>
          </a:prstGeom>
          <a:solidFill>
            <a:srgbClr val="BFBFBF"/>
          </a:solidFill>
          <a:ln>
            <a:noFill/>
          </a:ln>
        </p:spPr>
      </p:sp>
      <p:sp>
        <p:nvSpPr>
          <p:cNvPr id="1103" name="Google Shape;1103;p137"/>
          <p:cNvSpPr>
            <a:spLocks noGrp="1"/>
          </p:cNvSpPr>
          <p:nvPr>
            <p:ph type="pic" idx="3"/>
          </p:nvPr>
        </p:nvSpPr>
        <p:spPr>
          <a:xfrm>
            <a:off x="560128" y="1086728"/>
            <a:ext cx="4804400" cy="2164400"/>
          </a:xfrm>
          <a:prstGeom prst="rect">
            <a:avLst/>
          </a:prstGeom>
          <a:solidFill>
            <a:srgbClr val="BFBFBF"/>
          </a:solidFill>
          <a:ln>
            <a:noFill/>
          </a:ln>
        </p:spPr>
      </p:sp>
      <p:sp>
        <p:nvSpPr>
          <p:cNvPr id="1104" name="Google Shape;1104;p137"/>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105" name="Google Shape;1105;p137"/>
          <p:cNvGrpSpPr/>
          <p:nvPr/>
        </p:nvGrpSpPr>
        <p:grpSpPr>
          <a:xfrm>
            <a:off x="11135146" y="507195"/>
            <a:ext cx="507407" cy="150111"/>
            <a:chOff x="10145491" y="4871559"/>
            <a:chExt cx="3767875" cy="1114684"/>
          </a:xfrm>
        </p:grpSpPr>
        <p:sp>
          <p:nvSpPr>
            <p:cNvPr id="1106" name="Google Shape;1106;p137"/>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07" name="Google Shape;1107;p137"/>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08" name="Google Shape;1108;p137"/>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09" name="Google Shape;1109;p137"/>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10" name="Google Shape;1110;p137"/>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11" name="Google Shape;1111;p137"/>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174_3-Content">
  <p:cSld name="174_3-Content">
    <p:spTree>
      <p:nvGrpSpPr>
        <p:cNvPr id="1" name="Shape 1112"/>
        <p:cNvGrpSpPr/>
        <p:nvPr/>
      </p:nvGrpSpPr>
      <p:grpSpPr>
        <a:xfrm>
          <a:off x="0" y="0"/>
          <a:ext cx="0" cy="0"/>
          <a:chOff x="0" y="0"/>
          <a:chExt cx="0" cy="0"/>
        </a:xfrm>
      </p:grpSpPr>
      <p:sp>
        <p:nvSpPr>
          <p:cNvPr id="1113" name="Google Shape;1113;p138"/>
          <p:cNvSpPr>
            <a:spLocks noGrp="1"/>
          </p:cNvSpPr>
          <p:nvPr>
            <p:ph type="pic" idx="2"/>
          </p:nvPr>
        </p:nvSpPr>
        <p:spPr>
          <a:xfrm>
            <a:off x="4302455" y="1270000"/>
            <a:ext cx="3761600" cy="2282400"/>
          </a:xfrm>
          <a:prstGeom prst="rect">
            <a:avLst/>
          </a:prstGeom>
          <a:solidFill>
            <a:srgbClr val="BFBFBF"/>
          </a:solidFill>
          <a:ln>
            <a:noFill/>
          </a:ln>
        </p:spPr>
      </p:sp>
      <p:sp>
        <p:nvSpPr>
          <p:cNvPr id="1114" name="Google Shape;1114;p138"/>
          <p:cNvSpPr>
            <a:spLocks noGrp="1"/>
          </p:cNvSpPr>
          <p:nvPr>
            <p:ph type="pic" idx="3"/>
          </p:nvPr>
        </p:nvSpPr>
        <p:spPr>
          <a:xfrm>
            <a:off x="6866057" y="1270000"/>
            <a:ext cx="3761600" cy="2282400"/>
          </a:xfrm>
          <a:prstGeom prst="rect">
            <a:avLst/>
          </a:prstGeom>
          <a:solidFill>
            <a:srgbClr val="BFBFBF"/>
          </a:solidFill>
          <a:ln>
            <a:noFill/>
          </a:ln>
        </p:spPr>
      </p:sp>
      <p:sp>
        <p:nvSpPr>
          <p:cNvPr id="1115" name="Google Shape;1115;p138"/>
          <p:cNvSpPr>
            <a:spLocks noGrp="1"/>
          </p:cNvSpPr>
          <p:nvPr>
            <p:ph type="pic" idx="4"/>
          </p:nvPr>
        </p:nvSpPr>
        <p:spPr>
          <a:xfrm>
            <a:off x="5502217" y="3661359"/>
            <a:ext cx="3761600" cy="2282400"/>
          </a:xfrm>
          <a:prstGeom prst="rect">
            <a:avLst/>
          </a:prstGeom>
          <a:solidFill>
            <a:srgbClr val="BFBFBF"/>
          </a:solidFill>
          <a:ln>
            <a:noFill/>
          </a:ln>
        </p:spPr>
      </p:sp>
      <p:sp>
        <p:nvSpPr>
          <p:cNvPr id="1116" name="Google Shape;1116;p138"/>
          <p:cNvSpPr>
            <a:spLocks noGrp="1"/>
          </p:cNvSpPr>
          <p:nvPr>
            <p:ph type="pic" idx="5"/>
          </p:nvPr>
        </p:nvSpPr>
        <p:spPr>
          <a:xfrm>
            <a:off x="8065820" y="3661359"/>
            <a:ext cx="3761600" cy="2282400"/>
          </a:xfrm>
          <a:prstGeom prst="rect">
            <a:avLst/>
          </a:prstGeom>
          <a:solidFill>
            <a:srgbClr val="BFBFBF"/>
          </a:solidFill>
          <a:ln>
            <a:noFill/>
          </a:ln>
        </p:spPr>
      </p:sp>
      <p:sp>
        <p:nvSpPr>
          <p:cNvPr id="1117" name="Google Shape;1117;p138"/>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118" name="Google Shape;1118;p138"/>
          <p:cNvGrpSpPr/>
          <p:nvPr/>
        </p:nvGrpSpPr>
        <p:grpSpPr>
          <a:xfrm>
            <a:off x="11135146" y="507195"/>
            <a:ext cx="507407" cy="150111"/>
            <a:chOff x="10145491" y="4871559"/>
            <a:chExt cx="3767875" cy="1114684"/>
          </a:xfrm>
        </p:grpSpPr>
        <p:sp>
          <p:nvSpPr>
            <p:cNvPr id="1119" name="Google Shape;1119;p138"/>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20" name="Google Shape;1120;p138"/>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21" name="Google Shape;1121;p138"/>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22" name="Google Shape;1122;p138"/>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23" name="Google Shape;1123;p138"/>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24" name="Google Shape;1124;p138"/>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175_3-Content">
  <p:cSld name="175_3-Content">
    <p:spTree>
      <p:nvGrpSpPr>
        <p:cNvPr id="1" name="Shape 1125"/>
        <p:cNvGrpSpPr/>
        <p:nvPr/>
      </p:nvGrpSpPr>
      <p:grpSpPr>
        <a:xfrm>
          <a:off x="0" y="0"/>
          <a:ext cx="0" cy="0"/>
          <a:chOff x="0" y="0"/>
          <a:chExt cx="0" cy="0"/>
        </a:xfrm>
      </p:grpSpPr>
      <p:sp>
        <p:nvSpPr>
          <p:cNvPr id="1126" name="Google Shape;1126;p139"/>
          <p:cNvSpPr>
            <a:spLocks noGrp="1"/>
          </p:cNvSpPr>
          <p:nvPr>
            <p:ph type="pic" idx="2"/>
          </p:nvPr>
        </p:nvSpPr>
        <p:spPr>
          <a:xfrm>
            <a:off x="671208" y="1986280"/>
            <a:ext cx="3030000" cy="1592400"/>
          </a:xfrm>
          <a:prstGeom prst="rect">
            <a:avLst/>
          </a:prstGeom>
          <a:solidFill>
            <a:srgbClr val="BFBFBF"/>
          </a:solidFill>
          <a:ln>
            <a:noFill/>
          </a:ln>
        </p:spPr>
      </p:sp>
      <p:sp>
        <p:nvSpPr>
          <p:cNvPr id="1127" name="Google Shape;1127;p139"/>
          <p:cNvSpPr>
            <a:spLocks noGrp="1"/>
          </p:cNvSpPr>
          <p:nvPr>
            <p:ph type="pic" idx="3"/>
          </p:nvPr>
        </p:nvSpPr>
        <p:spPr>
          <a:xfrm>
            <a:off x="2863041" y="1986280"/>
            <a:ext cx="3030000" cy="1592400"/>
          </a:xfrm>
          <a:prstGeom prst="rect">
            <a:avLst/>
          </a:prstGeom>
          <a:solidFill>
            <a:srgbClr val="BFBFBF"/>
          </a:solidFill>
          <a:ln>
            <a:noFill/>
          </a:ln>
        </p:spPr>
      </p:sp>
      <p:sp>
        <p:nvSpPr>
          <p:cNvPr id="1128" name="Google Shape;1128;p139"/>
          <p:cNvSpPr>
            <a:spLocks noGrp="1"/>
          </p:cNvSpPr>
          <p:nvPr>
            <p:ph type="pic" idx="4"/>
          </p:nvPr>
        </p:nvSpPr>
        <p:spPr>
          <a:xfrm>
            <a:off x="5054876" y="1986280"/>
            <a:ext cx="3030000" cy="1592400"/>
          </a:xfrm>
          <a:prstGeom prst="rect">
            <a:avLst/>
          </a:prstGeom>
          <a:solidFill>
            <a:srgbClr val="BFBFBF"/>
          </a:solidFill>
          <a:ln>
            <a:noFill/>
          </a:ln>
        </p:spPr>
      </p:sp>
      <p:sp>
        <p:nvSpPr>
          <p:cNvPr id="1129" name="Google Shape;1129;p139"/>
          <p:cNvSpPr>
            <a:spLocks noGrp="1"/>
          </p:cNvSpPr>
          <p:nvPr>
            <p:ph type="pic" idx="5"/>
          </p:nvPr>
        </p:nvSpPr>
        <p:spPr>
          <a:xfrm>
            <a:off x="7246712" y="1986280"/>
            <a:ext cx="3030000" cy="1592400"/>
          </a:xfrm>
          <a:prstGeom prst="rect">
            <a:avLst/>
          </a:prstGeom>
          <a:solidFill>
            <a:srgbClr val="BFBFBF"/>
          </a:solidFill>
          <a:ln>
            <a:noFill/>
          </a:ln>
        </p:spPr>
      </p:sp>
      <p:sp>
        <p:nvSpPr>
          <p:cNvPr id="1130" name="Google Shape;1130;p139"/>
          <p:cNvSpPr>
            <a:spLocks noGrp="1"/>
          </p:cNvSpPr>
          <p:nvPr>
            <p:ph type="pic" idx="6"/>
          </p:nvPr>
        </p:nvSpPr>
        <p:spPr>
          <a:xfrm>
            <a:off x="1915416" y="3639893"/>
            <a:ext cx="3030000" cy="1592400"/>
          </a:xfrm>
          <a:prstGeom prst="rect">
            <a:avLst/>
          </a:prstGeom>
          <a:solidFill>
            <a:srgbClr val="BFBFBF"/>
          </a:solidFill>
          <a:ln>
            <a:noFill/>
          </a:ln>
        </p:spPr>
      </p:sp>
      <p:sp>
        <p:nvSpPr>
          <p:cNvPr id="1131" name="Google Shape;1131;p139"/>
          <p:cNvSpPr>
            <a:spLocks noGrp="1"/>
          </p:cNvSpPr>
          <p:nvPr>
            <p:ph type="pic" idx="7"/>
          </p:nvPr>
        </p:nvSpPr>
        <p:spPr>
          <a:xfrm>
            <a:off x="4107251" y="3639893"/>
            <a:ext cx="3030000" cy="1592400"/>
          </a:xfrm>
          <a:prstGeom prst="rect">
            <a:avLst/>
          </a:prstGeom>
          <a:solidFill>
            <a:srgbClr val="BFBFBF"/>
          </a:solidFill>
          <a:ln>
            <a:noFill/>
          </a:ln>
        </p:spPr>
      </p:sp>
      <p:sp>
        <p:nvSpPr>
          <p:cNvPr id="1132" name="Google Shape;1132;p139"/>
          <p:cNvSpPr>
            <a:spLocks noGrp="1"/>
          </p:cNvSpPr>
          <p:nvPr>
            <p:ph type="pic" idx="8"/>
          </p:nvPr>
        </p:nvSpPr>
        <p:spPr>
          <a:xfrm>
            <a:off x="6299085" y="3639893"/>
            <a:ext cx="3030000" cy="1592400"/>
          </a:xfrm>
          <a:prstGeom prst="rect">
            <a:avLst/>
          </a:prstGeom>
          <a:solidFill>
            <a:srgbClr val="BFBFBF"/>
          </a:solidFill>
          <a:ln>
            <a:noFill/>
          </a:ln>
        </p:spPr>
      </p:sp>
      <p:sp>
        <p:nvSpPr>
          <p:cNvPr id="1133" name="Google Shape;1133;p139"/>
          <p:cNvSpPr>
            <a:spLocks noGrp="1"/>
          </p:cNvSpPr>
          <p:nvPr>
            <p:ph type="pic" idx="9"/>
          </p:nvPr>
        </p:nvSpPr>
        <p:spPr>
          <a:xfrm>
            <a:off x="8490920" y="3639893"/>
            <a:ext cx="3030000" cy="1592400"/>
          </a:xfrm>
          <a:prstGeom prst="rect">
            <a:avLst/>
          </a:prstGeom>
          <a:solidFill>
            <a:srgbClr val="BFBFBF"/>
          </a:solidFill>
          <a:ln>
            <a:noFill/>
          </a:ln>
        </p:spPr>
      </p:sp>
      <p:sp>
        <p:nvSpPr>
          <p:cNvPr id="1134" name="Google Shape;1134;p139"/>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135" name="Google Shape;1135;p139"/>
          <p:cNvGrpSpPr/>
          <p:nvPr/>
        </p:nvGrpSpPr>
        <p:grpSpPr>
          <a:xfrm>
            <a:off x="11135146" y="507195"/>
            <a:ext cx="507407" cy="150111"/>
            <a:chOff x="10145491" y="4871559"/>
            <a:chExt cx="3767875" cy="1114684"/>
          </a:xfrm>
        </p:grpSpPr>
        <p:sp>
          <p:nvSpPr>
            <p:cNvPr id="1136" name="Google Shape;1136;p139"/>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37" name="Google Shape;1137;p139"/>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38" name="Google Shape;1138;p139"/>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39" name="Google Shape;1139;p139"/>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40" name="Google Shape;1140;p139"/>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41" name="Google Shape;1141;p139"/>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176_3-Content">
  <p:cSld name="176_3-Content">
    <p:spTree>
      <p:nvGrpSpPr>
        <p:cNvPr id="1" name="Shape 1142"/>
        <p:cNvGrpSpPr/>
        <p:nvPr/>
      </p:nvGrpSpPr>
      <p:grpSpPr>
        <a:xfrm>
          <a:off x="0" y="0"/>
          <a:ext cx="0" cy="0"/>
          <a:chOff x="0" y="0"/>
          <a:chExt cx="0" cy="0"/>
        </a:xfrm>
      </p:grpSpPr>
      <p:sp>
        <p:nvSpPr>
          <p:cNvPr id="1143" name="Google Shape;1143;p140"/>
          <p:cNvSpPr>
            <a:spLocks noGrp="1"/>
          </p:cNvSpPr>
          <p:nvPr>
            <p:ph type="pic" idx="2"/>
          </p:nvPr>
        </p:nvSpPr>
        <p:spPr>
          <a:xfrm>
            <a:off x="2361944" y="4521200"/>
            <a:ext cx="4277600" cy="2336800"/>
          </a:xfrm>
          <a:prstGeom prst="rect">
            <a:avLst/>
          </a:prstGeom>
          <a:solidFill>
            <a:srgbClr val="BFBFBF"/>
          </a:solidFill>
          <a:ln>
            <a:noFill/>
          </a:ln>
        </p:spPr>
      </p:sp>
      <p:sp>
        <p:nvSpPr>
          <p:cNvPr id="1144" name="Google Shape;1144;p140"/>
          <p:cNvSpPr>
            <a:spLocks noGrp="1"/>
          </p:cNvSpPr>
          <p:nvPr>
            <p:ph type="pic" idx="3"/>
          </p:nvPr>
        </p:nvSpPr>
        <p:spPr>
          <a:xfrm>
            <a:off x="0" y="1270000"/>
            <a:ext cx="5476800" cy="4673600"/>
          </a:xfrm>
          <a:prstGeom prst="rect">
            <a:avLst/>
          </a:prstGeom>
          <a:solidFill>
            <a:srgbClr val="BFBFBF"/>
          </a:solidFill>
          <a:ln>
            <a:noFill/>
          </a:ln>
        </p:spPr>
      </p:sp>
      <p:sp>
        <p:nvSpPr>
          <p:cNvPr id="1145" name="Google Shape;1145;p140"/>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146" name="Google Shape;1146;p140"/>
          <p:cNvGrpSpPr/>
          <p:nvPr/>
        </p:nvGrpSpPr>
        <p:grpSpPr>
          <a:xfrm>
            <a:off x="11135146" y="507195"/>
            <a:ext cx="507407" cy="150111"/>
            <a:chOff x="10145491" y="4871559"/>
            <a:chExt cx="3767875" cy="1114684"/>
          </a:xfrm>
        </p:grpSpPr>
        <p:sp>
          <p:nvSpPr>
            <p:cNvPr id="1147" name="Google Shape;1147;p140"/>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48" name="Google Shape;1148;p140"/>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49" name="Google Shape;1149;p140"/>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50" name="Google Shape;1150;p140"/>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51" name="Google Shape;1151;p140"/>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52" name="Google Shape;1152;p140"/>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512" userDrawn="1">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177_3-Content">
  <p:cSld name="177_3-Content">
    <p:spTree>
      <p:nvGrpSpPr>
        <p:cNvPr id="1" name="Shape 1153"/>
        <p:cNvGrpSpPr/>
        <p:nvPr/>
      </p:nvGrpSpPr>
      <p:grpSpPr>
        <a:xfrm>
          <a:off x="0" y="0"/>
          <a:ext cx="0" cy="0"/>
          <a:chOff x="0" y="0"/>
          <a:chExt cx="0" cy="0"/>
        </a:xfrm>
      </p:grpSpPr>
      <p:sp>
        <p:nvSpPr>
          <p:cNvPr id="1154" name="Google Shape;1154;p141"/>
          <p:cNvSpPr>
            <a:spLocks noGrp="1"/>
          </p:cNvSpPr>
          <p:nvPr>
            <p:ph type="pic" idx="2"/>
          </p:nvPr>
        </p:nvSpPr>
        <p:spPr>
          <a:xfrm>
            <a:off x="270059" y="0"/>
            <a:ext cx="5078800" cy="3386800"/>
          </a:xfrm>
          <a:prstGeom prst="rect">
            <a:avLst/>
          </a:prstGeom>
          <a:solidFill>
            <a:srgbClr val="BFBFBF"/>
          </a:solidFill>
          <a:ln>
            <a:noFill/>
          </a:ln>
        </p:spPr>
      </p:sp>
      <p:sp>
        <p:nvSpPr>
          <p:cNvPr id="1155" name="Google Shape;1155;p141"/>
          <p:cNvSpPr>
            <a:spLocks noGrp="1"/>
          </p:cNvSpPr>
          <p:nvPr>
            <p:ph type="pic" idx="3"/>
          </p:nvPr>
        </p:nvSpPr>
        <p:spPr>
          <a:xfrm>
            <a:off x="3484128" y="0"/>
            <a:ext cx="5078800" cy="3386800"/>
          </a:xfrm>
          <a:prstGeom prst="rect">
            <a:avLst/>
          </a:prstGeom>
          <a:solidFill>
            <a:srgbClr val="BFBFBF"/>
          </a:solidFill>
          <a:ln>
            <a:noFill/>
          </a:ln>
        </p:spPr>
      </p:sp>
      <p:sp>
        <p:nvSpPr>
          <p:cNvPr id="1156" name="Google Shape;1156;p141"/>
          <p:cNvSpPr>
            <a:spLocks noGrp="1"/>
          </p:cNvSpPr>
          <p:nvPr>
            <p:ph type="pic" idx="4"/>
          </p:nvPr>
        </p:nvSpPr>
        <p:spPr>
          <a:xfrm>
            <a:off x="-1722843" y="3471263"/>
            <a:ext cx="5078800" cy="3386800"/>
          </a:xfrm>
          <a:prstGeom prst="rect">
            <a:avLst/>
          </a:prstGeom>
          <a:solidFill>
            <a:srgbClr val="BFBFBF"/>
          </a:solidFill>
          <a:ln>
            <a:noFill/>
          </a:ln>
        </p:spPr>
      </p:sp>
      <p:sp>
        <p:nvSpPr>
          <p:cNvPr id="1157" name="Google Shape;1157;p141"/>
          <p:cNvSpPr>
            <a:spLocks noGrp="1"/>
          </p:cNvSpPr>
          <p:nvPr>
            <p:ph type="pic" idx="5"/>
          </p:nvPr>
        </p:nvSpPr>
        <p:spPr>
          <a:xfrm>
            <a:off x="1491228" y="3471263"/>
            <a:ext cx="5078800" cy="3386800"/>
          </a:xfrm>
          <a:prstGeom prst="rect">
            <a:avLst/>
          </a:prstGeom>
          <a:solidFill>
            <a:srgbClr val="BFBFBF"/>
          </a:solidFill>
          <a:ln>
            <a:noFill/>
          </a:ln>
        </p:spPr>
      </p:sp>
      <p:sp>
        <p:nvSpPr>
          <p:cNvPr id="1158" name="Google Shape;1158;p141"/>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159" name="Google Shape;1159;p141"/>
          <p:cNvGrpSpPr/>
          <p:nvPr/>
        </p:nvGrpSpPr>
        <p:grpSpPr>
          <a:xfrm>
            <a:off x="11135146" y="507195"/>
            <a:ext cx="507407" cy="150111"/>
            <a:chOff x="10145491" y="4871559"/>
            <a:chExt cx="3767875" cy="1114684"/>
          </a:xfrm>
        </p:grpSpPr>
        <p:sp>
          <p:nvSpPr>
            <p:cNvPr id="1160" name="Google Shape;1160;p141"/>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61" name="Google Shape;1161;p141"/>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62" name="Google Shape;1162;p141"/>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63" name="Google Shape;1163;p141"/>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64" name="Google Shape;1164;p141"/>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65" name="Google Shape;1165;p141"/>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178_3-Content">
  <p:cSld name="178_3-Content">
    <p:spTree>
      <p:nvGrpSpPr>
        <p:cNvPr id="1" name="Shape 1166"/>
        <p:cNvGrpSpPr/>
        <p:nvPr/>
      </p:nvGrpSpPr>
      <p:grpSpPr>
        <a:xfrm>
          <a:off x="0" y="0"/>
          <a:ext cx="0" cy="0"/>
          <a:chOff x="0" y="0"/>
          <a:chExt cx="0" cy="0"/>
        </a:xfrm>
      </p:grpSpPr>
      <p:sp>
        <p:nvSpPr>
          <p:cNvPr id="1167" name="Google Shape;1167;p142"/>
          <p:cNvSpPr>
            <a:spLocks noGrp="1"/>
          </p:cNvSpPr>
          <p:nvPr>
            <p:ph type="pic" idx="2"/>
          </p:nvPr>
        </p:nvSpPr>
        <p:spPr>
          <a:xfrm>
            <a:off x="7986572" y="2888181"/>
            <a:ext cx="3184800" cy="2745600"/>
          </a:xfrm>
          <a:prstGeom prst="rect">
            <a:avLst/>
          </a:prstGeom>
          <a:solidFill>
            <a:srgbClr val="BFBFBF"/>
          </a:solidFill>
          <a:ln>
            <a:noFill/>
          </a:ln>
        </p:spPr>
      </p:sp>
      <p:sp>
        <p:nvSpPr>
          <p:cNvPr id="1168" name="Google Shape;1168;p142"/>
          <p:cNvSpPr>
            <a:spLocks noGrp="1"/>
          </p:cNvSpPr>
          <p:nvPr>
            <p:ph type="pic" idx="3"/>
          </p:nvPr>
        </p:nvSpPr>
        <p:spPr>
          <a:xfrm>
            <a:off x="7986572" y="52936"/>
            <a:ext cx="3184800" cy="2745600"/>
          </a:xfrm>
          <a:prstGeom prst="rect">
            <a:avLst/>
          </a:prstGeom>
          <a:solidFill>
            <a:srgbClr val="BFBFBF"/>
          </a:solidFill>
          <a:ln>
            <a:noFill/>
          </a:ln>
        </p:spPr>
      </p:sp>
      <p:sp>
        <p:nvSpPr>
          <p:cNvPr id="1169" name="Google Shape;1169;p142"/>
          <p:cNvSpPr>
            <a:spLocks noGrp="1"/>
          </p:cNvSpPr>
          <p:nvPr>
            <p:ph type="pic" idx="4"/>
          </p:nvPr>
        </p:nvSpPr>
        <p:spPr>
          <a:xfrm>
            <a:off x="9663527" y="0"/>
            <a:ext cx="3184800" cy="2745600"/>
          </a:xfrm>
          <a:prstGeom prst="rect">
            <a:avLst/>
          </a:prstGeom>
          <a:solidFill>
            <a:srgbClr val="BFBFBF"/>
          </a:solidFill>
          <a:ln>
            <a:noFill/>
          </a:ln>
        </p:spPr>
      </p:sp>
      <p:sp>
        <p:nvSpPr>
          <p:cNvPr id="1170" name="Google Shape;1170;p142"/>
          <p:cNvSpPr>
            <a:spLocks noGrp="1"/>
          </p:cNvSpPr>
          <p:nvPr>
            <p:ph type="pic" idx="5"/>
          </p:nvPr>
        </p:nvSpPr>
        <p:spPr>
          <a:xfrm>
            <a:off x="6309616" y="0"/>
            <a:ext cx="3184800" cy="2745600"/>
          </a:xfrm>
          <a:prstGeom prst="rect">
            <a:avLst/>
          </a:prstGeom>
          <a:solidFill>
            <a:srgbClr val="BFBFBF"/>
          </a:solidFill>
          <a:ln>
            <a:noFill/>
          </a:ln>
        </p:spPr>
      </p:sp>
      <p:sp>
        <p:nvSpPr>
          <p:cNvPr id="1171" name="Google Shape;1171;p142"/>
          <p:cNvSpPr>
            <a:spLocks noGrp="1"/>
          </p:cNvSpPr>
          <p:nvPr>
            <p:ph type="pic" idx="6"/>
          </p:nvPr>
        </p:nvSpPr>
        <p:spPr>
          <a:xfrm>
            <a:off x="5631439" y="2937245"/>
            <a:ext cx="4548000" cy="3920800"/>
          </a:xfrm>
          <a:prstGeom prst="rect">
            <a:avLst/>
          </a:prstGeom>
          <a:solidFill>
            <a:srgbClr val="BFBFBF"/>
          </a:solidFill>
          <a:ln>
            <a:noFill/>
          </a:ln>
        </p:spPr>
      </p:sp>
      <p:sp>
        <p:nvSpPr>
          <p:cNvPr id="1172" name="Google Shape;1172;p142"/>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173" name="Google Shape;1173;p142"/>
          <p:cNvGrpSpPr/>
          <p:nvPr/>
        </p:nvGrpSpPr>
        <p:grpSpPr>
          <a:xfrm>
            <a:off x="11135146" y="507195"/>
            <a:ext cx="507407" cy="150111"/>
            <a:chOff x="10145491" y="4871559"/>
            <a:chExt cx="3767875" cy="1114684"/>
          </a:xfrm>
        </p:grpSpPr>
        <p:sp>
          <p:nvSpPr>
            <p:cNvPr id="1174" name="Google Shape;1174;p142"/>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75" name="Google Shape;1175;p142"/>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76" name="Google Shape;1176;p142"/>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77" name="Google Shape;1177;p142"/>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78" name="Google Shape;1178;p142"/>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79" name="Google Shape;1179;p142"/>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179_3-Content">
  <p:cSld name="179_3-Content">
    <p:spTree>
      <p:nvGrpSpPr>
        <p:cNvPr id="1" name="Shape 1180"/>
        <p:cNvGrpSpPr/>
        <p:nvPr/>
      </p:nvGrpSpPr>
      <p:grpSpPr>
        <a:xfrm>
          <a:off x="0" y="0"/>
          <a:ext cx="0" cy="0"/>
          <a:chOff x="0" y="0"/>
          <a:chExt cx="0" cy="0"/>
        </a:xfrm>
      </p:grpSpPr>
      <p:sp>
        <p:nvSpPr>
          <p:cNvPr id="1181" name="Google Shape;1181;p143"/>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182" name="Google Shape;1182;p143"/>
          <p:cNvGrpSpPr/>
          <p:nvPr/>
        </p:nvGrpSpPr>
        <p:grpSpPr>
          <a:xfrm>
            <a:off x="11135146" y="507195"/>
            <a:ext cx="507407" cy="150111"/>
            <a:chOff x="10145491" y="4871559"/>
            <a:chExt cx="3767875" cy="1114684"/>
          </a:xfrm>
        </p:grpSpPr>
        <p:sp>
          <p:nvSpPr>
            <p:cNvPr id="1183" name="Google Shape;1183;p143"/>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84" name="Google Shape;1184;p143"/>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85" name="Google Shape;1185;p143"/>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86" name="Google Shape;1186;p143"/>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87" name="Google Shape;1187;p143"/>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88" name="Google Shape;1188;p143"/>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
        <p:nvSpPr>
          <p:cNvPr id="1189" name="Google Shape;1189;p143"/>
          <p:cNvSpPr>
            <a:spLocks noGrp="1"/>
          </p:cNvSpPr>
          <p:nvPr>
            <p:ph type="pic" idx="2"/>
          </p:nvPr>
        </p:nvSpPr>
        <p:spPr>
          <a:xfrm>
            <a:off x="1774781" y="37133"/>
            <a:ext cx="3370800" cy="2906000"/>
          </a:xfrm>
          <a:prstGeom prst="rect">
            <a:avLst/>
          </a:prstGeom>
          <a:solidFill>
            <a:srgbClr val="BFBFBF"/>
          </a:solidFill>
          <a:ln>
            <a:noFill/>
          </a:ln>
        </p:spPr>
      </p:sp>
      <p:sp>
        <p:nvSpPr>
          <p:cNvPr id="1190" name="Google Shape;1190;p143"/>
          <p:cNvSpPr>
            <a:spLocks noGrp="1"/>
          </p:cNvSpPr>
          <p:nvPr>
            <p:ph type="pic" idx="3"/>
          </p:nvPr>
        </p:nvSpPr>
        <p:spPr>
          <a:xfrm>
            <a:off x="1774780" y="3037769"/>
            <a:ext cx="3370800" cy="2906000"/>
          </a:xfrm>
          <a:prstGeom prst="rect">
            <a:avLst/>
          </a:prstGeom>
          <a:solidFill>
            <a:srgbClr val="BFBFBF"/>
          </a:solidFill>
          <a:ln>
            <a:noFill/>
          </a:ln>
        </p:spPr>
      </p:sp>
      <p:sp>
        <p:nvSpPr>
          <p:cNvPr id="1191" name="Google Shape;1191;p143"/>
          <p:cNvSpPr>
            <a:spLocks noGrp="1"/>
          </p:cNvSpPr>
          <p:nvPr>
            <p:ph type="pic" idx="4"/>
          </p:nvPr>
        </p:nvSpPr>
        <p:spPr>
          <a:xfrm>
            <a:off x="3549560" y="-18892"/>
            <a:ext cx="3370800" cy="2906000"/>
          </a:xfrm>
          <a:prstGeom prst="rect">
            <a:avLst/>
          </a:prstGeom>
          <a:solidFill>
            <a:srgbClr val="BFBFBF"/>
          </a:solidFill>
          <a:ln>
            <a:noFill/>
          </a:ln>
        </p:spPr>
      </p:sp>
      <p:sp>
        <p:nvSpPr>
          <p:cNvPr id="1192" name="Google Shape;1192;p143"/>
          <p:cNvSpPr>
            <a:spLocks noGrp="1"/>
          </p:cNvSpPr>
          <p:nvPr>
            <p:ph type="pic" idx="5"/>
          </p:nvPr>
        </p:nvSpPr>
        <p:spPr>
          <a:xfrm>
            <a:off x="0" y="-18892"/>
            <a:ext cx="3370800" cy="2906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180_3-Content">
  <p:cSld name="180_3-Content">
    <p:spTree>
      <p:nvGrpSpPr>
        <p:cNvPr id="1" name="Shape 1193"/>
        <p:cNvGrpSpPr/>
        <p:nvPr/>
      </p:nvGrpSpPr>
      <p:grpSpPr>
        <a:xfrm>
          <a:off x="0" y="0"/>
          <a:ext cx="0" cy="0"/>
          <a:chOff x="0" y="0"/>
          <a:chExt cx="0" cy="0"/>
        </a:xfrm>
      </p:grpSpPr>
      <p:sp>
        <p:nvSpPr>
          <p:cNvPr id="1194" name="Google Shape;1194;p144"/>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195" name="Google Shape;1195;p144"/>
          <p:cNvGrpSpPr/>
          <p:nvPr/>
        </p:nvGrpSpPr>
        <p:grpSpPr>
          <a:xfrm>
            <a:off x="11135146" y="507195"/>
            <a:ext cx="507407" cy="150111"/>
            <a:chOff x="10145491" y="4871559"/>
            <a:chExt cx="3767875" cy="1114684"/>
          </a:xfrm>
        </p:grpSpPr>
        <p:sp>
          <p:nvSpPr>
            <p:cNvPr id="1196" name="Google Shape;1196;p144"/>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97" name="Google Shape;1197;p144"/>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98" name="Google Shape;1198;p144"/>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199" name="Google Shape;1199;p144"/>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00" name="Google Shape;1200;p144"/>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01" name="Google Shape;1201;p144"/>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
        <p:nvSpPr>
          <p:cNvPr id="1202" name="Google Shape;1202;p144"/>
          <p:cNvSpPr>
            <a:spLocks noGrp="1"/>
          </p:cNvSpPr>
          <p:nvPr>
            <p:ph type="pic" idx="2"/>
          </p:nvPr>
        </p:nvSpPr>
        <p:spPr>
          <a:xfrm>
            <a:off x="5165467" y="0"/>
            <a:ext cx="7026400" cy="6858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181_3-Content">
  <p:cSld name="181_3-Content">
    <p:spTree>
      <p:nvGrpSpPr>
        <p:cNvPr id="1" name="Shape 1203"/>
        <p:cNvGrpSpPr/>
        <p:nvPr/>
      </p:nvGrpSpPr>
      <p:grpSpPr>
        <a:xfrm>
          <a:off x="0" y="0"/>
          <a:ext cx="0" cy="0"/>
          <a:chOff x="0" y="0"/>
          <a:chExt cx="0" cy="0"/>
        </a:xfrm>
      </p:grpSpPr>
      <p:sp>
        <p:nvSpPr>
          <p:cNvPr id="1204" name="Google Shape;1204;p145"/>
          <p:cNvSpPr>
            <a:spLocks noGrp="1"/>
          </p:cNvSpPr>
          <p:nvPr>
            <p:ph type="pic" idx="2"/>
          </p:nvPr>
        </p:nvSpPr>
        <p:spPr>
          <a:xfrm>
            <a:off x="2419540" y="3429000"/>
            <a:ext cx="3977600" cy="3428800"/>
          </a:xfrm>
          <a:prstGeom prst="rect">
            <a:avLst/>
          </a:prstGeom>
          <a:solidFill>
            <a:srgbClr val="BFBFBF"/>
          </a:solidFill>
          <a:ln>
            <a:noFill/>
          </a:ln>
        </p:spPr>
      </p:sp>
      <p:sp>
        <p:nvSpPr>
          <p:cNvPr id="1205" name="Google Shape;1205;p145"/>
          <p:cNvSpPr>
            <a:spLocks noGrp="1"/>
          </p:cNvSpPr>
          <p:nvPr>
            <p:ph type="pic" idx="3"/>
          </p:nvPr>
        </p:nvSpPr>
        <p:spPr>
          <a:xfrm>
            <a:off x="-957265" y="0"/>
            <a:ext cx="7225200" cy="6858000"/>
          </a:xfrm>
          <a:prstGeom prst="rect">
            <a:avLst/>
          </a:prstGeom>
          <a:solidFill>
            <a:srgbClr val="BFBFBF"/>
          </a:solidFill>
          <a:ln>
            <a:noFill/>
          </a:ln>
        </p:spPr>
      </p:sp>
      <p:sp>
        <p:nvSpPr>
          <p:cNvPr id="1206" name="Google Shape;1206;p145"/>
          <p:cNvSpPr>
            <a:spLocks noGrp="1"/>
          </p:cNvSpPr>
          <p:nvPr>
            <p:ph type="pic" idx="4"/>
          </p:nvPr>
        </p:nvSpPr>
        <p:spPr>
          <a:xfrm>
            <a:off x="-1094224" y="0"/>
            <a:ext cx="3977600" cy="3428800"/>
          </a:xfrm>
          <a:prstGeom prst="rect">
            <a:avLst/>
          </a:prstGeom>
          <a:solidFill>
            <a:srgbClr val="BFBFBF"/>
          </a:solidFill>
          <a:ln>
            <a:noFill/>
          </a:ln>
        </p:spPr>
      </p:sp>
      <p:sp>
        <p:nvSpPr>
          <p:cNvPr id="1207" name="Google Shape;1207;p145"/>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208" name="Google Shape;1208;p145"/>
          <p:cNvGrpSpPr/>
          <p:nvPr/>
        </p:nvGrpSpPr>
        <p:grpSpPr>
          <a:xfrm>
            <a:off x="11135146" y="507195"/>
            <a:ext cx="507407" cy="150111"/>
            <a:chOff x="10145491" y="4871559"/>
            <a:chExt cx="3767875" cy="1114684"/>
          </a:xfrm>
        </p:grpSpPr>
        <p:sp>
          <p:nvSpPr>
            <p:cNvPr id="1209" name="Google Shape;1209;p145"/>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10" name="Google Shape;1210;p145"/>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11" name="Google Shape;1211;p145"/>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12" name="Google Shape;1212;p145"/>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13" name="Google Shape;1213;p145"/>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14" name="Google Shape;1214;p145"/>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721345"/>
            <a:ext cx="10363200" cy="1219760"/>
          </a:xfrm>
        </p:spPr>
        <p:txBody>
          <a:bodyPr>
            <a:normAutofit/>
          </a:bodyPr>
          <a:lstStyle>
            <a:lvl1pPr>
              <a:defRPr sz="5333"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8800" y="4998255"/>
            <a:ext cx="8534400" cy="985500"/>
          </a:xfrm>
        </p:spPr>
        <p:txBody>
          <a:bodyPr/>
          <a:lstStyle>
            <a:lvl1pPr marL="0" indent="0" algn="ctr">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descr="CARB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308" y="769655"/>
            <a:ext cx="3368549" cy="2523163"/>
          </a:xfrm>
          <a:prstGeom prst="rect">
            <a:avLst/>
          </a:prstGeom>
        </p:spPr>
      </p:pic>
      <p:sp>
        <p:nvSpPr>
          <p:cNvPr id="9" name="Slide Number Placeholder 5">
            <a:extLst>
              <a:ext uri="{FF2B5EF4-FFF2-40B4-BE49-F238E27FC236}">
                <a16:creationId xmlns:a16="http://schemas.microsoft.com/office/drawing/2014/main" id="{F7230DC1-E7D4-DA45-BA95-BD52D35E4661}"/>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39677132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182_3-Content">
  <p:cSld name="182_3-Content">
    <p:spTree>
      <p:nvGrpSpPr>
        <p:cNvPr id="1" name="Shape 1215"/>
        <p:cNvGrpSpPr/>
        <p:nvPr/>
      </p:nvGrpSpPr>
      <p:grpSpPr>
        <a:xfrm>
          <a:off x="0" y="0"/>
          <a:ext cx="0" cy="0"/>
          <a:chOff x="0" y="0"/>
          <a:chExt cx="0" cy="0"/>
        </a:xfrm>
      </p:grpSpPr>
      <p:sp>
        <p:nvSpPr>
          <p:cNvPr id="1216" name="Google Shape;1216;p146"/>
          <p:cNvSpPr>
            <a:spLocks noGrp="1"/>
          </p:cNvSpPr>
          <p:nvPr>
            <p:ph type="pic" idx="2"/>
          </p:nvPr>
        </p:nvSpPr>
        <p:spPr>
          <a:xfrm>
            <a:off x="7539620" y="3471263"/>
            <a:ext cx="4345600" cy="2116800"/>
          </a:xfrm>
          <a:prstGeom prst="rect">
            <a:avLst/>
          </a:prstGeom>
          <a:solidFill>
            <a:srgbClr val="BFBFBF"/>
          </a:solidFill>
          <a:ln>
            <a:noFill/>
          </a:ln>
        </p:spPr>
      </p:sp>
      <p:sp>
        <p:nvSpPr>
          <p:cNvPr id="1217" name="Google Shape;1217;p146"/>
          <p:cNvSpPr>
            <a:spLocks noGrp="1"/>
          </p:cNvSpPr>
          <p:nvPr>
            <p:ph type="pic" idx="3"/>
          </p:nvPr>
        </p:nvSpPr>
        <p:spPr>
          <a:xfrm>
            <a:off x="8799288" y="0"/>
            <a:ext cx="5078800" cy="3386800"/>
          </a:xfrm>
          <a:prstGeom prst="rect">
            <a:avLst/>
          </a:prstGeom>
          <a:solidFill>
            <a:srgbClr val="BFBFBF"/>
          </a:solidFill>
          <a:ln>
            <a:noFill/>
          </a:ln>
        </p:spPr>
      </p:sp>
      <p:sp>
        <p:nvSpPr>
          <p:cNvPr id="1218" name="Google Shape;1218;p146"/>
          <p:cNvSpPr>
            <a:spLocks noGrp="1"/>
          </p:cNvSpPr>
          <p:nvPr>
            <p:ph type="pic" idx="4"/>
          </p:nvPr>
        </p:nvSpPr>
        <p:spPr>
          <a:xfrm>
            <a:off x="3580676" y="3471263"/>
            <a:ext cx="5078800" cy="3386800"/>
          </a:xfrm>
          <a:prstGeom prst="rect">
            <a:avLst/>
          </a:prstGeom>
          <a:solidFill>
            <a:srgbClr val="BFBFBF"/>
          </a:solidFill>
          <a:ln>
            <a:noFill/>
          </a:ln>
        </p:spPr>
      </p:sp>
      <p:sp>
        <p:nvSpPr>
          <p:cNvPr id="1219" name="Google Shape;1219;p146"/>
          <p:cNvSpPr>
            <a:spLocks noGrp="1"/>
          </p:cNvSpPr>
          <p:nvPr>
            <p:ph type="pic" idx="5"/>
          </p:nvPr>
        </p:nvSpPr>
        <p:spPr>
          <a:xfrm>
            <a:off x="5573576" y="1270000"/>
            <a:ext cx="4345600" cy="2116800"/>
          </a:xfrm>
          <a:prstGeom prst="rect">
            <a:avLst/>
          </a:prstGeom>
          <a:solidFill>
            <a:srgbClr val="BFBFBF"/>
          </a:solidFill>
          <a:ln>
            <a:noFill/>
          </a:ln>
        </p:spPr>
      </p:sp>
      <p:sp>
        <p:nvSpPr>
          <p:cNvPr id="1220" name="Google Shape;1220;p146"/>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221" name="Google Shape;1221;p146"/>
          <p:cNvGrpSpPr/>
          <p:nvPr/>
        </p:nvGrpSpPr>
        <p:grpSpPr>
          <a:xfrm>
            <a:off x="11135146" y="507195"/>
            <a:ext cx="507407" cy="150111"/>
            <a:chOff x="10145491" y="4871559"/>
            <a:chExt cx="3767875" cy="1114684"/>
          </a:xfrm>
        </p:grpSpPr>
        <p:sp>
          <p:nvSpPr>
            <p:cNvPr id="1222" name="Google Shape;1222;p146"/>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23" name="Google Shape;1223;p146"/>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24" name="Google Shape;1224;p146"/>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25" name="Google Shape;1225;p146"/>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26" name="Google Shape;1226;p146"/>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27" name="Google Shape;1227;p146"/>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183_3-Content">
  <p:cSld name="183_3-Content">
    <p:spTree>
      <p:nvGrpSpPr>
        <p:cNvPr id="1" name="Shape 1228"/>
        <p:cNvGrpSpPr/>
        <p:nvPr/>
      </p:nvGrpSpPr>
      <p:grpSpPr>
        <a:xfrm>
          <a:off x="0" y="0"/>
          <a:ext cx="0" cy="0"/>
          <a:chOff x="0" y="0"/>
          <a:chExt cx="0" cy="0"/>
        </a:xfrm>
      </p:grpSpPr>
      <p:sp>
        <p:nvSpPr>
          <p:cNvPr id="1229" name="Google Shape;1229;p147"/>
          <p:cNvSpPr>
            <a:spLocks noGrp="1"/>
          </p:cNvSpPr>
          <p:nvPr>
            <p:ph type="pic" idx="2"/>
          </p:nvPr>
        </p:nvSpPr>
        <p:spPr>
          <a:xfrm>
            <a:off x="2276740" y="3471263"/>
            <a:ext cx="4345600" cy="2116800"/>
          </a:xfrm>
          <a:prstGeom prst="rect">
            <a:avLst/>
          </a:prstGeom>
          <a:solidFill>
            <a:srgbClr val="BFBFBF"/>
          </a:solidFill>
          <a:ln>
            <a:noFill/>
          </a:ln>
        </p:spPr>
      </p:sp>
      <p:sp>
        <p:nvSpPr>
          <p:cNvPr id="1230" name="Google Shape;1230;p147"/>
          <p:cNvSpPr>
            <a:spLocks noGrp="1"/>
          </p:cNvSpPr>
          <p:nvPr>
            <p:ph type="pic" idx="3"/>
          </p:nvPr>
        </p:nvSpPr>
        <p:spPr>
          <a:xfrm>
            <a:off x="3536408" y="0"/>
            <a:ext cx="5078800" cy="3386800"/>
          </a:xfrm>
          <a:prstGeom prst="rect">
            <a:avLst/>
          </a:prstGeom>
          <a:solidFill>
            <a:srgbClr val="BFBFBF"/>
          </a:solidFill>
          <a:ln>
            <a:noFill/>
          </a:ln>
        </p:spPr>
      </p:sp>
      <p:sp>
        <p:nvSpPr>
          <p:cNvPr id="1231" name="Google Shape;1231;p147"/>
          <p:cNvSpPr>
            <a:spLocks noGrp="1"/>
          </p:cNvSpPr>
          <p:nvPr>
            <p:ph type="pic" idx="4"/>
          </p:nvPr>
        </p:nvSpPr>
        <p:spPr>
          <a:xfrm>
            <a:off x="-1682205" y="3471263"/>
            <a:ext cx="5078800" cy="3386800"/>
          </a:xfrm>
          <a:prstGeom prst="rect">
            <a:avLst/>
          </a:prstGeom>
          <a:solidFill>
            <a:srgbClr val="BFBFBF"/>
          </a:solidFill>
          <a:ln>
            <a:noFill/>
          </a:ln>
        </p:spPr>
      </p:sp>
      <p:sp>
        <p:nvSpPr>
          <p:cNvPr id="1232" name="Google Shape;1232;p147"/>
          <p:cNvSpPr>
            <a:spLocks noGrp="1"/>
          </p:cNvSpPr>
          <p:nvPr>
            <p:ph type="pic" idx="5"/>
          </p:nvPr>
        </p:nvSpPr>
        <p:spPr>
          <a:xfrm>
            <a:off x="310696" y="1270000"/>
            <a:ext cx="4345600" cy="2116800"/>
          </a:xfrm>
          <a:prstGeom prst="rect">
            <a:avLst/>
          </a:prstGeom>
          <a:solidFill>
            <a:srgbClr val="BFBFBF"/>
          </a:solidFill>
          <a:ln>
            <a:noFill/>
          </a:ln>
        </p:spPr>
      </p:sp>
      <p:sp>
        <p:nvSpPr>
          <p:cNvPr id="1233" name="Google Shape;1233;p147"/>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234" name="Google Shape;1234;p147"/>
          <p:cNvGrpSpPr/>
          <p:nvPr/>
        </p:nvGrpSpPr>
        <p:grpSpPr>
          <a:xfrm>
            <a:off x="11135146" y="507195"/>
            <a:ext cx="507407" cy="150111"/>
            <a:chOff x="10145491" y="4871559"/>
            <a:chExt cx="3767875" cy="1114684"/>
          </a:xfrm>
        </p:grpSpPr>
        <p:sp>
          <p:nvSpPr>
            <p:cNvPr id="1235" name="Google Shape;1235;p147"/>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36" name="Google Shape;1236;p147"/>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37" name="Google Shape;1237;p147"/>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38" name="Google Shape;1238;p147"/>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39" name="Google Shape;1239;p147"/>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40" name="Google Shape;1240;p147"/>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184_3-Content">
  <p:cSld name="184_3-Content">
    <p:spTree>
      <p:nvGrpSpPr>
        <p:cNvPr id="1" name="Shape 1241"/>
        <p:cNvGrpSpPr/>
        <p:nvPr/>
      </p:nvGrpSpPr>
      <p:grpSpPr>
        <a:xfrm>
          <a:off x="0" y="0"/>
          <a:ext cx="0" cy="0"/>
          <a:chOff x="0" y="0"/>
          <a:chExt cx="0" cy="0"/>
        </a:xfrm>
      </p:grpSpPr>
      <p:sp>
        <p:nvSpPr>
          <p:cNvPr id="1242" name="Google Shape;1242;p148"/>
          <p:cNvSpPr>
            <a:spLocks noGrp="1"/>
          </p:cNvSpPr>
          <p:nvPr>
            <p:ph type="pic" idx="2"/>
          </p:nvPr>
        </p:nvSpPr>
        <p:spPr>
          <a:xfrm>
            <a:off x="6782500" y="0"/>
            <a:ext cx="6772800" cy="1653600"/>
          </a:xfrm>
          <a:prstGeom prst="rect">
            <a:avLst/>
          </a:prstGeom>
          <a:solidFill>
            <a:srgbClr val="BFBFBF"/>
          </a:solidFill>
          <a:ln>
            <a:noFill/>
          </a:ln>
        </p:spPr>
      </p:sp>
      <p:sp>
        <p:nvSpPr>
          <p:cNvPr id="1243" name="Google Shape;1243;p148"/>
          <p:cNvSpPr>
            <a:spLocks noGrp="1"/>
          </p:cNvSpPr>
          <p:nvPr>
            <p:ph type="pic" idx="3"/>
          </p:nvPr>
        </p:nvSpPr>
        <p:spPr>
          <a:xfrm>
            <a:off x="5790351" y="1734861"/>
            <a:ext cx="6772800" cy="1653600"/>
          </a:xfrm>
          <a:prstGeom prst="rect">
            <a:avLst/>
          </a:prstGeom>
          <a:solidFill>
            <a:srgbClr val="BFBFBF"/>
          </a:solidFill>
          <a:ln>
            <a:noFill/>
          </a:ln>
        </p:spPr>
      </p:sp>
      <p:sp>
        <p:nvSpPr>
          <p:cNvPr id="1244" name="Google Shape;1244;p148"/>
          <p:cNvSpPr>
            <a:spLocks noGrp="1"/>
          </p:cNvSpPr>
          <p:nvPr>
            <p:ph type="pic" idx="4"/>
          </p:nvPr>
        </p:nvSpPr>
        <p:spPr>
          <a:xfrm>
            <a:off x="4798201" y="3469724"/>
            <a:ext cx="6772800" cy="1653600"/>
          </a:xfrm>
          <a:prstGeom prst="rect">
            <a:avLst/>
          </a:prstGeom>
          <a:solidFill>
            <a:srgbClr val="BFBFBF"/>
          </a:solidFill>
          <a:ln>
            <a:noFill/>
          </a:ln>
        </p:spPr>
      </p:sp>
      <p:sp>
        <p:nvSpPr>
          <p:cNvPr id="1245" name="Google Shape;1245;p148"/>
          <p:cNvSpPr>
            <a:spLocks noGrp="1"/>
          </p:cNvSpPr>
          <p:nvPr>
            <p:ph type="pic" idx="5"/>
          </p:nvPr>
        </p:nvSpPr>
        <p:spPr>
          <a:xfrm>
            <a:off x="3806052" y="5204587"/>
            <a:ext cx="6772800" cy="1653600"/>
          </a:xfrm>
          <a:prstGeom prst="rect">
            <a:avLst/>
          </a:prstGeom>
          <a:solidFill>
            <a:srgbClr val="BFBFBF"/>
          </a:solidFill>
          <a:ln>
            <a:noFill/>
          </a:ln>
        </p:spPr>
      </p:sp>
      <p:sp>
        <p:nvSpPr>
          <p:cNvPr id="1246" name="Google Shape;1246;p148"/>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247" name="Google Shape;1247;p148"/>
          <p:cNvGrpSpPr/>
          <p:nvPr/>
        </p:nvGrpSpPr>
        <p:grpSpPr>
          <a:xfrm>
            <a:off x="11135146" y="507195"/>
            <a:ext cx="507407" cy="150111"/>
            <a:chOff x="10145491" y="4871559"/>
            <a:chExt cx="3767875" cy="1114684"/>
          </a:xfrm>
        </p:grpSpPr>
        <p:sp>
          <p:nvSpPr>
            <p:cNvPr id="1248" name="Google Shape;1248;p148"/>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49" name="Google Shape;1249;p148"/>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50" name="Google Shape;1250;p148"/>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51" name="Google Shape;1251;p148"/>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52" name="Google Shape;1252;p148"/>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53" name="Google Shape;1253;p148"/>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74_3-Content-1">
  <p:cSld name="74_3-Content-1">
    <p:spTree>
      <p:nvGrpSpPr>
        <p:cNvPr id="1" name="Shape 1254"/>
        <p:cNvGrpSpPr/>
        <p:nvPr/>
      </p:nvGrpSpPr>
      <p:grpSpPr>
        <a:xfrm>
          <a:off x="0" y="0"/>
          <a:ext cx="0" cy="0"/>
          <a:chOff x="0" y="0"/>
          <a:chExt cx="0" cy="0"/>
        </a:xfrm>
      </p:grpSpPr>
      <p:sp>
        <p:nvSpPr>
          <p:cNvPr id="1255" name="Google Shape;1255;p149"/>
          <p:cNvSpPr>
            <a:spLocks noGrp="1"/>
          </p:cNvSpPr>
          <p:nvPr>
            <p:ph type="pic" idx="2"/>
          </p:nvPr>
        </p:nvSpPr>
        <p:spPr>
          <a:xfrm>
            <a:off x="1663417" y="0"/>
            <a:ext cx="6772800" cy="1653600"/>
          </a:xfrm>
          <a:prstGeom prst="rect">
            <a:avLst/>
          </a:prstGeom>
          <a:solidFill>
            <a:srgbClr val="BFBFBF"/>
          </a:solidFill>
          <a:ln>
            <a:noFill/>
          </a:ln>
        </p:spPr>
      </p:sp>
      <p:sp>
        <p:nvSpPr>
          <p:cNvPr id="1256" name="Google Shape;1256;p149"/>
          <p:cNvSpPr>
            <a:spLocks noGrp="1"/>
          </p:cNvSpPr>
          <p:nvPr>
            <p:ph type="pic" idx="3"/>
          </p:nvPr>
        </p:nvSpPr>
        <p:spPr>
          <a:xfrm>
            <a:off x="671269" y="1734861"/>
            <a:ext cx="6772800" cy="1653600"/>
          </a:xfrm>
          <a:prstGeom prst="rect">
            <a:avLst/>
          </a:prstGeom>
          <a:solidFill>
            <a:srgbClr val="BFBFBF"/>
          </a:solidFill>
          <a:ln>
            <a:noFill/>
          </a:ln>
        </p:spPr>
      </p:sp>
      <p:sp>
        <p:nvSpPr>
          <p:cNvPr id="1257" name="Google Shape;1257;p149"/>
          <p:cNvSpPr>
            <a:spLocks noGrp="1"/>
          </p:cNvSpPr>
          <p:nvPr>
            <p:ph type="pic" idx="4"/>
          </p:nvPr>
        </p:nvSpPr>
        <p:spPr>
          <a:xfrm>
            <a:off x="-320880" y="3469724"/>
            <a:ext cx="6772800" cy="1653600"/>
          </a:xfrm>
          <a:prstGeom prst="rect">
            <a:avLst/>
          </a:prstGeom>
          <a:solidFill>
            <a:srgbClr val="BFBFBF"/>
          </a:solidFill>
          <a:ln>
            <a:noFill/>
          </a:ln>
        </p:spPr>
      </p:sp>
      <p:sp>
        <p:nvSpPr>
          <p:cNvPr id="1258" name="Google Shape;1258;p149"/>
          <p:cNvSpPr>
            <a:spLocks noGrp="1"/>
          </p:cNvSpPr>
          <p:nvPr>
            <p:ph type="pic" idx="5"/>
          </p:nvPr>
        </p:nvSpPr>
        <p:spPr>
          <a:xfrm>
            <a:off x="-1313028" y="5204587"/>
            <a:ext cx="6772800" cy="1653600"/>
          </a:xfrm>
          <a:prstGeom prst="rect">
            <a:avLst/>
          </a:prstGeom>
          <a:solidFill>
            <a:srgbClr val="BFBFBF"/>
          </a:solidFill>
          <a:ln>
            <a:noFill/>
          </a:ln>
        </p:spPr>
      </p:sp>
      <p:sp>
        <p:nvSpPr>
          <p:cNvPr id="1259" name="Google Shape;1259;p149"/>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260" name="Google Shape;1260;p149"/>
          <p:cNvGrpSpPr/>
          <p:nvPr/>
        </p:nvGrpSpPr>
        <p:grpSpPr>
          <a:xfrm>
            <a:off x="11135146" y="507195"/>
            <a:ext cx="507407" cy="150111"/>
            <a:chOff x="10145491" y="4871559"/>
            <a:chExt cx="3767875" cy="1114684"/>
          </a:xfrm>
        </p:grpSpPr>
        <p:sp>
          <p:nvSpPr>
            <p:cNvPr id="1261" name="Google Shape;1261;p149"/>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62" name="Google Shape;1262;p149"/>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63" name="Google Shape;1263;p149"/>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64" name="Google Shape;1264;p149"/>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65" name="Google Shape;1265;p149"/>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66" name="Google Shape;1266;p149"/>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75_3-Content-1">
  <p:cSld name="75_3-Content-1">
    <p:spTree>
      <p:nvGrpSpPr>
        <p:cNvPr id="1" name="Shape 1267"/>
        <p:cNvGrpSpPr/>
        <p:nvPr/>
      </p:nvGrpSpPr>
      <p:grpSpPr>
        <a:xfrm>
          <a:off x="0" y="0"/>
          <a:ext cx="0" cy="0"/>
          <a:chOff x="0" y="0"/>
          <a:chExt cx="0" cy="0"/>
        </a:xfrm>
      </p:grpSpPr>
      <p:sp>
        <p:nvSpPr>
          <p:cNvPr id="1268" name="Google Shape;1268;p150"/>
          <p:cNvSpPr>
            <a:spLocks noGrp="1"/>
          </p:cNvSpPr>
          <p:nvPr>
            <p:ph type="pic" idx="2"/>
          </p:nvPr>
        </p:nvSpPr>
        <p:spPr>
          <a:xfrm>
            <a:off x="3291841" y="1270000"/>
            <a:ext cx="8900000" cy="4663600"/>
          </a:xfrm>
          <a:prstGeom prst="rect">
            <a:avLst/>
          </a:prstGeom>
          <a:solidFill>
            <a:srgbClr val="BFBFBF"/>
          </a:solidFill>
          <a:ln>
            <a:noFill/>
          </a:ln>
        </p:spPr>
      </p:sp>
      <p:sp>
        <p:nvSpPr>
          <p:cNvPr id="1269" name="Google Shape;1269;p150"/>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270" name="Google Shape;1270;p150"/>
          <p:cNvGrpSpPr/>
          <p:nvPr/>
        </p:nvGrpSpPr>
        <p:grpSpPr>
          <a:xfrm>
            <a:off x="11135146" y="507195"/>
            <a:ext cx="507407" cy="150111"/>
            <a:chOff x="10145491" y="4871559"/>
            <a:chExt cx="3767875" cy="1114684"/>
          </a:xfrm>
        </p:grpSpPr>
        <p:sp>
          <p:nvSpPr>
            <p:cNvPr id="1271" name="Google Shape;1271;p150"/>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72" name="Google Shape;1272;p150"/>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73" name="Google Shape;1273;p150"/>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74" name="Google Shape;1274;p150"/>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75" name="Google Shape;1275;p150"/>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76" name="Google Shape;1276;p150"/>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76_3-Content-1">
  <p:cSld name="76_3-Content-1">
    <p:spTree>
      <p:nvGrpSpPr>
        <p:cNvPr id="1" name="Shape 1277"/>
        <p:cNvGrpSpPr/>
        <p:nvPr/>
      </p:nvGrpSpPr>
      <p:grpSpPr>
        <a:xfrm>
          <a:off x="0" y="0"/>
          <a:ext cx="0" cy="0"/>
          <a:chOff x="0" y="0"/>
          <a:chExt cx="0" cy="0"/>
        </a:xfrm>
      </p:grpSpPr>
      <p:sp>
        <p:nvSpPr>
          <p:cNvPr id="1278" name="Google Shape;1278;p151"/>
          <p:cNvSpPr>
            <a:spLocks noGrp="1"/>
          </p:cNvSpPr>
          <p:nvPr>
            <p:ph type="pic" idx="2"/>
          </p:nvPr>
        </p:nvSpPr>
        <p:spPr>
          <a:xfrm>
            <a:off x="0" y="1280160"/>
            <a:ext cx="8900000" cy="4663600"/>
          </a:xfrm>
          <a:prstGeom prst="rect">
            <a:avLst/>
          </a:prstGeom>
          <a:solidFill>
            <a:srgbClr val="BFBFBF"/>
          </a:solidFill>
          <a:ln>
            <a:noFill/>
          </a:ln>
        </p:spPr>
      </p:sp>
      <p:sp>
        <p:nvSpPr>
          <p:cNvPr id="1279" name="Google Shape;1279;p151"/>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280" name="Google Shape;1280;p151"/>
          <p:cNvGrpSpPr/>
          <p:nvPr/>
        </p:nvGrpSpPr>
        <p:grpSpPr>
          <a:xfrm>
            <a:off x="11135146" y="507195"/>
            <a:ext cx="507407" cy="150111"/>
            <a:chOff x="10145491" y="4871559"/>
            <a:chExt cx="3767875" cy="1114684"/>
          </a:xfrm>
        </p:grpSpPr>
        <p:sp>
          <p:nvSpPr>
            <p:cNvPr id="1281" name="Google Shape;1281;p151"/>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82" name="Google Shape;1282;p151"/>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83" name="Google Shape;1283;p151"/>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84" name="Google Shape;1284;p151"/>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85" name="Google Shape;1285;p151"/>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86" name="Google Shape;1286;p151"/>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185_3-Content">
  <p:cSld name="185_3-Content">
    <p:spTree>
      <p:nvGrpSpPr>
        <p:cNvPr id="1" name="Shape 1287"/>
        <p:cNvGrpSpPr/>
        <p:nvPr/>
      </p:nvGrpSpPr>
      <p:grpSpPr>
        <a:xfrm>
          <a:off x="0" y="0"/>
          <a:ext cx="0" cy="0"/>
          <a:chOff x="0" y="0"/>
          <a:chExt cx="0" cy="0"/>
        </a:xfrm>
      </p:grpSpPr>
      <p:sp>
        <p:nvSpPr>
          <p:cNvPr id="1288" name="Google Shape;1288;p152"/>
          <p:cNvSpPr>
            <a:spLocks noGrp="1"/>
          </p:cNvSpPr>
          <p:nvPr>
            <p:ph type="pic" idx="2"/>
          </p:nvPr>
        </p:nvSpPr>
        <p:spPr>
          <a:xfrm>
            <a:off x="1" y="-1"/>
            <a:ext cx="8116000" cy="6858000"/>
          </a:xfrm>
          <a:prstGeom prst="rect">
            <a:avLst/>
          </a:prstGeom>
          <a:solidFill>
            <a:srgbClr val="BFBFBF"/>
          </a:solidFill>
          <a:ln>
            <a:noFill/>
          </a:ln>
        </p:spPr>
      </p:sp>
      <p:sp>
        <p:nvSpPr>
          <p:cNvPr id="1289" name="Google Shape;1289;p152"/>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290" name="Google Shape;1290;p152"/>
          <p:cNvGrpSpPr/>
          <p:nvPr/>
        </p:nvGrpSpPr>
        <p:grpSpPr>
          <a:xfrm>
            <a:off x="11135146" y="507195"/>
            <a:ext cx="507407" cy="150111"/>
            <a:chOff x="10145491" y="4871559"/>
            <a:chExt cx="3767875" cy="1114684"/>
          </a:xfrm>
        </p:grpSpPr>
        <p:sp>
          <p:nvSpPr>
            <p:cNvPr id="1291" name="Google Shape;1291;p152"/>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92" name="Google Shape;1292;p152"/>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93" name="Google Shape;1293;p152"/>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94" name="Google Shape;1294;p152"/>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95" name="Google Shape;1295;p152"/>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296" name="Google Shape;1296;p152"/>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186_3-Content">
  <p:cSld name="186_3-Content">
    <p:spTree>
      <p:nvGrpSpPr>
        <p:cNvPr id="1" name="Shape 1297"/>
        <p:cNvGrpSpPr/>
        <p:nvPr/>
      </p:nvGrpSpPr>
      <p:grpSpPr>
        <a:xfrm>
          <a:off x="0" y="0"/>
          <a:ext cx="0" cy="0"/>
          <a:chOff x="0" y="0"/>
          <a:chExt cx="0" cy="0"/>
        </a:xfrm>
      </p:grpSpPr>
      <p:sp>
        <p:nvSpPr>
          <p:cNvPr id="1298" name="Google Shape;1298;p153"/>
          <p:cNvSpPr>
            <a:spLocks noGrp="1"/>
          </p:cNvSpPr>
          <p:nvPr>
            <p:ph type="pic" idx="2"/>
          </p:nvPr>
        </p:nvSpPr>
        <p:spPr>
          <a:xfrm>
            <a:off x="3592117" y="1978951"/>
            <a:ext cx="2906400" cy="1587600"/>
          </a:xfrm>
          <a:prstGeom prst="rect">
            <a:avLst/>
          </a:prstGeom>
          <a:solidFill>
            <a:srgbClr val="BFBFBF"/>
          </a:solidFill>
          <a:ln>
            <a:noFill/>
          </a:ln>
        </p:spPr>
      </p:sp>
      <p:sp>
        <p:nvSpPr>
          <p:cNvPr id="1299" name="Google Shape;1299;p153"/>
          <p:cNvSpPr>
            <a:spLocks noGrp="1"/>
          </p:cNvSpPr>
          <p:nvPr>
            <p:ph type="pic" idx="3"/>
          </p:nvPr>
        </p:nvSpPr>
        <p:spPr>
          <a:xfrm>
            <a:off x="5680303" y="1978951"/>
            <a:ext cx="2906400" cy="1587600"/>
          </a:xfrm>
          <a:prstGeom prst="rect">
            <a:avLst/>
          </a:prstGeom>
          <a:solidFill>
            <a:srgbClr val="BFBFBF"/>
          </a:solidFill>
          <a:ln>
            <a:noFill/>
          </a:ln>
        </p:spPr>
      </p:sp>
      <p:sp>
        <p:nvSpPr>
          <p:cNvPr id="1300" name="Google Shape;1300;p153"/>
          <p:cNvSpPr>
            <a:spLocks noGrp="1"/>
          </p:cNvSpPr>
          <p:nvPr>
            <p:ph type="pic" idx="4"/>
          </p:nvPr>
        </p:nvSpPr>
        <p:spPr>
          <a:xfrm>
            <a:off x="4735703" y="3642504"/>
            <a:ext cx="2906400" cy="1587600"/>
          </a:xfrm>
          <a:prstGeom prst="rect">
            <a:avLst/>
          </a:prstGeom>
          <a:solidFill>
            <a:srgbClr val="BFBFBF"/>
          </a:solidFill>
          <a:ln>
            <a:noFill/>
          </a:ln>
        </p:spPr>
      </p:sp>
      <p:sp>
        <p:nvSpPr>
          <p:cNvPr id="1301" name="Google Shape;1301;p153"/>
          <p:cNvSpPr>
            <a:spLocks noGrp="1"/>
          </p:cNvSpPr>
          <p:nvPr>
            <p:ph type="pic" idx="5"/>
          </p:nvPr>
        </p:nvSpPr>
        <p:spPr>
          <a:xfrm>
            <a:off x="6823888" y="3642504"/>
            <a:ext cx="2906400" cy="1587600"/>
          </a:xfrm>
          <a:prstGeom prst="rect">
            <a:avLst/>
          </a:prstGeom>
          <a:solidFill>
            <a:srgbClr val="BFBFBF"/>
          </a:solidFill>
          <a:ln>
            <a:noFill/>
          </a:ln>
        </p:spPr>
      </p:sp>
      <p:sp>
        <p:nvSpPr>
          <p:cNvPr id="1302" name="Google Shape;1302;p153"/>
          <p:cNvSpPr>
            <a:spLocks noGrp="1"/>
          </p:cNvSpPr>
          <p:nvPr>
            <p:ph type="pic" idx="6"/>
          </p:nvPr>
        </p:nvSpPr>
        <p:spPr>
          <a:xfrm>
            <a:off x="7768489" y="1978951"/>
            <a:ext cx="2906400" cy="1587600"/>
          </a:xfrm>
          <a:prstGeom prst="rect">
            <a:avLst/>
          </a:prstGeom>
          <a:solidFill>
            <a:srgbClr val="BFBFBF"/>
          </a:solidFill>
          <a:ln>
            <a:noFill/>
          </a:ln>
        </p:spPr>
      </p:sp>
      <p:sp>
        <p:nvSpPr>
          <p:cNvPr id="1303" name="Google Shape;1303;p153"/>
          <p:cNvSpPr>
            <a:spLocks noGrp="1"/>
          </p:cNvSpPr>
          <p:nvPr>
            <p:ph type="pic" idx="7"/>
          </p:nvPr>
        </p:nvSpPr>
        <p:spPr>
          <a:xfrm>
            <a:off x="8912075" y="3642504"/>
            <a:ext cx="2906400" cy="1587600"/>
          </a:xfrm>
          <a:prstGeom prst="rect">
            <a:avLst/>
          </a:prstGeom>
          <a:solidFill>
            <a:srgbClr val="BFBFBF"/>
          </a:solidFill>
          <a:ln>
            <a:noFill/>
          </a:ln>
        </p:spPr>
      </p:sp>
      <p:sp>
        <p:nvSpPr>
          <p:cNvPr id="1304" name="Google Shape;1304;p153"/>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305" name="Google Shape;1305;p153"/>
          <p:cNvGrpSpPr/>
          <p:nvPr/>
        </p:nvGrpSpPr>
        <p:grpSpPr>
          <a:xfrm>
            <a:off x="11135146" y="507195"/>
            <a:ext cx="507407" cy="150111"/>
            <a:chOff x="10145491" y="4871559"/>
            <a:chExt cx="3767875" cy="1114684"/>
          </a:xfrm>
        </p:grpSpPr>
        <p:sp>
          <p:nvSpPr>
            <p:cNvPr id="1306" name="Google Shape;1306;p153"/>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07" name="Google Shape;1307;p153"/>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08" name="Google Shape;1308;p153"/>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09" name="Google Shape;1309;p153"/>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10" name="Google Shape;1310;p153"/>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11" name="Google Shape;1311;p153"/>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187_3-Content">
  <p:cSld name="187_3-Content">
    <p:spTree>
      <p:nvGrpSpPr>
        <p:cNvPr id="1" name="Shape 1312"/>
        <p:cNvGrpSpPr/>
        <p:nvPr/>
      </p:nvGrpSpPr>
      <p:grpSpPr>
        <a:xfrm>
          <a:off x="0" y="0"/>
          <a:ext cx="0" cy="0"/>
          <a:chOff x="0" y="0"/>
          <a:chExt cx="0" cy="0"/>
        </a:xfrm>
      </p:grpSpPr>
      <p:sp>
        <p:nvSpPr>
          <p:cNvPr id="1313" name="Google Shape;1313;p154"/>
          <p:cNvSpPr>
            <a:spLocks noGrp="1"/>
          </p:cNvSpPr>
          <p:nvPr>
            <p:ph type="pic" idx="2"/>
          </p:nvPr>
        </p:nvSpPr>
        <p:spPr>
          <a:xfrm>
            <a:off x="917787" y="3249531"/>
            <a:ext cx="3812000" cy="1717200"/>
          </a:xfrm>
          <a:prstGeom prst="rect">
            <a:avLst/>
          </a:prstGeom>
          <a:solidFill>
            <a:srgbClr val="BFBFBF"/>
          </a:solidFill>
          <a:ln>
            <a:noFill/>
          </a:ln>
        </p:spPr>
      </p:sp>
      <p:sp>
        <p:nvSpPr>
          <p:cNvPr id="1314" name="Google Shape;1314;p154"/>
          <p:cNvSpPr>
            <a:spLocks noGrp="1"/>
          </p:cNvSpPr>
          <p:nvPr>
            <p:ph type="pic" idx="3"/>
          </p:nvPr>
        </p:nvSpPr>
        <p:spPr>
          <a:xfrm>
            <a:off x="4189996" y="3249529"/>
            <a:ext cx="3812000" cy="1717200"/>
          </a:xfrm>
          <a:prstGeom prst="rect">
            <a:avLst/>
          </a:prstGeom>
          <a:solidFill>
            <a:srgbClr val="BFBFBF"/>
          </a:solidFill>
          <a:ln>
            <a:noFill/>
          </a:ln>
        </p:spPr>
      </p:sp>
      <p:sp>
        <p:nvSpPr>
          <p:cNvPr id="1315" name="Google Shape;1315;p154"/>
          <p:cNvSpPr>
            <a:spLocks noGrp="1"/>
          </p:cNvSpPr>
          <p:nvPr>
            <p:ph type="pic" idx="4"/>
          </p:nvPr>
        </p:nvSpPr>
        <p:spPr>
          <a:xfrm>
            <a:off x="7462207" y="3249529"/>
            <a:ext cx="3812000" cy="1717200"/>
          </a:xfrm>
          <a:prstGeom prst="rect">
            <a:avLst/>
          </a:prstGeom>
          <a:solidFill>
            <a:srgbClr val="BFBFBF"/>
          </a:solidFill>
          <a:ln>
            <a:noFill/>
          </a:ln>
        </p:spPr>
      </p:sp>
      <p:sp>
        <p:nvSpPr>
          <p:cNvPr id="1316" name="Google Shape;1316;p154"/>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317" name="Google Shape;1317;p154"/>
          <p:cNvGrpSpPr/>
          <p:nvPr/>
        </p:nvGrpSpPr>
        <p:grpSpPr>
          <a:xfrm>
            <a:off x="11135146" y="507195"/>
            <a:ext cx="507407" cy="150111"/>
            <a:chOff x="10145491" y="4871559"/>
            <a:chExt cx="3767875" cy="1114684"/>
          </a:xfrm>
        </p:grpSpPr>
        <p:sp>
          <p:nvSpPr>
            <p:cNvPr id="1318" name="Google Shape;1318;p154"/>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19" name="Google Shape;1319;p154"/>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20" name="Google Shape;1320;p154"/>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21" name="Google Shape;1321;p154"/>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22" name="Google Shape;1322;p154"/>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23" name="Google Shape;1323;p154"/>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188_3-Content">
  <p:cSld name="188_3-Content">
    <p:spTree>
      <p:nvGrpSpPr>
        <p:cNvPr id="1" name="Shape 1324"/>
        <p:cNvGrpSpPr/>
        <p:nvPr/>
      </p:nvGrpSpPr>
      <p:grpSpPr>
        <a:xfrm>
          <a:off x="0" y="0"/>
          <a:ext cx="0" cy="0"/>
          <a:chOff x="0" y="0"/>
          <a:chExt cx="0" cy="0"/>
        </a:xfrm>
      </p:grpSpPr>
      <p:sp>
        <p:nvSpPr>
          <p:cNvPr id="1325" name="Google Shape;1325;p155"/>
          <p:cNvSpPr>
            <a:spLocks noGrp="1"/>
          </p:cNvSpPr>
          <p:nvPr>
            <p:ph type="pic" idx="2"/>
          </p:nvPr>
        </p:nvSpPr>
        <p:spPr>
          <a:xfrm>
            <a:off x="990077" y="1999389"/>
            <a:ext cx="3514400" cy="1920000"/>
          </a:xfrm>
          <a:prstGeom prst="rect">
            <a:avLst/>
          </a:prstGeom>
          <a:solidFill>
            <a:srgbClr val="BFBFBF"/>
          </a:solidFill>
          <a:ln>
            <a:noFill/>
          </a:ln>
        </p:spPr>
      </p:sp>
      <p:sp>
        <p:nvSpPr>
          <p:cNvPr id="1326" name="Google Shape;1326;p155"/>
          <p:cNvSpPr>
            <a:spLocks noGrp="1"/>
          </p:cNvSpPr>
          <p:nvPr>
            <p:ph type="pic" idx="3"/>
          </p:nvPr>
        </p:nvSpPr>
        <p:spPr>
          <a:xfrm>
            <a:off x="2720759" y="3312499"/>
            <a:ext cx="3514400" cy="1920000"/>
          </a:xfrm>
          <a:prstGeom prst="rect">
            <a:avLst/>
          </a:prstGeom>
          <a:solidFill>
            <a:srgbClr val="BFBFBF"/>
          </a:solidFill>
          <a:ln>
            <a:noFill/>
          </a:ln>
        </p:spPr>
      </p:sp>
      <p:sp>
        <p:nvSpPr>
          <p:cNvPr id="1327" name="Google Shape;1327;p155"/>
          <p:cNvSpPr>
            <a:spLocks noGrp="1"/>
          </p:cNvSpPr>
          <p:nvPr>
            <p:ph type="pic" idx="4"/>
          </p:nvPr>
        </p:nvSpPr>
        <p:spPr>
          <a:xfrm>
            <a:off x="5956777" y="1999389"/>
            <a:ext cx="3514400" cy="1920000"/>
          </a:xfrm>
          <a:prstGeom prst="rect">
            <a:avLst/>
          </a:prstGeom>
          <a:solidFill>
            <a:srgbClr val="BFBFBF"/>
          </a:solidFill>
          <a:ln>
            <a:noFill/>
          </a:ln>
        </p:spPr>
      </p:sp>
      <p:sp>
        <p:nvSpPr>
          <p:cNvPr id="1328" name="Google Shape;1328;p155"/>
          <p:cNvSpPr>
            <a:spLocks noGrp="1"/>
          </p:cNvSpPr>
          <p:nvPr>
            <p:ph type="pic" idx="5"/>
          </p:nvPr>
        </p:nvSpPr>
        <p:spPr>
          <a:xfrm>
            <a:off x="7687460" y="3312499"/>
            <a:ext cx="3514400" cy="1920000"/>
          </a:xfrm>
          <a:prstGeom prst="rect">
            <a:avLst/>
          </a:prstGeom>
          <a:solidFill>
            <a:srgbClr val="BFBFBF"/>
          </a:solidFill>
          <a:ln>
            <a:noFill/>
          </a:ln>
        </p:spPr>
      </p:sp>
      <p:sp>
        <p:nvSpPr>
          <p:cNvPr id="1329" name="Google Shape;1329;p155"/>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330" name="Google Shape;1330;p155"/>
          <p:cNvGrpSpPr/>
          <p:nvPr/>
        </p:nvGrpSpPr>
        <p:grpSpPr>
          <a:xfrm>
            <a:off x="11135146" y="507195"/>
            <a:ext cx="507407" cy="150111"/>
            <a:chOff x="10145491" y="4871559"/>
            <a:chExt cx="3767875" cy="1114684"/>
          </a:xfrm>
        </p:grpSpPr>
        <p:sp>
          <p:nvSpPr>
            <p:cNvPr id="1331" name="Google Shape;1331;p155"/>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32" name="Google Shape;1332;p155"/>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33" name="Google Shape;1333;p155"/>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34" name="Google Shape;1334;p155"/>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35" name="Google Shape;1335;p155"/>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36" name="Google Shape;1336;p155"/>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EB53072-5374-4B47-A3E5-8F716E4F203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4640098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189_3-Content">
  <p:cSld name="189_3-Content">
    <p:spTree>
      <p:nvGrpSpPr>
        <p:cNvPr id="1" name="Shape 1337"/>
        <p:cNvGrpSpPr/>
        <p:nvPr/>
      </p:nvGrpSpPr>
      <p:grpSpPr>
        <a:xfrm>
          <a:off x="0" y="0"/>
          <a:ext cx="0" cy="0"/>
          <a:chOff x="0" y="0"/>
          <a:chExt cx="0" cy="0"/>
        </a:xfrm>
      </p:grpSpPr>
      <p:sp>
        <p:nvSpPr>
          <p:cNvPr id="1338" name="Google Shape;1338;p156"/>
          <p:cNvSpPr>
            <a:spLocks noGrp="1"/>
          </p:cNvSpPr>
          <p:nvPr>
            <p:ph type="pic" idx="2"/>
          </p:nvPr>
        </p:nvSpPr>
        <p:spPr>
          <a:xfrm>
            <a:off x="0" y="1264412"/>
            <a:ext cx="6158400" cy="4679200"/>
          </a:xfrm>
          <a:prstGeom prst="rect">
            <a:avLst/>
          </a:prstGeom>
          <a:solidFill>
            <a:srgbClr val="BFBFBF"/>
          </a:solidFill>
          <a:ln>
            <a:noFill/>
          </a:ln>
        </p:spPr>
      </p:sp>
      <p:sp>
        <p:nvSpPr>
          <p:cNvPr id="1339" name="Google Shape;1339;p156"/>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340" name="Google Shape;1340;p156"/>
          <p:cNvGrpSpPr/>
          <p:nvPr/>
        </p:nvGrpSpPr>
        <p:grpSpPr>
          <a:xfrm>
            <a:off x="11135146" y="507195"/>
            <a:ext cx="507407" cy="150111"/>
            <a:chOff x="10145491" y="4871559"/>
            <a:chExt cx="3767875" cy="1114684"/>
          </a:xfrm>
        </p:grpSpPr>
        <p:sp>
          <p:nvSpPr>
            <p:cNvPr id="1341" name="Google Shape;1341;p156"/>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42" name="Google Shape;1342;p156"/>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43" name="Google Shape;1343;p156"/>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44" name="Google Shape;1344;p156"/>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45" name="Google Shape;1345;p156"/>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46" name="Google Shape;1346;p156"/>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1-Cover">
  <p:cSld name="1-Cover">
    <p:spTree>
      <p:nvGrpSpPr>
        <p:cNvPr id="1" name="Shape 1347"/>
        <p:cNvGrpSpPr/>
        <p:nvPr/>
      </p:nvGrpSpPr>
      <p:grpSpPr>
        <a:xfrm>
          <a:off x="0" y="0"/>
          <a:ext cx="0" cy="0"/>
          <a:chOff x="0" y="0"/>
          <a:chExt cx="0" cy="0"/>
        </a:xfrm>
      </p:grpSpPr>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172_3-Content">
  <p:cSld name="172_3-Content">
    <p:spTree>
      <p:nvGrpSpPr>
        <p:cNvPr id="1" name="Shape 1348"/>
        <p:cNvGrpSpPr/>
        <p:nvPr/>
      </p:nvGrpSpPr>
      <p:grpSpPr>
        <a:xfrm>
          <a:off x="0" y="0"/>
          <a:ext cx="0" cy="0"/>
          <a:chOff x="0" y="0"/>
          <a:chExt cx="0" cy="0"/>
        </a:xfrm>
      </p:grpSpPr>
      <p:sp>
        <p:nvSpPr>
          <p:cNvPr id="1349" name="Google Shape;1349;p158"/>
          <p:cNvSpPr txBox="1"/>
          <p:nvPr/>
        </p:nvSpPr>
        <p:spPr>
          <a:xfrm>
            <a:off x="486617" y="499847"/>
            <a:ext cx="1435600" cy="164186"/>
          </a:xfrm>
          <a:prstGeom prst="rect">
            <a:avLst/>
          </a:prstGeom>
          <a:noFill/>
          <a:ln>
            <a:noFill/>
          </a:ln>
        </p:spPr>
        <p:txBody>
          <a:bodyPr spcFirstLastPara="1" wrap="square" lIns="60967" tIns="30467" rIns="60967" bIns="30467" anchor="t" anchorCtr="0">
            <a:spAutoFit/>
          </a:bodyPr>
          <a:lstStyle/>
          <a:p>
            <a:pPr marL="0" marR="0" lvl="0" indent="0" algn="l" rtl="0">
              <a:spcBef>
                <a:spcPts val="0"/>
              </a:spcBef>
              <a:spcAft>
                <a:spcPts val="0"/>
              </a:spcAft>
              <a:buNone/>
            </a:pPr>
            <a:r>
              <a:rPr lang="en" sz="667">
                <a:solidFill>
                  <a:srgbClr val="A5A5A5"/>
                </a:solidFill>
                <a:latin typeface="Montserrat Light"/>
                <a:ea typeface="Montserrat Light"/>
                <a:cs typeface="Montserrat Light"/>
                <a:sym typeface="Montserrat Light"/>
              </a:rPr>
              <a:t>PROPOSAL</a:t>
            </a:r>
            <a:endParaRPr sz="667">
              <a:solidFill>
                <a:srgbClr val="A5A5A5"/>
              </a:solidFill>
              <a:latin typeface="Montserrat Light"/>
              <a:ea typeface="Montserrat Light"/>
              <a:cs typeface="Montserrat Light"/>
              <a:sym typeface="Montserrat Light"/>
            </a:endParaRPr>
          </a:p>
        </p:txBody>
      </p:sp>
      <p:grpSp>
        <p:nvGrpSpPr>
          <p:cNvPr id="1350" name="Google Shape;1350;p158"/>
          <p:cNvGrpSpPr/>
          <p:nvPr/>
        </p:nvGrpSpPr>
        <p:grpSpPr>
          <a:xfrm>
            <a:off x="11135146" y="507195"/>
            <a:ext cx="507407" cy="150111"/>
            <a:chOff x="10145491" y="4871559"/>
            <a:chExt cx="3767875" cy="1114684"/>
          </a:xfrm>
        </p:grpSpPr>
        <p:sp>
          <p:nvSpPr>
            <p:cNvPr id="1351" name="Google Shape;1351;p158"/>
            <p:cNvSpPr/>
            <p:nvPr/>
          </p:nvSpPr>
          <p:spPr>
            <a:xfrm>
              <a:off x="11889860" y="4871559"/>
              <a:ext cx="709218" cy="741832"/>
            </a:xfrm>
            <a:custGeom>
              <a:avLst/>
              <a:gdLst/>
              <a:ahLst/>
              <a:cxnLst/>
              <a:rect l="l" t="t" r="r" b="b"/>
              <a:pathLst>
                <a:path w="709218" h="741832" extrusionOk="0">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52" name="Google Shape;1352;p158"/>
            <p:cNvSpPr/>
            <p:nvPr/>
          </p:nvSpPr>
          <p:spPr>
            <a:xfrm>
              <a:off x="10145491" y="4885827"/>
              <a:ext cx="829481" cy="713296"/>
            </a:xfrm>
            <a:custGeom>
              <a:avLst/>
              <a:gdLst/>
              <a:ahLst/>
              <a:cxnLst/>
              <a:rect l="l" t="t" r="r" b="b"/>
              <a:pathLst>
                <a:path w="829481" h="713296" extrusionOk="0">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53" name="Google Shape;1353;p158"/>
            <p:cNvSpPr/>
            <p:nvPr/>
          </p:nvSpPr>
          <p:spPr>
            <a:xfrm>
              <a:off x="11069300" y="4885827"/>
              <a:ext cx="678644" cy="713296"/>
            </a:xfrm>
            <a:custGeom>
              <a:avLst/>
              <a:gdLst/>
              <a:ahLst/>
              <a:cxnLst/>
              <a:rect l="l" t="t" r="r" b="b"/>
              <a:pathLst>
                <a:path w="678644" h="713296" extrusionOk="0">
                  <a:moveTo>
                    <a:pt x="0" y="0"/>
                  </a:moveTo>
                  <a:lnTo>
                    <a:pt x="166020" y="0"/>
                  </a:lnTo>
                  <a:lnTo>
                    <a:pt x="481051" y="380086"/>
                  </a:lnTo>
                  <a:lnTo>
                    <a:pt x="481051" y="0"/>
                  </a:lnTo>
                  <a:lnTo>
                    <a:pt x="678644" y="0"/>
                  </a:lnTo>
                  <a:lnTo>
                    <a:pt x="678644" y="713296"/>
                  </a:lnTo>
                  <a:lnTo>
                    <a:pt x="512625" y="713296"/>
                  </a:lnTo>
                  <a:lnTo>
                    <a:pt x="197593" y="333213"/>
                  </a:lnTo>
                  <a:lnTo>
                    <a:pt x="197593" y="713296"/>
                  </a:lnTo>
                  <a:lnTo>
                    <a:pt x="0" y="713296"/>
                  </a:lnTo>
                  <a:lnTo>
                    <a:pt x="0" y="0"/>
                  </a:lnTo>
                  <a:close/>
                </a:path>
              </a:pathLst>
            </a:custGeom>
            <a:solidFill>
              <a:schemeClr val="accent1"/>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54" name="Google Shape;1354;p158"/>
            <p:cNvSpPr/>
            <p:nvPr/>
          </p:nvSpPr>
          <p:spPr>
            <a:xfrm>
              <a:off x="12809908" y="4885827"/>
              <a:ext cx="445252" cy="713296"/>
            </a:xfrm>
            <a:custGeom>
              <a:avLst/>
              <a:gdLst/>
              <a:ahLst/>
              <a:cxnLst/>
              <a:rect l="l" t="t" r="r" b="b"/>
              <a:pathLst>
                <a:path w="445252" h="713296" extrusionOk="0">
                  <a:moveTo>
                    <a:pt x="0" y="0"/>
                  </a:moveTo>
                  <a:lnTo>
                    <a:pt x="20256" y="0"/>
                  </a:lnTo>
                  <a:lnTo>
                    <a:pt x="20256" y="694059"/>
                  </a:lnTo>
                  <a:lnTo>
                    <a:pt x="445252" y="694059"/>
                  </a:lnTo>
                  <a:lnTo>
                    <a:pt x="445252"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55" name="Google Shape;1355;p158"/>
            <p:cNvSpPr/>
            <p:nvPr/>
          </p:nvSpPr>
          <p:spPr>
            <a:xfrm>
              <a:off x="13438558" y="4885827"/>
              <a:ext cx="474808" cy="713296"/>
            </a:xfrm>
            <a:custGeom>
              <a:avLst/>
              <a:gdLst/>
              <a:ahLst/>
              <a:cxnLst/>
              <a:rect l="l" t="t" r="r" b="b"/>
              <a:pathLst>
                <a:path w="474808" h="713296" extrusionOk="0">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rgbClr val="262626"/>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chemeClr val="lt1"/>
                </a:solidFill>
                <a:latin typeface="Montserrat Light"/>
                <a:ea typeface="Montserrat Light"/>
                <a:cs typeface="Montserrat Light"/>
                <a:sym typeface="Montserrat Light"/>
              </a:endParaRPr>
            </a:p>
          </p:txBody>
        </p:sp>
        <p:sp>
          <p:nvSpPr>
            <p:cNvPr id="1356" name="Google Shape;1356;p158"/>
            <p:cNvSpPr/>
            <p:nvPr/>
          </p:nvSpPr>
          <p:spPr>
            <a:xfrm>
              <a:off x="10145491" y="5867408"/>
              <a:ext cx="3760507" cy="118836"/>
            </a:xfrm>
            <a:custGeom>
              <a:avLst/>
              <a:gdLst/>
              <a:ahLst/>
              <a:cxnLst/>
              <a:rect l="l" t="t" r="r" b="b"/>
              <a:pathLst>
                <a:path w="7834389" h="247574" extrusionOk="0">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rgbClr val="A5A5A5"/>
            </a:solidFill>
            <a:ln>
              <a:noFill/>
            </a:ln>
          </p:spPr>
          <p:txBody>
            <a:bodyPr spcFirstLastPara="1" wrap="square" lIns="45725" tIns="22850" rIns="45725" bIns="22850" anchor="ctr" anchorCtr="0">
              <a:noAutofit/>
            </a:bodyPr>
            <a:lstStyle/>
            <a:p>
              <a:pPr marL="0" marR="0" lvl="0" indent="0" algn="ctr" rtl="0">
                <a:spcBef>
                  <a:spcPts val="0"/>
                </a:spcBef>
                <a:spcAft>
                  <a:spcPts val="0"/>
                </a:spcAft>
                <a:buNone/>
              </a:pPr>
              <a:endParaRPr sz="1867">
                <a:solidFill>
                  <a:srgbClr val="A5A5A5"/>
                </a:solidFill>
                <a:latin typeface="Montserrat Light"/>
                <a:ea typeface="Montserrat Light"/>
                <a:cs typeface="Montserrat Light"/>
                <a:sym typeface="Montserrat Light"/>
              </a:endParaRPr>
            </a:p>
          </p:txBody>
        </p:sp>
      </p:grpSp>
      <p:sp>
        <p:nvSpPr>
          <p:cNvPr id="1357" name="Google Shape;1357;p158"/>
          <p:cNvSpPr txBox="1"/>
          <p:nvPr/>
        </p:nvSpPr>
        <p:spPr>
          <a:xfrm>
            <a:off x="1179227" y="3172521"/>
            <a:ext cx="9833600" cy="512871"/>
          </a:xfrm>
          <a:prstGeom prst="rect">
            <a:avLst/>
          </a:prstGeom>
          <a:noFill/>
          <a:ln>
            <a:noFill/>
          </a:ln>
        </p:spPr>
        <p:txBody>
          <a:bodyPr spcFirstLastPara="1" wrap="square" lIns="60967" tIns="30467" rIns="60967" bIns="30467" anchor="t" anchorCtr="0">
            <a:spAutoFit/>
          </a:bodyPr>
          <a:lstStyle/>
          <a:p>
            <a:pPr marL="0" marR="0" lvl="0" indent="0" algn="ctr" rtl="0">
              <a:spcBef>
                <a:spcPts val="0"/>
              </a:spcBef>
              <a:spcAft>
                <a:spcPts val="0"/>
              </a:spcAft>
              <a:buNone/>
            </a:pPr>
            <a:r>
              <a:rPr lang="en" sz="2933">
                <a:solidFill>
                  <a:schemeClr val="dk1"/>
                </a:solidFill>
                <a:latin typeface="Montserrat Light"/>
                <a:ea typeface="Montserrat Light"/>
                <a:cs typeface="Montserrat Light"/>
                <a:sym typeface="Montserrat Light"/>
              </a:rPr>
              <a:t>The following layouts are added in version 1.1</a:t>
            </a:r>
            <a:endParaRPr sz="2933">
              <a:solidFill>
                <a:schemeClr val="dk1"/>
              </a:solidFill>
              <a:latin typeface="Montserrat Light"/>
              <a:ea typeface="Montserrat Light"/>
              <a:cs typeface="Montserrat Light"/>
              <a:sym typeface="Montserrat Light"/>
            </a:endParaRPr>
          </a:p>
        </p:txBody>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358"/>
        <p:cNvGrpSpPr/>
        <p:nvPr/>
      </p:nvGrpSpPr>
      <p:grpSpPr>
        <a:xfrm>
          <a:off x="0" y="0"/>
          <a:ext cx="0" cy="0"/>
          <a:chOff x="0" y="0"/>
          <a:chExt cx="0" cy="0"/>
        </a:xfrm>
      </p:grpSpPr>
      <p:sp>
        <p:nvSpPr>
          <p:cNvPr id="1359" name="Google Shape;1359;p159"/>
          <p:cNvSpPr txBox="1"/>
          <p:nvPr/>
        </p:nvSpPr>
        <p:spPr>
          <a:xfrm>
            <a:off x="2607733" y="3254593"/>
            <a:ext cx="6976400" cy="389760"/>
          </a:xfrm>
          <a:prstGeom prst="rect">
            <a:avLst/>
          </a:prstGeom>
          <a:noFill/>
          <a:ln>
            <a:noFill/>
          </a:ln>
        </p:spPr>
        <p:txBody>
          <a:bodyPr spcFirstLastPara="1" wrap="square" lIns="60967" tIns="30467" rIns="60967" bIns="30467" anchor="t" anchorCtr="0">
            <a:spAutoFit/>
          </a:bodyPr>
          <a:lstStyle/>
          <a:p>
            <a:pPr marL="0" marR="0" lvl="0" indent="0" algn="ctr" rtl="0">
              <a:spcBef>
                <a:spcPts val="0"/>
              </a:spcBef>
              <a:spcAft>
                <a:spcPts val="0"/>
              </a:spcAft>
              <a:buNone/>
            </a:pPr>
            <a:r>
              <a:rPr lang="en" sz="2133">
                <a:solidFill>
                  <a:schemeClr val="dk1"/>
                </a:solidFill>
                <a:latin typeface="Montserrat Light"/>
                <a:ea typeface="Montserrat Light"/>
                <a:cs typeface="Montserrat Light"/>
                <a:sym typeface="Montserrat Light"/>
              </a:rPr>
              <a:t>The following layouts was added in version 1.5</a:t>
            </a:r>
            <a:endParaRPr sz="933"/>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60"/>
        <p:cNvGrpSpPr/>
        <p:nvPr/>
      </p:nvGrpSpPr>
      <p:grpSpPr>
        <a:xfrm>
          <a:off x="0" y="0"/>
          <a:ext cx="0" cy="0"/>
          <a:chOff x="0" y="0"/>
          <a:chExt cx="0" cy="0"/>
        </a:xfrm>
      </p:grpSpPr>
      <p:sp>
        <p:nvSpPr>
          <p:cNvPr id="1361" name="Google Shape;1361;p160"/>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362" name="Google Shape;1362;p160"/>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1363" name="Google Shape;1363;p16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64"/>
        <p:cNvGrpSpPr/>
        <p:nvPr/>
      </p:nvGrpSpPr>
      <p:grpSpPr>
        <a:xfrm>
          <a:off x="0" y="0"/>
          <a:ext cx="0" cy="0"/>
          <a:chOff x="0" y="0"/>
          <a:chExt cx="0" cy="0"/>
        </a:xfrm>
      </p:grpSpPr>
      <p:sp>
        <p:nvSpPr>
          <p:cNvPr id="1365" name="Google Shape;1365;p161"/>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66" name="Google Shape;1366;p161"/>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367" name="Google Shape;1367;p161"/>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68"/>
        <p:cNvGrpSpPr/>
        <p:nvPr/>
      </p:nvGrpSpPr>
      <p:grpSpPr>
        <a:xfrm>
          <a:off x="0" y="0"/>
          <a:ext cx="0" cy="0"/>
          <a:chOff x="0" y="0"/>
          <a:chExt cx="0" cy="0"/>
        </a:xfrm>
      </p:grpSpPr>
      <p:pic>
        <p:nvPicPr>
          <p:cNvPr id="1369" name="Google Shape;1369;p162"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1370" name="Google Shape;1370;p162"/>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Clr>
                <a:schemeClr val="lt1"/>
              </a:buClr>
              <a:buSzPts val="3200"/>
              <a:buFont typeface="Roboto Black"/>
              <a:buChar char="●"/>
              <a:defRPr sz="4267">
                <a:solidFill>
                  <a:schemeClr val="lt1"/>
                </a:solidFill>
                <a:latin typeface="Roboto Black"/>
                <a:ea typeface="Roboto Black"/>
                <a:cs typeface="Roboto Black"/>
                <a:sym typeface="Roboto Black"/>
              </a:defRPr>
            </a:lvl1pPr>
            <a:lvl2pPr lvl="1" algn="ctr" rtl="0">
              <a:spcBef>
                <a:spcPts val="0"/>
              </a:spcBef>
              <a:spcAft>
                <a:spcPts val="0"/>
              </a:spcAft>
              <a:buClr>
                <a:schemeClr val="lt1"/>
              </a:buClr>
              <a:buSzPts val="3200"/>
              <a:buFont typeface="Roboto Black"/>
              <a:buChar char="○"/>
              <a:defRPr sz="4267">
                <a:solidFill>
                  <a:schemeClr val="lt1"/>
                </a:solidFill>
                <a:latin typeface="Roboto Black"/>
                <a:ea typeface="Roboto Black"/>
                <a:cs typeface="Roboto Black"/>
                <a:sym typeface="Roboto Black"/>
              </a:defRPr>
            </a:lvl2pPr>
            <a:lvl3pPr lvl="2" algn="ctr" rtl="0">
              <a:spcBef>
                <a:spcPts val="0"/>
              </a:spcBef>
              <a:spcAft>
                <a:spcPts val="0"/>
              </a:spcAft>
              <a:buClr>
                <a:schemeClr val="lt1"/>
              </a:buClr>
              <a:buSzPts val="3200"/>
              <a:buFont typeface="Roboto Black"/>
              <a:buChar char="■"/>
              <a:defRPr sz="4267">
                <a:solidFill>
                  <a:schemeClr val="lt1"/>
                </a:solidFill>
                <a:latin typeface="Roboto Black"/>
                <a:ea typeface="Roboto Black"/>
                <a:cs typeface="Roboto Black"/>
                <a:sym typeface="Roboto Black"/>
              </a:defRPr>
            </a:lvl3pPr>
            <a:lvl4pPr lvl="3" algn="ctr" rtl="0">
              <a:spcBef>
                <a:spcPts val="0"/>
              </a:spcBef>
              <a:spcAft>
                <a:spcPts val="0"/>
              </a:spcAft>
              <a:buClr>
                <a:schemeClr val="lt1"/>
              </a:buClr>
              <a:buSzPts val="3200"/>
              <a:buFont typeface="Roboto Black"/>
              <a:buChar char="●"/>
              <a:defRPr sz="4267">
                <a:solidFill>
                  <a:schemeClr val="lt1"/>
                </a:solidFill>
                <a:latin typeface="Roboto Black"/>
                <a:ea typeface="Roboto Black"/>
                <a:cs typeface="Roboto Black"/>
                <a:sym typeface="Roboto Black"/>
              </a:defRPr>
            </a:lvl4pPr>
            <a:lvl5pPr lvl="4" algn="ctr" rtl="0">
              <a:spcBef>
                <a:spcPts val="0"/>
              </a:spcBef>
              <a:spcAft>
                <a:spcPts val="0"/>
              </a:spcAft>
              <a:buClr>
                <a:schemeClr val="lt1"/>
              </a:buClr>
              <a:buSzPts val="3200"/>
              <a:buFont typeface="Roboto Black"/>
              <a:buChar char="○"/>
              <a:defRPr sz="4267">
                <a:solidFill>
                  <a:schemeClr val="lt1"/>
                </a:solidFill>
                <a:latin typeface="Roboto Black"/>
                <a:ea typeface="Roboto Black"/>
                <a:cs typeface="Roboto Black"/>
                <a:sym typeface="Roboto Black"/>
              </a:defRPr>
            </a:lvl5pPr>
            <a:lvl6pPr lvl="5" algn="ctr" rtl="0">
              <a:spcBef>
                <a:spcPts val="0"/>
              </a:spcBef>
              <a:spcAft>
                <a:spcPts val="0"/>
              </a:spcAft>
              <a:buClr>
                <a:schemeClr val="lt1"/>
              </a:buClr>
              <a:buSzPts val="3200"/>
              <a:buFont typeface="Roboto Black"/>
              <a:buChar char="■"/>
              <a:defRPr sz="4267">
                <a:solidFill>
                  <a:schemeClr val="lt1"/>
                </a:solidFill>
                <a:latin typeface="Roboto Black"/>
                <a:ea typeface="Roboto Black"/>
                <a:cs typeface="Roboto Black"/>
                <a:sym typeface="Roboto Black"/>
              </a:defRPr>
            </a:lvl6pPr>
            <a:lvl7pPr lvl="6" algn="ctr" rtl="0">
              <a:spcBef>
                <a:spcPts val="0"/>
              </a:spcBef>
              <a:spcAft>
                <a:spcPts val="0"/>
              </a:spcAft>
              <a:buClr>
                <a:schemeClr val="lt1"/>
              </a:buClr>
              <a:buSzPts val="3200"/>
              <a:buFont typeface="Roboto Black"/>
              <a:buChar char="●"/>
              <a:defRPr sz="4267">
                <a:solidFill>
                  <a:schemeClr val="lt1"/>
                </a:solidFill>
                <a:latin typeface="Roboto Black"/>
                <a:ea typeface="Roboto Black"/>
                <a:cs typeface="Roboto Black"/>
                <a:sym typeface="Roboto Black"/>
              </a:defRPr>
            </a:lvl7pPr>
            <a:lvl8pPr lvl="7" algn="ctr" rtl="0">
              <a:spcBef>
                <a:spcPts val="0"/>
              </a:spcBef>
              <a:spcAft>
                <a:spcPts val="0"/>
              </a:spcAft>
              <a:buClr>
                <a:schemeClr val="lt1"/>
              </a:buClr>
              <a:buSzPts val="3200"/>
              <a:buFont typeface="Roboto Black"/>
              <a:buChar char="○"/>
              <a:defRPr sz="4267">
                <a:solidFill>
                  <a:schemeClr val="lt1"/>
                </a:solidFill>
                <a:latin typeface="Roboto Black"/>
                <a:ea typeface="Roboto Black"/>
                <a:cs typeface="Roboto Black"/>
                <a:sym typeface="Roboto Black"/>
              </a:defRPr>
            </a:lvl8pPr>
            <a:lvl9pPr lvl="8" algn="ctr" rtl="0">
              <a:spcBef>
                <a:spcPts val="0"/>
              </a:spcBef>
              <a:spcAft>
                <a:spcPts val="0"/>
              </a:spcAft>
              <a:buClr>
                <a:schemeClr val="lt1"/>
              </a:buClr>
              <a:buSzPts val="3200"/>
              <a:buFont typeface="Roboto Black"/>
              <a:buChar char="■"/>
              <a:defRPr sz="4267">
                <a:solidFill>
                  <a:schemeClr val="lt1"/>
                </a:solidFill>
                <a:latin typeface="Roboto Black"/>
                <a:ea typeface="Roboto Black"/>
                <a:cs typeface="Roboto Black"/>
                <a:sym typeface="Roboto Black"/>
              </a:defRPr>
            </a:lvl9pPr>
          </a:lstStyle>
          <a:p>
            <a:endParaRPr/>
          </a:p>
        </p:txBody>
      </p:sp>
      <p:sp>
        <p:nvSpPr>
          <p:cNvPr id="1371" name="Google Shape;1371;p162"/>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1372" name="Google Shape;1372;p162"/>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52933" y="1828900"/>
            <a:ext cx="11360800" cy="39168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Font typeface="Roboto"/>
              <a:buChar char="●"/>
              <a:defRPr>
                <a:latin typeface="Roboto"/>
                <a:ea typeface="Roboto"/>
                <a:cs typeface="Roboto"/>
                <a:sym typeface="Roboto"/>
              </a:defRPr>
            </a:lvl1pPr>
            <a:lvl2pPr marL="1219170" lvl="1" indent="-423323" algn="l" rtl="0">
              <a:lnSpc>
                <a:spcPct val="115000"/>
              </a:lnSpc>
              <a:spcBef>
                <a:spcPts val="0"/>
              </a:spcBef>
              <a:spcAft>
                <a:spcPts val="0"/>
              </a:spcAft>
              <a:buSzPts val="1400"/>
              <a:buFont typeface="Roboto"/>
              <a:buChar char="○"/>
              <a:defRPr>
                <a:latin typeface="Roboto"/>
                <a:ea typeface="Roboto"/>
                <a:cs typeface="Roboto"/>
                <a:sym typeface="Roboto"/>
              </a:defRPr>
            </a:lvl2pPr>
            <a:lvl3pPr marL="1828754" lvl="2" indent="-423323" algn="l" rtl="0">
              <a:lnSpc>
                <a:spcPct val="115000"/>
              </a:lnSpc>
              <a:spcBef>
                <a:spcPts val="0"/>
              </a:spcBef>
              <a:spcAft>
                <a:spcPts val="0"/>
              </a:spcAft>
              <a:buSzPts val="1400"/>
              <a:buFont typeface="Roboto"/>
              <a:buChar char="■"/>
              <a:defRPr>
                <a:latin typeface="Roboto"/>
                <a:ea typeface="Roboto"/>
                <a:cs typeface="Roboto"/>
                <a:sym typeface="Roboto"/>
              </a:defRPr>
            </a:lvl3pPr>
            <a:lvl4pPr marL="2438339" lvl="3" indent="-423323" algn="l" rtl="0">
              <a:lnSpc>
                <a:spcPct val="115000"/>
              </a:lnSpc>
              <a:spcBef>
                <a:spcPts val="0"/>
              </a:spcBef>
              <a:spcAft>
                <a:spcPts val="0"/>
              </a:spcAft>
              <a:buSzPts val="1400"/>
              <a:buFont typeface="Roboto"/>
              <a:buChar char="●"/>
              <a:defRPr>
                <a:latin typeface="Roboto"/>
                <a:ea typeface="Roboto"/>
                <a:cs typeface="Roboto"/>
                <a:sym typeface="Roboto"/>
              </a:defRPr>
            </a:lvl4pPr>
            <a:lvl5pPr marL="3047924" lvl="4" indent="-423323" algn="l" rtl="0">
              <a:lnSpc>
                <a:spcPct val="115000"/>
              </a:lnSpc>
              <a:spcBef>
                <a:spcPts val="0"/>
              </a:spcBef>
              <a:spcAft>
                <a:spcPts val="0"/>
              </a:spcAft>
              <a:buSzPts val="1400"/>
              <a:buFont typeface="Roboto"/>
              <a:buChar char="○"/>
              <a:defRPr>
                <a:latin typeface="Roboto"/>
                <a:ea typeface="Roboto"/>
                <a:cs typeface="Roboto"/>
                <a:sym typeface="Roboto"/>
              </a:defRPr>
            </a:lvl5pPr>
            <a:lvl6pPr marL="3657509" lvl="5" indent="-423323" algn="l" rtl="0">
              <a:lnSpc>
                <a:spcPct val="115000"/>
              </a:lnSpc>
              <a:spcBef>
                <a:spcPts val="0"/>
              </a:spcBef>
              <a:spcAft>
                <a:spcPts val="0"/>
              </a:spcAft>
              <a:buSzPts val="1400"/>
              <a:buFont typeface="Roboto"/>
              <a:buChar char="■"/>
              <a:defRPr>
                <a:latin typeface="Roboto"/>
                <a:ea typeface="Roboto"/>
                <a:cs typeface="Roboto"/>
                <a:sym typeface="Roboto"/>
              </a:defRPr>
            </a:lvl6pPr>
            <a:lvl7pPr marL="4267093" lvl="6" indent="-423323" algn="l" rtl="0">
              <a:lnSpc>
                <a:spcPct val="115000"/>
              </a:lnSpc>
              <a:spcBef>
                <a:spcPts val="0"/>
              </a:spcBef>
              <a:spcAft>
                <a:spcPts val="0"/>
              </a:spcAft>
              <a:buSzPts val="1400"/>
              <a:buFont typeface="Roboto"/>
              <a:buChar char="●"/>
              <a:defRPr>
                <a:latin typeface="Roboto"/>
                <a:ea typeface="Roboto"/>
                <a:cs typeface="Roboto"/>
                <a:sym typeface="Roboto"/>
              </a:defRPr>
            </a:lvl7pPr>
            <a:lvl8pPr marL="4876678" lvl="7" indent="-423323" algn="l" rtl="0">
              <a:lnSpc>
                <a:spcPct val="115000"/>
              </a:lnSpc>
              <a:spcBef>
                <a:spcPts val="0"/>
              </a:spcBef>
              <a:spcAft>
                <a:spcPts val="0"/>
              </a:spcAft>
              <a:buSzPts val="1400"/>
              <a:buFont typeface="Roboto"/>
              <a:buChar char="○"/>
              <a:defRPr>
                <a:latin typeface="Roboto"/>
                <a:ea typeface="Roboto"/>
                <a:cs typeface="Roboto"/>
                <a:sym typeface="Roboto"/>
              </a:defRPr>
            </a:lvl8pPr>
            <a:lvl9pPr marL="5486263" lvl="8" indent="-423323" algn="l" rtl="0">
              <a:lnSpc>
                <a:spcPct val="115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64" name="Google Shape;64;p15"/>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65" name="Google Shape;65;p15"/>
          <p:cNvSpPr txBox="1">
            <a:spLocks noGrp="1"/>
          </p:cNvSpPr>
          <p:nvPr>
            <p:ph type="title"/>
          </p:nvPr>
        </p:nvSpPr>
        <p:spPr>
          <a:xfrm>
            <a:off x="5910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66" name="Google Shape;66;p15"/>
          <p:cNvSpPr txBox="1">
            <a:spLocks noGrp="1"/>
          </p:cNvSpPr>
          <p:nvPr>
            <p:ph type="subTitle" idx="2"/>
          </p:nvPr>
        </p:nvSpPr>
        <p:spPr>
          <a:xfrm>
            <a:off x="5910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67"/>
        <p:cNvGrpSpPr/>
        <p:nvPr/>
      </p:nvGrpSpPr>
      <p:grpSpPr>
        <a:xfrm>
          <a:off x="0" y="0"/>
          <a:ext cx="0" cy="0"/>
          <a:chOff x="0" y="0"/>
          <a:chExt cx="0" cy="0"/>
        </a:xfrm>
      </p:grpSpPr>
      <p:sp>
        <p:nvSpPr>
          <p:cNvPr id="68" name="Google Shape;68;p16"/>
          <p:cNvSpPr/>
          <p:nvPr/>
        </p:nvSpPr>
        <p:spPr>
          <a:xfrm>
            <a:off x="6080000" y="224000"/>
            <a:ext cx="6112000" cy="6085600"/>
          </a:xfrm>
          <a:prstGeom prst="rect">
            <a:avLst/>
          </a:prstGeom>
          <a:solidFill>
            <a:srgbClr val="1F3864"/>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69" name="Google Shape;69;p16"/>
          <p:cNvSpPr txBox="1">
            <a:spLocks noGrp="1"/>
          </p:cNvSpPr>
          <p:nvPr>
            <p:ph type="title"/>
          </p:nvPr>
        </p:nvSpPr>
        <p:spPr>
          <a:xfrm>
            <a:off x="415600" y="365767"/>
            <a:ext cx="5333200" cy="125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70" name="Google Shape;70;p16"/>
          <p:cNvSpPr txBox="1">
            <a:spLocks noGrp="1"/>
          </p:cNvSpPr>
          <p:nvPr>
            <p:ph type="body" idx="1"/>
          </p:nvPr>
        </p:nvSpPr>
        <p:spPr>
          <a:xfrm>
            <a:off x="415600" y="2247467"/>
            <a:ext cx="5333200" cy="3800400"/>
          </a:xfrm>
          <a:prstGeom prst="rect">
            <a:avLst/>
          </a:prstGeom>
          <a:solidFill>
            <a:srgbClr val="78909C">
              <a:alpha val="58819"/>
            </a:srgbClr>
          </a:solidFill>
          <a:ln>
            <a:noFill/>
          </a:ln>
        </p:spPr>
        <p:txBody>
          <a:bodyPr spcFirstLastPara="1" wrap="square" lIns="91425" tIns="91425" rIns="91425" bIns="91425" anchor="t" anchorCtr="0">
            <a:normAutofit/>
          </a:bodyPr>
          <a:lstStyle>
            <a:lvl1pPr marL="609585" lvl="0" indent="-423323" algn="l" rtl="0">
              <a:lnSpc>
                <a:spcPct val="115000"/>
              </a:lnSpc>
              <a:spcBef>
                <a:spcPts val="0"/>
              </a:spcBef>
              <a:spcAft>
                <a:spcPts val="0"/>
              </a:spcAft>
              <a:buSzPts val="1400"/>
              <a:buFont typeface="Roboto"/>
              <a:buChar char="●"/>
              <a:defRPr sz="1867">
                <a:latin typeface="Roboto"/>
                <a:ea typeface="Roboto"/>
                <a:cs typeface="Roboto"/>
                <a:sym typeface="Roboto"/>
              </a:defRPr>
            </a:lvl1pPr>
            <a:lvl2pPr marL="1219170" lvl="1" indent="-406390" algn="l" rtl="0">
              <a:lnSpc>
                <a:spcPct val="115000"/>
              </a:lnSpc>
              <a:spcBef>
                <a:spcPts val="0"/>
              </a:spcBef>
              <a:spcAft>
                <a:spcPts val="0"/>
              </a:spcAft>
              <a:buSzPts val="1200"/>
              <a:buFont typeface="Roboto"/>
              <a:buChar char="○"/>
              <a:defRPr sz="1600">
                <a:latin typeface="Roboto"/>
                <a:ea typeface="Roboto"/>
                <a:cs typeface="Roboto"/>
                <a:sym typeface="Roboto"/>
              </a:defRPr>
            </a:lvl2pPr>
            <a:lvl3pPr marL="1828754" lvl="2" indent="-406390" algn="l" rtl="0">
              <a:lnSpc>
                <a:spcPct val="115000"/>
              </a:lnSpc>
              <a:spcBef>
                <a:spcPts val="0"/>
              </a:spcBef>
              <a:spcAft>
                <a:spcPts val="0"/>
              </a:spcAft>
              <a:buSzPts val="1200"/>
              <a:buFont typeface="Roboto"/>
              <a:buChar char="■"/>
              <a:defRPr sz="1600">
                <a:latin typeface="Roboto"/>
                <a:ea typeface="Roboto"/>
                <a:cs typeface="Roboto"/>
                <a:sym typeface="Roboto"/>
              </a:defRPr>
            </a:lvl3pPr>
            <a:lvl4pPr marL="2438339" lvl="3" indent="-406390" algn="l" rtl="0">
              <a:lnSpc>
                <a:spcPct val="115000"/>
              </a:lnSpc>
              <a:spcBef>
                <a:spcPts val="0"/>
              </a:spcBef>
              <a:spcAft>
                <a:spcPts val="0"/>
              </a:spcAft>
              <a:buSzPts val="1200"/>
              <a:buFont typeface="Roboto"/>
              <a:buChar char="●"/>
              <a:defRPr sz="1600">
                <a:latin typeface="Roboto"/>
                <a:ea typeface="Roboto"/>
                <a:cs typeface="Roboto"/>
                <a:sym typeface="Roboto"/>
              </a:defRPr>
            </a:lvl4pPr>
            <a:lvl5pPr marL="3047924" lvl="4" indent="-406390" algn="l" rtl="0">
              <a:lnSpc>
                <a:spcPct val="115000"/>
              </a:lnSpc>
              <a:spcBef>
                <a:spcPts val="0"/>
              </a:spcBef>
              <a:spcAft>
                <a:spcPts val="0"/>
              </a:spcAft>
              <a:buSzPts val="1200"/>
              <a:buFont typeface="Roboto"/>
              <a:buChar char="○"/>
              <a:defRPr sz="1600">
                <a:latin typeface="Roboto"/>
                <a:ea typeface="Roboto"/>
                <a:cs typeface="Roboto"/>
                <a:sym typeface="Roboto"/>
              </a:defRPr>
            </a:lvl5pPr>
            <a:lvl6pPr marL="3657509" lvl="5" indent="-406390" algn="l" rtl="0">
              <a:lnSpc>
                <a:spcPct val="115000"/>
              </a:lnSpc>
              <a:spcBef>
                <a:spcPts val="0"/>
              </a:spcBef>
              <a:spcAft>
                <a:spcPts val="0"/>
              </a:spcAft>
              <a:buSzPts val="1200"/>
              <a:buFont typeface="Roboto"/>
              <a:buChar char="■"/>
              <a:defRPr sz="1600">
                <a:latin typeface="Roboto"/>
                <a:ea typeface="Roboto"/>
                <a:cs typeface="Roboto"/>
                <a:sym typeface="Roboto"/>
              </a:defRPr>
            </a:lvl6pPr>
            <a:lvl7pPr marL="4267093" lvl="6" indent="-406390" algn="l" rtl="0">
              <a:lnSpc>
                <a:spcPct val="115000"/>
              </a:lnSpc>
              <a:spcBef>
                <a:spcPts val="0"/>
              </a:spcBef>
              <a:spcAft>
                <a:spcPts val="0"/>
              </a:spcAft>
              <a:buSzPts val="1200"/>
              <a:buFont typeface="Roboto"/>
              <a:buChar char="●"/>
              <a:defRPr sz="1600">
                <a:latin typeface="Roboto"/>
                <a:ea typeface="Roboto"/>
                <a:cs typeface="Roboto"/>
                <a:sym typeface="Roboto"/>
              </a:defRPr>
            </a:lvl7pPr>
            <a:lvl8pPr marL="4876678" lvl="7" indent="-406390" algn="l" rtl="0">
              <a:lnSpc>
                <a:spcPct val="115000"/>
              </a:lnSpc>
              <a:spcBef>
                <a:spcPts val="0"/>
              </a:spcBef>
              <a:spcAft>
                <a:spcPts val="0"/>
              </a:spcAft>
              <a:buSzPts val="1200"/>
              <a:buFont typeface="Roboto"/>
              <a:buChar char="○"/>
              <a:defRPr sz="1600">
                <a:latin typeface="Roboto"/>
                <a:ea typeface="Roboto"/>
                <a:cs typeface="Roboto"/>
                <a:sym typeface="Roboto"/>
              </a:defRPr>
            </a:lvl8pPr>
            <a:lvl9pPr marL="5486263" lvl="8" indent="-406390" algn="l" rtl="0">
              <a:lnSpc>
                <a:spcPct val="115000"/>
              </a:lnSpc>
              <a:spcBef>
                <a:spcPts val="0"/>
              </a:spcBef>
              <a:spcAft>
                <a:spcPts val="0"/>
              </a:spcAft>
              <a:buSzPts val="1200"/>
              <a:buFont typeface="Roboto"/>
              <a:buChar char="■"/>
              <a:defRPr sz="1600">
                <a:latin typeface="Roboto"/>
                <a:ea typeface="Roboto"/>
                <a:cs typeface="Roboto"/>
                <a:sym typeface="Roboto"/>
              </a:defRPr>
            </a:lvl9pPr>
          </a:lstStyle>
          <a:p>
            <a:endParaRPr/>
          </a:p>
        </p:txBody>
      </p:sp>
      <p:sp>
        <p:nvSpPr>
          <p:cNvPr id="71" name="Google Shape;71;p16"/>
          <p:cNvSpPr txBox="1">
            <a:spLocks noGrp="1"/>
          </p:cNvSpPr>
          <p:nvPr>
            <p:ph type="body" idx="2"/>
          </p:nvPr>
        </p:nvSpPr>
        <p:spPr>
          <a:xfrm>
            <a:off x="6443200" y="2247467"/>
            <a:ext cx="5333200" cy="3800400"/>
          </a:xfrm>
          <a:prstGeom prst="rect">
            <a:avLst/>
          </a:prstGeom>
          <a:solidFill>
            <a:srgbClr val="78909C">
              <a:alpha val="58819"/>
            </a:srgbClr>
          </a:solidFill>
          <a:ln>
            <a:noFill/>
          </a:ln>
        </p:spPr>
        <p:txBody>
          <a:bodyPr spcFirstLastPara="1" wrap="square" lIns="91425" tIns="91425" rIns="91425" bIns="91425" anchor="t" anchorCtr="0">
            <a:normAutofit/>
          </a:bodyPr>
          <a:lstStyle>
            <a:lvl1pPr marL="609585" lvl="0" indent="-423323" algn="l" rtl="0">
              <a:lnSpc>
                <a:spcPct val="115000"/>
              </a:lnSpc>
              <a:spcBef>
                <a:spcPts val="0"/>
              </a:spcBef>
              <a:spcAft>
                <a:spcPts val="0"/>
              </a:spcAft>
              <a:buSzPts val="1400"/>
              <a:buFont typeface="Roboto"/>
              <a:buChar char="●"/>
              <a:defRPr sz="1867">
                <a:latin typeface="Roboto"/>
                <a:ea typeface="Roboto"/>
                <a:cs typeface="Roboto"/>
                <a:sym typeface="Roboto"/>
              </a:defRPr>
            </a:lvl1pPr>
            <a:lvl2pPr marL="1219170" lvl="1" indent="-406390" algn="l" rtl="0">
              <a:lnSpc>
                <a:spcPct val="115000"/>
              </a:lnSpc>
              <a:spcBef>
                <a:spcPts val="0"/>
              </a:spcBef>
              <a:spcAft>
                <a:spcPts val="0"/>
              </a:spcAft>
              <a:buSzPts val="1200"/>
              <a:buFont typeface="Roboto"/>
              <a:buChar char="○"/>
              <a:defRPr sz="1600">
                <a:latin typeface="Roboto"/>
                <a:ea typeface="Roboto"/>
                <a:cs typeface="Roboto"/>
                <a:sym typeface="Roboto"/>
              </a:defRPr>
            </a:lvl2pPr>
            <a:lvl3pPr marL="1828754" lvl="2" indent="-406390" algn="l" rtl="0">
              <a:lnSpc>
                <a:spcPct val="115000"/>
              </a:lnSpc>
              <a:spcBef>
                <a:spcPts val="0"/>
              </a:spcBef>
              <a:spcAft>
                <a:spcPts val="0"/>
              </a:spcAft>
              <a:buSzPts val="1200"/>
              <a:buFont typeface="Roboto"/>
              <a:buChar char="■"/>
              <a:defRPr sz="1600">
                <a:latin typeface="Roboto"/>
                <a:ea typeface="Roboto"/>
                <a:cs typeface="Roboto"/>
                <a:sym typeface="Roboto"/>
              </a:defRPr>
            </a:lvl3pPr>
            <a:lvl4pPr marL="2438339" lvl="3" indent="-406390" algn="l" rtl="0">
              <a:lnSpc>
                <a:spcPct val="115000"/>
              </a:lnSpc>
              <a:spcBef>
                <a:spcPts val="0"/>
              </a:spcBef>
              <a:spcAft>
                <a:spcPts val="0"/>
              </a:spcAft>
              <a:buSzPts val="1200"/>
              <a:buFont typeface="Roboto"/>
              <a:buChar char="●"/>
              <a:defRPr sz="1600">
                <a:latin typeface="Roboto"/>
                <a:ea typeface="Roboto"/>
                <a:cs typeface="Roboto"/>
                <a:sym typeface="Roboto"/>
              </a:defRPr>
            </a:lvl4pPr>
            <a:lvl5pPr marL="3047924" lvl="4" indent="-406390" algn="l" rtl="0">
              <a:lnSpc>
                <a:spcPct val="115000"/>
              </a:lnSpc>
              <a:spcBef>
                <a:spcPts val="0"/>
              </a:spcBef>
              <a:spcAft>
                <a:spcPts val="0"/>
              </a:spcAft>
              <a:buSzPts val="1200"/>
              <a:buFont typeface="Roboto"/>
              <a:buChar char="○"/>
              <a:defRPr sz="1600">
                <a:latin typeface="Roboto"/>
                <a:ea typeface="Roboto"/>
                <a:cs typeface="Roboto"/>
                <a:sym typeface="Roboto"/>
              </a:defRPr>
            </a:lvl5pPr>
            <a:lvl6pPr marL="3657509" lvl="5" indent="-406390" algn="l" rtl="0">
              <a:lnSpc>
                <a:spcPct val="115000"/>
              </a:lnSpc>
              <a:spcBef>
                <a:spcPts val="0"/>
              </a:spcBef>
              <a:spcAft>
                <a:spcPts val="0"/>
              </a:spcAft>
              <a:buSzPts val="1200"/>
              <a:buFont typeface="Roboto"/>
              <a:buChar char="■"/>
              <a:defRPr sz="1600">
                <a:latin typeface="Roboto"/>
                <a:ea typeface="Roboto"/>
                <a:cs typeface="Roboto"/>
                <a:sym typeface="Roboto"/>
              </a:defRPr>
            </a:lvl6pPr>
            <a:lvl7pPr marL="4267093" lvl="6" indent="-406390" algn="l" rtl="0">
              <a:lnSpc>
                <a:spcPct val="115000"/>
              </a:lnSpc>
              <a:spcBef>
                <a:spcPts val="0"/>
              </a:spcBef>
              <a:spcAft>
                <a:spcPts val="0"/>
              </a:spcAft>
              <a:buSzPts val="1200"/>
              <a:buFont typeface="Roboto"/>
              <a:buChar char="●"/>
              <a:defRPr sz="1600">
                <a:latin typeface="Roboto"/>
                <a:ea typeface="Roboto"/>
                <a:cs typeface="Roboto"/>
                <a:sym typeface="Roboto"/>
              </a:defRPr>
            </a:lvl7pPr>
            <a:lvl8pPr marL="4876678" lvl="7" indent="-406390" algn="l" rtl="0">
              <a:lnSpc>
                <a:spcPct val="115000"/>
              </a:lnSpc>
              <a:spcBef>
                <a:spcPts val="0"/>
              </a:spcBef>
              <a:spcAft>
                <a:spcPts val="0"/>
              </a:spcAft>
              <a:buSzPts val="1200"/>
              <a:buFont typeface="Roboto"/>
              <a:buChar char="○"/>
              <a:defRPr sz="1600">
                <a:latin typeface="Roboto"/>
                <a:ea typeface="Roboto"/>
                <a:cs typeface="Roboto"/>
                <a:sym typeface="Roboto"/>
              </a:defRPr>
            </a:lvl8pPr>
            <a:lvl9pPr marL="5486263" lvl="8" indent="-406390" algn="l" rtl="0">
              <a:lnSpc>
                <a:spcPct val="115000"/>
              </a:lnSpc>
              <a:spcBef>
                <a:spcPts val="0"/>
              </a:spcBef>
              <a:spcAft>
                <a:spcPts val="0"/>
              </a:spcAft>
              <a:buSzPts val="1200"/>
              <a:buFont typeface="Roboto"/>
              <a:buChar char="■"/>
              <a:defRPr sz="1600">
                <a:latin typeface="Roboto"/>
                <a:ea typeface="Roboto"/>
                <a:cs typeface="Roboto"/>
                <a:sym typeface="Roboto"/>
              </a:defRPr>
            </a:lvl9pPr>
          </a:lstStyle>
          <a:p>
            <a:endParaRPr/>
          </a:p>
        </p:txBody>
      </p:sp>
      <p:sp>
        <p:nvSpPr>
          <p:cNvPr id="72" name="Google Shape;72;p16"/>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73" name="Google Shape;73;p16"/>
          <p:cNvSpPr txBox="1">
            <a:spLocks noGrp="1"/>
          </p:cNvSpPr>
          <p:nvPr>
            <p:ph type="subTitle" idx="3"/>
          </p:nvPr>
        </p:nvSpPr>
        <p:spPr>
          <a:xfrm>
            <a:off x="415600" y="1616200"/>
            <a:ext cx="53332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594101"/>
            <a:ext cx="10363200" cy="1362075"/>
          </a:xfrm>
        </p:spPr>
        <p:txBody>
          <a:bodyPr anchor="t">
            <a:noAutofit/>
          </a:bodyPr>
          <a:lstStyle>
            <a:lvl1pPr algn="l">
              <a:defRPr sz="4800" b="1" cap="none">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63084" y="2093913"/>
            <a:ext cx="10363200" cy="1500187"/>
          </a:xfrm>
        </p:spPr>
        <p:txBody>
          <a:bodyPr anchor="b">
            <a:normAutofit/>
          </a:bodyPr>
          <a:lstStyle>
            <a:lvl1pPr marL="0" indent="0">
              <a:buNone/>
              <a:defRPr sz="34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BDCA29E5-B96F-7A48-B7B2-12E8D407D1CC}"/>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5583139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17"/>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76" name="Google Shape;76;p17"/>
          <p:cNvSpPr txBox="1">
            <a:spLocks noGrp="1"/>
          </p:cNvSpPr>
          <p:nvPr>
            <p:ph type="title"/>
          </p:nvPr>
        </p:nvSpPr>
        <p:spPr>
          <a:xfrm>
            <a:off x="4156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77" name="Google Shape;77;p17"/>
          <p:cNvSpPr txBox="1">
            <a:spLocks noGrp="1"/>
          </p:cNvSpPr>
          <p:nvPr>
            <p:ph type="subTitle" idx="1"/>
          </p:nvPr>
        </p:nvSpPr>
        <p:spPr>
          <a:xfrm>
            <a:off x="4156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4156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80" name="Google Shape;80;p18"/>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rtl="0">
              <a:lnSpc>
                <a:spcPct val="115000"/>
              </a:lnSpc>
              <a:spcBef>
                <a:spcPts val="0"/>
              </a:spcBef>
              <a:spcAft>
                <a:spcPts val="0"/>
              </a:spcAft>
              <a:buSzPts val="1400"/>
              <a:buFont typeface="Roboto"/>
              <a:buChar char="●"/>
              <a:defRPr sz="1867">
                <a:latin typeface="Roboto"/>
                <a:ea typeface="Roboto"/>
                <a:cs typeface="Roboto"/>
                <a:sym typeface="Roboto"/>
              </a:defRPr>
            </a:lvl1pPr>
            <a:lvl2pPr marL="1219170" lvl="1" indent="-406390" algn="l" rtl="0">
              <a:lnSpc>
                <a:spcPct val="115000"/>
              </a:lnSpc>
              <a:spcBef>
                <a:spcPts val="0"/>
              </a:spcBef>
              <a:spcAft>
                <a:spcPts val="0"/>
              </a:spcAft>
              <a:buSzPts val="1200"/>
              <a:buFont typeface="Roboto"/>
              <a:buChar char="○"/>
              <a:defRPr sz="1600">
                <a:latin typeface="Roboto"/>
                <a:ea typeface="Roboto"/>
                <a:cs typeface="Roboto"/>
                <a:sym typeface="Roboto"/>
              </a:defRPr>
            </a:lvl2pPr>
            <a:lvl3pPr marL="1828754" lvl="2" indent="-406390" algn="l" rtl="0">
              <a:lnSpc>
                <a:spcPct val="115000"/>
              </a:lnSpc>
              <a:spcBef>
                <a:spcPts val="0"/>
              </a:spcBef>
              <a:spcAft>
                <a:spcPts val="0"/>
              </a:spcAft>
              <a:buSzPts val="1200"/>
              <a:buFont typeface="Roboto"/>
              <a:buChar char="■"/>
              <a:defRPr sz="1600">
                <a:latin typeface="Roboto"/>
                <a:ea typeface="Roboto"/>
                <a:cs typeface="Roboto"/>
                <a:sym typeface="Roboto"/>
              </a:defRPr>
            </a:lvl3pPr>
            <a:lvl4pPr marL="2438339" lvl="3" indent="-406390" algn="l" rtl="0">
              <a:lnSpc>
                <a:spcPct val="115000"/>
              </a:lnSpc>
              <a:spcBef>
                <a:spcPts val="0"/>
              </a:spcBef>
              <a:spcAft>
                <a:spcPts val="0"/>
              </a:spcAft>
              <a:buSzPts val="1200"/>
              <a:buFont typeface="Roboto"/>
              <a:buChar char="●"/>
              <a:defRPr sz="1600">
                <a:latin typeface="Roboto"/>
                <a:ea typeface="Roboto"/>
                <a:cs typeface="Roboto"/>
                <a:sym typeface="Roboto"/>
              </a:defRPr>
            </a:lvl4pPr>
            <a:lvl5pPr marL="3047924" lvl="4" indent="-406390" algn="l" rtl="0">
              <a:lnSpc>
                <a:spcPct val="115000"/>
              </a:lnSpc>
              <a:spcBef>
                <a:spcPts val="0"/>
              </a:spcBef>
              <a:spcAft>
                <a:spcPts val="0"/>
              </a:spcAft>
              <a:buSzPts val="1200"/>
              <a:buFont typeface="Roboto"/>
              <a:buChar char="○"/>
              <a:defRPr sz="1600">
                <a:latin typeface="Roboto"/>
                <a:ea typeface="Roboto"/>
                <a:cs typeface="Roboto"/>
                <a:sym typeface="Roboto"/>
              </a:defRPr>
            </a:lvl5pPr>
            <a:lvl6pPr marL="3657509" lvl="5" indent="-406390" algn="l" rtl="0">
              <a:lnSpc>
                <a:spcPct val="115000"/>
              </a:lnSpc>
              <a:spcBef>
                <a:spcPts val="0"/>
              </a:spcBef>
              <a:spcAft>
                <a:spcPts val="0"/>
              </a:spcAft>
              <a:buSzPts val="1200"/>
              <a:buFont typeface="Roboto"/>
              <a:buChar char="■"/>
              <a:defRPr sz="1600">
                <a:latin typeface="Roboto"/>
                <a:ea typeface="Roboto"/>
                <a:cs typeface="Roboto"/>
                <a:sym typeface="Roboto"/>
              </a:defRPr>
            </a:lvl6pPr>
            <a:lvl7pPr marL="4267093" lvl="6" indent="-406390" algn="l" rtl="0">
              <a:lnSpc>
                <a:spcPct val="115000"/>
              </a:lnSpc>
              <a:spcBef>
                <a:spcPts val="0"/>
              </a:spcBef>
              <a:spcAft>
                <a:spcPts val="0"/>
              </a:spcAft>
              <a:buSzPts val="1200"/>
              <a:buFont typeface="Roboto"/>
              <a:buChar char="●"/>
              <a:defRPr sz="1600">
                <a:latin typeface="Roboto"/>
                <a:ea typeface="Roboto"/>
                <a:cs typeface="Roboto"/>
                <a:sym typeface="Roboto"/>
              </a:defRPr>
            </a:lvl7pPr>
            <a:lvl8pPr marL="4876678" lvl="7" indent="-406390" algn="l" rtl="0">
              <a:lnSpc>
                <a:spcPct val="115000"/>
              </a:lnSpc>
              <a:spcBef>
                <a:spcPts val="0"/>
              </a:spcBef>
              <a:spcAft>
                <a:spcPts val="0"/>
              </a:spcAft>
              <a:buSzPts val="1200"/>
              <a:buFont typeface="Roboto"/>
              <a:buChar char="○"/>
              <a:defRPr sz="1600">
                <a:latin typeface="Roboto"/>
                <a:ea typeface="Roboto"/>
                <a:cs typeface="Roboto"/>
                <a:sym typeface="Roboto"/>
              </a:defRPr>
            </a:lvl8pPr>
            <a:lvl9pPr marL="5486263" lvl="8" indent="-406390" algn="l" rtl="0">
              <a:lnSpc>
                <a:spcPct val="115000"/>
              </a:lnSpc>
              <a:spcBef>
                <a:spcPts val="0"/>
              </a:spcBef>
              <a:spcAft>
                <a:spcPts val="0"/>
              </a:spcAft>
              <a:buSzPts val="1200"/>
              <a:buFont typeface="Roboto"/>
              <a:buChar char="■"/>
              <a:defRPr sz="1600">
                <a:latin typeface="Roboto"/>
                <a:ea typeface="Roboto"/>
                <a:cs typeface="Roboto"/>
                <a:sym typeface="Roboto"/>
              </a:defRPr>
            </a:lvl9pPr>
          </a:lstStyle>
          <a:p>
            <a:endParaRPr/>
          </a:p>
        </p:txBody>
      </p:sp>
      <p:sp>
        <p:nvSpPr>
          <p:cNvPr id="81" name="Google Shape;81;p18"/>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rtl="0">
              <a:lnSpc>
                <a:spcPct val="115000"/>
              </a:lnSpc>
              <a:spcBef>
                <a:spcPts val="0"/>
              </a:spcBef>
              <a:spcAft>
                <a:spcPts val="0"/>
              </a:spcAft>
              <a:buSzPts val="1400"/>
              <a:buFont typeface="Roboto"/>
              <a:buChar char="●"/>
              <a:defRPr sz="1867">
                <a:latin typeface="Roboto"/>
                <a:ea typeface="Roboto"/>
                <a:cs typeface="Roboto"/>
                <a:sym typeface="Roboto"/>
              </a:defRPr>
            </a:lvl1pPr>
            <a:lvl2pPr marL="1219170" lvl="1" indent="-406390" algn="l" rtl="0">
              <a:lnSpc>
                <a:spcPct val="115000"/>
              </a:lnSpc>
              <a:spcBef>
                <a:spcPts val="0"/>
              </a:spcBef>
              <a:spcAft>
                <a:spcPts val="0"/>
              </a:spcAft>
              <a:buSzPts val="1200"/>
              <a:buFont typeface="Roboto"/>
              <a:buChar char="○"/>
              <a:defRPr sz="1600">
                <a:latin typeface="Roboto"/>
                <a:ea typeface="Roboto"/>
                <a:cs typeface="Roboto"/>
                <a:sym typeface="Roboto"/>
              </a:defRPr>
            </a:lvl2pPr>
            <a:lvl3pPr marL="1828754" lvl="2" indent="-406390" algn="l" rtl="0">
              <a:lnSpc>
                <a:spcPct val="115000"/>
              </a:lnSpc>
              <a:spcBef>
                <a:spcPts val="0"/>
              </a:spcBef>
              <a:spcAft>
                <a:spcPts val="0"/>
              </a:spcAft>
              <a:buSzPts val="1200"/>
              <a:buFont typeface="Roboto"/>
              <a:buChar char="■"/>
              <a:defRPr sz="1600">
                <a:latin typeface="Roboto"/>
                <a:ea typeface="Roboto"/>
                <a:cs typeface="Roboto"/>
                <a:sym typeface="Roboto"/>
              </a:defRPr>
            </a:lvl3pPr>
            <a:lvl4pPr marL="2438339" lvl="3" indent="-406390" algn="l" rtl="0">
              <a:lnSpc>
                <a:spcPct val="115000"/>
              </a:lnSpc>
              <a:spcBef>
                <a:spcPts val="0"/>
              </a:spcBef>
              <a:spcAft>
                <a:spcPts val="0"/>
              </a:spcAft>
              <a:buSzPts val="1200"/>
              <a:buFont typeface="Roboto"/>
              <a:buChar char="●"/>
              <a:defRPr sz="1600">
                <a:latin typeface="Roboto"/>
                <a:ea typeface="Roboto"/>
                <a:cs typeface="Roboto"/>
                <a:sym typeface="Roboto"/>
              </a:defRPr>
            </a:lvl4pPr>
            <a:lvl5pPr marL="3047924" lvl="4" indent="-406390" algn="l" rtl="0">
              <a:lnSpc>
                <a:spcPct val="115000"/>
              </a:lnSpc>
              <a:spcBef>
                <a:spcPts val="0"/>
              </a:spcBef>
              <a:spcAft>
                <a:spcPts val="0"/>
              </a:spcAft>
              <a:buSzPts val="1200"/>
              <a:buFont typeface="Roboto"/>
              <a:buChar char="○"/>
              <a:defRPr sz="1600">
                <a:latin typeface="Roboto"/>
                <a:ea typeface="Roboto"/>
                <a:cs typeface="Roboto"/>
                <a:sym typeface="Roboto"/>
              </a:defRPr>
            </a:lvl5pPr>
            <a:lvl6pPr marL="3657509" lvl="5" indent="-406390" algn="l" rtl="0">
              <a:lnSpc>
                <a:spcPct val="115000"/>
              </a:lnSpc>
              <a:spcBef>
                <a:spcPts val="0"/>
              </a:spcBef>
              <a:spcAft>
                <a:spcPts val="0"/>
              </a:spcAft>
              <a:buSzPts val="1200"/>
              <a:buFont typeface="Roboto"/>
              <a:buChar char="■"/>
              <a:defRPr sz="1600">
                <a:latin typeface="Roboto"/>
                <a:ea typeface="Roboto"/>
                <a:cs typeface="Roboto"/>
                <a:sym typeface="Roboto"/>
              </a:defRPr>
            </a:lvl6pPr>
            <a:lvl7pPr marL="4267093" lvl="6" indent="-406390" algn="l" rtl="0">
              <a:lnSpc>
                <a:spcPct val="115000"/>
              </a:lnSpc>
              <a:spcBef>
                <a:spcPts val="0"/>
              </a:spcBef>
              <a:spcAft>
                <a:spcPts val="0"/>
              </a:spcAft>
              <a:buSzPts val="1200"/>
              <a:buFont typeface="Roboto"/>
              <a:buChar char="●"/>
              <a:defRPr sz="1600">
                <a:latin typeface="Roboto"/>
                <a:ea typeface="Roboto"/>
                <a:cs typeface="Roboto"/>
                <a:sym typeface="Roboto"/>
              </a:defRPr>
            </a:lvl7pPr>
            <a:lvl8pPr marL="4876678" lvl="7" indent="-406390" algn="l" rtl="0">
              <a:lnSpc>
                <a:spcPct val="115000"/>
              </a:lnSpc>
              <a:spcBef>
                <a:spcPts val="0"/>
              </a:spcBef>
              <a:spcAft>
                <a:spcPts val="0"/>
              </a:spcAft>
              <a:buSzPts val="1200"/>
              <a:buFont typeface="Roboto"/>
              <a:buChar char="○"/>
              <a:defRPr sz="1600">
                <a:latin typeface="Roboto"/>
                <a:ea typeface="Roboto"/>
                <a:cs typeface="Roboto"/>
                <a:sym typeface="Roboto"/>
              </a:defRPr>
            </a:lvl8pPr>
            <a:lvl9pPr marL="5486263" lvl="8" indent="-406390" algn="l" rtl="0">
              <a:lnSpc>
                <a:spcPct val="115000"/>
              </a:lnSpc>
              <a:spcBef>
                <a:spcPts val="0"/>
              </a:spcBef>
              <a:spcAft>
                <a:spcPts val="0"/>
              </a:spcAft>
              <a:buSzPts val="1200"/>
              <a:buFont typeface="Roboto"/>
              <a:buChar char="■"/>
              <a:defRPr sz="1600">
                <a:latin typeface="Roboto"/>
                <a:ea typeface="Roboto"/>
                <a:cs typeface="Roboto"/>
                <a:sym typeface="Roboto"/>
              </a:defRPr>
            </a:lvl9pPr>
          </a:lstStyle>
          <a:p>
            <a:endParaRPr/>
          </a:p>
        </p:txBody>
      </p:sp>
      <p:sp>
        <p:nvSpPr>
          <p:cNvPr id="82" name="Google Shape;82;p18"/>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83" name="Google Shape;83;p18"/>
          <p:cNvSpPr txBox="1">
            <a:spLocks noGrp="1"/>
          </p:cNvSpPr>
          <p:nvPr>
            <p:ph type="subTitle" idx="3"/>
          </p:nvPr>
        </p:nvSpPr>
        <p:spPr>
          <a:xfrm>
            <a:off x="4156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Font typeface="Roboto Black"/>
              <a:buNone/>
              <a:defRPr sz="6400">
                <a:latin typeface="Roboto Black"/>
                <a:ea typeface="Roboto Black"/>
                <a:cs typeface="Roboto Black"/>
                <a:sym typeface="Roboto Black"/>
              </a:defRPr>
            </a:lvl1pPr>
            <a:lvl2pPr lvl="1" algn="l" rtl="0">
              <a:lnSpc>
                <a:spcPct val="100000"/>
              </a:lnSpc>
              <a:spcBef>
                <a:spcPts val="0"/>
              </a:spcBef>
              <a:spcAft>
                <a:spcPts val="0"/>
              </a:spcAft>
              <a:buSzPts val="4800"/>
              <a:buFont typeface="Roboto Black"/>
              <a:buNone/>
              <a:defRPr sz="6400">
                <a:latin typeface="Roboto Black"/>
                <a:ea typeface="Roboto Black"/>
                <a:cs typeface="Roboto Black"/>
                <a:sym typeface="Roboto Black"/>
              </a:defRPr>
            </a:lvl2pPr>
            <a:lvl3pPr lvl="2" algn="l" rtl="0">
              <a:lnSpc>
                <a:spcPct val="100000"/>
              </a:lnSpc>
              <a:spcBef>
                <a:spcPts val="0"/>
              </a:spcBef>
              <a:spcAft>
                <a:spcPts val="0"/>
              </a:spcAft>
              <a:buSzPts val="4800"/>
              <a:buFont typeface="Roboto Black"/>
              <a:buNone/>
              <a:defRPr sz="6400">
                <a:latin typeface="Roboto Black"/>
                <a:ea typeface="Roboto Black"/>
                <a:cs typeface="Roboto Black"/>
                <a:sym typeface="Roboto Black"/>
              </a:defRPr>
            </a:lvl3pPr>
            <a:lvl4pPr lvl="3" algn="l" rtl="0">
              <a:lnSpc>
                <a:spcPct val="100000"/>
              </a:lnSpc>
              <a:spcBef>
                <a:spcPts val="0"/>
              </a:spcBef>
              <a:spcAft>
                <a:spcPts val="0"/>
              </a:spcAft>
              <a:buSzPts val="4800"/>
              <a:buFont typeface="Roboto Black"/>
              <a:buNone/>
              <a:defRPr sz="6400">
                <a:latin typeface="Roboto Black"/>
                <a:ea typeface="Roboto Black"/>
                <a:cs typeface="Roboto Black"/>
                <a:sym typeface="Roboto Black"/>
              </a:defRPr>
            </a:lvl4pPr>
            <a:lvl5pPr lvl="4" algn="l" rtl="0">
              <a:lnSpc>
                <a:spcPct val="100000"/>
              </a:lnSpc>
              <a:spcBef>
                <a:spcPts val="0"/>
              </a:spcBef>
              <a:spcAft>
                <a:spcPts val="0"/>
              </a:spcAft>
              <a:buSzPts val="4800"/>
              <a:buFont typeface="Roboto Black"/>
              <a:buNone/>
              <a:defRPr sz="6400">
                <a:latin typeface="Roboto Black"/>
                <a:ea typeface="Roboto Black"/>
                <a:cs typeface="Roboto Black"/>
                <a:sym typeface="Roboto Black"/>
              </a:defRPr>
            </a:lvl5pPr>
            <a:lvl6pPr lvl="5" algn="l" rtl="0">
              <a:lnSpc>
                <a:spcPct val="100000"/>
              </a:lnSpc>
              <a:spcBef>
                <a:spcPts val="0"/>
              </a:spcBef>
              <a:spcAft>
                <a:spcPts val="0"/>
              </a:spcAft>
              <a:buSzPts val="4800"/>
              <a:buFont typeface="Roboto Black"/>
              <a:buNone/>
              <a:defRPr sz="6400">
                <a:latin typeface="Roboto Black"/>
                <a:ea typeface="Roboto Black"/>
                <a:cs typeface="Roboto Black"/>
                <a:sym typeface="Roboto Black"/>
              </a:defRPr>
            </a:lvl6pPr>
            <a:lvl7pPr lvl="6" algn="l" rtl="0">
              <a:lnSpc>
                <a:spcPct val="100000"/>
              </a:lnSpc>
              <a:spcBef>
                <a:spcPts val="0"/>
              </a:spcBef>
              <a:spcAft>
                <a:spcPts val="0"/>
              </a:spcAft>
              <a:buSzPts val="4800"/>
              <a:buFont typeface="Roboto Black"/>
              <a:buNone/>
              <a:defRPr sz="6400">
                <a:latin typeface="Roboto Black"/>
                <a:ea typeface="Roboto Black"/>
                <a:cs typeface="Roboto Black"/>
                <a:sym typeface="Roboto Black"/>
              </a:defRPr>
            </a:lvl7pPr>
            <a:lvl8pPr lvl="7" algn="l" rtl="0">
              <a:lnSpc>
                <a:spcPct val="100000"/>
              </a:lnSpc>
              <a:spcBef>
                <a:spcPts val="0"/>
              </a:spcBef>
              <a:spcAft>
                <a:spcPts val="0"/>
              </a:spcAft>
              <a:buSzPts val="4800"/>
              <a:buFont typeface="Roboto Black"/>
              <a:buNone/>
              <a:defRPr sz="6400">
                <a:latin typeface="Roboto Black"/>
                <a:ea typeface="Roboto Black"/>
                <a:cs typeface="Roboto Black"/>
                <a:sym typeface="Roboto Black"/>
              </a:defRPr>
            </a:lvl8pPr>
            <a:lvl9pPr lvl="8" algn="l" rtl="0">
              <a:lnSpc>
                <a:spcPct val="100000"/>
              </a:lnSpc>
              <a:spcBef>
                <a:spcPts val="0"/>
              </a:spcBef>
              <a:spcAft>
                <a:spcPts val="0"/>
              </a:spcAft>
              <a:buSzPts val="4800"/>
              <a:buFont typeface="Roboto Black"/>
              <a:buNone/>
              <a:defRPr sz="6400">
                <a:latin typeface="Roboto Black"/>
                <a:ea typeface="Roboto Black"/>
                <a:cs typeface="Roboto Black"/>
                <a:sym typeface="Roboto Black"/>
              </a:defRPr>
            </a:lvl9pPr>
          </a:lstStyle>
          <a:p>
            <a:endParaRPr/>
          </a:p>
        </p:txBody>
      </p:sp>
      <p:sp>
        <p:nvSpPr>
          <p:cNvPr id="86" name="Google Shape;86;p19"/>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
        <p:cNvGrpSpPr/>
        <p:nvPr/>
      </p:nvGrpSpPr>
      <p:grpSpPr>
        <a:xfrm>
          <a:off x="0" y="0"/>
          <a:ext cx="0" cy="0"/>
          <a:chOff x="0" y="0"/>
          <a:chExt cx="0" cy="0"/>
        </a:xfrm>
      </p:grpSpPr>
      <p:sp>
        <p:nvSpPr>
          <p:cNvPr id="88" name="Google Shape;88;p20"/>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Font typeface="Roboto"/>
              <a:buNone/>
              <a:defRPr sz="16000">
                <a:latin typeface="Roboto"/>
                <a:ea typeface="Roboto"/>
                <a:cs typeface="Roboto"/>
                <a:sym typeface="Roboto"/>
              </a:defRPr>
            </a:lvl1pPr>
            <a:lvl2pPr lvl="1" algn="ctr" rtl="0">
              <a:lnSpc>
                <a:spcPct val="100000"/>
              </a:lnSpc>
              <a:spcBef>
                <a:spcPts val="0"/>
              </a:spcBef>
              <a:spcAft>
                <a:spcPts val="0"/>
              </a:spcAft>
              <a:buSzPts val="12000"/>
              <a:buFont typeface="Roboto"/>
              <a:buNone/>
              <a:defRPr sz="16000">
                <a:latin typeface="Roboto"/>
                <a:ea typeface="Roboto"/>
                <a:cs typeface="Roboto"/>
                <a:sym typeface="Roboto"/>
              </a:defRPr>
            </a:lvl2pPr>
            <a:lvl3pPr lvl="2" algn="ctr" rtl="0">
              <a:lnSpc>
                <a:spcPct val="100000"/>
              </a:lnSpc>
              <a:spcBef>
                <a:spcPts val="0"/>
              </a:spcBef>
              <a:spcAft>
                <a:spcPts val="0"/>
              </a:spcAft>
              <a:buSzPts val="12000"/>
              <a:buFont typeface="Roboto"/>
              <a:buNone/>
              <a:defRPr sz="16000">
                <a:latin typeface="Roboto"/>
                <a:ea typeface="Roboto"/>
                <a:cs typeface="Roboto"/>
                <a:sym typeface="Roboto"/>
              </a:defRPr>
            </a:lvl3pPr>
            <a:lvl4pPr lvl="3" algn="ctr" rtl="0">
              <a:lnSpc>
                <a:spcPct val="100000"/>
              </a:lnSpc>
              <a:spcBef>
                <a:spcPts val="0"/>
              </a:spcBef>
              <a:spcAft>
                <a:spcPts val="0"/>
              </a:spcAft>
              <a:buSzPts val="12000"/>
              <a:buFont typeface="Roboto"/>
              <a:buNone/>
              <a:defRPr sz="16000">
                <a:latin typeface="Roboto"/>
                <a:ea typeface="Roboto"/>
                <a:cs typeface="Roboto"/>
                <a:sym typeface="Roboto"/>
              </a:defRPr>
            </a:lvl4pPr>
            <a:lvl5pPr lvl="4" algn="ctr" rtl="0">
              <a:lnSpc>
                <a:spcPct val="100000"/>
              </a:lnSpc>
              <a:spcBef>
                <a:spcPts val="0"/>
              </a:spcBef>
              <a:spcAft>
                <a:spcPts val="0"/>
              </a:spcAft>
              <a:buSzPts val="12000"/>
              <a:buFont typeface="Roboto"/>
              <a:buNone/>
              <a:defRPr sz="16000">
                <a:latin typeface="Roboto"/>
                <a:ea typeface="Roboto"/>
                <a:cs typeface="Roboto"/>
                <a:sym typeface="Roboto"/>
              </a:defRPr>
            </a:lvl5pPr>
            <a:lvl6pPr lvl="5" algn="ctr" rtl="0">
              <a:lnSpc>
                <a:spcPct val="100000"/>
              </a:lnSpc>
              <a:spcBef>
                <a:spcPts val="0"/>
              </a:spcBef>
              <a:spcAft>
                <a:spcPts val="0"/>
              </a:spcAft>
              <a:buSzPts val="12000"/>
              <a:buFont typeface="Roboto"/>
              <a:buNone/>
              <a:defRPr sz="16000">
                <a:latin typeface="Roboto"/>
                <a:ea typeface="Roboto"/>
                <a:cs typeface="Roboto"/>
                <a:sym typeface="Roboto"/>
              </a:defRPr>
            </a:lvl6pPr>
            <a:lvl7pPr lvl="6" algn="ctr" rtl="0">
              <a:lnSpc>
                <a:spcPct val="100000"/>
              </a:lnSpc>
              <a:spcBef>
                <a:spcPts val="0"/>
              </a:spcBef>
              <a:spcAft>
                <a:spcPts val="0"/>
              </a:spcAft>
              <a:buSzPts val="12000"/>
              <a:buFont typeface="Roboto"/>
              <a:buNone/>
              <a:defRPr sz="16000">
                <a:latin typeface="Roboto"/>
                <a:ea typeface="Roboto"/>
                <a:cs typeface="Roboto"/>
                <a:sym typeface="Roboto"/>
              </a:defRPr>
            </a:lvl7pPr>
            <a:lvl8pPr lvl="7" algn="ctr" rtl="0">
              <a:lnSpc>
                <a:spcPct val="100000"/>
              </a:lnSpc>
              <a:spcBef>
                <a:spcPts val="0"/>
              </a:spcBef>
              <a:spcAft>
                <a:spcPts val="0"/>
              </a:spcAft>
              <a:buSzPts val="12000"/>
              <a:buFont typeface="Roboto"/>
              <a:buNone/>
              <a:defRPr sz="16000">
                <a:latin typeface="Roboto"/>
                <a:ea typeface="Roboto"/>
                <a:cs typeface="Roboto"/>
                <a:sym typeface="Roboto"/>
              </a:defRPr>
            </a:lvl8pPr>
            <a:lvl9pPr lvl="8" algn="ctr" rtl="0">
              <a:lnSpc>
                <a:spcPct val="100000"/>
              </a:lnSpc>
              <a:spcBef>
                <a:spcPts val="0"/>
              </a:spcBef>
              <a:spcAft>
                <a:spcPts val="0"/>
              </a:spcAft>
              <a:buSzPts val="12000"/>
              <a:buFont typeface="Roboto"/>
              <a:buNone/>
              <a:defRPr sz="16000">
                <a:latin typeface="Roboto"/>
                <a:ea typeface="Roboto"/>
                <a:cs typeface="Roboto"/>
                <a:sym typeface="Roboto"/>
              </a:defRPr>
            </a:lvl9pPr>
          </a:lstStyle>
          <a:p>
            <a:r>
              <a:t>xx%</a:t>
            </a:r>
          </a:p>
        </p:txBody>
      </p:sp>
      <p:sp>
        <p:nvSpPr>
          <p:cNvPr id="89" name="Google Shape;89;p20"/>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rtl="0">
              <a:lnSpc>
                <a:spcPct val="115000"/>
              </a:lnSpc>
              <a:spcBef>
                <a:spcPts val="0"/>
              </a:spcBef>
              <a:spcAft>
                <a:spcPts val="0"/>
              </a:spcAft>
              <a:buSzPts val="1800"/>
              <a:buFont typeface="Roboto"/>
              <a:buChar char="●"/>
              <a:defRPr>
                <a:latin typeface="Roboto"/>
                <a:ea typeface="Roboto"/>
                <a:cs typeface="Roboto"/>
                <a:sym typeface="Roboto"/>
              </a:defRPr>
            </a:lvl1pPr>
            <a:lvl2pPr marL="1219170" lvl="1" indent="-423323" algn="ctr" rtl="0">
              <a:lnSpc>
                <a:spcPct val="115000"/>
              </a:lnSpc>
              <a:spcBef>
                <a:spcPts val="0"/>
              </a:spcBef>
              <a:spcAft>
                <a:spcPts val="0"/>
              </a:spcAft>
              <a:buSzPts val="1400"/>
              <a:buFont typeface="Roboto"/>
              <a:buChar char="○"/>
              <a:defRPr>
                <a:latin typeface="Roboto"/>
                <a:ea typeface="Roboto"/>
                <a:cs typeface="Roboto"/>
                <a:sym typeface="Roboto"/>
              </a:defRPr>
            </a:lvl2pPr>
            <a:lvl3pPr marL="1828754" lvl="2" indent="-423323" algn="ctr" rtl="0">
              <a:lnSpc>
                <a:spcPct val="115000"/>
              </a:lnSpc>
              <a:spcBef>
                <a:spcPts val="0"/>
              </a:spcBef>
              <a:spcAft>
                <a:spcPts val="0"/>
              </a:spcAft>
              <a:buSzPts val="1400"/>
              <a:buFont typeface="Roboto"/>
              <a:buChar char="■"/>
              <a:defRPr>
                <a:latin typeface="Roboto"/>
                <a:ea typeface="Roboto"/>
                <a:cs typeface="Roboto"/>
                <a:sym typeface="Roboto"/>
              </a:defRPr>
            </a:lvl3pPr>
            <a:lvl4pPr marL="2438339" lvl="3" indent="-423323" algn="ctr" rtl="0">
              <a:lnSpc>
                <a:spcPct val="115000"/>
              </a:lnSpc>
              <a:spcBef>
                <a:spcPts val="0"/>
              </a:spcBef>
              <a:spcAft>
                <a:spcPts val="0"/>
              </a:spcAft>
              <a:buSzPts val="1400"/>
              <a:buFont typeface="Roboto"/>
              <a:buChar char="●"/>
              <a:defRPr>
                <a:latin typeface="Roboto"/>
                <a:ea typeface="Roboto"/>
                <a:cs typeface="Roboto"/>
                <a:sym typeface="Roboto"/>
              </a:defRPr>
            </a:lvl4pPr>
            <a:lvl5pPr marL="3047924" lvl="4" indent="-423323" algn="ctr" rtl="0">
              <a:lnSpc>
                <a:spcPct val="115000"/>
              </a:lnSpc>
              <a:spcBef>
                <a:spcPts val="0"/>
              </a:spcBef>
              <a:spcAft>
                <a:spcPts val="0"/>
              </a:spcAft>
              <a:buSzPts val="1400"/>
              <a:buFont typeface="Roboto"/>
              <a:buChar char="○"/>
              <a:defRPr>
                <a:latin typeface="Roboto"/>
                <a:ea typeface="Roboto"/>
                <a:cs typeface="Roboto"/>
                <a:sym typeface="Roboto"/>
              </a:defRPr>
            </a:lvl5pPr>
            <a:lvl6pPr marL="3657509" lvl="5" indent="-423323" algn="ctr" rtl="0">
              <a:lnSpc>
                <a:spcPct val="115000"/>
              </a:lnSpc>
              <a:spcBef>
                <a:spcPts val="0"/>
              </a:spcBef>
              <a:spcAft>
                <a:spcPts val="0"/>
              </a:spcAft>
              <a:buSzPts val="1400"/>
              <a:buFont typeface="Roboto"/>
              <a:buChar char="■"/>
              <a:defRPr>
                <a:latin typeface="Roboto"/>
                <a:ea typeface="Roboto"/>
                <a:cs typeface="Roboto"/>
                <a:sym typeface="Roboto"/>
              </a:defRPr>
            </a:lvl6pPr>
            <a:lvl7pPr marL="4267093" lvl="6" indent="-423323" algn="ctr" rtl="0">
              <a:lnSpc>
                <a:spcPct val="115000"/>
              </a:lnSpc>
              <a:spcBef>
                <a:spcPts val="0"/>
              </a:spcBef>
              <a:spcAft>
                <a:spcPts val="0"/>
              </a:spcAft>
              <a:buSzPts val="1400"/>
              <a:buFont typeface="Roboto"/>
              <a:buChar char="●"/>
              <a:defRPr>
                <a:latin typeface="Roboto"/>
                <a:ea typeface="Roboto"/>
                <a:cs typeface="Roboto"/>
                <a:sym typeface="Roboto"/>
              </a:defRPr>
            </a:lvl7pPr>
            <a:lvl8pPr marL="4876678" lvl="7" indent="-423323" algn="ctr" rtl="0">
              <a:lnSpc>
                <a:spcPct val="115000"/>
              </a:lnSpc>
              <a:spcBef>
                <a:spcPts val="0"/>
              </a:spcBef>
              <a:spcAft>
                <a:spcPts val="0"/>
              </a:spcAft>
              <a:buSzPts val="1400"/>
              <a:buFont typeface="Roboto"/>
              <a:buChar char="○"/>
              <a:defRPr>
                <a:latin typeface="Roboto"/>
                <a:ea typeface="Roboto"/>
                <a:cs typeface="Roboto"/>
                <a:sym typeface="Roboto"/>
              </a:defRPr>
            </a:lvl8pPr>
            <a:lvl9pPr marL="5486263" lvl="8" indent="-423323" algn="ctr" rtl="0">
              <a:lnSpc>
                <a:spcPct val="115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90" name="Google Shape;90;p20"/>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LACI TEMPLATE" type="blank">
  <p:cSld name="BLANK">
    <p:spTree>
      <p:nvGrpSpPr>
        <p:cNvPr id="1" name="Shape 91"/>
        <p:cNvGrpSpPr/>
        <p:nvPr/>
      </p:nvGrpSpPr>
      <p:grpSpPr>
        <a:xfrm>
          <a:off x="0" y="0"/>
          <a:ext cx="0" cy="0"/>
          <a:chOff x="0" y="0"/>
          <a:chExt cx="0" cy="0"/>
        </a:xfrm>
      </p:grpSpPr>
      <p:sp>
        <p:nvSpPr>
          <p:cNvPr id="92" name="Google Shape;92;p21"/>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pic>
        <p:nvPicPr>
          <p:cNvPr id="93" name="Google Shape;93;p21"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94"/>
        <p:cNvGrpSpPr/>
        <p:nvPr/>
      </p:nvGrpSpPr>
      <p:grpSpPr>
        <a:xfrm>
          <a:off x="0" y="0"/>
          <a:ext cx="0" cy="0"/>
          <a:chOff x="0" y="0"/>
          <a:chExt cx="0" cy="0"/>
        </a:xfrm>
      </p:grpSpPr>
      <p:sp>
        <p:nvSpPr>
          <p:cNvPr id="95" name="Google Shape;95;p22"/>
          <p:cNvSpPr>
            <a:spLocks noGrp="1"/>
          </p:cNvSpPr>
          <p:nvPr>
            <p:ph type="pic" idx="2"/>
          </p:nvPr>
        </p:nvSpPr>
        <p:spPr>
          <a:xfrm>
            <a:off x="1" y="0"/>
            <a:ext cx="6783600" cy="6858000"/>
          </a:xfrm>
          <a:prstGeom prst="rect">
            <a:avLst/>
          </a:prstGeom>
          <a:solidFill>
            <a:srgbClr val="BFBFBF"/>
          </a:solidFill>
          <a:ln>
            <a:noFill/>
          </a:ln>
        </p:spPr>
      </p:sp>
    </p:spTree>
  </p:cSld>
  <p:clrMapOvr>
    <a:masterClrMapping/>
  </p:clrMapOvr>
  <p:extLst>
    <p:ext uri="{DCECCB84-F9BA-43D5-87BE-67443E8EF086}">
      <p15:sldGuideLst xmlns:p15="http://schemas.microsoft.com/office/powerpoint/2012/main">
        <p15:guide id="1" orient="horz" pos="688" userDrawn="1">
          <p15:clr>
            <a:srgbClr val="FBAE40"/>
          </p15:clr>
        </p15:guide>
        <p15:guide id="2" orient="horz" pos="1376" userDrawn="1">
          <p15:clr>
            <a:srgbClr val="FBAE40"/>
          </p15:clr>
        </p15:guide>
        <p15:guide id="3" pos="449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467">
                <a:solidFill>
                  <a:schemeClr val="tx1"/>
                </a:solidFill>
              </a:defRPr>
            </a:lvl1pPr>
            <a:lvl2pPr>
              <a:defRPr sz="3200">
                <a:solidFill>
                  <a:schemeClr val="tx1"/>
                </a:solidFill>
              </a:defRPr>
            </a:lvl2pPr>
            <a:lvl3pPr>
              <a:defRPr sz="2933">
                <a:solidFill>
                  <a:schemeClr val="tx1"/>
                </a:solidFill>
              </a:defRPr>
            </a:lvl3pPr>
            <a:lvl4pPr>
              <a:defRPr sz="2667">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467"/>
            </a:lvl1pPr>
            <a:lvl2pPr>
              <a:defRPr sz="3200"/>
            </a:lvl2pPr>
            <a:lvl3pPr>
              <a:defRPr sz="2933"/>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EABAD42-7D9C-D04C-B065-C5E17429017E}"/>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371636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F41E37C-C0EB-8C45-B654-543135F78C31}"/>
              </a:ext>
            </a:extLst>
          </p:cNvPr>
          <p:cNvSpPr>
            <a:spLocks noGrp="1"/>
          </p:cNvSpPr>
          <p:nvPr>
            <p:ph type="sldNum" sz="quarter" idx="10"/>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137156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19CADA5D-6FDA-B24C-83D9-E5082AE182B7}"/>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1581605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F7C3E51-4674-2F43-8B71-BD7C2CBCD5B9}"/>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225717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solidFill>
                  <a:schemeClr val="tx2"/>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733"/>
            </a:lvl1pPr>
            <a:lvl2pPr>
              <a:defRPr sz="3467"/>
            </a:lvl2pPr>
            <a:lvl3pPr>
              <a:defRPr sz="3200"/>
            </a:lvl3pPr>
            <a:lvl4pPr>
              <a:defRPr sz="2933"/>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91287D33-EC2B-2944-8039-CC086619573F}"/>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9816623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2933"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34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09899B4F-2F87-CB46-8E61-CEC948C1C22A}"/>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555687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ver- Steel Blue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FF6FEB8B-176E-4039-90BF-B7D7266994CD}"/>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5032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ver- Dark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624D1591-FA8F-498A-8A61-B78CED5DC054}"/>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0498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Steel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D973E366-D6FB-418D-8242-06C9EC4C8939}"/>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22" name="Straight Connector 21">
            <a:extLst>
              <a:ext uri="{FF2B5EF4-FFF2-40B4-BE49-F238E27FC236}">
                <a16:creationId xmlns:a16="http://schemas.microsoft.com/office/drawing/2014/main" id="{4E3F86D3-1CA5-4354-A133-0A6FDB938DAD}"/>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6" name="Picture Placeholder 29">
            <a:extLst>
              <a:ext uri="{FF2B5EF4-FFF2-40B4-BE49-F238E27FC236}">
                <a16:creationId xmlns:a16="http://schemas.microsoft.com/office/drawing/2014/main" id="{9B1AED20-5C97-43CB-A75D-6831541ED5B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2" name="TextBox 1">
            <a:extLst>
              <a:ext uri="{FF2B5EF4-FFF2-40B4-BE49-F238E27FC236}">
                <a16:creationId xmlns:a16="http://schemas.microsoft.com/office/drawing/2014/main" id="{09D05E41-D70D-41DD-BC18-6F95D29915FE}"/>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7" name="TextBox 6">
            <a:extLst>
              <a:ext uri="{FF2B5EF4-FFF2-40B4-BE49-F238E27FC236}">
                <a16:creationId xmlns:a16="http://schemas.microsoft.com/office/drawing/2014/main" id="{D48341DE-1B87-4781-8E8B-1B98250D318A}"/>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2988158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390DB205-CDD7-4B9F-8522-488C4C2F2F7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7" name="Text Placeholder 8">
            <a:extLst>
              <a:ext uri="{FF2B5EF4-FFF2-40B4-BE49-F238E27FC236}">
                <a16:creationId xmlns:a16="http://schemas.microsoft.com/office/drawing/2014/main" id="{8B590FEF-F326-4683-B8C6-43B0311C685B}"/>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8" name="Straight Connector 7">
            <a:extLst>
              <a:ext uri="{FF2B5EF4-FFF2-40B4-BE49-F238E27FC236}">
                <a16:creationId xmlns:a16="http://schemas.microsoft.com/office/drawing/2014/main" id="{3627BDB7-E767-4CBD-BD9C-0907B354EF64}"/>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DA32E1-6489-4314-9684-2B4AEE555DE7}"/>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12" name="TextBox 11">
            <a:extLst>
              <a:ext uri="{FF2B5EF4-FFF2-40B4-BE49-F238E27FC236}">
                <a16:creationId xmlns:a16="http://schemas.microsoft.com/office/drawing/2014/main" id="{8ECE8182-F0D0-4AAB-AA52-479C58ECC559}"/>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1808035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90333" y="1343599"/>
            <a:ext cx="5301343" cy="5131845"/>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11" name="Text Placeholder 9"/>
          <p:cNvSpPr>
            <a:spLocks noGrp="1"/>
          </p:cNvSpPr>
          <p:nvPr>
            <p:ph type="body" sz="quarter" idx="11"/>
          </p:nvPr>
        </p:nvSpPr>
        <p:spPr>
          <a:xfrm>
            <a:off x="6472333" y="1334269"/>
            <a:ext cx="5301343" cy="5022082"/>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6" name="Title 5"/>
          <p:cNvSpPr>
            <a:spLocks noGrp="1"/>
          </p:cNvSpPr>
          <p:nvPr>
            <p:ph type="title"/>
          </p:nvPr>
        </p:nvSpPr>
        <p:spPr>
          <a:xfrm>
            <a:off x="390333" y="102742"/>
            <a:ext cx="10179795" cy="867642"/>
          </a:xfrm>
          <a:prstGeom prst="rect">
            <a:avLst/>
          </a:prstGeom>
        </p:spPr>
        <p:txBody>
          <a:bodyPr anchor="b"/>
          <a:lstStyle>
            <a:lvl1pPr>
              <a:defRPr sz="2800" b="1" baseline="0">
                <a:solidFill>
                  <a:srgbClr val="7FCBF2"/>
                </a:solidFill>
                <a:latin typeface="+mj-lt"/>
              </a:defRPr>
            </a:lvl1pPr>
          </a:lstStyle>
          <a:p>
            <a:r>
              <a:rPr lang="en-US"/>
              <a:t>Click to edit Master title style</a:t>
            </a:r>
          </a:p>
        </p:txBody>
      </p:sp>
      <p:cxnSp>
        <p:nvCxnSpPr>
          <p:cNvPr id="3" name="Straight Connector 2"/>
          <p:cNvCxnSpPr/>
          <p:nvPr userDrawn="1"/>
        </p:nvCxnSpPr>
        <p:spPr>
          <a:xfrm>
            <a:off x="6048462" y="1343599"/>
            <a:ext cx="0" cy="5131845"/>
          </a:xfrm>
          <a:prstGeom prst="line">
            <a:avLst/>
          </a:prstGeom>
          <a:ln>
            <a:solidFill>
              <a:srgbClr val="7FCBF2"/>
            </a:solidFill>
          </a:ln>
        </p:spPr>
        <p:style>
          <a:lnRef idx="1">
            <a:schemeClr val="accent1"/>
          </a:lnRef>
          <a:fillRef idx="0">
            <a:schemeClr val="accent1"/>
          </a:fillRef>
          <a:effectRef idx="0">
            <a:schemeClr val="accent1"/>
          </a:effectRef>
          <a:fontRef idx="minor">
            <a:schemeClr val="tx1"/>
          </a:fontRef>
        </p:style>
      </p:cxnSp>
      <p:sp>
        <p:nvSpPr>
          <p:cNvPr id="7" name="Slide Number Placeholder 1"/>
          <p:cNvSpPr>
            <a:spLocks noGrp="1"/>
          </p:cNvSpPr>
          <p:nvPr>
            <p:ph type="sldNum" sz="quarter" idx="4"/>
          </p:nvPr>
        </p:nvSpPr>
        <p:spPr>
          <a:xfrm>
            <a:off x="9256552" y="6356350"/>
            <a:ext cx="2743200" cy="365125"/>
          </a:xfrm>
          <a:prstGeom prst="rect">
            <a:avLst/>
          </a:prstGeom>
        </p:spPr>
        <p:txBody>
          <a:bodyPr vert="horz" lIns="91440" tIns="45720" rIns="91440" bIns="45720" rtlCol="0" anchor="ctr"/>
          <a:lstStyle>
            <a:lvl1pPr algn="r">
              <a:defRPr sz="1050" b="1">
                <a:solidFill>
                  <a:schemeClr val="bg1"/>
                </a:solidFill>
              </a:defRPr>
            </a:lvl1pPr>
          </a:lstStyle>
          <a:p>
            <a:fld id="{E0290DDA-5B28-4CDD-921B-2223F77C0C78}" type="slidenum">
              <a:rPr lang="en-US" smtClean="0"/>
              <a:pPr/>
              <a:t>‹#›</a:t>
            </a:fld>
            <a:endParaRPr lang="en-US"/>
          </a:p>
        </p:txBody>
      </p:sp>
    </p:spTree>
    <p:extLst>
      <p:ext uri="{BB962C8B-B14F-4D97-AF65-F5344CB8AC3E}">
        <p14:creationId xmlns:p14="http://schemas.microsoft.com/office/powerpoint/2010/main" val="2431527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569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Just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8A214BBD-CDBA-4265-811E-F028E59049D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847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General U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5" name="Straight Connector 4">
            <a:extLst>
              <a:ext uri="{FF2B5EF4-FFF2-40B4-BE49-F238E27FC236}">
                <a16:creationId xmlns:a16="http://schemas.microsoft.com/office/drawing/2014/main" id="{AAE8144A-5995-42EC-B33B-185D18A34E6E}"/>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823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lvl1pPr>
          </a:lstStyle>
          <a:p>
            <a:r>
              <a:rPr lang="en-US"/>
              <a:t>Click icon to add chart</a:t>
            </a:r>
          </a:p>
        </p:txBody>
      </p:sp>
      <p:cxnSp>
        <p:nvCxnSpPr>
          <p:cNvPr id="5" name="Straight Connector 4">
            <a:extLst>
              <a:ext uri="{FF2B5EF4-FFF2-40B4-BE49-F238E27FC236}">
                <a16:creationId xmlns:a16="http://schemas.microsoft.com/office/drawing/2014/main" id="{85930477-B6DA-4C8B-BBDC-57139DA6A4E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361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ent- Copy/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DE2DC473-4BAC-4157-B999-AD38F4410473}"/>
              </a:ext>
            </a:extLst>
          </p:cNvPr>
          <p:cNvSpPr>
            <a:spLocks noGrp="1"/>
          </p:cNvSpPr>
          <p:nvPr>
            <p:ph type="chart" sz="quarter" idx="13"/>
          </p:nvPr>
        </p:nvSpPr>
        <p:spPr>
          <a:xfrm>
            <a:off x="6232525" y="1828800"/>
            <a:ext cx="5577840" cy="4724400"/>
          </a:xfrm>
        </p:spPr>
        <p:txBody>
          <a:bodyPr tIns="731520" anchor="ctr">
            <a:normAutofit/>
          </a:bodyPr>
          <a:lstStyle>
            <a:lvl1pPr marL="0" indent="0" algn="ctr">
              <a:buNone/>
              <a:defRPr sz="1800"/>
            </a:lvl1pPr>
          </a:lstStyle>
          <a:p>
            <a:r>
              <a:rPr lang="en-US"/>
              <a:t>Click icon to add chart</a:t>
            </a:r>
          </a:p>
        </p:txBody>
      </p:sp>
      <p:cxnSp>
        <p:nvCxnSpPr>
          <p:cNvPr id="8" name="Straight Connector 7">
            <a:extLst>
              <a:ext uri="{FF2B5EF4-FFF2-40B4-BE49-F238E27FC236}">
                <a16:creationId xmlns:a16="http://schemas.microsoft.com/office/drawing/2014/main" id="{CDA3A72A-219B-40E5-91F4-1D545CCB09D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778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Chart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cxnSp>
        <p:nvCxnSpPr>
          <p:cNvPr id="8" name="Straight Connector 7">
            <a:extLst>
              <a:ext uri="{FF2B5EF4-FFF2-40B4-BE49-F238E27FC236}">
                <a16:creationId xmlns:a16="http://schemas.microsoft.com/office/drawing/2014/main" id="{12909C87-CD63-44BF-B95D-54FCC69154B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863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2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lvl1pPr>
          </a:lstStyle>
          <a:p>
            <a:r>
              <a:rPr lang="en-US"/>
              <a:t>Click icon to add chart</a:t>
            </a:r>
          </a:p>
        </p:txBody>
      </p:sp>
      <p:cxnSp>
        <p:nvCxnSpPr>
          <p:cNvPr id="7" name="Straight Connector 6">
            <a:extLst>
              <a:ext uri="{FF2B5EF4-FFF2-40B4-BE49-F238E27FC236}">
                <a16:creationId xmlns:a16="http://schemas.microsoft.com/office/drawing/2014/main" id="{1EFD2073-327B-41A5-9DE5-922757A5735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9193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9" name="Picture Placeholder 8">
            <a:extLst>
              <a:ext uri="{FF2B5EF4-FFF2-40B4-BE49-F238E27FC236}">
                <a16:creationId xmlns:a16="http://schemas.microsoft.com/office/drawing/2014/main" id="{9B29C633-79F6-4C81-A440-4667E86BF5D1}"/>
              </a:ext>
            </a:extLst>
          </p:cNvPr>
          <p:cNvSpPr>
            <a:spLocks noGrp="1"/>
          </p:cNvSpPr>
          <p:nvPr>
            <p:ph type="pic" sz="quarter" idx="12"/>
          </p:nvPr>
        </p:nvSpPr>
        <p:spPr>
          <a:noFill/>
        </p:spPr>
        <p:txBody>
          <a:bodyPr tIns="731520" anchor="ctr">
            <a:normAutofit/>
          </a:bodyPr>
          <a:lstStyle>
            <a:lvl1pPr marL="0" indent="0" algn="ctr">
              <a:buNone/>
              <a:defRPr sz="1800"/>
            </a:lvl1pPr>
          </a:lstStyle>
          <a:p>
            <a:r>
              <a:rPr lang="en-US"/>
              <a:t>Click icon to add picture</a:t>
            </a:r>
          </a:p>
        </p:txBody>
      </p:sp>
      <p:cxnSp>
        <p:nvCxnSpPr>
          <p:cNvPr id="5" name="Straight Connector 4">
            <a:extLst>
              <a:ext uri="{FF2B5EF4-FFF2-40B4-BE49-F238E27FC236}">
                <a16:creationId xmlns:a16="http://schemas.microsoft.com/office/drawing/2014/main" id="{37ED7008-F85B-4680-AF5E-B0B1EA54DE6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1038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Copy/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6233160"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11327410-D166-4268-A4B3-0A3D1077A54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61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Pic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Picture Placeholder 8">
            <a:extLst>
              <a:ext uri="{FF2B5EF4-FFF2-40B4-BE49-F238E27FC236}">
                <a16:creationId xmlns:a16="http://schemas.microsoft.com/office/drawing/2014/main" id="{6065CE7E-F4C7-4553-A65D-E937BB41073A}"/>
              </a:ext>
            </a:extLst>
          </p:cNvPr>
          <p:cNvSpPr>
            <a:spLocks noGrp="1"/>
          </p:cNvSpPr>
          <p:nvPr>
            <p:ph type="pic" sz="quarter" idx="15"/>
          </p:nvPr>
        </p:nvSpPr>
        <p:spPr>
          <a:xfrm>
            <a:off x="381000" y="1828800"/>
            <a:ext cx="7671617" cy="4724399"/>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551F74E0-B33F-400B-B090-F09CB0BBFC2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428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Multi Stats">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C7A778BF-328E-41EC-A2BB-2DCD13921ADF}"/>
              </a:ext>
            </a:extLst>
          </p:cNvPr>
          <p:cNvSpPr>
            <a:spLocks noGrp="1"/>
          </p:cNvSpPr>
          <p:nvPr>
            <p:ph type="pic" sz="quarter" idx="15"/>
          </p:nvPr>
        </p:nvSpPr>
        <p:spPr>
          <a:xfrm>
            <a:off x="4267200"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2" name="Picture Placeholder 4">
            <a:extLst>
              <a:ext uri="{FF2B5EF4-FFF2-40B4-BE49-F238E27FC236}">
                <a16:creationId xmlns:a16="http://schemas.microsoft.com/office/drawing/2014/main" id="{77683012-2391-4612-923F-245D215B4CC7}"/>
              </a:ext>
            </a:extLst>
          </p:cNvPr>
          <p:cNvSpPr>
            <a:spLocks noGrp="1"/>
          </p:cNvSpPr>
          <p:nvPr>
            <p:ph type="pic" sz="quarter" idx="16"/>
          </p:nvPr>
        </p:nvSpPr>
        <p:spPr>
          <a:xfrm>
            <a:off x="8153400" y="2718619"/>
            <a:ext cx="3657600" cy="3834581"/>
          </a:xfrm>
          <a:noFill/>
        </p:spPr>
        <p:txBody>
          <a:bodyPr tIns="731520" anchor="ctr">
            <a:normAutofit/>
          </a:bodyPr>
          <a:lstStyle>
            <a:lvl1pPr marL="0" indent="0" algn="ctr">
              <a:buNone/>
              <a:defRPr sz="1800"/>
            </a:lvl1pPr>
          </a:lstStyle>
          <a:p>
            <a:r>
              <a:rPr lang="en-US"/>
              <a:t>Click icon to add picture</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153400" y="304800"/>
            <a:ext cx="365760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3" name="Text Placeholder 17">
            <a:extLst>
              <a:ext uri="{FF2B5EF4-FFF2-40B4-BE49-F238E27FC236}">
                <a16:creationId xmlns:a16="http://schemas.microsoft.com/office/drawing/2014/main" id="{2B0EA08A-2BFE-478E-83F0-C774BE72555D}"/>
              </a:ext>
            </a:extLst>
          </p:cNvPr>
          <p:cNvSpPr>
            <a:spLocks noGrp="1"/>
          </p:cNvSpPr>
          <p:nvPr>
            <p:ph type="body" sz="quarter" idx="17" hasCustomPrompt="1"/>
          </p:nvPr>
        </p:nvSpPr>
        <p:spPr>
          <a:xfrm>
            <a:off x="4709344" y="4714568"/>
            <a:ext cx="2773311" cy="1838632"/>
          </a:xfrm>
          <a:solidFill>
            <a:schemeClr val="bg1"/>
          </a:solidFill>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4" name="Picture Placeholder 4">
            <a:extLst>
              <a:ext uri="{FF2B5EF4-FFF2-40B4-BE49-F238E27FC236}">
                <a16:creationId xmlns:a16="http://schemas.microsoft.com/office/drawing/2014/main" id="{E7A1AE26-D8C9-4460-A2FB-F1E5834C9726}"/>
              </a:ext>
            </a:extLst>
          </p:cNvPr>
          <p:cNvSpPr>
            <a:spLocks noGrp="1"/>
          </p:cNvSpPr>
          <p:nvPr>
            <p:ph type="pic" sz="quarter" idx="18"/>
          </p:nvPr>
        </p:nvSpPr>
        <p:spPr>
          <a:xfrm>
            <a:off x="388374"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0" y="639097"/>
            <a:ext cx="3562350" cy="2262188"/>
          </a:xfrm>
          <a:solidFill>
            <a:schemeClr val="tx2"/>
          </a:solidFill>
        </p:spPr>
        <p:txBody>
          <a:bodyPr lIns="457200"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1"/>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Tree>
    <p:extLst>
      <p:ext uri="{BB962C8B-B14F-4D97-AF65-F5344CB8AC3E}">
        <p14:creationId xmlns:p14="http://schemas.microsoft.com/office/powerpoint/2010/main" val="42126880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2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5577840"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7B0C6D47-3E46-4CD6-8A4C-74D55C666CA1}"/>
              </a:ext>
            </a:extLst>
          </p:cNvPr>
          <p:cNvSpPr>
            <a:spLocks noGrp="1"/>
          </p:cNvSpPr>
          <p:nvPr>
            <p:ph type="pic" sz="quarter" idx="13"/>
          </p:nvPr>
        </p:nvSpPr>
        <p:spPr>
          <a:xfrm>
            <a:off x="6226277"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27BFDDA0-3749-4ADE-AF2A-D31D6FCD49E2}"/>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657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3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42672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E373A697-8557-4830-AE6B-AA78E7344E56}"/>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7990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3 Pics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0999" y="1828800"/>
            <a:ext cx="7543801"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A421E0D1-6AB8-4577-8C66-51B07B1046B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0968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Comb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 name="Chart Placeholder 3">
            <a:extLst>
              <a:ext uri="{FF2B5EF4-FFF2-40B4-BE49-F238E27FC236}">
                <a16:creationId xmlns:a16="http://schemas.microsoft.com/office/drawing/2014/main" id="{04E86AC8-6EE6-4849-AEED-52A9E3266106}"/>
              </a:ext>
            </a:extLst>
          </p:cNvPr>
          <p:cNvSpPr>
            <a:spLocks noGrp="1"/>
          </p:cNvSpPr>
          <p:nvPr>
            <p:ph type="chart" sz="quarter" idx="15"/>
          </p:nvPr>
        </p:nvSpPr>
        <p:spPr>
          <a:xfrm>
            <a:off x="381000" y="1828800"/>
            <a:ext cx="755015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7" name="Straight Connector 6">
            <a:extLst>
              <a:ext uri="{FF2B5EF4-FFF2-40B4-BE49-F238E27FC236}">
                <a16:creationId xmlns:a16="http://schemas.microsoft.com/office/drawing/2014/main" id="{8F1D3C26-7BAE-42FA-816D-EFE03DBBD8F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273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Comb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4267199" y="1828800"/>
            <a:ext cx="7543801"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381000" y="3737112"/>
            <a:ext cx="3657600" cy="2816087"/>
          </a:xfrm>
          <a:noFill/>
        </p:spPr>
        <p:txBody>
          <a:bodyPr tIns="731520" anchor="ctr">
            <a:normAutofit/>
          </a:bodyPr>
          <a:lstStyle>
            <a:lvl1pPr marL="0" indent="0" algn="ctr">
              <a:buNone/>
              <a:defRPr sz="1800"/>
            </a:lvl1pPr>
          </a:lstStyle>
          <a:p>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3657600" cy="1679713"/>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F0424C2E-F60C-4E85-9B57-1556E55BDAE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1600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peak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a:xfrm>
            <a:off x="3116824" y="2120630"/>
            <a:ext cx="8694175" cy="855047"/>
          </a:xfrm>
        </p:spPr>
        <p:txBody>
          <a:bodyPr>
            <a:normAutofit/>
          </a:bodyPr>
          <a:lstStyle>
            <a:lvl1pPr>
              <a:defRPr sz="3600">
                <a:solidFill>
                  <a:schemeClr val="tx1"/>
                </a:solidFill>
                <a:latin typeface="+mj-lt"/>
              </a:defRPr>
            </a:lvl1pPr>
          </a:lstStyle>
          <a:p>
            <a:r>
              <a:rPr lang="en-US"/>
              <a:t>First </a:t>
            </a:r>
            <a:r>
              <a:rPr lang="en-US" err="1"/>
              <a:t>Lastname</a:t>
            </a:r>
            <a:endParaRPr lang="en-US"/>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2120631"/>
            <a:ext cx="2504768" cy="2468464"/>
          </a:xfrm>
          <a:noFill/>
        </p:spPr>
        <p:txBody>
          <a:bodyPr tIns="731520" anchor="ctr">
            <a:normAutofit/>
          </a:bodyPr>
          <a:lstStyle>
            <a:lvl1pPr marL="0" indent="0" algn="ctr">
              <a:buNone/>
              <a:defRPr sz="1800"/>
            </a:lvl1pPr>
          </a:lstStyle>
          <a:p>
            <a:r>
              <a:rPr lang="en-US"/>
              <a:t>Click icon to add picture</a:t>
            </a:r>
          </a:p>
        </p:txBody>
      </p:sp>
      <p:sp>
        <p:nvSpPr>
          <p:cNvPr id="4" name="Text Placeholder 3">
            <a:extLst>
              <a:ext uri="{FF2B5EF4-FFF2-40B4-BE49-F238E27FC236}">
                <a16:creationId xmlns:a16="http://schemas.microsoft.com/office/drawing/2014/main" id="{A1848585-8AC6-49B0-B22D-0B584F40597C}"/>
              </a:ext>
            </a:extLst>
          </p:cNvPr>
          <p:cNvSpPr>
            <a:spLocks noGrp="1"/>
          </p:cNvSpPr>
          <p:nvPr>
            <p:ph type="body" sz="quarter" idx="15" hasCustomPrompt="1"/>
          </p:nvPr>
        </p:nvSpPr>
        <p:spPr>
          <a:xfrm>
            <a:off x="3116263" y="3206736"/>
            <a:ext cx="7153531" cy="1434983"/>
          </a:xfrm>
        </p:spPr>
        <p:txBody>
          <a:bodyPr>
            <a:normAutofit/>
          </a:bodyPr>
          <a:lstStyle>
            <a:lvl1pPr marL="0" indent="0">
              <a:lnSpc>
                <a:spcPct val="100000"/>
              </a:lnSpc>
              <a:buNone/>
              <a:defRPr sz="2200">
                <a:solidFill>
                  <a:schemeClr val="tx2"/>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Title/Affiliation</a:t>
            </a:r>
          </a:p>
        </p:txBody>
      </p:sp>
      <p:sp>
        <p:nvSpPr>
          <p:cNvPr id="11" name="Rectangle 10">
            <a:extLst>
              <a:ext uri="{FF2B5EF4-FFF2-40B4-BE49-F238E27FC236}">
                <a16:creationId xmlns:a16="http://schemas.microsoft.com/office/drawing/2014/main" id="{C8DA70F1-F03E-4F29-82B2-AE36C7E86D7C}"/>
              </a:ext>
            </a:extLst>
          </p:cNvPr>
          <p:cNvSpPr/>
          <p:nvPr userDrawn="1"/>
        </p:nvSpPr>
        <p:spPr>
          <a:xfrm>
            <a:off x="11273970" y="3217019"/>
            <a:ext cx="537029" cy="537029"/>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0" tIns="502920" rIns="0" bIns="0" rtlCol="0" anchor="ctr"/>
          <a:lstStyle/>
          <a:p>
            <a:pPr algn="ctr"/>
            <a:r>
              <a:rPr lang="en-US" sz="9600">
                <a:latin typeface="Arial" panose="020B0604020202020204" pitchFamily="34" charset="0"/>
                <a:cs typeface="Arial" panose="020B0604020202020204" pitchFamily="34" charset="0"/>
              </a:rPr>
              <a:t>“</a:t>
            </a:r>
          </a:p>
        </p:txBody>
      </p:sp>
      <p:cxnSp>
        <p:nvCxnSpPr>
          <p:cNvPr id="15" name="Connector: Elbow 14">
            <a:extLst>
              <a:ext uri="{FF2B5EF4-FFF2-40B4-BE49-F238E27FC236}">
                <a16:creationId xmlns:a16="http://schemas.microsoft.com/office/drawing/2014/main" id="{44B8B28A-E44E-4F85-BA14-5CAE2C73C299}"/>
              </a:ext>
            </a:extLst>
          </p:cNvPr>
          <p:cNvCxnSpPr>
            <a:cxnSpLocks/>
          </p:cNvCxnSpPr>
          <p:nvPr userDrawn="1"/>
        </p:nvCxnSpPr>
        <p:spPr>
          <a:xfrm rot="5400000">
            <a:off x="10188104" y="4323747"/>
            <a:ext cx="1671484" cy="1047113"/>
          </a:xfrm>
          <a:prstGeom prst="bentConnector3">
            <a:avLst>
              <a:gd name="adj1" fmla="val 100294"/>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5E032F1B-80CD-4C05-8418-067DF174A2E6}"/>
              </a:ext>
            </a:extLst>
          </p:cNvPr>
          <p:cNvSpPr>
            <a:spLocks noGrp="1"/>
          </p:cNvSpPr>
          <p:nvPr>
            <p:ph type="body" sz="quarter" idx="16" hasCustomPrompt="1"/>
          </p:nvPr>
        </p:nvSpPr>
        <p:spPr>
          <a:xfrm>
            <a:off x="381000" y="4965290"/>
            <a:ext cx="9888794" cy="1395820"/>
          </a:xfrm>
        </p:spPr>
        <p:txBody>
          <a:bodyPr anchor="ctr">
            <a:normAutofit/>
          </a:bodyPr>
          <a:lstStyle>
            <a:lvl1pPr marL="0" indent="0" algn="r">
              <a:buNone/>
              <a:defRPr sz="2400" i="1">
                <a:solidFill>
                  <a:schemeClr val="bg2">
                    <a:lumMod val="75000"/>
                  </a:schemeClr>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Insert quote/slogan/concept/excerpt</a:t>
            </a:r>
          </a:p>
        </p:txBody>
      </p:sp>
      <p:cxnSp>
        <p:nvCxnSpPr>
          <p:cNvPr id="29" name="Straight Connector 28">
            <a:extLst>
              <a:ext uri="{FF2B5EF4-FFF2-40B4-BE49-F238E27FC236}">
                <a16:creationId xmlns:a16="http://schemas.microsoft.com/office/drawing/2014/main" id="{B9D336A9-E660-44BD-B776-EC0819CDBBF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F0C1A3-524C-4BD6-A0B2-A41AC9B79776}"/>
              </a:ext>
            </a:extLst>
          </p:cNvPr>
          <p:cNvCxnSpPr>
            <a:cxnSpLocks/>
          </p:cNvCxnSpPr>
          <p:nvPr userDrawn="1"/>
        </p:nvCxnSpPr>
        <p:spPr>
          <a:xfrm>
            <a:off x="381000" y="4641719"/>
            <a:ext cx="2504768"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0B7B4855-F1F6-4A04-8255-B7C7DC9B258E}"/>
              </a:ext>
            </a:extLst>
          </p:cNvPr>
          <p:cNvSpPr>
            <a:spLocks noGrp="1"/>
          </p:cNvSpPr>
          <p:nvPr>
            <p:ph type="body" sz="quarter" idx="17" hasCustomPrompt="1"/>
          </p:nvPr>
        </p:nvSpPr>
        <p:spPr>
          <a:xfrm>
            <a:off x="381000" y="571500"/>
            <a:ext cx="11430000" cy="1028699"/>
          </a:xfrm>
        </p:spPr>
        <p:txBody>
          <a:bodyPr anchor="b">
            <a:normAutofit/>
          </a:bodyPr>
          <a:lstStyle>
            <a:lvl1pPr marL="0" indent="0">
              <a:buNone/>
              <a:defRPr sz="3600" b="1">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Tree>
    <p:extLst>
      <p:ext uri="{BB962C8B-B14F-4D97-AF65-F5344CB8AC3E}">
        <p14:creationId xmlns:p14="http://schemas.microsoft.com/office/powerpoint/2010/main" val="30643090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Project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3383661"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934212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36289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3383661"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3383661"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9342120" y="5159535"/>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9342120" y="5503797"/>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6362890"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6362890"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3383661"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934212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636289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5479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Project Team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730294"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7382018"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5056156"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2730294"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2730294"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7382018"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7382018"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5056156"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5056156"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2730294"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7382018"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5056156"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Picture Placeholder 4">
            <a:extLst>
              <a:ext uri="{FF2B5EF4-FFF2-40B4-BE49-F238E27FC236}">
                <a16:creationId xmlns:a16="http://schemas.microsoft.com/office/drawing/2014/main" id="{6DC78B1C-D7D4-4EFD-8F70-796484576719}"/>
              </a:ext>
            </a:extLst>
          </p:cNvPr>
          <p:cNvSpPr>
            <a:spLocks noGrp="1"/>
          </p:cNvSpPr>
          <p:nvPr>
            <p:ph type="pic" sz="quarter" idx="27"/>
          </p:nvPr>
        </p:nvSpPr>
        <p:spPr>
          <a:xfrm>
            <a:off x="9707880"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22" name="Text Placeholder 18">
            <a:extLst>
              <a:ext uri="{FF2B5EF4-FFF2-40B4-BE49-F238E27FC236}">
                <a16:creationId xmlns:a16="http://schemas.microsoft.com/office/drawing/2014/main" id="{BC8807EC-2533-4E51-9F7D-F2C4F2593D7A}"/>
              </a:ext>
            </a:extLst>
          </p:cNvPr>
          <p:cNvSpPr>
            <a:spLocks noGrp="1"/>
          </p:cNvSpPr>
          <p:nvPr>
            <p:ph type="body" sz="quarter" idx="28" hasCustomPrompt="1"/>
          </p:nvPr>
        </p:nvSpPr>
        <p:spPr>
          <a:xfrm>
            <a:off x="9707880"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3" name="Text Placeholder 18">
            <a:extLst>
              <a:ext uri="{FF2B5EF4-FFF2-40B4-BE49-F238E27FC236}">
                <a16:creationId xmlns:a16="http://schemas.microsoft.com/office/drawing/2014/main" id="{1A9DE488-818F-4B47-B3DF-CEBB0199A037}"/>
              </a:ext>
            </a:extLst>
          </p:cNvPr>
          <p:cNvSpPr>
            <a:spLocks noGrp="1"/>
          </p:cNvSpPr>
          <p:nvPr>
            <p:ph type="body" sz="quarter" idx="29" hasCustomPrompt="1"/>
          </p:nvPr>
        </p:nvSpPr>
        <p:spPr>
          <a:xfrm>
            <a:off x="9707880"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24" name="Straight Connector 23">
            <a:extLst>
              <a:ext uri="{FF2B5EF4-FFF2-40B4-BE49-F238E27FC236}">
                <a16:creationId xmlns:a16="http://schemas.microsoft.com/office/drawing/2014/main" id="{ABED6E97-E8FA-44FA-8C25-A9C5D58C12F7}"/>
              </a:ext>
            </a:extLst>
          </p:cNvPr>
          <p:cNvCxnSpPr>
            <a:cxnSpLocks/>
          </p:cNvCxnSpPr>
          <p:nvPr userDrawn="1"/>
        </p:nvCxnSpPr>
        <p:spPr>
          <a:xfrm>
            <a:off x="9707880"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273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Big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332547"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428409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235641"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1" name="Picture Placeholder 4">
            <a:extLst>
              <a:ext uri="{FF2B5EF4-FFF2-40B4-BE49-F238E27FC236}">
                <a16:creationId xmlns:a16="http://schemas.microsoft.com/office/drawing/2014/main" id="{E2DBD270-63E8-475C-A347-BEB1D1B36A36}"/>
              </a:ext>
            </a:extLst>
          </p:cNvPr>
          <p:cNvSpPr>
            <a:spLocks noGrp="1"/>
          </p:cNvSpPr>
          <p:nvPr>
            <p:ph type="pic" sz="quarter" idx="18"/>
          </p:nvPr>
        </p:nvSpPr>
        <p:spPr>
          <a:xfrm>
            <a:off x="8187188"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38175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38175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4" name="Picture Placeholder 4">
            <a:extLst>
              <a:ext uri="{FF2B5EF4-FFF2-40B4-BE49-F238E27FC236}">
                <a16:creationId xmlns:a16="http://schemas.microsoft.com/office/drawing/2014/main" id="{D11FD98C-5448-45A2-A0C9-72447F9D325B}"/>
              </a:ext>
            </a:extLst>
          </p:cNvPr>
          <p:cNvSpPr>
            <a:spLocks noGrp="1"/>
          </p:cNvSpPr>
          <p:nvPr>
            <p:ph type="pic" sz="quarter" idx="29"/>
          </p:nvPr>
        </p:nvSpPr>
        <p:spPr>
          <a:xfrm>
            <a:off x="1013873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41" name="Text Placeholder 18">
            <a:extLst>
              <a:ext uri="{FF2B5EF4-FFF2-40B4-BE49-F238E27FC236}">
                <a16:creationId xmlns:a16="http://schemas.microsoft.com/office/drawing/2014/main" id="{B0CDE989-10D2-4938-BCD4-F4C7062813E4}"/>
              </a:ext>
            </a:extLst>
          </p:cNvPr>
          <p:cNvSpPr>
            <a:spLocks noGrp="1"/>
          </p:cNvSpPr>
          <p:nvPr>
            <p:ph type="body" sz="quarter" idx="30" hasCustomPrompt="1"/>
          </p:nvPr>
        </p:nvSpPr>
        <p:spPr>
          <a:xfrm>
            <a:off x="2336393"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2" name="Text Placeholder 18">
            <a:extLst>
              <a:ext uri="{FF2B5EF4-FFF2-40B4-BE49-F238E27FC236}">
                <a16:creationId xmlns:a16="http://schemas.microsoft.com/office/drawing/2014/main" id="{6D33E218-962C-4DAD-A15C-4D53A1ED220B}"/>
              </a:ext>
            </a:extLst>
          </p:cNvPr>
          <p:cNvSpPr>
            <a:spLocks noGrp="1"/>
          </p:cNvSpPr>
          <p:nvPr>
            <p:ph type="body" sz="quarter" idx="31" hasCustomPrompt="1"/>
          </p:nvPr>
        </p:nvSpPr>
        <p:spPr>
          <a:xfrm>
            <a:off x="428447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3" name="Text Placeholder 18">
            <a:extLst>
              <a:ext uri="{FF2B5EF4-FFF2-40B4-BE49-F238E27FC236}">
                <a16:creationId xmlns:a16="http://schemas.microsoft.com/office/drawing/2014/main" id="{DB8C822B-8927-4BD5-BC23-58478D7CCA46}"/>
              </a:ext>
            </a:extLst>
          </p:cNvPr>
          <p:cNvSpPr>
            <a:spLocks noGrp="1"/>
          </p:cNvSpPr>
          <p:nvPr>
            <p:ph type="body" sz="quarter" idx="32" hasCustomPrompt="1"/>
          </p:nvPr>
        </p:nvSpPr>
        <p:spPr>
          <a:xfrm>
            <a:off x="623601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4" name="Text Placeholder 18">
            <a:extLst>
              <a:ext uri="{FF2B5EF4-FFF2-40B4-BE49-F238E27FC236}">
                <a16:creationId xmlns:a16="http://schemas.microsoft.com/office/drawing/2014/main" id="{68C8495B-5E84-48CA-A633-899147746B7C}"/>
              </a:ext>
            </a:extLst>
          </p:cNvPr>
          <p:cNvSpPr>
            <a:spLocks noGrp="1"/>
          </p:cNvSpPr>
          <p:nvPr>
            <p:ph type="body" sz="quarter" idx="33" hasCustomPrompt="1"/>
          </p:nvPr>
        </p:nvSpPr>
        <p:spPr>
          <a:xfrm>
            <a:off x="8187565"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5" name="Text Placeholder 18">
            <a:extLst>
              <a:ext uri="{FF2B5EF4-FFF2-40B4-BE49-F238E27FC236}">
                <a16:creationId xmlns:a16="http://schemas.microsoft.com/office/drawing/2014/main" id="{6620288C-B699-44F1-902A-99B5F9C12692}"/>
              </a:ext>
            </a:extLst>
          </p:cNvPr>
          <p:cNvSpPr>
            <a:spLocks noGrp="1"/>
          </p:cNvSpPr>
          <p:nvPr>
            <p:ph type="body" sz="quarter" idx="34" hasCustomPrompt="1"/>
          </p:nvPr>
        </p:nvSpPr>
        <p:spPr>
          <a:xfrm>
            <a:off x="1013911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6" name="Text Placeholder 18">
            <a:extLst>
              <a:ext uri="{FF2B5EF4-FFF2-40B4-BE49-F238E27FC236}">
                <a16:creationId xmlns:a16="http://schemas.microsoft.com/office/drawing/2014/main" id="{7F39F23E-5457-4025-8200-9DCF267914BF}"/>
              </a:ext>
            </a:extLst>
          </p:cNvPr>
          <p:cNvSpPr>
            <a:spLocks noGrp="1"/>
          </p:cNvSpPr>
          <p:nvPr>
            <p:ph type="body" sz="quarter" idx="35" hasCustomPrompt="1"/>
          </p:nvPr>
        </p:nvSpPr>
        <p:spPr>
          <a:xfrm>
            <a:off x="2336393"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7" name="Text Placeholder 18">
            <a:extLst>
              <a:ext uri="{FF2B5EF4-FFF2-40B4-BE49-F238E27FC236}">
                <a16:creationId xmlns:a16="http://schemas.microsoft.com/office/drawing/2014/main" id="{CDC4DA34-25B4-42E5-82B3-93A11E25FC53}"/>
              </a:ext>
            </a:extLst>
          </p:cNvPr>
          <p:cNvSpPr>
            <a:spLocks noGrp="1"/>
          </p:cNvSpPr>
          <p:nvPr>
            <p:ph type="body" sz="quarter" idx="36" hasCustomPrompt="1"/>
          </p:nvPr>
        </p:nvSpPr>
        <p:spPr>
          <a:xfrm>
            <a:off x="428447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8" name="Text Placeholder 18">
            <a:extLst>
              <a:ext uri="{FF2B5EF4-FFF2-40B4-BE49-F238E27FC236}">
                <a16:creationId xmlns:a16="http://schemas.microsoft.com/office/drawing/2014/main" id="{2CEA894A-846B-4DBC-AC50-5B0FB599C136}"/>
              </a:ext>
            </a:extLst>
          </p:cNvPr>
          <p:cNvSpPr>
            <a:spLocks noGrp="1"/>
          </p:cNvSpPr>
          <p:nvPr>
            <p:ph type="body" sz="quarter" idx="37" hasCustomPrompt="1"/>
          </p:nvPr>
        </p:nvSpPr>
        <p:spPr>
          <a:xfrm>
            <a:off x="623601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9" name="Text Placeholder 18">
            <a:extLst>
              <a:ext uri="{FF2B5EF4-FFF2-40B4-BE49-F238E27FC236}">
                <a16:creationId xmlns:a16="http://schemas.microsoft.com/office/drawing/2014/main" id="{01DC45DC-A9EF-4356-92AD-0362EFA972E1}"/>
              </a:ext>
            </a:extLst>
          </p:cNvPr>
          <p:cNvSpPr>
            <a:spLocks noGrp="1"/>
          </p:cNvSpPr>
          <p:nvPr>
            <p:ph type="body" sz="quarter" idx="38" hasCustomPrompt="1"/>
          </p:nvPr>
        </p:nvSpPr>
        <p:spPr>
          <a:xfrm>
            <a:off x="8187565"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50" name="Text Placeholder 18">
            <a:extLst>
              <a:ext uri="{FF2B5EF4-FFF2-40B4-BE49-F238E27FC236}">
                <a16:creationId xmlns:a16="http://schemas.microsoft.com/office/drawing/2014/main" id="{6B432251-E7B9-4C27-BA9F-C6B7CAA21D41}"/>
              </a:ext>
            </a:extLst>
          </p:cNvPr>
          <p:cNvSpPr>
            <a:spLocks noGrp="1"/>
          </p:cNvSpPr>
          <p:nvPr>
            <p:ph type="body" sz="quarter" idx="39" hasCustomPrompt="1"/>
          </p:nvPr>
        </p:nvSpPr>
        <p:spPr>
          <a:xfrm>
            <a:off x="1013911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75" name="Picture Placeholder 4">
            <a:extLst>
              <a:ext uri="{FF2B5EF4-FFF2-40B4-BE49-F238E27FC236}">
                <a16:creationId xmlns:a16="http://schemas.microsoft.com/office/drawing/2014/main" id="{BBF5A094-EA43-4E44-96CD-6C3474132A8B}"/>
              </a:ext>
            </a:extLst>
          </p:cNvPr>
          <p:cNvSpPr>
            <a:spLocks noGrp="1"/>
          </p:cNvSpPr>
          <p:nvPr>
            <p:ph type="pic" sz="quarter" idx="40"/>
          </p:nvPr>
        </p:nvSpPr>
        <p:spPr>
          <a:xfrm>
            <a:off x="381000"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6" name="Picture Placeholder 4">
            <a:extLst>
              <a:ext uri="{FF2B5EF4-FFF2-40B4-BE49-F238E27FC236}">
                <a16:creationId xmlns:a16="http://schemas.microsoft.com/office/drawing/2014/main" id="{22505DF2-90DF-44CC-97A2-D36213AF32A0}"/>
              </a:ext>
            </a:extLst>
          </p:cNvPr>
          <p:cNvSpPr>
            <a:spLocks noGrp="1"/>
          </p:cNvSpPr>
          <p:nvPr>
            <p:ph type="pic" sz="quarter" idx="41"/>
          </p:nvPr>
        </p:nvSpPr>
        <p:spPr>
          <a:xfrm>
            <a:off x="2332547"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7" name="Picture Placeholder 4">
            <a:extLst>
              <a:ext uri="{FF2B5EF4-FFF2-40B4-BE49-F238E27FC236}">
                <a16:creationId xmlns:a16="http://schemas.microsoft.com/office/drawing/2014/main" id="{2EA1C2AF-DFDC-4B7C-BFBC-07F57356138C}"/>
              </a:ext>
            </a:extLst>
          </p:cNvPr>
          <p:cNvSpPr>
            <a:spLocks noGrp="1"/>
          </p:cNvSpPr>
          <p:nvPr>
            <p:ph type="pic" sz="quarter" idx="42"/>
          </p:nvPr>
        </p:nvSpPr>
        <p:spPr>
          <a:xfrm>
            <a:off x="428409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8" name="Picture Placeholder 4">
            <a:extLst>
              <a:ext uri="{FF2B5EF4-FFF2-40B4-BE49-F238E27FC236}">
                <a16:creationId xmlns:a16="http://schemas.microsoft.com/office/drawing/2014/main" id="{D5C5843D-D698-43B6-ABB6-B9F27B182EF0}"/>
              </a:ext>
            </a:extLst>
          </p:cNvPr>
          <p:cNvSpPr>
            <a:spLocks noGrp="1"/>
          </p:cNvSpPr>
          <p:nvPr>
            <p:ph type="pic" sz="quarter" idx="43"/>
          </p:nvPr>
        </p:nvSpPr>
        <p:spPr>
          <a:xfrm>
            <a:off x="6235641"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9" name="Picture Placeholder 4">
            <a:extLst>
              <a:ext uri="{FF2B5EF4-FFF2-40B4-BE49-F238E27FC236}">
                <a16:creationId xmlns:a16="http://schemas.microsoft.com/office/drawing/2014/main" id="{58501016-1C45-4B09-8796-AA5402991F2F}"/>
              </a:ext>
            </a:extLst>
          </p:cNvPr>
          <p:cNvSpPr>
            <a:spLocks noGrp="1"/>
          </p:cNvSpPr>
          <p:nvPr>
            <p:ph type="pic" sz="quarter" idx="44"/>
          </p:nvPr>
        </p:nvSpPr>
        <p:spPr>
          <a:xfrm>
            <a:off x="8187188"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1" name="Text Placeholder 18">
            <a:extLst>
              <a:ext uri="{FF2B5EF4-FFF2-40B4-BE49-F238E27FC236}">
                <a16:creationId xmlns:a16="http://schemas.microsoft.com/office/drawing/2014/main" id="{0DFDDD51-B3E6-46B6-B91E-9AE73119E41F}"/>
              </a:ext>
            </a:extLst>
          </p:cNvPr>
          <p:cNvSpPr>
            <a:spLocks noGrp="1"/>
          </p:cNvSpPr>
          <p:nvPr>
            <p:ph type="body" sz="quarter" idx="45" hasCustomPrompt="1"/>
          </p:nvPr>
        </p:nvSpPr>
        <p:spPr>
          <a:xfrm>
            <a:off x="38175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82" name="Text Placeholder 18">
            <a:extLst>
              <a:ext uri="{FF2B5EF4-FFF2-40B4-BE49-F238E27FC236}">
                <a16:creationId xmlns:a16="http://schemas.microsoft.com/office/drawing/2014/main" id="{B1ECAE5B-08EA-40DE-A39C-54BD83C530E9}"/>
              </a:ext>
            </a:extLst>
          </p:cNvPr>
          <p:cNvSpPr>
            <a:spLocks noGrp="1"/>
          </p:cNvSpPr>
          <p:nvPr>
            <p:ph type="body" sz="quarter" idx="46" hasCustomPrompt="1"/>
          </p:nvPr>
        </p:nvSpPr>
        <p:spPr>
          <a:xfrm>
            <a:off x="38175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83" name="Picture Placeholder 4">
            <a:extLst>
              <a:ext uri="{FF2B5EF4-FFF2-40B4-BE49-F238E27FC236}">
                <a16:creationId xmlns:a16="http://schemas.microsoft.com/office/drawing/2014/main" id="{470F3C2F-24F4-43D9-8584-6F908CD03852}"/>
              </a:ext>
            </a:extLst>
          </p:cNvPr>
          <p:cNvSpPr>
            <a:spLocks noGrp="1"/>
          </p:cNvSpPr>
          <p:nvPr>
            <p:ph type="pic" sz="quarter" idx="47"/>
          </p:nvPr>
        </p:nvSpPr>
        <p:spPr>
          <a:xfrm>
            <a:off x="1013873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9" name="Text Placeholder 18">
            <a:extLst>
              <a:ext uri="{FF2B5EF4-FFF2-40B4-BE49-F238E27FC236}">
                <a16:creationId xmlns:a16="http://schemas.microsoft.com/office/drawing/2014/main" id="{D0376FB2-EC0B-4535-96EB-CB81DCB3CA27}"/>
              </a:ext>
            </a:extLst>
          </p:cNvPr>
          <p:cNvSpPr>
            <a:spLocks noGrp="1"/>
          </p:cNvSpPr>
          <p:nvPr>
            <p:ph type="body" sz="quarter" idx="48" hasCustomPrompt="1"/>
          </p:nvPr>
        </p:nvSpPr>
        <p:spPr>
          <a:xfrm>
            <a:off x="2336393"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0" name="Text Placeholder 18">
            <a:extLst>
              <a:ext uri="{FF2B5EF4-FFF2-40B4-BE49-F238E27FC236}">
                <a16:creationId xmlns:a16="http://schemas.microsoft.com/office/drawing/2014/main" id="{6B4C7AF3-E97D-4E58-9EEA-3BC797639049}"/>
              </a:ext>
            </a:extLst>
          </p:cNvPr>
          <p:cNvSpPr>
            <a:spLocks noGrp="1"/>
          </p:cNvSpPr>
          <p:nvPr>
            <p:ph type="body" sz="quarter" idx="49" hasCustomPrompt="1"/>
          </p:nvPr>
        </p:nvSpPr>
        <p:spPr>
          <a:xfrm>
            <a:off x="428447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1" name="Text Placeholder 18">
            <a:extLst>
              <a:ext uri="{FF2B5EF4-FFF2-40B4-BE49-F238E27FC236}">
                <a16:creationId xmlns:a16="http://schemas.microsoft.com/office/drawing/2014/main" id="{DFF6C7BA-EE07-42C9-8C64-2187E0777D70}"/>
              </a:ext>
            </a:extLst>
          </p:cNvPr>
          <p:cNvSpPr>
            <a:spLocks noGrp="1"/>
          </p:cNvSpPr>
          <p:nvPr>
            <p:ph type="body" sz="quarter" idx="50" hasCustomPrompt="1"/>
          </p:nvPr>
        </p:nvSpPr>
        <p:spPr>
          <a:xfrm>
            <a:off x="623601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2" name="Text Placeholder 18">
            <a:extLst>
              <a:ext uri="{FF2B5EF4-FFF2-40B4-BE49-F238E27FC236}">
                <a16:creationId xmlns:a16="http://schemas.microsoft.com/office/drawing/2014/main" id="{07E28D6F-6092-43D9-8714-80D6C73C610B}"/>
              </a:ext>
            </a:extLst>
          </p:cNvPr>
          <p:cNvSpPr>
            <a:spLocks noGrp="1"/>
          </p:cNvSpPr>
          <p:nvPr>
            <p:ph type="body" sz="quarter" idx="51" hasCustomPrompt="1"/>
          </p:nvPr>
        </p:nvSpPr>
        <p:spPr>
          <a:xfrm>
            <a:off x="8187565"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3" name="Text Placeholder 18">
            <a:extLst>
              <a:ext uri="{FF2B5EF4-FFF2-40B4-BE49-F238E27FC236}">
                <a16:creationId xmlns:a16="http://schemas.microsoft.com/office/drawing/2014/main" id="{2FFDB61B-B753-46DE-83F0-1C3637288BF7}"/>
              </a:ext>
            </a:extLst>
          </p:cNvPr>
          <p:cNvSpPr>
            <a:spLocks noGrp="1"/>
          </p:cNvSpPr>
          <p:nvPr>
            <p:ph type="body" sz="quarter" idx="52" hasCustomPrompt="1"/>
          </p:nvPr>
        </p:nvSpPr>
        <p:spPr>
          <a:xfrm>
            <a:off x="1013911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4" name="Text Placeholder 18">
            <a:extLst>
              <a:ext uri="{FF2B5EF4-FFF2-40B4-BE49-F238E27FC236}">
                <a16:creationId xmlns:a16="http://schemas.microsoft.com/office/drawing/2014/main" id="{8D2E891C-532D-4119-8670-3BEC600C36DC}"/>
              </a:ext>
            </a:extLst>
          </p:cNvPr>
          <p:cNvSpPr>
            <a:spLocks noGrp="1"/>
          </p:cNvSpPr>
          <p:nvPr>
            <p:ph type="body" sz="quarter" idx="53" hasCustomPrompt="1"/>
          </p:nvPr>
        </p:nvSpPr>
        <p:spPr>
          <a:xfrm>
            <a:off x="2336393"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5" name="Text Placeholder 18">
            <a:extLst>
              <a:ext uri="{FF2B5EF4-FFF2-40B4-BE49-F238E27FC236}">
                <a16:creationId xmlns:a16="http://schemas.microsoft.com/office/drawing/2014/main" id="{6856F5CA-5435-4721-B44A-B2C58E2776A6}"/>
              </a:ext>
            </a:extLst>
          </p:cNvPr>
          <p:cNvSpPr>
            <a:spLocks noGrp="1"/>
          </p:cNvSpPr>
          <p:nvPr>
            <p:ph type="body" sz="quarter" idx="54" hasCustomPrompt="1"/>
          </p:nvPr>
        </p:nvSpPr>
        <p:spPr>
          <a:xfrm>
            <a:off x="428447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6" name="Text Placeholder 18">
            <a:extLst>
              <a:ext uri="{FF2B5EF4-FFF2-40B4-BE49-F238E27FC236}">
                <a16:creationId xmlns:a16="http://schemas.microsoft.com/office/drawing/2014/main" id="{9B11DBD6-7413-4761-BD6F-B96A3A6F3109}"/>
              </a:ext>
            </a:extLst>
          </p:cNvPr>
          <p:cNvSpPr>
            <a:spLocks noGrp="1"/>
          </p:cNvSpPr>
          <p:nvPr>
            <p:ph type="body" sz="quarter" idx="55" hasCustomPrompt="1"/>
          </p:nvPr>
        </p:nvSpPr>
        <p:spPr>
          <a:xfrm>
            <a:off x="623601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7" name="Text Placeholder 18">
            <a:extLst>
              <a:ext uri="{FF2B5EF4-FFF2-40B4-BE49-F238E27FC236}">
                <a16:creationId xmlns:a16="http://schemas.microsoft.com/office/drawing/2014/main" id="{22A73A65-88DD-42EF-A47D-43A9D1DA5B97}"/>
              </a:ext>
            </a:extLst>
          </p:cNvPr>
          <p:cNvSpPr>
            <a:spLocks noGrp="1"/>
          </p:cNvSpPr>
          <p:nvPr>
            <p:ph type="body" sz="quarter" idx="56" hasCustomPrompt="1"/>
          </p:nvPr>
        </p:nvSpPr>
        <p:spPr>
          <a:xfrm>
            <a:off x="8187565"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8" name="Text Placeholder 18">
            <a:extLst>
              <a:ext uri="{FF2B5EF4-FFF2-40B4-BE49-F238E27FC236}">
                <a16:creationId xmlns:a16="http://schemas.microsoft.com/office/drawing/2014/main" id="{335142EF-6A8E-4680-B035-78CD1AC66BC3}"/>
              </a:ext>
            </a:extLst>
          </p:cNvPr>
          <p:cNvSpPr>
            <a:spLocks noGrp="1"/>
          </p:cNvSpPr>
          <p:nvPr>
            <p:ph type="body" sz="quarter" idx="57" hasCustomPrompt="1"/>
          </p:nvPr>
        </p:nvSpPr>
        <p:spPr>
          <a:xfrm>
            <a:off x="1013911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99" name="Straight Connector 98">
            <a:extLst>
              <a:ext uri="{FF2B5EF4-FFF2-40B4-BE49-F238E27FC236}">
                <a16:creationId xmlns:a16="http://schemas.microsoft.com/office/drawing/2014/main" id="{09D7ED6E-8458-4133-B25C-4CBAF700D25E}"/>
              </a:ext>
            </a:extLst>
          </p:cNvPr>
          <p:cNvCxnSpPr>
            <a:cxnSpLocks/>
          </p:cNvCxnSpPr>
          <p:nvPr userDrawn="1"/>
        </p:nvCxnSpPr>
        <p:spPr>
          <a:xfrm>
            <a:off x="381000"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194BED3-6701-47C2-B1FD-F0131A2E75C5}"/>
              </a:ext>
            </a:extLst>
          </p:cNvPr>
          <p:cNvCxnSpPr>
            <a:cxnSpLocks/>
          </p:cNvCxnSpPr>
          <p:nvPr userDrawn="1"/>
        </p:nvCxnSpPr>
        <p:spPr>
          <a:xfrm>
            <a:off x="2331461"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4C23FCA-A0D7-41A2-A2FB-CDB6B8FC63CB}"/>
              </a:ext>
            </a:extLst>
          </p:cNvPr>
          <p:cNvCxnSpPr>
            <a:cxnSpLocks/>
          </p:cNvCxnSpPr>
          <p:nvPr userDrawn="1"/>
        </p:nvCxnSpPr>
        <p:spPr>
          <a:xfrm>
            <a:off x="428300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25F3321-4DB0-43FD-8CFC-02D09007B362}"/>
              </a:ext>
            </a:extLst>
          </p:cNvPr>
          <p:cNvCxnSpPr>
            <a:cxnSpLocks/>
          </p:cNvCxnSpPr>
          <p:nvPr userDrawn="1"/>
        </p:nvCxnSpPr>
        <p:spPr>
          <a:xfrm>
            <a:off x="6234555"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BFC319E-5796-4E60-AD50-51BFB6820B8D}"/>
              </a:ext>
            </a:extLst>
          </p:cNvPr>
          <p:cNvCxnSpPr>
            <a:cxnSpLocks/>
          </p:cNvCxnSpPr>
          <p:nvPr userDrawn="1"/>
        </p:nvCxnSpPr>
        <p:spPr>
          <a:xfrm>
            <a:off x="8186102"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38D850E-4F17-4C7C-A69D-560AC05F33B6}"/>
              </a:ext>
            </a:extLst>
          </p:cNvPr>
          <p:cNvCxnSpPr>
            <a:cxnSpLocks/>
          </p:cNvCxnSpPr>
          <p:nvPr userDrawn="1"/>
        </p:nvCxnSpPr>
        <p:spPr>
          <a:xfrm>
            <a:off x="1013764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80DF329-125D-4CC2-BBA2-EA246711CB58}"/>
              </a:ext>
            </a:extLst>
          </p:cNvPr>
          <p:cNvCxnSpPr>
            <a:cxnSpLocks/>
          </p:cNvCxnSpPr>
          <p:nvPr userDrawn="1"/>
        </p:nvCxnSpPr>
        <p:spPr>
          <a:xfrm>
            <a:off x="381000"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DAF24F6-CD50-4412-9EED-A94047F94E18}"/>
              </a:ext>
            </a:extLst>
          </p:cNvPr>
          <p:cNvCxnSpPr>
            <a:cxnSpLocks/>
          </p:cNvCxnSpPr>
          <p:nvPr userDrawn="1"/>
        </p:nvCxnSpPr>
        <p:spPr>
          <a:xfrm>
            <a:off x="2331461"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2A524FC-C50C-47D9-865F-A07E99E80C7C}"/>
              </a:ext>
            </a:extLst>
          </p:cNvPr>
          <p:cNvCxnSpPr>
            <a:cxnSpLocks/>
          </p:cNvCxnSpPr>
          <p:nvPr userDrawn="1"/>
        </p:nvCxnSpPr>
        <p:spPr>
          <a:xfrm>
            <a:off x="428300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2CBA07F-04FF-4B61-95C7-77E5F0AF34B7}"/>
              </a:ext>
            </a:extLst>
          </p:cNvPr>
          <p:cNvCxnSpPr>
            <a:cxnSpLocks/>
          </p:cNvCxnSpPr>
          <p:nvPr userDrawn="1"/>
        </p:nvCxnSpPr>
        <p:spPr>
          <a:xfrm>
            <a:off x="6234555"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CA51649-F451-42FE-AFF9-85E5C8EF4A6A}"/>
              </a:ext>
            </a:extLst>
          </p:cNvPr>
          <p:cNvCxnSpPr>
            <a:cxnSpLocks/>
          </p:cNvCxnSpPr>
          <p:nvPr userDrawn="1"/>
        </p:nvCxnSpPr>
        <p:spPr>
          <a:xfrm>
            <a:off x="8186102"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024DF6-4254-40FA-B5BA-0683ACE870BD}"/>
              </a:ext>
            </a:extLst>
          </p:cNvPr>
          <p:cNvCxnSpPr>
            <a:cxnSpLocks/>
          </p:cNvCxnSpPr>
          <p:nvPr userDrawn="1"/>
        </p:nvCxnSpPr>
        <p:spPr>
          <a:xfrm>
            <a:off x="1013764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B291A03-0B8B-40F9-AA17-16514CF563A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3724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k Content-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4604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k Content- Just Header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132840BC-21B0-499A-9D86-D5011E0AF95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762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k Content- General Us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CF972857-5763-4F0E-B21A-08ABDB2203C3}"/>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42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k Content- Copy/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DDB53E48-9D7F-46FA-8CB9-FEE43C12851B}"/>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Chart Placeholder 7">
            <a:extLst>
              <a:ext uri="{FF2B5EF4-FFF2-40B4-BE49-F238E27FC236}">
                <a16:creationId xmlns:a16="http://schemas.microsoft.com/office/drawing/2014/main" id="{F7E7C804-CEFA-4DE8-9C89-DEAE5091E930}"/>
              </a:ext>
            </a:extLst>
          </p:cNvPr>
          <p:cNvSpPr>
            <a:spLocks noGrp="1"/>
          </p:cNvSpPr>
          <p:nvPr>
            <p:ph type="chart" sz="quarter" idx="13"/>
          </p:nvPr>
        </p:nvSpPr>
        <p:spPr>
          <a:xfrm>
            <a:off x="6232525" y="1828800"/>
            <a:ext cx="5578475" cy="4724400"/>
          </a:xfrm>
        </p:spPr>
        <p:txBody>
          <a:bodyPr tIns="731520" anchor="ctr">
            <a:normAutofit/>
          </a:bodyPr>
          <a:lstStyle>
            <a:lvl1pPr marL="0" indent="0" algn="ctr">
              <a:buNone/>
              <a:defRPr sz="18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6" name="Straight Connector 5">
            <a:extLst>
              <a:ext uri="{FF2B5EF4-FFF2-40B4-BE49-F238E27FC236}">
                <a16:creationId xmlns:a16="http://schemas.microsoft.com/office/drawing/2014/main" id="{4801C81A-9DB7-4A53-B891-D7A512A4945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968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k Content- 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5" name="Text Placeholder 5">
            <a:extLst>
              <a:ext uri="{FF2B5EF4-FFF2-40B4-BE49-F238E27FC236}">
                <a16:creationId xmlns:a16="http://schemas.microsoft.com/office/drawing/2014/main" id="{BE7D228D-40A8-4030-8771-94DCA74ADA69}"/>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8BF46CD4-BB63-42F7-82BC-66C492FC540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6128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k Content- Chart + Sta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Text Placeholder 5">
            <a:extLst>
              <a:ext uri="{FF2B5EF4-FFF2-40B4-BE49-F238E27FC236}">
                <a16:creationId xmlns:a16="http://schemas.microsoft.com/office/drawing/2014/main" id="{C7A625B0-9468-4C9F-A92D-C12FBA67B2FD}"/>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9" name="Straight Connector 8">
            <a:extLst>
              <a:ext uri="{FF2B5EF4-FFF2-40B4-BE49-F238E27FC236}">
                <a16:creationId xmlns:a16="http://schemas.microsoft.com/office/drawing/2014/main" id="{524FA242-4BC7-483D-9A03-8DEC35CCA375}"/>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6461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k Content- 2 Char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7" name="Text Placeholder 5">
            <a:extLst>
              <a:ext uri="{FF2B5EF4-FFF2-40B4-BE49-F238E27FC236}">
                <a16:creationId xmlns:a16="http://schemas.microsoft.com/office/drawing/2014/main" id="{3EDF1CDA-17D8-4D84-88B8-124BF6AF2A16}"/>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6A31FFAC-FA0E-417B-843C-F8ED477889F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6059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ctr">
              <a:buNone/>
              <a:defRPr sz="1200">
                <a:solidFill>
                  <a:schemeClr val="bg1"/>
                </a:solidFill>
              </a:defRPr>
            </a:lvl1pPr>
          </a:lstStyle>
          <a:p>
            <a:r>
              <a:rPr lang="en-GB"/>
              <a:t>Click here and insert picture via Templafy</a:t>
            </a:r>
          </a:p>
        </p:txBody>
      </p:sp>
      <p:sp>
        <p:nvSpPr>
          <p:cNvPr id="2" name="Title 1"/>
          <p:cNvSpPr>
            <a:spLocks noGrp="1"/>
          </p:cNvSpPr>
          <p:nvPr>
            <p:ph type="ctrTitle" hasCustomPrompt="1"/>
          </p:nvPr>
        </p:nvSpPr>
        <p:spPr>
          <a:xfrm>
            <a:off x="500063" y="2492375"/>
            <a:ext cx="5595937"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0" name="Logo Placeholder 9"/>
          <p:cNvSpPr>
            <a:spLocks noGrp="1"/>
          </p:cNvSpPr>
          <p:nvPr>
            <p:ph type="body" sz="quarter" idx="14" hasCustomPrompt="1"/>
          </p:nvPr>
        </p:nvSpPr>
        <p:spPr>
          <a:xfrm>
            <a:off x="9784233" y="6057019"/>
            <a:ext cx="1905001" cy="426384"/>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6494976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tx1"/>
                </a:solidFill>
              </a:defRPr>
            </a:lvl1pPr>
          </a:lstStyle>
          <a:p>
            <a:r>
              <a:rPr lang="en-GB"/>
              <a:t>Click to add title</a:t>
            </a:r>
          </a:p>
        </p:txBody>
      </p:sp>
      <p:sp>
        <p:nvSpPr>
          <p:cNvPr id="8" name="Picture Placeholder 7"/>
          <p:cNvSpPr>
            <a:spLocks noGrp="1"/>
          </p:cNvSpPr>
          <p:nvPr>
            <p:ph type="pic" sz="quarter" idx="13" hasCustomPrompt="1"/>
          </p:nvPr>
        </p:nvSpPr>
        <p:spPr>
          <a:xfrm>
            <a:off x="6218238" y="492125"/>
            <a:ext cx="5472112" cy="5145088"/>
          </a:xfrm>
          <a:noFill/>
        </p:spPr>
        <p:txBody>
          <a:bodyPr lIns="144000" tIns="108000"/>
          <a:lstStyle>
            <a:lvl1pPr marL="0" indent="0" algn="ctr">
              <a:buNone/>
              <a:defRPr sz="1200">
                <a:solidFill>
                  <a:schemeClr val="tx1"/>
                </a:solidFill>
              </a:defRPr>
            </a:lvl1pPr>
          </a:lstStyle>
          <a:p>
            <a:r>
              <a:rPr lang="en-GB"/>
              <a:t>Click here and insert picture via Templafy</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tx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tx1"/>
                </a:solidFill>
              </a:defRPr>
            </a:lvl1pPr>
          </a:lstStyle>
          <a:p>
            <a:r>
              <a:rPr lang="en-US"/>
              <a:t>September 20, 2022</a:t>
            </a:r>
            <a:endParaRPr lang="en-GB"/>
          </a:p>
        </p:txBody>
      </p:sp>
      <p:pic>
        <p:nvPicPr>
          <p:cNvPr id="22" name="Picture 21">
            <a:extLst>
              <a:ext uri="{FF2B5EF4-FFF2-40B4-BE49-F238E27FC236}">
                <a16:creationId xmlns:a16="http://schemas.microsoft.com/office/drawing/2014/main" id="{9A7553E4-9495-4C62-83B3-76F11C412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5000" cy="425604"/>
          </a:xfrm>
          <a:prstGeom prst="rect">
            <a:avLst/>
          </a:prstGeom>
        </p:spPr>
      </p:pic>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772706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8940"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0997"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pic>
        <p:nvPicPr>
          <p:cNvPr id="9" name="Logo">
            <a:extLst>
              <a:ext uri="{FF2B5EF4-FFF2-40B4-BE49-F238E27FC236}">
                <a16:creationId xmlns:a16="http://schemas.microsoft.com/office/drawing/2014/main" id="{7048F7A2-A910-4758-AA3D-CD67AF0CD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4400" cy="425470"/>
          </a:xfrm>
          <a:prstGeom prst="rect">
            <a:avLst/>
          </a:prstGeom>
        </p:spPr>
      </p:pic>
    </p:spTree>
    <p:extLst>
      <p:ext uri="{BB962C8B-B14F-4D97-AF65-F5344CB8AC3E}">
        <p14:creationId xmlns:p14="http://schemas.microsoft.com/office/powerpoint/2010/main" val="42660241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genda 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bg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0"/>
            <a:ext cx="954087"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0"/>
            <a:ext cx="4546601"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bg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bg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bg1"/>
                </a:solidFill>
              </a:defRPr>
            </a:lvl1pPr>
          </a:lstStyle>
          <a:p>
            <a:fld id="{43A204BC-C5BA-4EF4-ABC8-D45123A0C528}" type="slidenum">
              <a:rPr lang="en-GB" smtClean="0"/>
              <a:pPr/>
              <a:t>‹#›</a:t>
            </a:fld>
            <a:endParaRPr lang="en-GB"/>
          </a:p>
        </p:txBody>
      </p:sp>
      <p:pic>
        <p:nvPicPr>
          <p:cNvPr id="11" name="Picture 10">
            <a:extLst>
              <a:ext uri="{FF2B5EF4-FFF2-40B4-BE49-F238E27FC236}">
                <a16:creationId xmlns:a16="http://schemas.microsoft.com/office/drawing/2014/main" id="{11D98D28-9108-4EC2-92D0-619C856BF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6632139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tx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1"/>
            <a:ext cx="954087"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1"/>
            <a:ext cx="4546601"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tx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tx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tx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tx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3915079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troducti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6334-9261-4B58-9174-1059920D6CE0}"/>
              </a:ext>
            </a:extLst>
          </p:cNvPr>
          <p:cNvSpPr>
            <a:spLocks noGrp="1"/>
          </p:cNvSpPr>
          <p:nvPr>
            <p:ph type="title" hasCustomPrompt="1"/>
          </p:nvPr>
        </p:nvSpPr>
        <p:spPr>
          <a:xfrm>
            <a:off x="500400" y="501649"/>
            <a:ext cx="5484476" cy="1990726"/>
          </a:xfrm>
        </p:spPr>
        <p:txBody>
          <a:bodyPr/>
          <a:lstStyle>
            <a:lvl1pPr marL="0" indent="0">
              <a:buFontTx/>
              <a:buNone/>
              <a:tabLst>
                <a:tab pos="936000" algn="l"/>
              </a:tabLst>
              <a:defRPr sz="4000"/>
            </a:lvl1pPr>
          </a:lstStyle>
          <a:p>
            <a:r>
              <a:rPr lang="en-GB" noProof="0"/>
              <a:t>Click to add title, tab for first line indent</a:t>
            </a:r>
            <a:endParaRPr lang="en-GB"/>
          </a:p>
        </p:txBody>
      </p:sp>
      <p:sp>
        <p:nvSpPr>
          <p:cNvPr id="3" name="Footer Placeholder 2">
            <a:extLst>
              <a:ext uri="{FF2B5EF4-FFF2-40B4-BE49-F238E27FC236}">
                <a16:creationId xmlns:a16="http://schemas.microsoft.com/office/drawing/2014/main" id="{B097E6BB-0526-4ECF-A7B6-F012FA93D06B}"/>
              </a:ext>
            </a:extLst>
          </p:cNvPr>
          <p:cNvSpPr>
            <a:spLocks noGrp="1"/>
          </p:cNvSpPr>
          <p:nvPr>
            <p:ph type="ftr" sz="quarter" idx="10"/>
          </p:nvPr>
        </p:nvSpPr>
        <p:spPr/>
        <p:txBody>
          <a:bodyPr/>
          <a:lstStyle/>
          <a:p>
            <a:r>
              <a:rPr lang="it-IT"/>
              <a:t>Carlo Bertani, Maersk, Inland Decarbonization Lead</a:t>
            </a:r>
            <a:endParaRPr lang="en-GB"/>
          </a:p>
        </p:txBody>
      </p:sp>
      <p:sp>
        <p:nvSpPr>
          <p:cNvPr id="4" name="Slide Number Placeholder 3">
            <a:extLst>
              <a:ext uri="{FF2B5EF4-FFF2-40B4-BE49-F238E27FC236}">
                <a16:creationId xmlns:a16="http://schemas.microsoft.com/office/drawing/2014/main" id="{08AE9849-36F9-4EC3-BE81-D2FC41D399AC}"/>
              </a:ext>
            </a:extLst>
          </p:cNvPr>
          <p:cNvSpPr>
            <a:spLocks noGrp="1"/>
          </p:cNvSpPr>
          <p:nvPr>
            <p:ph type="sldNum" sz="quarter" idx="11"/>
          </p:nvPr>
        </p:nvSpPr>
        <p:spPr/>
        <p:txBody>
          <a:bodyPr/>
          <a:lstStyle/>
          <a:p>
            <a:fld id="{43A204BC-C5BA-4EF4-ABC8-D45123A0C528}" type="slidenum">
              <a:rPr lang="en-GB" smtClean="0"/>
              <a:pPr/>
              <a:t>‹#›</a:t>
            </a:fld>
            <a:endParaRPr lang="en-GB"/>
          </a:p>
        </p:txBody>
      </p:sp>
      <p:sp>
        <p:nvSpPr>
          <p:cNvPr id="5" name="Date Placeholder 4">
            <a:extLst>
              <a:ext uri="{FF2B5EF4-FFF2-40B4-BE49-F238E27FC236}">
                <a16:creationId xmlns:a16="http://schemas.microsoft.com/office/drawing/2014/main" id="{2ECB67E9-4625-4D5C-A0BB-D895986FA297}"/>
              </a:ext>
            </a:extLst>
          </p:cNvPr>
          <p:cNvSpPr>
            <a:spLocks noGrp="1"/>
          </p:cNvSpPr>
          <p:nvPr>
            <p:ph type="dt" sz="half" idx="12"/>
          </p:nvPr>
        </p:nvSpPr>
        <p:spPr/>
        <p:txBody>
          <a:bodyPr/>
          <a:lstStyle/>
          <a:p>
            <a:r>
              <a:rPr lang="en-US"/>
              <a:t>September 20, 2022</a:t>
            </a:r>
            <a:endParaRPr lang="en-GB"/>
          </a:p>
        </p:txBody>
      </p:sp>
      <p:sp>
        <p:nvSpPr>
          <p:cNvPr id="9" name="Text Placeholder 8">
            <a:extLst>
              <a:ext uri="{FF2B5EF4-FFF2-40B4-BE49-F238E27FC236}">
                <a16:creationId xmlns:a16="http://schemas.microsoft.com/office/drawing/2014/main" id="{6CBAD38D-0859-4790-A878-F926B90F35CB}"/>
              </a:ext>
            </a:extLst>
          </p:cNvPr>
          <p:cNvSpPr>
            <a:spLocks noGrp="1"/>
          </p:cNvSpPr>
          <p:nvPr>
            <p:ph type="body" sz="quarter" idx="13"/>
          </p:nvPr>
        </p:nvSpPr>
        <p:spPr>
          <a:xfrm>
            <a:off x="4314825" y="3521075"/>
            <a:ext cx="7375525" cy="2116138"/>
          </a:xfrm>
        </p:spPr>
        <p:txBody>
          <a:bodyPr/>
          <a:lstStyle>
            <a:lvl1pPr marL="0" indent="0">
              <a:spcAft>
                <a:spcPts val="0"/>
              </a:spcAft>
              <a:buFont typeface="Arial" panose="020B0604020202020204" pitchFamily="34" charset="0"/>
              <a:buChar char="​"/>
              <a:defRPr sz="2400">
                <a:latin typeface="+mj-lt"/>
              </a:defRPr>
            </a:lvl1pPr>
            <a:lvl2pPr marL="0" indent="0">
              <a:spcBef>
                <a:spcPts val="0"/>
              </a:spcBef>
              <a:spcAft>
                <a:spcPts val="0"/>
              </a:spcAft>
              <a:buFont typeface="Arial" panose="020B0604020202020204" pitchFamily="34" charset="0"/>
              <a:buChar char="​"/>
              <a:defRPr sz="2400">
                <a:solidFill>
                  <a:schemeClr val="accent1"/>
                </a:solidFill>
                <a:latin typeface="+mj-lt"/>
              </a:defRPr>
            </a:lvl2pPr>
            <a:lvl3pPr marL="180000" indent="-180000">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9470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30925365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88700"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1943100"/>
            <a:ext cx="3560763" cy="369411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2961292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9717451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100"/>
            <a:ext cx="35782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14825" y="1943100"/>
            <a:ext cx="73755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9478638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1"/>
            <a:ext cx="6675437" cy="14859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
        <p:nvSpPr>
          <p:cNvPr id="10" name="Content Placeholder 2">
            <a:extLst>
              <a:ext uri="{FF2B5EF4-FFF2-40B4-BE49-F238E27FC236}">
                <a16:creationId xmlns:a16="http://schemas.microsoft.com/office/drawing/2014/main" id="{CA9E8C0B-1C97-4D16-9DD8-EB4FE101D0F5}"/>
              </a:ext>
            </a:extLst>
          </p:cNvPr>
          <p:cNvSpPr>
            <a:spLocks noGrp="1"/>
          </p:cNvSpPr>
          <p:nvPr>
            <p:ph sz="quarter" idx="18" hasCustomPrompt="1"/>
          </p:nvPr>
        </p:nvSpPr>
        <p:spPr>
          <a:xfrm>
            <a:off x="493714" y="4070350"/>
            <a:ext cx="6675436" cy="156686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3525518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68500"/>
            <a:ext cx="3559175" cy="36694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2039423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ur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2620800"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336073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6219989"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8059DA8A-4391-4F2F-8A22-F32154823E87}"/>
              </a:ext>
            </a:extLst>
          </p:cNvPr>
          <p:cNvSpPr>
            <a:spLocks noGrp="1"/>
          </p:cNvSpPr>
          <p:nvPr>
            <p:ph sz="half" idx="17" hasCustomPrompt="1"/>
          </p:nvPr>
        </p:nvSpPr>
        <p:spPr>
          <a:xfrm>
            <a:off x="906938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0007450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ulleted list with numbers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4" y="412442"/>
            <a:ext cx="11188800" cy="719138"/>
          </a:xfrm>
        </p:spPr>
        <p:txBody>
          <a:bodyPr/>
          <a:lstStyle>
            <a:lvl1pPr>
              <a:defRPr sz="2400"/>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accent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8" y="1943099"/>
            <a:ext cx="9302400" cy="3694113"/>
          </a:xfrm>
        </p:spPr>
        <p:txBody>
          <a:bodyPr/>
          <a:lstStyle>
            <a:lvl1pPr marL="0" indent="0">
              <a:spcAft>
                <a:spcPts val="2400"/>
              </a:spcAft>
              <a:buNone/>
              <a:defRPr lang="en-US" sz="2800" kern="1200" dirty="0" smtClean="0">
                <a:solidFill>
                  <a:schemeClr val="tx1"/>
                </a:solidFill>
                <a:latin typeface="+mj-lt"/>
                <a:ea typeface="+mn-ea"/>
                <a:cs typeface="+mn-cs"/>
              </a:defRPr>
            </a:lvl1pPr>
          </a:lstStyle>
          <a:p>
            <a:pPr lvl="0"/>
            <a:r>
              <a:rPr lang="en-GB" noProof="0"/>
              <a:t>Click to add text</a:t>
            </a:r>
            <a:endParaRPr lang="en-GB"/>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6893536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ulleted list with numbers B">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err="1"/>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9" y="1943099"/>
            <a:ext cx="9301164"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noProof="0"/>
              <a:t>Click to add text</a:t>
            </a:r>
            <a:endParaRPr lang="en-GB"/>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8366928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Highlight messag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err="1"/>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323386" y="1943100"/>
            <a:ext cx="6615577" cy="2711450"/>
          </a:xfrm>
        </p:spPr>
        <p:txBody>
          <a:bodyPr/>
          <a:lstStyle>
            <a:lvl1pPr marL="0" indent="0">
              <a:buNone/>
              <a:defRPr lang="en-US" sz="23000" kern="1200" dirty="0" smtClean="0">
                <a:solidFill>
                  <a:schemeClr val="bg1"/>
                </a:solidFill>
                <a:latin typeface="+mj-lt"/>
                <a:ea typeface="+mn-ea"/>
                <a:cs typeface="+mn-cs"/>
              </a:defRPr>
            </a:lvl1pPr>
          </a:lstStyle>
          <a:p>
            <a:pPr lvl="0"/>
            <a:r>
              <a:rPr lang="en-GB"/>
              <a:t>62%</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4314825" y="5084763"/>
            <a:ext cx="7375525" cy="547687"/>
          </a:xfrm>
        </p:spPr>
        <p:txBody>
          <a:bodyPr/>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lang="en-US" sz="3000" i="0" kern="1200" dirty="0" smtClean="0">
                <a:solidFill>
                  <a:schemeClr val="bg1"/>
                </a:solidFill>
                <a:latin typeface="Maersk Text Office Light" panose="00000400000000000000" pitchFamily="2" charset="0"/>
                <a:ea typeface="+mn-ea"/>
                <a:cs typeface="+mn-cs"/>
              </a:defRPr>
            </a:lvl1pPr>
          </a:lstStyle>
          <a:p>
            <a:pPr marL="0" marR="0" lvl="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noProof="0"/>
              <a:t>Click to add </a:t>
            </a:r>
            <a:r>
              <a:rPr lang="en-GB"/>
              <a:t>text</a:t>
            </a:r>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128230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veral text box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6536757-24D6-4CE3-BC82-E594F5B33A4A}"/>
              </a:ext>
            </a:extLst>
          </p:cNvPr>
          <p:cNvSpPr>
            <a:spLocks noGrp="1"/>
          </p:cNvSpPr>
          <p:nvPr>
            <p:ph type="title" hasCustomPrompt="1"/>
          </p:nvPr>
        </p:nvSpPr>
        <p:spPr/>
        <p:txBody>
          <a:bodyPr/>
          <a:lstStyle>
            <a:lvl1pPr>
              <a:defRPr/>
            </a:lvl1pPr>
          </a:lstStyle>
          <a:p>
            <a:r>
              <a:rPr lang="en-US"/>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527716"/>
            <a:ext cx="5484812" cy="1753641"/>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spcBef>
                <a:spcPts val="0"/>
              </a:spcBef>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0350"/>
            <a:ext cx="5484812" cy="1566850"/>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defRPr>
                <a:solidFill>
                  <a:schemeClr val="tx1"/>
                </a:solidFill>
              </a:defRPr>
            </a:lvl3pPr>
            <a:lvl5pPr>
              <a:defRPr>
                <a:solidFill>
                  <a:schemeClr val="tx1"/>
                </a:solidFill>
              </a:defRPr>
            </a:lvl5pPr>
          </a:lstStyle>
          <a:p>
            <a:pPr lvl="0"/>
            <a:r>
              <a:rPr lang="en-GB" noProof="0"/>
              <a:t>Click to add text</a:t>
            </a:r>
          </a:p>
          <a:p>
            <a:pPr lvl="1"/>
            <a:r>
              <a:rPr lang="en-GB" noProof="0"/>
              <a:t>2</a:t>
            </a:r>
          </a:p>
          <a:p>
            <a:pPr lvl="2"/>
            <a:r>
              <a:rPr lang="en-GB" noProof="0"/>
              <a:t>3</a:t>
            </a:r>
          </a:p>
          <a:p>
            <a:pPr lvl="3"/>
            <a:r>
              <a:rPr lang="en-GB" noProof="0"/>
              <a:t>4</a:t>
            </a:r>
          </a:p>
          <a:p>
            <a:pPr lvl="4"/>
            <a:r>
              <a:rPr lang="en-GB" noProof="0"/>
              <a:t>5</a:t>
            </a:r>
          </a:p>
          <a:p>
            <a:pPr lvl="5"/>
            <a:r>
              <a:rPr lang="en-GB" noProof="0"/>
              <a:t>6</a:t>
            </a:r>
            <a:endParaRPr lang="en-GB"/>
          </a:p>
        </p:txBody>
      </p:sp>
      <p:sp>
        <p:nvSpPr>
          <p:cNvPr id="4" name="Content Placeholder 4">
            <a:extLst>
              <a:ext uri="{FF2B5EF4-FFF2-40B4-BE49-F238E27FC236}">
                <a16:creationId xmlns:a16="http://schemas.microsoft.com/office/drawing/2014/main" id="{25700A65-5A8D-4928-8A10-F9DB7E931F98}"/>
              </a:ext>
            </a:extLst>
          </p:cNvPr>
          <p:cNvSpPr>
            <a:spLocks noGrp="1"/>
          </p:cNvSpPr>
          <p:nvPr>
            <p:ph sz="quarter" idx="25" hasCustomPrompt="1"/>
          </p:nvPr>
        </p:nvSpPr>
        <p:spPr>
          <a:xfrm>
            <a:off x="6225806" y="1527717"/>
            <a:ext cx="5467350" cy="2537993"/>
          </a:xfrm>
        </p:spPr>
        <p:txBody>
          <a:bodyPr tIns="72000"/>
          <a:lstStyle>
            <a:lvl1pPr>
              <a:defRPr sz="1100">
                <a:solidFill>
                  <a:schemeClr val="tx1"/>
                </a:solidFill>
              </a:defRPr>
            </a:lvl1pPr>
            <a:lvl2pPr>
              <a:defRPr sz="1100">
                <a:solidFill>
                  <a:schemeClr val="tx1"/>
                </a:solidFill>
              </a:defRPr>
            </a:lvl2pPr>
            <a:lvl3pPr>
              <a:defRPr sz="1100">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3" name="Text Placeholder 5">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6222999" y="4654550"/>
            <a:ext cx="4532313" cy="982663"/>
          </a:xfrm>
        </p:spPr>
        <p:txBody>
          <a:bodyPr tIns="0" numCol="2" spcCol="180000"/>
          <a:lstStyle>
            <a:lvl1pPr marL="0" indent="0">
              <a:spcAft>
                <a:spcPts val="0"/>
              </a:spcAft>
              <a:buClrTx/>
              <a:buFont typeface="Arial" panose="020B0604020202020204" pitchFamily="34" charset="0"/>
              <a:buChar char="​"/>
              <a:defRPr sz="1100" b="1">
                <a:solidFill>
                  <a:schemeClr val="accent1"/>
                </a:solidFill>
              </a:defRPr>
            </a:lvl1pPr>
            <a:lvl2pPr marL="0" indent="0">
              <a:lnSpc>
                <a:spcPct val="110000"/>
              </a:lnSpc>
              <a:spcBef>
                <a:spcPts val="0"/>
              </a:spcBef>
              <a:spcAft>
                <a:spcPts val="0"/>
              </a:spcAft>
              <a:buFont typeface="Arial" panose="020B0604020202020204" pitchFamily="34" charset="0"/>
              <a:buChar char="​"/>
              <a:defRPr sz="1100">
                <a:solidFill>
                  <a:srgbClr val="878787"/>
                </a:solidFill>
              </a:defRPr>
            </a:lvl2pPr>
            <a:lvl3pPr marL="180000">
              <a:lnSpc>
                <a:spcPct val="110000"/>
              </a:lnSpc>
              <a:spcBef>
                <a:spcPts val="0"/>
              </a:spcBef>
              <a:spcAft>
                <a:spcPts val="0"/>
              </a:spcAft>
              <a:defRPr sz="1100">
                <a:solidFill>
                  <a:srgbClr val="878787"/>
                </a:solidFill>
              </a:defRPr>
            </a:lvl3pPr>
          </a:lstStyle>
          <a:p>
            <a:pPr lvl="0"/>
            <a:r>
              <a:rPr lang="en-GB" noProof="0"/>
              <a:t>Click to add text</a:t>
            </a:r>
          </a:p>
          <a:p>
            <a:pPr lvl="1"/>
            <a:r>
              <a:rPr lang="en-GB" noProof="0"/>
              <a:t>1</a:t>
            </a:r>
          </a:p>
          <a:p>
            <a:pPr lvl="2"/>
            <a:r>
              <a:rPr lang="en-GB" noProof="0"/>
              <a:t>2</a:t>
            </a:r>
          </a:p>
          <a:p>
            <a:pPr lvl="3"/>
            <a:r>
              <a:rPr lang="en-GB" noProof="0"/>
              <a:t>3</a:t>
            </a:r>
            <a:endParaRPr lang="en-GB"/>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27" name="Straight Connector 1">
            <a:extLst>
              <a:ext uri="{FF2B5EF4-FFF2-40B4-BE49-F238E27FC236}">
                <a16:creationId xmlns:a16="http://schemas.microsoft.com/office/drawing/2014/main" id="{7096DEC8-77C9-4DD3-9025-ECDC80F2146B}"/>
              </a:ext>
            </a:extLst>
          </p:cNvPr>
          <p:cNvCxnSpPr/>
          <p:nvPr userDrawn="1"/>
        </p:nvCxnSpPr>
        <p:spPr>
          <a:xfrm>
            <a:off x="500064" y="3521075"/>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90E9CF-510E-4225-A3BB-91F013987BD5}"/>
              </a:ext>
            </a:extLst>
          </p:cNvPr>
          <p:cNvCxnSpPr/>
          <p:nvPr userDrawn="1"/>
        </p:nvCxnSpPr>
        <p:spPr>
          <a:xfrm>
            <a:off x="6225806" y="1527717"/>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3">
            <a:extLst>
              <a:ext uri="{FF2B5EF4-FFF2-40B4-BE49-F238E27FC236}">
                <a16:creationId xmlns:a16="http://schemas.microsoft.com/office/drawing/2014/main" id="{CA039D30-14CC-454E-9DA1-C777E3C44776}"/>
              </a:ext>
            </a:extLst>
          </p:cNvPr>
          <p:cNvCxnSpPr/>
          <p:nvPr userDrawn="1"/>
        </p:nvCxnSpPr>
        <p:spPr>
          <a:xfrm>
            <a:off x="6225806" y="4400550"/>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2C382236-11EE-4251-B331-C34A1F0BC3C7}"/>
              </a:ext>
            </a:extLst>
          </p:cNvPr>
          <p:cNvSpPr>
            <a:spLocks noGrp="1"/>
          </p:cNvSpPr>
          <p:nvPr>
            <p:ph type="dt" sz="half" idx="26"/>
          </p:nvPr>
        </p:nvSpPr>
        <p:spPr/>
        <p:txBody>
          <a:bodyPr/>
          <a:lstStyle/>
          <a:p>
            <a:r>
              <a:rPr lang="en-US"/>
              <a:t>September 20, 2022</a:t>
            </a:r>
            <a:endParaRPr lang="en-GB"/>
          </a:p>
        </p:txBody>
      </p:sp>
      <p:sp>
        <p:nvSpPr>
          <p:cNvPr id="6" name="Footer Placeholder 5">
            <a:extLst>
              <a:ext uri="{FF2B5EF4-FFF2-40B4-BE49-F238E27FC236}">
                <a16:creationId xmlns:a16="http://schemas.microsoft.com/office/drawing/2014/main" id="{3662E7F8-5569-4FBF-9D79-FD373EB71C09}"/>
              </a:ext>
            </a:extLst>
          </p:cNvPr>
          <p:cNvSpPr>
            <a:spLocks noGrp="1"/>
          </p:cNvSpPr>
          <p:nvPr>
            <p:ph type="ftr" sz="quarter" idx="27"/>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7D00A7CC-3278-4F1E-AD5C-F27447EEAE98}"/>
              </a:ext>
            </a:extLst>
          </p:cNvPr>
          <p:cNvSpPr>
            <a:spLocks noGrp="1"/>
          </p:cNvSpPr>
          <p:nvPr>
            <p:ph type="sldNum" sz="quarter" idx="28"/>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3921091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and picture ">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8131175" y="501650"/>
            <a:ext cx="3559176" cy="5135563"/>
          </a:xfrm>
          <a:noFill/>
          <a:ln>
            <a:noFill/>
          </a:ln>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 name="Title 1">
            <a:extLst>
              <a:ext uri="{FF2B5EF4-FFF2-40B4-BE49-F238E27FC236}">
                <a16:creationId xmlns:a16="http://schemas.microsoft.com/office/drawing/2014/main" id="{E637B88C-6BF1-4846-8D23-5E4678D6149C}"/>
              </a:ext>
            </a:extLst>
          </p:cNvPr>
          <p:cNvSpPr>
            <a:spLocks noGrp="1"/>
          </p:cNvSpPr>
          <p:nvPr>
            <p:ph type="title" hasCustomPrompt="1"/>
          </p:nvPr>
        </p:nvSpPr>
        <p:spPr>
          <a:xfrm>
            <a:off x="500399" y="501649"/>
            <a:ext cx="6676689" cy="930275"/>
          </a:xfrm>
        </p:spPr>
        <p:txBody>
          <a:bodyPr/>
          <a:lstStyle>
            <a:lvl1pPr>
              <a:defRPr/>
            </a:lvl1pPr>
          </a:lstStyle>
          <a:p>
            <a:r>
              <a:rPr lang="en-GB" noProof="0"/>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943100"/>
            <a:ext cx="4530725" cy="1577975"/>
          </a:xfrm>
        </p:spPr>
        <p:txBody>
          <a:bodyPr/>
          <a:lstStyle>
            <a:lvl1pPr>
              <a:defRPr sz="1100">
                <a:solidFill>
                  <a:schemeClr val="tx1"/>
                </a:solidFill>
              </a:defRPr>
            </a:lvl1pPr>
            <a:lvl2pPr marL="0" indent="0">
              <a:spcBef>
                <a:spcPts val="0"/>
              </a:spcBef>
              <a:buFont typeface="Arial" panose="020B0604020202020204" pitchFamily="34" charset="0"/>
              <a:buChar char="​"/>
              <a:defRPr sz="1100" b="1">
                <a:solidFill>
                  <a:schemeClr val="accent1"/>
                </a:solidFill>
              </a:defRPr>
            </a:lvl2pPr>
            <a:lvl3pPr marL="360000">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8099"/>
            <a:ext cx="4532400" cy="230376"/>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rgbClr val="687A86"/>
                </a:solidFill>
              </a:defRPr>
            </a:lvl2pPr>
            <a:lvl3pPr marL="360000">
              <a:defRPr>
                <a:solidFill>
                  <a:srgbClr val="687A86"/>
                </a:solidFill>
              </a:defRPr>
            </a:lvl3pPr>
            <a:lvl5pPr>
              <a:defRPr>
                <a:solidFill>
                  <a:srgbClr val="687A86"/>
                </a:solidFill>
              </a:defRPr>
            </a:lvl5pPr>
          </a:lstStyle>
          <a:p>
            <a:pPr lvl="0"/>
            <a:r>
              <a:rPr lang="en-GB" noProof="0"/>
              <a:t>Click to add text</a:t>
            </a:r>
            <a:endParaRPr lang="en-GB"/>
          </a:p>
        </p:txBody>
      </p:sp>
      <p:sp>
        <p:nvSpPr>
          <p:cNvPr id="33" name="Text Placeholder 4">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500063" y="4440055"/>
            <a:ext cx="3578225" cy="876454"/>
          </a:xfrm>
        </p:spPr>
        <p:txBody>
          <a:bodyPr tIns="90000" numCol="2" spcCol="180000"/>
          <a:lstStyle>
            <a:lvl1pPr marL="198000" indent="-198000">
              <a:spcAft>
                <a:spcPts val="300"/>
              </a:spcAft>
              <a:buClrTx/>
              <a:buFont typeface="+mj-lt"/>
              <a:buAutoNum type="arabicPeriod"/>
              <a:defRPr sz="1100">
                <a:solidFill>
                  <a:srgbClr val="878787"/>
                </a:solidFill>
              </a:defRPr>
            </a:lvl1pPr>
          </a:lstStyle>
          <a:p>
            <a:pPr lvl="0"/>
            <a:r>
              <a:rPr lang="en-GB" noProof="0"/>
              <a:t>Click to add text</a:t>
            </a:r>
            <a:endParaRPr lang="en-GB"/>
          </a:p>
        </p:txBody>
      </p:sp>
      <p:cxnSp>
        <p:nvCxnSpPr>
          <p:cNvPr id="12" name="Straight Connector 1">
            <a:extLst>
              <a:ext uri="{FF2B5EF4-FFF2-40B4-BE49-F238E27FC236}">
                <a16:creationId xmlns:a16="http://schemas.microsoft.com/office/drawing/2014/main" id="{CA039D30-14CC-454E-9DA1-C777E3C44776}"/>
              </a:ext>
            </a:extLst>
          </p:cNvPr>
          <p:cNvCxnSpPr/>
          <p:nvPr userDrawn="1"/>
        </p:nvCxnSpPr>
        <p:spPr>
          <a:xfrm>
            <a:off x="500064" y="4308475"/>
            <a:ext cx="54848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3D1E53-A268-4438-A6D9-6DD6795760C6}"/>
              </a:ext>
            </a:extLst>
          </p:cNvPr>
          <p:cNvCxnSpPr/>
          <p:nvPr userDrawn="1"/>
        </p:nvCxnSpPr>
        <p:spPr>
          <a:xfrm>
            <a:off x="500064" y="5637213"/>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83C375B8-9D52-48FF-B9DE-8BD6EEC3AB3E}"/>
              </a:ext>
            </a:extLst>
          </p:cNvPr>
          <p:cNvSpPr>
            <a:spLocks noGrp="1"/>
          </p:cNvSpPr>
          <p:nvPr>
            <p:ph type="dt" sz="half" idx="25"/>
          </p:nvPr>
        </p:nvSpPr>
        <p:spPr/>
        <p:txBody>
          <a:bodyPr/>
          <a:lstStyle/>
          <a:p>
            <a:r>
              <a:rPr lang="en-US"/>
              <a:t>September 20, 2022</a:t>
            </a:r>
            <a:endParaRPr lang="en-GB"/>
          </a:p>
        </p:txBody>
      </p:sp>
      <p:sp>
        <p:nvSpPr>
          <p:cNvPr id="4" name="Footer Placeholder 3">
            <a:extLst>
              <a:ext uri="{FF2B5EF4-FFF2-40B4-BE49-F238E27FC236}">
                <a16:creationId xmlns:a16="http://schemas.microsoft.com/office/drawing/2014/main" id="{2F4DD863-7BBE-4D3F-8B44-500AE483AC81}"/>
              </a:ext>
            </a:extLst>
          </p:cNvPr>
          <p:cNvSpPr>
            <a:spLocks noGrp="1"/>
          </p:cNvSpPr>
          <p:nvPr>
            <p:ph type="ftr" sz="quarter" idx="26"/>
          </p:nvPr>
        </p:nvSpPr>
        <p:spPr/>
        <p:txBody>
          <a:bodyPr/>
          <a:lstStyle/>
          <a:p>
            <a:r>
              <a:rPr lang="it-IT"/>
              <a:t>Carlo Bertani, Maersk, Inland Decarbonization Lead</a:t>
            </a:r>
            <a:endParaRPr lang="en-GB"/>
          </a:p>
        </p:txBody>
      </p:sp>
      <p:sp>
        <p:nvSpPr>
          <p:cNvPr id="6" name="Slide Number Placeholder 5">
            <a:extLst>
              <a:ext uri="{FF2B5EF4-FFF2-40B4-BE49-F238E27FC236}">
                <a16:creationId xmlns:a16="http://schemas.microsoft.com/office/drawing/2014/main" id="{2DEBACDB-2C17-4569-8330-7E4B0C324ABA}"/>
              </a:ext>
            </a:extLst>
          </p:cNvPr>
          <p:cNvSpPr>
            <a:spLocks noGrp="1"/>
          </p:cNvSpPr>
          <p:nvPr>
            <p:ph type="sldNum" sz="quarter" idx="27"/>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14535468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2" y="3521074"/>
            <a:ext cx="10491787" cy="2116137"/>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555D39A8-1DFB-490B-B73E-DECDD50DB2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25158608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Breaker w. picture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3429000"/>
            <a:ext cx="5484812" cy="2208212"/>
          </a:xfrm>
        </p:spPr>
        <p:txBody>
          <a:bodyPr/>
          <a:lstStyle>
            <a:lvl1pPr>
              <a:defRPr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13" name="Text Placeholder 12">
            <a:extLst>
              <a:ext uri="{FF2B5EF4-FFF2-40B4-BE49-F238E27FC236}">
                <a16:creationId xmlns:a16="http://schemas.microsoft.com/office/drawing/2014/main" id="{396DE752-EA38-4814-AFA5-3A736D036BFE}"/>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28368865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Breaker w. picture B">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3429000"/>
            <a:ext cx="5484813"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BD99E0C0-56FA-4B2A-BB66-76081F6E2F70}"/>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19212849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reaker w. picture C">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6223000" y="3429000"/>
            <a:ext cx="5467350"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E9CFB424-23CA-445E-B56D-C69541529484}"/>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321890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Case story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2732088"/>
            <a:ext cx="5484812" cy="2125662"/>
          </a:xfrm>
        </p:spPr>
        <p:txBody>
          <a:bodyPr/>
          <a:lstStyle>
            <a:lvl1pPr>
              <a:defRPr sz="4000" b="0">
                <a:solidFill>
                  <a:schemeClr val="bg1"/>
                </a:solidFill>
                <a:latin typeface="+mj-lt"/>
              </a:defRPr>
            </a:lvl1pPr>
          </a:lstStyle>
          <a:p>
            <a:r>
              <a:rPr lang="en-GB" noProof="0"/>
              <a:t>Click to add title</a:t>
            </a:r>
          </a:p>
        </p:txBody>
      </p:sp>
      <p:sp>
        <p:nvSpPr>
          <p:cNvPr id="15" name="Content Placeholder 2">
            <a:extLst>
              <a:ext uri="{FF2B5EF4-FFF2-40B4-BE49-F238E27FC236}">
                <a16:creationId xmlns:a16="http://schemas.microsoft.com/office/drawing/2014/main" id="{248F43D1-063F-48C6-A5D5-90EFC34AB131}"/>
              </a:ext>
            </a:extLst>
          </p:cNvPr>
          <p:cNvSpPr>
            <a:spLocks noGrp="1"/>
          </p:cNvSpPr>
          <p:nvPr>
            <p:ph sz="quarter" idx="21" hasCustomPrompt="1"/>
          </p:nvPr>
        </p:nvSpPr>
        <p:spPr>
          <a:xfrm>
            <a:off x="500062" y="6278400"/>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12" name="Text Placeholder logo">
            <a:extLst>
              <a:ext uri="{FF2B5EF4-FFF2-40B4-BE49-F238E27FC236}">
                <a16:creationId xmlns:a16="http://schemas.microsoft.com/office/drawing/2014/main" id="{B9A1D87C-1728-4DC9-BEC9-168709C842AA}"/>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1268716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se story B">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6223000" y="500063"/>
            <a:ext cx="5467350" cy="5137151"/>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tx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2735263"/>
            <a:ext cx="5484813" cy="2365375"/>
          </a:xfrm>
        </p:spPr>
        <p:txBody>
          <a:bodyPr/>
          <a:lstStyle>
            <a:lvl1pPr>
              <a:defRPr sz="4000" b="0">
                <a:solidFill>
                  <a:schemeClr val="tx1"/>
                </a:solidFill>
                <a:latin typeface="+mj-lt"/>
              </a:defRPr>
            </a:lvl1pPr>
          </a:lstStyle>
          <a:p>
            <a:r>
              <a:rPr lang="en-GB" noProof="0"/>
              <a:t>Click to add title</a:t>
            </a:r>
          </a:p>
        </p:txBody>
      </p:sp>
      <p:sp>
        <p:nvSpPr>
          <p:cNvPr id="13" name="Content Placeholder 2">
            <a:extLst>
              <a:ext uri="{FF2B5EF4-FFF2-40B4-BE49-F238E27FC236}">
                <a16:creationId xmlns:a16="http://schemas.microsoft.com/office/drawing/2014/main" id="{F149FF58-D257-4EC7-B21D-296239E0971A}"/>
              </a:ext>
            </a:extLst>
          </p:cNvPr>
          <p:cNvSpPr>
            <a:spLocks noGrp="1"/>
          </p:cNvSpPr>
          <p:nvPr>
            <p:ph sz="quarter" idx="19" hasCustomPrompt="1"/>
          </p:nvPr>
        </p:nvSpPr>
        <p:spPr>
          <a:xfrm>
            <a:off x="500062" y="6278400"/>
            <a:ext cx="2862000" cy="133200"/>
          </a:xfrm>
        </p:spPr>
        <p:txBody>
          <a:bodyPr/>
          <a:lstStyle>
            <a:lvl1pPr marL="0" indent="0">
              <a:buNone/>
              <a:defRPr sz="900">
                <a:solidFill>
                  <a:srgbClr val="687A86"/>
                </a:solidFill>
              </a:defRPr>
            </a:lvl1pPr>
            <a:lvl2pPr marL="180000" indent="0">
              <a:buNone/>
              <a:defRPr/>
            </a:lvl2pPr>
          </a:lstStyle>
          <a:p>
            <a:pPr lvl="0"/>
            <a:r>
              <a:rPr lang="en-GB"/>
              <a:t>Insert case story</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7475193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ase story C">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AF81BF6F-7D05-4852-828C-3879CADCF160}"/>
              </a:ext>
            </a:extLst>
          </p:cNvPr>
          <p:cNvSpPr/>
          <p:nvPr userDrawn="1"/>
        </p:nvSpPr>
        <p:spPr>
          <a:xfrm>
            <a:off x="0" y="0"/>
            <a:ext cx="12190476" cy="6858000"/>
          </a:xfrm>
          <a:prstGeom prst="rect">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err="1"/>
          </a:p>
        </p:txBody>
      </p:sp>
      <p:sp>
        <p:nvSpPr>
          <p:cNvPr id="17" name="Title 1">
            <a:extLst>
              <a:ext uri="{FF2B5EF4-FFF2-40B4-BE49-F238E27FC236}">
                <a16:creationId xmlns:a16="http://schemas.microsoft.com/office/drawing/2014/main" id="{D1FB8002-AF3C-460C-BA7E-9F5263B687BF}"/>
              </a:ext>
            </a:extLst>
          </p:cNvPr>
          <p:cNvSpPr>
            <a:spLocks noGrp="1"/>
          </p:cNvSpPr>
          <p:nvPr>
            <p:ph type="title" hasCustomPrompt="1"/>
          </p:nvPr>
        </p:nvSpPr>
        <p:spPr>
          <a:xfrm>
            <a:off x="500062" y="2732088"/>
            <a:ext cx="5484813" cy="2120712"/>
          </a:xfrm>
        </p:spPr>
        <p:txBody>
          <a:bodyPr/>
          <a:lstStyle>
            <a:lvl1pPr>
              <a:tabLst>
                <a:tab pos="936000" algn="l"/>
              </a:tabLst>
              <a:defRPr sz="4000" b="0">
                <a:solidFill>
                  <a:schemeClr val="bg1"/>
                </a:solidFill>
                <a:latin typeface="+mj-lt"/>
              </a:defRPr>
            </a:lvl1pPr>
          </a:lstStyle>
          <a:p>
            <a:r>
              <a:rPr lang="en-GB" noProof="0"/>
              <a:t>Click to add title, tab for first line indent</a:t>
            </a:r>
          </a:p>
        </p:txBody>
      </p:sp>
      <p:sp>
        <p:nvSpPr>
          <p:cNvPr id="21" name="Content Placeholder 2">
            <a:extLst>
              <a:ext uri="{FF2B5EF4-FFF2-40B4-BE49-F238E27FC236}">
                <a16:creationId xmlns:a16="http://schemas.microsoft.com/office/drawing/2014/main" id="{1BC693FA-5D05-4C1F-8558-FBF0F1B4B033}"/>
              </a:ext>
            </a:extLst>
          </p:cNvPr>
          <p:cNvSpPr>
            <a:spLocks noGrp="1"/>
          </p:cNvSpPr>
          <p:nvPr>
            <p:ph sz="quarter" idx="18" hasCustomPrompt="1"/>
          </p:nvPr>
        </p:nvSpPr>
        <p:spPr>
          <a:xfrm>
            <a:off x="500062" y="6250512"/>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22" name="Content Placeholder 3">
            <a:extLst>
              <a:ext uri="{FF2B5EF4-FFF2-40B4-BE49-F238E27FC236}">
                <a16:creationId xmlns:a16="http://schemas.microsoft.com/office/drawing/2014/main" id="{F804FBC7-9C3E-4D1D-B918-9B6E55CB4AFF}"/>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bg1"/>
                </a:solidFill>
                <a:latin typeface="+mj-lt"/>
              </a:defRPr>
            </a:lvl1pPr>
            <a:lvl2pPr marL="180000" indent="0">
              <a:buNone/>
              <a:defRPr/>
            </a:lvl2pPr>
          </a:lstStyle>
          <a:p>
            <a:pPr lvl="0"/>
            <a:r>
              <a:rPr lang="en-GB"/>
              <a:t>Click to add text</a:t>
            </a:r>
            <a:endParaRPr lang="en-US"/>
          </a:p>
        </p:txBody>
      </p:sp>
      <p:pic>
        <p:nvPicPr>
          <p:cNvPr id="13" name="Logo">
            <a:extLst>
              <a:ext uri="{FF2B5EF4-FFF2-40B4-BE49-F238E27FC236}">
                <a16:creationId xmlns:a16="http://schemas.microsoft.com/office/drawing/2014/main" id="{81AC2EDD-D666-4150-9ABF-DE1FAABE1B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7214" y="6137500"/>
            <a:ext cx="1435438" cy="320697"/>
          </a:xfrm>
          <a:prstGeom prst="rect">
            <a:avLst/>
          </a:prstGeom>
        </p:spPr>
      </p:pic>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1734478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ase story D">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6223001" y="501650"/>
            <a:ext cx="5467350" cy="5135563"/>
          </a:xfrm>
          <a:noFill/>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31" name="Title 1">
            <a:extLst>
              <a:ext uri="{FF2B5EF4-FFF2-40B4-BE49-F238E27FC236}">
                <a16:creationId xmlns:a16="http://schemas.microsoft.com/office/drawing/2014/main" id="{740DA269-FA7A-44B3-BAB8-307D66285E09}"/>
              </a:ext>
            </a:extLst>
          </p:cNvPr>
          <p:cNvSpPr>
            <a:spLocks noGrp="1"/>
          </p:cNvSpPr>
          <p:nvPr>
            <p:ph type="title" hasCustomPrompt="1"/>
          </p:nvPr>
        </p:nvSpPr>
        <p:spPr>
          <a:xfrm>
            <a:off x="500062" y="2732088"/>
            <a:ext cx="5484813" cy="2125662"/>
          </a:xfrm>
        </p:spPr>
        <p:txBody>
          <a:bodyPr/>
          <a:lstStyle>
            <a:lvl1pPr>
              <a:tabLst>
                <a:tab pos="936000" algn="l"/>
              </a:tabLst>
              <a:defRPr sz="4000" b="0">
                <a:solidFill>
                  <a:schemeClr val="tx1"/>
                </a:solidFill>
                <a:latin typeface="+mj-lt"/>
              </a:defRPr>
            </a:lvl1pPr>
          </a:lstStyle>
          <a:p>
            <a:r>
              <a:rPr lang="en-GB" noProof="0"/>
              <a:t>Click to add title, tab for first line indent</a:t>
            </a:r>
          </a:p>
        </p:txBody>
      </p:sp>
      <p:sp>
        <p:nvSpPr>
          <p:cNvPr id="9" name="Content Placeholder 2">
            <a:extLst>
              <a:ext uri="{FF2B5EF4-FFF2-40B4-BE49-F238E27FC236}">
                <a16:creationId xmlns:a16="http://schemas.microsoft.com/office/drawing/2014/main" id="{A5760E0E-D53B-47E2-9695-6AA917F7B7A1}"/>
              </a:ext>
            </a:extLst>
          </p:cNvPr>
          <p:cNvSpPr>
            <a:spLocks noGrp="1"/>
          </p:cNvSpPr>
          <p:nvPr>
            <p:ph sz="quarter" idx="18" hasCustomPrompt="1"/>
          </p:nvPr>
        </p:nvSpPr>
        <p:spPr>
          <a:xfrm>
            <a:off x="500062" y="6252276"/>
            <a:ext cx="2862000" cy="133200"/>
          </a:xfrm>
        </p:spPr>
        <p:txBody>
          <a:bodyPr/>
          <a:lstStyle>
            <a:lvl1pPr marL="0" indent="0">
              <a:buNone/>
              <a:defRPr sz="900">
                <a:solidFill>
                  <a:schemeClr val="tx1"/>
                </a:solidFill>
              </a:defRPr>
            </a:lvl1pPr>
            <a:lvl2pPr marL="180000" indent="0">
              <a:buNone/>
              <a:defRPr/>
            </a:lvl2pPr>
          </a:lstStyle>
          <a:p>
            <a:pPr lvl="0"/>
            <a:r>
              <a:rPr lang="en-GB"/>
              <a:t>Insert case story</a:t>
            </a:r>
          </a:p>
        </p:txBody>
      </p:sp>
      <p:sp>
        <p:nvSpPr>
          <p:cNvPr id="12" name="Content Placeholder 3">
            <a:extLst>
              <a:ext uri="{FF2B5EF4-FFF2-40B4-BE49-F238E27FC236}">
                <a16:creationId xmlns:a16="http://schemas.microsoft.com/office/drawing/2014/main" id="{37DD9DDB-5F46-40A0-A8FA-05AFD85DDCF9}"/>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tx1"/>
                </a:solidFill>
                <a:latin typeface="+mj-lt"/>
              </a:defRPr>
            </a:lvl1pPr>
            <a:lvl2pPr marL="180000" indent="0">
              <a:buNone/>
              <a:defRPr/>
            </a:lvl2pPr>
          </a:lstStyle>
          <a:p>
            <a:pPr lvl="0"/>
            <a:r>
              <a:rPr lang="en-GB"/>
              <a:t>Click to add text</a:t>
            </a:r>
            <a:endParaRPr lang="en-US"/>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9684958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ntent grey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399" y="1950097"/>
            <a:ext cx="54844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4788" y="1950097"/>
            <a:ext cx="5465562"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40244951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grey B">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400" y="1950098"/>
            <a:ext cx="356040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7201" y="1950097"/>
            <a:ext cx="736315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5" name="Title 4">
            <a:extLst>
              <a:ext uri="{FF2B5EF4-FFF2-40B4-BE49-F238E27FC236}">
                <a16:creationId xmlns:a16="http://schemas.microsoft.com/office/drawing/2014/main" id="{CC0AB295-B1DB-4A8F-98EB-8D0294F0974A}"/>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10729025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ree content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50"/>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50097"/>
            <a:ext cx="35591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5014630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399" y="150125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50125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500399" y="367817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4F9FA52E-E6B6-497B-8CDF-4291B6C70B9B}"/>
              </a:ext>
            </a:extLst>
          </p:cNvPr>
          <p:cNvSpPr>
            <a:spLocks noGrp="1"/>
          </p:cNvSpPr>
          <p:nvPr>
            <p:ph sz="half" idx="17" hasCustomPrompt="1"/>
          </p:nvPr>
        </p:nvSpPr>
        <p:spPr>
          <a:xfrm>
            <a:off x="6225550" y="367817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0535A655-0007-42B8-9AAE-D572D30C69E7}"/>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4691941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399" y="501649"/>
            <a:ext cx="11189951" cy="930275"/>
          </a:xfrm>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500399" y="1943100"/>
            <a:ext cx="11189951" cy="3690257"/>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Footer Placeholder 7">
            <a:extLst>
              <a:ext uri="{FF2B5EF4-FFF2-40B4-BE49-F238E27FC236}">
                <a16:creationId xmlns:a16="http://schemas.microsoft.com/office/drawing/2014/main" id="{E9436AB1-5F87-45A0-A4D3-ACB62D87C979}"/>
              </a:ext>
            </a:extLst>
          </p:cNvPr>
          <p:cNvSpPr>
            <a:spLocks noGrp="1"/>
          </p:cNvSpPr>
          <p:nvPr>
            <p:ph type="ftr" sz="quarter" idx="11"/>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1DEC2C57-2A89-4D06-932E-353E043E7C9E}"/>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7" name="Date Placeholder 6" hidden="1">
            <a:extLst>
              <a:ext uri="{FF2B5EF4-FFF2-40B4-BE49-F238E27FC236}">
                <a16:creationId xmlns:a16="http://schemas.microsoft.com/office/drawing/2014/main" id="{C0878BA1-CFB4-4349-B120-1867D280A4EA}"/>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4137424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Click to add title</a:t>
            </a:r>
          </a:p>
        </p:txBody>
      </p:sp>
      <p:sp>
        <p:nvSpPr>
          <p:cNvPr id="7" name="Footer Placeholder 6">
            <a:extLst>
              <a:ext uri="{FF2B5EF4-FFF2-40B4-BE49-F238E27FC236}">
                <a16:creationId xmlns:a16="http://schemas.microsoft.com/office/drawing/2014/main" id="{B66D4F2E-FFF6-4D94-A0A4-43A43FCDEB38}"/>
              </a:ext>
            </a:extLst>
          </p:cNvPr>
          <p:cNvSpPr>
            <a:spLocks noGrp="1"/>
          </p:cNvSpPr>
          <p:nvPr>
            <p:ph type="ftr" sz="quarter" idx="11"/>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810EAA6D-6226-4D0B-A23A-3D2469B69BC5}"/>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C3750702-865E-424E-BDAE-F6B87694C5F2}"/>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4050089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image" Target="../media/image28.png"/><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image" Target="../media/image4.jpeg"/><Relationship Id="rId5" Type="http://schemas.openxmlformats.org/officeDocument/2006/relationships/slideLayout" Target="../slideLayouts/slideLayout291.xml"/><Relationship Id="rId10" Type="http://schemas.openxmlformats.org/officeDocument/2006/relationships/theme" Target="../theme/theme10.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6.emf"/><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image" Target="../media/image5.emf"/><Relationship Id="rId5" Type="http://schemas.openxmlformats.org/officeDocument/2006/relationships/slideLayout" Target="../slideLayouts/slideLayout31.xml"/><Relationship Id="rId10" Type="http://schemas.openxmlformats.org/officeDocument/2006/relationships/theme" Target="../theme/theme2.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3.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theme" Target="../theme/theme4.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21" Type="http://schemas.openxmlformats.org/officeDocument/2006/relationships/slideLayout" Target="../slideLayouts/slideLayout88.xml"/><Relationship Id="rId34" Type="http://schemas.openxmlformats.org/officeDocument/2006/relationships/slideLayout" Target="../slideLayouts/slideLayout101.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33" Type="http://schemas.openxmlformats.org/officeDocument/2006/relationships/slideLayout" Target="../slideLayouts/slideLayout100.xml"/><Relationship Id="rId38" Type="http://schemas.openxmlformats.org/officeDocument/2006/relationships/theme" Target="../theme/theme5.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slideLayout" Target="../slideLayouts/slideLayout96.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32" Type="http://schemas.openxmlformats.org/officeDocument/2006/relationships/slideLayout" Target="../slideLayouts/slideLayout99.xml"/><Relationship Id="rId37" Type="http://schemas.openxmlformats.org/officeDocument/2006/relationships/slideLayout" Target="../slideLayouts/slideLayout104.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slideLayout" Target="../slideLayouts/slideLayout95.xml"/><Relationship Id="rId36" Type="http://schemas.openxmlformats.org/officeDocument/2006/relationships/slideLayout" Target="../slideLayouts/slideLayout103.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31" Type="http://schemas.openxmlformats.org/officeDocument/2006/relationships/slideLayout" Target="../slideLayouts/slideLayout98.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slideLayout" Target="../slideLayouts/slideLayout97.xml"/><Relationship Id="rId35" Type="http://schemas.openxmlformats.org/officeDocument/2006/relationships/slideLayout" Target="../slideLayouts/slideLayout102.xml"/><Relationship Id="rId8" Type="http://schemas.openxmlformats.org/officeDocument/2006/relationships/slideLayout" Target="../slideLayouts/slideLayout75.xml"/><Relationship Id="rId3"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9.xml.rels><?xml version="1.0" encoding="UTF-8" standalone="yes"?>
<Relationships xmlns="http://schemas.openxmlformats.org/package/2006/relationships"><Relationship Id="rId117" Type="http://schemas.openxmlformats.org/officeDocument/2006/relationships/slideLayout" Target="../slideLayouts/slideLayout264.xml"/><Relationship Id="rId21" Type="http://schemas.openxmlformats.org/officeDocument/2006/relationships/slideLayout" Target="../slideLayouts/slideLayout168.xml"/><Relationship Id="rId42" Type="http://schemas.openxmlformats.org/officeDocument/2006/relationships/slideLayout" Target="../slideLayouts/slideLayout189.xml"/><Relationship Id="rId63" Type="http://schemas.openxmlformats.org/officeDocument/2006/relationships/slideLayout" Target="../slideLayouts/slideLayout210.xml"/><Relationship Id="rId84" Type="http://schemas.openxmlformats.org/officeDocument/2006/relationships/slideLayout" Target="../slideLayouts/slideLayout231.xml"/><Relationship Id="rId138" Type="http://schemas.openxmlformats.org/officeDocument/2006/relationships/slideLayout" Target="../slideLayouts/slideLayout285.xml"/><Relationship Id="rId16" Type="http://schemas.openxmlformats.org/officeDocument/2006/relationships/slideLayout" Target="../slideLayouts/slideLayout163.xml"/><Relationship Id="rId107" Type="http://schemas.openxmlformats.org/officeDocument/2006/relationships/slideLayout" Target="../slideLayouts/slideLayout254.xml"/><Relationship Id="rId11" Type="http://schemas.openxmlformats.org/officeDocument/2006/relationships/slideLayout" Target="../slideLayouts/slideLayout158.xml"/><Relationship Id="rId32" Type="http://schemas.openxmlformats.org/officeDocument/2006/relationships/slideLayout" Target="../slideLayouts/slideLayout179.xml"/><Relationship Id="rId37" Type="http://schemas.openxmlformats.org/officeDocument/2006/relationships/slideLayout" Target="../slideLayouts/slideLayout184.xml"/><Relationship Id="rId53" Type="http://schemas.openxmlformats.org/officeDocument/2006/relationships/slideLayout" Target="../slideLayouts/slideLayout200.xml"/><Relationship Id="rId58" Type="http://schemas.openxmlformats.org/officeDocument/2006/relationships/slideLayout" Target="../slideLayouts/slideLayout205.xml"/><Relationship Id="rId74" Type="http://schemas.openxmlformats.org/officeDocument/2006/relationships/slideLayout" Target="../slideLayouts/slideLayout221.xml"/><Relationship Id="rId79" Type="http://schemas.openxmlformats.org/officeDocument/2006/relationships/slideLayout" Target="../slideLayouts/slideLayout226.xml"/><Relationship Id="rId102" Type="http://schemas.openxmlformats.org/officeDocument/2006/relationships/slideLayout" Target="../slideLayouts/slideLayout249.xml"/><Relationship Id="rId123" Type="http://schemas.openxmlformats.org/officeDocument/2006/relationships/slideLayout" Target="../slideLayouts/slideLayout270.xml"/><Relationship Id="rId128" Type="http://schemas.openxmlformats.org/officeDocument/2006/relationships/slideLayout" Target="../slideLayouts/slideLayout275.xml"/><Relationship Id="rId5" Type="http://schemas.openxmlformats.org/officeDocument/2006/relationships/slideLayout" Target="../slideLayouts/slideLayout152.xml"/><Relationship Id="rId90" Type="http://schemas.openxmlformats.org/officeDocument/2006/relationships/slideLayout" Target="../slideLayouts/slideLayout237.xml"/><Relationship Id="rId95" Type="http://schemas.openxmlformats.org/officeDocument/2006/relationships/slideLayout" Target="../slideLayouts/slideLayout242.xml"/><Relationship Id="rId22" Type="http://schemas.openxmlformats.org/officeDocument/2006/relationships/slideLayout" Target="../slideLayouts/slideLayout169.xml"/><Relationship Id="rId27" Type="http://schemas.openxmlformats.org/officeDocument/2006/relationships/slideLayout" Target="../slideLayouts/slideLayout174.xml"/><Relationship Id="rId43" Type="http://schemas.openxmlformats.org/officeDocument/2006/relationships/slideLayout" Target="../slideLayouts/slideLayout190.xml"/><Relationship Id="rId48" Type="http://schemas.openxmlformats.org/officeDocument/2006/relationships/slideLayout" Target="../slideLayouts/slideLayout195.xml"/><Relationship Id="rId64" Type="http://schemas.openxmlformats.org/officeDocument/2006/relationships/slideLayout" Target="../slideLayouts/slideLayout211.xml"/><Relationship Id="rId69" Type="http://schemas.openxmlformats.org/officeDocument/2006/relationships/slideLayout" Target="../slideLayouts/slideLayout216.xml"/><Relationship Id="rId113" Type="http://schemas.openxmlformats.org/officeDocument/2006/relationships/slideLayout" Target="../slideLayouts/slideLayout260.xml"/><Relationship Id="rId118" Type="http://schemas.openxmlformats.org/officeDocument/2006/relationships/slideLayout" Target="../slideLayouts/slideLayout265.xml"/><Relationship Id="rId134" Type="http://schemas.openxmlformats.org/officeDocument/2006/relationships/slideLayout" Target="../slideLayouts/slideLayout281.xml"/><Relationship Id="rId139" Type="http://schemas.openxmlformats.org/officeDocument/2006/relationships/slideLayout" Target="../slideLayouts/slideLayout286.xml"/><Relationship Id="rId80" Type="http://schemas.openxmlformats.org/officeDocument/2006/relationships/slideLayout" Target="../slideLayouts/slideLayout227.xml"/><Relationship Id="rId85" Type="http://schemas.openxmlformats.org/officeDocument/2006/relationships/slideLayout" Target="../slideLayouts/slideLayout232.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33" Type="http://schemas.openxmlformats.org/officeDocument/2006/relationships/slideLayout" Target="../slideLayouts/slideLayout180.xml"/><Relationship Id="rId38" Type="http://schemas.openxmlformats.org/officeDocument/2006/relationships/slideLayout" Target="../slideLayouts/slideLayout185.xml"/><Relationship Id="rId59" Type="http://schemas.openxmlformats.org/officeDocument/2006/relationships/slideLayout" Target="../slideLayouts/slideLayout206.xml"/><Relationship Id="rId103" Type="http://schemas.openxmlformats.org/officeDocument/2006/relationships/slideLayout" Target="../slideLayouts/slideLayout250.xml"/><Relationship Id="rId108" Type="http://schemas.openxmlformats.org/officeDocument/2006/relationships/slideLayout" Target="../slideLayouts/slideLayout255.xml"/><Relationship Id="rId124" Type="http://schemas.openxmlformats.org/officeDocument/2006/relationships/slideLayout" Target="../slideLayouts/slideLayout271.xml"/><Relationship Id="rId129" Type="http://schemas.openxmlformats.org/officeDocument/2006/relationships/slideLayout" Target="../slideLayouts/slideLayout276.xml"/><Relationship Id="rId54" Type="http://schemas.openxmlformats.org/officeDocument/2006/relationships/slideLayout" Target="../slideLayouts/slideLayout201.xml"/><Relationship Id="rId70" Type="http://schemas.openxmlformats.org/officeDocument/2006/relationships/slideLayout" Target="../slideLayouts/slideLayout217.xml"/><Relationship Id="rId75" Type="http://schemas.openxmlformats.org/officeDocument/2006/relationships/slideLayout" Target="../slideLayouts/slideLayout222.xml"/><Relationship Id="rId91" Type="http://schemas.openxmlformats.org/officeDocument/2006/relationships/slideLayout" Target="../slideLayouts/slideLayout238.xml"/><Relationship Id="rId96" Type="http://schemas.openxmlformats.org/officeDocument/2006/relationships/slideLayout" Target="../slideLayouts/slideLayout243.xml"/><Relationship Id="rId140" Type="http://schemas.openxmlformats.org/officeDocument/2006/relationships/theme" Target="../theme/theme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23" Type="http://schemas.openxmlformats.org/officeDocument/2006/relationships/slideLayout" Target="../slideLayouts/slideLayout170.xml"/><Relationship Id="rId28" Type="http://schemas.openxmlformats.org/officeDocument/2006/relationships/slideLayout" Target="../slideLayouts/slideLayout175.xml"/><Relationship Id="rId49" Type="http://schemas.openxmlformats.org/officeDocument/2006/relationships/slideLayout" Target="../slideLayouts/slideLayout196.xml"/><Relationship Id="rId114" Type="http://schemas.openxmlformats.org/officeDocument/2006/relationships/slideLayout" Target="../slideLayouts/slideLayout261.xml"/><Relationship Id="rId119" Type="http://schemas.openxmlformats.org/officeDocument/2006/relationships/slideLayout" Target="../slideLayouts/slideLayout266.xml"/><Relationship Id="rId44" Type="http://schemas.openxmlformats.org/officeDocument/2006/relationships/slideLayout" Target="../slideLayouts/slideLayout191.xml"/><Relationship Id="rId60" Type="http://schemas.openxmlformats.org/officeDocument/2006/relationships/slideLayout" Target="../slideLayouts/slideLayout207.xml"/><Relationship Id="rId65" Type="http://schemas.openxmlformats.org/officeDocument/2006/relationships/slideLayout" Target="../slideLayouts/slideLayout212.xml"/><Relationship Id="rId81" Type="http://schemas.openxmlformats.org/officeDocument/2006/relationships/slideLayout" Target="../slideLayouts/slideLayout228.xml"/><Relationship Id="rId86" Type="http://schemas.openxmlformats.org/officeDocument/2006/relationships/slideLayout" Target="../slideLayouts/slideLayout233.xml"/><Relationship Id="rId130" Type="http://schemas.openxmlformats.org/officeDocument/2006/relationships/slideLayout" Target="../slideLayouts/slideLayout277.xml"/><Relationship Id="rId135" Type="http://schemas.openxmlformats.org/officeDocument/2006/relationships/slideLayout" Target="../slideLayouts/slideLayout282.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9" Type="http://schemas.openxmlformats.org/officeDocument/2006/relationships/slideLayout" Target="../slideLayouts/slideLayout186.xml"/><Relationship Id="rId109" Type="http://schemas.openxmlformats.org/officeDocument/2006/relationships/slideLayout" Target="../slideLayouts/slideLayout256.xml"/><Relationship Id="rId34" Type="http://schemas.openxmlformats.org/officeDocument/2006/relationships/slideLayout" Target="../slideLayouts/slideLayout181.xml"/><Relationship Id="rId50" Type="http://schemas.openxmlformats.org/officeDocument/2006/relationships/slideLayout" Target="../slideLayouts/slideLayout197.xml"/><Relationship Id="rId55" Type="http://schemas.openxmlformats.org/officeDocument/2006/relationships/slideLayout" Target="../slideLayouts/slideLayout202.xml"/><Relationship Id="rId76" Type="http://schemas.openxmlformats.org/officeDocument/2006/relationships/slideLayout" Target="../slideLayouts/slideLayout223.xml"/><Relationship Id="rId97" Type="http://schemas.openxmlformats.org/officeDocument/2006/relationships/slideLayout" Target="../slideLayouts/slideLayout244.xml"/><Relationship Id="rId104" Type="http://schemas.openxmlformats.org/officeDocument/2006/relationships/slideLayout" Target="../slideLayouts/slideLayout251.xml"/><Relationship Id="rId120" Type="http://schemas.openxmlformats.org/officeDocument/2006/relationships/slideLayout" Target="../slideLayouts/slideLayout267.xml"/><Relationship Id="rId125" Type="http://schemas.openxmlformats.org/officeDocument/2006/relationships/slideLayout" Target="../slideLayouts/slideLayout272.xml"/><Relationship Id="rId7" Type="http://schemas.openxmlformats.org/officeDocument/2006/relationships/slideLayout" Target="../slideLayouts/slideLayout154.xml"/><Relationship Id="rId71" Type="http://schemas.openxmlformats.org/officeDocument/2006/relationships/slideLayout" Target="../slideLayouts/slideLayout218.xml"/><Relationship Id="rId92" Type="http://schemas.openxmlformats.org/officeDocument/2006/relationships/slideLayout" Target="../slideLayouts/slideLayout239.xml"/><Relationship Id="rId2" Type="http://schemas.openxmlformats.org/officeDocument/2006/relationships/slideLayout" Target="../slideLayouts/slideLayout149.xml"/><Relationship Id="rId29" Type="http://schemas.openxmlformats.org/officeDocument/2006/relationships/slideLayout" Target="../slideLayouts/slideLayout176.xml"/><Relationship Id="rId24" Type="http://schemas.openxmlformats.org/officeDocument/2006/relationships/slideLayout" Target="../slideLayouts/slideLayout171.xml"/><Relationship Id="rId40" Type="http://schemas.openxmlformats.org/officeDocument/2006/relationships/slideLayout" Target="../slideLayouts/slideLayout187.xml"/><Relationship Id="rId45" Type="http://schemas.openxmlformats.org/officeDocument/2006/relationships/slideLayout" Target="../slideLayouts/slideLayout192.xml"/><Relationship Id="rId66" Type="http://schemas.openxmlformats.org/officeDocument/2006/relationships/slideLayout" Target="../slideLayouts/slideLayout213.xml"/><Relationship Id="rId87" Type="http://schemas.openxmlformats.org/officeDocument/2006/relationships/slideLayout" Target="../slideLayouts/slideLayout234.xml"/><Relationship Id="rId110" Type="http://schemas.openxmlformats.org/officeDocument/2006/relationships/slideLayout" Target="../slideLayouts/slideLayout257.xml"/><Relationship Id="rId115" Type="http://schemas.openxmlformats.org/officeDocument/2006/relationships/slideLayout" Target="../slideLayouts/slideLayout262.xml"/><Relationship Id="rId131" Type="http://schemas.openxmlformats.org/officeDocument/2006/relationships/slideLayout" Target="../slideLayouts/slideLayout278.xml"/><Relationship Id="rId136" Type="http://schemas.openxmlformats.org/officeDocument/2006/relationships/slideLayout" Target="../slideLayouts/slideLayout283.xml"/><Relationship Id="rId61" Type="http://schemas.openxmlformats.org/officeDocument/2006/relationships/slideLayout" Target="../slideLayouts/slideLayout208.xml"/><Relationship Id="rId82" Type="http://schemas.openxmlformats.org/officeDocument/2006/relationships/slideLayout" Target="../slideLayouts/slideLayout229.xml"/><Relationship Id="rId19" Type="http://schemas.openxmlformats.org/officeDocument/2006/relationships/slideLayout" Target="../slideLayouts/slideLayout166.xml"/><Relationship Id="rId14" Type="http://schemas.openxmlformats.org/officeDocument/2006/relationships/slideLayout" Target="../slideLayouts/slideLayout161.xml"/><Relationship Id="rId30" Type="http://schemas.openxmlformats.org/officeDocument/2006/relationships/slideLayout" Target="../slideLayouts/slideLayout177.xml"/><Relationship Id="rId35" Type="http://schemas.openxmlformats.org/officeDocument/2006/relationships/slideLayout" Target="../slideLayouts/slideLayout182.xml"/><Relationship Id="rId56" Type="http://schemas.openxmlformats.org/officeDocument/2006/relationships/slideLayout" Target="../slideLayouts/slideLayout203.xml"/><Relationship Id="rId77" Type="http://schemas.openxmlformats.org/officeDocument/2006/relationships/slideLayout" Target="../slideLayouts/slideLayout224.xml"/><Relationship Id="rId100" Type="http://schemas.openxmlformats.org/officeDocument/2006/relationships/slideLayout" Target="../slideLayouts/slideLayout247.xml"/><Relationship Id="rId105" Type="http://schemas.openxmlformats.org/officeDocument/2006/relationships/slideLayout" Target="../slideLayouts/slideLayout252.xml"/><Relationship Id="rId126" Type="http://schemas.openxmlformats.org/officeDocument/2006/relationships/slideLayout" Target="../slideLayouts/slideLayout273.xml"/><Relationship Id="rId8" Type="http://schemas.openxmlformats.org/officeDocument/2006/relationships/slideLayout" Target="../slideLayouts/slideLayout155.xml"/><Relationship Id="rId51" Type="http://schemas.openxmlformats.org/officeDocument/2006/relationships/slideLayout" Target="../slideLayouts/slideLayout198.xml"/><Relationship Id="rId72" Type="http://schemas.openxmlformats.org/officeDocument/2006/relationships/slideLayout" Target="../slideLayouts/slideLayout219.xml"/><Relationship Id="rId93" Type="http://schemas.openxmlformats.org/officeDocument/2006/relationships/slideLayout" Target="../slideLayouts/slideLayout240.xml"/><Relationship Id="rId98" Type="http://schemas.openxmlformats.org/officeDocument/2006/relationships/slideLayout" Target="../slideLayouts/slideLayout245.xml"/><Relationship Id="rId121" Type="http://schemas.openxmlformats.org/officeDocument/2006/relationships/slideLayout" Target="../slideLayouts/slideLayout268.xml"/><Relationship Id="rId3" Type="http://schemas.openxmlformats.org/officeDocument/2006/relationships/slideLayout" Target="../slideLayouts/slideLayout150.xml"/><Relationship Id="rId25" Type="http://schemas.openxmlformats.org/officeDocument/2006/relationships/slideLayout" Target="../slideLayouts/slideLayout172.xml"/><Relationship Id="rId46" Type="http://schemas.openxmlformats.org/officeDocument/2006/relationships/slideLayout" Target="../slideLayouts/slideLayout193.xml"/><Relationship Id="rId67" Type="http://schemas.openxmlformats.org/officeDocument/2006/relationships/slideLayout" Target="../slideLayouts/slideLayout214.xml"/><Relationship Id="rId116" Type="http://schemas.openxmlformats.org/officeDocument/2006/relationships/slideLayout" Target="../slideLayouts/slideLayout263.xml"/><Relationship Id="rId137" Type="http://schemas.openxmlformats.org/officeDocument/2006/relationships/slideLayout" Target="../slideLayouts/slideLayout284.xml"/><Relationship Id="rId20" Type="http://schemas.openxmlformats.org/officeDocument/2006/relationships/slideLayout" Target="../slideLayouts/slideLayout167.xml"/><Relationship Id="rId41" Type="http://schemas.openxmlformats.org/officeDocument/2006/relationships/slideLayout" Target="../slideLayouts/slideLayout188.xml"/><Relationship Id="rId62" Type="http://schemas.openxmlformats.org/officeDocument/2006/relationships/slideLayout" Target="../slideLayouts/slideLayout209.xml"/><Relationship Id="rId83" Type="http://schemas.openxmlformats.org/officeDocument/2006/relationships/slideLayout" Target="../slideLayouts/slideLayout230.xml"/><Relationship Id="rId88" Type="http://schemas.openxmlformats.org/officeDocument/2006/relationships/slideLayout" Target="../slideLayouts/slideLayout235.xml"/><Relationship Id="rId111" Type="http://schemas.openxmlformats.org/officeDocument/2006/relationships/slideLayout" Target="../slideLayouts/slideLayout258.xml"/><Relationship Id="rId132" Type="http://schemas.openxmlformats.org/officeDocument/2006/relationships/slideLayout" Target="../slideLayouts/slideLayout279.xml"/><Relationship Id="rId15" Type="http://schemas.openxmlformats.org/officeDocument/2006/relationships/slideLayout" Target="../slideLayouts/slideLayout162.xml"/><Relationship Id="rId36" Type="http://schemas.openxmlformats.org/officeDocument/2006/relationships/slideLayout" Target="../slideLayouts/slideLayout183.xml"/><Relationship Id="rId57" Type="http://schemas.openxmlformats.org/officeDocument/2006/relationships/slideLayout" Target="../slideLayouts/slideLayout204.xml"/><Relationship Id="rId106" Type="http://schemas.openxmlformats.org/officeDocument/2006/relationships/slideLayout" Target="../slideLayouts/slideLayout253.xml"/><Relationship Id="rId127" Type="http://schemas.openxmlformats.org/officeDocument/2006/relationships/slideLayout" Target="../slideLayouts/slideLayout274.xml"/><Relationship Id="rId10" Type="http://schemas.openxmlformats.org/officeDocument/2006/relationships/slideLayout" Target="../slideLayouts/slideLayout157.xml"/><Relationship Id="rId31" Type="http://schemas.openxmlformats.org/officeDocument/2006/relationships/slideLayout" Target="../slideLayouts/slideLayout178.xml"/><Relationship Id="rId52" Type="http://schemas.openxmlformats.org/officeDocument/2006/relationships/slideLayout" Target="../slideLayouts/slideLayout199.xml"/><Relationship Id="rId73" Type="http://schemas.openxmlformats.org/officeDocument/2006/relationships/slideLayout" Target="../slideLayouts/slideLayout220.xml"/><Relationship Id="rId78" Type="http://schemas.openxmlformats.org/officeDocument/2006/relationships/slideLayout" Target="../slideLayouts/slideLayout225.xml"/><Relationship Id="rId94" Type="http://schemas.openxmlformats.org/officeDocument/2006/relationships/slideLayout" Target="../slideLayouts/slideLayout241.xml"/><Relationship Id="rId99" Type="http://schemas.openxmlformats.org/officeDocument/2006/relationships/slideLayout" Target="../slideLayouts/slideLayout246.xml"/><Relationship Id="rId101" Type="http://schemas.openxmlformats.org/officeDocument/2006/relationships/slideLayout" Target="../slideLayouts/slideLayout248.xml"/><Relationship Id="rId122" Type="http://schemas.openxmlformats.org/officeDocument/2006/relationships/slideLayout" Target="../slideLayouts/slideLayout269.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26" Type="http://schemas.openxmlformats.org/officeDocument/2006/relationships/slideLayout" Target="../slideLayouts/slideLayout173.xml"/><Relationship Id="rId47" Type="http://schemas.openxmlformats.org/officeDocument/2006/relationships/slideLayout" Target="../slideLayouts/slideLayout194.xml"/><Relationship Id="rId68" Type="http://schemas.openxmlformats.org/officeDocument/2006/relationships/slideLayout" Target="../slideLayouts/slideLayout215.xml"/><Relationship Id="rId89" Type="http://schemas.openxmlformats.org/officeDocument/2006/relationships/slideLayout" Target="../slideLayouts/slideLayout236.xml"/><Relationship Id="rId112" Type="http://schemas.openxmlformats.org/officeDocument/2006/relationships/slideLayout" Target="../slideLayouts/slideLayout259.xml"/><Relationship Id="rId133" Type="http://schemas.openxmlformats.org/officeDocument/2006/relationships/slideLayout" Target="../slideLayouts/slideLayout2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897" r:id="rId1"/>
    <p:sldLayoutId id="2147483835" r:id="rId2"/>
    <p:sldLayoutId id="2147483836" r:id="rId3"/>
    <p:sldLayoutId id="2147483901" r:id="rId4"/>
    <p:sldLayoutId id="2147483907" r:id="rId5"/>
    <p:sldLayoutId id="2147483908" r:id="rId6"/>
    <p:sldLayoutId id="2147483839" r:id="rId7"/>
    <p:sldLayoutId id="2147483837" r:id="rId8"/>
    <p:sldLayoutId id="2147483902" r:id="rId9"/>
    <p:sldLayoutId id="2147483904" r:id="rId10"/>
    <p:sldLayoutId id="2147483900" r:id="rId11"/>
    <p:sldLayoutId id="2147483903" r:id="rId12"/>
    <p:sldLayoutId id="2147483905" r:id="rId13"/>
    <p:sldLayoutId id="2147483910" r:id="rId14"/>
    <p:sldLayoutId id="2147483909" r:id="rId15"/>
    <p:sldLayoutId id="2147483906" r:id="rId16"/>
    <p:sldLayoutId id="2147483966" r:id="rId17"/>
    <p:sldLayoutId id="2147483899" r:id="rId18"/>
    <p:sldLayoutId id="2147483967" r:id="rId19"/>
    <p:sldLayoutId id="2147483898" r:id="rId20"/>
    <p:sldLayoutId id="2147483840" r:id="rId21"/>
    <p:sldLayoutId id="2147483841" r:id="rId22"/>
    <p:sldLayoutId id="2147483842" r:id="rId23"/>
    <p:sldLayoutId id="2147483843" r:id="rId24"/>
    <p:sldLayoutId id="2147483856" r:id="rId25"/>
    <p:sldLayoutId id="2147483857" r:id="rId26"/>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Roboto"/>
              <a:buNone/>
              <a:defRPr sz="28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52933" y="1828900"/>
            <a:ext cx="11360800" cy="39168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pic>
        <p:nvPicPr>
          <p:cNvPr id="53" name="Google Shape;53;p13" descr="https://lh5.googleusercontent.com/NEID6bkXzcYVEwNoa0iaL7g9y3bQMiRpI8mPI3Co3NwxQtteLetHC3xvC5a8SRf3_2i0SOkglpiDhh7Cbpe-NZBw_rA2GOpRV8NB53XWSRYMQaNmxHJxMT9yogPLkZXBkzmQR-p8j98"/>
          <p:cNvPicPr preferRelativeResize="0"/>
          <p:nvPr/>
        </p:nvPicPr>
        <p:blipFill rotWithShape="1">
          <a:blip r:embed="rId11">
            <a:alphaModFix/>
          </a:blip>
          <a:srcRect/>
          <a:stretch/>
        </p:blipFill>
        <p:spPr>
          <a:xfrm>
            <a:off x="0" y="1"/>
            <a:ext cx="12192000" cy="236537"/>
          </a:xfrm>
          <a:prstGeom prst="rect">
            <a:avLst/>
          </a:prstGeom>
          <a:noFill/>
          <a:ln>
            <a:noFill/>
          </a:ln>
        </p:spPr>
      </p:pic>
      <p:sp>
        <p:nvSpPr>
          <p:cNvPr id="54" name="Google Shape;54;p13"/>
          <p:cNvSpPr/>
          <p:nvPr/>
        </p:nvSpPr>
        <p:spPr>
          <a:xfrm>
            <a:off x="0" y="6286367"/>
            <a:ext cx="12192000" cy="571600"/>
          </a:xfrm>
          <a:prstGeom prst="rect">
            <a:avLst/>
          </a:prstGeom>
          <a:solidFill>
            <a:srgbClr val="0071B7"/>
          </a:solidFill>
          <a:ln>
            <a:noFill/>
          </a:ln>
        </p:spPr>
        <p:txBody>
          <a:bodyPr spcFirstLastPara="1" wrap="square" lIns="121900" tIns="121900" rIns="121900" bIns="121900" anchor="ctr" anchorCtr="0">
            <a:noAutofit/>
          </a:bodyPr>
          <a:lstStyle/>
          <a:p>
            <a:pPr marL="121917" marR="0" lvl="0" indent="0" algn="l" rtl="0">
              <a:lnSpc>
                <a:spcPct val="100000"/>
              </a:lnSpc>
              <a:spcBef>
                <a:spcPts val="0"/>
              </a:spcBef>
              <a:spcAft>
                <a:spcPts val="0"/>
              </a:spcAft>
              <a:buClr>
                <a:srgbClr val="000000"/>
              </a:buClr>
              <a:buSzPts val="1000"/>
              <a:buFont typeface="Arial"/>
              <a:buNone/>
            </a:pPr>
            <a:r>
              <a:rPr lang="en" sz="1333" b="1" i="0" u="none" strike="noStrike" cap="none">
                <a:solidFill>
                  <a:srgbClr val="FFFFFF"/>
                </a:solidFill>
                <a:latin typeface="Roboto"/>
                <a:ea typeface="Roboto"/>
                <a:cs typeface="Roboto"/>
                <a:sym typeface="Roboto"/>
              </a:rPr>
              <a:t>Building An Inclusive Green Economy </a:t>
            </a:r>
            <a:r>
              <a:rPr lang="en" sz="1333" b="0" i="0" u="none" strike="noStrike" cap="none">
                <a:solidFill>
                  <a:srgbClr val="FFFFFF"/>
                </a:solidFill>
                <a:latin typeface="Roboto Medium"/>
                <a:ea typeface="Roboto Medium"/>
                <a:cs typeface="Roboto Medium"/>
                <a:sym typeface="Roboto Medium"/>
              </a:rPr>
              <a:t> </a:t>
            </a:r>
            <a:r>
              <a:rPr lang="en" sz="1333" b="0" i="0" u="none" strike="noStrike" cap="none">
                <a:solidFill>
                  <a:srgbClr val="FFFFFF"/>
                </a:solidFill>
                <a:latin typeface="Roboto Thin"/>
                <a:ea typeface="Roboto Thin"/>
                <a:cs typeface="Roboto Thin"/>
                <a:sym typeface="Roboto Thin"/>
              </a:rPr>
              <a:t>| </a:t>
            </a:r>
            <a:r>
              <a:rPr lang="en" sz="1333" b="1" i="0" u="none" strike="noStrike" cap="none">
                <a:solidFill>
                  <a:srgbClr val="FFFFFF"/>
                </a:solidFill>
                <a:latin typeface="Roboto"/>
                <a:ea typeface="Roboto"/>
                <a:cs typeface="Roboto"/>
                <a:sym typeface="Roboto"/>
              </a:rPr>
              <a:t> laci.org </a:t>
            </a:r>
            <a:endParaRPr sz="1333" b="1" i="0" u="none" strike="noStrike" cap="none">
              <a:solidFill>
                <a:srgbClr val="FFFFFF"/>
              </a:solidFill>
              <a:latin typeface="Roboto"/>
              <a:ea typeface="Roboto"/>
              <a:cs typeface="Roboto"/>
              <a:sym typeface="Roboto"/>
            </a:endParaRPr>
          </a:p>
        </p:txBody>
      </p:sp>
      <p:sp>
        <p:nvSpPr>
          <p:cNvPr id="55" name="Google Shape;55;p13"/>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pic>
        <p:nvPicPr>
          <p:cNvPr id="56" name="Google Shape;56;p13" descr="https://lh4.googleusercontent.com/y2mFHGz9mJ13trdx8lKjfBkABRys3mAWXGPVDjBEj7fOLgZ26aNWGh86HnTDJweVkniM4Lv8XpoSJxzSjusIZVZOurr7DaQRpTuRG3l14sXo1A6VCOZXe3JE8WWLlWdtsNTMvC0WTAE"/>
          <p:cNvPicPr preferRelativeResize="0"/>
          <p:nvPr/>
        </p:nvPicPr>
        <p:blipFill rotWithShape="1">
          <a:blip r:embed="rId12">
            <a:alphaModFix/>
          </a:blip>
          <a:srcRect/>
          <a:stretch/>
        </p:blipFill>
        <p:spPr>
          <a:xfrm>
            <a:off x="11469801" y="6311965"/>
            <a:ext cx="545767" cy="5204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50000"/>
            <a:lum/>
          </a:blip>
          <a:srcRect/>
          <a:stretch>
            <a:fillRect t="-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92FD2C4-B8F5-FA45-9303-1234DBAACE6D}"/>
              </a:ext>
            </a:extLst>
          </p:cNvPr>
          <p:cNvPicPr>
            <a:picLocks noChangeAspect="1"/>
          </p:cNvPicPr>
          <p:nvPr userDrawn="1"/>
        </p:nvPicPr>
        <p:blipFill>
          <a:blip r:embed="rId12"/>
          <a:stretch>
            <a:fillRect/>
          </a:stretch>
        </p:blipFill>
        <p:spPr>
          <a:xfrm>
            <a:off x="609601" y="6235330"/>
            <a:ext cx="1825748" cy="406324"/>
          </a:xfrm>
          <a:prstGeom prst="rect">
            <a:avLst/>
          </a:prstGeom>
        </p:spPr>
      </p:pic>
      <p:sp>
        <p:nvSpPr>
          <p:cNvPr id="7" name="Slide Number Placeholder 5">
            <a:extLst>
              <a:ext uri="{FF2B5EF4-FFF2-40B4-BE49-F238E27FC236}">
                <a16:creationId xmlns:a16="http://schemas.microsoft.com/office/drawing/2014/main" id="{915977C6-32E1-6542-946A-CE79D196BEF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051066560"/>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Lst>
  <p:hf hdr="0" dt="0"/>
  <p:txStyles>
    <p:titleStyle>
      <a:lvl1pPr algn="ctr" defTabSz="609585" rtl="0" eaLnBrk="1" latinLnBrk="0" hangingPunct="1">
        <a:spcBef>
          <a:spcPct val="0"/>
        </a:spcBef>
        <a:buNone/>
        <a:defRPr sz="4800" b="1" i="0" kern="1200">
          <a:solidFill>
            <a:schemeClr val="tx2"/>
          </a:solidFill>
          <a:latin typeface="Avenir LT Std 55 Roman" panose="020B0503020203020204" pitchFamily="34" charset="77"/>
          <a:ea typeface="+mj-ea"/>
          <a:cs typeface="+mj-cs"/>
        </a:defRPr>
      </a:lvl1pPr>
    </p:titleStyle>
    <p:bodyStyle>
      <a:lvl1pPr marL="457189" indent="-457189" algn="l" defTabSz="609585" rtl="0" eaLnBrk="1" latinLnBrk="0" hangingPunct="1">
        <a:spcBef>
          <a:spcPct val="20000"/>
        </a:spcBef>
        <a:buFont typeface="Arial"/>
        <a:buChar char="•"/>
        <a:defRPr sz="3467" b="0" i="0" kern="1200">
          <a:solidFill>
            <a:schemeClr val="tx1"/>
          </a:solidFill>
          <a:latin typeface="Avenir LT Std 55 Roman" panose="020B0503020203020204" pitchFamily="34" charset="77"/>
          <a:ea typeface="+mn-ea"/>
          <a:cs typeface="+mn-cs"/>
        </a:defRPr>
      </a:lvl1pPr>
      <a:lvl2pPr marL="990575" indent="-380990" algn="l" defTabSz="609585" rtl="0" eaLnBrk="1" latinLnBrk="0" hangingPunct="1">
        <a:spcBef>
          <a:spcPct val="20000"/>
        </a:spcBef>
        <a:buFont typeface="Arial"/>
        <a:buChar char="•"/>
        <a:defRPr sz="3200" b="0" i="0" kern="1200">
          <a:solidFill>
            <a:schemeClr val="tx1"/>
          </a:solidFill>
          <a:latin typeface="Avenir LT Std 55 Roman" panose="020B0503020203020204" pitchFamily="34" charset="77"/>
          <a:ea typeface="+mn-ea"/>
          <a:cs typeface="+mn-cs"/>
        </a:defRPr>
      </a:lvl2pPr>
      <a:lvl3pPr marL="1523962" indent="-304792" algn="l" defTabSz="609585" rtl="0" eaLnBrk="1" latinLnBrk="0" hangingPunct="1">
        <a:spcBef>
          <a:spcPct val="20000"/>
        </a:spcBef>
        <a:buFont typeface="Arial"/>
        <a:buChar char="•"/>
        <a:defRPr sz="2933" b="0" i="0" kern="1200">
          <a:solidFill>
            <a:schemeClr val="tx1"/>
          </a:solidFill>
          <a:latin typeface="Avenir LT Std 55 Roman" panose="020B0503020203020204" pitchFamily="34" charset="77"/>
          <a:ea typeface="+mn-ea"/>
          <a:cs typeface="+mn-cs"/>
        </a:defRPr>
      </a:lvl3pPr>
      <a:lvl4pPr marL="2133547" indent="-304792" algn="l" defTabSz="609585" rtl="0" eaLnBrk="1" latinLnBrk="0" hangingPunct="1">
        <a:spcBef>
          <a:spcPct val="20000"/>
        </a:spcBef>
        <a:buFont typeface="Arial"/>
        <a:buChar char="•"/>
        <a:defRPr sz="2667" b="0" i="0" kern="1200">
          <a:solidFill>
            <a:schemeClr val="tx1"/>
          </a:solidFill>
          <a:latin typeface="Avenir LT Std 55 Roman" panose="020B0503020203020204" pitchFamily="34" charset="77"/>
          <a:ea typeface="+mn-ea"/>
          <a:cs typeface="+mn-cs"/>
        </a:defRPr>
      </a:lvl4pPr>
      <a:lvl5pPr marL="2743131" indent="-304792" algn="l" defTabSz="609585" rtl="0" eaLnBrk="1" latinLnBrk="0" hangingPunct="1">
        <a:spcBef>
          <a:spcPct val="20000"/>
        </a:spcBef>
        <a:buFont typeface="Arial"/>
        <a:buChar char="•"/>
        <a:defRPr sz="2400" b="0" i="0" kern="1200">
          <a:solidFill>
            <a:schemeClr val="tx1"/>
          </a:solidFill>
          <a:latin typeface="Avenir LT Std 55 Roman" panose="020B0503020203020204" pitchFamily="34" charset="77"/>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613719" y="1"/>
            <a:ext cx="10972800" cy="160637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613719"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41D16-0DD2-44EA-BEF0-8C26FEA772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AB6D7-E177-4FBD-AE7A-588147D83318}" type="datetimeFigureOut">
              <a:rPr lang="en-US" smtClean="0"/>
              <a:t>8/22/2024</a:t>
            </a:fld>
            <a:endParaRPr lang="en-US"/>
          </a:p>
        </p:txBody>
      </p:sp>
      <p:sp>
        <p:nvSpPr>
          <p:cNvPr id="6" name="Slide Number Placeholder 5">
            <a:extLst>
              <a:ext uri="{FF2B5EF4-FFF2-40B4-BE49-F238E27FC236}">
                <a16:creationId xmlns:a16="http://schemas.microsoft.com/office/drawing/2014/main" id="{FC488C42-D417-4E4B-A8C9-A90DEA148A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5A060-41A4-4482-AEFE-3CE82652AD42}" type="slidenum">
              <a:rPr lang="en-US" smtClean="0"/>
              <a:t>‹#›</a:t>
            </a:fld>
            <a:endParaRPr lang="en-US"/>
          </a:p>
        </p:txBody>
      </p:sp>
    </p:spTree>
    <p:extLst>
      <p:ext uri="{BB962C8B-B14F-4D97-AF65-F5344CB8AC3E}">
        <p14:creationId xmlns:p14="http://schemas.microsoft.com/office/powerpoint/2010/main" val="102258822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Lst>
  <p:txStyles>
    <p:titleStyle>
      <a:lvl1pPr algn="l" defTabSz="914400" rtl="0" eaLnBrk="1" latinLnBrk="0" hangingPunct="1">
        <a:lnSpc>
          <a:spcPct val="90000"/>
        </a:lnSpc>
        <a:spcBef>
          <a:spcPct val="0"/>
        </a:spcBef>
        <a:buNone/>
        <a:defRPr sz="4000" b="1" kern="1200">
          <a:solidFill>
            <a:schemeClr val="tx2"/>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381000" y="570450"/>
            <a:ext cx="11430000" cy="10297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381000" y="1828800"/>
            <a:ext cx="11430000" cy="47243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26813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Lst>
  <p:txStyles>
    <p:titleStyle>
      <a:lvl1pPr algn="l" defTabSz="914400" rtl="0" eaLnBrk="1" latinLnBrk="0" hangingPunct="1">
        <a:lnSpc>
          <a:spcPct val="90000"/>
        </a:lnSpc>
        <a:spcBef>
          <a:spcPct val="0"/>
        </a:spcBef>
        <a:buNone/>
        <a:defRPr sz="3200" b="1" kern="1200">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p15:clr>
            <a:srgbClr val="F26B43"/>
          </p15:clr>
        </p15:guide>
        <p15:guide id="2" pos="240">
          <p15:clr>
            <a:srgbClr val="F26B43"/>
          </p15:clr>
        </p15:guide>
        <p15:guide id="3" orient="horz" pos="1008">
          <p15:clr>
            <a:srgbClr val="F26B43"/>
          </p15:clr>
        </p15:guide>
        <p15:guide id="4" orient="horz" pos="4128">
          <p15:clr>
            <a:srgbClr val="F26B43"/>
          </p15:clr>
        </p15:guide>
        <p15:guide id="5" pos="3840">
          <p15:clr>
            <a:srgbClr val="F26B43"/>
          </p15:clr>
        </p15:guide>
        <p15:guide id="6" pos="7440">
          <p15:clr>
            <a:srgbClr val="F26B43"/>
          </p15:clr>
        </p15:guide>
        <p15:guide id="7" orient="horz" pos="360">
          <p15:clr>
            <a:srgbClr val="F26B43"/>
          </p15:clr>
        </p15:guide>
        <p15:guide id="8" orient="horz"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0399" y="1943739"/>
            <a:ext cx="11189951" cy="3689618"/>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Subhead</a:t>
            </a:r>
          </a:p>
          <a:p>
            <a:pPr lvl="4"/>
            <a:r>
              <a:rPr lang="en-GB" noProof="0"/>
              <a:t>Level 5, headline</a:t>
            </a:r>
          </a:p>
          <a:p>
            <a:pPr lvl="5"/>
            <a:r>
              <a:rPr lang="en-GB" noProof="0"/>
              <a:t>Level 6, headline</a:t>
            </a:r>
          </a:p>
          <a:p>
            <a:pPr lvl="6"/>
            <a:r>
              <a:rPr lang="en-GB" noProof="0"/>
              <a:t>Level 7, note</a:t>
            </a:r>
          </a:p>
          <a:p>
            <a:pPr lvl="7"/>
            <a:r>
              <a:rPr lang="en-GB" noProof="0"/>
              <a:t>Level 8</a:t>
            </a:r>
          </a:p>
          <a:p>
            <a:pPr lvl="8"/>
            <a:r>
              <a:rPr lang="en-GB" noProof="0"/>
              <a:t>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00399" y="501649"/>
            <a:ext cx="11189951" cy="930275"/>
          </a:xfrm>
          <a:prstGeom prst="rect">
            <a:avLst/>
          </a:prstGeom>
        </p:spPr>
        <p:txBody>
          <a:bodyPr vert="horz" lIns="0" tIns="0" rIns="0" bIns="0" rtlCol="0" anchor="t" anchorCtr="0">
            <a:noAutofit/>
          </a:bodyPr>
          <a:lstStyle/>
          <a:p>
            <a:endParaRPr lang="en-GB"/>
          </a:p>
        </p:txBody>
      </p:sp>
      <p:sp>
        <p:nvSpPr>
          <p:cNvPr id="88" name="Footer Placeholder 87">
            <a:extLst>
              <a:ext uri="{FF2B5EF4-FFF2-40B4-BE49-F238E27FC236}">
                <a16:creationId xmlns:a16="http://schemas.microsoft.com/office/drawing/2014/main" id="{E21F396F-4C1D-4B71-97C4-1BDE0CB2C01A}"/>
              </a:ext>
            </a:extLst>
          </p:cNvPr>
          <p:cNvSpPr>
            <a:spLocks noGrp="1"/>
          </p:cNvSpPr>
          <p:nvPr userDrawn="1">
            <p:ph type="ftr" sz="quarter" idx="3"/>
          </p:nvPr>
        </p:nvSpPr>
        <p:spPr>
          <a:xfrm>
            <a:off x="1219200" y="6278621"/>
            <a:ext cx="3285369" cy="185427"/>
          </a:xfrm>
          <a:prstGeom prst="rect">
            <a:avLst/>
          </a:prstGeom>
        </p:spPr>
        <p:txBody>
          <a:bodyPr vert="horz" wrap="none" lIns="0" tIns="0" rIns="0" bIns="0" rtlCol="0" anchor="t"/>
          <a:lstStyle>
            <a:lvl1pPr algn="l">
              <a:defRPr sz="700">
                <a:solidFill>
                  <a:schemeClr val="tx1"/>
                </a:solidFill>
              </a:defRPr>
            </a:lvl1pPr>
          </a:lstStyle>
          <a:p>
            <a:r>
              <a:rPr lang="it-IT"/>
              <a:t>Carlo Bertani, Maersk, Inland Decarbonization Lead</a:t>
            </a:r>
            <a:endParaRPr lang="en-GB"/>
          </a:p>
        </p:txBody>
      </p:sp>
      <p:sp>
        <p:nvSpPr>
          <p:cNvPr id="89" name="Slide Number Placeholder 88">
            <a:extLst>
              <a:ext uri="{FF2B5EF4-FFF2-40B4-BE49-F238E27FC236}">
                <a16:creationId xmlns:a16="http://schemas.microsoft.com/office/drawing/2014/main" id="{A67AAF6D-173F-4FC5-B3DD-15256B6A2F34}"/>
              </a:ext>
            </a:extLst>
          </p:cNvPr>
          <p:cNvSpPr>
            <a:spLocks noGrp="1"/>
          </p:cNvSpPr>
          <p:nvPr userDrawn="1">
            <p:ph type="sldNum" sz="quarter" idx="4"/>
          </p:nvPr>
        </p:nvSpPr>
        <p:spPr>
          <a:xfrm>
            <a:off x="502197" y="6278622"/>
            <a:ext cx="412039" cy="185426"/>
          </a:xfrm>
          <a:prstGeom prst="rect">
            <a:avLst/>
          </a:prstGeom>
        </p:spPr>
        <p:txBody>
          <a:bodyPr vert="horz" wrap="none" lIns="0" tIns="0" rIns="0" bIns="0" rtlCol="0" anchor="t"/>
          <a:lstStyle>
            <a:lvl1pPr algn="l">
              <a:defRPr sz="700">
                <a:solidFill>
                  <a:schemeClr val="tx1"/>
                </a:solidFill>
              </a:defRPr>
            </a:lvl1pPr>
          </a:lstStyle>
          <a:p>
            <a:fld id="{43A204BC-C5BA-4EF4-ABC8-D45123A0C528}" type="slidenum">
              <a:rPr lang="en-GB" smtClean="0"/>
              <a:pPr/>
              <a:t>‹#›</a:t>
            </a:fld>
            <a:endParaRPr lang="en-GB"/>
          </a:p>
        </p:txBody>
      </p:sp>
      <p:grpSp>
        <p:nvGrpSpPr>
          <p:cNvPr id="95" name="Group 4">
            <a:extLst>
              <a:ext uri="{FF2B5EF4-FFF2-40B4-BE49-F238E27FC236}">
                <a16:creationId xmlns:a16="http://schemas.microsoft.com/office/drawing/2014/main" id="{255E078E-B243-42A1-B589-8CC503A66B45}"/>
              </a:ext>
            </a:extLst>
          </p:cNvPr>
          <p:cNvGrpSpPr>
            <a:grpSpLocks noChangeAspect="1"/>
          </p:cNvGrpSpPr>
          <p:nvPr userDrawn="1"/>
        </p:nvGrpSpPr>
        <p:grpSpPr bwMode="auto">
          <a:xfrm>
            <a:off x="10256489" y="6137500"/>
            <a:ext cx="1436163" cy="320400"/>
            <a:chOff x="6478" y="3868"/>
            <a:chExt cx="892" cy="199"/>
          </a:xfrm>
        </p:grpSpPr>
        <p:sp>
          <p:nvSpPr>
            <p:cNvPr id="97" name="Freeform 5">
              <a:extLst>
                <a:ext uri="{FF2B5EF4-FFF2-40B4-BE49-F238E27FC236}">
                  <a16:creationId xmlns:a16="http://schemas.microsoft.com/office/drawing/2014/main" id="{28F624D4-6986-4E93-887C-A0690C5C4A23}"/>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6">
              <a:extLst>
                <a:ext uri="{FF2B5EF4-FFF2-40B4-BE49-F238E27FC236}">
                  <a16:creationId xmlns:a16="http://schemas.microsoft.com/office/drawing/2014/main" id="{78D85899-D3DF-418A-8091-4FB0F6F8A222}"/>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
              <a:extLst>
                <a:ext uri="{FF2B5EF4-FFF2-40B4-BE49-F238E27FC236}">
                  <a16:creationId xmlns:a16="http://schemas.microsoft.com/office/drawing/2014/main" id="{49738F52-8D2A-4C28-8FB7-92D64EFA8449}"/>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8">
              <a:extLst>
                <a:ext uri="{FF2B5EF4-FFF2-40B4-BE49-F238E27FC236}">
                  <a16:creationId xmlns:a16="http://schemas.microsoft.com/office/drawing/2014/main" id="{645BA9F4-DF1F-44D7-A473-6FAC6F284330}"/>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9">
              <a:extLst>
                <a:ext uri="{FF2B5EF4-FFF2-40B4-BE49-F238E27FC236}">
                  <a16:creationId xmlns:a16="http://schemas.microsoft.com/office/drawing/2014/main" id="{EC290DBF-B2E4-4B81-BFB4-65201D8017E4}"/>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0">
              <a:extLst>
                <a:ext uri="{FF2B5EF4-FFF2-40B4-BE49-F238E27FC236}">
                  <a16:creationId xmlns:a16="http://schemas.microsoft.com/office/drawing/2014/main" id="{8B539F7E-96A0-4BA9-9D11-BACEE5DEB3F7}"/>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1">
              <a:extLst>
                <a:ext uri="{FF2B5EF4-FFF2-40B4-BE49-F238E27FC236}">
                  <a16:creationId xmlns:a16="http://schemas.microsoft.com/office/drawing/2014/main" id="{111170EC-B87D-481F-8FDC-276480533F84}"/>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2">
              <a:extLst>
                <a:ext uri="{FF2B5EF4-FFF2-40B4-BE49-F238E27FC236}">
                  <a16:creationId xmlns:a16="http://schemas.microsoft.com/office/drawing/2014/main" id="{06361CD5-F024-4F59-A5DB-73C2182D5422}"/>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hidden="1">
            <a:extLst>
              <a:ext uri="{FF2B5EF4-FFF2-40B4-BE49-F238E27FC236}">
                <a16:creationId xmlns:a16="http://schemas.microsoft.com/office/drawing/2014/main" id="{61512BDD-E313-4203-808B-6ECBEE0B5BB4}"/>
              </a:ext>
            </a:extLst>
          </p:cNvPr>
          <p:cNvSpPr>
            <a:spLocks noGrp="1"/>
          </p:cNvSpPr>
          <p:nvPr userDrawn="1">
            <p:ph type="dt" sz="half" idx="2"/>
          </p:nvPr>
        </p:nvSpPr>
        <p:spPr>
          <a:xfrm>
            <a:off x="0" y="6858000"/>
            <a:ext cx="0" cy="0"/>
          </a:xfrm>
          <a:prstGeom prst="rect">
            <a:avLst/>
          </a:prstGeom>
        </p:spPr>
        <p:txBody>
          <a:bodyPr vert="horz" lIns="91440" tIns="45720" rIns="91440" bIns="45720" rtlCol="0" anchor="ctr"/>
          <a:lstStyle>
            <a:lvl1pPr algn="l">
              <a:defRPr sz="100">
                <a:noFill/>
              </a:defRPr>
            </a:lvl1pPr>
          </a:lstStyle>
          <a:p>
            <a:r>
              <a:rPr lang="en-US"/>
              <a:t>September 20, 2022</a:t>
            </a:r>
            <a:endParaRPr lang="en-GB"/>
          </a:p>
        </p:txBody>
      </p:sp>
      <p:grpSp>
        <p:nvGrpSpPr>
          <p:cNvPr id="114" name="Group 113" hidden="1">
            <a:extLst>
              <a:ext uri="{FF2B5EF4-FFF2-40B4-BE49-F238E27FC236}">
                <a16:creationId xmlns:a16="http://schemas.microsoft.com/office/drawing/2014/main" id="{A709D695-914B-4705-8AC6-A94C2721C5E6}"/>
              </a:ext>
            </a:extLst>
          </p:cNvPr>
          <p:cNvGrpSpPr/>
          <p:nvPr userDrawn="1"/>
        </p:nvGrpSpPr>
        <p:grpSpPr>
          <a:xfrm>
            <a:off x="500062" y="501647"/>
            <a:ext cx="11194852" cy="5862641"/>
            <a:chOff x="500062" y="501647"/>
            <a:chExt cx="11194852" cy="5862641"/>
          </a:xfrm>
        </p:grpSpPr>
        <p:sp>
          <p:nvSpPr>
            <p:cNvPr id="115" name="Rectangle 114">
              <a:extLst>
                <a:ext uri="{FF2B5EF4-FFF2-40B4-BE49-F238E27FC236}">
                  <a16:creationId xmlns:a16="http://schemas.microsoft.com/office/drawing/2014/main" id="{D94117C3-ACEB-4551-92D6-E8776CE33870}"/>
                </a:ext>
              </a:extLst>
            </p:cNvPr>
            <p:cNvSpPr/>
            <p:nvPr/>
          </p:nvSpPr>
          <p:spPr>
            <a:xfrm>
              <a:off x="50462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16" name="Rectangle 115">
              <a:extLst>
                <a:ext uri="{FF2B5EF4-FFF2-40B4-BE49-F238E27FC236}">
                  <a16:creationId xmlns:a16="http://schemas.microsoft.com/office/drawing/2014/main" id="{DB4EA52B-9F03-4154-94D6-DCF629E0A517}"/>
                </a:ext>
              </a:extLst>
            </p:cNvPr>
            <p:cNvSpPr/>
            <p:nvPr/>
          </p:nvSpPr>
          <p:spPr>
            <a:xfrm>
              <a:off x="1456839"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17" name="Rectangle 116">
              <a:extLst>
                <a:ext uri="{FF2B5EF4-FFF2-40B4-BE49-F238E27FC236}">
                  <a16:creationId xmlns:a16="http://schemas.microsoft.com/office/drawing/2014/main" id="{ADABCB14-BA75-4B31-8404-F842D634C5FA}"/>
                </a:ext>
              </a:extLst>
            </p:cNvPr>
            <p:cNvSpPr/>
            <p:nvPr/>
          </p:nvSpPr>
          <p:spPr>
            <a:xfrm>
              <a:off x="8122316"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18" name="Rectangle 117">
              <a:extLst>
                <a:ext uri="{FF2B5EF4-FFF2-40B4-BE49-F238E27FC236}">
                  <a16:creationId xmlns:a16="http://schemas.microsoft.com/office/drawing/2014/main" id="{222E1F28-617C-42B1-A6FF-BB511F216035}"/>
                </a:ext>
              </a:extLst>
            </p:cNvPr>
            <p:cNvSpPr/>
            <p:nvPr/>
          </p:nvSpPr>
          <p:spPr>
            <a:xfrm>
              <a:off x="9074527"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19" name="Rectangle 118">
              <a:extLst>
                <a:ext uri="{FF2B5EF4-FFF2-40B4-BE49-F238E27FC236}">
                  <a16:creationId xmlns:a16="http://schemas.microsoft.com/office/drawing/2014/main" id="{E69EDA3C-B72E-4595-A9E9-C52463512844}"/>
                </a:ext>
              </a:extLst>
            </p:cNvPr>
            <p:cNvSpPr/>
            <p:nvPr/>
          </p:nvSpPr>
          <p:spPr>
            <a:xfrm>
              <a:off x="1002673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0" name="Rectangle 119">
              <a:extLst>
                <a:ext uri="{FF2B5EF4-FFF2-40B4-BE49-F238E27FC236}">
                  <a16:creationId xmlns:a16="http://schemas.microsoft.com/office/drawing/2014/main" id="{289C1C4C-D89D-4FF0-935C-26D17097F22D}"/>
                </a:ext>
              </a:extLst>
            </p:cNvPr>
            <p:cNvSpPr/>
            <p:nvPr/>
          </p:nvSpPr>
          <p:spPr>
            <a:xfrm>
              <a:off x="109789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1" name="Rectangle 120">
              <a:extLst>
                <a:ext uri="{FF2B5EF4-FFF2-40B4-BE49-F238E27FC236}">
                  <a16:creationId xmlns:a16="http://schemas.microsoft.com/office/drawing/2014/main" id="{A520FBBD-719C-461F-A18E-15DEEF9344D5}"/>
                </a:ext>
              </a:extLst>
            </p:cNvPr>
            <p:cNvSpPr/>
            <p:nvPr/>
          </p:nvSpPr>
          <p:spPr>
            <a:xfrm>
              <a:off x="7170105"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2" name="Rectangle 121">
              <a:extLst>
                <a:ext uri="{FF2B5EF4-FFF2-40B4-BE49-F238E27FC236}">
                  <a16:creationId xmlns:a16="http://schemas.microsoft.com/office/drawing/2014/main" id="{B8152350-997B-4F9F-AF5B-0640D5A22D60}"/>
                </a:ext>
              </a:extLst>
            </p:cNvPr>
            <p:cNvSpPr/>
            <p:nvPr/>
          </p:nvSpPr>
          <p:spPr>
            <a:xfrm>
              <a:off x="6217894"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3" name="Rectangle 122">
              <a:extLst>
                <a:ext uri="{FF2B5EF4-FFF2-40B4-BE49-F238E27FC236}">
                  <a16:creationId xmlns:a16="http://schemas.microsoft.com/office/drawing/2014/main" id="{CE7E2C06-3591-4F16-A6C9-26D03AFE7A9F}"/>
                </a:ext>
              </a:extLst>
            </p:cNvPr>
            <p:cNvSpPr/>
            <p:nvPr/>
          </p:nvSpPr>
          <p:spPr>
            <a:xfrm>
              <a:off x="5265683"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4" name="Rectangle 123">
              <a:extLst>
                <a:ext uri="{FF2B5EF4-FFF2-40B4-BE49-F238E27FC236}">
                  <a16:creationId xmlns:a16="http://schemas.microsoft.com/office/drawing/2014/main" id="{4D92D19D-15E4-4E02-9555-F731FC602CCC}"/>
                </a:ext>
              </a:extLst>
            </p:cNvPr>
            <p:cNvSpPr/>
            <p:nvPr/>
          </p:nvSpPr>
          <p:spPr>
            <a:xfrm>
              <a:off x="4313472"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5" name="Rectangle 124">
              <a:extLst>
                <a:ext uri="{FF2B5EF4-FFF2-40B4-BE49-F238E27FC236}">
                  <a16:creationId xmlns:a16="http://schemas.microsoft.com/office/drawing/2014/main" id="{8A5793D9-80BF-4104-A4AB-DD353A2513BA}"/>
                </a:ext>
              </a:extLst>
            </p:cNvPr>
            <p:cNvSpPr/>
            <p:nvPr/>
          </p:nvSpPr>
          <p:spPr>
            <a:xfrm>
              <a:off x="3361261"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6" name="Rectangle 125">
              <a:extLst>
                <a:ext uri="{FF2B5EF4-FFF2-40B4-BE49-F238E27FC236}">
                  <a16:creationId xmlns:a16="http://schemas.microsoft.com/office/drawing/2014/main" id="{9298F0B0-8A2D-4275-9CBC-81577EF8011C}"/>
                </a:ext>
              </a:extLst>
            </p:cNvPr>
            <p:cNvSpPr/>
            <p:nvPr/>
          </p:nvSpPr>
          <p:spPr>
            <a:xfrm>
              <a:off x="24090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7" name="Rectangle 126">
              <a:extLst>
                <a:ext uri="{FF2B5EF4-FFF2-40B4-BE49-F238E27FC236}">
                  <a16:creationId xmlns:a16="http://schemas.microsoft.com/office/drawing/2014/main" id="{C6FF5141-D9A4-40D9-AE0A-9FAA2ECE1656}"/>
                </a:ext>
              </a:extLst>
            </p:cNvPr>
            <p:cNvSpPr/>
            <p:nvPr/>
          </p:nvSpPr>
          <p:spPr>
            <a:xfrm>
              <a:off x="500062" y="194373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8" name="Rectangle 127">
              <a:extLst>
                <a:ext uri="{FF2B5EF4-FFF2-40B4-BE49-F238E27FC236}">
                  <a16:creationId xmlns:a16="http://schemas.microsoft.com/office/drawing/2014/main" id="{F254B338-3EBA-4D36-86E8-9C09EF7C02B8}"/>
                </a:ext>
              </a:extLst>
            </p:cNvPr>
            <p:cNvSpPr/>
            <p:nvPr/>
          </p:nvSpPr>
          <p:spPr>
            <a:xfrm>
              <a:off x="500062" y="273316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29" name="Rectangle 128">
              <a:extLst>
                <a:ext uri="{FF2B5EF4-FFF2-40B4-BE49-F238E27FC236}">
                  <a16:creationId xmlns:a16="http://schemas.microsoft.com/office/drawing/2014/main" id="{FE8AE6C3-0AFF-40F6-88C7-3A7C8A014488}"/>
                </a:ext>
              </a:extLst>
            </p:cNvPr>
            <p:cNvSpPr/>
            <p:nvPr/>
          </p:nvSpPr>
          <p:spPr>
            <a:xfrm>
              <a:off x="500062" y="352259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30" name="Rectangle 129">
              <a:extLst>
                <a:ext uri="{FF2B5EF4-FFF2-40B4-BE49-F238E27FC236}">
                  <a16:creationId xmlns:a16="http://schemas.microsoft.com/office/drawing/2014/main" id="{53E9EF65-B326-497A-9EE0-EFC57318F203}"/>
                </a:ext>
              </a:extLst>
            </p:cNvPr>
            <p:cNvSpPr/>
            <p:nvPr/>
          </p:nvSpPr>
          <p:spPr>
            <a:xfrm>
              <a:off x="500062" y="4309364"/>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31" name="Rectangle 130">
              <a:extLst>
                <a:ext uri="{FF2B5EF4-FFF2-40B4-BE49-F238E27FC236}">
                  <a16:creationId xmlns:a16="http://schemas.microsoft.com/office/drawing/2014/main" id="{BA518688-2A30-4B00-97FA-A9EA1D196D35}"/>
                </a:ext>
              </a:extLst>
            </p:cNvPr>
            <p:cNvSpPr/>
            <p:nvPr/>
          </p:nvSpPr>
          <p:spPr>
            <a:xfrm>
              <a:off x="500062" y="5084795"/>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sp>
          <p:nvSpPr>
            <p:cNvPr id="132" name="Rectangle 131">
              <a:extLst>
                <a:ext uri="{FF2B5EF4-FFF2-40B4-BE49-F238E27FC236}">
                  <a16:creationId xmlns:a16="http://schemas.microsoft.com/office/drawing/2014/main" id="{1F693842-B64A-4087-9E5F-5199914B2E05}"/>
                </a:ext>
              </a:extLst>
            </p:cNvPr>
            <p:cNvSpPr/>
            <p:nvPr/>
          </p:nvSpPr>
          <p:spPr>
            <a:xfrm>
              <a:off x="500063" y="501647"/>
              <a:ext cx="11190287" cy="93097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err="1"/>
            </a:p>
          </p:txBody>
        </p:sp>
      </p:grpSp>
      <p:sp>
        <p:nvSpPr>
          <p:cNvPr id="4" name="MSIPCMContentMarking" descr="{&quot;HashCode&quot;:87132588,&quot;Placement&quot;:&quot;Footer&quot;,&quot;Top&quot;:519.343,&quot;Left&quot;:0.0,&quot;SlideWidth&quot;:960,&quot;SlideHeight&quot;:540}">
            <a:extLst>
              <a:ext uri="{FF2B5EF4-FFF2-40B4-BE49-F238E27FC236}">
                <a16:creationId xmlns:a16="http://schemas.microsoft.com/office/drawing/2014/main" id="{5AA47086-A955-4DC6-AD77-48D21BC57C95}"/>
              </a:ext>
            </a:extLst>
          </p:cNvPr>
          <p:cNvSpPr txBox="1"/>
          <p:nvPr userDrawn="1"/>
        </p:nvSpPr>
        <p:spPr>
          <a:xfrm>
            <a:off x="0" y="6595656"/>
            <a:ext cx="1437012"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Classification: Internal</a:t>
            </a:r>
            <a:endParaRPr lang="en-US" sz="1000" err="1">
              <a:solidFill>
                <a:srgbClr val="000000"/>
              </a:solidFill>
              <a:latin typeface="Calibri" panose="020F0502020204030204" pitchFamily="34" charset="0"/>
            </a:endParaRPr>
          </a:p>
        </p:txBody>
      </p:sp>
    </p:spTree>
    <p:extLst>
      <p:ext uri="{BB962C8B-B14F-4D97-AF65-F5344CB8AC3E}">
        <p14:creationId xmlns:p14="http://schemas.microsoft.com/office/powerpoint/2010/main" val="359336775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807" r:id="rId10"/>
    <p:sldLayoutId id="2147483965" r:id="rId11"/>
    <p:sldLayoutId id="2147483896"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30" r:id="rId33"/>
    <p:sldLayoutId id="2147483831" r:id="rId34"/>
    <p:sldLayoutId id="2147483832" r:id="rId35"/>
    <p:sldLayoutId id="2147483833" r:id="rId36"/>
    <p:sldLayoutId id="2147483834" r:id="rId37"/>
  </p:sldLayoutIdLst>
  <p:hf sldNum="0" hdr="0" dt="0"/>
  <p:txStyles>
    <p:titleStyle>
      <a:lvl1pPr algn="l" defTabSz="9144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25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i="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0" i="1" kern="1200">
          <a:solidFill>
            <a:schemeClr val="tx1"/>
          </a:solidFill>
          <a:latin typeface="Maersk Headline Office" panose="00000500000000000000" pitchFamily="2" charset="0"/>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600" b="0" kern="1200" baseline="0">
          <a:solidFill>
            <a:schemeClr val="tx2"/>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500" b="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Char char="​"/>
        <a:defRPr sz="6000"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
          <p15:clr>
            <a:srgbClr val="F26B43"/>
          </p15:clr>
        </p15:guide>
        <p15:guide id="3" orient="horz" pos="315">
          <p15:clr>
            <a:srgbClr val="F26B43"/>
          </p15:clr>
        </p15:guide>
        <p15:guide id="4" orient="horz" pos="4009">
          <p15:clr>
            <a:srgbClr val="F26B43"/>
          </p15:clr>
        </p15:guide>
        <p15:guide id="5" pos="917">
          <p15:clr>
            <a:srgbClr val="F26B43"/>
          </p15:clr>
        </p15:guide>
        <p15:guide id="6" pos="1368">
          <p15:clr>
            <a:srgbClr val="F26B43"/>
          </p15:clr>
        </p15:guide>
        <p15:guide id="7" pos="5116">
          <p15:clr>
            <a:srgbClr val="F26B43"/>
          </p15:clr>
        </p15:guide>
        <p15:guide id="8" pos="5567">
          <p15:clr>
            <a:srgbClr val="F26B43"/>
          </p15:clr>
        </p15:guide>
        <p15:guide id="9" pos="5716">
          <p15:clr>
            <a:srgbClr val="F26B43"/>
          </p15:clr>
        </p15:guide>
        <p15:guide id="10" pos="6167">
          <p15:clr>
            <a:srgbClr val="F26B43"/>
          </p15:clr>
        </p15:guide>
        <p15:guide id="11" pos="6316">
          <p15:clr>
            <a:srgbClr val="F26B43"/>
          </p15:clr>
        </p15:guide>
        <p15:guide id="12" pos="6767">
          <p15:clr>
            <a:srgbClr val="F26B43"/>
          </p15:clr>
        </p15:guide>
        <p15:guide id="13" pos="6915">
          <p15:clr>
            <a:srgbClr val="F26B43"/>
          </p15:clr>
        </p15:guide>
        <p15:guide id="15" pos="4516">
          <p15:clr>
            <a:srgbClr val="F26B43"/>
          </p15:clr>
        </p15:guide>
        <p15:guide id="16" pos="4967">
          <p15:clr>
            <a:srgbClr val="F26B43"/>
          </p15:clr>
        </p15:guide>
        <p15:guide id="17" pos="3916">
          <p15:clr>
            <a:srgbClr val="F26B43"/>
          </p15:clr>
        </p15:guide>
        <p15:guide id="18" pos="4367">
          <p15:clr>
            <a:srgbClr val="F26B43"/>
          </p15:clr>
        </p15:guide>
        <p15:guide id="19" pos="3316">
          <p15:clr>
            <a:srgbClr val="F26B43"/>
          </p15:clr>
        </p15:guide>
        <p15:guide id="20" pos="3767">
          <p15:clr>
            <a:srgbClr val="F26B43"/>
          </p15:clr>
        </p15:guide>
        <p15:guide id="21" pos="2717">
          <p15:clr>
            <a:srgbClr val="F26B43"/>
          </p15:clr>
        </p15:guide>
        <p15:guide id="22" pos="3168">
          <p15:clr>
            <a:srgbClr val="F26B43"/>
          </p15:clr>
        </p15:guide>
        <p15:guide id="23" pos="2117">
          <p15:clr>
            <a:srgbClr val="F26B43"/>
          </p15:clr>
        </p15:guide>
        <p15:guide id="24" pos="2568">
          <p15:clr>
            <a:srgbClr val="F26B43"/>
          </p15:clr>
        </p15:guide>
        <p15:guide id="25" pos="1517">
          <p15:clr>
            <a:srgbClr val="F26B43"/>
          </p15:clr>
        </p15:guide>
        <p15:guide id="26" pos="1968">
          <p15:clr>
            <a:srgbClr val="F26B43"/>
          </p15:clr>
        </p15:guide>
        <p15:guide id="28" pos="7363">
          <p15:clr>
            <a:srgbClr val="F26B43"/>
          </p15:clr>
        </p15:guide>
        <p15:guide id="29" orient="horz" pos="1224">
          <p15:clr>
            <a:srgbClr val="F26B43"/>
          </p15:clr>
        </p15:guide>
        <p15:guide id="30" orient="horz" pos="1570">
          <p15:clr>
            <a:srgbClr val="F26B43"/>
          </p15:clr>
        </p15:guide>
        <p15:guide id="31" orient="horz" pos="1721">
          <p15:clr>
            <a:srgbClr val="F26B43"/>
          </p15:clr>
        </p15:guide>
        <p15:guide id="32" orient="horz" pos="2067">
          <p15:clr>
            <a:srgbClr val="F26B43"/>
          </p15:clr>
        </p15:guide>
        <p15:guide id="33" orient="horz" pos="2218">
          <p15:clr>
            <a:srgbClr val="F26B43"/>
          </p15:clr>
        </p15:guide>
        <p15:guide id="34" orient="horz" pos="2564">
          <p15:clr>
            <a:srgbClr val="F26B43"/>
          </p15:clr>
        </p15:guide>
        <p15:guide id="35" orient="horz" pos="2714">
          <p15:clr>
            <a:srgbClr val="F26B43"/>
          </p15:clr>
        </p15:guide>
        <p15:guide id="36" orient="horz" pos="3060">
          <p15:clr>
            <a:srgbClr val="F26B43"/>
          </p15:clr>
        </p15:guide>
        <p15:guide id="37" orient="horz" pos="3203">
          <p15:clr>
            <a:srgbClr val="F26B43"/>
          </p15:clr>
        </p15:guide>
        <p15:guide id="38" orient="horz" pos="3548">
          <p15:clr>
            <a:srgbClr val="F26B43"/>
          </p15:clr>
        </p15:guide>
        <p15:guide id="39" pos="315">
          <p15:clr>
            <a:srgbClr val="F26B43"/>
          </p15:clr>
        </p15:guide>
        <p15:guide id="40" pos="7364">
          <p15:clr>
            <a:srgbClr val="F26B43"/>
          </p15:clr>
        </p15:guide>
        <p15:guide id="41" orient="horz" pos="902">
          <p15:clr>
            <a:srgbClr val="F26B43"/>
          </p15:clr>
        </p15:guide>
        <p15:guide id="42" orient="horz" pos="2160">
          <p15:clr>
            <a:srgbClr val="000000"/>
          </p15:clr>
        </p15:guide>
        <p15:guide id="43" pos="3840">
          <p15:clr>
            <a:srgbClr val="00000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90A454C7-3E49-43DB-811E-FFB20AB6AF27}" type="datetimeFigureOut">
              <a:rPr lang="en-US" smtClean="0"/>
              <a:t>8/22/2024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EFE34A2E-8930-4D56-90F3-CA68AEC787BE}"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0579150"/>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2704135431"/>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CE127E-016E-47F6-BE0D-96958EB620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BC4C81-DAEE-4F86-86AA-BAF6B003B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AEC895-5D2D-49E5-9A1C-A8A93FF347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9DD278-BE48-4A35-8C36-F224F1ADD2F0}" type="datetimeFigureOut">
              <a:rPr lang="en-US" smtClean="0"/>
              <a:t>8/22/2024</a:t>
            </a:fld>
            <a:endParaRPr lang="en-US"/>
          </a:p>
        </p:txBody>
      </p:sp>
      <p:sp>
        <p:nvSpPr>
          <p:cNvPr id="5" name="Footer Placeholder 4">
            <a:extLst>
              <a:ext uri="{FF2B5EF4-FFF2-40B4-BE49-F238E27FC236}">
                <a16:creationId xmlns:a16="http://schemas.microsoft.com/office/drawing/2014/main" id="{8D66D34D-CC01-4CD4-A221-EBB37267D6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C9E20A-082C-4EF5-BBE3-93CE06176F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B4B58C-1FEA-470D-B913-136B63915235}" type="slidenum">
              <a:rPr lang="en-US" smtClean="0"/>
              <a:t>‹#›</a:t>
            </a:fld>
            <a:endParaRPr lang="en-US"/>
          </a:p>
        </p:txBody>
      </p:sp>
    </p:spTree>
    <p:extLst>
      <p:ext uri="{BB962C8B-B14F-4D97-AF65-F5344CB8AC3E}">
        <p14:creationId xmlns:p14="http://schemas.microsoft.com/office/powerpoint/2010/main" val="173402371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 id="2147483713" r:id="rId46"/>
    <p:sldLayoutId id="2147483714" r:id="rId47"/>
    <p:sldLayoutId id="2147483715" r:id="rId48"/>
    <p:sldLayoutId id="2147483716" r:id="rId49"/>
    <p:sldLayoutId id="2147483717" r:id="rId50"/>
    <p:sldLayoutId id="2147483718" r:id="rId51"/>
    <p:sldLayoutId id="2147483719" r:id="rId52"/>
    <p:sldLayoutId id="2147483720" r:id="rId53"/>
    <p:sldLayoutId id="2147483721" r:id="rId54"/>
    <p:sldLayoutId id="2147483722" r:id="rId55"/>
    <p:sldLayoutId id="2147483723" r:id="rId56"/>
    <p:sldLayoutId id="2147483724" r:id="rId57"/>
    <p:sldLayoutId id="2147483725" r:id="rId58"/>
    <p:sldLayoutId id="2147483726" r:id="rId59"/>
    <p:sldLayoutId id="2147483727" r:id="rId60"/>
    <p:sldLayoutId id="2147483728" r:id="rId61"/>
    <p:sldLayoutId id="2147483729" r:id="rId62"/>
    <p:sldLayoutId id="2147483730" r:id="rId63"/>
    <p:sldLayoutId id="2147483731" r:id="rId64"/>
    <p:sldLayoutId id="2147483732" r:id="rId65"/>
    <p:sldLayoutId id="2147483733" r:id="rId66"/>
    <p:sldLayoutId id="2147483734" r:id="rId67"/>
    <p:sldLayoutId id="2147483735" r:id="rId68"/>
    <p:sldLayoutId id="2147483736" r:id="rId69"/>
    <p:sldLayoutId id="2147483737" r:id="rId70"/>
    <p:sldLayoutId id="2147483738" r:id="rId71"/>
    <p:sldLayoutId id="2147483739" r:id="rId72"/>
    <p:sldLayoutId id="2147483740" r:id="rId73"/>
    <p:sldLayoutId id="2147483741" r:id="rId74"/>
    <p:sldLayoutId id="2147483742" r:id="rId75"/>
    <p:sldLayoutId id="2147483743" r:id="rId76"/>
    <p:sldLayoutId id="2147483744" r:id="rId77"/>
    <p:sldLayoutId id="2147483745" r:id="rId78"/>
    <p:sldLayoutId id="2147483746" r:id="rId79"/>
    <p:sldLayoutId id="2147483747" r:id="rId80"/>
    <p:sldLayoutId id="2147483748" r:id="rId81"/>
    <p:sldLayoutId id="2147483749" r:id="rId82"/>
    <p:sldLayoutId id="2147483750" r:id="rId83"/>
    <p:sldLayoutId id="2147483751" r:id="rId84"/>
    <p:sldLayoutId id="2147483752" r:id="rId85"/>
    <p:sldLayoutId id="2147483753" r:id="rId86"/>
    <p:sldLayoutId id="2147483754" r:id="rId87"/>
    <p:sldLayoutId id="2147483755" r:id="rId88"/>
    <p:sldLayoutId id="2147483756" r:id="rId89"/>
    <p:sldLayoutId id="2147483757" r:id="rId90"/>
    <p:sldLayoutId id="2147483758" r:id="rId91"/>
    <p:sldLayoutId id="2147483759" r:id="rId92"/>
    <p:sldLayoutId id="2147483760" r:id="rId93"/>
    <p:sldLayoutId id="2147483761" r:id="rId94"/>
    <p:sldLayoutId id="2147483762" r:id="rId95"/>
    <p:sldLayoutId id="2147483763" r:id="rId96"/>
    <p:sldLayoutId id="2147483764" r:id="rId97"/>
    <p:sldLayoutId id="2147483765" r:id="rId98"/>
    <p:sldLayoutId id="2147483766" r:id="rId99"/>
    <p:sldLayoutId id="2147483767" r:id="rId100"/>
    <p:sldLayoutId id="2147483768" r:id="rId101"/>
    <p:sldLayoutId id="2147483769" r:id="rId102"/>
    <p:sldLayoutId id="2147483770" r:id="rId103"/>
    <p:sldLayoutId id="2147483771" r:id="rId104"/>
    <p:sldLayoutId id="2147483772" r:id="rId105"/>
    <p:sldLayoutId id="2147483773" r:id="rId106"/>
    <p:sldLayoutId id="2147483774" r:id="rId107"/>
    <p:sldLayoutId id="2147483775" r:id="rId108"/>
    <p:sldLayoutId id="2147483776" r:id="rId109"/>
    <p:sldLayoutId id="2147483777" r:id="rId110"/>
    <p:sldLayoutId id="2147483778" r:id="rId111"/>
    <p:sldLayoutId id="2147483779" r:id="rId112"/>
    <p:sldLayoutId id="2147483780" r:id="rId113"/>
    <p:sldLayoutId id="2147483781" r:id="rId114"/>
    <p:sldLayoutId id="2147483782" r:id="rId115"/>
    <p:sldLayoutId id="2147483783" r:id="rId116"/>
    <p:sldLayoutId id="2147483784" r:id="rId117"/>
    <p:sldLayoutId id="2147483785" r:id="rId118"/>
    <p:sldLayoutId id="2147483786" r:id="rId119"/>
    <p:sldLayoutId id="2147483787" r:id="rId120"/>
    <p:sldLayoutId id="2147483788" r:id="rId121"/>
    <p:sldLayoutId id="2147483789" r:id="rId122"/>
    <p:sldLayoutId id="2147483790" r:id="rId123"/>
    <p:sldLayoutId id="2147483791" r:id="rId124"/>
    <p:sldLayoutId id="2147483792" r:id="rId125"/>
    <p:sldLayoutId id="2147483793" r:id="rId126"/>
    <p:sldLayoutId id="2147483794" r:id="rId127"/>
    <p:sldLayoutId id="2147483795" r:id="rId128"/>
    <p:sldLayoutId id="2147483796" r:id="rId129"/>
    <p:sldLayoutId id="2147483797" r:id="rId130"/>
    <p:sldLayoutId id="2147483798" r:id="rId131"/>
    <p:sldLayoutId id="2147483799" r:id="rId132"/>
    <p:sldLayoutId id="2147483800" r:id="rId133"/>
    <p:sldLayoutId id="2147483801" r:id="rId134"/>
    <p:sldLayoutId id="2147483802" r:id="rId135"/>
    <p:sldLayoutId id="2147483803" r:id="rId136"/>
    <p:sldLayoutId id="2147483804" r:id="rId137"/>
    <p:sldLayoutId id="2147483805" r:id="rId138"/>
    <p:sldLayoutId id="2147483806" r:id="rId1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userDrawn="1">
          <p15:clr>
            <a:srgbClr val="C35EA4"/>
          </p15:clr>
        </p15:guide>
        <p15:guide id="2" orient="horz" pos="2160" userDrawn="1">
          <p15:clr>
            <a:srgbClr val="C35EA4"/>
          </p15:clr>
        </p15:guide>
        <p15:guide id="3" orient="horz" pos="347" userDrawn="1">
          <p15:clr>
            <a:srgbClr val="9FCC3B"/>
          </p15:clr>
        </p15:guide>
        <p15:guide id="4" pos="348" userDrawn="1">
          <p15:clr>
            <a:srgbClr val="9FCC3B"/>
          </p15:clr>
        </p15:guide>
        <p15:guide id="5" orient="horz" pos="3975" userDrawn="1">
          <p15:clr>
            <a:srgbClr val="9FCC3B"/>
          </p15:clr>
        </p15:guide>
        <p15:guide id="6" pos="7333" userDrawn="1">
          <p15:clr>
            <a:srgbClr val="9FCC3B"/>
          </p15:clr>
        </p15:guide>
        <p15:guide id="7" orient="horz" pos="576" userDrawn="1">
          <p15:clr>
            <a:srgbClr val="F26B43"/>
          </p15:clr>
        </p15:guide>
        <p15:guide id="8" orient="horz" pos="800" userDrawn="1">
          <p15:clr>
            <a:srgbClr val="F26B43"/>
          </p15:clr>
        </p15:guide>
        <p15:guide id="9" orient="horz" pos="1024" userDrawn="1">
          <p15:clr>
            <a:srgbClr val="F26B43"/>
          </p15:clr>
        </p15:guide>
        <p15:guide id="10" orient="horz" pos="1248" userDrawn="1">
          <p15:clr>
            <a:srgbClr val="F26B43"/>
          </p15:clr>
        </p15:guide>
        <p15:guide id="11" orient="horz" pos="1936" userDrawn="1">
          <p15:clr>
            <a:srgbClr val="F26B43"/>
          </p15:clr>
        </p15:guide>
        <p15:guide id="12" orient="horz" pos="1712" userDrawn="1">
          <p15:clr>
            <a:srgbClr val="F26B43"/>
          </p15:clr>
        </p15:guide>
        <p15:guide id="13" orient="horz" pos="1488" userDrawn="1">
          <p15:clr>
            <a:srgbClr val="F26B43"/>
          </p15:clr>
        </p15:guide>
        <p15:guide id="14" orient="horz" pos="2384" userDrawn="1">
          <p15:clr>
            <a:srgbClr val="F26B43"/>
          </p15:clr>
        </p15:guide>
        <p15:guide id="15" orient="horz" pos="2608" userDrawn="1">
          <p15:clr>
            <a:srgbClr val="F26B43"/>
          </p15:clr>
        </p15:guide>
        <p15:guide id="16" orient="horz" pos="3520" userDrawn="1">
          <p15:clr>
            <a:srgbClr val="F26B43"/>
          </p15:clr>
        </p15:guide>
        <p15:guide id="17" orient="horz" pos="3072" userDrawn="1">
          <p15:clr>
            <a:srgbClr val="F26B43"/>
          </p15:clr>
        </p15:guide>
        <p15:guide id="18" orient="horz" pos="3296" userDrawn="1">
          <p15:clr>
            <a:srgbClr val="F26B43"/>
          </p15:clr>
        </p15:guide>
        <p15:guide id="19" orient="horz" pos="2848" userDrawn="1">
          <p15:clr>
            <a:srgbClr val="F26B43"/>
          </p15:clr>
        </p15:guide>
        <p15:guide id="20" orient="horz" pos="3744" userDrawn="1">
          <p15:clr>
            <a:srgbClr val="F26B43"/>
          </p15:clr>
        </p15:guide>
        <p15:guide id="21" pos="784" userDrawn="1">
          <p15:clr>
            <a:srgbClr val="F26B43"/>
          </p15:clr>
        </p15:guide>
        <p15:guide id="22" pos="1216" userDrawn="1">
          <p15:clr>
            <a:srgbClr val="F26B43"/>
          </p15:clr>
        </p15:guide>
        <p15:guide id="23" pos="1648" userDrawn="1">
          <p15:clr>
            <a:srgbClr val="F26B43"/>
          </p15:clr>
        </p15:guide>
        <p15:guide id="24" pos="2096" userDrawn="1">
          <p15:clr>
            <a:srgbClr val="F26B43"/>
          </p15:clr>
        </p15:guide>
        <p15:guide id="25" pos="2528" userDrawn="1">
          <p15:clr>
            <a:srgbClr val="F26B43"/>
          </p15:clr>
        </p15:guide>
        <p15:guide id="26" pos="2960" userDrawn="1">
          <p15:clr>
            <a:srgbClr val="F26B43"/>
          </p15:clr>
        </p15:guide>
        <p15:guide id="27" pos="3408" userDrawn="1">
          <p15:clr>
            <a:srgbClr val="F26B43"/>
          </p15:clr>
        </p15:guide>
        <p15:guide id="28" pos="4272" userDrawn="1">
          <p15:clr>
            <a:srgbClr val="F26B43"/>
          </p15:clr>
        </p15:guide>
        <p15:guide id="29" pos="4720" userDrawn="1">
          <p15:clr>
            <a:srgbClr val="F26B43"/>
          </p15:clr>
        </p15:guide>
        <p15:guide id="30" pos="5152" userDrawn="1">
          <p15:clr>
            <a:srgbClr val="F26B43"/>
          </p15:clr>
        </p15:guide>
        <p15:guide id="31" pos="5584" userDrawn="1">
          <p15:clr>
            <a:srgbClr val="F26B43"/>
          </p15:clr>
        </p15:guide>
        <p15:guide id="32" pos="6016" userDrawn="1">
          <p15:clr>
            <a:srgbClr val="F26B43"/>
          </p15:clr>
        </p15:guide>
        <p15:guide id="33" pos="6896" userDrawn="1">
          <p15:clr>
            <a:srgbClr val="F26B43"/>
          </p15:clr>
        </p15:guide>
        <p15:guide id="34" pos="644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2.png"/><Relationship Id="rId7"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0.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3" Type="http://schemas.openxmlformats.org/officeDocument/2006/relationships/hyperlink" Target="mailto:kopie@camsys.com"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287.xml"/></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8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image" Target="../media/image61.png"/><Relationship Id="rId9"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6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6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165.xml"/><Relationship Id="rId6" Type="http://schemas.openxmlformats.org/officeDocument/2006/relationships/image" Target="../media/image75.png"/><Relationship Id="rId5" Type="http://schemas.openxmlformats.org/officeDocument/2006/relationships/image" Target="../media/image59.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165.xml"/><Relationship Id="rId6" Type="http://schemas.openxmlformats.org/officeDocument/2006/relationships/image" Target="../media/image76.png"/><Relationship Id="rId5" Type="http://schemas.openxmlformats.org/officeDocument/2006/relationships/image" Target="../media/image59.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1D_878468D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165.xml"/><Relationship Id="rId5" Type="http://schemas.openxmlformats.org/officeDocument/2006/relationships/image" Target="../media/image59.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10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7.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1.xml.rels><?xml version="1.0" encoding="UTF-8" standalone="yes"?>
<Relationships xmlns="http://schemas.openxmlformats.org/package/2006/relationships"><Relationship Id="rId3" Type="http://schemas.microsoft.com/office/2018/10/relationships/comments" Target="../comments/modernComment_7FFE61E3_F68A706E.xml"/><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hyperlink" Target="http://www.metro.net/710-hub"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88.emf"/><Relationship Id="rId7" Type="http://schemas.openxmlformats.org/officeDocument/2006/relationships/image" Target="../media/image92.emf"/><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323439"/>
          </a:xfrm>
          <a:prstGeom prst="rect">
            <a:avLst/>
          </a:prstGeom>
          <a:noFill/>
        </p:spPr>
        <p:txBody>
          <a:bodyPr wrap="square" lIns="91440" tIns="45720" rIns="91440" bIns="45720" rtlCol="0" anchor="t">
            <a:spAutoFit/>
          </a:bodyPr>
          <a:lstStyle/>
          <a:p>
            <a:r>
              <a:rPr lang="en-US" sz="2000" b="1">
                <a:solidFill>
                  <a:schemeClr val="bg1"/>
                </a:solidFill>
                <a:ea typeface="+mn-lt"/>
                <a:cs typeface="+mn-lt"/>
              </a:rPr>
              <a:t>LB-ELA Task Force </a:t>
            </a:r>
            <a:endParaRPr lang="en-US">
              <a:solidFill>
                <a:schemeClr val="bg1"/>
              </a:solidFill>
              <a:ea typeface="+mn-lt"/>
              <a:cs typeface="+mn-lt"/>
            </a:endParaRPr>
          </a:p>
          <a:p>
            <a:r>
              <a:rPr lang="en-US" sz="2000" b="1">
                <a:solidFill>
                  <a:schemeClr val="bg1"/>
                </a:solidFill>
                <a:ea typeface="+mn-lt"/>
                <a:cs typeface="+mn-lt"/>
              </a:rPr>
              <a:t>Zero-Emission Truck Working Group</a:t>
            </a:r>
            <a:endParaRPr lang="en-US">
              <a:solidFill>
                <a:schemeClr val="bg1"/>
              </a:solidFill>
              <a:ea typeface="+mn-lt"/>
              <a:cs typeface="+mn-lt"/>
            </a:endParaRPr>
          </a:p>
          <a:p>
            <a:r>
              <a:rPr lang="en-US" sz="2000" b="1">
                <a:solidFill>
                  <a:schemeClr val="bg1"/>
                </a:solidFill>
              </a:rPr>
              <a:t>Meeting #12</a:t>
            </a:r>
            <a:endParaRPr lang="en-US">
              <a:solidFill>
                <a:schemeClr val="bg1"/>
              </a:solidFill>
              <a:cs typeface="Calibri"/>
            </a:endParaRPr>
          </a:p>
          <a:p>
            <a:r>
              <a:rPr lang="en-US" sz="2000">
                <a:solidFill>
                  <a:schemeClr val="bg1"/>
                </a:solidFill>
              </a:rPr>
              <a:t>January 17, 2022</a:t>
            </a:r>
            <a:endParaRPr lang="en-US" sz="2000">
              <a:solidFill>
                <a:schemeClr val="bg1"/>
              </a:solidFill>
              <a:cs typeface="Calibri"/>
            </a:endParaRPr>
          </a:p>
        </p:txBody>
      </p:sp>
    </p:spTree>
    <p:extLst>
      <p:ext uri="{BB962C8B-B14F-4D97-AF65-F5344CB8AC3E}">
        <p14:creationId xmlns:p14="http://schemas.microsoft.com/office/powerpoint/2010/main" val="860644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p:txBody>
          <a:bodyPr/>
          <a:lstStyle/>
          <a:p>
            <a:r>
              <a:rPr lang="en-US"/>
              <a:t>Meeting Objectives</a:t>
            </a:r>
          </a:p>
        </p:txBody>
      </p:sp>
      <p:sp>
        <p:nvSpPr>
          <p:cNvPr id="3" name="Content Placeholder 2">
            <a:extLst>
              <a:ext uri="{FF2B5EF4-FFF2-40B4-BE49-F238E27FC236}">
                <a16:creationId xmlns:a16="http://schemas.microsoft.com/office/drawing/2014/main" id="{45D5787C-6825-4FFD-A6D3-4D7ECCD903FD}"/>
              </a:ext>
            </a:extLst>
          </p:cNvPr>
          <p:cNvSpPr>
            <a:spLocks noGrp="1"/>
          </p:cNvSpPr>
          <p:nvPr>
            <p:ph idx="1"/>
          </p:nvPr>
        </p:nvSpPr>
        <p:spPr>
          <a:xfrm>
            <a:off x="380999" y="1167890"/>
            <a:ext cx="10774681" cy="3677065"/>
          </a:xfrm>
        </p:spPr>
        <p:txBody>
          <a:bodyPr vert="horz" lIns="91440" tIns="45720" rIns="91440" bIns="45720" rtlCol="0" anchor="t">
            <a:noAutofit/>
          </a:bodyPr>
          <a:lstStyle/>
          <a:p>
            <a:pPr marL="0" indent="0">
              <a:lnSpc>
                <a:spcPct val="100000"/>
              </a:lnSpc>
              <a:spcAft>
                <a:spcPts val="1200"/>
              </a:spcAft>
              <a:buNone/>
            </a:pPr>
            <a:r>
              <a:rPr lang="en-US" sz="2800" b="1">
                <a:solidFill>
                  <a:schemeClr val="accent1"/>
                </a:solidFill>
              </a:rPr>
              <a:t>During this meeting, the working group will:</a:t>
            </a: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09222" y="1793757"/>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ea typeface="Calibri" panose="020F0502020204030204"/>
                <a:cs typeface="Calibri"/>
              </a:rPr>
              <a:t>Receive presentations on:</a:t>
            </a:r>
          </a:p>
          <a:p>
            <a:pPr lvl="1"/>
            <a:r>
              <a:rPr lang="en-US" sz="2000">
                <a:effectLst/>
                <a:ea typeface="Yu Mincho"/>
                <a:cs typeface="Arial"/>
              </a:rPr>
              <a:t>Truck Market Segmentation Volumes by Type</a:t>
            </a:r>
          </a:p>
          <a:p>
            <a:pPr lvl="1"/>
            <a:r>
              <a:rPr lang="en-US" sz="2000">
                <a:effectLst/>
                <a:ea typeface="Yu Mincho"/>
                <a:cs typeface="Arial"/>
              </a:rPr>
              <a:t>Potential Locations for MD HD Truck Charging Facilities</a:t>
            </a:r>
          </a:p>
          <a:p>
            <a:pPr lvl="1"/>
            <a:r>
              <a:rPr lang="en-US" sz="2000">
                <a:ea typeface="Yu Mincho"/>
                <a:cs typeface="Arial"/>
              </a:rPr>
              <a:t>SB 671 Update</a:t>
            </a:r>
          </a:p>
          <a:p>
            <a:r>
              <a:rPr lang="en-US" sz="2000">
                <a:ea typeface="Calibri" panose="020F0502020204030204"/>
                <a:cs typeface="Calibri"/>
              </a:rPr>
              <a:t>Discuss Community Concerns about Siting of Charging Facilities</a:t>
            </a:r>
          </a:p>
          <a:p>
            <a:r>
              <a:rPr lang="en-US" sz="2000">
                <a:ea typeface="+mn-lt"/>
                <a:cs typeface="+mn-lt"/>
              </a:rPr>
              <a:t>Discuss </a:t>
            </a:r>
            <a:r>
              <a:rPr lang="en-US" sz="2000">
                <a:ea typeface="+mn-lt"/>
                <a:cs typeface="Calibri"/>
              </a:rPr>
              <a:t>potential </a:t>
            </a:r>
            <a:r>
              <a:rPr lang="en-US" sz="2000">
                <a:ea typeface="Calibri" panose="020F0502020204030204"/>
                <a:cs typeface="Calibri"/>
              </a:rPr>
              <a:t>evaluation criteria and performance measures, and metrics for evaluating equity for the Long Beach-East Los Angeles Corridor ZE Truck Program</a:t>
            </a:r>
            <a:endParaRPr lang="en-US" sz="2000"/>
          </a:p>
          <a:p>
            <a:pPr marL="0" indent="0">
              <a:buNone/>
            </a:pPr>
            <a:endParaRPr lang="en-US" sz="2400">
              <a:ea typeface="Calibri" panose="020F0502020204030204"/>
              <a:cs typeface="Calibri"/>
            </a:endParaRPr>
          </a:p>
        </p:txBody>
      </p:sp>
    </p:spTree>
    <p:extLst>
      <p:ext uri="{BB962C8B-B14F-4D97-AF65-F5344CB8AC3E}">
        <p14:creationId xmlns:p14="http://schemas.microsoft.com/office/powerpoint/2010/main" val="2150667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7425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a:t>
            </a:r>
          </a:p>
          <a:p>
            <a:pPr marL="1026795" indent="-1026795" algn="ctr">
              <a:lnSpc>
                <a:spcPct val="120000"/>
              </a:lnSpc>
              <a:tabLst>
                <a:tab pos="852488" algn="l"/>
              </a:tabLst>
            </a:pPr>
            <a:r>
              <a:rPr lang="en-US" sz="4000" b="1">
                <a:solidFill>
                  <a:srgbClr val="FFFFFF"/>
                </a:solidFill>
                <a:latin typeface="Calibri" panose="020F0502020204030204"/>
                <a:cs typeface="Calibri"/>
              </a:rPr>
              <a:t>Metro Update</a:t>
            </a:r>
            <a:endParaRPr lang="en-US">
              <a:cs typeface="Calibri"/>
            </a:endParaRPr>
          </a:p>
        </p:txBody>
      </p:sp>
    </p:spTree>
    <p:extLst>
      <p:ext uri="{BB962C8B-B14F-4D97-AF65-F5344CB8AC3E}">
        <p14:creationId xmlns:p14="http://schemas.microsoft.com/office/powerpoint/2010/main" val="1671837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232756" y="40294"/>
            <a:ext cx="9227127" cy="756285"/>
          </a:xfrm>
        </p:spPr>
        <p:txBody>
          <a:bodyPr/>
          <a:lstStyle/>
          <a:p>
            <a:br>
              <a:rPr lang="en-US">
                <a:cs typeface="Calibri"/>
              </a:rPr>
            </a:br>
            <a:r>
              <a:rPr lang="en-US">
                <a:cs typeface="Calibri"/>
              </a:rPr>
              <a:t>ZET Program Recap – Metro Board Direction</a:t>
            </a:r>
            <a:br>
              <a:rPr lang="en-US" sz="3200" b="1">
                <a:cs typeface="Calibri"/>
              </a:rPr>
            </a:br>
            <a:endParaRPr lang="en-US"/>
          </a:p>
        </p:txBody>
      </p:sp>
      <p:sp>
        <p:nvSpPr>
          <p:cNvPr id="3" name="Content Placeholder 2">
            <a:extLst>
              <a:ext uri="{FF2B5EF4-FFF2-40B4-BE49-F238E27FC236}">
                <a16:creationId xmlns:a16="http://schemas.microsoft.com/office/drawing/2014/main" id="{E4BC555C-5E27-1A42-BD01-51F182DBF2D1}"/>
              </a:ext>
            </a:extLst>
          </p:cNvPr>
          <p:cNvSpPr>
            <a:spLocks noGrp="1"/>
          </p:cNvSpPr>
          <p:nvPr>
            <p:ph idx="1"/>
          </p:nvPr>
        </p:nvSpPr>
        <p:spPr>
          <a:xfrm>
            <a:off x="381000" y="1175954"/>
            <a:ext cx="11077575" cy="4742065"/>
          </a:xfrm>
        </p:spPr>
        <p:txBody>
          <a:bodyPr vert="horz" lIns="91440" tIns="45720" rIns="91440" bIns="45720" rtlCol="0" anchor="t">
            <a:normAutofit fontScale="92500" lnSpcReduction="20000"/>
          </a:bodyPr>
          <a:lstStyle/>
          <a:p>
            <a:r>
              <a:rPr lang="en-US" sz="2200" b="1"/>
              <a:t>Metro Board Direction and desired outcomes</a:t>
            </a:r>
            <a:endParaRPr lang="en-US" sz="2200" b="1">
              <a:cs typeface="Calibri"/>
            </a:endParaRPr>
          </a:p>
          <a:p>
            <a:pPr marL="512445" indent="-229870">
              <a:buFont typeface="Arial" panose="020B0604020202020204" pitchFamily="34" charset="0"/>
              <a:buChar char="•"/>
            </a:pPr>
            <a:r>
              <a:rPr lang="en-US" sz="2200"/>
              <a:t>$200 million minimum funding target </a:t>
            </a:r>
            <a:endParaRPr lang="en-US" sz="2200">
              <a:cs typeface="Calibri" panose="020F0502020204030204"/>
            </a:endParaRPr>
          </a:p>
          <a:p>
            <a:pPr marL="512445" indent="-229870">
              <a:buFont typeface="Arial" panose="020B0604020202020204" pitchFamily="34" charset="0"/>
              <a:buChar char="•"/>
            </a:pPr>
            <a:r>
              <a:rPr lang="en-US" sz="2200"/>
              <a:t>Leverage $50 million local matches with private, regional, state, and federal funding</a:t>
            </a:r>
            <a:endParaRPr lang="en-US" sz="2200">
              <a:cs typeface="Calibri" panose="020F0502020204030204"/>
            </a:endParaRPr>
          </a:p>
          <a:p>
            <a:pPr marL="512445" indent="-229870">
              <a:buFont typeface="Arial" panose="020B0604020202020204" pitchFamily="34" charset="0"/>
              <a:buChar char="•"/>
            </a:pPr>
            <a:r>
              <a:rPr lang="en-US" sz="2200"/>
              <a:t>Accelerated ZE deployment in the I-710 South (now Long Beach-East LA) Corridor</a:t>
            </a:r>
            <a:endParaRPr lang="en-US" sz="2200">
              <a:cs typeface="Calibri" panose="020F0502020204030204"/>
            </a:endParaRPr>
          </a:p>
          <a:p>
            <a:pPr marL="512445" indent="-229870">
              <a:buFont typeface="Arial" panose="020B0604020202020204" pitchFamily="34" charset="0"/>
              <a:buChar char="•"/>
            </a:pPr>
            <a:r>
              <a:rPr lang="en-US" sz="2200"/>
              <a:t>Collaboration with regional stakeholders</a:t>
            </a:r>
            <a:endParaRPr lang="en-US" sz="2200">
              <a:cs typeface="Calibri" panose="020F0502020204030204"/>
            </a:endParaRPr>
          </a:p>
          <a:p>
            <a:pPr marL="512445" indent="-229870">
              <a:buFont typeface="Arial" panose="020B0604020202020204" pitchFamily="34" charset="0"/>
              <a:buChar char="•"/>
            </a:pPr>
            <a:r>
              <a:rPr lang="en-US" sz="2200">
                <a:cs typeface="Calibri" panose="020F0502020204030204"/>
              </a:rPr>
              <a:t>Independent, accelerated process from overall 710 (LB-ELA) Task Force Investment Plan process</a:t>
            </a:r>
          </a:p>
          <a:p>
            <a:pPr marL="512445">
              <a:buFont typeface="Arial" panose="020B0604020202020204" pitchFamily="34" charset="0"/>
              <a:buChar char="•"/>
            </a:pPr>
            <a:endParaRPr lang="en-US" sz="2200" b="1"/>
          </a:p>
          <a:p>
            <a:pPr marL="282575" indent="-282575">
              <a:buFont typeface="Calibri" panose="020F0502020204030204" pitchFamily="34" charset="0"/>
              <a:buChar char="&gt;"/>
            </a:pPr>
            <a:r>
              <a:rPr lang="en-US" sz="2200" b="1"/>
              <a:t>Strategies to accomplish outcomes</a:t>
            </a:r>
            <a:endParaRPr lang="en-US" sz="2200" b="1">
              <a:cs typeface="Calibri"/>
            </a:endParaRPr>
          </a:p>
          <a:p>
            <a:pPr marL="512445" indent="-229870">
              <a:buFont typeface="Arial" panose="020B0604020202020204" pitchFamily="34" charset="0"/>
              <a:buChar char="•"/>
            </a:pPr>
            <a:r>
              <a:rPr lang="en-US" sz="2200"/>
              <a:t>Identify discretionary grant opportunities</a:t>
            </a:r>
            <a:endParaRPr lang="en-US" sz="2200">
              <a:cs typeface="Calibri" panose="020F0502020204030204"/>
            </a:endParaRPr>
          </a:p>
          <a:p>
            <a:pPr marL="512445" indent="-229870">
              <a:buFont typeface="Arial" panose="020B0604020202020204" pitchFamily="34" charset="0"/>
              <a:buChar char="•"/>
            </a:pPr>
            <a:r>
              <a:rPr lang="en-US" sz="2200"/>
              <a:t>Convene and collaborate with community and regional stakeholders</a:t>
            </a:r>
            <a:endParaRPr lang="en-US" sz="2200">
              <a:cs typeface="Calibri" panose="020F0502020204030204"/>
            </a:endParaRPr>
          </a:p>
          <a:p>
            <a:pPr marL="512445" indent="-229870">
              <a:buFont typeface="Arial" panose="020B0604020202020204" pitchFamily="34" charset="0"/>
              <a:buChar char="•"/>
            </a:pPr>
            <a:r>
              <a:rPr lang="en-US" sz="2200"/>
              <a:t>Develop a scope of work for the ZET Program</a:t>
            </a:r>
            <a:endParaRPr lang="en-US" sz="2200">
              <a:cs typeface="Calibri" panose="020F0502020204030204"/>
            </a:endParaRPr>
          </a:p>
          <a:p>
            <a:pPr marL="512445" indent="-229870">
              <a:buFont typeface="Arial" panose="020B0604020202020204" pitchFamily="34" charset="0"/>
              <a:buChar char="•"/>
            </a:pPr>
            <a:r>
              <a:rPr lang="en-US" sz="2200"/>
              <a:t>Identify regional funding partners</a:t>
            </a:r>
            <a:endParaRPr lang="en-US" sz="2200">
              <a:cs typeface="Calibri" panose="020F0502020204030204"/>
            </a:endParaRPr>
          </a:p>
          <a:p>
            <a:pPr marL="512445" indent="-229870">
              <a:buFont typeface="Arial" panose="020B0604020202020204" pitchFamily="34" charset="0"/>
              <a:buChar char="•"/>
            </a:pPr>
            <a:r>
              <a:rPr lang="en-US" sz="2200"/>
              <a:t>Identify near and long-term opportunities</a:t>
            </a:r>
            <a:endParaRPr lang="en-US" sz="2200">
              <a:cs typeface="Calibri" panose="020F0502020204030204"/>
            </a:endParaRPr>
          </a:p>
          <a:p>
            <a:pPr marL="512445" indent="-229870">
              <a:buFont typeface="Arial" panose="020B0604020202020204" pitchFamily="34" charset="0"/>
              <a:buChar char="•"/>
            </a:pPr>
            <a:r>
              <a:rPr lang="en-US" sz="2200">
                <a:ea typeface="+mn-lt"/>
                <a:cs typeface="+mn-lt"/>
              </a:rPr>
              <a:t>Identify policy and legislative barriers to implementation</a:t>
            </a:r>
            <a:endParaRPr lang="en-US" sz="2200">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12</a:t>
            </a:fld>
            <a:endParaRPr lang="en-US"/>
          </a:p>
        </p:txBody>
      </p:sp>
    </p:spTree>
    <p:extLst>
      <p:ext uri="{BB962C8B-B14F-4D97-AF65-F5344CB8AC3E}">
        <p14:creationId xmlns:p14="http://schemas.microsoft.com/office/powerpoint/2010/main" val="1881433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8469509" cy="523220"/>
          </a:xfrm>
          <a:prstGeom prst="rect">
            <a:avLst/>
          </a:prstGeom>
          <a:noFill/>
        </p:spPr>
        <p:txBody>
          <a:bodyPr wrap="square" lIns="91440" tIns="45720" rIns="91440" bIns="45720" rtlCol="0" anchor="t">
            <a:spAutoFit/>
          </a:bodyPr>
          <a:lstStyle/>
          <a:p>
            <a:r>
              <a:rPr lang="en-US" sz="2800" b="1">
                <a:solidFill>
                  <a:schemeClr val="bg1"/>
                </a:solidFill>
              </a:rPr>
              <a:t>ZET Meeting #11 Recap</a:t>
            </a:r>
            <a:endParaRPr lang="en-US" sz="2800">
              <a:solidFill>
                <a:schemeClr val="bg1"/>
              </a:solidFill>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marL="0" indent="0">
              <a:buNone/>
              <a:defRPr/>
            </a:pPr>
            <a:r>
              <a:rPr kumimoji="0" lang="en-US" sz="2400" b="1" i="0" u="none" strike="noStrike" kern="1200" cap="none" spc="0" normalizeH="0" baseline="0" noProof="0">
                <a:ln>
                  <a:noFill/>
                </a:ln>
                <a:solidFill>
                  <a:srgbClr val="2AB4C8"/>
                </a:solidFill>
                <a:effectLst/>
                <a:uLnTx/>
                <a:uFillTx/>
                <a:ea typeface="+mn-ea"/>
                <a:cs typeface="+mn-cs"/>
              </a:rPr>
              <a:t>Summary</a:t>
            </a:r>
            <a:endParaRPr lang="en-US" sz="2400" b="1">
              <a:cs typeface="Calibri"/>
            </a:endParaRPr>
          </a:p>
          <a:p>
            <a:pPr>
              <a:lnSpc>
                <a:spcPct val="100000"/>
              </a:lnSpc>
              <a:spcBef>
                <a:spcPts val="600"/>
              </a:spcBef>
              <a:buFont typeface="Calibri" panose="020F0502020204030204" pitchFamily="34" charset="0"/>
              <a:buChar char="&gt;"/>
              <a:defRPr/>
            </a:pPr>
            <a:r>
              <a:rPr kumimoji="0" lang="en-US" sz="2400" b="0" i="0" u="none" strike="noStrike" kern="1200" cap="none" spc="0" normalizeH="0" baseline="0" noProof="0">
                <a:ln>
                  <a:noFill/>
                </a:ln>
                <a:solidFill>
                  <a:srgbClr val="000000"/>
                </a:solidFill>
                <a:effectLst/>
                <a:uLnTx/>
                <a:uFillTx/>
                <a:ea typeface="+mn-ea"/>
                <a:cs typeface="+mn-cs"/>
              </a:rPr>
              <a:t>Held virtually via Zoom on</a:t>
            </a:r>
            <a:r>
              <a:rPr lang="en-US" sz="2400">
                <a:solidFill>
                  <a:srgbClr val="000000"/>
                </a:solidFill>
              </a:rPr>
              <a:t> Tuesday October 18, 2022</a:t>
            </a:r>
            <a:endParaRPr lang="en-US" sz="2400">
              <a:solidFill>
                <a:srgbClr val="000000"/>
              </a:solidFill>
              <a:cs typeface="Calibri"/>
            </a:endParaRPr>
          </a:p>
          <a:p>
            <a:pPr>
              <a:lnSpc>
                <a:spcPct val="100000"/>
              </a:lnSpc>
              <a:spcBef>
                <a:spcPts val="600"/>
              </a:spcBef>
              <a:buFont typeface="Calibri" panose="020F0502020204030204" pitchFamily="34" charset="0"/>
              <a:buChar char="&gt;"/>
              <a:defRPr/>
            </a:pPr>
            <a:r>
              <a:rPr lang="en-US" sz="2400">
                <a:cs typeface="Calibri"/>
              </a:rPr>
              <a:t>28 participants (25 Task Force Members/Alternates, 3 CLC members)</a:t>
            </a:r>
          </a:p>
          <a:p>
            <a:pPr marL="0" indent="0">
              <a:buNone/>
              <a:defRPr/>
            </a:pPr>
            <a:endParaRPr kumimoji="0" lang="en-US" sz="2400" b="1" i="0" u="none" strike="noStrike" kern="1200" cap="none" spc="0" normalizeH="0" baseline="0" noProof="0">
              <a:ln>
                <a:noFill/>
              </a:ln>
              <a:solidFill>
                <a:srgbClr val="2AB4C8"/>
              </a:solidFill>
              <a:effectLst/>
              <a:uLnTx/>
              <a:uFillTx/>
              <a:ea typeface="+mn-ea"/>
              <a:cs typeface="+mn-cs"/>
            </a:endParaRPr>
          </a:p>
          <a:p>
            <a:pPr marL="0" indent="0">
              <a:buNone/>
              <a:defRPr/>
            </a:pPr>
            <a:r>
              <a:rPr kumimoji="0" lang="en-US" sz="2400" b="1" i="0" u="none" strike="noStrike" kern="1200" cap="none" spc="0" normalizeH="0" baseline="0" noProof="0">
                <a:ln>
                  <a:noFill/>
                </a:ln>
                <a:solidFill>
                  <a:srgbClr val="2AB4C8"/>
                </a:solidFill>
                <a:effectLst/>
                <a:uLnTx/>
                <a:uFillTx/>
                <a:ea typeface="+mn-ea"/>
                <a:cs typeface="+mn-cs"/>
              </a:rPr>
              <a:t>Highlights</a:t>
            </a:r>
            <a:endParaRPr lang="en-US" sz="2400" b="1" i="0" u="none" strike="noStrike" kern="1200" cap="none" spc="0" normalizeH="0" baseline="0" noProof="0">
              <a:ln>
                <a:noFill/>
              </a:ln>
              <a:solidFill>
                <a:srgbClr val="2AB4C8"/>
              </a:solidFill>
              <a:effectLst/>
              <a:uLnTx/>
              <a:uFillTx/>
              <a:cs typeface="Calibri"/>
            </a:endParaRPr>
          </a:p>
          <a:p>
            <a:pPr>
              <a:lnSpc>
                <a:spcPct val="100000"/>
              </a:lnSpc>
              <a:spcBef>
                <a:spcPts val="600"/>
              </a:spcBef>
              <a:buFont typeface="Calibri,Sans-Serif"/>
              <a:buChar char="&gt;"/>
              <a:defRPr/>
            </a:pPr>
            <a:r>
              <a:rPr lang="en-US" sz="2200">
                <a:ea typeface="+mn-lt"/>
                <a:cs typeface="+mn-lt"/>
              </a:rPr>
              <a:t>Vote to approve the ZET Principles </a:t>
            </a:r>
          </a:p>
          <a:p>
            <a:pPr>
              <a:lnSpc>
                <a:spcPct val="100000"/>
              </a:lnSpc>
              <a:spcBef>
                <a:spcPts val="600"/>
              </a:spcBef>
              <a:buFont typeface="Calibri,Sans-Serif"/>
              <a:buChar char="&gt;"/>
              <a:defRPr/>
            </a:pPr>
            <a:r>
              <a:rPr lang="en-US" sz="2200">
                <a:ea typeface="+mn-lt"/>
                <a:cs typeface="+mn-lt"/>
              </a:rPr>
              <a:t>Receive presentations and engage in discussion on the following topics: </a:t>
            </a:r>
            <a:endParaRPr lang="en-US"/>
          </a:p>
          <a:p>
            <a:pPr marL="342900" indent="-342900">
              <a:lnSpc>
                <a:spcPct val="100000"/>
              </a:lnSpc>
              <a:spcBef>
                <a:spcPts val="600"/>
              </a:spcBef>
              <a:buFont typeface="Arial"/>
              <a:buChar char="•"/>
              <a:defRPr/>
            </a:pPr>
            <a:r>
              <a:rPr lang="en-US" sz="2200">
                <a:ea typeface="+mn-lt"/>
                <a:cs typeface="+mn-lt"/>
              </a:rPr>
              <a:t>ZET related Multimodal Strategies, Projects, and Programs</a:t>
            </a:r>
          </a:p>
          <a:p>
            <a:pPr marL="342900" indent="-342900">
              <a:lnSpc>
                <a:spcPct val="100000"/>
              </a:lnSpc>
              <a:spcBef>
                <a:spcPts val="600"/>
              </a:spcBef>
              <a:buFont typeface="Arial"/>
              <a:buChar char="•"/>
              <a:defRPr/>
            </a:pPr>
            <a:r>
              <a:rPr lang="en-US" sz="2200">
                <a:ea typeface="+mn-lt"/>
                <a:cs typeface="+mn-lt"/>
              </a:rPr>
              <a:t>Federal Transportation Legislation – Inflation Reduction Act </a:t>
            </a:r>
          </a:p>
          <a:p>
            <a:pPr marL="342900" indent="-342900">
              <a:lnSpc>
                <a:spcPct val="100000"/>
              </a:lnSpc>
              <a:spcBef>
                <a:spcPts val="600"/>
              </a:spcBef>
              <a:buFont typeface="Arial"/>
              <a:buChar char="•"/>
              <a:defRPr/>
            </a:pPr>
            <a:r>
              <a:rPr lang="en-US" sz="2200">
                <a:ea typeface="+mn-lt"/>
                <a:cs typeface="+mn-lt"/>
              </a:rPr>
              <a:t>Publicity Accessible Goods Movement Zero-Emissions Infrastructure – MSRC Request for Information</a:t>
            </a:r>
            <a:endParaRPr lang="en-US" sz="2200">
              <a:cs typeface="Calibri"/>
            </a:endParaRPr>
          </a:p>
          <a:p>
            <a:pPr>
              <a:lnSpc>
                <a:spcPct val="100000"/>
              </a:lnSpc>
              <a:spcBef>
                <a:spcPts val="600"/>
              </a:spcBef>
              <a:buFont typeface="Calibri,Sans-Serif"/>
              <a:buChar char="&gt;"/>
            </a:pPr>
            <a:endParaRPr lang="en-US" sz="2200">
              <a:ea typeface="Calibri"/>
              <a:cs typeface="Calibri"/>
            </a:endParaRPr>
          </a:p>
          <a:p>
            <a:pPr marL="0" indent="0">
              <a:buNone/>
            </a:pPr>
            <a:endParaRPr lang="en-US" sz="2200">
              <a:ea typeface="Calibri"/>
              <a:cs typeface="Calibri"/>
            </a:endParaRPr>
          </a:p>
          <a:p>
            <a:pPr marL="0" indent="0">
              <a:buFont typeface="System Font Regular"/>
              <a:buNone/>
            </a:pPr>
            <a:endParaRPr lang="en-US" sz="2200">
              <a:ea typeface="Calibri"/>
              <a:cs typeface="Calibri"/>
            </a:endParaRPr>
          </a:p>
          <a:p>
            <a:pPr marL="0" lvl="1" indent="0">
              <a:lnSpc>
                <a:spcPct val="100000"/>
              </a:lnSpc>
              <a:spcBef>
                <a:spcPts val="0"/>
              </a:spcBef>
              <a:spcAft>
                <a:spcPts val="1000"/>
              </a:spcAft>
              <a:buFont typeface="Arial" panose="020B0604020202020204" pitchFamily="34" charset="0"/>
              <a:buNone/>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13</a:t>
            </a:fld>
            <a:endParaRPr lang="en-US" sz="1200">
              <a:solidFill>
                <a:schemeClr val="tx1">
                  <a:tint val="75000"/>
                </a:schemeClr>
              </a:solidFill>
            </a:endParaRPr>
          </a:p>
        </p:txBody>
      </p:sp>
    </p:spTree>
    <p:extLst>
      <p:ext uri="{BB962C8B-B14F-4D97-AF65-F5344CB8AC3E}">
        <p14:creationId xmlns:p14="http://schemas.microsoft.com/office/powerpoint/2010/main" val="318005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402C558A-F770-4B17-80B9-54B8821746E4}"/>
              </a:ext>
            </a:extLst>
          </p:cNvPr>
          <p:cNvSpPr/>
          <p:nvPr/>
        </p:nvSpPr>
        <p:spPr>
          <a:xfrm>
            <a:off x="195209" y="6123818"/>
            <a:ext cx="554804" cy="5548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5209" y="106998"/>
            <a:ext cx="9148342" cy="703074"/>
          </a:xfrm>
        </p:spPr>
        <p:txBody>
          <a:bodyPr/>
          <a:lstStyle/>
          <a:p>
            <a:br>
              <a:rPr lang="en-US">
                <a:cs typeface="Calibri"/>
              </a:rPr>
            </a:br>
            <a:r>
              <a:rPr lang="en-US">
                <a:cs typeface="Calibri"/>
              </a:rPr>
              <a:t>ZET Program Principles – Overview </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14</a:t>
            </a:fld>
            <a:endParaRPr lang="en-US"/>
          </a:p>
        </p:txBody>
      </p:sp>
      <p:sp>
        <p:nvSpPr>
          <p:cNvPr id="5" name="Rectangle: Rounded Corners 4">
            <a:extLst>
              <a:ext uri="{FF2B5EF4-FFF2-40B4-BE49-F238E27FC236}">
                <a16:creationId xmlns:a16="http://schemas.microsoft.com/office/drawing/2014/main" id="{55F2CBF7-5602-4EB0-8E8A-C1A187BEA217}"/>
              </a:ext>
            </a:extLst>
          </p:cNvPr>
          <p:cNvSpPr/>
          <p:nvPr/>
        </p:nvSpPr>
        <p:spPr>
          <a:xfrm>
            <a:off x="2988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Box 5">
            <a:extLst>
              <a:ext uri="{FF2B5EF4-FFF2-40B4-BE49-F238E27FC236}">
                <a16:creationId xmlns:a16="http://schemas.microsoft.com/office/drawing/2014/main" id="{BA201C6A-C44C-4790-BCC8-9E7E3209505C}"/>
              </a:ext>
            </a:extLst>
          </p:cNvPr>
          <p:cNvSpPr txBox="1"/>
          <p:nvPr/>
        </p:nvSpPr>
        <p:spPr>
          <a:xfrm>
            <a:off x="298838" y="1607616"/>
            <a:ext cx="2836376"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Maximize leverage of seed funding</a:t>
            </a:r>
          </a:p>
          <a:p>
            <a:pPr lvl="0" algn="ctr">
              <a:lnSpc>
                <a:spcPct val="100000"/>
              </a:lnSpc>
              <a:spcBef>
                <a:spcPts val="0"/>
              </a:spcBef>
              <a:spcAft>
                <a:spcPts val="600"/>
              </a:spcAft>
              <a:buNone/>
            </a:pPr>
            <a:r>
              <a:rPr lang="en-US" sz="1600" b="0" u="none" strike="noStrike" noProof="0"/>
              <a:t>by collaborating with regional partners and funding agencies.</a:t>
            </a:r>
            <a:endParaRPr lang="en-US" sz="2000" b="0" u="none" strike="noStrike" noProof="0"/>
          </a:p>
        </p:txBody>
      </p:sp>
      <p:sp>
        <p:nvSpPr>
          <p:cNvPr id="7" name="Rectangle: Rounded Corners 6">
            <a:extLst>
              <a:ext uri="{FF2B5EF4-FFF2-40B4-BE49-F238E27FC236}">
                <a16:creationId xmlns:a16="http://schemas.microsoft.com/office/drawing/2014/main" id="{A0D5308C-CC7A-444B-BC7A-129ABDADD640}"/>
              </a:ext>
            </a:extLst>
          </p:cNvPr>
          <p:cNvSpPr/>
          <p:nvPr/>
        </p:nvSpPr>
        <p:spPr>
          <a:xfrm>
            <a:off x="323588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extBox 7">
            <a:extLst>
              <a:ext uri="{FF2B5EF4-FFF2-40B4-BE49-F238E27FC236}">
                <a16:creationId xmlns:a16="http://schemas.microsoft.com/office/drawing/2014/main" id="{2BFA7CC5-57B2-471F-9263-57CAFA5ACBD5}"/>
              </a:ext>
            </a:extLst>
          </p:cNvPr>
          <p:cNvSpPr txBox="1"/>
          <p:nvPr/>
        </p:nvSpPr>
        <p:spPr>
          <a:xfrm>
            <a:off x="3235888" y="1607616"/>
            <a:ext cx="2860112"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Community Engagement</a:t>
            </a:r>
          </a:p>
          <a:p>
            <a:pPr lvl="0" algn="ctr">
              <a:lnSpc>
                <a:spcPct val="100000"/>
              </a:lnSpc>
              <a:spcBef>
                <a:spcPts val="0"/>
              </a:spcBef>
              <a:spcAft>
                <a:spcPts val="600"/>
              </a:spcAft>
              <a:buNone/>
            </a:pPr>
            <a:r>
              <a:rPr lang="en-US" sz="1600" u="none" strike="noStrike" noProof="0"/>
              <a:t>that centers corridor residents and stakeholders throughout the development process.</a:t>
            </a:r>
            <a:endParaRPr lang="en-US" sz="2000" u="none" strike="sngStrike" noProof="0"/>
          </a:p>
        </p:txBody>
      </p:sp>
      <p:sp>
        <p:nvSpPr>
          <p:cNvPr id="9" name="Rectangle: Rounded Corners 8">
            <a:extLst>
              <a:ext uri="{FF2B5EF4-FFF2-40B4-BE49-F238E27FC236}">
                <a16:creationId xmlns:a16="http://schemas.microsoft.com/office/drawing/2014/main" id="{00C93F84-D15D-4601-BCE0-A0836BB626A7}"/>
              </a:ext>
            </a:extLst>
          </p:cNvPr>
          <p:cNvSpPr/>
          <p:nvPr/>
        </p:nvSpPr>
        <p:spPr>
          <a:xfrm>
            <a:off x="61729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TextBox 9">
            <a:extLst>
              <a:ext uri="{FF2B5EF4-FFF2-40B4-BE49-F238E27FC236}">
                <a16:creationId xmlns:a16="http://schemas.microsoft.com/office/drawing/2014/main" id="{F3205EE6-98CB-4A77-AA66-54EF2092E0D5}"/>
              </a:ext>
            </a:extLst>
          </p:cNvPr>
          <p:cNvSpPr txBox="1"/>
          <p:nvPr/>
        </p:nvSpPr>
        <p:spPr>
          <a:xfrm>
            <a:off x="6149202" y="1607616"/>
            <a:ext cx="2839564" cy="1938992"/>
          </a:xfrm>
          <a:prstGeom prst="rect">
            <a:avLst/>
          </a:prstGeom>
          <a:noFill/>
        </p:spPr>
        <p:txBody>
          <a:bodyPr wrap="square">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solidFill>
                  <a:schemeClr val="accent1">
                    <a:lumMod val="75000"/>
                  </a:schemeClr>
                </a:solidFill>
              </a:rPr>
            </a:br>
            <a:r>
              <a:rPr lang="en-US" sz="1600" u="none" strike="noStrike" noProof="0"/>
              <a:t>by creating </a:t>
            </a:r>
            <a:r>
              <a:rPr lang="en-US" sz="1600" u="none" strike="noStrike" kern="1200">
                <a:latin typeface="+mn-lt"/>
                <a:ea typeface="+mn-ea"/>
                <a:cs typeface="+mn-cs"/>
              </a:rPr>
              <a:t>economic opportunities, improving air quality, and reducing long-standing health impacts generated by diesel trucks.</a:t>
            </a:r>
            <a:endParaRPr lang="en-US" sz="3200" u="none" strike="noStrike" kern="1200" noProof="0">
              <a:latin typeface="+mn-lt"/>
              <a:ea typeface="+mn-ea"/>
              <a:cs typeface="+mn-cs"/>
            </a:endParaRPr>
          </a:p>
        </p:txBody>
      </p:sp>
      <p:sp>
        <p:nvSpPr>
          <p:cNvPr id="11" name="Rectangle: Rounded Corners 10">
            <a:extLst>
              <a:ext uri="{FF2B5EF4-FFF2-40B4-BE49-F238E27FC236}">
                <a16:creationId xmlns:a16="http://schemas.microsoft.com/office/drawing/2014/main" id="{D7D00A19-34F2-4EA7-9E78-42CDF26B3A89}"/>
              </a:ext>
            </a:extLst>
          </p:cNvPr>
          <p:cNvSpPr/>
          <p:nvPr/>
        </p:nvSpPr>
        <p:spPr>
          <a:xfrm>
            <a:off x="9144822"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7D144270-4549-461C-A921-302325B6B9C8}"/>
              </a:ext>
            </a:extLst>
          </p:cNvPr>
          <p:cNvSpPr txBox="1"/>
          <p:nvPr/>
        </p:nvSpPr>
        <p:spPr>
          <a:xfrm>
            <a:off x="9144822" y="1607616"/>
            <a:ext cx="2815828"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Coordination</a:t>
            </a:r>
            <a:r>
              <a:rPr lang="en-US" sz="2400" u="none" strike="noStrike" noProof="0">
                <a:solidFill>
                  <a:schemeClr val="accent1">
                    <a:lumMod val="75000"/>
                  </a:schemeClr>
                </a:solidFill>
              </a:rPr>
              <a:t> </a:t>
            </a:r>
          </a:p>
          <a:p>
            <a:pPr lvl="0" algn="ctr">
              <a:lnSpc>
                <a:spcPct val="100000"/>
              </a:lnSpc>
              <a:spcBef>
                <a:spcPts val="0"/>
              </a:spcBef>
              <a:spcAft>
                <a:spcPts val="600"/>
              </a:spcAft>
              <a:buNone/>
            </a:pPr>
            <a:r>
              <a:rPr lang="en-US" sz="1600"/>
              <a:t>w</a:t>
            </a:r>
            <a:r>
              <a:rPr lang="en-US" sz="1600" u="none" strike="noStrike" noProof="0"/>
              <a:t>ith regional and funding partners, government agencies, and key stakeholders. </a:t>
            </a:r>
            <a:endParaRPr lang="en-US" sz="2400" u="none" strike="noStrike" noProof="0"/>
          </a:p>
        </p:txBody>
      </p:sp>
      <p:sp>
        <p:nvSpPr>
          <p:cNvPr id="13" name="Rectangle: Rounded Corners 12">
            <a:extLst>
              <a:ext uri="{FF2B5EF4-FFF2-40B4-BE49-F238E27FC236}">
                <a16:creationId xmlns:a16="http://schemas.microsoft.com/office/drawing/2014/main" id="{5F9CFCFB-A86E-48C5-B2B8-3D9CE16860BD}"/>
              </a:ext>
            </a:extLst>
          </p:cNvPr>
          <p:cNvSpPr/>
          <p:nvPr/>
        </p:nvSpPr>
        <p:spPr>
          <a:xfrm>
            <a:off x="2988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AC9B5A6D-B3D8-4F5E-A994-DF29FEFA4A18}"/>
              </a:ext>
            </a:extLst>
          </p:cNvPr>
          <p:cNvSpPr txBox="1"/>
          <p:nvPr/>
        </p:nvSpPr>
        <p:spPr>
          <a:xfrm>
            <a:off x="278291" y="4431047"/>
            <a:ext cx="2854858" cy="1692771"/>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lvl="0" algn="ctr">
              <a:lnSpc>
                <a:spcPct val="100000"/>
              </a:lnSpc>
              <a:spcBef>
                <a:spcPts val="0"/>
              </a:spcBef>
              <a:spcAft>
                <a:spcPts val="600"/>
              </a:spcAft>
              <a:buNone/>
            </a:pPr>
            <a:r>
              <a:rPr lang="en-US" sz="1600" b="0" u="none" strike="noStrike" noProof="0"/>
              <a:t>t</a:t>
            </a:r>
            <a:r>
              <a:rPr lang="en-US" sz="1600" u="none" strike="noStrike" noProof="0"/>
              <a:t>hat ensures community benefits and access to opportunity through the </a:t>
            </a:r>
            <a:br>
              <a:rPr lang="en-US" sz="1600" u="none" strike="noStrike" noProof="0"/>
            </a:br>
            <a:r>
              <a:rPr lang="en-US" sz="1600" u="none" strike="noStrike" noProof="0"/>
              <a:t>pursuit and implementation of ZE Technology.</a:t>
            </a:r>
            <a:endParaRPr lang="en-US" sz="2400" u="none" strike="sngStrike" noProof="0"/>
          </a:p>
        </p:txBody>
      </p:sp>
      <p:sp>
        <p:nvSpPr>
          <p:cNvPr id="15" name="Rectangle: Rounded Corners 14">
            <a:extLst>
              <a:ext uri="{FF2B5EF4-FFF2-40B4-BE49-F238E27FC236}">
                <a16:creationId xmlns:a16="http://schemas.microsoft.com/office/drawing/2014/main" id="{0A8A0E23-8145-44EB-A04F-394BD50705B0}"/>
              </a:ext>
            </a:extLst>
          </p:cNvPr>
          <p:cNvSpPr/>
          <p:nvPr/>
        </p:nvSpPr>
        <p:spPr>
          <a:xfrm>
            <a:off x="323588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TextBox 15">
            <a:extLst>
              <a:ext uri="{FF2B5EF4-FFF2-40B4-BE49-F238E27FC236}">
                <a16:creationId xmlns:a16="http://schemas.microsoft.com/office/drawing/2014/main" id="{C9E28DC9-1867-49BB-9DF9-B1A26B23E685}"/>
              </a:ext>
            </a:extLst>
          </p:cNvPr>
          <p:cNvSpPr txBox="1"/>
          <p:nvPr/>
        </p:nvSpPr>
        <p:spPr>
          <a:xfrm>
            <a:off x="3210086" y="4420773"/>
            <a:ext cx="2841630"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lvl="0" algn="ctr">
              <a:lnSpc>
                <a:spcPct val="100000"/>
              </a:lnSpc>
              <a:spcBef>
                <a:spcPts val="0"/>
              </a:spcBef>
              <a:spcAft>
                <a:spcPts val="600"/>
              </a:spcAft>
              <a:buNone/>
            </a:pPr>
            <a:r>
              <a:rPr lang="en-US" sz="1600" b="0" u="none" strike="noStrike" noProof="0"/>
              <a:t>ensured</a:t>
            </a:r>
            <a:r>
              <a:rPr lang="en-US" sz="1600" u="none" strike="noStrike" kern="1200">
                <a:latin typeface="+mn-lt"/>
                <a:ea typeface="+mn-ea"/>
                <a:cs typeface="+mn-cs"/>
              </a:rPr>
              <a:t> by performance metrics that evaluate sustainable outcomes.</a:t>
            </a:r>
            <a:endParaRPr lang="en-US" sz="2400" u="none" strike="noStrike" kern="1200" noProof="0">
              <a:latin typeface="+mn-lt"/>
              <a:ea typeface="+mn-ea"/>
              <a:cs typeface="+mn-cs"/>
            </a:endParaRPr>
          </a:p>
        </p:txBody>
      </p:sp>
      <p:sp>
        <p:nvSpPr>
          <p:cNvPr id="17" name="Rectangle: Rounded Corners 16">
            <a:extLst>
              <a:ext uri="{FF2B5EF4-FFF2-40B4-BE49-F238E27FC236}">
                <a16:creationId xmlns:a16="http://schemas.microsoft.com/office/drawing/2014/main" id="{EF361820-0A44-4658-B05A-E31499A5C6AE}"/>
              </a:ext>
            </a:extLst>
          </p:cNvPr>
          <p:cNvSpPr/>
          <p:nvPr/>
        </p:nvSpPr>
        <p:spPr>
          <a:xfrm>
            <a:off x="61729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TextBox 17">
            <a:extLst>
              <a:ext uri="{FF2B5EF4-FFF2-40B4-BE49-F238E27FC236}">
                <a16:creationId xmlns:a16="http://schemas.microsoft.com/office/drawing/2014/main" id="{74343699-3524-46F0-9E8A-573FD36B094D}"/>
              </a:ext>
            </a:extLst>
          </p:cNvPr>
          <p:cNvSpPr txBox="1"/>
          <p:nvPr/>
        </p:nvSpPr>
        <p:spPr>
          <a:xfrm>
            <a:off x="6149202" y="4420773"/>
            <a:ext cx="2839564" cy="1938992"/>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Legislative Platform </a:t>
            </a:r>
          </a:p>
          <a:p>
            <a:pPr lvl="0" algn="ctr">
              <a:lnSpc>
                <a:spcPct val="100000"/>
              </a:lnSpc>
              <a:spcBef>
                <a:spcPts val="0"/>
              </a:spcBef>
              <a:spcAft>
                <a:spcPts val="600"/>
              </a:spcAft>
              <a:buNone/>
            </a:pPr>
            <a:r>
              <a:rPr lang="en-US" sz="1600" u="none" strike="noStrike" noProof="0"/>
              <a:t>designed to support the accelerated, equitable deployment of ZE technology by reducing barriers and increasing incentives to adoption.</a:t>
            </a:r>
            <a:endParaRPr lang="en-US" sz="2400" u="none" strike="sngStrike" noProof="0"/>
          </a:p>
        </p:txBody>
      </p:sp>
      <p:sp>
        <p:nvSpPr>
          <p:cNvPr id="19" name="Rectangle: Rounded Corners 18">
            <a:extLst>
              <a:ext uri="{FF2B5EF4-FFF2-40B4-BE49-F238E27FC236}">
                <a16:creationId xmlns:a16="http://schemas.microsoft.com/office/drawing/2014/main" id="{A92C6241-1F10-4E5B-B9FA-1F6A7D4E9455}"/>
              </a:ext>
            </a:extLst>
          </p:cNvPr>
          <p:cNvSpPr/>
          <p:nvPr/>
        </p:nvSpPr>
        <p:spPr>
          <a:xfrm>
            <a:off x="9144822"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E3B9412E-1114-41C9-BDC2-ABFEDA5377C7}"/>
              </a:ext>
            </a:extLst>
          </p:cNvPr>
          <p:cNvSpPr txBox="1"/>
          <p:nvPr/>
        </p:nvSpPr>
        <p:spPr>
          <a:xfrm>
            <a:off x="9135230" y="4400502"/>
            <a:ext cx="2836376" cy="2015936"/>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600" u="none" strike="noStrike" kern="1200">
                <a:latin typeface="+mn-lt"/>
                <a:ea typeface="+mn-ea"/>
                <a:cs typeface="+mn-cs"/>
              </a:rPr>
              <a:t>to maximize the buying power and benefit of investment while supporting community engagement and effective outreach. </a:t>
            </a:r>
            <a:endParaRPr lang="en-US" sz="2400" u="none" strike="noStrike" kern="1200" noProof="0">
              <a:latin typeface="+mn-lt"/>
              <a:ea typeface="+mn-ea"/>
              <a:cs typeface="+mn-cs"/>
            </a:endParaRPr>
          </a:p>
        </p:txBody>
      </p:sp>
      <p:sp>
        <p:nvSpPr>
          <p:cNvPr id="21" name="Oval 20">
            <a:extLst>
              <a:ext uri="{FF2B5EF4-FFF2-40B4-BE49-F238E27FC236}">
                <a16:creationId xmlns:a16="http://schemas.microsoft.com/office/drawing/2014/main" id="{B42D366A-31BE-46A5-A86A-8B3F8D8C319A}"/>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22" name="Oval 21">
            <a:extLst>
              <a:ext uri="{FF2B5EF4-FFF2-40B4-BE49-F238E27FC236}">
                <a16:creationId xmlns:a16="http://schemas.microsoft.com/office/drawing/2014/main" id="{F4F15819-497D-4692-8B67-157C179AD747}"/>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23" name="Oval 22">
            <a:extLst>
              <a:ext uri="{FF2B5EF4-FFF2-40B4-BE49-F238E27FC236}">
                <a16:creationId xmlns:a16="http://schemas.microsoft.com/office/drawing/2014/main" id="{ACFC7A99-0140-4695-95D2-467E793E66CE}"/>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24" name="Oval 23">
            <a:extLst>
              <a:ext uri="{FF2B5EF4-FFF2-40B4-BE49-F238E27FC236}">
                <a16:creationId xmlns:a16="http://schemas.microsoft.com/office/drawing/2014/main" id="{41F0C2A8-BFB5-44DA-9FBE-DAA94E5DB745}"/>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25" name="Oval 24">
            <a:extLst>
              <a:ext uri="{FF2B5EF4-FFF2-40B4-BE49-F238E27FC236}">
                <a16:creationId xmlns:a16="http://schemas.microsoft.com/office/drawing/2014/main" id="{805E4E19-5BA3-4E8B-90BD-074EFF82A1B8}"/>
              </a:ext>
            </a:extLst>
          </p:cNvPr>
          <p:cNvSpPr/>
          <p:nvPr/>
        </p:nvSpPr>
        <p:spPr>
          <a:xfrm>
            <a:off x="146103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26" name="Oval 25">
            <a:extLst>
              <a:ext uri="{FF2B5EF4-FFF2-40B4-BE49-F238E27FC236}">
                <a16:creationId xmlns:a16="http://schemas.microsoft.com/office/drawing/2014/main" id="{CC0CEDE3-3FBD-4C7C-B64B-631A148B0512}"/>
              </a:ext>
            </a:extLst>
          </p:cNvPr>
          <p:cNvSpPr/>
          <p:nvPr/>
        </p:nvSpPr>
        <p:spPr>
          <a:xfrm>
            <a:off x="442125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27" name="Oval 26">
            <a:extLst>
              <a:ext uri="{FF2B5EF4-FFF2-40B4-BE49-F238E27FC236}">
                <a16:creationId xmlns:a16="http://schemas.microsoft.com/office/drawing/2014/main" id="{64559C18-DD24-4917-9AE2-DCA25C242953}"/>
              </a:ext>
            </a:extLst>
          </p:cNvPr>
          <p:cNvSpPr/>
          <p:nvPr/>
        </p:nvSpPr>
        <p:spPr>
          <a:xfrm>
            <a:off x="732429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28" name="Oval 27">
            <a:extLst>
              <a:ext uri="{FF2B5EF4-FFF2-40B4-BE49-F238E27FC236}">
                <a16:creationId xmlns:a16="http://schemas.microsoft.com/office/drawing/2014/main" id="{457CCED9-6F9A-4E5F-B1CD-B4B7A54DFE1D}"/>
              </a:ext>
            </a:extLst>
          </p:cNvPr>
          <p:cNvSpPr/>
          <p:nvPr/>
        </p:nvSpPr>
        <p:spPr>
          <a:xfrm>
            <a:off x="1031832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Tree>
    <p:extLst>
      <p:ext uri="{BB962C8B-B14F-4D97-AF65-F5344CB8AC3E}">
        <p14:creationId xmlns:p14="http://schemas.microsoft.com/office/powerpoint/2010/main" val="2183737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32362" y="-4451"/>
            <a:ext cx="9317234" cy="954107"/>
          </a:xfrm>
          <a:prstGeom prst="rect">
            <a:avLst/>
          </a:prstGeom>
          <a:noFill/>
        </p:spPr>
        <p:txBody>
          <a:bodyPr wrap="square" lIns="91440" tIns="45720" rIns="91440" bIns="45720" rtlCol="0" anchor="t">
            <a:spAutoFit/>
          </a:bodyPr>
          <a:lstStyle/>
          <a:p>
            <a:r>
              <a:rPr lang="en-US" sz="2800" b="1">
                <a:solidFill>
                  <a:schemeClr val="bg1"/>
                </a:solidFill>
              </a:rPr>
              <a:t>Metro Vision -</a:t>
            </a:r>
            <a:br>
              <a:rPr lang="en-US" sz="2800" b="1"/>
            </a:br>
            <a:r>
              <a:rPr lang="en-US" sz="2800" b="1">
                <a:solidFill>
                  <a:schemeClr val="bg1"/>
                </a:solidFill>
              </a:rPr>
              <a:t>Regional Zero-Emissions MD/HD Truck Charging Facility </a:t>
            </a:r>
            <a:endParaRPr lang="en-US">
              <a:solidFill>
                <a:schemeClr val="bg1"/>
              </a:solidFill>
              <a:cs typeface="Calibri" panose="020F0502020204030204"/>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15</a:t>
            </a:fld>
            <a:endParaRPr lang="en-US" sz="1200">
              <a:solidFill>
                <a:schemeClr val="tx1">
                  <a:tint val="75000"/>
                </a:schemeClr>
              </a:solidFill>
            </a:endParaRPr>
          </a:p>
        </p:txBody>
      </p:sp>
      <p:pic>
        <p:nvPicPr>
          <p:cNvPr id="6" name="Picture 6" descr="Diagram&#10;&#10;Description automatically generated">
            <a:extLst>
              <a:ext uri="{FF2B5EF4-FFF2-40B4-BE49-F238E27FC236}">
                <a16:creationId xmlns:a16="http://schemas.microsoft.com/office/drawing/2014/main" id="{3B2EC5D0-FF62-E93B-766D-06304618737D}"/>
              </a:ext>
            </a:extLst>
          </p:cNvPr>
          <p:cNvPicPr>
            <a:picLocks noGrp="1" noChangeAspect="1"/>
          </p:cNvPicPr>
          <p:nvPr>
            <p:ph idx="1"/>
          </p:nvPr>
        </p:nvPicPr>
        <p:blipFill>
          <a:blip r:embed="rId3"/>
          <a:stretch>
            <a:fillRect/>
          </a:stretch>
        </p:blipFill>
        <p:spPr>
          <a:xfrm>
            <a:off x="2993899" y="975842"/>
            <a:ext cx="6205946" cy="5707981"/>
          </a:xfrm>
        </p:spPr>
      </p:pic>
    </p:spTree>
    <p:extLst>
      <p:ext uri="{BB962C8B-B14F-4D97-AF65-F5344CB8AC3E}">
        <p14:creationId xmlns:p14="http://schemas.microsoft.com/office/powerpoint/2010/main" val="6981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647115"/>
            <a:ext cx="12172405" cy="1400383"/>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Agenda Item #2:</a:t>
            </a:r>
          </a:p>
          <a:p>
            <a:pPr marL="0" marR="91440" lvl="0" indent="0" algn="ctr" rtl="0" eaLnBrk="1" fontAlgn="auto" latinLnBrk="0" hangingPunct="1">
              <a:lnSpc>
                <a:spcPct val="100000"/>
              </a:lnSpc>
              <a:spcBef>
                <a:spcPts val="0"/>
              </a:spcBef>
              <a:spcAft>
                <a:spcPts val="0"/>
              </a:spcAft>
              <a:buClrTx/>
              <a:buSzTx/>
              <a:buFontTx/>
              <a:buNone/>
            </a:pPr>
            <a:r>
              <a:rPr lang="en-US" sz="4000" b="1">
                <a:effectLst/>
                <a:latin typeface="+mn-lt"/>
                <a:ea typeface="Yu Mincho"/>
                <a:cs typeface="Times New Roman"/>
              </a:rPr>
              <a:t> </a:t>
            </a:r>
            <a:r>
              <a:rPr lang="en-US" sz="4000" b="1">
                <a:solidFill>
                  <a:schemeClr val="bg1"/>
                </a:solidFill>
                <a:effectLst/>
                <a:latin typeface="+mn-lt"/>
                <a:ea typeface="Yu Mincho"/>
                <a:cs typeface="Times New Roman"/>
              </a:rPr>
              <a:t>Background Presentations</a:t>
            </a:r>
          </a:p>
        </p:txBody>
      </p:sp>
      <p:sp>
        <p:nvSpPr>
          <p:cNvPr id="2" name="TextBox 1">
            <a:extLst>
              <a:ext uri="{FF2B5EF4-FFF2-40B4-BE49-F238E27FC236}">
                <a16:creationId xmlns:a16="http://schemas.microsoft.com/office/drawing/2014/main" id="{C9D7062F-A958-EBEA-969A-76E4042D9FCC}"/>
              </a:ext>
            </a:extLst>
          </p:cNvPr>
          <p:cNvSpPr txBox="1"/>
          <p:nvPr/>
        </p:nvSpPr>
        <p:spPr>
          <a:xfrm>
            <a:off x="3365787" y="3050598"/>
            <a:ext cx="6146512" cy="1938992"/>
          </a:xfrm>
          <a:prstGeom prst="rect">
            <a:avLst/>
          </a:prstGeom>
          <a:noFill/>
        </p:spPr>
        <p:txBody>
          <a:bodyPr wrap="square" lIns="91440" tIns="45720" rIns="91440" bIns="45720" rtlCol="0" anchor="t">
            <a:spAutoFit/>
          </a:bodyPr>
          <a:lstStyle/>
          <a:p>
            <a:pPr lvl="0"/>
            <a:endParaRPr lang="en-US" sz="1600" b="1" kern="1200">
              <a:solidFill>
                <a:schemeClr val="tx1"/>
              </a:solidFill>
              <a:effectLst/>
              <a:latin typeface="+mn-lt"/>
              <a:ea typeface="+mn-ea"/>
              <a:cs typeface="+mn-cs"/>
            </a:endParaRPr>
          </a:p>
          <a:p>
            <a:pPr lvl="0"/>
            <a:r>
              <a:rPr lang="en-US" sz="1800" b="1" kern="1200">
                <a:solidFill>
                  <a:schemeClr val="bg1"/>
                </a:solidFill>
                <a:effectLst/>
                <a:latin typeface="+mn-lt"/>
                <a:ea typeface="+mn-ea"/>
                <a:cs typeface="+mn-cs"/>
              </a:rPr>
              <a:t>Truck Market Segmentation Volumes by Type</a:t>
            </a:r>
            <a:endParaRPr lang="en-US" sz="1800" b="1" kern="1200">
              <a:solidFill>
                <a:schemeClr val="bg1"/>
              </a:solidFill>
              <a:effectLst/>
              <a:latin typeface="+mn-lt"/>
              <a:cs typeface="Calibri"/>
            </a:endParaRPr>
          </a:p>
          <a:p>
            <a:r>
              <a:rPr lang="en-US" sz="1800" b="1" i="1" kern="1200">
                <a:solidFill>
                  <a:schemeClr val="bg1"/>
                </a:solidFill>
                <a:effectLst/>
                <a:latin typeface="+mn-lt"/>
                <a:ea typeface="+mn-ea"/>
                <a:cs typeface="+mn-cs"/>
              </a:rPr>
              <a:t>Keir Opie, Principal, Cambridge Systematics</a:t>
            </a:r>
            <a:endParaRPr lang="en-US" sz="1800" b="1" kern="1200">
              <a:solidFill>
                <a:schemeClr val="bg1"/>
              </a:solidFill>
              <a:effectLst/>
              <a:latin typeface="+mn-lt"/>
              <a:ea typeface="+mn-ea"/>
              <a:cs typeface="+mn-cs"/>
            </a:endParaRPr>
          </a:p>
          <a:p>
            <a:pPr marL="400050" marR="91440" lvl="0" indent="-223520" algn="l" defTabSz="914400" rtl="0" eaLnBrk="1" fontAlgn="auto" latinLnBrk="0" hangingPunct="1">
              <a:lnSpc>
                <a:spcPct val="100000"/>
              </a:lnSpc>
              <a:spcBef>
                <a:spcPts val="0"/>
              </a:spcBef>
              <a:spcAft>
                <a:spcPts val="0"/>
              </a:spcAft>
              <a:buClrTx/>
              <a:buSzTx/>
              <a:buFontTx/>
              <a:buAutoNum type="romanLcPeriod"/>
              <a:defRPr/>
            </a:pPr>
            <a:r>
              <a:rPr lang="en-US" sz="1600" b="1" kern="1200">
                <a:solidFill>
                  <a:schemeClr val="bg1"/>
                </a:solidFill>
                <a:effectLst/>
                <a:latin typeface="+mn-lt"/>
                <a:ea typeface="Yu Mincho"/>
                <a:cs typeface="Arial"/>
              </a:rPr>
              <a:t>Presentation (10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600" b="1" kern="1200">
                <a:solidFill>
                  <a:schemeClr val="bg1"/>
                </a:solidFill>
                <a:effectLst/>
                <a:latin typeface="+mn-lt"/>
                <a:ea typeface="Yu Mincho"/>
                <a:cs typeface="Arial"/>
              </a:rPr>
              <a:t>Discussion (10 minutes)</a:t>
            </a:r>
          </a:p>
          <a:p>
            <a:endParaRPr lang="en-US" sz="1800" b="1" kern="1200">
              <a:solidFill>
                <a:schemeClr val="bg1"/>
              </a:solidFill>
              <a:effectLst/>
              <a:latin typeface="+mn-lt"/>
              <a:ea typeface="+mn-ea"/>
              <a:cs typeface="+mn-cs"/>
            </a:endParaRPr>
          </a:p>
          <a:p>
            <a:endParaRPr lang="en-US" b="1"/>
          </a:p>
        </p:txBody>
      </p:sp>
    </p:spTree>
    <p:extLst>
      <p:ext uri="{BB962C8B-B14F-4D97-AF65-F5344CB8AC3E}">
        <p14:creationId xmlns:p14="http://schemas.microsoft.com/office/powerpoint/2010/main" val="4069141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17</a:t>
            </a:fld>
            <a:endParaRPr lang="en-US"/>
          </a:p>
        </p:txBody>
      </p:sp>
      <p:sp>
        <p:nvSpPr>
          <p:cNvPr id="8" name="Title 7">
            <a:extLst>
              <a:ext uri="{FF2B5EF4-FFF2-40B4-BE49-F238E27FC236}">
                <a16:creationId xmlns:a16="http://schemas.microsoft.com/office/drawing/2014/main" id="{7D83032F-EDF4-1F02-EC1B-B114171B38C0}"/>
              </a:ext>
            </a:extLst>
          </p:cNvPr>
          <p:cNvSpPr>
            <a:spLocks noGrp="1"/>
          </p:cNvSpPr>
          <p:nvPr>
            <p:ph type="title"/>
          </p:nvPr>
        </p:nvSpPr>
        <p:spPr/>
        <p:txBody>
          <a:bodyPr/>
          <a:lstStyle/>
          <a:p>
            <a:r>
              <a:rPr lang="en-US"/>
              <a:t>Presenter</a:t>
            </a:r>
          </a:p>
        </p:txBody>
      </p:sp>
      <p:pic>
        <p:nvPicPr>
          <p:cNvPr id="2" name="Picture 3">
            <a:extLst>
              <a:ext uri="{FF2B5EF4-FFF2-40B4-BE49-F238E27FC236}">
                <a16:creationId xmlns:a16="http://schemas.microsoft.com/office/drawing/2014/main" id="{5C3BF4A3-4634-7931-01B2-EFDB39BCE3DF}"/>
              </a:ext>
            </a:extLst>
          </p:cNvPr>
          <p:cNvPicPr>
            <a:picLocks noChangeAspect="1"/>
          </p:cNvPicPr>
          <p:nvPr/>
        </p:nvPicPr>
        <p:blipFill>
          <a:blip r:embed="rId3"/>
          <a:stretch>
            <a:fillRect/>
          </a:stretch>
        </p:blipFill>
        <p:spPr>
          <a:xfrm>
            <a:off x="2230515" y="1804784"/>
            <a:ext cx="2424269" cy="3314284"/>
          </a:xfrm>
          <a:prstGeom prst="rect">
            <a:avLst/>
          </a:prstGeom>
        </p:spPr>
      </p:pic>
      <p:sp>
        <p:nvSpPr>
          <p:cNvPr id="3" name="TextBox 2">
            <a:extLst>
              <a:ext uri="{FF2B5EF4-FFF2-40B4-BE49-F238E27FC236}">
                <a16:creationId xmlns:a16="http://schemas.microsoft.com/office/drawing/2014/main" id="{431057A6-75FB-BBEB-0AA8-0E011FFD860E}"/>
              </a:ext>
            </a:extLst>
          </p:cNvPr>
          <p:cNvSpPr txBox="1"/>
          <p:nvPr/>
        </p:nvSpPr>
        <p:spPr>
          <a:xfrm>
            <a:off x="5145851" y="2737555"/>
            <a:ext cx="3941703"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Keir Opie</a:t>
            </a:r>
            <a:endParaRPr lang="en-US" sz="2800" b="1">
              <a:ea typeface="+mn-lt"/>
              <a:cs typeface="+mn-lt"/>
            </a:endParaRPr>
          </a:p>
          <a:p>
            <a:r>
              <a:rPr lang="en-US" sz="2800">
                <a:cs typeface="Calibri"/>
              </a:rPr>
              <a:t>Principal</a:t>
            </a:r>
            <a:endParaRPr lang="en-US" sz="2800">
              <a:ea typeface="+mn-lt"/>
              <a:cs typeface="+mn-lt"/>
            </a:endParaRPr>
          </a:p>
          <a:p>
            <a:r>
              <a:rPr lang="en-US" sz="2800">
                <a:cs typeface="Calibri"/>
              </a:rPr>
              <a:t>Cambridge Systematics</a:t>
            </a:r>
            <a:endParaRPr lang="en-US" sz="2800">
              <a:ea typeface="+mn-lt"/>
              <a:cs typeface="+mn-lt"/>
            </a:endParaRPr>
          </a:p>
          <a:p>
            <a:pPr algn="l"/>
            <a:endParaRPr lang="en-US">
              <a:solidFill>
                <a:srgbClr val="0000FF"/>
              </a:solidFill>
              <a:cs typeface="Calibri"/>
            </a:endParaRPr>
          </a:p>
        </p:txBody>
      </p:sp>
    </p:spTree>
    <p:extLst>
      <p:ext uri="{BB962C8B-B14F-4D97-AF65-F5344CB8AC3E}">
        <p14:creationId xmlns:p14="http://schemas.microsoft.com/office/powerpoint/2010/main" val="35905832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97655" y="32658"/>
            <a:ext cx="10596979" cy="914400"/>
          </a:xfrm>
        </p:spPr>
        <p:txBody>
          <a:bodyPr anchor="ctr">
            <a:noAutofit/>
          </a:bodyPr>
          <a:lstStyle/>
          <a:p>
            <a:pPr>
              <a:lnSpc>
                <a:spcPct val="80000"/>
              </a:lnSpc>
            </a:pPr>
            <a:r>
              <a:rPr lang="en-US" altLang="en-US" sz="3600">
                <a:solidFill>
                  <a:schemeClr val="bg1"/>
                </a:solidFill>
                <a:latin typeface="+mn-lt"/>
              </a:rPr>
              <a:t>Types of Truck Trips in the </a:t>
            </a:r>
            <a:br>
              <a:rPr lang="en-US" altLang="en-US" sz="3600">
                <a:solidFill>
                  <a:schemeClr val="bg1"/>
                </a:solidFill>
                <a:latin typeface="+mn-lt"/>
              </a:rPr>
            </a:br>
            <a:r>
              <a:rPr lang="en-US" altLang="en-US" sz="3600">
                <a:solidFill>
                  <a:schemeClr val="bg1"/>
                </a:solidFill>
                <a:latin typeface="+mn-lt"/>
              </a:rPr>
              <a:t>Long Beach – East Los Angeles Corridor</a:t>
            </a:r>
          </a:p>
        </p:txBody>
      </p:sp>
      <p:sp>
        <p:nvSpPr>
          <p:cNvPr id="20483" name="Content Placeholder 2"/>
          <p:cNvSpPr>
            <a:spLocks noGrp="1"/>
          </p:cNvSpPr>
          <p:nvPr>
            <p:ph idx="1"/>
          </p:nvPr>
        </p:nvSpPr>
        <p:spPr>
          <a:xfrm>
            <a:off x="303798" y="1164453"/>
            <a:ext cx="11086252" cy="5385372"/>
          </a:xfrm>
        </p:spPr>
        <p:txBody>
          <a:bodyPr>
            <a:normAutofit/>
          </a:bodyPr>
          <a:lstStyle/>
          <a:p>
            <a:pPr>
              <a:spcAft>
                <a:spcPts val="600"/>
              </a:spcAft>
              <a:buFont typeface="Wingdings" panose="05000000000000000000" pitchFamily="2" charset="2"/>
              <a:buChar char="Ø"/>
            </a:pPr>
            <a:r>
              <a:rPr lang="en-US" altLang="en-US" sz="2400" b="1"/>
              <a:t>Port-Related Truck Trips</a:t>
            </a:r>
          </a:p>
          <a:p>
            <a:pPr lvl="1">
              <a:spcAft>
                <a:spcPts val="600"/>
              </a:spcAft>
              <a:buFont typeface="Wingdings" panose="05000000000000000000" pitchFamily="2" charset="2"/>
              <a:buChar char="Ø"/>
            </a:pPr>
            <a:r>
              <a:rPr lang="en-US" altLang="en-US" sz="2000" b="1"/>
              <a:t>Port Primary Truck Trips - Containers</a:t>
            </a:r>
          </a:p>
          <a:p>
            <a:pPr lvl="2">
              <a:spcAft>
                <a:spcPts val="600"/>
              </a:spcAft>
              <a:buFont typeface="Wingdings" panose="05000000000000000000" pitchFamily="2" charset="2"/>
              <a:buChar char="Ø"/>
            </a:pPr>
            <a:r>
              <a:rPr lang="en-US" altLang="en-US" sz="2000"/>
              <a:t>Trips with origin or destination at the ports</a:t>
            </a:r>
          </a:p>
          <a:p>
            <a:pPr lvl="2">
              <a:spcAft>
                <a:spcPts val="600"/>
              </a:spcAft>
              <a:buFont typeface="Wingdings" panose="05000000000000000000" pitchFamily="2" charset="2"/>
              <a:buChar char="Ø"/>
            </a:pPr>
            <a:r>
              <a:rPr lang="en-US" altLang="en-US" sz="2000"/>
              <a:t>Includes trips to/from near and off-dock railyards, transload facilities and other warehouses or distribution centers</a:t>
            </a:r>
          </a:p>
          <a:p>
            <a:pPr lvl="1">
              <a:spcAft>
                <a:spcPts val="600"/>
              </a:spcAft>
              <a:buFont typeface="Wingdings" panose="05000000000000000000" pitchFamily="2" charset="2"/>
              <a:buChar char="Ø"/>
            </a:pPr>
            <a:r>
              <a:rPr lang="en-US" altLang="en-US" sz="2000" b="1"/>
              <a:t>Port Non-Container Truck Trips* </a:t>
            </a:r>
            <a:r>
              <a:rPr lang="en-US" altLang="en-US" sz="2000"/>
              <a:t>(e.g., car carriers, bulk products, specialized cargo)</a:t>
            </a:r>
          </a:p>
          <a:p>
            <a:pPr>
              <a:spcAft>
                <a:spcPts val="600"/>
              </a:spcAft>
              <a:buFont typeface="Wingdings" panose="05000000000000000000" pitchFamily="2" charset="2"/>
              <a:buChar char="Ø"/>
            </a:pPr>
            <a:r>
              <a:rPr lang="en-US" altLang="en-US" sz="2400" b="1"/>
              <a:t>Non-Port Truck Trips</a:t>
            </a:r>
          </a:p>
          <a:p>
            <a:pPr lvl="1">
              <a:spcAft>
                <a:spcPts val="600"/>
              </a:spcAft>
              <a:buFont typeface="Wingdings" panose="05000000000000000000" pitchFamily="2" charset="2"/>
              <a:buChar char="Ø"/>
            </a:pPr>
            <a:r>
              <a:rPr lang="en-US" altLang="en-US" sz="2000" b="1"/>
              <a:t>Port Secondary Transload Truck Trips </a:t>
            </a:r>
            <a:br>
              <a:rPr lang="en-US" altLang="en-US" sz="2000" b="1"/>
            </a:br>
            <a:r>
              <a:rPr lang="en-US" altLang="en-US" sz="2000"/>
              <a:t>(from warehouses to railyards and other warehouses)</a:t>
            </a:r>
          </a:p>
          <a:p>
            <a:pPr lvl="1">
              <a:spcAft>
                <a:spcPts val="600"/>
              </a:spcAft>
              <a:buFont typeface="Wingdings" panose="05000000000000000000" pitchFamily="2" charset="2"/>
              <a:buChar char="Ø"/>
            </a:pPr>
            <a:r>
              <a:rPr lang="en-US" altLang="en-US" sz="2000" b="1"/>
              <a:t>Domestic Intermodal Trips </a:t>
            </a:r>
            <a:r>
              <a:rPr lang="en-US" altLang="en-US" sz="2000"/>
              <a:t>(to/from railyards)</a:t>
            </a:r>
          </a:p>
          <a:p>
            <a:pPr lvl="1">
              <a:spcAft>
                <a:spcPts val="600"/>
              </a:spcAft>
              <a:buFont typeface="Wingdings" panose="05000000000000000000" pitchFamily="2" charset="2"/>
              <a:buChar char="Ø"/>
            </a:pPr>
            <a:r>
              <a:rPr lang="en-US" altLang="en-US" sz="2000" b="1"/>
              <a:t>All other truck trips such as deliveries to office, retail and home</a:t>
            </a:r>
          </a:p>
          <a:p>
            <a:pPr>
              <a:spcAft>
                <a:spcPts val="600"/>
              </a:spcAft>
              <a:buFont typeface="Wingdings" panose="05000000000000000000" pitchFamily="2" charset="2"/>
              <a:buChar char="Ø"/>
            </a:pPr>
            <a:endParaRPr lang="en-US" altLang="en-US" sz="2400" b="1"/>
          </a:p>
          <a:p>
            <a:pPr lvl="1">
              <a:spcAft>
                <a:spcPts val="600"/>
              </a:spcAft>
              <a:buFont typeface="Wingdings" panose="05000000000000000000" pitchFamily="2" charset="2"/>
              <a:buChar char="Ø"/>
            </a:pPr>
            <a:endParaRPr lang="en-US" altLang="en-US" sz="2000"/>
          </a:p>
          <a:p>
            <a:pPr lvl="1">
              <a:spcAft>
                <a:spcPts val="600"/>
              </a:spcAft>
              <a:buFont typeface="Wingdings" panose="05000000000000000000" pitchFamily="2" charset="2"/>
              <a:buChar char="Ø"/>
            </a:pPr>
            <a:endParaRPr lang="en-US" altLang="en-US" sz="2000"/>
          </a:p>
        </p:txBody>
      </p:sp>
    </p:spTree>
    <p:extLst>
      <p:ext uri="{BB962C8B-B14F-4D97-AF65-F5344CB8AC3E}">
        <p14:creationId xmlns:p14="http://schemas.microsoft.com/office/powerpoint/2010/main" val="3202634334"/>
      </p:ext>
    </p:extLst>
  </p:cSld>
  <p:clrMapOvr>
    <a:masterClrMapping/>
  </p:clrMapOvr>
  <mc:AlternateContent xmlns:mc="http://schemas.openxmlformats.org/markup-compatibility/2006" xmlns:p14="http://schemas.microsoft.com/office/powerpoint/2010/main">
    <mc:Choice Requires="p14">
      <p:transition spd="slow" p14:dur="2000" advTm="51655"/>
    </mc:Choice>
    <mc:Fallback xmlns="">
      <p:transition spd="slow" advTm="51655"/>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2BEFE-E6F6-4CA9-A1F2-B2CDFA5075DC}"/>
              </a:ext>
            </a:extLst>
          </p:cNvPr>
          <p:cNvSpPr>
            <a:spLocks noGrp="1"/>
          </p:cNvSpPr>
          <p:nvPr>
            <p:ph type="title"/>
          </p:nvPr>
        </p:nvSpPr>
        <p:spPr>
          <a:xfrm>
            <a:off x="101351" y="95297"/>
            <a:ext cx="10515600" cy="728218"/>
          </a:xfrm>
        </p:spPr>
        <p:txBody>
          <a:bodyPr/>
          <a:lstStyle/>
          <a:p>
            <a:r>
              <a:rPr lang="en-US">
                <a:solidFill>
                  <a:schemeClr val="bg1"/>
                </a:solidFill>
                <a:latin typeface="+mn-lt"/>
              </a:rPr>
              <a:t>I-710 Freeway Truck Volumes</a:t>
            </a:r>
          </a:p>
        </p:txBody>
      </p:sp>
      <p:pic>
        <p:nvPicPr>
          <p:cNvPr id="4" name="Content Placeholder 3" descr="Map&#10;&#10;Description automatically generated">
            <a:extLst>
              <a:ext uri="{FF2B5EF4-FFF2-40B4-BE49-F238E27FC236}">
                <a16:creationId xmlns:a16="http://schemas.microsoft.com/office/drawing/2014/main" id="{83C5BD40-69E3-41AD-B88C-644830E37FA9}"/>
              </a:ext>
            </a:extLst>
          </p:cNvPr>
          <p:cNvPicPr>
            <a:picLocks noGrp="1" noChangeAspect="1"/>
          </p:cNvPicPr>
          <p:nvPr>
            <p:ph idx="1"/>
          </p:nvPr>
        </p:nvPicPr>
        <p:blipFill>
          <a:blip r:embed="rId3"/>
          <a:stretch>
            <a:fillRect/>
          </a:stretch>
        </p:blipFill>
        <p:spPr>
          <a:xfrm>
            <a:off x="7563775" y="930666"/>
            <a:ext cx="4628225" cy="5989468"/>
          </a:xfrm>
          <a:prstGeom prst="rect">
            <a:avLst/>
          </a:prstGeom>
        </p:spPr>
      </p:pic>
      <p:sp>
        <p:nvSpPr>
          <p:cNvPr id="5" name="TextBox 4">
            <a:extLst>
              <a:ext uri="{FF2B5EF4-FFF2-40B4-BE49-F238E27FC236}">
                <a16:creationId xmlns:a16="http://schemas.microsoft.com/office/drawing/2014/main" id="{2D14AE32-AE00-46CB-B0EA-53F606B73136}"/>
              </a:ext>
            </a:extLst>
          </p:cNvPr>
          <p:cNvSpPr txBox="1"/>
          <p:nvPr/>
        </p:nvSpPr>
        <p:spPr>
          <a:xfrm>
            <a:off x="582326" y="1392306"/>
            <a:ext cx="6360011" cy="2308324"/>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defRPr/>
            </a:pPr>
            <a:r>
              <a:rPr lang="en-US">
                <a:solidFill>
                  <a:srgbClr val="000000"/>
                </a:solidFill>
                <a:latin typeface="Calibri" panose="020F0502020204030204"/>
              </a:rPr>
              <a:t>Substantially heavier truck volumes occur at southern end of corridor, near the Ports with nearly 40,000 daily heavy-duty trucks</a:t>
            </a:r>
          </a:p>
          <a:p>
            <a:pPr marL="285750" indent="-285750">
              <a:buFont typeface="Wingdings" panose="05000000000000000000" pitchFamily="2" charset="2"/>
              <a:buChar char="Ø"/>
              <a:defRPr/>
            </a:pPr>
            <a:r>
              <a:rPr lang="en-US">
                <a:solidFill>
                  <a:srgbClr val="000000"/>
                </a:solidFill>
                <a:latin typeface="Calibri" panose="020F0502020204030204"/>
                <a:cs typeface="Calibri"/>
              </a:rPr>
              <a:t>Truck volume and truck percentage is extremely high south of SR-91 as compared to typical freeways</a:t>
            </a:r>
          </a:p>
          <a:p>
            <a:pPr marL="285750" indent="-285750">
              <a:buFont typeface="Wingdings" panose="05000000000000000000" pitchFamily="2" charset="2"/>
              <a:buChar char="Ø"/>
              <a:defRPr/>
            </a:pPr>
            <a:endParaRPr lang="en-US">
              <a:solidFill>
                <a:srgbClr val="000000"/>
              </a:solidFill>
              <a:latin typeface="Calibri" panose="020F0502020204030204"/>
            </a:endParaRPr>
          </a:p>
          <a:p>
            <a:pPr marL="285750" indent="-285750">
              <a:buFont typeface="Wingdings" panose="05000000000000000000" pitchFamily="2" charset="2"/>
              <a:buChar char="Ø"/>
              <a:defRPr/>
            </a:pPr>
            <a:endParaRPr lang="en-US">
              <a:solidFill>
                <a:srgbClr val="000000"/>
              </a:solidFill>
              <a:latin typeface="Calibri" panose="020F0502020204030204"/>
              <a:cs typeface="Calibri" panose="020F0502020204030204"/>
            </a:endParaRPr>
          </a:p>
          <a:p>
            <a:pPr>
              <a:defRPr/>
            </a:pPr>
            <a:endParaRPr lang="en-US">
              <a:solidFill>
                <a:srgbClr val="000000"/>
              </a:solidFill>
              <a:latin typeface="Calibri" panose="020F0502020204030204"/>
              <a:cs typeface="Calibri" panose="020F0502020204030204"/>
            </a:endParaRPr>
          </a:p>
        </p:txBody>
      </p:sp>
      <p:graphicFrame>
        <p:nvGraphicFramePr>
          <p:cNvPr id="6" name="Table 5">
            <a:extLst>
              <a:ext uri="{FF2B5EF4-FFF2-40B4-BE49-F238E27FC236}">
                <a16:creationId xmlns:a16="http://schemas.microsoft.com/office/drawing/2014/main" id="{F3F0BE8C-0238-42EB-9764-EF99AD0F6990}"/>
              </a:ext>
            </a:extLst>
          </p:cNvPr>
          <p:cNvGraphicFramePr>
            <a:graphicFrameLocks noGrp="1"/>
          </p:cNvGraphicFramePr>
          <p:nvPr/>
        </p:nvGraphicFramePr>
        <p:xfrm>
          <a:off x="822023" y="3700630"/>
          <a:ext cx="5836788" cy="1975530"/>
        </p:xfrm>
        <a:graphic>
          <a:graphicData uri="http://schemas.openxmlformats.org/drawingml/2006/table">
            <a:tbl>
              <a:tblPr firstRow="1" firstCol="1" bandRow="1">
                <a:tableStyleId>{93296810-A885-4BE3-A3E7-6D5BEEA58F35}</a:tableStyleId>
              </a:tblPr>
              <a:tblGrid>
                <a:gridCol w="2831865">
                  <a:extLst>
                    <a:ext uri="{9D8B030D-6E8A-4147-A177-3AD203B41FA5}">
                      <a16:colId xmlns:a16="http://schemas.microsoft.com/office/drawing/2014/main" val="152821022"/>
                    </a:ext>
                  </a:extLst>
                </a:gridCol>
                <a:gridCol w="1714851">
                  <a:extLst>
                    <a:ext uri="{9D8B030D-6E8A-4147-A177-3AD203B41FA5}">
                      <a16:colId xmlns:a16="http://schemas.microsoft.com/office/drawing/2014/main" val="3204306647"/>
                    </a:ext>
                  </a:extLst>
                </a:gridCol>
                <a:gridCol w="1290072">
                  <a:extLst>
                    <a:ext uri="{9D8B030D-6E8A-4147-A177-3AD203B41FA5}">
                      <a16:colId xmlns:a16="http://schemas.microsoft.com/office/drawing/2014/main" val="4182301020"/>
                    </a:ext>
                  </a:extLst>
                </a:gridCol>
              </a:tblGrid>
              <a:tr h="276107">
                <a:tc>
                  <a:txBody>
                    <a:bodyPr/>
                    <a:lstStyle/>
                    <a:p>
                      <a:pPr algn="ctr" rtl="0" fontAlgn="ctr"/>
                      <a:r>
                        <a:rPr lang="en-US" sz="1700" u="none" strike="noStrike">
                          <a:effectLst/>
                        </a:rPr>
                        <a:t>I-710 Mainline location:</a:t>
                      </a:r>
                      <a:endParaRPr lang="en-US" sz="1700" b="1" i="0" u="none" strike="noStrike">
                        <a:solidFill>
                          <a:srgbClr val="000000"/>
                        </a:solidFill>
                        <a:effectLst/>
                        <a:latin typeface="Calibri" panose="020F0502020204030204" pitchFamily="34" charset="0"/>
                      </a:endParaRPr>
                    </a:p>
                  </a:txBody>
                  <a:tcPr marL="11799" marR="11799" marT="11799" marB="0" anchor="ctr"/>
                </a:tc>
                <a:tc>
                  <a:txBody>
                    <a:bodyPr/>
                    <a:lstStyle/>
                    <a:p>
                      <a:pPr algn="ctr" rtl="0" fontAlgn="ctr"/>
                      <a:r>
                        <a:rPr lang="en-US" sz="1700" u="none" strike="noStrike">
                          <a:effectLst/>
                        </a:rPr>
                        <a:t>Daily Trucks</a:t>
                      </a:r>
                      <a:endParaRPr lang="en-US" sz="1700" b="1" i="0" u="none" strike="noStrike">
                        <a:solidFill>
                          <a:srgbClr val="000000"/>
                        </a:solidFill>
                        <a:effectLst/>
                        <a:latin typeface="Calibri" panose="020F0502020204030204" pitchFamily="34" charset="0"/>
                      </a:endParaRPr>
                    </a:p>
                  </a:txBody>
                  <a:tcPr marL="11799" marR="11799" marT="11799" marB="0" anchor="ctr"/>
                </a:tc>
                <a:tc>
                  <a:txBody>
                    <a:bodyPr/>
                    <a:lstStyle/>
                    <a:p>
                      <a:pPr algn="ctr" fontAlgn="b"/>
                      <a:r>
                        <a:rPr lang="en-US" sz="1700" u="none" strike="noStrike">
                          <a:effectLst/>
                        </a:rPr>
                        <a:t>Port Truck %</a:t>
                      </a:r>
                      <a:endParaRPr lang="en-US" sz="1700" b="1" i="0" u="none" strike="noStrike">
                        <a:solidFill>
                          <a:srgbClr val="000000"/>
                        </a:solidFill>
                        <a:effectLst/>
                        <a:latin typeface="Calibri" panose="020F0502020204030204" pitchFamily="34" charset="0"/>
                      </a:endParaRPr>
                    </a:p>
                  </a:txBody>
                  <a:tcPr marL="11799" marR="11799" marT="11799" marB="0" anchor="b"/>
                </a:tc>
                <a:extLst>
                  <a:ext uri="{0D108BD9-81ED-4DB2-BD59-A6C34878D82A}">
                    <a16:rowId xmlns:a16="http://schemas.microsoft.com/office/drawing/2014/main" val="499168003"/>
                  </a:ext>
                </a:extLst>
              </a:tr>
              <a:tr h="276107">
                <a:tc>
                  <a:txBody>
                    <a:bodyPr/>
                    <a:lstStyle/>
                    <a:p>
                      <a:pPr algn="ctr" rtl="0" fontAlgn="ctr"/>
                      <a:r>
                        <a:rPr lang="en-US" sz="1700" u="none" strike="noStrike">
                          <a:effectLst/>
                        </a:rPr>
                        <a:t>Bet. SR60 &amp; I-10</a:t>
                      </a:r>
                      <a:endParaRPr lang="en-US" sz="1700" b="0" i="0" u="none" strike="noStrike">
                        <a:solidFill>
                          <a:srgbClr val="000000"/>
                        </a:solidFill>
                        <a:effectLst/>
                        <a:latin typeface="Calibri" panose="020F0502020204030204" pitchFamily="34" charset="0"/>
                      </a:endParaRPr>
                    </a:p>
                  </a:txBody>
                  <a:tcPr marL="11799" marR="11799" marT="11799" marB="0" anchor="ctr"/>
                </a:tc>
                <a:tc>
                  <a:txBody>
                    <a:bodyPr/>
                    <a:lstStyle/>
                    <a:p>
                      <a:pPr algn="ctr" rtl="0" fontAlgn="ctr"/>
                      <a:r>
                        <a:rPr lang="en-US" sz="1700" u="none" strike="noStrike">
                          <a:effectLst/>
                        </a:rPr>
                        <a:t>10,000  </a:t>
                      </a:r>
                      <a:endParaRPr lang="en-US" sz="1700" b="0" i="0" u="none" strike="noStrike">
                        <a:solidFill>
                          <a:srgbClr val="000000"/>
                        </a:solidFill>
                        <a:effectLst/>
                        <a:latin typeface="Calibri" panose="020F0502020204030204" pitchFamily="34" charset="0"/>
                      </a:endParaRPr>
                    </a:p>
                  </a:txBody>
                  <a:tcPr marL="11799" marR="11799" marT="11799" marB="0" anchor="ctr"/>
                </a:tc>
                <a:tc>
                  <a:txBody>
                    <a:bodyPr/>
                    <a:lstStyle/>
                    <a:p>
                      <a:pPr algn="ctr" fontAlgn="ctr"/>
                      <a:r>
                        <a:rPr lang="en-US" sz="1700" u="none" strike="noStrike">
                          <a:effectLst/>
                        </a:rPr>
                        <a:t>10%</a:t>
                      </a:r>
                      <a:endParaRPr lang="en-US" sz="1700" b="0" i="0" u="none" strike="noStrike">
                        <a:solidFill>
                          <a:srgbClr val="000000"/>
                        </a:solidFill>
                        <a:effectLst/>
                        <a:latin typeface="Calibri" panose="020F0502020204030204" pitchFamily="34" charset="0"/>
                      </a:endParaRPr>
                    </a:p>
                  </a:txBody>
                  <a:tcPr marL="11799" marR="11799" marT="11799" marB="0" anchor="ctr"/>
                </a:tc>
                <a:extLst>
                  <a:ext uri="{0D108BD9-81ED-4DB2-BD59-A6C34878D82A}">
                    <a16:rowId xmlns:a16="http://schemas.microsoft.com/office/drawing/2014/main" val="1371039238"/>
                  </a:ext>
                </a:extLst>
              </a:tr>
              <a:tr h="276107">
                <a:tc>
                  <a:txBody>
                    <a:bodyPr/>
                    <a:lstStyle/>
                    <a:p>
                      <a:pPr algn="ctr" rtl="0" fontAlgn="ctr"/>
                      <a:r>
                        <a:rPr lang="en-US" sz="1700" u="none" strike="noStrike">
                          <a:effectLst/>
                        </a:rPr>
                        <a:t>Bet. I-5 &amp; SR60</a:t>
                      </a:r>
                      <a:endParaRPr lang="en-US" sz="1700" b="0" i="0" u="none" strike="noStrike">
                        <a:solidFill>
                          <a:srgbClr val="000000"/>
                        </a:solidFill>
                        <a:effectLst/>
                        <a:latin typeface="Calibri" panose="020F0502020204030204" pitchFamily="34" charset="0"/>
                      </a:endParaRPr>
                    </a:p>
                  </a:txBody>
                  <a:tcPr marL="11799" marR="11799" marT="11799" marB="0" anchor="ctr"/>
                </a:tc>
                <a:tc>
                  <a:txBody>
                    <a:bodyPr/>
                    <a:lstStyle/>
                    <a:p>
                      <a:pPr algn="ctr" rtl="0" fontAlgn="ctr"/>
                      <a:r>
                        <a:rPr lang="en-US" sz="1700" u="none" strike="noStrike">
                          <a:effectLst/>
                        </a:rPr>
                        <a:t>15,000  </a:t>
                      </a:r>
                      <a:endParaRPr lang="en-US" sz="1700" b="0" i="0" u="none" strike="noStrike">
                        <a:solidFill>
                          <a:srgbClr val="000000"/>
                        </a:solidFill>
                        <a:effectLst/>
                        <a:latin typeface="Calibri" panose="020F0502020204030204" pitchFamily="34" charset="0"/>
                      </a:endParaRPr>
                    </a:p>
                  </a:txBody>
                  <a:tcPr marL="11799" marR="11799" marT="11799" marB="0" anchor="ctr"/>
                </a:tc>
                <a:tc>
                  <a:txBody>
                    <a:bodyPr/>
                    <a:lstStyle/>
                    <a:p>
                      <a:pPr algn="ctr" fontAlgn="ctr"/>
                      <a:r>
                        <a:rPr lang="en-US" sz="1700" u="none" strike="noStrike">
                          <a:effectLst/>
                        </a:rPr>
                        <a:t>13%</a:t>
                      </a:r>
                      <a:endParaRPr lang="en-US" sz="1700" b="0" i="0" u="none" strike="noStrike">
                        <a:solidFill>
                          <a:srgbClr val="000000"/>
                        </a:solidFill>
                        <a:effectLst/>
                        <a:latin typeface="Calibri" panose="020F0502020204030204" pitchFamily="34" charset="0"/>
                      </a:endParaRPr>
                    </a:p>
                  </a:txBody>
                  <a:tcPr marL="11799" marR="11799" marT="11799" marB="0" anchor="ctr"/>
                </a:tc>
                <a:extLst>
                  <a:ext uri="{0D108BD9-81ED-4DB2-BD59-A6C34878D82A}">
                    <a16:rowId xmlns:a16="http://schemas.microsoft.com/office/drawing/2014/main" val="1838298809"/>
                  </a:ext>
                </a:extLst>
              </a:tr>
              <a:tr h="276107">
                <a:tc>
                  <a:txBody>
                    <a:bodyPr/>
                    <a:lstStyle/>
                    <a:p>
                      <a:pPr algn="ctr" rtl="0" fontAlgn="ctr"/>
                      <a:r>
                        <a:rPr lang="en-US" sz="1700" u="none" strike="noStrike">
                          <a:effectLst/>
                        </a:rPr>
                        <a:t>Bet. I-105 &amp; I-5 </a:t>
                      </a:r>
                      <a:endParaRPr lang="en-US" sz="1700" b="0" i="0" u="none" strike="noStrike">
                        <a:solidFill>
                          <a:srgbClr val="000000"/>
                        </a:solidFill>
                        <a:effectLst/>
                        <a:latin typeface="Calibri" panose="020F0502020204030204" pitchFamily="34" charset="0"/>
                      </a:endParaRPr>
                    </a:p>
                  </a:txBody>
                  <a:tcPr marL="11799" marR="11799" marT="11799" marB="0" anchor="ctr"/>
                </a:tc>
                <a:tc>
                  <a:txBody>
                    <a:bodyPr/>
                    <a:lstStyle/>
                    <a:p>
                      <a:pPr algn="ctr" rtl="0" fontAlgn="ctr"/>
                      <a:r>
                        <a:rPr lang="en-US" sz="1700" u="none" strike="noStrike">
                          <a:effectLst/>
                        </a:rPr>
                        <a:t>19,000  </a:t>
                      </a:r>
                      <a:endParaRPr lang="en-US" sz="1700" b="0" i="0" u="none" strike="noStrike">
                        <a:solidFill>
                          <a:srgbClr val="000000"/>
                        </a:solidFill>
                        <a:effectLst/>
                        <a:latin typeface="Calibri" panose="020F0502020204030204" pitchFamily="34" charset="0"/>
                      </a:endParaRPr>
                    </a:p>
                  </a:txBody>
                  <a:tcPr marL="11799" marR="11799" marT="11799" marB="0" anchor="ctr"/>
                </a:tc>
                <a:tc>
                  <a:txBody>
                    <a:bodyPr/>
                    <a:lstStyle/>
                    <a:p>
                      <a:pPr algn="ctr" fontAlgn="ctr"/>
                      <a:r>
                        <a:rPr lang="en-US" sz="1700" u="none" strike="noStrike">
                          <a:effectLst/>
                        </a:rPr>
                        <a:t>32%</a:t>
                      </a:r>
                      <a:endParaRPr lang="en-US" sz="1700" b="0" i="0" u="none" strike="noStrike">
                        <a:solidFill>
                          <a:srgbClr val="000000"/>
                        </a:solidFill>
                        <a:effectLst/>
                        <a:latin typeface="Calibri" panose="020F0502020204030204" pitchFamily="34" charset="0"/>
                      </a:endParaRPr>
                    </a:p>
                  </a:txBody>
                  <a:tcPr marL="11799" marR="11799" marT="11799" marB="0" anchor="ctr"/>
                </a:tc>
                <a:extLst>
                  <a:ext uri="{0D108BD9-81ED-4DB2-BD59-A6C34878D82A}">
                    <a16:rowId xmlns:a16="http://schemas.microsoft.com/office/drawing/2014/main" val="284034392"/>
                  </a:ext>
                </a:extLst>
              </a:tr>
              <a:tr h="318888">
                <a:tc>
                  <a:txBody>
                    <a:bodyPr/>
                    <a:lstStyle/>
                    <a:p>
                      <a:pPr algn="ctr" rtl="0" fontAlgn="ctr"/>
                      <a:r>
                        <a:rPr lang="en-US" sz="1700" u="none" strike="noStrike">
                          <a:effectLst/>
                        </a:rPr>
                        <a:t>Bet. SR91 &amp; I-105</a:t>
                      </a:r>
                      <a:endParaRPr lang="en-US" sz="1700" b="0" i="0" u="none" strike="noStrike">
                        <a:solidFill>
                          <a:srgbClr val="000000"/>
                        </a:solidFill>
                        <a:effectLst/>
                        <a:latin typeface="Calibri" panose="020F0502020204030204" pitchFamily="34" charset="0"/>
                      </a:endParaRPr>
                    </a:p>
                  </a:txBody>
                  <a:tcPr marL="11799" marR="11799" marT="11799" marB="0" anchor="ctr"/>
                </a:tc>
                <a:tc>
                  <a:txBody>
                    <a:bodyPr/>
                    <a:lstStyle/>
                    <a:p>
                      <a:pPr algn="ctr" rtl="0" fontAlgn="ctr"/>
                      <a:r>
                        <a:rPr lang="en-US" sz="1700" u="none" strike="noStrike">
                          <a:effectLst/>
                        </a:rPr>
                        <a:t>34,000  </a:t>
                      </a:r>
                      <a:endParaRPr lang="en-US" sz="1700" b="0" i="0" u="none" strike="noStrike">
                        <a:solidFill>
                          <a:srgbClr val="000000"/>
                        </a:solidFill>
                        <a:effectLst/>
                        <a:latin typeface="Calibri" panose="020F0502020204030204" pitchFamily="34" charset="0"/>
                      </a:endParaRPr>
                    </a:p>
                  </a:txBody>
                  <a:tcPr marL="11799" marR="11799" marT="11799" marB="0" anchor="ctr"/>
                </a:tc>
                <a:tc>
                  <a:txBody>
                    <a:bodyPr/>
                    <a:lstStyle/>
                    <a:p>
                      <a:pPr algn="ctr" fontAlgn="ctr"/>
                      <a:r>
                        <a:rPr lang="en-US" sz="1700" u="none" strike="noStrike">
                          <a:effectLst/>
                        </a:rPr>
                        <a:t>53%</a:t>
                      </a:r>
                      <a:endParaRPr lang="en-US" sz="1700" b="0" i="0" u="none" strike="noStrike">
                        <a:solidFill>
                          <a:srgbClr val="000000"/>
                        </a:solidFill>
                        <a:effectLst/>
                        <a:latin typeface="Calibri" panose="020F0502020204030204" pitchFamily="34" charset="0"/>
                      </a:endParaRPr>
                    </a:p>
                  </a:txBody>
                  <a:tcPr marL="11799" marR="11799" marT="11799" marB="0" anchor="ctr"/>
                </a:tc>
                <a:extLst>
                  <a:ext uri="{0D108BD9-81ED-4DB2-BD59-A6C34878D82A}">
                    <a16:rowId xmlns:a16="http://schemas.microsoft.com/office/drawing/2014/main" val="195991697"/>
                  </a:ext>
                </a:extLst>
              </a:tr>
              <a:tr h="276107">
                <a:tc>
                  <a:txBody>
                    <a:bodyPr/>
                    <a:lstStyle/>
                    <a:p>
                      <a:pPr algn="ctr" rtl="0" fontAlgn="ctr"/>
                      <a:r>
                        <a:rPr lang="en-US" sz="1700" u="none" strike="noStrike">
                          <a:effectLst/>
                        </a:rPr>
                        <a:t>Bet. I-405 &amp; SR91</a:t>
                      </a:r>
                      <a:endParaRPr lang="en-US" sz="1700" b="0" i="0" u="none" strike="noStrike">
                        <a:solidFill>
                          <a:srgbClr val="000000"/>
                        </a:solidFill>
                        <a:effectLst/>
                        <a:latin typeface="Calibri" panose="020F0502020204030204" pitchFamily="34" charset="0"/>
                      </a:endParaRPr>
                    </a:p>
                  </a:txBody>
                  <a:tcPr marL="11799" marR="11799" marT="11799" marB="0" anchor="ctr"/>
                </a:tc>
                <a:tc>
                  <a:txBody>
                    <a:bodyPr/>
                    <a:lstStyle/>
                    <a:p>
                      <a:pPr algn="ctr" rtl="0" fontAlgn="ctr"/>
                      <a:r>
                        <a:rPr lang="en-US" sz="1700" u="none" strike="noStrike">
                          <a:effectLst/>
                        </a:rPr>
                        <a:t>35,000  </a:t>
                      </a:r>
                      <a:endParaRPr lang="en-US" sz="1700" b="0" i="0" u="none" strike="noStrike">
                        <a:solidFill>
                          <a:srgbClr val="000000"/>
                        </a:solidFill>
                        <a:effectLst/>
                        <a:latin typeface="Calibri" panose="020F0502020204030204" pitchFamily="34" charset="0"/>
                      </a:endParaRPr>
                    </a:p>
                  </a:txBody>
                  <a:tcPr marL="11799" marR="11799" marT="11799" marB="0" anchor="ctr"/>
                </a:tc>
                <a:tc>
                  <a:txBody>
                    <a:bodyPr/>
                    <a:lstStyle/>
                    <a:p>
                      <a:pPr algn="ctr" fontAlgn="ctr"/>
                      <a:r>
                        <a:rPr lang="en-US" sz="1700" u="none" strike="noStrike">
                          <a:effectLst/>
                        </a:rPr>
                        <a:t>69%</a:t>
                      </a:r>
                      <a:endParaRPr lang="en-US" sz="1700" b="0" i="0" u="none" strike="noStrike">
                        <a:solidFill>
                          <a:srgbClr val="000000"/>
                        </a:solidFill>
                        <a:effectLst/>
                        <a:latin typeface="Calibri" panose="020F0502020204030204" pitchFamily="34" charset="0"/>
                      </a:endParaRPr>
                    </a:p>
                  </a:txBody>
                  <a:tcPr marL="11799" marR="11799" marT="11799" marB="0" anchor="ctr"/>
                </a:tc>
                <a:extLst>
                  <a:ext uri="{0D108BD9-81ED-4DB2-BD59-A6C34878D82A}">
                    <a16:rowId xmlns:a16="http://schemas.microsoft.com/office/drawing/2014/main" val="2405239683"/>
                  </a:ext>
                </a:extLst>
              </a:tr>
              <a:tr h="276107">
                <a:tc>
                  <a:txBody>
                    <a:bodyPr/>
                    <a:lstStyle/>
                    <a:p>
                      <a:pPr algn="ctr" rtl="0" fontAlgn="ctr"/>
                      <a:r>
                        <a:rPr lang="en-US" sz="1700" u="none" strike="noStrike">
                          <a:effectLst/>
                        </a:rPr>
                        <a:t>South of I-405</a:t>
                      </a:r>
                      <a:endParaRPr lang="en-US" sz="1700" b="0" i="0" u="none" strike="noStrike">
                        <a:solidFill>
                          <a:srgbClr val="000000"/>
                        </a:solidFill>
                        <a:effectLst/>
                        <a:latin typeface="Calibri" panose="020F0502020204030204" pitchFamily="34" charset="0"/>
                      </a:endParaRPr>
                    </a:p>
                  </a:txBody>
                  <a:tcPr marL="11799" marR="11799" marT="11799" marB="0" anchor="ctr"/>
                </a:tc>
                <a:tc>
                  <a:txBody>
                    <a:bodyPr/>
                    <a:lstStyle/>
                    <a:p>
                      <a:pPr algn="ctr" rtl="0" fontAlgn="ctr"/>
                      <a:r>
                        <a:rPr lang="en-US" sz="1700" u="none" strike="noStrike">
                          <a:effectLst/>
                        </a:rPr>
                        <a:t>39,000  </a:t>
                      </a:r>
                      <a:endParaRPr lang="en-US" sz="1700" b="0" i="0" u="none" strike="noStrike">
                        <a:solidFill>
                          <a:srgbClr val="000000"/>
                        </a:solidFill>
                        <a:effectLst/>
                        <a:latin typeface="Calibri" panose="020F0502020204030204" pitchFamily="34" charset="0"/>
                      </a:endParaRPr>
                    </a:p>
                  </a:txBody>
                  <a:tcPr marL="11799" marR="11799" marT="11799" marB="0" anchor="ctr"/>
                </a:tc>
                <a:tc>
                  <a:txBody>
                    <a:bodyPr/>
                    <a:lstStyle/>
                    <a:p>
                      <a:pPr algn="ctr" fontAlgn="ctr"/>
                      <a:r>
                        <a:rPr lang="en-US" sz="1700" u="none" strike="noStrike">
                          <a:effectLst/>
                        </a:rPr>
                        <a:t>85%</a:t>
                      </a:r>
                      <a:endParaRPr lang="en-US" sz="1700" b="0" i="0" u="none" strike="noStrike">
                        <a:solidFill>
                          <a:srgbClr val="000000"/>
                        </a:solidFill>
                        <a:effectLst/>
                        <a:latin typeface="Calibri" panose="020F0502020204030204" pitchFamily="34" charset="0"/>
                      </a:endParaRPr>
                    </a:p>
                  </a:txBody>
                  <a:tcPr marL="11799" marR="11799" marT="11799" marB="0" anchor="ctr"/>
                </a:tc>
                <a:extLst>
                  <a:ext uri="{0D108BD9-81ED-4DB2-BD59-A6C34878D82A}">
                    <a16:rowId xmlns:a16="http://schemas.microsoft.com/office/drawing/2014/main" val="3691586377"/>
                  </a:ext>
                </a:extLst>
              </a:tr>
            </a:tbl>
          </a:graphicData>
        </a:graphic>
      </p:graphicFrame>
    </p:spTree>
    <p:extLst>
      <p:ext uri="{BB962C8B-B14F-4D97-AF65-F5344CB8AC3E}">
        <p14:creationId xmlns:p14="http://schemas.microsoft.com/office/powerpoint/2010/main" val="679193569"/>
      </p:ext>
    </p:extLst>
  </p:cSld>
  <p:clrMapOvr>
    <a:masterClrMapping/>
  </p:clrMapOvr>
  <mc:AlternateContent xmlns:mc="http://schemas.openxmlformats.org/markup-compatibility/2006" xmlns:p14="http://schemas.microsoft.com/office/powerpoint/2010/main">
    <mc:Choice Requires="p14">
      <p:transition spd="slow" p14:dur="2000" advTm="67051"/>
    </mc:Choice>
    <mc:Fallback xmlns="">
      <p:transition spd="slow" advTm="6705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93453" y="199485"/>
            <a:ext cx="9764500" cy="486654"/>
          </a:xfrm>
        </p:spPr>
        <p:txBody>
          <a:bodyPr/>
          <a:lstStyle/>
          <a:p>
            <a:r>
              <a:rPr lang="en-US">
                <a:ea typeface="+mn-lt"/>
                <a:cs typeface="+mn-lt"/>
              </a:rPr>
              <a:t>Task Force and CLC Member Identification</a:t>
            </a:r>
            <a:br>
              <a:rPr lang="en-US">
                <a:ea typeface="+mn-lt"/>
                <a:cs typeface="+mn-lt"/>
              </a:rPr>
            </a:br>
            <a:r>
              <a:rPr lang="en-US" b="1" i="1" strike="noStrike" cap="none" spc="0" baseline="0" err="1">
                <a:effectLst/>
                <a:ea typeface="+mn-lt"/>
                <a:cs typeface="+mn-lt"/>
              </a:rPr>
              <a:t>Identificación</a:t>
            </a:r>
            <a:r>
              <a:rPr lang="en-US" i="1">
                <a:latin typeface="Calibri"/>
                <a:ea typeface="Calibri" panose="020F0502020204030204"/>
                <a:cs typeface="Calibri"/>
              </a:rPr>
              <a:t> </a:t>
            </a:r>
            <a:r>
              <a:rPr lang="en-US" b="1" i="1" strike="noStrike" cap="none" spc="0" baseline="0">
                <a:effectLst/>
                <a:latin typeface="Calibri"/>
                <a:ea typeface="Calibri" panose="020F0502020204030204"/>
                <a:cs typeface="Calibri"/>
              </a:rPr>
              <a:t>de</a:t>
            </a:r>
            <a:r>
              <a:rPr lang="en-US" i="1">
                <a:latin typeface="Calibri"/>
                <a:ea typeface="Calibri" panose="020F0502020204030204"/>
                <a:cs typeface="Calibri"/>
              </a:rPr>
              <a:t> </a:t>
            </a:r>
            <a:r>
              <a:rPr lang="en-US" b="1" i="1" strike="noStrike" cap="none" spc="0" baseline="0" err="1">
                <a:effectLst/>
                <a:latin typeface="Calibri"/>
                <a:ea typeface="Calibri" panose="020F0502020204030204"/>
                <a:cs typeface="Calibri"/>
              </a:rPr>
              <a:t>miembros</a:t>
            </a:r>
            <a:r>
              <a:rPr lang="en-US" i="1">
                <a:latin typeface="Calibri"/>
                <a:ea typeface="Calibri" panose="020F0502020204030204"/>
                <a:cs typeface="Calibri"/>
              </a:rPr>
              <a:t> </a:t>
            </a:r>
            <a:r>
              <a:rPr lang="en-US" b="1" i="1" strike="noStrike" cap="none" spc="0" baseline="0">
                <a:effectLst/>
                <a:latin typeface="Calibri"/>
                <a:ea typeface="Calibri" panose="020F0502020204030204"/>
                <a:cs typeface="Calibri"/>
              </a:rPr>
              <a:t>del</a:t>
            </a:r>
            <a:r>
              <a:rPr lang="en-US" i="1">
                <a:latin typeface="Calibri"/>
                <a:ea typeface="Calibri" panose="020F0502020204030204"/>
                <a:cs typeface="Calibri"/>
              </a:rPr>
              <a:t> </a:t>
            </a:r>
            <a:r>
              <a:rPr lang="en-US" i="1" err="1">
                <a:latin typeface="Calibri"/>
                <a:ea typeface="Calibri" panose="020F0502020204030204"/>
                <a:cs typeface="Calibri"/>
              </a:rPr>
              <a:t>Comité</a:t>
            </a:r>
            <a:r>
              <a:rPr lang="en-US" i="1">
                <a:latin typeface="Calibri"/>
                <a:ea typeface="Calibri" panose="020F0502020204030204"/>
                <a:cs typeface="Calibri"/>
              </a:rPr>
              <a:t> </a:t>
            </a:r>
            <a:r>
              <a:rPr lang="en-US" i="1" err="1">
                <a:latin typeface="Calibri"/>
                <a:ea typeface="Calibri" panose="020F0502020204030204"/>
                <a:cs typeface="Calibri"/>
              </a:rPr>
              <a:t>Consultivo</a:t>
            </a:r>
            <a:r>
              <a:rPr lang="en-US" i="1">
                <a:latin typeface="Calibri"/>
                <a:ea typeface="Calibri" panose="020F0502020204030204"/>
                <a:cs typeface="Calibri"/>
              </a:rPr>
              <a:t> y CLC</a:t>
            </a:r>
            <a:endParaRPr lang="es-US" b="0">
              <a:ea typeface="+mn-lt"/>
              <a:cs typeface="+mn-lt"/>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a:xfrm>
            <a:off x="9319491"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86EABF8-A853-4B48-BF3D-735257652C17}"/>
              </a:ext>
            </a:extLst>
          </p:cNvPr>
          <p:cNvSpPr txBox="1"/>
          <p:nvPr/>
        </p:nvSpPr>
        <p:spPr>
          <a:xfrm>
            <a:off x="420958" y="933428"/>
            <a:ext cx="11350083" cy="1733808"/>
          </a:xfrm>
          <a:prstGeom prst="rect">
            <a:avLst/>
          </a:prstGeom>
          <a:noFill/>
        </p:spPr>
        <p:txBody>
          <a:bodyPr wrap="square" lIns="91440" tIns="45720" rIns="91440" bIns="45720" rtlCol="0" anchor="t">
            <a:spAutoFit/>
          </a:bodyPr>
          <a:lstStyle/>
          <a:p>
            <a:pPr defTabSz="914400">
              <a:lnSpc>
                <a:spcPct val="90000"/>
              </a:lnSpc>
              <a:spcBef>
                <a:spcPts val="1000"/>
              </a:spcBef>
              <a:buSzPct val="90000"/>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Task Force and CLC Members, please change your Zoom screen name to include: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rPr>
              <a:t>Name and Organization/Jurisdiction</a:t>
            </a:r>
            <a:r>
              <a:rPr lang="en-US" sz="2000">
                <a:solidFill>
                  <a:srgbClr val="000000"/>
                </a:solidFill>
                <a:latin typeface="Calibri" panose="020F0502020204030204"/>
                <a:cs typeface="Calibri"/>
              </a:rPr>
              <a:t> </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defTabSz="914400">
              <a:lnSpc>
                <a:spcPct val="90000"/>
              </a:lnSpc>
              <a:spcBef>
                <a:spcPts val="1000"/>
              </a:spcBef>
              <a:buSzPct val="90000"/>
              <a:defRPr/>
            </a:pPr>
            <a:r>
              <a:rPr lang="es-US" sz="2000" b="1" i="1" strike="noStrike" cap="none" spc="0" baseline="0">
                <a:solidFill>
                  <a:srgbClr val="04609E"/>
                </a:solidFill>
                <a:effectLst/>
                <a:latin typeface="Calibri"/>
                <a:ea typeface="Calibri" panose="020F0502020204030204"/>
                <a:cs typeface="Calibri"/>
              </a:rPr>
              <a:t>Miembros del </a:t>
            </a:r>
            <a:r>
              <a:rPr lang="en-US" sz="2000" b="1" i="1" err="1">
                <a:solidFill>
                  <a:srgbClr val="04609E"/>
                </a:solidFill>
                <a:latin typeface="Calibri"/>
                <a:ea typeface="Calibri" panose="020F0502020204030204"/>
                <a:cs typeface="Calibri"/>
              </a:rPr>
              <a:t>Comité</a:t>
            </a:r>
            <a:r>
              <a:rPr lang="en-US" sz="2000" b="1" i="1">
                <a:solidFill>
                  <a:srgbClr val="04609E"/>
                </a:solidFill>
                <a:latin typeface="Calibri"/>
                <a:ea typeface="Calibri" panose="020F0502020204030204"/>
                <a:cs typeface="Calibri"/>
              </a:rPr>
              <a:t> </a:t>
            </a:r>
            <a:r>
              <a:rPr lang="en-US" sz="2000" b="1" i="1" err="1">
                <a:solidFill>
                  <a:srgbClr val="04609E"/>
                </a:solidFill>
                <a:latin typeface="Calibri"/>
                <a:ea typeface="Calibri" panose="020F0502020204030204"/>
                <a:cs typeface="Calibri"/>
              </a:rPr>
              <a:t>Consultivo</a:t>
            </a:r>
            <a:r>
              <a:rPr lang="en-US" sz="2000" b="1" i="1">
                <a:solidFill>
                  <a:srgbClr val="04609E"/>
                </a:solidFill>
                <a:latin typeface="Calibri"/>
                <a:ea typeface="Calibri" panose="020F0502020204030204"/>
                <a:cs typeface="Calibri"/>
              </a:rPr>
              <a:t> y del CLC</a:t>
            </a:r>
            <a:r>
              <a:rPr lang="es-US" sz="2000" b="1" i="1" strike="noStrike" cap="none" spc="0" baseline="0">
                <a:solidFill>
                  <a:srgbClr val="04609E"/>
                </a:solidFill>
                <a:effectLst/>
                <a:latin typeface="Calibri"/>
                <a:ea typeface="Calibri" panose="020F0502020204030204"/>
                <a:cs typeface="Calibri"/>
              </a:rPr>
              <a:t>, por favor cambie su nombre de pantalla de Zoom para incluir: </a:t>
            </a:r>
            <a:r>
              <a:rPr lang="es-US" sz="2000" b="0" i="1" strike="noStrike" cap="none" spc="0" baseline="0">
                <a:solidFill>
                  <a:srgbClr val="04609E"/>
                </a:solidFill>
                <a:effectLst/>
                <a:latin typeface="Calibri"/>
                <a:ea typeface="Calibri" panose="020F0502020204030204"/>
                <a:cs typeface="Calibri"/>
              </a:rPr>
              <a:t>Nombre y su organización</a:t>
            </a:r>
          </a:p>
          <a:p>
            <a:pPr marL="0" marR="0" lvl="0" indent="0" algn="l" defTabSz="914400" rtl="0" eaLnBrk="1" fontAlgn="auto" latinLnBrk="0" hangingPunct="1">
              <a:lnSpc>
                <a:spcPct val="90000"/>
              </a:lnSpc>
              <a:spcBef>
                <a:spcPts val="1000"/>
              </a:spcBef>
              <a:spcAft>
                <a:spcPts val="0"/>
              </a:spcAft>
              <a:buClrTx/>
              <a:buSzPct val="90000"/>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2752436" y="2217623"/>
            <a:ext cx="2246086" cy="2119427"/>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2236344" y="4440370"/>
            <a:ext cx="2990705" cy="2259435"/>
          </a:xfrm>
          <a:prstGeom prst="rect">
            <a:avLst/>
          </a:prstGeom>
        </p:spPr>
      </p:pic>
      <p:grpSp>
        <p:nvGrpSpPr>
          <p:cNvPr id="9" name="Group 8">
            <a:extLst>
              <a:ext uri="{FF2B5EF4-FFF2-40B4-BE49-F238E27FC236}">
                <a16:creationId xmlns:a16="http://schemas.microsoft.com/office/drawing/2014/main" id="{D1F9765E-2FAB-40D1-AF94-D5383434BF3C}"/>
              </a:ext>
            </a:extLst>
          </p:cNvPr>
          <p:cNvGrpSpPr/>
          <p:nvPr/>
        </p:nvGrpSpPr>
        <p:grpSpPr>
          <a:xfrm>
            <a:off x="240114" y="6154509"/>
            <a:ext cx="1457119" cy="470357"/>
            <a:chOff x="2085360" y="5841270"/>
            <a:chExt cx="1457119" cy="470357"/>
          </a:xfrm>
        </p:grpSpPr>
        <p:sp>
          <p:nvSpPr>
            <p:cNvPr id="10" name="Rectangle 9">
              <a:extLst>
                <a:ext uri="{FF2B5EF4-FFF2-40B4-BE49-F238E27FC236}">
                  <a16:creationId xmlns:a16="http://schemas.microsoft.com/office/drawing/2014/main" id="{96AD7284-F306-4341-96A8-BD6AF81E348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43D1F3A2-88E8-4C66-B622-14DE344C9D11}"/>
                </a:ext>
              </a:extLst>
            </p:cNvPr>
            <p:cNvGrpSpPr/>
            <p:nvPr/>
          </p:nvGrpSpPr>
          <p:grpSpPr>
            <a:xfrm>
              <a:off x="2154894" y="5873388"/>
              <a:ext cx="1387585" cy="406123"/>
              <a:chOff x="299780" y="6166127"/>
              <a:chExt cx="1387585" cy="406123"/>
            </a:xfrm>
          </p:grpSpPr>
          <p:pic>
            <p:nvPicPr>
              <p:cNvPr id="12" name="Picture 11" descr="Logo&#10;&#10;Description automatically generated">
                <a:extLst>
                  <a:ext uri="{FF2B5EF4-FFF2-40B4-BE49-F238E27FC236}">
                    <a16:creationId xmlns:a16="http://schemas.microsoft.com/office/drawing/2014/main" id="{FBA8D5BD-75E7-4237-9152-EBD121712315}"/>
                  </a:ext>
                </a:extLst>
              </p:cNvPr>
              <p:cNvPicPr>
                <a:picLocks noChangeAspect="1"/>
              </p:cNvPicPr>
              <p:nvPr/>
            </p:nvPicPr>
            <p:blipFill>
              <a:blip r:embed="rId5"/>
              <a:stretch>
                <a:fillRect/>
              </a:stretch>
            </p:blipFill>
            <p:spPr>
              <a:xfrm>
                <a:off x="299780" y="6166127"/>
                <a:ext cx="406123" cy="406123"/>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2346C441-77AD-4FEE-A52C-CF1769BF1731}"/>
                  </a:ext>
                </a:extLst>
              </p:cNvPr>
              <p:cNvPicPr>
                <a:picLocks noChangeAspect="1"/>
              </p:cNvPicPr>
              <p:nvPr/>
            </p:nvPicPr>
            <p:blipFill>
              <a:blip r:embed="rId6"/>
              <a:stretch>
                <a:fillRect/>
              </a:stretch>
            </p:blipFill>
            <p:spPr>
              <a:xfrm>
                <a:off x="672497" y="6223259"/>
                <a:ext cx="1014868" cy="297998"/>
              </a:xfrm>
              <a:prstGeom prst="rect">
                <a:avLst/>
              </a:prstGeom>
            </p:spPr>
          </p:pic>
        </p:grpSp>
      </p:grpSp>
      <p:pic>
        <p:nvPicPr>
          <p:cNvPr id="3" name="Picture 5" descr="Timeline&#10;&#10;Description automatically generated">
            <a:extLst>
              <a:ext uri="{FF2B5EF4-FFF2-40B4-BE49-F238E27FC236}">
                <a16:creationId xmlns:a16="http://schemas.microsoft.com/office/drawing/2014/main" id="{E511C0D4-E4E5-9D5C-73BD-1C2E9988331A}"/>
              </a:ext>
            </a:extLst>
          </p:cNvPr>
          <p:cNvPicPr>
            <a:picLocks noChangeAspect="1"/>
          </p:cNvPicPr>
          <p:nvPr/>
        </p:nvPicPr>
        <p:blipFill>
          <a:blip r:embed="rId7"/>
          <a:stretch>
            <a:fillRect/>
          </a:stretch>
        </p:blipFill>
        <p:spPr>
          <a:xfrm>
            <a:off x="7330000" y="2211525"/>
            <a:ext cx="2249994" cy="2135827"/>
          </a:xfrm>
          <a:prstGeom prst="rect">
            <a:avLst/>
          </a:prstGeom>
        </p:spPr>
      </p:pic>
      <p:pic>
        <p:nvPicPr>
          <p:cNvPr id="6" name="Picture 13" descr="Graphical user interface, text, application&#10;&#10;Description automatically generated">
            <a:extLst>
              <a:ext uri="{FF2B5EF4-FFF2-40B4-BE49-F238E27FC236}">
                <a16:creationId xmlns:a16="http://schemas.microsoft.com/office/drawing/2014/main" id="{E91BFCD3-06FD-A698-1B8F-662B084BA7D5}"/>
              </a:ext>
            </a:extLst>
          </p:cNvPr>
          <p:cNvPicPr>
            <a:picLocks noChangeAspect="1"/>
          </p:cNvPicPr>
          <p:nvPr/>
        </p:nvPicPr>
        <p:blipFill>
          <a:blip r:embed="rId8"/>
          <a:stretch>
            <a:fillRect/>
          </a:stretch>
        </p:blipFill>
        <p:spPr>
          <a:xfrm>
            <a:off x="7010937" y="4576056"/>
            <a:ext cx="2743201" cy="2081379"/>
          </a:xfrm>
          <a:prstGeom prst="rect">
            <a:avLst/>
          </a:prstGeom>
        </p:spPr>
      </p:pic>
    </p:spTree>
    <p:extLst>
      <p:ext uri="{BB962C8B-B14F-4D97-AF65-F5344CB8AC3E}">
        <p14:creationId xmlns:p14="http://schemas.microsoft.com/office/powerpoint/2010/main" val="31423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98261" y="57150"/>
            <a:ext cx="8652769" cy="838200"/>
          </a:xfrm>
        </p:spPr>
        <p:txBody>
          <a:bodyPr anchor="ctr">
            <a:noAutofit/>
          </a:bodyPr>
          <a:lstStyle/>
          <a:p>
            <a:pPr>
              <a:defRPr/>
            </a:pPr>
            <a:r>
              <a:rPr lang="en-US" altLang="en-US">
                <a:solidFill>
                  <a:schemeClr val="bg1"/>
                </a:solidFill>
                <a:latin typeface="+mn-lt"/>
              </a:rPr>
              <a:t>Port Primary Container Truck Trips</a:t>
            </a:r>
          </a:p>
        </p:txBody>
      </p:sp>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744788"/>
            <a:ext cx="16764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5264" y="1995489"/>
            <a:ext cx="2395537" cy="58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eft-Right Arrow 5"/>
          <p:cNvSpPr/>
          <p:nvPr/>
        </p:nvSpPr>
        <p:spPr>
          <a:xfrm rot="20620932">
            <a:off x="4186239" y="2409826"/>
            <a:ext cx="3165475" cy="4286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Left-Right Arrow 8"/>
          <p:cNvSpPr/>
          <p:nvPr/>
        </p:nvSpPr>
        <p:spPr>
          <a:xfrm rot="609802">
            <a:off x="4159250" y="3938589"/>
            <a:ext cx="3219450" cy="4286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32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1" y="4114800"/>
            <a:ext cx="189547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Up-Down Arrow 2"/>
          <p:cNvSpPr/>
          <p:nvPr/>
        </p:nvSpPr>
        <p:spPr>
          <a:xfrm>
            <a:off x="2819401" y="3848100"/>
            <a:ext cx="390525" cy="1104900"/>
          </a:xfrm>
          <a:prstGeom prst="upDownArrow">
            <a:avLst/>
          </a:prstGeom>
          <a:gradFill>
            <a:gsLst>
              <a:gs pos="0">
                <a:srgbClr val="DDEBCF"/>
              </a:gs>
              <a:gs pos="50000">
                <a:srgbClr val="9CB86E"/>
              </a:gs>
              <a:gs pos="100000">
                <a:srgbClr val="156B13"/>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3325" name="Group 6"/>
          <p:cNvGrpSpPr>
            <a:grpSpLocks/>
          </p:cNvGrpSpPr>
          <p:nvPr/>
        </p:nvGrpSpPr>
        <p:grpSpPr bwMode="auto">
          <a:xfrm>
            <a:off x="4970464" y="2033589"/>
            <a:ext cx="1597025" cy="871537"/>
            <a:chOff x="2705714" y="2271532"/>
            <a:chExt cx="1595524" cy="871001"/>
          </a:xfrm>
        </p:grpSpPr>
        <p:pic>
          <p:nvPicPr>
            <p:cNvPr id="13334"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34173" flipH="1">
              <a:off x="2705714" y="2548173"/>
              <a:ext cx="1122680"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5"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0540">
              <a:off x="3178558" y="2271532"/>
              <a:ext cx="1122680"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26" name="Group 18"/>
          <p:cNvGrpSpPr>
            <a:grpSpLocks/>
          </p:cNvGrpSpPr>
          <p:nvPr/>
        </p:nvGrpSpPr>
        <p:grpSpPr bwMode="auto">
          <a:xfrm rot="1573757">
            <a:off x="4960939" y="3716339"/>
            <a:ext cx="1595437" cy="871537"/>
            <a:chOff x="2705714" y="2271532"/>
            <a:chExt cx="1595524" cy="871001"/>
          </a:xfrm>
        </p:grpSpPr>
        <p:pic>
          <p:nvPicPr>
            <p:cNvPr id="13332"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534173" flipH="1">
              <a:off x="2705714" y="2548173"/>
              <a:ext cx="1122680"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3"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0540">
              <a:off x="3178558" y="2271532"/>
              <a:ext cx="1122680"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32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5199064"/>
            <a:ext cx="2395538"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C983F1D-1920-0F6F-22C6-C6B68CB27218}"/>
              </a:ext>
            </a:extLst>
          </p:cNvPr>
          <p:cNvPicPr>
            <a:picLocks/>
          </p:cNvPicPr>
          <p:nvPr/>
        </p:nvPicPr>
        <p:blipFill>
          <a:blip r:embed="rId8"/>
          <a:stretch>
            <a:fillRect/>
          </a:stretch>
        </p:blipFill>
        <p:spPr>
          <a:xfrm>
            <a:off x="1807028" y="941886"/>
            <a:ext cx="10213848" cy="5706271"/>
          </a:xfrm>
          <a:prstGeom prst="rect">
            <a:avLst/>
          </a:prstGeom>
        </p:spPr>
      </p:pic>
      <p:sp>
        <p:nvSpPr>
          <p:cNvPr id="13331" name="TextBox 6"/>
          <p:cNvSpPr txBox="1">
            <a:spLocks noChangeArrowheads="1"/>
          </p:cNvSpPr>
          <p:nvPr/>
        </p:nvSpPr>
        <p:spPr bwMode="auto">
          <a:xfrm>
            <a:off x="355877" y="5464157"/>
            <a:ext cx="30329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300">
                <a:solidFill>
                  <a:schemeClr val="bg1"/>
                </a:solidFill>
                <a:latin typeface="Arial" pitchFamily="34" charset="0"/>
                <a:ea typeface="MS PGothic" pitchFamily="34" charset="-128"/>
              </a:defRPr>
            </a:lvl1pPr>
            <a:lvl2pPr marL="742950" indent="-285750" eaLnBrk="0" hangingPunct="0">
              <a:spcBef>
                <a:spcPct val="20000"/>
              </a:spcBef>
              <a:buChar char="–"/>
              <a:defRPr sz="2100">
                <a:solidFill>
                  <a:schemeClr val="bg1"/>
                </a:solidFill>
                <a:latin typeface="Arial" pitchFamily="34" charset="0"/>
                <a:ea typeface="MS PGothic" pitchFamily="34" charset="-128"/>
              </a:defRPr>
            </a:lvl2pPr>
            <a:lvl3pPr marL="1143000" indent="-228600" eaLnBrk="0" hangingPunct="0">
              <a:spcBef>
                <a:spcPct val="20000"/>
              </a:spcBef>
              <a:buChar char="•"/>
              <a:defRPr sz="1900">
                <a:solidFill>
                  <a:schemeClr val="bg1"/>
                </a:solidFill>
                <a:latin typeface="Arial" pitchFamily="34" charset="0"/>
                <a:ea typeface="MS PGothic" pitchFamily="34" charset="-128"/>
              </a:defRPr>
            </a:lvl3pPr>
            <a:lvl4pPr marL="1600200" indent="-228600" eaLnBrk="0" hangingPunct="0">
              <a:spcBef>
                <a:spcPct val="20000"/>
              </a:spcBef>
              <a:buChar char="–"/>
              <a:defRPr sz="16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eaLnBrk="1" hangingPunct="1">
              <a:spcBef>
                <a:spcPct val="0"/>
              </a:spcBef>
              <a:buNone/>
            </a:pPr>
            <a:r>
              <a:rPr lang="en-US" altLang="en-US" sz="1400">
                <a:solidFill>
                  <a:schemeClr val="tx1"/>
                </a:solidFill>
                <a:latin typeface="Franklin Gothic Demi" panose="020B0703020102020204" pitchFamily="34" charset="0"/>
              </a:rPr>
              <a:t>*Inland Point Intermodal (IPI)</a:t>
            </a:r>
          </a:p>
          <a:p>
            <a:pPr eaLnBrk="1" hangingPunct="1">
              <a:spcBef>
                <a:spcPct val="0"/>
              </a:spcBef>
              <a:buNone/>
            </a:pPr>
            <a:r>
              <a:rPr lang="en-US" altLang="en-US" sz="1400">
                <a:solidFill>
                  <a:schemeClr val="tx1"/>
                </a:solidFill>
                <a:latin typeface="Franklin Gothic Book" panose="020B0503020102020204" pitchFamily="34" charset="0"/>
              </a:rPr>
              <a:t>the movement of “intact” marine containers by rail</a:t>
            </a:r>
          </a:p>
          <a:p>
            <a:pPr eaLnBrk="1" hangingPunct="1">
              <a:spcBef>
                <a:spcPct val="0"/>
              </a:spcBef>
              <a:buFontTx/>
              <a:buNone/>
            </a:pPr>
            <a:endParaRPr lang="en-US" altLang="en-US" sz="1400">
              <a:solidFill>
                <a:schemeClr val="tx1"/>
              </a:solidFill>
              <a:latin typeface="Times New Roman" pitchFamily="18" charset="0"/>
            </a:endParaRPr>
          </a:p>
        </p:txBody>
      </p:sp>
      <p:sp>
        <p:nvSpPr>
          <p:cNvPr id="13327" name="TextBox 10"/>
          <p:cNvSpPr txBox="1">
            <a:spLocks noChangeArrowheads="1"/>
          </p:cNvSpPr>
          <p:nvPr/>
        </p:nvSpPr>
        <p:spPr bwMode="auto">
          <a:xfrm rot="861765">
            <a:off x="6499654" y="2971044"/>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300">
                <a:solidFill>
                  <a:schemeClr val="bg1"/>
                </a:solidFill>
                <a:latin typeface="Arial" pitchFamily="34" charset="0"/>
                <a:ea typeface="MS PGothic" pitchFamily="34" charset="-128"/>
              </a:defRPr>
            </a:lvl1pPr>
            <a:lvl2pPr marL="742950" indent="-285750" eaLnBrk="0" hangingPunct="0">
              <a:spcBef>
                <a:spcPct val="20000"/>
              </a:spcBef>
              <a:buChar char="–"/>
              <a:defRPr sz="2100">
                <a:solidFill>
                  <a:schemeClr val="bg1"/>
                </a:solidFill>
                <a:latin typeface="Arial" pitchFamily="34" charset="0"/>
                <a:ea typeface="MS PGothic" pitchFamily="34" charset="-128"/>
              </a:defRPr>
            </a:lvl2pPr>
            <a:lvl3pPr marL="1143000" indent="-228600" eaLnBrk="0" hangingPunct="0">
              <a:spcBef>
                <a:spcPct val="20000"/>
              </a:spcBef>
              <a:buChar char="•"/>
              <a:defRPr sz="1900">
                <a:solidFill>
                  <a:schemeClr val="bg1"/>
                </a:solidFill>
                <a:latin typeface="Arial" pitchFamily="34" charset="0"/>
                <a:ea typeface="MS PGothic" pitchFamily="34" charset="-128"/>
              </a:defRPr>
            </a:lvl3pPr>
            <a:lvl4pPr marL="1600200" indent="-228600" eaLnBrk="0" hangingPunct="0">
              <a:spcBef>
                <a:spcPct val="20000"/>
              </a:spcBef>
              <a:buChar char="–"/>
              <a:defRPr sz="16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eaLnBrk="1" hangingPunct="1">
              <a:spcBef>
                <a:spcPct val="0"/>
              </a:spcBef>
              <a:buFontTx/>
              <a:buNone/>
            </a:pPr>
            <a:r>
              <a:rPr lang="en-US" altLang="en-US" sz="2000" b="1">
                <a:solidFill>
                  <a:schemeClr val="tx1"/>
                </a:solidFill>
                <a:latin typeface="Franklin Gothic Book" panose="020B0503020102020204" pitchFamily="34" charset="0"/>
              </a:rPr>
              <a:t>Truck trips</a:t>
            </a:r>
          </a:p>
        </p:txBody>
      </p:sp>
      <p:sp>
        <p:nvSpPr>
          <p:cNvPr id="13328" name="TextBox 22"/>
          <p:cNvSpPr txBox="1">
            <a:spLocks noChangeArrowheads="1"/>
          </p:cNvSpPr>
          <p:nvPr/>
        </p:nvSpPr>
        <p:spPr bwMode="auto">
          <a:xfrm>
            <a:off x="5682885" y="1199423"/>
            <a:ext cx="3049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300">
                <a:solidFill>
                  <a:schemeClr val="bg1"/>
                </a:solidFill>
                <a:latin typeface="Arial" pitchFamily="34" charset="0"/>
                <a:ea typeface="MS PGothic" pitchFamily="34" charset="-128"/>
              </a:defRPr>
            </a:lvl1pPr>
            <a:lvl2pPr marL="742950" indent="-285750" eaLnBrk="0" hangingPunct="0">
              <a:spcBef>
                <a:spcPct val="20000"/>
              </a:spcBef>
              <a:buChar char="–"/>
              <a:defRPr sz="2100">
                <a:solidFill>
                  <a:schemeClr val="bg1"/>
                </a:solidFill>
                <a:latin typeface="Arial" pitchFamily="34" charset="0"/>
                <a:ea typeface="MS PGothic" pitchFamily="34" charset="-128"/>
              </a:defRPr>
            </a:lvl2pPr>
            <a:lvl3pPr marL="1143000" indent="-228600" eaLnBrk="0" hangingPunct="0">
              <a:spcBef>
                <a:spcPct val="20000"/>
              </a:spcBef>
              <a:buChar char="•"/>
              <a:defRPr sz="1900">
                <a:solidFill>
                  <a:schemeClr val="bg1"/>
                </a:solidFill>
                <a:latin typeface="Arial" pitchFamily="34" charset="0"/>
                <a:ea typeface="MS PGothic" pitchFamily="34" charset="-128"/>
              </a:defRPr>
            </a:lvl3pPr>
            <a:lvl4pPr marL="1600200" indent="-228600" eaLnBrk="0" hangingPunct="0">
              <a:spcBef>
                <a:spcPct val="20000"/>
              </a:spcBef>
              <a:buChar char="–"/>
              <a:defRPr sz="16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eaLnBrk="1" hangingPunct="1">
              <a:spcBef>
                <a:spcPct val="0"/>
              </a:spcBef>
              <a:buFontTx/>
              <a:buNone/>
            </a:pPr>
            <a:r>
              <a:rPr lang="en-US" altLang="en-US" sz="2000">
                <a:solidFill>
                  <a:schemeClr val="tx1"/>
                </a:solidFill>
                <a:latin typeface="Franklin Gothic Demi" panose="020B0703020102020204" pitchFamily="34" charset="0"/>
              </a:rPr>
              <a:t>Inland Point Intermodal*</a:t>
            </a:r>
          </a:p>
        </p:txBody>
      </p:sp>
      <p:sp>
        <p:nvSpPr>
          <p:cNvPr id="13321" name="TextBox 7"/>
          <p:cNvSpPr txBox="1">
            <a:spLocks noChangeArrowheads="1"/>
          </p:cNvSpPr>
          <p:nvPr/>
        </p:nvSpPr>
        <p:spPr bwMode="auto">
          <a:xfrm>
            <a:off x="9414556" y="845480"/>
            <a:ext cx="297112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300">
                <a:solidFill>
                  <a:schemeClr val="bg1"/>
                </a:solidFill>
                <a:latin typeface="Arial" pitchFamily="34" charset="0"/>
                <a:ea typeface="MS PGothic" pitchFamily="34" charset="-128"/>
              </a:defRPr>
            </a:lvl1pPr>
            <a:lvl2pPr marL="742950" indent="-285750" eaLnBrk="0" hangingPunct="0">
              <a:spcBef>
                <a:spcPct val="20000"/>
              </a:spcBef>
              <a:buChar char="–"/>
              <a:defRPr sz="2100">
                <a:solidFill>
                  <a:schemeClr val="bg1"/>
                </a:solidFill>
                <a:latin typeface="Arial" pitchFamily="34" charset="0"/>
                <a:ea typeface="MS PGothic" pitchFamily="34" charset="-128"/>
              </a:defRPr>
            </a:lvl2pPr>
            <a:lvl3pPr marL="1143000" indent="-228600" eaLnBrk="0" hangingPunct="0">
              <a:spcBef>
                <a:spcPct val="20000"/>
              </a:spcBef>
              <a:buChar char="•"/>
              <a:defRPr sz="1900">
                <a:solidFill>
                  <a:schemeClr val="bg1"/>
                </a:solidFill>
                <a:latin typeface="Arial" pitchFamily="34" charset="0"/>
                <a:ea typeface="MS PGothic" pitchFamily="34" charset="-128"/>
              </a:defRPr>
            </a:lvl3pPr>
            <a:lvl4pPr marL="1600200" indent="-228600" eaLnBrk="0" hangingPunct="0">
              <a:spcBef>
                <a:spcPct val="20000"/>
              </a:spcBef>
              <a:buChar char="–"/>
              <a:defRPr sz="16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eaLnBrk="1" hangingPunct="1">
              <a:spcBef>
                <a:spcPct val="0"/>
              </a:spcBef>
              <a:buFontTx/>
              <a:buNone/>
            </a:pPr>
            <a:r>
              <a:rPr lang="en-US" altLang="en-US" sz="2000">
                <a:solidFill>
                  <a:schemeClr val="tx1"/>
                </a:solidFill>
                <a:latin typeface="Franklin Gothic Demi" panose="020B0703020102020204" pitchFamily="34" charset="0"/>
              </a:rPr>
              <a:t>Near-Dock (&lt; 5 miles) </a:t>
            </a:r>
          </a:p>
          <a:p>
            <a:pPr eaLnBrk="1" hangingPunct="1">
              <a:spcBef>
                <a:spcPct val="0"/>
              </a:spcBef>
              <a:buFontTx/>
              <a:buNone/>
            </a:pPr>
            <a:r>
              <a:rPr lang="en-US" altLang="en-US" sz="2000">
                <a:solidFill>
                  <a:schemeClr val="tx1"/>
                </a:solidFill>
                <a:latin typeface="Franklin Gothic Demi" panose="020B0703020102020204" pitchFamily="34" charset="0"/>
              </a:rPr>
              <a:t>and Off-Dock Railyards</a:t>
            </a:r>
          </a:p>
        </p:txBody>
      </p:sp>
      <p:sp>
        <p:nvSpPr>
          <p:cNvPr id="13324" name="TextBox 16"/>
          <p:cNvSpPr txBox="1">
            <a:spLocks noChangeArrowheads="1"/>
          </p:cNvSpPr>
          <p:nvPr/>
        </p:nvSpPr>
        <p:spPr bwMode="auto">
          <a:xfrm>
            <a:off x="487115" y="1077684"/>
            <a:ext cx="224585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300">
                <a:solidFill>
                  <a:schemeClr val="bg1"/>
                </a:solidFill>
                <a:latin typeface="Arial" pitchFamily="34" charset="0"/>
                <a:ea typeface="MS PGothic" pitchFamily="34" charset="-128"/>
              </a:defRPr>
            </a:lvl1pPr>
            <a:lvl2pPr marL="742950" indent="-285750" eaLnBrk="0" hangingPunct="0">
              <a:spcBef>
                <a:spcPct val="20000"/>
              </a:spcBef>
              <a:buChar char="–"/>
              <a:defRPr sz="2100">
                <a:solidFill>
                  <a:schemeClr val="bg1"/>
                </a:solidFill>
                <a:latin typeface="Arial" pitchFamily="34" charset="0"/>
                <a:ea typeface="MS PGothic" pitchFamily="34" charset="-128"/>
              </a:defRPr>
            </a:lvl2pPr>
            <a:lvl3pPr marL="1143000" indent="-228600" eaLnBrk="0" hangingPunct="0">
              <a:spcBef>
                <a:spcPct val="20000"/>
              </a:spcBef>
              <a:buChar char="•"/>
              <a:defRPr sz="1900">
                <a:solidFill>
                  <a:schemeClr val="bg1"/>
                </a:solidFill>
                <a:latin typeface="Arial" pitchFamily="34" charset="0"/>
                <a:ea typeface="MS PGothic" pitchFamily="34" charset="-128"/>
              </a:defRPr>
            </a:lvl3pPr>
            <a:lvl4pPr marL="1600200" indent="-228600" eaLnBrk="0" hangingPunct="0">
              <a:spcBef>
                <a:spcPct val="20000"/>
              </a:spcBef>
              <a:buChar char="–"/>
              <a:defRPr sz="16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eaLnBrk="1" hangingPunct="1">
              <a:spcBef>
                <a:spcPct val="0"/>
              </a:spcBef>
              <a:buFontTx/>
              <a:buNone/>
            </a:pPr>
            <a:r>
              <a:rPr lang="en-US" altLang="en-US" sz="2000" b="1">
                <a:solidFill>
                  <a:schemeClr val="tx1"/>
                </a:solidFill>
                <a:latin typeface="Franklin Gothic Demi" panose="020B0703020102020204" pitchFamily="34" charset="0"/>
              </a:rPr>
              <a:t>On-Dock Rail*</a:t>
            </a:r>
          </a:p>
          <a:p>
            <a:pPr eaLnBrk="1" hangingPunct="1">
              <a:spcBef>
                <a:spcPct val="0"/>
              </a:spcBef>
              <a:buFontTx/>
              <a:buNone/>
            </a:pPr>
            <a:r>
              <a:rPr lang="en-US" altLang="en-US" sz="2000">
                <a:solidFill>
                  <a:schemeClr val="tx1"/>
                </a:solidFill>
                <a:latin typeface="Franklin Gothic Book" panose="020B0503020102020204" pitchFamily="34" charset="0"/>
              </a:rPr>
              <a:t>(</a:t>
            </a:r>
            <a:r>
              <a:rPr lang="en-US" altLang="en-US" sz="2000" b="1">
                <a:solidFill>
                  <a:schemeClr val="tx1"/>
                </a:solidFill>
                <a:latin typeface="Franklin Gothic Book" panose="020B0503020102020204" pitchFamily="34" charset="0"/>
              </a:rPr>
              <a:t>no truck trips</a:t>
            </a:r>
            <a:r>
              <a:rPr lang="en-US" altLang="en-US" sz="2000">
                <a:solidFill>
                  <a:schemeClr val="tx1"/>
                </a:solidFill>
                <a:latin typeface="Franklin Gothic Book" panose="020B0503020102020204" pitchFamily="34" charset="0"/>
              </a:rPr>
              <a:t>)</a:t>
            </a:r>
          </a:p>
        </p:txBody>
      </p:sp>
      <p:sp>
        <p:nvSpPr>
          <p:cNvPr id="13322" name="TextBox 12"/>
          <p:cNvSpPr txBox="1">
            <a:spLocks noChangeArrowheads="1"/>
          </p:cNvSpPr>
          <p:nvPr/>
        </p:nvSpPr>
        <p:spPr bwMode="auto">
          <a:xfrm>
            <a:off x="7615307" y="5434911"/>
            <a:ext cx="22343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300">
                <a:solidFill>
                  <a:schemeClr val="bg1"/>
                </a:solidFill>
                <a:latin typeface="Arial" pitchFamily="34" charset="0"/>
                <a:ea typeface="MS PGothic" pitchFamily="34" charset="-128"/>
              </a:defRPr>
            </a:lvl1pPr>
            <a:lvl2pPr marL="742950" indent="-285750" eaLnBrk="0" hangingPunct="0">
              <a:spcBef>
                <a:spcPct val="20000"/>
              </a:spcBef>
              <a:buChar char="–"/>
              <a:defRPr sz="2100">
                <a:solidFill>
                  <a:schemeClr val="bg1"/>
                </a:solidFill>
                <a:latin typeface="Arial" pitchFamily="34" charset="0"/>
                <a:ea typeface="MS PGothic" pitchFamily="34" charset="-128"/>
              </a:defRPr>
            </a:lvl2pPr>
            <a:lvl3pPr marL="1143000" indent="-228600" eaLnBrk="0" hangingPunct="0">
              <a:spcBef>
                <a:spcPct val="20000"/>
              </a:spcBef>
              <a:buChar char="•"/>
              <a:defRPr sz="1900">
                <a:solidFill>
                  <a:schemeClr val="bg1"/>
                </a:solidFill>
                <a:latin typeface="Arial" pitchFamily="34" charset="0"/>
                <a:ea typeface="MS PGothic" pitchFamily="34" charset="-128"/>
              </a:defRPr>
            </a:lvl3pPr>
            <a:lvl4pPr marL="1600200" indent="-228600" eaLnBrk="0" hangingPunct="0">
              <a:spcBef>
                <a:spcPct val="20000"/>
              </a:spcBef>
              <a:buChar char="–"/>
              <a:defRPr sz="16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eaLnBrk="1" hangingPunct="1">
              <a:spcBef>
                <a:spcPct val="0"/>
              </a:spcBef>
              <a:buFontTx/>
              <a:buNone/>
            </a:pPr>
            <a:r>
              <a:rPr lang="en-US" altLang="en-US" sz="2000">
                <a:solidFill>
                  <a:schemeClr val="tx1"/>
                </a:solidFill>
                <a:latin typeface="Franklin Gothic Demi" panose="020B0703020102020204" pitchFamily="34" charset="0"/>
              </a:rPr>
              <a:t>Warehouse, Transload Facility, or other destination </a:t>
            </a:r>
          </a:p>
        </p:txBody>
      </p:sp>
      <p:cxnSp>
        <p:nvCxnSpPr>
          <p:cNvPr id="18" name="Straight Arrow Connector 17">
            <a:extLst>
              <a:ext uri="{FF2B5EF4-FFF2-40B4-BE49-F238E27FC236}">
                <a16:creationId xmlns:a16="http://schemas.microsoft.com/office/drawing/2014/main" id="{82AA3637-EA4A-DDCB-6513-F52A0A739D0A}"/>
              </a:ext>
            </a:extLst>
          </p:cNvPr>
          <p:cNvCxnSpPr/>
          <p:nvPr/>
        </p:nvCxnSpPr>
        <p:spPr>
          <a:xfrm flipH="1" flipV="1">
            <a:off x="6031894" y="2744788"/>
            <a:ext cx="440271" cy="194355"/>
          </a:xfrm>
          <a:prstGeom prst="straightConnector1">
            <a:avLst/>
          </a:prstGeom>
          <a:ln w="38100">
            <a:solidFill>
              <a:srgbClr val="63BCCC"/>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E0A6405-8647-6FB6-915D-84DD83ACA13A}"/>
              </a:ext>
            </a:extLst>
          </p:cNvPr>
          <p:cNvCxnSpPr>
            <a:cxnSpLocks/>
          </p:cNvCxnSpPr>
          <p:nvPr/>
        </p:nvCxnSpPr>
        <p:spPr>
          <a:xfrm>
            <a:off x="7815264" y="3363859"/>
            <a:ext cx="441959" cy="180421"/>
          </a:xfrm>
          <a:prstGeom prst="straightConnector1">
            <a:avLst/>
          </a:prstGeom>
          <a:ln w="38100">
            <a:solidFill>
              <a:srgbClr val="63BC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231830"/>
      </p:ext>
    </p:extLst>
  </p:cSld>
  <p:clrMapOvr>
    <a:masterClrMapping/>
  </p:clrMapOvr>
  <mc:AlternateContent xmlns:mc="http://schemas.openxmlformats.org/markup-compatibility/2006" xmlns:p14="http://schemas.microsoft.com/office/powerpoint/2010/main">
    <mc:Choice Requires="p14">
      <p:transition spd="slow" p14:dur="2000" advTm="26413"/>
    </mc:Choice>
    <mc:Fallback xmlns="">
      <p:transition spd="slow" advTm="2641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75" y="132796"/>
            <a:ext cx="10515600" cy="712237"/>
          </a:xfrm>
        </p:spPr>
        <p:txBody>
          <a:bodyPr/>
          <a:lstStyle/>
          <a:p>
            <a:pPr>
              <a:defRPr/>
            </a:pPr>
            <a:r>
              <a:rPr lang="en-US">
                <a:solidFill>
                  <a:schemeClr val="bg1"/>
                </a:solidFill>
                <a:latin typeface="+mn-lt"/>
              </a:rPr>
              <a:t>Port Truck Trip Patterns (PM Period)</a:t>
            </a:r>
          </a:p>
        </p:txBody>
      </p:sp>
      <p:sp>
        <p:nvSpPr>
          <p:cNvPr id="3" name="TextBox 2"/>
          <p:cNvSpPr txBox="1"/>
          <p:nvPr/>
        </p:nvSpPr>
        <p:spPr>
          <a:xfrm>
            <a:off x="7086600" y="6553201"/>
            <a:ext cx="3352800" cy="246221"/>
          </a:xfrm>
          <a:prstGeom prst="rect">
            <a:avLst/>
          </a:prstGeom>
          <a:noFill/>
        </p:spPr>
        <p:txBody>
          <a:bodyPr wrap="square" rtlCol="0">
            <a:spAutoFit/>
          </a:bodyPr>
          <a:lstStyle/>
          <a:p>
            <a:pPr algn="r">
              <a:buNone/>
            </a:pPr>
            <a:r>
              <a:rPr lang="en-US" sz="1000" i="1">
                <a:latin typeface="Arial" panose="020B0604020202020204" pitchFamily="34" charset="0"/>
                <a:cs typeface="Arial" panose="020B0604020202020204" pitchFamily="34" charset="0"/>
              </a:rPr>
              <a:t>Preliminary Working Document.  Subject to Change.</a:t>
            </a:r>
          </a:p>
        </p:txBody>
      </p:sp>
      <p:pic>
        <p:nvPicPr>
          <p:cNvPr id="6" name="Picture 5">
            <a:extLst>
              <a:ext uri="{FF2B5EF4-FFF2-40B4-BE49-F238E27FC236}">
                <a16:creationId xmlns:a16="http://schemas.microsoft.com/office/drawing/2014/main" id="{BBF1860A-B50E-4487-8246-636E2F2210EE}"/>
              </a:ext>
            </a:extLst>
          </p:cNvPr>
          <p:cNvPicPr>
            <a:picLocks noChangeAspect="1"/>
          </p:cNvPicPr>
          <p:nvPr/>
        </p:nvPicPr>
        <p:blipFill>
          <a:blip r:embed="rId3"/>
          <a:srcRect/>
          <a:stretch/>
        </p:blipFill>
        <p:spPr>
          <a:xfrm>
            <a:off x="1989894" y="914401"/>
            <a:ext cx="8357068" cy="5943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995"/>
    </mc:Choice>
    <mc:Fallback xmlns="">
      <p:transition spd="slow" advTm="999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96173" y="171622"/>
            <a:ext cx="7769225" cy="685800"/>
          </a:xfrm>
        </p:spPr>
        <p:txBody>
          <a:bodyPr>
            <a:noAutofit/>
          </a:bodyPr>
          <a:lstStyle/>
          <a:p>
            <a:r>
              <a:rPr lang="en-US" altLang="en-US">
                <a:solidFill>
                  <a:schemeClr val="bg1"/>
                </a:solidFill>
                <a:latin typeface="+mn-lt"/>
              </a:rPr>
              <a:t>Transload (Secondary) Truck Trips</a:t>
            </a:r>
          </a:p>
        </p:txBody>
      </p:sp>
      <p:pic>
        <p:nvPicPr>
          <p:cNvPr id="1536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1214" y="1760538"/>
            <a:ext cx="13239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5395914"/>
            <a:ext cx="2395538" cy="58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Left-Right Arrow 8"/>
          <p:cNvSpPr/>
          <p:nvPr/>
        </p:nvSpPr>
        <p:spPr>
          <a:xfrm>
            <a:off x="3600450" y="1936751"/>
            <a:ext cx="3022600" cy="428625"/>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en-US">
              <a:solidFill>
                <a:schemeClr val="tx1"/>
              </a:solidFill>
            </a:endParaRPr>
          </a:p>
        </p:txBody>
      </p:sp>
      <p:pic>
        <p:nvPicPr>
          <p:cNvPr id="153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6" y="1316038"/>
            <a:ext cx="189547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5726" y="4913313"/>
            <a:ext cx="189547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Left-Right Arrow 17"/>
          <p:cNvSpPr/>
          <p:nvPr/>
        </p:nvSpPr>
        <p:spPr>
          <a:xfrm rot="8167450">
            <a:off x="4335463" y="3740151"/>
            <a:ext cx="3370262" cy="4286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9" name="Left-Right Arrow 18"/>
          <p:cNvSpPr/>
          <p:nvPr/>
        </p:nvSpPr>
        <p:spPr>
          <a:xfrm rot="4000570">
            <a:off x="7113588" y="3556001"/>
            <a:ext cx="2298700" cy="4286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grpSp>
        <p:nvGrpSpPr>
          <p:cNvPr id="15377" name="Group 2"/>
          <p:cNvGrpSpPr>
            <a:grpSpLocks/>
          </p:cNvGrpSpPr>
          <p:nvPr/>
        </p:nvGrpSpPr>
        <p:grpSpPr bwMode="auto">
          <a:xfrm>
            <a:off x="4259264" y="1679576"/>
            <a:ext cx="1654175" cy="728663"/>
            <a:chOff x="2676637" y="2342485"/>
            <a:chExt cx="1653678" cy="729095"/>
          </a:xfrm>
        </p:grpSpPr>
        <p:pic>
          <p:nvPicPr>
            <p:cNvPr id="15385"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676637" y="2477220"/>
              <a:ext cx="1122680"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7635" y="2342485"/>
              <a:ext cx="1122680"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78" name="Group 5"/>
          <p:cNvGrpSpPr>
            <a:grpSpLocks/>
          </p:cNvGrpSpPr>
          <p:nvPr/>
        </p:nvGrpSpPr>
        <p:grpSpPr bwMode="auto">
          <a:xfrm>
            <a:off x="5154613" y="3484563"/>
            <a:ext cx="1911350" cy="838200"/>
            <a:chOff x="3481329" y="3455383"/>
            <a:chExt cx="1911887" cy="839369"/>
          </a:xfrm>
        </p:grpSpPr>
        <p:pic>
          <p:nvPicPr>
            <p:cNvPr id="15383"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600785">
              <a:off x="4038532" y="3455383"/>
              <a:ext cx="1354684"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4"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915563" flipH="1">
              <a:off x="3481329" y="3756590"/>
              <a:ext cx="1354684"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79" name="Group 27"/>
          <p:cNvGrpSpPr>
            <a:grpSpLocks/>
          </p:cNvGrpSpPr>
          <p:nvPr/>
        </p:nvGrpSpPr>
        <p:grpSpPr bwMode="auto">
          <a:xfrm rot="6609401">
            <a:off x="7146925" y="3460750"/>
            <a:ext cx="1925638" cy="801688"/>
            <a:chOff x="3424318" y="3337868"/>
            <a:chExt cx="1925764" cy="801560"/>
          </a:xfrm>
        </p:grpSpPr>
        <p:pic>
          <p:nvPicPr>
            <p:cNvPr id="15381"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915563" flipH="1">
              <a:off x="3424318" y="3601266"/>
              <a:ext cx="1354684"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2"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600785">
              <a:off x="3995398" y="3337868"/>
              <a:ext cx="1354684"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51E95C1B-BA29-CF23-4A5F-AE62F56148CC}"/>
              </a:ext>
            </a:extLst>
          </p:cNvPr>
          <p:cNvPicPr>
            <a:picLocks noChangeAspect="1"/>
          </p:cNvPicPr>
          <p:nvPr/>
        </p:nvPicPr>
        <p:blipFill>
          <a:blip r:embed="rId8"/>
          <a:stretch>
            <a:fillRect/>
          </a:stretch>
        </p:blipFill>
        <p:spPr>
          <a:xfrm>
            <a:off x="1865912" y="943129"/>
            <a:ext cx="10209604" cy="5701587"/>
          </a:xfrm>
          <a:prstGeom prst="rect">
            <a:avLst/>
          </a:prstGeom>
        </p:spPr>
      </p:pic>
      <p:sp>
        <p:nvSpPr>
          <p:cNvPr id="15374" name="TextBox 20"/>
          <p:cNvSpPr txBox="1">
            <a:spLocks noChangeArrowheads="1"/>
          </p:cNvSpPr>
          <p:nvPr/>
        </p:nvSpPr>
        <p:spPr bwMode="auto">
          <a:xfrm>
            <a:off x="872902" y="1339317"/>
            <a:ext cx="25322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300">
                <a:solidFill>
                  <a:schemeClr val="bg1"/>
                </a:solidFill>
                <a:latin typeface="Arial" pitchFamily="34" charset="0"/>
                <a:ea typeface="MS PGothic" pitchFamily="34" charset="-128"/>
              </a:defRPr>
            </a:lvl1pPr>
            <a:lvl2pPr marL="742950" indent="-285750" eaLnBrk="0" hangingPunct="0">
              <a:spcBef>
                <a:spcPct val="20000"/>
              </a:spcBef>
              <a:buChar char="–"/>
              <a:defRPr sz="2100">
                <a:solidFill>
                  <a:schemeClr val="bg1"/>
                </a:solidFill>
                <a:latin typeface="Arial" pitchFamily="34" charset="0"/>
                <a:ea typeface="MS PGothic" pitchFamily="34" charset="-128"/>
              </a:defRPr>
            </a:lvl2pPr>
            <a:lvl3pPr marL="1143000" indent="-228600" eaLnBrk="0" hangingPunct="0">
              <a:spcBef>
                <a:spcPct val="20000"/>
              </a:spcBef>
              <a:buChar char="•"/>
              <a:defRPr sz="1900">
                <a:solidFill>
                  <a:schemeClr val="bg1"/>
                </a:solidFill>
                <a:latin typeface="Arial" pitchFamily="34" charset="0"/>
                <a:ea typeface="MS PGothic" pitchFamily="34" charset="-128"/>
              </a:defRPr>
            </a:lvl3pPr>
            <a:lvl4pPr marL="1600200" indent="-228600" eaLnBrk="0" hangingPunct="0">
              <a:spcBef>
                <a:spcPct val="20000"/>
              </a:spcBef>
              <a:buChar char="–"/>
              <a:defRPr sz="16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eaLnBrk="1" hangingPunct="1">
              <a:spcBef>
                <a:spcPct val="0"/>
              </a:spcBef>
              <a:buFontTx/>
              <a:buNone/>
            </a:pPr>
            <a:r>
              <a:rPr lang="en-US" altLang="en-US" sz="2000" b="1">
                <a:solidFill>
                  <a:schemeClr val="tx1"/>
                </a:solidFill>
                <a:latin typeface="Franklin Gothic Demi" panose="020B0703020102020204" pitchFamily="34" charset="0"/>
              </a:rPr>
              <a:t>Port Primary </a:t>
            </a:r>
          </a:p>
          <a:p>
            <a:pPr eaLnBrk="1" hangingPunct="1">
              <a:spcBef>
                <a:spcPct val="0"/>
              </a:spcBef>
              <a:buFontTx/>
              <a:buNone/>
            </a:pPr>
            <a:r>
              <a:rPr lang="en-US" altLang="en-US" sz="2000" b="1">
                <a:solidFill>
                  <a:schemeClr val="tx1"/>
                </a:solidFill>
                <a:latin typeface="Franklin Gothic Demi" panose="020B0703020102020204" pitchFamily="34" charset="0"/>
              </a:rPr>
              <a:t>Truck Trips</a:t>
            </a:r>
          </a:p>
        </p:txBody>
      </p:sp>
      <p:sp>
        <p:nvSpPr>
          <p:cNvPr id="15368" name="TextBox 7"/>
          <p:cNvSpPr txBox="1">
            <a:spLocks noChangeArrowheads="1"/>
          </p:cNvSpPr>
          <p:nvPr/>
        </p:nvSpPr>
        <p:spPr bwMode="auto">
          <a:xfrm rot="1684076">
            <a:off x="1964923" y="5627688"/>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300">
                <a:solidFill>
                  <a:schemeClr val="bg1"/>
                </a:solidFill>
                <a:latin typeface="Arial" pitchFamily="34" charset="0"/>
                <a:ea typeface="MS PGothic" pitchFamily="34" charset="-128"/>
              </a:defRPr>
            </a:lvl1pPr>
            <a:lvl2pPr marL="742950" indent="-285750" eaLnBrk="0" hangingPunct="0">
              <a:spcBef>
                <a:spcPct val="20000"/>
              </a:spcBef>
              <a:buChar char="–"/>
              <a:defRPr sz="2100">
                <a:solidFill>
                  <a:schemeClr val="bg1"/>
                </a:solidFill>
                <a:latin typeface="Arial" pitchFamily="34" charset="0"/>
                <a:ea typeface="MS PGothic" pitchFamily="34" charset="-128"/>
              </a:defRPr>
            </a:lvl2pPr>
            <a:lvl3pPr marL="1143000" indent="-228600" eaLnBrk="0" hangingPunct="0">
              <a:spcBef>
                <a:spcPct val="20000"/>
              </a:spcBef>
              <a:buChar char="•"/>
              <a:defRPr sz="1900">
                <a:solidFill>
                  <a:schemeClr val="bg1"/>
                </a:solidFill>
                <a:latin typeface="Arial" pitchFamily="34" charset="0"/>
                <a:ea typeface="MS PGothic" pitchFamily="34" charset="-128"/>
              </a:defRPr>
            </a:lvl3pPr>
            <a:lvl4pPr marL="1600200" indent="-228600" eaLnBrk="0" hangingPunct="0">
              <a:spcBef>
                <a:spcPct val="20000"/>
              </a:spcBef>
              <a:buChar char="–"/>
              <a:defRPr sz="16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eaLnBrk="1" hangingPunct="1">
              <a:spcBef>
                <a:spcPct val="0"/>
              </a:spcBef>
              <a:buFontTx/>
              <a:buNone/>
            </a:pPr>
            <a:r>
              <a:rPr lang="en-US" altLang="en-US" sz="2000" b="1">
                <a:solidFill>
                  <a:schemeClr val="tx1"/>
                </a:solidFill>
                <a:latin typeface="Franklin Gothic Demi" panose="020B0703020102020204" pitchFamily="34" charset="0"/>
              </a:rPr>
              <a:t>Off-dock Railyard</a:t>
            </a:r>
          </a:p>
        </p:txBody>
      </p:sp>
      <p:sp>
        <p:nvSpPr>
          <p:cNvPr id="15375" name="TextBox 21"/>
          <p:cNvSpPr txBox="1">
            <a:spLocks noChangeArrowheads="1"/>
          </p:cNvSpPr>
          <p:nvPr/>
        </p:nvSpPr>
        <p:spPr bwMode="auto">
          <a:xfrm>
            <a:off x="4524677" y="4980782"/>
            <a:ext cx="3133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300">
                <a:solidFill>
                  <a:schemeClr val="bg1"/>
                </a:solidFill>
                <a:latin typeface="Arial" pitchFamily="34" charset="0"/>
                <a:ea typeface="MS PGothic" pitchFamily="34" charset="-128"/>
              </a:defRPr>
            </a:lvl1pPr>
            <a:lvl2pPr marL="742950" indent="-285750" eaLnBrk="0" hangingPunct="0">
              <a:spcBef>
                <a:spcPct val="20000"/>
              </a:spcBef>
              <a:buChar char="–"/>
              <a:defRPr sz="2100">
                <a:solidFill>
                  <a:schemeClr val="bg1"/>
                </a:solidFill>
                <a:latin typeface="Arial" pitchFamily="34" charset="0"/>
                <a:ea typeface="MS PGothic" pitchFamily="34" charset="-128"/>
              </a:defRPr>
            </a:lvl2pPr>
            <a:lvl3pPr marL="1143000" indent="-228600" eaLnBrk="0" hangingPunct="0">
              <a:spcBef>
                <a:spcPct val="20000"/>
              </a:spcBef>
              <a:buChar char="•"/>
              <a:defRPr sz="1900">
                <a:solidFill>
                  <a:schemeClr val="bg1"/>
                </a:solidFill>
                <a:latin typeface="Arial" pitchFamily="34" charset="0"/>
                <a:ea typeface="MS PGothic" pitchFamily="34" charset="-128"/>
              </a:defRPr>
            </a:lvl3pPr>
            <a:lvl4pPr marL="1600200" indent="-228600" eaLnBrk="0" hangingPunct="0">
              <a:spcBef>
                <a:spcPct val="20000"/>
              </a:spcBef>
              <a:buChar char="–"/>
              <a:defRPr sz="16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eaLnBrk="1" hangingPunct="1">
              <a:spcBef>
                <a:spcPct val="0"/>
              </a:spcBef>
              <a:buFontTx/>
              <a:buNone/>
            </a:pPr>
            <a:r>
              <a:rPr lang="en-US" altLang="en-US" sz="2000" b="1">
                <a:solidFill>
                  <a:schemeClr val="tx1"/>
                </a:solidFill>
                <a:latin typeface="Franklin Gothic Demi" panose="020B0703020102020204" pitchFamily="34" charset="0"/>
              </a:rPr>
              <a:t>Secondary  Truck Trips </a:t>
            </a:r>
            <a:r>
              <a:rPr lang="en-US" altLang="en-US" sz="2000">
                <a:solidFill>
                  <a:schemeClr val="tx1"/>
                </a:solidFill>
                <a:latin typeface="Franklin Gothic Book" panose="020B0503020102020204" pitchFamily="34" charset="0"/>
              </a:rPr>
              <a:t>Transload to Rail </a:t>
            </a:r>
          </a:p>
        </p:txBody>
      </p:sp>
      <p:sp>
        <p:nvSpPr>
          <p:cNvPr id="15371" name="TextBox 16"/>
          <p:cNvSpPr txBox="1">
            <a:spLocks noChangeArrowheads="1"/>
          </p:cNvSpPr>
          <p:nvPr/>
        </p:nvSpPr>
        <p:spPr bwMode="auto">
          <a:xfrm>
            <a:off x="7822213" y="5978492"/>
            <a:ext cx="25978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300">
                <a:solidFill>
                  <a:schemeClr val="bg1"/>
                </a:solidFill>
                <a:latin typeface="Arial" pitchFamily="34" charset="0"/>
                <a:ea typeface="MS PGothic" pitchFamily="34" charset="-128"/>
              </a:defRPr>
            </a:lvl1pPr>
            <a:lvl2pPr marL="742950" indent="-285750" eaLnBrk="0" hangingPunct="0">
              <a:spcBef>
                <a:spcPct val="20000"/>
              </a:spcBef>
              <a:buChar char="–"/>
              <a:defRPr sz="2100">
                <a:solidFill>
                  <a:schemeClr val="bg1"/>
                </a:solidFill>
                <a:latin typeface="Arial" pitchFamily="34" charset="0"/>
                <a:ea typeface="MS PGothic" pitchFamily="34" charset="-128"/>
              </a:defRPr>
            </a:lvl2pPr>
            <a:lvl3pPr marL="1143000" indent="-228600" eaLnBrk="0" hangingPunct="0">
              <a:spcBef>
                <a:spcPct val="20000"/>
              </a:spcBef>
              <a:buChar char="•"/>
              <a:defRPr sz="1900">
                <a:solidFill>
                  <a:schemeClr val="bg1"/>
                </a:solidFill>
                <a:latin typeface="Arial" pitchFamily="34" charset="0"/>
                <a:ea typeface="MS PGothic" pitchFamily="34" charset="-128"/>
              </a:defRPr>
            </a:lvl3pPr>
            <a:lvl4pPr marL="1600200" indent="-228600" eaLnBrk="0" hangingPunct="0">
              <a:spcBef>
                <a:spcPct val="20000"/>
              </a:spcBef>
              <a:buChar char="–"/>
              <a:defRPr sz="16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eaLnBrk="1" hangingPunct="1">
              <a:spcBef>
                <a:spcPct val="0"/>
              </a:spcBef>
              <a:buFontTx/>
              <a:buNone/>
            </a:pPr>
            <a:r>
              <a:rPr lang="en-US" altLang="en-US" sz="2000">
                <a:solidFill>
                  <a:schemeClr val="tx1"/>
                </a:solidFill>
                <a:latin typeface="Franklin Gothic Demi" panose="020B0703020102020204" pitchFamily="34" charset="0"/>
              </a:rPr>
              <a:t>Warehouse or </a:t>
            </a:r>
          </a:p>
          <a:p>
            <a:pPr eaLnBrk="1" hangingPunct="1">
              <a:spcBef>
                <a:spcPct val="0"/>
              </a:spcBef>
              <a:buFontTx/>
              <a:buNone/>
            </a:pPr>
            <a:r>
              <a:rPr lang="en-US" altLang="en-US" sz="2000">
                <a:solidFill>
                  <a:schemeClr val="tx1"/>
                </a:solidFill>
                <a:latin typeface="Franklin Gothic Demi" panose="020B0703020102020204" pitchFamily="34" charset="0"/>
              </a:rPr>
              <a:t>Distribution Center</a:t>
            </a:r>
          </a:p>
        </p:txBody>
      </p:sp>
      <p:sp>
        <p:nvSpPr>
          <p:cNvPr id="15376" name="TextBox 22"/>
          <p:cNvSpPr txBox="1">
            <a:spLocks noChangeArrowheads="1"/>
          </p:cNvSpPr>
          <p:nvPr/>
        </p:nvSpPr>
        <p:spPr bwMode="auto">
          <a:xfrm>
            <a:off x="8438444" y="3827860"/>
            <a:ext cx="27447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300">
                <a:solidFill>
                  <a:schemeClr val="bg1"/>
                </a:solidFill>
                <a:latin typeface="Arial" pitchFamily="34" charset="0"/>
                <a:ea typeface="MS PGothic" pitchFamily="34" charset="-128"/>
              </a:defRPr>
            </a:lvl1pPr>
            <a:lvl2pPr marL="742950" indent="-285750" eaLnBrk="0" hangingPunct="0">
              <a:spcBef>
                <a:spcPct val="20000"/>
              </a:spcBef>
              <a:buChar char="–"/>
              <a:defRPr sz="2100">
                <a:solidFill>
                  <a:schemeClr val="bg1"/>
                </a:solidFill>
                <a:latin typeface="Arial" pitchFamily="34" charset="0"/>
                <a:ea typeface="MS PGothic" pitchFamily="34" charset="-128"/>
              </a:defRPr>
            </a:lvl2pPr>
            <a:lvl3pPr marL="1143000" indent="-228600" eaLnBrk="0" hangingPunct="0">
              <a:spcBef>
                <a:spcPct val="20000"/>
              </a:spcBef>
              <a:buChar char="•"/>
              <a:defRPr sz="1900">
                <a:solidFill>
                  <a:schemeClr val="bg1"/>
                </a:solidFill>
                <a:latin typeface="Arial" pitchFamily="34" charset="0"/>
                <a:ea typeface="MS PGothic" pitchFamily="34" charset="-128"/>
              </a:defRPr>
            </a:lvl3pPr>
            <a:lvl4pPr marL="1600200" indent="-228600" eaLnBrk="0" hangingPunct="0">
              <a:spcBef>
                <a:spcPct val="20000"/>
              </a:spcBef>
              <a:buChar char="–"/>
              <a:defRPr sz="16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eaLnBrk="1" hangingPunct="1">
              <a:spcBef>
                <a:spcPct val="0"/>
              </a:spcBef>
              <a:buFontTx/>
              <a:buNone/>
            </a:pPr>
            <a:r>
              <a:rPr lang="en-US" altLang="en-US" sz="2000" b="1">
                <a:solidFill>
                  <a:schemeClr val="tx1"/>
                </a:solidFill>
                <a:latin typeface="Franklin Gothic Demi" panose="020B0703020102020204" pitchFamily="34" charset="0"/>
              </a:rPr>
              <a:t>Secondary  Truck Trips</a:t>
            </a:r>
          </a:p>
          <a:p>
            <a:pPr eaLnBrk="1" hangingPunct="1">
              <a:spcBef>
                <a:spcPct val="0"/>
              </a:spcBef>
              <a:buFontTx/>
              <a:buNone/>
            </a:pPr>
            <a:r>
              <a:rPr lang="en-US" altLang="en-US" sz="2000">
                <a:solidFill>
                  <a:schemeClr val="tx1"/>
                </a:solidFill>
                <a:latin typeface="Franklin Gothic Book" panose="020B0503020102020204" pitchFamily="34" charset="0"/>
              </a:rPr>
              <a:t>Transload to Truck </a:t>
            </a:r>
          </a:p>
        </p:txBody>
      </p:sp>
      <p:sp>
        <p:nvSpPr>
          <p:cNvPr id="15369" name="TextBox 12"/>
          <p:cNvSpPr txBox="1">
            <a:spLocks noChangeArrowheads="1"/>
          </p:cNvSpPr>
          <p:nvPr/>
        </p:nvSpPr>
        <p:spPr bwMode="auto">
          <a:xfrm>
            <a:off x="9641229" y="811329"/>
            <a:ext cx="22494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300">
                <a:solidFill>
                  <a:schemeClr val="bg1"/>
                </a:solidFill>
                <a:latin typeface="Arial" pitchFamily="34" charset="0"/>
                <a:ea typeface="MS PGothic" pitchFamily="34" charset="-128"/>
              </a:defRPr>
            </a:lvl1pPr>
            <a:lvl2pPr marL="742950" indent="-285750" eaLnBrk="0" hangingPunct="0">
              <a:spcBef>
                <a:spcPct val="20000"/>
              </a:spcBef>
              <a:buChar char="–"/>
              <a:defRPr sz="2100">
                <a:solidFill>
                  <a:schemeClr val="bg1"/>
                </a:solidFill>
                <a:latin typeface="Arial" pitchFamily="34" charset="0"/>
                <a:ea typeface="MS PGothic" pitchFamily="34" charset="-128"/>
              </a:defRPr>
            </a:lvl2pPr>
            <a:lvl3pPr marL="1143000" indent="-228600" eaLnBrk="0" hangingPunct="0">
              <a:spcBef>
                <a:spcPct val="20000"/>
              </a:spcBef>
              <a:buChar char="•"/>
              <a:defRPr sz="1900">
                <a:solidFill>
                  <a:schemeClr val="bg1"/>
                </a:solidFill>
                <a:latin typeface="Arial" pitchFamily="34" charset="0"/>
                <a:ea typeface="MS PGothic" pitchFamily="34" charset="-128"/>
              </a:defRPr>
            </a:lvl3pPr>
            <a:lvl4pPr marL="1600200" indent="-228600" eaLnBrk="0" hangingPunct="0">
              <a:spcBef>
                <a:spcPct val="20000"/>
              </a:spcBef>
              <a:buChar char="–"/>
              <a:defRPr sz="16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eaLnBrk="1" hangingPunct="1">
              <a:spcBef>
                <a:spcPct val="0"/>
              </a:spcBef>
              <a:buFontTx/>
              <a:buNone/>
            </a:pPr>
            <a:r>
              <a:rPr lang="en-US" altLang="en-US" sz="2000" b="1">
                <a:solidFill>
                  <a:schemeClr val="tx1"/>
                </a:solidFill>
                <a:latin typeface="Franklin Gothic Demi" panose="020B0703020102020204" pitchFamily="34" charset="0"/>
                <a:cs typeface="Times New Roman" panose="02020603050405020304" pitchFamily="18" charset="0"/>
              </a:rPr>
              <a:t>Transload Facility</a:t>
            </a:r>
          </a:p>
        </p:txBody>
      </p:sp>
    </p:spTree>
    <p:extLst>
      <p:ext uri="{BB962C8B-B14F-4D97-AF65-F5344CB8AC3E}">
        <p14:creationId xmlns:p14="http://schemas.microsoft.com/office/powerpoint/2010/main" val="112764063"/>
      </p:ext>
    </p:extLst>
  </p:cSld>
  <p:clrMapOvr>
    <a:masterClrMapping/>
  </p:clrMapOvr>
  <mc:AlternateContent xmlns:mc="http://schemas.openxmlformats.org/markup-compatibility/2006" xmlns:p14="http://schemas.microsoft.com/office/powerpoint/2010/main">
    <mc:Choice Requires="p14">
      <p:transition spd="slow" p14:dur="2000" advTm="44200"/>
    </mc:Choice>
    <mc:Fallback xmlns="">
      <p:transition spd="slow" advTm="442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94890" y="141930"/>
            <a:ext cx="11757434" cy="694037"/>
          </a:xfrm>
        </p:spPr>
        <p:txBody>
          <a:bodyPr>
            <a:noAutofit/>
          </a:bodyPr>
          <a:lstStyle/>
          <a:p>
            <a:r>
              <a:rPr lang="en-US" altLang="en-US">
                <a:solidFill>
                  <a:schemeClr val="bg1"/>
                </a:solidFill>
                <a:latin typeface="+mn-lt"/>
              </a:rPr>
              <a:t>Warehouse and Transload Locations</a:t>
            </a:r>
          </a:p>
        </p:txBody>
      </p:sp>
      <p:pic>
        <p:nvPicPr>
          <p:cNvPr id="29700" name="Picture 2" descr="C:\Users\ghicks\Dropbox\GCCOG STP\11_Demographic Analysis\Warehousing\Figures\map2_v2.jpg"/>
          <p:cNvPicPr>
            <a:picLocks noChangeAspect="1" noChangeArrowheads="1"/>
          </p:cNvPicPr>
          <p:nvPr/>
        </p:nvPicPr>
        <p:blipFill>
          <a:blip r:embed="rId3">
            <a:extLst>
              <a:ext uri="{28A0092B-C50C-407E-A947-70E740481C1C}">
                <a14:useLocalDpi xmlns:a14="http://schemas.microsoft.com/office/drawing/2010/main" val="0"/>
              </a:ext>
            </a:extLst>
          </a:blip>
          <a:srcRect l="1071" r="25655"/>
          <a:stretch>
            <a:fillRect/>
          </a:stretch>
        </p:blipFill>
        <p:spPr bwMode="auto">
          <a:xfrm>
            <a:off x="2514601" y="990600"/>
            <a:ext cx="707231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1"/>
          <p:cNvSpPr txBox="1">
            <a:spLocks noChangeArrowheads="1"/>
          </p:cNvSpPr>
          <p:nvPr/>
        </p:nvSpPr>
        <p:spPr bwMode="auto">
          <a:xfrm>
            <a:off x="3505200" y="6149976"/>
            <a:ext cx="4495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1600">
                <a:solidFill>
                  <a:schemeClr val="bg1"/>
                </a:solidFill>
                <a:latin typeface="Arial" pitchFamily="34" charset="0"/>
              </a:defRPr>
            </a:lvl5pPr>
            <a:lvl6pPr marL="2514600" indent="-228600" eaLnBrk="0" fontAlgn="base" hangingPunct="0">
              <a:spcBef>
                <a:spcPct val="20000"/>
              </a:spcBef>
              <a:spcAft>
                <a:spcPct val="0"/>
              </a:spcAft>
              <a:buChar char="»"/>
              <a:defRPr sz="1600">
                <a:solidFill>
                  <a:schemeClr val="bg1"/>
                </a:solidFill>
                <a:latin typeface="Arial" pitchFamily="34" charset="0"/>
              </a:defRPr>
            </a:lvl6pPr>
            <a:lvl7pPr marL="2971800" indent="-228600" eaLnBrk="0" fontAlgn="base" hangingPunct="0">
              <a:spcBef>
                <a:spcPct val="20000"/>
              </a:spcBef>
              <a:spcAft>
                <a:spcPct val="0"/>
              </a:spcAft>
              <a:buChar char="»"/>
              <a:defRPr sz="1600">
                <a:solidFill>
                  <a:schemeClr val="bg1"/>
                </a:solidFill>
                <a:latin typeface="Arial" pitchFamily="34" charset="0"/>
              </a:defRPr>
            </a:lvl7pPr>
            <a:lvl8pPr marL="3429000" indent="-228600" eaLnBrk="0" fontAlgn="base" hangingPunct="0">
              <a:spcBef>
                <a:spcPct val="20000"/>
              </a:spcBef>
              <a:spcAft>
                <a:spcPct val="0"/>
              </a:spcAft>
              <a:buChar char="»"/>
              <a:defRPr sz="1600">
                <a:solidFill>
                  <a:schemeClr val="bg1"/>
                </a:solidFill>
                <a:latin typeface="Arial" pitchFamily="34" charset="0"/>
              </a:defRPr>
            </a:lvl8pPr>
            <a:lvl9pPr marL="3886200" indent="-228600" eaLnBrk="0" fontAlgn="base" hangingPunct="0">
              <a:spcBef>
                <a:spcPct val="20000"/>
              </a:spcBef>
              <a:spcAft>
                <a:spcPct val="0"/>
              </a:spcAft>
              <a:buChar char="»"/>
              <a:defRPr sz="1600">
                <a:solidFill>
                  <a:schemeClr val="bg1"/>
                </a:solidFill>
                <a:latin typeface="Arial" pitchFamily="34" charset="0"/>
              </a:defRPr>
            </a:lvl9pPr>
          </a:lstStyle>
          <a:p>
            <a:pPr eaLnBrk="1" hangingPunct="1">
              <a:spcBef>
                <a:spcPct val="0"/>
              </a:spcBef>
              <a:buFontTx/>
              <a:buNone/>
            </a:pPr>
            <a:r>
              <a:rPr lang="en-US" altLang="en-US" sz="1400">
                <a:solidFill>
                  <a:schemeClr val="tx1"/>
                </a:solidFill>
              </a:rPr>
              <a:t>Warehouses (orange and blue dots) and </a:t>
            </a:r>
            <a:br>
              <a:rPr lang="en-US" altLang="en-US" sz="1400">
                <a:solidFill>
                  <a:schemeClr val="tx1"/>
                </a:solidFill>
              </a:rPr>
            </a:br>
            <a:r>
              <a:rPr lang="en-US" altLang="en-US" sz="1400">
                <a:solidFill>
                  <a:schemeClr val="tx1"/>
                </a:solidFill>
              </a:rPr>
              <a:t>Transload Facilities (black dots)</a:t>
            </a:r>
          </a:p>
        </p:txBody>
      </p:sp>
    </p:spTree>
    <p:extLst>
      <p:ext uri="{BB962C8B-B14F-4D97-AF65-F5344CB8AC3E}">
        <p14:creationId xmlns:p14="http://schemas.microsoft.com/office/powerpoint/2010/main" val="2981357839"/>
      </p:ext>
    </p:extLst>
  </p:cSld>
  <p:clrMapOvr>
    <a:masterClrMapping/>
  </p:clrMapOvr>
  <mc:AlternateContent xmlns:mc="http://schemas.openxmlformats.org/markup-compatibility/2006" xmlns:p14="http://schemas.microsoft.com/office/powerpoint/2010/main">
    <mc:Choice Requires="p14">
      <p:transition spd="slow" p14:dur="2000" advTm="33193"/>
    </mc:Choice>
    <mc:Fallback xmlns="">
      <p:transition spd="slow" advTm="3319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C6817-5F95-4CA4-A0B1-73FDF6BD66AB}"/>
              </a:ext>
            </a:extLst>
          </p:cNvPr>
          <p:cNvSpPr>
            <a:spLocks noGrp="1"/>
          </p:cNvSpPr>
          <p:nvPr>
            <p:ph type="title"/>
          </p:nvPr>
        </p:nvSpPr>
        <p:spPr>
          <a:xfrm>
            <a:off x="92475" y="126749"/>
            <a:ext cx="10515600" cy="732269"/>
          </a:xfrm>
        </p:spPr>
        <p:txBody>
          <a:bodyPr>
            <a:normAutofit/>
          </a:bodyPr>
          <a:lstStyle/>
          <a:p>
            <a:r>
              <a:rPr lang="en-US">
                <a:solidFill>
                  <a:schemeClr val="bg1"/>
                </a:solidFill>
                <a:latin typeface="+mn-lt"/>
              </a:rPr>
              <a:t>Transload Secondary Truck Trips</a:t>
            </a:r>
          </a:p>
        </p:txBody>
      </p:sp>
      <p:pic>
        <p:nvPicPr>
          <p:cNvPr id="5" name="Content Placeholder 4">
            <a:extLst>
              <a:ext uri="{FF2B5EF4-FFF2-40B4-BE49-F238E27FC236}">
                <a16:creationId xmlns:a16="http://schemas.microsoft.com/office/drawing/2014/main" id="{DA79DCC8-2CCD-4D19-931C-09372A6C3ABF}"/>
              </a:ext>
            </a:extLst>
          </p:cNvPr>
          <p:cNvPicPr>
            <a:picLocks noGrp="1" noChangeAspect="1"/>
          </p:cNvPicPr>
          <p:nvPr>
            <p:ph idx="1"/>
          </p:nvPr>
        </p:nvPicPr>
        <p:blipFill>
          <a:blip r:embed="rId3"/>
          <a:srcRect/>
          <a:stretch/>
        </p:blipFill>
        <p:spPr>
          <a:xfrm>
            <a:off x="1824149" y="923453"/>
            <a:ext cx="8511890" cy="5934548"/>
          </a:xfrm>
        </p:spPr>
      </p:pic>
    </p:spTree>
    <p:extLst>
      <p:ext uri="{BB962C8B-B14F-4D97-AF65-F5344CB8AC3E}">
        <p14:creationId xmlns:p14="http://schemas.microsoft.com/office/powerpoint/2010/main" val="3203209417"/>
      </p:ext>
    </p:extLst>
  </p:cSld>
  <p:clrMapOvr>
    <a:masterClrMapping/>
  </p:clrMapOvr>
  <mc:AlternateContent xmlns:mc="http://schemas.openxmlformats.org/markup-compatibility/2006" xmlns:p14="http://schemas.microsoft.com/office/powerpoint/2010/main">
    <mc:Choice Requires="p14">
      <p:transition spd="slow" p14:dur="2000" advTm="44920"/>
    </mc:Choice>
    <mc:Fallback xmlns="">
      <p:transition spd="slow" advTm="4492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8867" y="101664"/>
            <a:ext cx="10710249" cy="762000"/>
          </a:xfrm>
        </p:spPr>
        <p:txBody>
          <a:bodyPr>
            <a:normAutofit fontScale="90000"/>
          </a:bodyPr>
          <a:lstStyle/>
          <a:p>
            <a:r>
              <a:rPr lang="en-US" altLang="en-US">
                <a:solidFill>
                  <a:schemeClr val="bg1"/>
                </a:solidFill>
                <a:latin typeface="+mn-lt"/>
              </a:rPr>
              <a:t>Domestic Intermodal Truck Trips </a:t>
            </a:r>
            <a:br>
              <a:rPr lang="en-US" altLang="en-US">
                <a:solidFill>
                  <a:schemeClr val="bg1"/>
                </a:solidFill>
                <a:latin typeface="+mn-lt"/>
              </a:rPr>
            </a:br>
            <a:r>
              <a:rPr lang="en-US" altLang="en-US" sz="2800">
                <a:solidFill>
                  <a:schemeClr val="bg1"/>
                </a:solidFill>
                <a:latin typeface="+mn-lt"/>
              </a:rPr>
              <a:t>(Not Directly Port-Related) </a:t>
            </a:r>
          </a:p>
        </p:txBody>
      </p:sp>
      <p:pic>
        <p:nvPicPr>
          <p:cNvPr id="163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8064" y="2671764"/>
            <a:ext cx="2395537" cy="58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Left-Right Arrow 5"/>
          <p:cNvSpPr/>
          <p:nvPr/>
        </p:nvSpPr>
        <p:spPr>
          <a:xfrm>
            <a:off x="4140200" y="2678114"/>
            <a:ext cx="3022600" cy="4286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1639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1" y="2443163"/>
            <a:ext cx="189547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393" name="Group 2"/>
          <p:cNvGrpSpPr>
            <a:grpSpLocks/>
          </p:cNvGrpSpPr>
          <p:nvPr/>
        </p:nvGrpSpPr>
        <p:grpSpPr bwMode="auto">
          <a:xfrm>
            <a:off x="4670426" y="2551114"/>
            <a:ext cx="1958975" cy="725487"/>
            <a:chOff x="3457504" y="3511974"/>
            <a:chExt cx="1959537" cy="726187"/>
          </a:xfrm>
        </p:grpSpPr>
        <p:pic>
          <p:nvPicPr>
            <p:cNvPr id="16395"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457504" y="3511974"/>
              <a:ext cx="1354684"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2357" y="3699999"/>
              <a:ext cx="1354684"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 name="Picture 2">
            <a:extLst>
              <a:ext uri="{FF2B5EF4-FFF2-40B4-BE49-F238E27FC236}">
                <a16:creationId xmlns:a16="http://schemas.microsoft.com/office/drawing/2014/main" id="{5042D791-2669-5B24-CFC5-47D7AEF2AC58}"/>
              </a:ext>
            </a:extLst>
          </p:cNvPr>
          <p:cNvPicPr>
            <a:picLocks noChangeAspect="1"/>
          </p:cNvPicPr>
          <p:nvPr/>
        </p:nvPicPr>
        <p:blipFill>
          <a:blip r:embed="rId6"/>
          <a:stretch>
            <a:fillRect/>
          </a:stretch>
        </p:blipFill>
        <p:spPr>
          <a:xfrm>
            <a:off x="866045" y="1432517"/>
            <a:ext cx="10459910" cy="4515480"/>
          </a:xfrm>
          <a:prstGeom prst="rect">
            <a:avLst/>
          </a:prstGeom>
        </p:spPr>
      </p:pic>
      <p:sp>
        <p:nvSpPr>
          <p:cNvPr id="16392" name="TextBox 12"/>
          <p:cNvSpPr txBox="1">
            <a:spLocks noChangeArrowheads="1"/>
          </p:cNvSpPr>
          <p:nvPr/>
        </p:nvSpPr>
        <p:spPr bwMode="auto">
          <a:xfrm>
            <a:off x="1276929" y="2721114"/>
            <a:ext cx="25818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300">
                <a:solidFill>
                  <a:schemeClr val="bg1"/>
                </a:solidFill>
                <a:latin typeface="Arial" pitchFamily="34" charset="0"/>
                <a:ea typeface="MS PGothic" pitchFamily="34" charset="-128"/>
              </a:defRPr>
            </a:lvl1pPr>
            <a:lvl2pPr marL="742950" indent="-285750" eaLnBrk="0" hangingPunct="0">
              <a:spcBef>
                <a:spcPct val="20000"/>
              </a:spcBef>
              <a:buChar char="–"/>
              <a:defRPr sz="2100">
                <a:solidFill>
                  <a:schemeClr val="bg1"/>
                </a:solidFill>
                <a:latin typeface="Arial" pitchFamily="34" charset="0"/>
                <a:ea typeface="MS PGothic" pitchFamily="34" charset="-128"/>
              </a:defRPr>
            </a:lvl2pPr>
            <a:lvl3pPr marL="1143000" indent="-228600" eaLnBrk="0" hangingPunct="0">
              <a:spcBef>
                <a:spcPct val="20000"/>
              </a:spcBef>
              <a:buChar char="•"/>
              <a:defRPr sz="1900">
                <a:solidFill>
                  <a:schemeClr val="bg1"/>
                </a:solidFill>
                <a:latin typeface="Arial" pitchFamily="34" charset="0"/>
                <a:ea typeface="MS PGothic" pitchFamily="34" charset="-128"/>
              </a:defRPr>
            </a:lvl3pPr>
            <a:lvl4pPr marL="1600200" indent="-228600" eaLnBrk="0" hangingPunct="0">
              <a:spcBef>
                <a:spcPct val="20000"/>
              </a:spcBef>
              <a:buChar char="–"/>
              <a:defRPr sz="16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eaLnBrk="1" hangingPunct="1">
              <a:spcBef>
                <a:spcPct val="0"/>
              </a:spcBef>
              <a:buFontTx/>
              <a:buNone/>
            </a:pPr>
            <a:r>
              <a:rPr lang="en-US" altLang="en-US" sz="2000">
                <a:solidFill>
                  <a:schemeClr val="tx1"/>
                </a:solidFill>
                <a:latin typeface="Franklin Gothic Demi" panose="020B0703020102020204" pitchFamily="34" charset="0"/>
              </a:rPr>
              <a:t>Warehouse, manufacturing, etc.</a:t>
            </a:r>
          </a:p>
        </p:txBody>
      </p:sp>
      <p:sp>
        <p:nvSpPr>
          <p:cNvPr id="16391" name="TextBox 7"/>
          <p:cNvSpPr txBox="1">
            <a:spLocks noChangeArrowheads="1"/>
          </p:cNvSpPr>
          <p:nvPr/>
        </p:nvSpPr>
        <p:spPr bwMode="auto">
          <a:xfrm>
            <a:off x="8030936" y="1500861"/>
            <a:ext cx="2800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300">
                <a:solidFill>
                  <a:schemeClr val="bg1"/>
                </a:solidFill>
                <a:latin typeface="Arial" pitchFamily="34" charset="0"/>
                <a:ea typeface="MS PGothic" pitchFamily="34" charset="-128"/>
              </a:defRPr>
            </a:lvl1pPr>
            <a:lvl2pPr marL="742950" indent="-285750" eaLnBrk="0" hangingPunct="0">
              <a:spcBef>
                <a:spcPct val="20000"/>
              </a:spcBef>
              <a:buChar char="–"/>
              <a:defRPr sz="2100">
                <a:solidFill>
                  <a:schemeClr val="bg1"/>
                </a:solidFill>
                <a:latin typeface="Arial" pitchFamily="34" charset="0"/>
                <a:ea typeface="MS PGothic" pitchFamily="34" charset="-128"/>
              </a:defRPr>
            </a:lvl2pPr>
            <a:lvl3pPr marL="1143000" indent="-228600" eaLnBrk="0" hangingPunct="0">
              <a:spcBef>
                <a:spcPct val="20000"/>
              </a:spcBef>
              <a:buChar char="•"/>
              <a:defRPr sz="1900">
                <a:solidFill>
                  <a:schemeClr val="bg1"/>
                </a:solidFill>
                <a:latin typeface="Arial" pitchFamily="34" charset="0"/>
                <a:ea typeface="MS PGothic" pitchFamily="34" charset="-128"/>
              </a:defRPr>
            </a:lvl3pPr>
            <a:lvl4pPr marL="1600200" indent="-228600" eaLnBrk="0" hangingPunct="0">
              <a:spcBef>
                <a:spcPct val="20000"/>
              </a:spcBef>
              <a:buChar char="–"/>
              <a:defRPr sz="16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eaLnBrk="1" hangingPunct="1">
              <a:spcBef>
                <a:spcPct val="0"/>
              </a:spcBef>
              <a:buFontTx/>
              <a:buNone/>
            </a:pPr>
            <a:r>
              <a:rPr lang="en-US" altLang="en-US" sz="2000">
                <a:solidFill>
                  <a:schemeClr val="tx1"/>
                </a:solidFill>
                <a:latin typeface="Franklin Gothic Demi" panose="020B0703020102020204" pitchFamily="34" charset="0"/>
              </a:rPr>
              <a:t>Intermodal Railyard </a:t>
            </a:r>
            <a:r>
              <a:rPr lang="en-US" altLang="en-US" sz="2000" b="1">
                <a:solidFill>
                  <a:schemeClr val="tx1"/>
                </a:solidFill>
                <a:latin typeface="Franklin Gothic Book" panose="020B0503020102020204" pitchFamily="34" charset="0"/>
              </a:rPr>
              <a:t>(Off-Dock)</a:t>
            </a:r>
          </a:p>
        </p:txBody>
      </p:sp>
    </p:spTree>
    <p:extLst>
      <p:ext uri="{BB962C8B-B14F-4D97-AF65-F5344CB8AC3E}">
        <p14:creationId xmlns:p14="http://schemas.microsoft.com/office/powerpoint/2010/main" val="888902453"/>
      </p:ext>
    </p:extLst>
  </p:cSld>
  <p:clrMapOvr>
    <a:masterClrMapping/>
  </p:clrMapOvr>
  <mc:AlternateContent xmlns:mc="http://schemas.openxmlformats.org/markup-compatibility/2006" xmlns:p14="http://schemas.microsoft.com/office/powerpoint/2010/main">
    <mc:Choice Requires="p14">
      <p:transition spd="slow" p14:dur="2000" advTm="28131"/>
    </mc:Choice>
    <mc:Fallback xmlns="">
      <p:transition spd="slow" advTm="2813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78" y="191338"/>
            <a:ext cx="10515600" cy="569824"/>
          </a:xfrm>
        </p:spPr>
        <p:txBody>
          <a:bodyPr>
            <a:noAutofit/>
          </a:bodyPr>
          <a:lstStyle/>
          <a:p>
            <a:pPr>
              <a:defRPr/>
            </a:pPr>
            <a:r>
              <a:rPr lang="en-US">
                <a:solidFill>
                  <a:schemeClr val="bg1"/>
                </a:solidFill>
                <a:latin typeface="+mn-lt"/>
              </a:rPr>
              <a:t>Intermodal Truck Trip Patterns (PM Period)</a:t>
            </a:r>
          </a:p>
        </p:txBody>
      </p:sp>
      <p:sp>
        <p:nvSpPr>
          <p:cNvPr id="7" name="TextBox 6"/>
          <p:cNvSpPr txBox="1"/>
          <p:nvPr/>
        </p:nvSpPr>
        <p:spPr>
          <a:xfrm>
            <a:off x="7086600" y="6553201"/>
            <a:ext cx="3352800" cy="246221"/>
          </a:xfrm>
          <a:prstGeom prst="rect">
            <a:avLst/>
          </a:prstGeom>
          <a:noFill/>
        </p:spPr>
        <p:txBody>
          <a:bodyPr wrap="square" rtlCol="0">
            <a:spAutoFit/>
          </a:bodyPr>
          <a:lstStyle/>
          <a:p>
            <a:pPr algn="r">
              <a:buNone/>
            </a:pPr>
            <a:r>
              <a:rPr lang="en-US" sz="1000" i="1">
                <a:latin typeface="Arial" panose="020B0604020202020204" pitchFamily="34" charset="0"/>
                <a:cs typeface="Arial" panose="020B0604020202020204" pitchFamily="34" charset="0"/>
              </a:rPr>
              <a:t>Preliminary Working Document.  Subject to Change.</a:t>
            </a:r>
          </a:p>
        </p:txBody>
      </p:sp>
      <p:pic>
        <p:nvPicPr>
          <p:cNvPr id="4" name="Picture 3">
            <a:extLst>
              <a:ext uri="{FF2B5EF4-FFF2-40B4-BE49-F238E27FC236}">
                <a16:creationId xmlns:a16="http://schemas.microsoft.com/office/drawing/2014/main" id="{81175D3F-9BD9-466E-9B72-D879B5F468D2}"/>
              </a:ext>
            </a:extLst>
          </p:cNvPr>
          <p:cNvPicPr>
            <a:picLocks noChangeAspect="1"/>
          </p:cNvPicPr>
          <p:nvPr/>
        </p:nvPicPr>
        <p:blipFill>
          <a:blip r:embed="rId3"/>
          <a:srcRect/>
          <a:stretch/>
        </p:blipFill>
        <p:spPr>
          <a:xfrm>
            <a:off x="1935484" y="934949"/>
            <a:ext cx="8321035" cy="58644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194"/>
    </mc:Choice>
    <mc:Fallback xmlns="">
      <p:transition spd="slow" advTm="3319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00202" y="103753"/>
            <a:ext cx="9622325" cy="762000"/>
          </a:xfrm>
        </p:spPr>
        <p:txBody>
          <a:bodyPr>
            <a:normAutofit fontScale="90000"/>
          </a:bodyPr>
          <a:lstStyle/>
          <a:p>
            <a:r>
              <a:rPr lang="en-US" altLang="en-US">
                <a:solidFill>
                  <a:schemeClr val="bg1"/>
                </a:solidFill>
                <a:latin typeface="+mn-lt"/>
              </a:rPr>
              <a:t>Domestic - Other Truck Trips </a:t>
            </a:r>
            <a:br>
              <a:rPr lang="en-US" altLang="en-US">
                <a:solidFill>
                  <a:schemeClr val="bg1"/>
                </a:solidFill>
                <a:latin typeface="+mn-lt"/>
              </a:rPr>
            </a:br>
            <a:r>
              <a:rPr lang="en-US" altLang="en-US" sz="2800">
                <a:solidFill>
                  <a:schemeClr val="bg1"/>
                </a:solidFill>
                <a:latin typeface="+mn-lt"/>
              </a:rPr>
              <a:t>(not Port-Related) </a:t>
            </a:r>
          </a:p>
        </p:txBody>
      </p:sp>
      <p:sp>
        <p:nvSpPr>
          <p:cNvPr id="6" name="Left-Right Arrow 5"/>
          <p:cNvSpPr/>
          <p:nvPr/>
        </p:nvSpPr>
        <p:spPr>
          <a:xfrm>
            <a:off x="4244975" y="2678114"/>
            <a:ext cx="3022600" cy="4286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163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2443163"/>
            <a:ext cx="189547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393" name="Group 2"/>
          <p:cNvGrpSpPr>
            <a:grpSpLocks/>
          </p:cNvGrpSpPr>
          <p:nvPr/>
        </p:nvGrpSpPr>
        <p:grpSpPr bwMode="auto">
          <a:xfrm>
            <a:off x="4765676" y="2551114"/>
            <a:ext cx="1958975" cy="725487"/>
            <a:chOff x="3457504" y="3511974"/>
            <a:chExt cx="1959537" cy="726187"/>
          </a:xfrm>
        </p:grpSpPr>
        <p:pic>
          <p:nvPicPr>
            <p:cNvPr id="1639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457504" y="3511974"/>
              <a:ext cx="1354684"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2357" y="3699999"/>
              <a:ext cx="1354684"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oup 7"/>
          <p:cNvGrpSpPr>
            <a:grpSpLocks noChangeAspect="1"/>
          </p:cNvGrpSpPr>
          <p:nvPr/>
        </p:nvGrpSpPr>
        <p:grpSpPr bwMode="auto">
          <a:xfrm>
            <a:off x="7653338" y="2473326"/>
            <a:ext cx="1727200" cy="998538"/>
            <a:chOff x="1104" y="3094"/>
            <a:chExt cx="1088" cy="629"/>
          </a:xfrm>
        </p:grpSpPr>
        <p:sp>
          <p:nvSpPr>
            <p:cNvPr id="3" name="AutoShape 6"/>
            <p:cNvSpPr>
              <a:spLocks noChangeAspect="1" noChangeArrowheads="1" noTextEdit="1"/>
            </p:cNvSpPr>
            <p:nvPr/>
          </p:nvSpPr>
          <p:spPr bwMode="auto">
            <a:xfrm>
              <a:off x="1104" y="3094"/>
              <a:ext cx="1088" cy="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8"/>
            <p:cNvSpPr>
              <a:spLocks/>
            </p:cNvSpPr>
            <p:nvPr/>
          </p:nvSpPr>
          <p:spPr bwMode="auto">
            <a:xfrm>
              <a:off x="1104" y="3094"/>
              <a:ext cx="1088" cy="629"/>
            </a:xfrm>
            <a:custGeom>
              <a:avLst/>
              <a:gdLst>
                <a:gd name="T0" fmla="*/ 0 w 2176"/>
                <a:gd name="T1" fmla="*/ 153 h 1258"/>
                <a:gd name="T2" fmla="*/ 0 w 2176"/>
                <a:gd name="T3" fmla="*/ 391 h 1258"/>
                <a:gd name="T4" fmla="*/ 596 w 2176"/>
                <a:gd name="T5" fmla="*/ 818 h 1258"/>
                <a:gd name="T6" fmla="*/ 596 w 2176"/>
                <a:gd name="T7" fmla="*/ 868 h 1258"/>
                <a:gd name="T8" fmla="*/ 1128 w 2176"/>
                <a:gd name="T9" fmla="*/ 1258 h 1258"/>
                <a:gd name="T10" fmla="*/ 1656 w 2176"/>
                <a:gd name="T11" fmla="*/ 876 h 1258"/>
                <a:gd name="T12" fmla="*/ 1656 w 2176"/>
                <a:gd name="T13" fmla="*/ 836 h 1258"/>
                <a:gd name="T14" fmla="*/ 2166 w 2176"/>
                <a:gd name="T15" fmla="*/ 460 h 1258"/>
                <a:gd name="T16" fmla="*/ 2166 w 2176"/>
                <a:gd name="T17" fmla="*/ 318 h 1258"/>
                <a:gd name="T18" fmla="*/ 2176 w 2176"/>
                <a:gd name="T19" fmla="*/ 308 h 1258"/>
                <a:gd name="T20" fmla="*/ 2176 w 2176"/>
                <a:gd name="T21" fmla="*/ 103 h 1258"/>
                <a:gd name="T22" fmla="*/ 1171 w 2176"/>
                <a:gd name="T23" fmla="*/ 0 h 1258"/>
                <a:gd name="T24" fmla="*/ 0 w 2176"/>
                <a:gd name="T25" fmla="*/ 153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76" h="1258">
                  <a:moveTo>
                    <a:pt x="0" y="153"/>
                  </a:moveTo>
                  <a:lnTo>
                    <a:pt x="0" y="391"/>
                  </a:lnTo>
                  <a:lnTo>
                    <a:pt x="596" y="818"/>
                  </a:lnTo>
                  <a:lnTo>
                    <a:pt x="596" y="868"/>
                  </a:lnTo>
                  <a:lnTo>
                    <a:pt x="1128" y="1258"/>
                  </a:lnTo>
                  <a:lnTo>
                    <a:pt x="1656" y="876"/>
                  </a:lnTo>
                  <a:lnTo>
                    <a:pt x="1656" y="836"/>
                  </a:lnTo>
                  <a:lnTo>
                    <a:pt x="2166" y="460"/>
                  </a:lnTo>
                  <a:lnTo>
                    <a:pt x="2166" y="318"/>
                  </a:lnTo>
                  <a:lnTo>
                    <a:pt x="2176" y="308"/>
                  </a:lnTo>
                  <a:lnTo>
                    <a:pt x="2176" y="103"/>
                  </a:lnTo>
                  <a:lnTo>
                    <a:pt x="1171" y="0"/>
                  </a:lnTo>
                  <a:lnTo>
                    <a:pt x="0"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9"/>
            <p:cNvSpPr>
              <a:spLocks/>
            </p:cNvSpPr>
            <p:nvPr/>
          </p:nvSpPr>
          <p:spPr bwMode="auto">
            <a:xfrm>
              <a:off x="1680" y="3414"/>
              <a:ext cx="209" cy="235"/>
            </a:xfrm>
            <a:custGeom>
              <a:avLst/>
              <a:gdLst>
                <a:gd name="T0" fmla="*/ 3 w 419"/>
                <a:gd name="T1" fmla="*/ 236 h 470"/>
                <a:gd name="T2" fmla="*/ 0 w 419"/>
                <a:gd name="T3" fmla="*/ 470 h 470"/>
                <a:gd name="T4" fmla="*/ 418 w 419"/>
                <a:gd name="T5" fmla="*/ 198 h 470"/>
                <a:gd name="T6" fmla="*/ 419 w 419"/>
                <a:gd name="T7" fmla="*/ 0 h 470"/>
                <a:gd name="T8" fmla="*/ 3 w 419"/>
                <a:gd name="T9" fmla="*/ 236 h 470"/>
              </a:gdLst>
              <a:ahLst/>
              <a:cxnLst>
                <a:cxn ang="0">
                  <a:pos x="T0" y="T1"/>
                </a:cxn>
                <a:cxn ang="0">
                  <a:pos x="T2" y="T3"/>
                </a:cxn>
                <a:cxn ang="0">
                  <a:pos x="T4" y="T5"/>
                </a:cxn>
                <a:cxn ang="0">
                  <a:pos x="T6" y="T7"/>
                </a:cxn>
                <a:cxn ang="0">
                  <a:pos x="T8" y="T9"/>
                </a:cxn>
              </a:cxnLst>
              <a:rect l="0" t="0" r="r" b="b"/>
              <a:pathLst>
                <a:path w="419" h="470">
                  <a:moveTo>
                    <a:pt x="3" y="236"/>
                  </a:moveTo>
                  <a:lnTo>
                    <a:pt x="0" y="470"/>
                  </a:lnTo>
                  <a:lnTo>
                    <a:pt x="418" y="198"/>
                  </a:lnTo>
                  <a:lnTo>
                    <a:pt x="419" y="0"/>
                  </a:lnTo>
                  <a:lnTo>
                    <a:pt x="3" y="236"/>
                  </a:ln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10"/>
            <p:cNvSpPr>
              <a:spLocks/>
            </p:cNvSpPr>
            <p:nvPr/>
          </p:nvSpPr>
          <p:spPr bwMode="auto">
            <a:xfrm>
              <a:off x="1116" y="3183"/>
              <a:ext cx="550" cy="480"/>
            </a:xfrm>
            <a:custGeom>
              <a:avLst/>
              <a:gdLst>
                <a:gd name="T0" fmla="*/ 0 w 1101"/>
                <a:gd name="T1" fmla="*/ 0 h 959"/>
                <a:gd name="T2" fmla="*/ 553 w 1101"/>
                <a:gd name="T3" fmla="*/ 255 h 959"/>
                <a:gd name="T4" fmla="*/ 1101 w 1101"/>
                <a:gd name="T5" fmla="*/ 477 h 959"/>
                <a:gd name="T6" fmla="*/ 1101 w 1101"/>
                <a:gd name="T7" fmla="*/ 959 h 959"/>
                <a:gd name="T8" fmla="*/ 0 w 1101"/>
                <a:gd name="T9" fmla="*/ 192 h 959"/>
                <a:gd name="T10" fmla="*/ 0 w 1101"/>
                <a:gd name="T11" fmla="*/ 0 h 959"/>
              </a:gdLst>
              <a:ahLst/>
              <a:cxnLst>
                <a:cxn ang="0">
                  <a:pos x="T0" y="T1"/>
                </a:cxn>
                <a:cxn ang="0">
                  <a:pos x="T2" y="T3"/>
                </a:cxn>
                <a:cxn ang="0">
                  <a:pos x="T4" y="T5"/>
                </a:cxn>
                <a:cxn ang="0">
                  <a:pos x="T6" y="T7"/>
                </a:cxn>
                <a:cxn ang="0">
                  <a:pos x="T8" y="T9"/>
                </a:cxn>
                <a:cxn ang="0">
                  <a:pos x="T10" y="T11"/>
                </a:cxn>
              </a:cxnLst>
              <a:rect l="0" t="0" r="r" b="b"/>
              <a:pathLst>
                <a:path w="1101" h="959">
                  <a:moveTo>
                    <a:pt x="0" y="0"/>
                  </a:moveTo>
                  <a:lnTo>
                    <a:pt x="553" y="255"/>
                  </a:lnTo>
                  <a:lnTo>
                    <a:pt x="1101" y="477"/>
                  </a:lnTo>
                  <a:lnTo>
                    <a:pt x="1101" y="959"/>
                  </a:lnTo>
                  <a:lnTo>
                    <a:pt x="0" y="192"/>
                  </a:lnTo>
                  <a:lnTo>
                    <a:pt x="0" y="0"/>
                  </a:lnTo>
                  <a:close/>
                </a:path>
              </a:pathLst>
            </a:custGeom>
            <a:solidFill>
              <a:srgbClr val="00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p:cNvSpPr>
            <p:nvPr/>
          </p:nvSpPr>
          <p:spPr bwMode="auto">
            <a:xfrm>
              <a:off x="1419" y="3401"/>
              <a:ext cx="10" cy="120"/>
            </a:xfrm>
            <a:custGeom>
              <a:avLst/>
              <a:gdLst>
                <a:gd name="T0" fmla="*/ 0 w 18"/>
                <a:gd name="T1" fmla="*/ 0 h 238"/>
                <a:gd name="T2" fmla="*/ 0 w 18"/>
                <a:gd name="T3" fmla="*/ 226 h 238"/>
                <a:gd name="T4" fmla="*/ 18 w 18"/>
                <a:gd name="T5" fmla="*/ 238 h 238"/>
                <a:gd name="T6" fmla="*/ 18 w 18"/>
                <a:gd name="T7" fmla="*/ 12 h 238"/>
                <a:gd name="T8" fmla="*/ 18 w 18"/>
                <a:gd name="T9" fmla="*/ 238 h 238"/>
                <a:gd name="T10" fmla="*/ 18 w 18"/>
                <a:gd name="T11" fmla="*/ 12 h 238"/>
                <a:gd name="T12" fmla="*/ 0 w 18"/>
                <a:gd name="T13" fmla="*/ 0 h 238"/>
              </a:gdLst>
              <a:ahLst/>
              <a:cxnLst>
                <a:cxn ang="0">
                  <a:pos x="T0" y="T1"/>
                </a:cxn>
                <a:cxn ang="0">
                  <a:pos x="T2" y="T3"/>
                </a:cxn>
                <a:cxn ang="0">
                  <a:pos x="T4" y="T5"/>
                </a:cxn>
                <a:cxn ang="0">
                  <a:pos x="T6" y="T7"/>
                </a:cxn>
                <a:cxn ang="0">
                  <a:pos x="T8" y="T9"/>
                </a:cxn>
                <a:cxn ang="0">
                  <a:pos x="T10" y="T11"/>
                </a:cxn>
                <a:cxn ang="0">
                  <a:pos x="T12" y="T13"/>
                </a:cxn>
              </a:cxnLst>
              <a:rect l="0" t="0" r="r" b="b"/>
              <a:pathLst>
                <a:path w="18" h="238">
                  <a:moveTo>
                    <a:pt x="0" y="0"/>
                  </a:moveTo>
                  <a:lnTo>
                    <a:pt x="0" y="226"/>
                  </a:lnTo>
                  <a:lnTo>
                    <a:pt x="18" y="238"/>
                  </a:lnTo>
                  <a:lnTo>
                    <a:pt x="18" y="12"/>
                  </a:lnTo>
                  <a:lnTo>
                    <a:pt x="18" y="238"/>
                  </a:lnTo>
                  <a:lnTo>
                    <a:pt x="18" y="12"/>
                  </a:lnTo>
                  <a:lnTo>
                    <a:pt x="0" y="0"/>
                  </a:lnTo>
                  <a:close/>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2"/>
            <p:cNvSpPr>
              <a:spLocks/>
            </p:cNvSpPr>
            <p:nvPr/>
          </p:nvSpPr>
          <p:spPr bwMode="auto">
            <a:xfrm>
              <a:off x="1429" y="3408"/>
              <a:ext cx="11" cy="113"/>
            </a:xfrm>
            <a:custGeom>
              <a:avLst/>
              <a:gdLst>
                <a:gd name="T0" fmla="*/ 0 w 23"/>
                <a:gd name="T1" fmla="*/ 226 h 226"/>
                <a:gd name="T2" fmla="*/ 23 w 23"/>
                <a:gd name="T3" fmla="*/ 217 h 226"/>
                <a:gd name="T4" fmla="*/ 23 w 23"/>
                <a:gd name="T5" fmla="*/ 13 h 226"/>
                <a:gd name="T6" fmla="*/ 0 w 23"/>
                <a:gd name="T7" fmla="*/ 0 h 226"/>
                <a:gd name="T8" fmla="*/ 0 w 23"/>
                <a:gd name="T9" fmla="*/ 226 h 226"/>
              </a:gdLst>
              <a:ahLst/>
              <a:cxnLst>
                <a:cxn ang="0">
                  <a:pos x="T0" y="T1"/>
                </a:cxn>
                <a:cxn ang="0">
                  <a:pos x="T2" y="T3"/>
                </a:cxn>
                <a:cxn ang="0">
                  <a:pos x="T4" y="T5"/>
                </a:cxn>
                <a:cxn ang="0">
                  <a:pos x="T6" y="T7"/>
                </a:cxn>
                <a:cxn ang="0">
                  <a:pos x="T8" y="T9"/>
                </a:cxn>
              </a:cxnLst>
              <a:rect l="0" t="0" r="r" b="b"/>
              <a:pathLst>
                <a:path w="23" h="226">
                  <a:moveTo>
                    <a:pt x="0" y="226"/>
                  </a:moveTo>
                  <a:lnTo>
                    <a:pt x="23" y="217"/>
                  </a:lnTo>
                  <a:lnTo>
                    <a:pt x="23" y="13"/>
                  </a:lnTo>
                  <a:lnTo>
                    <a:pt x="0" y="0"/>
                  </a:lnTo>
                  <a:lnTo>
                    <a:pt x="0" y="2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3"/>
            <p:cNvSpPr>
              <a:spLocks/>
            </p:cNvSpPr>
            <p:nvPr/>
          </p:nvSpPr>
          <p:spPr bwMode="auto">
            <a:xfrm>
              <a:off x="1499" y="3481"/>
              <a:ext cx="91" cy="129"/>
            </a:xfrm>
            <a:custGeom>
              <a:avLst/>
              <a:gdLst>
                <a:gd name="T0" fmla="*/ 0 w 181"/>
                <a:gd name="T1" fmla="*/ 130 h 257"/>
                <a:gd name="T2" fmla="*/ 0 w 181"/>
                <a:gd name="T3" fmla="*/ 0 h 257"/>
                <a:gd name="T4" fmla="*/ 181 w 181"/>
                <a:gd name="T5" fmla="*/ 105 h 257"/>
                <a:gd name="T6" fmla="*/ 181 w 181"/>
                <a:gd name="T7" fmla="*/ 257 h 257"/>
                <a:gd name="T8" fmla="*/ 0 w 181"/>
                <a:gd name="T9" fmla="*/ 130 h 257"/>
              </a:gdLst>
              <a:ahLst/>
              <a:cxnLst>
                <a:cxn ang="0">
                  <a:pos x="T0" y="T1"/>
                </a:cxn>
                <a:cxn ang="0">
                  <a:pos x="T2" y="T3"/>
                </a:cxn>
                <a:cxn ang="0">
                  <a:pos x="T4" y="T5"/>
                </a:cxn>
                <a:cxn ang="0">
                  <a:pos x="T6" y="T7"/>
                </a:cxn>
                <a:cxn ang="0">
                  <a:pos x="T8" y="T9"/>
                </a:cxn>
              </a:cxnLst>
              <a:rect l="0" t="0" r="r" b="b"/>
              <a:pathLst>
                <a:path w="181" h="257">
                  <a:moveTo>
                    <a:pt x="0" y="130"/>
                  </a:moveTo>
                  <a:lnTo>
                    <a:pt x="0" y="0"/>
                  </a:lnTo>
                  <a:lnTo>
                    <a:pt x="181" y="105"/>
                  </a:lnTo>
                  <a:lnTo>
                    <a:pt x="181" y="257"/>
                  </a:lnTo>
                  <a:lnTo>
                    <a:pt x="0" y="1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4"/>
            <p:cNvSpPr>
              <a:spLocks/>
            </p:cNvSpPr>
            <p:nvPr/>
          </p:nvSpPr>
          <p:spPr bwMode="auto">
            <a:xfrm>
              <a:off x="1506" y="3496"/>
              <a:ext cx="75" cy="108"/>
            </a:xfrm>
            <a:custGeom>
              <a:avLst/>
              <a:gdLst>
                <a:gd name="T0" fmla="*/ 0 w 148"/>
                <a:gd name="T1" fmla="*/ 111 h 215"/>
                <a:gd name="T2" fmla="*/ 1 w 148"/>
                <a:gd name="T3" fmla="*/ 0 h 215"/>
                <a:gd name="T4" fmla="*/ 148 w 148"/>
                <a:gd name="T5" fmla="*/ 85 h 215"/>
                <a:gd name="T6" fmla="*/ 148 w 148"/>
                <a:gd name="T7" fmla="*/ 215 h 215"/>
                <a:gd name="T8" fmla="*/ 0 w 148"/>
                <a:gd name="T9" fmla="*/ 111 h 215"/>
              </a:gdLst>
              <a:ahLst/>
              <a:cxnLst>
                <a:cxn ang="0">
                  <a:pos x="T0" y="T1"/>
                </a:cxn>
                <a:cxn ang="0">
                  <a:pos x="T2" y="T3"/>
                </a:cxn>
                <a:cxn ang="0">
                  <a:pos x="T4" y="T5"/>
                </a:cxn>
                <a:cxn ang="0">
                  <a:pos x="T6" y="T7"/>
                </a:cxn>
                <a:cxn ang="0">
                  <a:pos x="T8" y="T9"/>
                </a:cxn>
              </a:cxnLst>
              <a:rect l="0" t="0" r="r" b="b"/>
              <a:pathLst>
                <a:path w="148" h="215">
                  <a:moveTo>
                    <a:pt x="0" y="111"/>
                  </a:moveTo>
                  <a:lnTo>
                    <a:pt x="1" y="0"/>
                  </a:lnTo>
                  <a:lnTo>
                    <a:pt x="148" y="85"/>
                  </a:lnTo>
                  <a:lnTo>
                    <a:pt x="148" y="215"/>
                  </a:lnTo>
                  <a:lnTo>
                    <a:pt x="0" y="111"/>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5"/>
            <p:cNvSpPr>
              <a:spLocks/>
            </p:cNvSpPr>
            <p:nvPr/>
          </p:nvSpPr>
          <p:spPr bwMode="auto">
            <a:xfrm>
              <a:off x="1455" y="3416"/>
              <a:ext cx="32" cy="106"/>
            </a:xfrm>
            <a:custGeom>
              <a:avLst/>
              <a:gdLst>
                <a:gd name="T0" fmla="*/ 0 w 66"/>
                <a:gd name="T1" fmla="*/ 0 h 214"/>
                <a:gd name="T2" fmla="*/ 0 w 66"/>
                <a:gd name="T3" fmla="*/ 170 h 214"/>
                <a:gd name="T4" fmla="*/ 66 w 66"/>
                <a:gd name="T5" fmla="*/ 214 h 214"/>
                <a:gd name="T6" fmla="*/ 66 w 66"/>
                <a:gd name="T7" fmla="*/ 47 h 214"/>
                <a:gd name="T8" fmla="*/ 0 w 66"/>
                <a:gd name="T9" fmla="*/ 0 h 214"/>
              </a:gdLst>
              <a:ahLst/>
              <a:cxnLst>
                <a:cxn ang="0">
                  <a:pos x="T0" y="T1"/>
                </a:cxn>
                <a:cxn ang="0">
                  <a:pos x="T2" y="T3"/>
                </a:cxn>
                <a:cxn ang="0">
                  <a:pos x="T4" y="T5"/>
                </a:cxn>
                <a:cxn ang="0">
                  <a:pos x="T6" y="T7"/>
                </a:cxn>
                <a:cxn ang="0">
                  <a:pos x="T8" y="T9"/>
                </a:cxn>
              </a:cxnLst>
              <a:rect l="0" t="0" r="r" b="b"/>
              <a:pathLst>
                <a:path w="66" h="214">
                  <a:moveTo>
                    <a:pt x="0" y="0"/>
                  </a:moveTo>
                  <a:lnTo>
                    <a:pt x="0" y="170"/>
                  </a:lnTo>
                  <a:lnTo>
                    <a:pt x="66" y="214"/>
                  </a:lnTo>
                  <a:lnTo>
                    <a:pt x="66" y="47"/>
                  </a:lnTo>
                  <a:lnTo>
                    <a:pt x="0" y="0"/>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6"/>
            <p:cNvSpPr>
              <a:spLocks/>
            </p:cNvSpPr>
            <p:nvPr/>
          </p:nvSpPr>
          <p:spPr bwMode="auto">
            <a:xfrm>
              <a:off x="1607" y="3503"/>
              <a:ext cx="45" cy="129"/>
            </a:xfrm>
            <a:custGeom>
              <a:avLst/>
              <a:gdLst>
                <a:gd name="T0" fmla="*/ 0 w 91"/>
                <a:gd name="T1" fmla="*/ 0 h 259"/>
                <a:gd name="T2" fmla="*/ 0 w 91"/>
                <a:gd name="T3" fmla="*/ 199 h 259"/>
                <a:gd name="T4" fmla="*/ 91 w 91"/>
                <a:gd name="T5" fmla="*/ 259 h 259"/>
                <a:gd name="T6" fmla="*/ 91 w 91"/>
                <a:gd name="T7" fmla="*/ 42 h 259"/>
                <a:gd name="T8" fmla="*/ 0 w 91"/>
                <a:gd name="T9" fmla="*/ 0 h 259"/>
              </a:gdLst>
              <a:ahLst/>
              <a:cxnLst>
                <a:cxn ang="0">
                  <a:pos x="T0" y="T1"/>
                </a:cxn>
                <a:cxn ang="0">
                  <a:pos x="T2" y="T3"/>
                </a:cxn>
                <a:cxn ang="0">
                  <a:pos x="T4" y="T5"/>
                </a:cxn>
                <a:cxn ang="0">
                  <a:pos x="T6" y="T7"/>
                </a:cxn>
                <a:cxn ang="0">
                  <a:pos x="T8" y="T9"/>
                </a:cxn>
              </a:cxnLst>
              <a:rect l="0" t="0" r="r" b="b"/>
              <a:pathLst>
                <a:path w="91" h="259">
                  <a:moveTo>
                    <a:pt x="0" y="0"/>
                  </a:moveTo>
                  <a:lnTo>
                    <a:pt x="0" y="199"/>
                  </a:lnTo>
                  <a:lnTo>
                    <a:pt x="91" y="259"/>
                  </a:lnTo>
                  <a:lnTo>
                    <a:pt x="91" y="42"/>
                  </a:lnTo>
                  <a:lnTo>
                    <a:pt x="0" y="0"/>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7"/>
            <p:cNvSpPr>
              <a:spLocks/>
            </p:cNvSpPr>
            <p:nvPr/>
          </p:nvSpPr>
          <p:spPr bwMode="auto">
            <a:xfrm>
              <a:off x="1899" y="3401"/>
              <a:ext cx="15" cy="117"/>
            </a:xfrm>
            <a:custGeom>
              <a:avLst/>
              <a:gdLst>
                <a:gd name="T0" fmla="*/ 0 w 30"/>
                <a:gd name="T1" fmla="*/ 233 h 233"/>
                <a:gd name="T2" fmla="*/ 30 w 30"/>
                <a:gd name="T3" fmla="*/ 215 h 233"/>
                <a:gd name="T4" fmla="*/ 30 w 30"/>
                <a:gd name="T5" fmla="*/ 0 h 233"/>
                <a:gd name="T6" fmla="*/ 0 w 30"/>
                <a:gd name="T7" fmla="*/ 12 h 233"/>
                <a:gd name="T8" fmla="*/ 0 w 30"/>
                <a:gd name="T9" fmla="*/ 233 h 233"/>
              </a:gdLst>
              <a:ahLst/>
              <a:cxnLst>
                <a:cxn ang="0">
                  <a:pos x="T0" y="T1"/>
                </a:cxn>
                <a:cxn ang="0">
                  <a:pos x="T2" y="T3"/>
                </a:cxn>
                <a:cxn ang="0">
                  <a:pos x="T4" y="T5"/>
                </a:cxn>
                <a:cxn ang="0">
                  <a:pos x="T6" y="T7"/>
                </a:cxn>
                <a:cxn ang="0">
                  <a:pos x="T8" y="T9"/>
                </a:cxn>
              </a:cxnLst>
              <a:rect l="0" t="0" r="r" b="b"/>
              <a:pathLst>
                <a:path w="30" h="233">
                  <a:moveTo>
                    <a:pt x="0" y="233"/>
                  </a:moveTo>
                  <a:lnTo>
                    <a:pt x="30" y="215"/>
                  </a:lnTo>
                  <a:lnTo>
                    <a:pt x="30" y="0"/>
                  </a:lnTo>
                  <a:lnTo>
                    <a:pt x="0" y="12"/>
                  </a:lnTo>
                  <a:lnTo>
                    <a:pt x="0" y="2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8"/>
            <p:cNvSpPr>
              <a:spLocks/>
            </p:cNvSpPr>
            <p:nvPr/>
          </p:nvSpPr>
          <p:spPr bwMode="auto">
            <a:xfrm>
              <a:off x="1914" y="3246"/>
              <a:ext cx="257" cy="253"/>
            </a:xfrm>
            <a:custGeom>
              <a:avLst/>
              <a:gdLst>
                <a:gd name="T0" fmla="*/ 0 w 513"/>
                <a:gd name="T1" fmla="*/ 508 h 508"/>
                <a:gd name="T2" fmla="*/ 393 w 513"/>
                <a:gd name="T3" fmla="*/ 219 h 508"/>
                <a:gd name="T4" fmla="*/ 393 w 513"/>
                <a:gd name="T5" fmla="*/ 111 h 508"/>
                <a:gd name="T6" fmla="*/ 462 w 513"/>
                <a:gd name="T7" fmla="*/ 72 h 508"/>
                <a:gd name="T8" fmla="*/ 462 w 513"/>
                <a:gd name="T9" fmla="*/ 170 h 508"/>
                <a:gd name="T10" fmla="*/ 513 w 513"/>
                <a:gd name="T11" fmla="*/ 137 h 508"/>
                <a:gd name="T12" fmla="*/ 513 w 513"/>
                <a:gd name="T13" fmla="*/ 0 h 508"/>
                <a:gd name="T14" fmla="*/ 32 w 513"/>
                <a:gd name="T15" fmla="*/ 275 h 508"/>
                <a:gd name="T16" fmla="*/ 32 w 513"/>
                <a:gd name="T17" fmla="*/ 292 h 508"/>
                <a:gd name="T18" fmla="*/ 0 w 513"/>
                <a:gd name="T19" fmla="*/ 312 h 508"/>
                <a:gd name="T20" fmla="*/ 0 w 513"/>
                <a:gd name="T21" fmla="*/ 508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508">
                  <a:moveTo>
                    <a:pt x="0" y="508"/>
                  </a:moveTo>
                  <a:lnTo>
                    <a:pt x="393" y="219"/>
                  </a:lnTo>
                  <a:lnTo>
                    <a:pt x="393" y="111"/>
                  </a:lnTo>
                  <a:lnTo>
                    <a:pt x="462" y="72"/>
                  </a:lnTo>
                  <a:lnTo>
                    <a:pt x="462" y="170"/>
                  </a:lnTo>
                  <a:lnTo>
                    <a:pt x="513" y="137"/>
                  </a:lnTo>
                  <a:lnTo>
                    <a:pt x="513" y="0"/>
                  </a:lnTo>
                  <a:lnTo>
                    <a:pt x="32" y="275"/>
                  </a:lnTo>
                  <a:lnTo>
                    <a:pt x="32" y="292"/>
                  </a:lnTo>
                  <a:lnTo>
                    <a:pt x="0" y="312"/>
                  </a:lnTo>
                  <a:lnTo>
                    <a:pt x="0" y="5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9"/>
            <p:cNvSpPr>
              <a:spLocks/>
            </p:cNvSpPr>
            <p:nvPr/>
          </p:nvSpPr>
          <p:spPr bwMode="auto">
            <a:xfrm>
              <a:off x="1930" y="3160"/>
              <a:ext cx="246" cy="223"/>
            </a:xfrm>
            <a:custGeom>
              <a:avLst/>
              <a:gdLst>
                <a:gd name="T0" fmla="*/ 0 w 492"/>
                <a:gd name="T1" fmla="*/ 183 h 445"/>
                <a:gd name="T2" fmla="*/ 0 w 492"/>
                <a:gd name="T3" fmla="*/ 445 h 445"/>
                <a:gd name="T4" fmla="*/ 492 w 492"/>
                <a:gd name="T5" fmla="*/ 163 h 445"/>
                <a:gd name="T6" fmla="*/ 492 w 492"/>
                <a:gd name="T7" fmla="*/ 0 h 445"/>
                <a:gd name="T8" fmla="*/ 0 w 492"/>
                <a:gd name="T9" fmla="*/ 183 h 445"/>
              </a:gdLst>
              <a:ahLst/>
              <a:cxnLst>
                <a:cxn ang="0">
                  <a:pos x="T0" y="T1"/>
                </a:cxn>
                <a:cxn ang="0">
                  <a:pos x="T2" y="T3"/>
                </a:cxn>
                <a:cxn ang="0">
                  <a:pos x="T4" y="T5"/>
                </a:cxn>
                <a:cxn ang="0">
                  <a:pos x="T6" y="T7"/>
                </a:cxn>
                <a:cxn ang="0">
                  <a:pos x="T8" y="T9"/>
                </a:cxn>
              </a:cxnLst>
              <a:rect l="0" t="0" r="r" b="b"/>
              <a:pathLst>
                <a:path w="492" h="445">
                  <a:moveTo>
                    <a:pt x="0" y="183"/>
                  </a:moveTo>
                  <a:lnTo>
                    <a:pt x="0" y="445"/>
                  </a:lnTo>
                  <a:lnTo>
                    <a:pt x="492" y="163"/>
                  </a:lnTo>
                  <a:lnTo>
                    <a:pt x="492" y="0"/>
                  </a:lnTo>
                  <a:lnTo>
                    <a:pt x="0" y="1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20"/>
            <p:cNvSpPr>
              <a:spLocks/>
            </p:cNvSpPr>
            <p:nvPr/>
          </p:nvSpPr>
          <p:spPr bwMode="auto">
            <a:xfrm>
              <a:off x="1117" y="3103"/>
              <a:ext cx="1059" cy="208"/>
            </a:xfrm>
            <a:custGeom>
              <a:avLst/>
              <a:gdLst>
                <a:gd name="T0" fmla="*/ 1626 w 2118"/>
                <a:gd name="T1" fmla="*/ 298 h 416"/>
                <a:gd name="T2" fmla="*/ 1626 w 2118"/>
                <a:gd name="T3" fmla="*/ 200 h 416"/>
                <a:gd name="T4" fmla="*/ 1099 w 2118"/>
                <a:gd name="T5" fmla="*/ 111 h 416"/>
                <a:gd name="T6" fmla="*/ 561 w 2118"/>
                <a:gd name="T7" fmla="*/ 196 h 416"/>
                <a:gd name="T8" fmla="*/ 554 w 2118"/>
                <a:gd name="T9" fmla="*/ 245 h 416"/>
                <a:gd name="T10" fmla="*/ 554 w 2118"/>
                <a:gd name="T11" fmla="*/ 416 h 416"/>
                <a:gd name="T12" fmla="*/ 0 w 2118"/>
                <a:gd name="T13" fmla="*/ 161 h 416"/>
                <a:gd name="T14" fmla="*/ 1155 w 2118"/>
                <a:gd name="T15" fmla="*/ 0 h 416"/>
                <a:gd name="T16" fmla="*/ 2118 w 2118"/>
                <a:gd name="T17" fmla="*/ 115 h 416"/>
                <a:gd name="T18" fmla="*/ 1626 w 2118"/>
                <a:gd name="T19" fmla="*/ 298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18" h="416">
                  <a:moveTo>
                    <a:pt x="1626" y="298"/>
                  </a:moveTo>
                  <a:lnTo>
                    <a:pt x="1626" y="200"/>
                  </a:lnTo>
                  <a:lnTo>
                    <a:pt x="1099" y="111"/>
                  </a:lnTo>
                  <a:lnTo>
                    <a:pt x="561" y="196"/>
                  </a:lnTo>
                  <a:lnTo>
                    <a:pt x="554" y="245"/>
                  </a:lnTo>
                  <a:lnTo>
                    <a:pt x="554" y="416"/>
                  </a:lnTo>
                  <a:lnTo>
                    <a:pt x="0" y="161"/>
                  </a:lnTo>
                  <a:lnTo>
                    <a:pt x="1155" y="0"/>
                  </a:lnTo>
                  <a:lnTo>
                    <a:pt x="2118" y="115"/>
                  </a:lnTo>
                  <a:lnTo>
                    <a:pt x="1626" y="298"/>
                  </a:lnTo>
                  <a:close/>
                </a:path>
              </a:pathLst>
            </a:custGeom>
            <a:solidFill>
              <a:srgbClr val="2121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1"/>
            <p:cNvSpPr>
              <a:spLocks/>
            </p:cNvSpPr>
            <p:nvPr/>
          </p:nvSpPr>
          <p:spPr bwMode="auto">
            <a:xfrm>
              <a:off x="1143" y="3205"/>
              <a:ext cx="232" cy="167"/>
            </a:xfrm>
            <a:custGeom>
              <a:avLst/>
              <a:gdLst>
                <a:gd name="T0" fmla="*/ 0 w 464"/>
                <a:gd name="T1" fmla="*/ 0 h 335"/>
                <a:gd name="T2" fmla="*/ 464 w 464"/>
                <a:gd name="T3" fmla="*/ 219 h 335"/>
                <a:gd name="T4" fmla="*/ 464 w 464"/>
                <a:gd name="T5" fmla="*/ 335 h 335"/>
                <a:gd name="T6" fmla="*/ 0 w 464"/>
                <a:gd name="T7" fmla="*/ 72 h 335"/>
                <a:gd name="T8" fmla="*/ 0 w 464"/>
                <a:gd name="T9" fmla="*/ 0 h 335"/>
              </a:gdLst>
              <a:ahLst/>
              <a:cxnLst>
                <a:cxn ang="0">
                  <a:pos x="T0" y="T1"/>
                </a:cxn>
                <a:cxn ang="0">
                  <a:pos x="T2" y="T3"/>
                </a:cxn>
                <a:cxn ang="0">
                  <a:pos x="T4" y="T5"/>
                </a:cxn>
                <a:cxn ang="0">
                  <a:pos x="T6" y="T7"/>
                </a:cxn>
                <a:cxn ang="0">
                  <a:pos x="T8" y="T9"/>
                </a:cxn>
              </a:cxnLst>
              <a:rect l="0" t="0" r="r" b="b"/>
              <a:pathLst>
                <a:path w="464" h="335">
                  <a:moveTo>
                    <a:pt x="0" y="0"/>
                  </a:moveTo>
                  <a:lnTo>
                    <a:pt x="464" y="219"/>
                  </a:lnTo>
                  <a:lnTo>
                    <a:pt x="464" y="335"/>
                  </a:lnTo>
                  <a:lnTo>
                    <a:pt x="0" y="7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2"/>
            <p:cNvSpPr>
              <a:spLocks/>
            </p:cNvSpPr>
            <p:nvPr/>
          </p:nvSpPr>
          <p:spPr bwMode="auto">
            <a:xfrm>
              <a:off x="1148" y="3214"/>
              <a:ext cx="219" cy="143"/>
            </a:xfrm>
            <a:custGeom>
              <a:avLst/>
              <a:gdLst>
                <a:gd name="T0" fmla="*/ 0 w 437"/>
                <a:gd name="T1" fmla="*/ 0 h 285"/>
                <a:gd name="T2" fmla="*/ 437 w 437"/>
                <a:gd name="T3" fmla="*/ 206 h 285"/>
                <a:gd name="T4" fmla="*/ 437 w 437"/>
                <a:gd name="T5" fmla="*/ 285 h 285"/>
                <a:gd name="T6" fmla="*/ 0 w 437"/>
                <a:gd name="T7" fmla="*/ 43 h 285"/>
                <a:gd name="T8" fmla="*/ 0 w 437"/>
                <a:gd name="T9" fmla="*/ 0 h 285"/>
              </a:gdLst>
              <a:ahLst/>
              <a:cxnLst>
                <a:cxn ang="0">
                  <a:pos x="T0" y="T1"/>
                </a:cxn>
                <a:cxn ang="0">
                  <a:pos x="T2" y="T3"/>
                </a:cxn>
                <a:cxn ang="0">
                  <a:pos x="T4" y="T5"/>
                </a:cxn>
                <a:cxn ang="0">
                  <a:pos x="T6" y="T7"/>
                </a:cxn>
                <a:cxn ang="0">
                  <a:pos x="T8" y="T9"/>
                </a:cxn>
              </a:cxnLst>
              <a:rect l="0" t="0" r="r" b="b"/>
              <a:pathLst>
                <a:path w="437" h="285">
                  <a:moveTo>
                    <a:pt x="0" y="0"/>
                  </a:moveTo>
                  <a:lnTo>
                    <a:pt x="437" y="206"/>
                  </a:lnTo>
                  <a:lnTo>
                    <a:pt x="437" y="285"/>
                  </a:lnTo>
                  <a:lnTo>
                    <a:pt x="0" y="43"/>
                  </a:lnTo>
                  <a:lnTo>
                    <a:pt x="0" y="0"/>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3"/>
            <p:cNvSpPr>
              <a:spLocks/>
            </p:cNvSpPr>
            <p:nvPr/>
          </p:nvSpPr>
          <p:spPr bwMode="auto">
            <a:xfrm>
              <a:off x="1889" y="3408"/>
              <a:ext cx="10" cy="110"/>
            </a:xfrm>
            <a:custGeom>
              <a:avLst/>
              <a:gdLst>
                <a:gd name="T0" fmla="*/ 0 w 20"/>
                <a:gd name="T1" fmla="*/ 13 h 221"/>
                <a:gd name="T2" fmla="*/ 0 w 20"/>
                <a:gd name="T3" fmla="*/ 217 h 221"/>
                <a:gd name="T4" fmla="*/ 20 w 20"/>
                <a:gd name="T5" fmla="*/ 221 h 221"/>
                <a:gd name="T6" fmla="*/ 20 w 20"/>
                <a:gd name="T7" fmla="*/ 0 h 221"/>
                <a:gd name="T8" fmla="*/ 0 w 20"/>
                <a:gd name="T9" fmla="*/ 13 h 221"/>
              </a:gdLst>
              <a:ahLst/>
              <a:cxnLst>
                <a:cxn ang="0">
                  <a:pos x="T0" y="T1"/>
                </a:cxn>
                <a:cxn ang="0">
                  <a:pos x="T2" y="T3"/>
                </a:cxn>
                <a:cxn ang="0">
                  <a:pos x="T4" y="T5"/>
                </a:cxn>
                <a:cxn ang="0">
                  <a:pos x="T6" y="T7"/>
                </a:cxn>
                <a:cxn ang="0">
                  <a:pos x="T8" y="T9"/>
                </a:cxn>
              </a:cxnLst>
              <a:rect l="0" t="0" r="r" b="b"/>
              <a:pathLst>
                <a:path w="20" h="221">
                  <a:moveTo>
                    <a:pt x="0" y="13"/>
                  </a:moveTo>
                  <a:lnTo>
                    <a:pt x="0" y="217"/>
                  </a:lnTo>
                  <a:lnTo>
                    <a:pt x="20" y="221"/>
                  </a:lnTo>
                  <a:lnTo>
                    <a:pt x="20" y="0"/>
                  </a:lnTo>
                  <a:lnTo>
                    <a:pt x="0" y="13"/>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4"/>
            <p:cNvSpPr>
              <a:spLocks/>
            </p:cNvSpPr>
            <p:nvPr/>
          </p:nvSpPr>
          <p:spPr bwMode="auto">
            <a:xfrm>
              <a:off x="1390" y="3203"/>
              <a:ext cx="275" cy="341"/>
            </a:xfrm>
            <a:custGeom>
              <a:avLst/>
              <a:gdLst>
                <a:gd name="T0" fmla="*/ 552 w 552"/>
                <a:gd name="T1" fmla="*/ 160 h 681"/>
                <a:gd name="T2" fmla="*/ 552 w 552"/>
                <a:gd name="T3" fmla="*/ 681 h 681"/>
                <a:gd name="T4" fmla="*/ 0 w 552"/>
                <a:gd name="T5" fmla="*/ 363 h 681"/>
                <a:gd name="T6" fmla="*/ 0 w 552"/>
                <a:gd name="T7" fmla="*/ 0 h 681"/>
                <a:gd name="T8" fmla="*/ 552 w 552"/>
                <a:gd name="T9" fmla="*/ 160 h 681"/>
              </a:gdLst>
              <a:ahLst/>
              <a:cxnLst>
                <a:cxn ang="0">
                  <a:pos x="T0" y="T1"/>
                </a:cxn>
                <a:cxn ang="0">
                  <a:pos x="T2" y="T3"/>
                </a:cxn>
                <a:cxn ang="0">
                  <a:pos x="T4" y="T5"/>
                </a:cxn>
                <a:cxn ang="0">
                  <a:pos x="T6" y="T7"/>
                </a:cxn>
                <a:cxn ang="0">
                  <a:pos x="T8" y="T9"/>
                </a:cxn>
              </a:cxnLst>
              <a:rect l="0" t="0" r="r" b="b"/>
              <a:pathLst>
                <a:path w="552" h="681">
                  <a:moveTo>
                    <a:pt x="552" y="160"/>
                  </a:moveTo>
                  <a:lnTo>
                    <a:pt x="552" y="681"/>
                  </a:lnTo>
                  <a:lnTo>
                    <a:pt x="0" y="363"/>
                  </a:lnTo>
                  <a:lnTo>
                    <a:pt x="0" y="0"/>
                  </a:lnTo>
                  <a:lnTo>
                    <a:pt x="552" y="160"/>
                  </a:lnTo>
                  <a:close/>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5"/>
            <p:cNvSpPr>
              <a:spLocks/>
            </p:cNvSpPr>
            <p:nvPr/>
          </p:nvSpPr>
          <p:spPr bwMode="auto">
            <a:xfrm>
              <a:off x="1425" y="3229"/>
              <a:ext cx="204" cy="148"/>
            </a:xfrm>
            <a:custGeom>
              <a:avLst/>
              <a:gdLst>
                <a:gd name="T0" fmla="*/ 0 w 408"/>
                <a:gd name="T1" fmla="*/ 0 h 295"/>
                <a:gd name="T2" fmla="*/ 0 w 408"/>
                <a:gd name="T3" fmla="*/ 124 h 295"/>
                <a:gd name="T4" fmla="*/ 408 w 408"/>
                <a:gd name="T5" fmla="*/ 295 h 295"/>
                <a:gd name="T6" fmla="*/ 408 w 408"/>
                <a:gd name="T7" fmla="*/ 138 h 295"/>
                <a:gd name="T8" fmla="*/ 0 w 408"/>
                <a:gd name="T9" fmla="*/ 0 h 295"/>
              </a:gdLst>
              <a:ahLst/>
              <a:cxnLst>
                <a:cxn ang="0">
                  <a:pos x="T0" y="T1"/>
                </a:cxn>
                <a:cxn ang="0">
                  <a:pos x="T2" y="T3"/>
                </a:cxn>
                <a:cxn ang="0">
                  <a:pos x="T4" y="T5"/>
                </a:cxn>
                <a:cxn ang="0">
                  <a:pos x="T6" y="T7"/>
                </a:cxn>
                <a:cxn ang="0">
                  <a:pos x="T8" y="T9"/>
                </a:cxn>
              </a:cxnLst>
              <a:rect l="0" t="0" r="r" b="b"/>
              <a:pathLst>
                <a:path w="408" h="295">
                  <a:moveTo>
                    <a:pt x="0" y="0"/>
                  </a:moveTo>
                  <a:lnTo>
                    <a:pt x="0" y="124"/>
                  </a:lnTo>
                  <a:lnTo>
                    <a:pt x="408" y="295"/>
                  </a:lnTo>
                  <a:lnTo>
                    <a:pt x="408" y="138"/>
                  </a:lnTo>
                  <a:lnTo>
                    <a:pt x="0" y="0"/>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6"/>
            <p:cNvSpPr>
              <a:spLocks/>
            </p:cNvSpPr>
            <p:nvPr/>
          </p:nvSpPr>
          <p:spPr bwMode="auto">
            <a:xfrm>
              <a:off x="1423" y="3321"/>
              <a:ext cx="203" cy="169"/>
            </a:xfrm>
            <a:custGeom>
              <a:avLst/>
              <a:gdLst>
                <a:gd name="T0" fmla="*/ 0 w 405"/>
                <a:gd name="T1" fmla="*/ 0 h 338"/>
                <a:gd name="T2" fmla="*/ 0 w 405"/>
                <a:gd name="T3" fmla="*/ 119 h 338"/>
                <a:gd name="T4" fmla="*/ 405 w 405"/>
                <a:gd name="T5" fmla="*/ 338 h 338"/>
                <a:gd name="T6" fmla="*/ 405 w 405"/>
                <a:gd name="T7" fmla="*/ 185 h 338"/>
                <a:gd name="T8" fmla="*/ 0 w 405"/>
                <a:gd name="T9" fmla="*/ 0 h 338"/>
              </a:gdLst>
              <a:ahLst/>
              <a:cxnLst>
                <a:cxn ang="0">
                  <a:pos x="T0" y="T1"/>
                </a:cxn>
                <a:cxn ang="0">
                  <a:pos x="T2" y="T3"/>
                </a:cxn>
                <a:cxn ang="0">
                  <a:pos x="T4" y="T5"/>
                </a:cxn>
                <a:cxn ang="0">
                  <a:pos x="T6" y="T7"/>
                </a:cxn>
                <a:cxn ang="0">
                  <a:pos x="T8" y="T9"/>
                </a:cxn>
              </a:cxnLst>
              <a:rect l="0" t="0" r="r" b="b"/>
              <a:pathLst>
                <a:path w="405" h="338">
                  <a:moveTo>
                    <a:pt x="0" y="0"/>
                  </a:moveTo>
                  <a:lnTo>
                    <a:pt x="0" y="119"/>
                  </a:lnTo>
                  <a:lnTo>
                    <a:pt x="405" y="338"/>
                  </a:lnTo>
                  <a:lnTo>
                    <a:pt x="405" y="185"/>
                  </a:lnTo>
                  <a:lnTo>
                    <a:pt x="0" y="0"/>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7"/>
            <p:cNvSpPr>
              <a:spLocks/>
            </p:cNvSpPr>
            <p:nvPr/>
          </p:nvSpPr>
          <p:spPr bwMode="auto">
            <a:xfrm>
              <a:off x="1540" y="3471"/>
              <a:ext cx="11" cy="129"/>
            </a:xfrm>
            <a:custGeom>
              <a:avLst/>
              <a:gdLst>
                <a:gd name="T0" fmla="*/ 0 w 21"/>
                <a:gd name="T1" fmla="*/ 0 h 257"/>
                <a:gd name="T2" fmla="*/ 0 w 21"/>
                <a:gd name="T3" fmla="*/ 257 h 257"/>
                <a:gd name="T4" fmla="*/ 21 w 21"/>
                <a:gd name="T5" fmla="*/ 243 h 257"/>
                <a:gd name="T6" fmla="*/ 21 w 21"/>
                <a:gd name="T7" fmla="*/ 14 h 257"/>
                <a:gd name="T8" fmla="*/ 0 w 21"/>
                <a:gd name="T9" fmla="*/ 0 h 257"/>
              </a:gdLst>
              <a:ahLst/>
              <a:cxnLst>
                <a:cxn ang="0">
                  <a:pos x="T0" y="T1"/>
                </a:cxn>
                <a:cxn ang="0">
                  <a:pos x="T2" y="T3"/>
                </a:cxn>
                <a:cxn ang="0">
                  <a:pos x="T4" y="T5"/>
                </a:cxn>
                <a:cxn ang="0">
                  <a:pos x="T6" y="T7"/>
                </a:cxn>
                <a:cxn ang="0">
                  <a:pos x="T8" y="T9"/>
                </a:cxn>
              </a:cxnLst>
              <a:rect l="0" t="0" r="r" b="b"/>
              <a:pathLst>
                <a:path w="21" h="257">
                  <a:moveTo>
                    <a:pt x="0" y="0"/>
                  </a:moveTo>
                  <a:lnTo>
                    <a:pt x="0" y="257"/>
                  </a:lnTo>
                  <a:lnTo>
                    <a:pt x="21" y="243"/>
                  </a:lnTo>
                  <a:lnTo>
                    <a:pt x="21" y="1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8"/>
            <p:cNvSpPr>
              <a:spLocks/>
            </p:cNvSpPr>
            <p:nvPr/>
          </p:nvSpPr>
          <p:spPr bwMode="auto">
            <a:xfrm>
              <a:off x="1532" y="3465"/>
              <a:ext cx="8" cy="135"/>
            </a:xfrm>
            <a:custGeom>
              <a:avLst/>
              <a:gdLst>
                <a:gd name="T0" fmla="*/ 0 w 17"/>
                <a:gd name="T1" fmla="*/ 0 h 268"/>
                <a:gd name="T2" fmla="*/ 0 w 17"/>
                <a:gd name="T3" fmla="*/ 258 h 268"/>
                <a:gd name="T4" fmla="*/ 17 w 17"/>
                <a:gd name="T5" fmla="*/ 268 h 268"/>
                <a:gd name="T6" fmla="*/ 17 w 17"/>
                <a:gd name="T7" fmla="*/ 10 h 268"/>
                <a:gd name="T8" fmla="*/ 0 w 17"/>
                <a:gd name="T9" fmla="*/ 0 h 268"/>
              </a:gdLst>
              <a:ahLst/>
              <a:cxnLst>
                <a:cxn ang="0">
                  <a:pos x="T0" y="T1"/>
                </a:cxn>
                <a:cxn ang="0">
                  <a:pos x="T2" y="T3"/>
                </a:cxn>
                <a:cxn ang="0">
                  <a:pos x="T4" y="T5"/>
                </a:cxn>
                <a:cxn ang="0">
                  <a:pos x="T6" y="T7"/>
                </a:cxn>
                <a:cxn ang="0">
                  <a:pos x="T8" y="T9"/>
                </a:cxn>
              </a:cxnLst>
              <a:rect l="0" t="0" r="r" b="b"/>
              <a:pathLst>
                <a:path w="17" h="268">
                  <a:moveTo>
                    <a:pt x="0" y="0"/>
                  </a:moveTo>
                  <a:lnTo>
                    <a:pt x="0" y="258"/>
                  </a:lnTo>
                  <a:lnTo>
                    <a:pt x="17" y="268"/>
                  </a:lnTo>
                  <a:lnTo>
                    <a:pt x="17" y="10"/>
                  </a:lnTo>
                  <a:lnTo>
                    <a:pt x="0" y="0"/>
                  </a:lnTo>
                  <a:close/>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9"/>
            <p:cNvSpPr>
              <a:spLocks/>
            </p:cNvSpPr>
            <p:nvPr/>
          </p:nvSpPr>
          <p:spPr bwMode="auto">
            <a:xfrm>
              <a:off x="1654" y="3536"/>
              <a:ext cx="12" cy="160"/>
            </a:xfrm>
            <a:custGeom>
              <a:avLst/>
              <a:gdLst>
                <a:gd name="T0" fmla="*/ 22 w 24"/>
                <a:gd name="T1" fmla="*/ 15 h 320"/>
                <a:gd name="T2" fmla="*/ 0 w 24"/>
                <a:gd name="T3" fmla="*/ 0 h 320"/>
                <a:gd name="T4" fmla="*/ 0 w 24"/>
                <a:gd name="T5" fmla="*/ 306 h 320"/>
                <a:gd name="T6" fmla="*/ 24 w 24"/>
                <a:gd name="T7" fmla="*/ 320 h 320"/>
                <a:gd name="T8" fmla="*/ 22 w 24"/>
                <a:gd name="T9" fmla="*/ 15 h 320"/>
              </a:gdLst>
              <a:ahLst/>
              <a:cxnLst>
                <a:cxn ang="0">
                  <a:pos x="T0" y="T1"/>
                </a:cxn>
                <a:cxn ang="0">
                  <a:pos x="T2" y="T3"/>
                </a:cxn>
                <a:cxn ang="0">
                  <a:pos x="T4" y="T5"/>
                </a:cxn>
                <a:cxn ang="0">
                  <a:pos x="T6" y="T7"/>
                </a:cxn>
                <a:cxn ang="0">
                  <a:pos x="T8" y="T9"/>
                </a:cxn>
              </a:cxnLst>
              <a:rect l="0" t="0" r="r" b="b"/>
              <a:pathLst>
                <a:path w="24" h="320">
                  <a:moveTo>
                    <a:pt x="22" y="15"/>
                  </a:moveTo>
                  <a:lnTo>
                    <a:pt x="0" y="0"/>
                  </a:lnTo>
                  <a:lnTo>
                    <a:pt x="0" y="306"/>
                  </a:lnTo>
                  <a:lnTo>
                    <a:pt x="24" y="320"/>
                  </a:lnTo>
                  <a:lnTo>
                    <a:pt x="22" y="15"/>
                  </a:lnTo>
                  <a:close/>
                </a:path>
              </a:pathLst>
            </a:custGeom>
            <a:solidFill>
              <a:srgbClr val="3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0"/>
            <p:cNvSpPr>
              <a:spLocks/>
            </p:cNvSpPr>
            <p:nvPr/>
          </p:nvSpPr>
          <p:spPr bwMode="auto">
            <a:xfrm>
              <a:off x="1695" y="3492"/>
              <a:ext cx="57" cy="126"/>
            </a:xfrm>
            <a:custGeom>
              <a:avLst/>
              <a:gdLst>
                <a:gd name="T0" fmla="*/ 0 w 115"/>
                <a:gd name="T1" fmla="*/ 59 h 251"/>
                <a:gd name="T2" fmla="*/ 0 w 115"/>
                <a:gd name="T3" fmla="*/ 251 h 251"/>
                <a:gd name="T4" fmla="*/ 115 w 115"/>
                <a:gd name="T5" fmla="*/ 180 h 251"/>
                <a:gd name="T6" fmla="*/ 115 w 115"/>
                <a:gd name="T7" fmla="*/ 0 h 251"/>
                <a:gd name="T8" fmla="*/ 0 w 115"/>
                <a:gd name="T9" fmla="*/ 59 h 251"/>
              </a:gdLst>
              <a:ahLst/>
              <a:cxnLst>
                <a:cxn ang="0">
                  <a:pos x="T0" y="T1"/>
                </a:cxn>
                <a:cxn ang="0">
                  <a:pos x="T2" y="T3"/>
                </a:cxn>
                <a:cxn ang="0">
                  <a:pos x="T4" y="T5"/>
                </a:cxn>
                <a:cxn ang="0">
                  <a:pos x="T6" y="T7"/>
                </a:cxn>
                <a:cxn ang="0">
                  <a:pos x="T8" y="T9"/>
                </a:cxn>
              </a:cxnLst>
              <a:rect l="0" t="0" r="r" b="b"/>
              <a:pathLst>
                <a:path w="115" h="251">
                  <a:moveTo>
                    <a:pt x="0" y="59"/>
                  </a:moveTo>
                  <a:lnTo>
                    <a:pt x="0" y="251"/>
                  </a:lnTo>
                  <a:lnTo>
                    <a:pt x="115" y="180"/>
                  </a:lnTo>
                  <a:lnTo>
                    <a:pt x="115" y="0"/>
                  </a:lnTo>
                  <a:lnTo>
                    <a:pt x="0" y="59"/>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1"/>
            <p:cNvSpPr>
              <a:spLocks/>
            </p:cNvSpPr>
            <p:nvPr/>
          </p:nvSpPr>
          <p:spPr bwMode="auto">
            <a:xfrm>
              <a:off x="1780" y="3447"/>
              <a:ext cx="52" cy="116"/>
            </a:xfrm>
            <a:custGeom>
              <a:avLst/>
              <a:gdLst>
                <a:gd name="T0" fmla="*/ 0 w 104"/>
                <a:gd name="T1" fmla="*/ 62 h 233"/>
                <a:gd name="T2" fmla="*/ 0 w 104"/>
                <a:gd name="T3" fmla="*/ 233 h 233"/>
                <a:gd name="T4" fmla="*/ 104 w 104"/>
                <a:gd name="T5" fmla="*/ 163 h 233"/>
                <a:gd name="T6" fmla="*/ 104 w 104"/>
                <a:gd name="T7" fmla="*/ 0 h 233"/>
                <a:gd name="T8" fmla="*/ 0 w 104"/>
                <a:gd name="T9" fmla="*/ 62 h 233"/>
              </a:gdLst>
              <a:ahLst/>
              <a:cxnLst>
                <a:cxn ang="0">
                  <a:pos x="T0" y="T1"/>
                </a:cxn>
                <a:cxn ang="0">
                  <a:pos x="T2" y="T3"/>
                </a:cxn>
                <a:cxn ang="0">
                  <a:pos x="T4" y="T5"/>
                </a:cxn>
                <a:cxn ang="0">
                  <a:pos x="T6" y="T7"/>
                </a:cxn>
                <a:cxn ang="0">
                  <a:pos x="T8" y="T9"/>
                </a:cxn>
              </a:cxnLst>
              <a:rect l="0" t="0" r="r" b="b"/>
              <a:pathLst>
                <a:path w="104" h="233">
                  <a:moveTo>
                    <a:pt x="0" y="62"/>
                  </a:moveTo>
                  <a:lnTo>
                    <a:pt x="0" y="233"/>
                  </a:lnTo>
                  <a:lnTo>
                    <a:pt x="104" y="163"/>
                  </a:lnTo>
                  <a:lnTo>
                    <a:pt x="104" y="0"/>
                  </a:lnTo>
                  <a:lnTo>
                    <a:pt x="0" y="62"/>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2"/>
            <p:cNvSpPr>
              <a:spLocks/>
            </p:cNvSpPr>
            <p:nvPr/>
          </p:nvSpPr>
          <p:spPr bwMode="auto">
            <a:xfrm>
              <a:off x="1857" y="3414"/>
              <a:ext cx="32" cy="96"/>
            </a:xfrm>
            <a:custGeom>
              <a:avLst/>
              <a:gdLst>
                <a:gd name="T0" fmla="*/ 0 w 64"/>
                <a:gd name="T1" fmla="*/ 37 h 193"/>
                <a:gd name="T2" fmla="*/ 0 w 64"/>
                <a:gd name="T3" fmla="*/ 193 h 193"/>
                <a:gd name="T4" fmla="*/ 64 w 64"/>
                <a:gd name="T5" fmla="*/ 158 h 193"/>
                <a:gd name="T6" fmla="*/ 64 w 64"/>
                <a:gd name="T7" fmla="*/ 0 h 193"/>
                <a:gd name="T8" fmla="*/ 0 w 64"/>
                <a:gd name="T9" fmla="*/ 37 h 193"/>
              </a:gdLst>
              <a:ahLst/>
              <a:cxnLst>
                <a:cxn ang="0">
                  <a:pos x="T0" y="T1"/>
                </a:cxn>
                <a:cxn ang="0">
                  <a:pos x="T2" y="T3"/>
                </a:cxn>
                <a:cxn ang="0">
                  <a:pos x="T4" y="T5"/>
                </a:cxn>
                <a:cxn ang="0">
                  <a:pos x="T6" y="T7"/>
                </a:cxn>
                <a:cxn ang="0">
                  <a:pos x="T8" y="T9"/>
                </a:cxn>
              </a:cxnLst>
              <a:rect l="0" t="0" r="r" b="b"/>
              <a:pathLst>
                <a:path w="64" h="193">
                  <a:moveTo>
                    <a:pt x="0" y="37"/>
                  </a:moveTo>
                  <a:lnTo>
                    <a:pt x="0" y="193"/>
                  </a:lnTo>
                  <a:lnTo>
                    <a:pt x="64" y="158"/>
                  </a:lnTo>
                  <a:lnTo>
                    <a:pt x="64" y="0"/>
                  </a:lnTo>
                  <a:lnTo>
                    <a:pt x="0" y="37"/>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3"/>
            <p:cNvSpPr>
              <a:spLocks/>
            </p:cNvSpPr>
            <p:nvPr/>
          </p:nvSpPr>
          <p:spPr bwMode="auto">
            <a:xfrm>
              <a:off x="1281" y="3342"/>
              <a:ext cx="67" cy="100"/>
            </a:xfrm>
            <a:custGeom>
              <a:avLst/>
              <a:gdLst>
                <a:gd name="T0" fmla="*/ 134 w 134"/>
                <a:gd name="T1" fmla="*/ 77 h 198"/>
                <a:gd name="T2" fmla="*/ 0 w 134"/>
                <a:gd name="T3" fmla="*/ 0 h 198"/>
                <a:gd name="T4" fmla="*/ 0 w 134"/>
                <a:gd name="T5" fmla="*/ 105 h 198"/>
                <a:gd name="T6" fmla="*/ 51 w 134"/>
                <a:gd name="T7" fmla="*/ 139 h 198"/>
                <a:gd name="T8" fmla="*/ 19 w 134"/>
                <a:gd name="T9" fmla="*/ 115 h 198"/>
                <a:gd name="T10" fmla="*/ 19 w 134"/>
                <a:gd name="T11" fmla="*/ 32 h 198"/>
                <a:gd name="T12" fmla="*/ 53 w 134"/>
                <a:gd name="T13" fmla="*/ 55 h 198"/>
                <a:gd name="T14" fmla="*/ 53 w 134"/>
                <a:gd name="T15" fmla="*/ 141 h 198"/>
                <a:gd name="T16" fmla="*/ 63 w 134"/>
                <a:gd name="T17" fmla="*/ 148 h 198"/>
                <a:gd name="T18" fmla="*/ 73 w 134"/>
                <a:gd name="T19" fmla="*/ 154 h 198"/>
                <a:gd name="T20" fmla="*/ 73 w 134"/>
                <a:gd name="T21" fmla="*/ 66 h 198"/>
                <a:gd name="T22" fmla="*/ 112 w 134"/>
                <a:gd name="T23" fmla="*/ 89 h 198"/>
                <a:gd name="T24" fmla="*/ 112 w 134"/>
                <a:gd name="T25" fmla="*/ 180 h 198"/>
                <a:gd name="T26" fmla="*/ 73 w 134"/>
                <a:gd name="T27" fmla="*/ 154 h 198"/>
                <a:gd name="T28" fmla="*/ 63 w 134"/>
                <a:gd name="T29" fmla="*/ 148 h 198"/>
                <a:gd name="T30" fmla="*/ 134 w 134"/>
                <a:gd name="T31" fmla="*/ 198 h 198"/>
                <a:gd name="T32" fmla="*/ 134 w 134"/>
                <a:gd name="T33" fmla="*/ 77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98">
                  <a:moveTo>
                    <a:pt x="134" y="77"/>
                  </a:moveTo>
                  <a:lnTo>
                    <a:pt x="0" y="0"/>
                  </a:lnTo>
                  <a:lnTo>
                    <a:pt x="0" y="105"/>
                  </a:lnTo>
                  <a:lnTo>
                    <a:pt x="51" y="139"/>
                  </a:lnTo>
                  <a:lnTo>
                    <a:pt x="19" y="115"/>
                  </a:lnTo>
                  <a:lnTo>
                    <a:pt x="19" y="32"/>
                  </a:lnTo>
                  <a:lnTo>
                    <a:pt x="53" y="55"/>
                  </a:lnTo>
                  <a:lnTo>
                    <a:pt x="53" y="141"/>
                  </a:lnTo>
                  <a:lnTo>
                    <a:pt x="63" y="148"/>
                  </a:lnTo>
                  <a:lnTo>
                    <a:pt x="73" y="154"/>
                  </a:lnTo>
                  <a:lnTo>
                    <a:pt x="73" y="66"/>
                  </a:lnTo>
                  <a:lnTo>
                    <a:pt x="112" y="89"/>
                  </a:lnTo>
                  <a:lnTo>
                    <a:pt x="112" y="180"/>
                  </a:lnTo>
                  <a:lnTo>
                    <a:pt x="73" y="154"/>
                  </a:lnTo>
                  <a:lnTo>
                    <a:pt x="63" y="148"/>
                  </a:lnTo>
                  <a:lnTo>
                    <a:pt x="134" y="198"/>
                  </a:lnTo>
                  <a:lnTo>
                    <a:pt x="134"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84" name="Freeform 34"/>
            <p:cNvSpPr>
              <a:spLocks/>
            </p:cNvSpPr>
            <p:nvPr/>
          </p:nvSpPr>
          <p:spPr bwMode="auto">
            <a:xfrm>
              <a:off x="1306" y="3412"/>
              <a:ext cx="1" cy="1"/>
            </a:xfrm>
            <a:custGeom>
              <a:avLst/>
              <a:gdLst>
                <a:gd name="T0" fmla="*/ 0 w 2"/>
                <a:gd name="T1" fmla="*/ 0 h 3"/>
                <a:gd name="T2" fmla="*/ 2 w 2"/>
                <a:gd name="T3" fmla="*/ 3 h 3"/>
                <a:gd name="T4" fmla="*/ 2 w 2"/>
                <a:gd name="T5" fmla="*/ 1 h 3"/>
                <a:gd name="T6" fmla="*/ 0 w 2"/>
                <a:gd name="T7" fmla="*/ 0 h 3"/>
              </a:gdLst>
              <a:ahLst/>
              <a:cxnLst>
                <a:cxn ang="0">
                  <a:pos x="T0" y="T1"/>
                </a:cxn>
                <a:cxn ang="0">
                  <a:pos x="T2" y="T3"/>
                </a:cxn>
                <a:cxn ang="0">
                  <a:pos x="T4" y="T5"/>
                </a:cxn>
                <a:cxn ang="0">
                  <a:pos x="T6" y="T7"/>
                </a:cxn>
              </a:cxnLst>
              <a:rect l="0" t="0" r="r" b="b"/>
              <a:pathLst>
                <a:path w="2" h="3">
                  <a:moveTo>
                    <a:pt x="0" y="0"/>
                  </a:moveTo>
                  <a:lnTo>
                    <a:pt x="2" y="3"/>
                  </a:lnTo>
                  <a:lnTo>
                    <a:pt x="2" y="1"/>
                  </a:lnTo>
                  <a:lnTo>
                    <a:pt x="0" y="0"/>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85" name="Freeform 35"/>
            <p:cNvSpPr>
              <a:spLocks/>
            </p:cNvSpPr>
            <p:nvPr/>
          </p:nvSpPr>
          <p:spPr bwMode="auto">
            <a:xfrm>
              <a:off x="1290" y="3359"/>
              <a:ext cx="17" cy="54"/>
            </a:xfrm>
            <a:custGeom>
              <a:avLst/>
              <a:gdLst>
                <a:gd name="T0" fmla="*/ 34 w 34"/>
                <a:gd name="T1" fmla="*/ 23 h 110"/>
                <a:gd name="T2" fmla="*/ 0 w 34"/>
                <a:gd name="T3" fmla="*/ 0 h 110"/>
                <a:gd name="T4" fmla="*/ 1 w 34"/>
                <a:gd name="T5" fmla="*/ 87 h 110"/>
                <a:gd name="T6" fmla="*/ 31 w 34"/>
                <a:gd name="T7" fmla="*/ 107 h 110"/>
                <a:gd name="T8" fmla="*/ 34 w 34"/>
                <a:gd name="T9" fmla="*/ 110 h 110"/>
                <a:gd name="T10" fmla="*/ 34 w 34"/>
                <a:gd name="T11" fmla="*/ 23 h 110"/>
              </a:gdLst>
              <a:ahLst/>
              <a:cxnLst>
                <a:cxn ang="0">
                  <a:pos x="T0" y="T1"/>
                </a:cxn>
                <a:cxn ang="0">
                  <a:pos x="T2" y="T3"/>
                </a:cxn>
                <a:cxn ang="0">
                  <a:pos x="T4" y="T5"/>
                </a:cxn>
                <a:cxn ang="0">
                  <a:pos x="T6" y="T7"/>
                </a:cxn>
                <a:cxn ang="0">
                  <a:pos x="T8" y="T9"/>
                </a:cxn>
                <a:cxn ang="0">
                  <a:pos x="T10" y="T11"/>
                </a:cxn>
              </a:cxnLst>
              <a:rect l="0" t="0" r="r" b="b"/>
              <a:pathLst>
                <a:path w="34" h="110">
                  <a:moveTo>
                    <a:pt x="34" y="23"/>
                  </a:moveTo>
                  <a:lnTo>
                    <a:pt x="0" y="0"/>
                  </a:lnTo>
                  <a:lnTo>
                    <a:pt x="1" y="87"/>
                  </a:lnTo>
                  <a:lnTo>
                    <a:pt x="31" y="107"/>
                  </a:lnTo>
                  <a:lnTo>
                    <a:pt x="34" y="110"/>
                  </a:lnTo>
                  <a:lnTo>
                    <a:pt x="34" y="23"/>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87" name="Freeform 36"/>
            <p:cNvSpPr>
              <a:spLocks/>
            </p:cNvSpPr>
            <p:nvPr/>
          </p:nvSpPr>
          <p:spPr bwMode="auto">
            <a:xfrm>
              <a:off x="1317" y="3375"/>
              <a:ext cx="20" cy="59"/>
            </a:xfrm>
            <a:custGeom>
              <a:avLst/>
              <a:gdLst>
                <a:gd name="T0" fmla="*/ 39 w 39"/>
                <a:gd name="T1" fmla="*/ 23 h 117"/>
                <a:gd name="T2" fmla="*/ 0 w 39"/>
                <a:gd name="T3" fmla="*/ 0 h 117"/>
                <a:gd name="T4" fmla="*/ 1 w 39"/>
                <a:gd name="T5" fmla="*/ 89 h 117"/>
                <a:gd name="T6" fmla="*/ 39 w 39"/>
                <a:gd name="T7" fmla="*/ 117 h 117"/>
                <a:gd name="T8" fmla="*/ 39 w 39"/>
                <a:gd name="T9" fmla="*/ 23 h 117"/>
              </a:gdLst>
              <a:ahLst/>
              <a:cxnLst>
                <a:cxn ang="0">
                  <a:pos x="T0" y="T1"/>
                </a:cxn>
                <a:cxn ang="0">
                  <a:pos x="T2" y="T3"/>
                </a:cxn>
                <a:cxn ang="0">
                  <a:pos x="T4" y="T5"/>
                </a:cxn>
                <a:cxn ang="0">
                  <a:pos x="T6" y="T7"/>
                </a:cxn>
                <a:cxn ang="0">
                  <a:pos x="T8" y="T9"/>
                </a:cxn>
              </a:cxnLst>
              <a:rect l="0" t="0" r="r" b="b"/>
              <a:pathLst>
                <a:path w="39" h="117">
                  <a:moveTo>
                    <a:pt x="39" y="23"/>
                  </a:moveTo>
                  <a:lnTo>
                    <a:pt x="0" y="0"/>
                  </a:lnTo>
                  <a:lnTo>
                    <a:pt x="1" y="89"/>
                  </a:lnTo>
                  <a:lnTo>
                    <a:pt x="39" y="117"/>
                  </a:lnTo>
                  <a:lnTo>
                    <a:pt x="39" y="23"/>
                  </a:lnTo>
                  <a:close/>
                </a:path>
              </a:pathLst>
            </a:custGeom>
            <a:solidFill>
              <a:srgbClr val="F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89" name="Freeform 37"/>
            <p:cNvSpPr>
              <a:spLocks/>
            </p:cNvSpPr>
            <p:nvPr/>
          </p:nvSpPr>
          <p:spPr bwMode="auto">
            <a:xfrm>
              <a:off x="1391" y="3159"/>
              <a:ext cx="539" cy="537"/>
            </a:xfrm>
            <a:custGeom>
              <a:avLst/>
              <a:gdLst>
                <a:gd name="T0" fmla="*/ 1079 w 1079"/>
                <a:gd name="T1" fmla="*/ 89 h 1075"/>
                <a:gd name="T2" fmla="*/ 552 w 1079"/>
                <a:gd name="T3" fmla="*/ 0 h 1075"/>
                <a:gd name="T4" fmla="*/ 0 w 1079"/>
                <a:gd name="T5" fmla="*/ 88 h 1075"/>
                <a:gd name="T6" fmla="*/ 550 w 1079"/>
                <a:gd name="T7" fmla="*/ 249 h 1075"/>
                <a:gd name="T8" fmla="*/ 550 w 1079"/>
                <a:gd name="T9" fmla="*/ 765 h 1075"/>
                <a:gd name="T10" fmla="*/ 550 w 1079"/>
                <a:gd name="T11" fmla="*/ 1075 h 1075"/>
                <a:gd name="T12" fmla="*/ 581 w 1079"/>
                <a:gd name="T13" fmla="*/ 1063 h 1075"/>
                <a:gd name="T14" fmla="*/ 581 w 1079"/>
                <a:gd name="T15" fmla="*/ 747 h 1075"/>
                <a:gd name="T16" fmla="*/ 1079 w 1079"/>
                <a:gd name="T17" fmla="*/ 466 h 1075"/>
                <a:gd name="T18" fmla="*/ 1079 w 1079"/>
                <a:gd name="T19" fmla="*/ 89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9" h="1075">
                  <a:moveTo>
                    <a:pt x="1079" y="89"/>
                  </a:moveTo>
                  <a:lnTo>
                    <a:pt x="552" y="0"/>
                  </a:lnTo>
                  <a:lnTo>
                    <a:pt x="0" y="88"/>
                  </a:lnTo>
                  <a:lnTo>
                    <a:pt x="550" y="249"/>
                  </a:lnTo>
                  <a:lnTo>
                    <a:pt x="550" y="765"/>
                  </a:lnTo>
                  <a:lnTo>
                    <a:pt x="550" y="1075"/>
                  </a:lnTo>
                  <a:lnTo>
                    <a:pt x="581" y="1063"/>
                  </a:lnTo>
                  <a:lnTo>
                    <a:pt x="581" y="747"/>
                  </a:lnTo>
                  <a:lnTo>
                    <a:pt x="1079" y="466"/>
                  </a:lnTo>
                  <a:lnTo>
                    <a:pt x="1079"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94" name="Freeform 38"/>
            <p:cNvSpPr>
              <a:spLocks/>
            </p:cNvSpPr>
            <p:nvPr/>
          </p:nvSpPr>
          <p:spPr bwMode="auto">
            <a:xfrm>
              <a:off x="1695" y="3227"/>
              <a:ext cx="211" cy="151"/>
            </a:xfrm>
            <a:custGeom>
              <a:avLst/>
              <a:gdLst>
                <a:gd name="T0" fmla="*/ 0 w 423"/>
                <a:gd name="T1" fmla="*/ 139 h 302"/>
                <a:gd name="T2" fmla="*/ 0 w 423"/>
                <a:gd name="T3" fmla="*/ 302 h 302"/>
                <a:gd name="T4" fmla="*/ 423 w 423"/>
                <a:gd name="T5" fmla="*/ 123 h 302"/>
                <a:gd name="T6" fmla="*/ 423 w 423"/>
                <a:gd name="T7" fmla="*/ 0 h 302"/>
                <a:gd name="T8" fmla="*/ 0 w 423"/>
                <a:gd name="T9" fmla="*/ 139 h 302"/>
              </a:gdLst>
              <a:ahLst/>
              <a:cxnLst>
                <a:cxn ang="0">
                  <a:pos x="T0" y="T1"/>
                </a:cxn>
                <a:cxn ang="0">
                  <a:pos x="T2" y="T3"/>
                </a:cxn>
                <a:cxn ang="0">
                  <a:pos x="T4" y="T5"/>
                </a:cxn>
                <a:cxn ang="0">
                  <a:pos x="T6" y="T7"/>
                </a:cxn>
                <a:cxn ang="0">
                  <a:pos x="T8" y="T9"/>
                </a:cxn>
              </a:cxnLst>
              <a:rect l="0" t="0" r="r" b="b"/>
              <a:pathLst>
                <a:path w="423" h="302">
                  <a:moveTo>
                    <a:pt x="0" y="139"/>
                  </a:moveTo>
                  <a:lnTo>
                    <a:pt x="0" y="302"/>
                  </a:lnTo>
                  <a:lnTo>
                    <a:pt x="423" y="123"/>
                  </a:lnTo>
                  <a:lnTo>
                    <a:pt x="423" y="0"/>
                  </a:lnTo>
                  <a:lnTo>
                    <a:pt x="0" y="139"/>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97" name="Freeform 39"/>
            <p:cNvSpPr>
              <a:spLocks/>
            </p:cNvSpPr>
            <p:nvPr/>
          </p:nvSpPr>
          <p:spPr bwMode="auto">
            <a:xfrm>
              <a:off x="1693" y="3316"/>
              <a:ext cx="215" cy="179"/>
            </a:xfrm>
            <a:custGeom>
              <a:avLst/>
              <a:gdLst>
                <a:gd name="T0" fmla="*/ 0 w 429"/>
                <a:gd name="T1" fmla="*/ 194 h 357"/>
                <a:gd name="T2" fmla="*/ 0 w 429"/>
                <a:gd name="T3" fmla="*/ 357 h 357"/>
                <a:gd name="T4" fmla="*/ 429 w 429"/>
                <a:gd name="T5" fmla="*/ 121 h 357"/>
                <a:gd name="T6" fmla="*/ 429 w 429"/>
                <a:gd name="T7" fmla="*/ 0 h 357"/>
                <a:gd name="T8" fmla="*/ 0 w 429"/>
                <a:gd name="T9" fmla="*/ 194 h 357"/>
              </a:gdLst>
              <a:ahLst/>
              <a:cxnLst>
                <a:cxn ang="0">
                  <a:pos x="T0" y="T1"/>
                </a:cxn>
                <a:cxn ang="0">
                  <a:pos x="T2" y="T3"/>
                </a:cxn>
                <a:cxn ang="0">
                  <a:pos x="T4" y="T5"/>
                </a:cxn>
                <a:cxn ang="0">
                  <a:pos x="T6" y="T7"/>
                </a:cxn>
                <a:cxn ang="0">
                  <a:pos x="T8" y="T9"/>
                </a:cxn>
              </a:cxnLst>
              <a:rect l="0" t="0" r="r" b="b"/>
              <a:pathLst>
                <a:path w="429" h="357">
                  <a:moveTo>
                    <a:pt x="0" y="194"/>
                  </a:moveTo>
                  <a:lnTo>
                    <a:pt x="0" y="357"/>
                  </a:lnTo>
                  <a:lnTo>
                    <a:pt x="429" y="121"/>
                  </a:lnTo>
                  <a:lnTo>
                    <a:pt x="429" y="0"/>
                  </a:lnTo>
                  <a:lnTo>
                    <a:pt x="0" y="194"/>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98" name="Freeform 40"/>
            <p:cNvSpPr>
              <a:spLocks/>
            </p:cNvSpPr>
            <p:nvPr/>
          </p:nvSpPr>
          <p:spPr bwMode="auto">
            <a:xfrm>
              <a:off x="2110" y="3281"/>
              <a:ext cx="35" cy="74"/>
            </a:xfrm>
            <a:custGeom>
              <a:avLst/>
              <a:gdLst>
                <a:gd name="T0" fmla="*/ 0 w 69"/>
                <a:gd name="T1" fmla="*/ 39 h 147"/>
                <a:gd name="T2" fmla="*/ 69 w 69"/>
                <a:gd name="T3" fmla="*/ 0 h 147"/>
                <a:gd name="T4" fmla="*/ 69 w 69"/>
                <a:gd name="T5" fmla="*/ 98 h 147"/>
                <a:gd name="T6" fmla="*/ 0 w 69"/>
                <a:gd name="T7" fmla="*/ 147 h 147"/>
                <a:gd name="T8" fmla="*/ 0 w 69"/>
                <a:gd name="T9" fmla="*/ 39 h 147"/>
              </a:gdLst>
              <a:ahLst/>
              <a:cxnLst>
                <a:cxn ang="0">
                  <a:pos x="T0" y="T1"/>
                </a:cxn>
                <a:cxn ang="0">
                  <a:pos x="T2" y="T3"/>
                </a:cxn>
                <a:cxn ang="0">
                  <a:pos x="T4" y="T5"/>
                </a:cxn>
                <a:cxn ang="0">
                  <a:pos x="T6" y="T7"/>
                </a:cxn>
                <a:cxn ang="0">
                  <a:pos x="T8" y="T9"/>
                </a:cxn>
              </a:cxnLst>
              <a:rect l="0" t="0" r="r" b="b"/>
              <a:pathLst>
                <a:path w="69" h="147">
                  <a:moveTo>
                    <a:pt x="0" y="39"/>
                  </a:moveTo>
                  <a:lnTo>
                    <a:pt x="69" y="0"/>
                  </a:lnTo>
                  <a:lnTo>
                    <a:pt x="69" y="98"/>
                  </a:lnTo>
                  <a:lnTo>
                    <a:pt x="0" y="147"/>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99" name="Rectangle 41"/>
            <p:cNvSpPr>
              <a:spLocks noChangeArrowheads="1"/>
            </p:cNvSpPr>
            <p:nvPr/>
          </p:nvSpPr>
          <p:spPr bwMode="auto">
            <a:xfrm>
              <a:off x="1178" y="3225"/>
              <a:ext cx="5" cy="2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00" name="Freeform 42"/>
            <p:cNvSpPr>
              <a:spLocks/>
            </p:cNvSpPr>
            <p:nvPr/>
          </p:nvSpPr>
          <p:spPr bwMode="auto">
            <a:xfrm>
              <a:off x="1292" y="3280"/>
              <a:ext cx="9" cy="44"/>
            </a:xfrm>
            <a:custGeom>
              <a:avLst/>
              <a:gdLst>
                <a:gd name="T0" fmla="*/ 0 w 20"/>
                <a:gd name="T1" fmla="*/ 0 h 88"/>
                <a:gd name="T2" fmla="*/ 0 w 20"/>
                <a:gd name="T3" fmla="*/ 80 h 88"/>
                <a:gd name="T4" fmla="*/ 20 w 20"/>
                <a:gd name="T5" fmla="*/ 88 h 88"/>
                <a:gd name="T6" fmla="*/ 20 w 20"/>
                <a:gd name="T7" fmla="*/ 0 h 88"/>
                <a:gd name="T8" fmla="*/ 0 w 20"/>
                <a:gd name="T9" fmla="*/ 0 h 88"/>
              </a:gdLst>
              <a:ahLst/>
              <a:cxnLst>
                <a:cxn ang="0">
                  <a:pos x="T0" y="T1"/>
                </a:cxn>
                <a:cxn ang="0">
                  <a:pos x="T2" y="T3"/>
                </a:cxn>
                <a:cxn ang="0">
                  <a:pos x="T4" y="T5"/>
                </a:cxn>
                <a:cxn ang="0">
                  <a:pos x="T6" y="T7"/>
                </a:cxn>
                <a:cxn ang="0">
                  <a:pos x="T8" y="T9"/>
                </a:cxn>
              </a:cxnLst>
              <a:rect l="0" t="0" r="r" b="b"/>
              <a:pathLst>
                <a:path w="20" h="88">
                  <a:moveTo>
                    <a:pt x="0" y="0"/>
                  </a:moveTo>
                  <a:lnTo>
                    <a:pt x="0" y="80"/>
                  </a:lnTo>
                  <a:lnTo>
                    <a:pt x="20" y="88"/>
                  </a:lnTo>
                  <a:lnTo>
                    <a:pt x="2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01" name="Rectangle 43"/>
            <p:cNvSpPr>
              <a:spLocks noChangeArrowheads="1"/>
            </p:cNvSpPr>
            <p:nvPr/>
          </p:nvSpPr>
          <p:spPr bwMode="auto">
            <a:xfrm>
              <a:off x="1228" y="3249"/>
              <a:ext cx="7" cy="3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35" name="Picture 34">
            <a:extLst>
              <a:ext uri="{FF2B5EF4-FFF2-40B4-BE49-F238E27FC236}">
                <a16:creationId xmlns:a16="http://schemas.microsoft.com/office/drawing/2014/main" id="{AB3F1FD8-F87A-2CD7-43BE-442417833F1D}"/>
              </a:ext>
            </a:extLst>
          </p:cNvPr>
          <p:cNvPicPr>
            <a:picLocks noChangeAspect="1"/>
          </p:cNvPicPr>
          <p:nvPr/>
        </p:nvPicPr>
        <p:blipFill>
          <a:blip r:embed="rId5"/>
          <a:stretch>
            <a:fillRect/>
          </a:stretch>
        </p:blipFill>
        <p:spPr>
          <a:xfrm>
            <a:off x="588475" y="1156979"/>
            <a:ext cx="10421804" cy="4439270"/>
          </a:xfrm>
          <a:prstGeom prst="rect">
            <a:avLst/>
          </a:prstGeom>
        </p:spPr>
      </p:pic>
      <p:sp>
        <p:nvSpPr>
          <p:cNvPr id="16392" name="TextBox 12"/>
          <p:cNvSpPr txBox="1">
            <a:spLocks noChangeArrowheads="1"/>
          </p:cNvSpPr>
          <p:nvPr/>
        </p:nvSpPr>
        <p:spPr bwMode="auto">
          <a:xfrm>
            <a:off x="1181721" y="1970228"/>
            <a:ext cx="26820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300">
                <a:solidFill>
                  <a:schemeClr val="bg1"/>
                </a:solidFill>
                <a:latin typeface="Arial" pitchFamily="34" charset="0"/>
                <a:ea typeface="MS PGothic" pitchFamily="34" charset="-128"/>
              </a:defRPr>
            </a:lvl1pPr>
            <a:lvl2pPr marL="742950" indent="-285750" eaLnBrk="0" hangingPunct="0">
              <a:spcBef>
                <a:spcPct val="20000"/>
              </a:spcBef>
              <a:buChar char="–"/>
              <a:defRPr sz="2100">
                <a:solidFill>
                  <a:schemeClr val="bg1"/>
                </a:solidFill>
                <a:latin typeface="Arial" pitchFamily="34" charset="0"/>
                <a:ea typeface="MS PGothic" pitchFamily="34" charset="-128"/>
              </a:defRPr>
            </a:lvl2pPr>
            <a:lvl3pPr marL="1143000" indent="-228600" eaLnBrk="0" hangingPunct="0">
              <a:spcBef>
                <a:spcPct val="20000"/>
              </a:spcBef>
              <a:buChar char="•"/>
              <a:defRPr sz="1900">
                <a:solidFill>
                  <a:schemeClr val="bg1"/>
                </a:solidFill>
                <a:latin typeface="Arial" pitchFamily="34" charset="0"/>
                <a:ea typeface="MS PGothic" pitchFamily="34" charset="-128"/>
              </a:defRPr>
            </a:lvl3pPr>
            <a:lvl4pPr marL="1600200" indent="-228600" eaLnBrk="0" hangingPunct="0">
              <a:spcBef>
                <a:spcPct val="20000"/>
              </a:spcBef>
              <a:buChar char="–"/>
              <a:defRPr sz="16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eaLnBrk="1" hangingPunct="1">
              <a:spcBef>
                <a:spcPct val="0"/>
              </a:spcBef>
              <a:buFontTx/>
              <a:buNone/>
            </a:pPr>
            <a:r>
              <a:rPr lang="en-US" altLang="en-US" sz="2000">
                <a:solidFill>
                  <a:schemeClr val="tx1"/>
                </a:solidFill>
                <a:latin typeface="Franklin Gothic Demi" panose="020B0703020102020204" pitchFamily="34" charset="0"/>
              </a:rPr>
              <a:t>Warehouse, manufacturing, etc.</a:t>
            </a:r>
          </a:p>
        </p:txBody>
      </p:sp>
      <p:sp>
        <p:nvSpPr>
          <p:cNvPr id="16391" name="TextBox 7"/>
          <p:cNvSpPr txBox="1">
            <a:spLocks noChangeArrowheads="1"/>
          </p:cNvSpPr>
          <p:nvPr/>
        </p:nvSpPr>
        <p:spPr bwMode="auto">
          <a:xfrm>
            <a:off x="9479929" y="2176404"/>
            <a:ext cx="2343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300">
                <a:solidFill>
                  <a:schemeClr val="bg1"/>
                </a:solidFill>
                <a:latin typeface="Arial" pitchFamily="34" charset="0"/>
                <a:ea typeface="MS PGothic" pitchFamily="34" charset="-128"/>
              </a:defRPr>
            </a:lvl1pPr>
            <a:lvl2pPr marL="742950" indent="-285750" eaLnBrk="0" hangingPunct="0">
              <a:spcBef>
                <a:spcPct val="20000"/>
              </a:spcBef>
              <a:buChar char="–"/>
              <a:defRPr sz="2100">
                <a:solidFill>
                  <a:schemeClr val="bg1"/>
                </a:solidFill>
                <a:latin typeface="Arial" pitchFamily="34" charset="0"/>
                <a:ea typeface="MS PGothic" pitchFamily="34" charset="-128"/>
              </a:defRPr>
            </a:lvl2pPr>
            <a:lvl3pPr marL="1143000" indent="-228600" eaLnBrk="0" hangingPunct="0">
              <a:spcBef>
                <a:spcPct val="20000"/>
              </a:spcBef>
              <a:buChar char="•"/>
              <a:defRPr sz="1900">
                <a:solidFill>
                  <a:schemeClr val="bg1"/>
                </a:solidFill>
                <a:latin typeface="Arial" pitchFamily="34" charset="0"/>
                <a:ea typeface="MS PGothic" pitchFamily="34" charset="-128"/>
              </a:defRPr>
            </a:lvl3pPr>
            <a:lvl4pPr marL="1600200" indent="-228600" eaLnBrk="0" hangingPunct="0">
              <a:spcBef>
                <a:spcPct val="20000"/>
              </a:spcBef>
              <a:buChar char="–"/>
              <a:defRPr sz="1600">
                <a:solidFill>
                  <a:schemeClr val="bg1"/>
                </a:solidFill>
                <a:latin typeface="Arial" pitchFamily="34" charset="0"/>
                <a:ea typeface="MS PGothic" pitchFamily="34" charset="-128"/>
              </a:defRPr>
            </a:lvl4pPr>
            <a:lvl5pPr marL="2057400" indent="-228600" eaLnBrk="0" hangingPunct="0">
              <a:spcBef>
                <a:spcPct val="20000"/>
              </a:spcBef>
              <a:buChar char="»"/>
              <a:defRPr sz="1400">
                <a:solidFill>
                  <a:schemeClr val="bg1"/>
                </a:solidFill>
                <a:latin typeface="Arial" pitchFamily="34" charset="0"/>
                <a:ea typeface="MS PGothic" pitchFamily="34" charset="-128"/>
              </a:defRPr>
            </a:lvl5pPr>
            <a:lvl6pPr marL="25146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6pPr>
            <a:lvl7pPr marL="29718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7pPr>
            <a:lvl8pPr marL="34290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8pPr>
            <a:lvl9pPr marL="3886200" indent="-228600" eaLnBrk="0" fontAlgn="base" hangingPunct="0">
              <a:spcBef>
                <a:spcPct val="20000"/>
              </a:spcBef>
              <a:spcAft>
                <a:spcPct val="0"/>
              </a:spcAft>
              <a:buChar char="»"/>
              <a:defRPr sz="1400">
                <a:solidFill>
                  <a:schemeClr val="bg1"/>
                </a:solidFill>
                <a:latin typeface="Arial" pitchFamily="34" charset="0"/>
                <a:ea typeface="MS PGothic" pitchFamily="34" charset="-128"/>
              </a:defRPr>
            </a:lvl9pPr>
          </a:lstStyle>
          <a:p>
            <a:pPr eaLnBrk="1" hangingPunct="1">
              <a:spcBef>
                <a:spcPct val="0"/>
              </a:spcBef>
              <a:buFontTx/>
              <a:buNone/>
            </a:pPr>
            <a:r>
              <a:rPr lang="en-US" altLang="en-US" sz="2000">
                <a:solidFill>
                  <a:schemeClr val="tx1"/>
                </a:solidFill>
                <a:latin typeface="Franklin Gothic Demi" panose="020B0703020102020204" pitchFamily="34" charset="0"/>
              </a:rPr>
              <a:t>Office, Retail, etc.</a:t>
            </a:r>
            <a:endParaRPr lang="en-US" altLang="en-US" sz="2000">
              <a:solidFill>
                <a:schemeClr val="tx1"/>
              </a:solidFill>
              <a:latin typeface="Times New Roman" pitchFamily="18" charset="0"/>
            </a:endParaRPr>
          </a:p>
        </p:txBody>
      </p:sp>
    </p:spTree>
    <p:extLst>
      <p:ext uri="{BB962C8B-B14F-4D97-AF65-F5344CB8AC3E}">
        <p14:creationId xmlns:p14="http://schemas.microsoft.com/office/powerpoint/2010/main" val="3531895053"/>
      </p:ext>
    </p:extLst>
  </p:cSld>
  <p:clrMapOvr>
    <a:masterClrMapping/>
  </p:clrMapOvr>
  <mc:AlternateContent xmlns:mc="http://schemas.openxmlformats.org/markup-compatibility/2006" xmlns:p14="http://schemas.microsoft.com/office/powerpoint/2010/main">
    <mc:Choice Requires="p14">
      <p:transition spd="slow" p14:dur="2000" advTm="24137"/>
    </mc:Choice>
    <mc:Fallback xmlns="">
      <p:transition spd="slow" advTm="2413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52" y="240833"/>
            <a:ext cx="10515600" cy="559549"/>
          </a:xfrm>
        </p:spPr>
        <p:txBody>
          <a:bodyPr>
            <a:noAutofit/>
          </a:bodyPr>
          <a:lstStyle/>
          <a:p>
            <a:r>
              <a:rPr lang="en-US">
                <a:solidFill>
                  <a:schemeClr val="bg1"/>
                </a:solidFill>
                <a:latin typeface="+mn-lt"/>
              </a:rPr>
              <a:t>Domestic Non-Port Truck Trips (PM Period)</a:t>
            </a:r>
          </a:p>
        </p:txBody>
      </p:sp>
      <p:pic>
        <p:nvPicPr>
          <p:cNvPr id="5" name="Picture 4"/>
          <p:cNvPicPr>
            <a:picLocks noChangeAspect="1"/>
          </p:cNvPicPr>
          <p:nvPr/>
        </p:nvPicPr>
        <p:blipFill>
          <a:blip r:embed="rId3"/>
          <a:srcRect/>
          <a:stretch/>
        </p:blipFill>
        <p:spPr>
          <a:xfrm>
            <a:off x="1886635" y="924674"/>
            <a:ext cx="8418730" cy="5933326"/>
          </a:xfrm>
          <a:prstGeom prst="rect">
            <a:avLst/>
          </a:prstGeom>
        </p:spPr>
      </p:pic>
    </p:spTree>
    <p:extLst>
      <p:ext uri="{BB962C8B-B14F-4D97-AF65-F5344CB8AC3E}">
        <p14:creationId xmlns:p14="http://schemas.microsoft.com/office/powerpoint/2010/main" val="3822895064"/>
      </p:ext>
    </p:extLst>
  </p:cSld>
  <p:clrMapOvr>
    <a:masterClrMapping/>
  </p:clrMapOvr>
  <mc:AlternateContent xmlns:mc="http://schemas.openxmlformats.org/markup-compatibility/2006" xmlns:p14="http://schemas.microsoft.com/office/powerpoint/2010/main">
    <mc:Choice Requires="p14">
      <p:transition spd="slow" p14:dur="2000" advTm="54604"/>
    </mc:Choice>
    <mc:Fallback xmlns="">
      <p:transition spd="slow" advTm="5460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F6F60-A210-433B-BF42-8C7B42BF4F56}"/>
              </a:ext>
            </a:extLst>
          </p:cNvPr>
          <p:cNvSpPr>
            <a:spLocks noGrp="1"/>
          </p:cNvSpPr>
          <p:nvPr>
            <p:ph type="title"/>
          </p:nvPr>
        </p:nvSpPr>
        <p:spPr>
          <a:xfrm>
            <a:off x="101357" y="240835"/>
            <a:ext cx="10515600" cy="522115"/>
          </a:xfrm>
        </p:spPr>
        <p:txBody>
          <a:bodyPr>
            <a:noAutofit/>
          </a:bodyPr>
          <a:lstStyle/>
          <a:p>
            <a:r>
              <a:rPr lang="en-US">
                <a:solidFill>
                  <a:schemeClr val="bg1"/>
                </a:solidFill>
                <a:latin typeface="+mn-lt"/>
              </a:rPr>
              <a:t>Key Findings: Corridor Truck Trips</a:t>
            </a:r>
          </a:p>
        </p:txBody>
      </p:sp>
      <p:sp>
        <p:nvSpPr>
          <p:cNvPr id="3" name="Content Placeholder 2">
            <a:extLst>
              <a:ext uri="{FF2B5EF4-FFF2-40B4-BE49-F238E27FC236}">
                <a16:creationId xmlns:a16="http://schemas.microsoft.com/office/drawing/2014/main" id="{D4C87C48-E7C5-4782-927F-B512F0E587DC}"/>
              </a:ext>
            </a:extLst>
          </p:cNvPr>
          <p:cNvSpPr>
            <a:spLocks noGrp="1"/>
          </p:cNvSpPr>
          <p:nvPr>
            <p:ph idx="1"/>
          </p:nvPr>
        </p:nvSpPr>
        <p:spPr>
          <a:xfrm>
            <a:off x="101357" y="1138837"/>
            <a:ext cx="11626045" cy="5000820"/>
          </a:xfrm>
        </p:spPr>
        <p:txBody>
          <a:bodyPr>
            <a:normAutofit/>
          </a:bodyPr>
          <a:lstStyle/>
          <a:p>
            <a:pPr>
              <a:buFont typeface="Wingdings" panose="05000000000000000000" pitchFamily="2" charset="2"/>
              <a:buChar char="Ø"/>
            </a:pPr>
            <a:r>
              <a:rPr lang="en-US" sz="2000"/>
              <a:t>The Long Beach – East Los Angeles Corridor has “regular” truck volumes like all corridors, with deliveries to home, retail, and other destinations</a:t>
            </a:r>
          </a:p>
          <a:p>
            <a:pPr>
              <a:buFont typeface="Wingdings" panose="05000000000000000000" pitchFamily="2" charset="2"/>
              <a:buChar char="Ø"/>
            </a:pPr>
            <a:r>
              <a:rPr lang="en-US" sz="2000"/>
              <a:t>But the corridor also has substantial Port-related truck trips as well as goods movement related truck trips not directly connected to the Port</a:t>
            </a:r>
          </a:p>
          <a:p>
            <a:pPr>
              <a:buFont typeface="Wingdings" panose="05000000000000000000" pitchFamily="2" charset="2"/>
              <a:buChar char="Ø"/>
            </a:pPr>
            <a:r>
              <a:rPr lang="en-US" sz="2000"/>
              <a:t>The corridor has both “intermodal” and “transload” truck trips where ocean shipping containers and goods are transferred from truck to rail </a:t>
            </a:r>
          </a:p>
          <a:p>
            <a:pPr>
              <a:buFont typeface="Wingdings" panose="05000000000000000000" pitchFamily="2" charset="2"/>
              <a:buChar char="Ø"/>
            </a:pPr>
            <a:r>
              <a:rPr lang="en-US" sz="2000"/>
              <a:t>The Port truck trips have one end of each trip in the Ports and the other end along the corridor such as at warehouses and intermodal yards</a:t>
            </a:r>
          </a:p>
          <a:p>
            <a:pPr>
              <a:buFont typeface="Wingdings" panose="05000000000000000000" pitchFamily="2" charset="2"/>
              <a:buChar char="Ø"/>
            </a:pPr>
            <a:r>
              <a:rPr lang="en-US" sz="2000"/>
              <a:t>The additional truck trips due to the Ports and goods movement activities add tens of thousands of truck trips per day beyond what occurs in other freeway corridors</a:t>
            </a:r>
          </a:p>
          <a:p>
            <a:pPr>
              <a:buFont typeface="Wingdings" panose="05000000000000000000" pitchFamily="2" charset="2"/>
              <a:buChar char="Ø"/>
            </a:pPr>
            <a:r>
              <a:rPr lang="en-US" sz="2000"/>
              <a:t>The Port and goods movement truck trips are concentrated on the I-710 freeway as well as major arterial truck routes that connect to warehousing and intermodal yards such as in Carson, Rancho Dominguez, and the downtown rail yards in East Los Angeles</a:t>
            </a:r>
          </a:p>
        </p:txBody>
      </p:sp>
    </p:spTree>
    <p:extLst>
      <p:ext uri="{BB962C8B-B14F-4D97-AF65-F5344CB8AC3E}">
        <p14:creationId xmlns:p14="http://schemas.microsoft.com/office/powerpoint/2010/main" val="525219891"/>
      </p:ext>
    </p:extLst>
  </p:cSld>
  <p:clrMapOvr>
    <a:masterClrMapping/>
  </p:clrMapOvr>
  <mc:AlternateContent xmlns:mc="http://schemas.openxmlformats.org/markup-compatibility/2006" xmlns:p14="http://schemas.microsoft.com/office/powerpoint/2010/main">
    <mc:Choice Requires="p14">
      <p:transition spd="slow" p14:dur="2000" advTm="10065"/>
    </mc:Choice>
    <mc:Fallback xmlns="">
      <p:transition spd="slow" advTm="1006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202847" y="206961"/>
            <a:ext cx="9045633" cy="653236"/>
          </a:xfrm>
        </p:spPr>
        <p:txBody>
          <a:bodyPr/>
          <a:lstStyle/>
          <a:p>
            <a:r>
              <a:rPr lang="en-US"/>
              <a:t>Turn on Camera / </a:t>
            </a:r>
            <a:r>
              <a:rPr lang="en-US" i="1" err="1"/>
              <a:t>Prende</a:t>
            </a:r>
            <a:r>
              <a:rPr lang="en-US" i="1"/>
              <a:t> la </a:t>
            </a:r>
            <a:r>
              <a:rPr lang="en-US" i="1" err="1"/>
              <a:t>cámara</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3</a:t>
            </a:fld>
            <a:endParaRPr lang="en-US"/>
          </a:p>
        </p:txBody>
      </p:sp>
      <p:sp>
        <p:nvSpPr>
          <p:cNvPr id="6" name="TextBox 5">
            <a:extLst>
              <a:ext uri="{FF2B5EF4-FFF2-40B4-BE49-F238E27FC236}">
                <a16:creationId xmlns:a16="http://schemas.microsoft.com/office/drawing/2014/main" id="{E13FB228-B07C-4B65-9D08-3E51FD856BB8}"/>
              </a:ext>
            </a:extLst>
          </p:cNvPr>
          <p:cNvSpPr txBox="1"/>
          <p:nvPr/>
        </p:nvSpPr>
        <p:spPr>
          <a:xfrm>
            <a:off x="405586" y="3011315"/>
            <a:ext cx="5245406" cy="1089529"/>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switch between views during the meeting click or tap on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Standard</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a:t>
            </a:r>
            <a:r>
              <a:rPr lang="en-US" b="1" err="1">
                <a:solidFill>
                  <a:srgbClr val="000000"/>
                </a:solidFill>
                <a:latin typeface="Calibri" panose="020F0502020204030204"/>
                <a:ea typeface="+mn-lt"/>
                <a:cs typeface="Calibri" panose="020F0502020204030204"/>
              </a:rPr>
              <a:t>Sp</a:t>
            </a:r>
            <a:r>
              <a:rPr kumimoji="0" lang="en-US" b="1"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eaker</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View</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Gallery View </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the top right corner of your zoom screen</a:t>
            </a:r>
            <a:endParaRPr lang="en-US" b="1">
              <a:solidFill>
                <a:srgbClr val="000000"/>
              </a:solidFill>
              <a:latin typeface="Calibri" panose="020F0502020204030204"/>
              <a:ea typeface="+mn-lt"/>
              <a:cs typeface="Calibri" panose="020F0502020204030204"/>
            </a:endParaRPr>
          </a:p>
        </p:txBody>
      </p:sp>
      <p:sp>
        <p:nvSpPr>
          <p:cNvPr id="8" name="TextBox 7">
            <a:extLst>
              <a:ext uri="{FF2B5EF4-FFF2-40B4-BE49-F238E27FC236}">
                <a16:creationId xmlns:a16="http://schemas.microsoft.com/office/drawing/2014/main" id="{0EAAB53D-DBA1-42CE-A207-2FBF2B895B9A}"/>
              </a:ext>
            </a:extLst>
          </p:cNvPr>
          <p:cNvSpPr txBox="1"/>
          <p:nvPr/>
        </p:nvSpPr>
        <p:spPr>
          <a:xfrm>
            <a:off x="6298554" y="3023398"/>
            <a:ext cx="5409305" cy="1467068"/>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i="1">
                <a:ea typeface="+mn-lt"/>
                <a:cs typeface="+mn-lt"/>
              </a:rPr>
              <a:t>Para </a:t>
            </a:r>
            <a:r>
              <a:rPr lang="en-US" i="1" err="1">
                <a:ea typeface="+mn-lt"/>
                <a:cs typeface="+mn-lt"/>
              </a:rPr>
              <a:t>cambiar</a:t>
            </a:r>
            <a:r>
              <a:rPr lang="en-US" i="1">
                <a:ea typeface="+mn-lt"/>
                <a:cs typeface="+mn-lt"/>
              </a:rPr>
              <a:t> entre vistas </a:t>
            </a:r>
            <a:r>
              <a:rPr lang="en-US" i="1" err="1">
                <a:ea typeface="+mn-lt"/>
                <a:cs typeface="+mn-lt"/>
              </a:rPr>
              <a:t>durante</a:t>
            </a:r>
            <a:r>
              <a:rPr lang="en-US" i="1">
                <a:ea typeface="+mn-lt"/>
                <a:cs typeface="+mn-lt"/>
              </a:rPr>
              <a:t> la </a:t>
            </a:r>
            <a:r>
              <a:rPr lang="en-US" i="1" err="1">
                <a:ea typeface="+mn-lt"/>
                <a:cs typeface="+mn-lt"/>
              </a:rPr>
              <a:t>reunión</a:t>
            </a:r>
            <a:r>
              <a:rPr kumimoji="0" lang="en-US" i="1" u="none" strike="noStrike" kern="1200" cap="none" spc="0" normalizeH="0" baseline="0" noProof="0">
                <a:ln>
                  <a:noFill/>
                </a:ln>
                <a:effectLst/>
                <a:uLnTx/>
                <a:uFillTx/>
                <a:ea typeface="+mn-lt"/>
                <a:cs typeface="+mn-lt"/>
              </a:rPr>
              <a:t>, </a:t>
            </a:r>
            <a:r>
              <a:rPr lang="en-US" i="1" err="1">
                <a:ea typeface="+mn-lt"/>
                <a:cs typeface="+mn-lt"/>
              </a:rPr>
              <a:t>haga</a:t>
            </a:r>
            <a:r>
              <a:rPr lang="en-US" i="1">
                <a:ea typeface="+mn-lt"/>
                <a:cs typeface="+mn-lt"/>
              </a:rPr>
              <a:t> </a:t>
            </a:r>
            <a:r>
              <a:rPr lang="en-US" i="1" err="1">
                <a:ea typeface="+mn-lt"/>
                <a:cs typeface="+mn-lt"/>
              </a:rPr>
              <a:t>clic</a:t>
            </a:r>
            <a:r>
              <a:rPr lang="en-US" i="1">
                <a:ea typeface="+mn-lt"/>
                <a:cs typeface="+mn-lt"/>
              </a:rPr>
              <a:t> o toque </a:t>
            </a:r>
            <a:r>
              <a:rPr lang="en-US" b="1" i="1" err="1">
                <a:ea typeface="+mn-lt"/>
                <a:cs typeface="+mn-lt"/>
              </a:rPr>
              <a:t>Estándar</a:t>
            </a:r>
            <a:r>
              <a:rPr kumimoji="0" lang="en-US" i="1" u="none" strike="noStrike" kern="1200" cap="none" spc="0" normalizeH="0" baseline="0" noProof="0">
                <a:ln>
                  <a:noFill/>
                </a:ln>
                <a:effectLst/>
                <a:uLnTx/>
                <a:uFillTx/>
                <a:ea typeface="+mn-lt"/>
                <a:cs typeface="+mn-lt"/>
              </a:rPr>
              <a:t>, </a:t>
            </a:r>
            <a:r>
              <a:rPr lang="en-US" b="1" i="1">
                <a:ea typeface="+mn-lt"/>
                <a:cs typeface="+mn-lt"/>
              </a:rPr>
              <a:t>Vista de </a:t>
            </a:r>
            <a:r>
              <a:rPr lang="en-US" b="1" i="1" err="1">
                <a:ea typeface="+mn-lt"/>
                <a:cs typeface="+mn-lt"/>
              </a:rPr>
              <a:t>orador</a:t>
            </a:r>
            <a:r>
              <a:rPr lang="en-US" b="1" i="1">
                <a:ea typeface="+mn-lt"/>
                <a:cs typeface="+mn-lt"/>
              </a:rPr>
              <a:t> </a:t>
            </a:r>
            <a:r>
              <a:rPr lang="en-US" b="1" i="1" err="1">
                <a:ea typeface="+mn-lt"/>
                <a:cs typeface="+mn-lt"/>
              </a:rPr>
              <a:t>en</a:t>
            </a:r>
            <a:r>
              <a:rPr lang="en-US" b="1" i="1">
                <a:ea typeface="+mn-lt"/>
                <a:cs typeface="+mn-lt"/>
              </a:rPr>
              <a:t> </a:t>
            </a:r>
            <a:r>
              <a:rPr lang="en-US" b="1" i="1" err="1">
                <a:ea typeface="+mn-lt"/>
                <a:cs typeface="+mn-lt"/>
              </a:rPr>
              <a:t>paralelo</a:t>
            </a:r>
            <a:r>
              <a:rPr lang="en-US" i="1">
                <a:ea typeface="+mn-lt"/>
                <a:cs typeface="+mn-lt"/>
              </a:rPr>
              <a:t> y </a:t>
            </a:r>
            <a:r>
              <a:rPr lang="en-US" b="1" i="1">
                <a:ea typeface="+mn-lt"/>
                <a:cs typeface="+mn-lt"/>
              </a:rPr>
              <a:t>Vista de </a:t>
            </a:r>
            <a:r>
              <a:rPr lang="en-US" b="1" i="1" err="1">
                <a:ea typeface="+mn-lt"/>
                <a:cs typeface="+mn-lt"/>
              </a:rPr>
              <a:t>Galería</a:t>
            </a:r>
            <a:r>
              <a:rPr lang="en-US" b="1" i="1">
                <a:ea typeface="+mn-lt"/>
                <a:cs typeface="+mn-lt"/>
              </a:rPr>
              <a:t> </a:t>
            </a:r>
            <a:r>
              <a:rPr lang="en-US" b="1" i="1" err="1">
                <a:ea typeface="+mn-lt"/>
                <a:cs typeface="+mn-lt"/>
              </a:rPr>
              <a:t>en</a:t>
            </a:r>
            <a:r>
              <a:rPr lang="en-US" b="1" i="1">
                <a:ea typeface="+mn-lt"/>
                <a:cs typeface="+mn-lt"/>
              </a:rPr>
              <a:t> </a:t>
            </a:r>
            <a:r>
              <a:rPr lang="en-US" b="1" i="1" err="1">
                <a:ea typeface="+mn-lt"/>
                <a:cs typeface="+mn-lt"/>
              </a:rPr>
              <a:t>Paralelo</a:t>
            </a:r>
            <a:r>
              <a:rPr lang="en-US" i="1">
                <a:ea typeface="+mn-lt"/>
                <a:cs typeface="+mn-lt"/>
              </a:rPr>
              <a:t> </a:t>
            </a:r>
            <a:r>
              <a:rPr lang="en-US" i="1" err="1">
                <a:ea typeface="+mn-lt"/>
                <a:cs typeface="+mn-lt"/>
              </a:rPr>
              <a:t>en</a:t>
            </a:r>
            <a:r>
              <a:rPr lang="en-US" i="1">
                <a:ea typeface="+mn-lt"/>
                <a:cs typeface="+mn-lt"/>
              </a:rPr>
              <a:t> la </a:t>
            </a:r>
            <a:r>
              <a:rPr lang="en-US" i="1" err="1">
                <a:ea typeface="+mn-lt"/>
                <a:cs typeface="+mn-lt"/>
              </a:rPr>
              <a:t>esquina</a:t>
            </a:r>
            <a:r>
              <a:rPr lang="en-US" i="1">
                <a:ea typeface="+mn-lt"/>
                <a:cs typeface="+mn-lt"/>
              </a:rPr>
              <a:t> superior </a:t>
            </a:r>
            <a:r>
              <a:rPr lang="en-US" i="1" err="1">
                <a:ea typeface="+mn-lt"/>
                <a:cs typeface="+mn-lt"/>
              </a:rPr>
              <a:t>derecha</a:t>
            </a:r>
            <a:r>
              <a:rPr lang="en-US" i="1">
                <a:ea typeface="+mn-lt"/>
                <a:cs typeface="+mn-lt"/>
              </a:rPr>
              <a:t> de la </a:t>
            </a:r>
            <a:r>
              <a:rPr lang="en-US" i="1" err="1">
                <a:ea typeface="+mn-lt"/>
                <a:cs typeface="+mn-lt"/>
              </a:rPr>
              <a:t>pantalla</a:t>
            </a:r>
            <a:r>
              <a:rPr lang="en-US" i="1">
                <a:ea typeface="+mn-lt"/>
                <a:cs typeface="+mn-lt"/>
              </a:rPr>
              <a:t> de </a:t>
            </a:r>
            <a:r>
              <a:rPr kumimoji="0" lang="en-US" i="1" u="none" strike="noStrike" kern="1200" cap="none" spc="0" normalizeH="0" baseline="0" noProof="0">
                <a:ln>
                  <a:noFill/>
                </a:ln>
                <a:effectLst/>
                <a:uLnTx/>
                <a:uFillTx/>
                <a:ea typeface="+mn-lt"/>
                <a:cs typeface="+mn-lt"/>
              </a:rPr>
              <a:t>zoom</a:t>
            </a:r>
            <a:endParaRPr lang="en-US" b="1" i="1">
              <a:latin typeface="Calibri" panose="020F0502020204030204"/>
              <a:ea typeface="+mn-lt"/>
              <a:cs typeface="Calibri" panose="020F0502020204030204"/>
            </a:endParaRPr>
          </a:p>
          <a:p>
            <a:pPr defTabSz="914400">
              <a:lnSpc>
                <a:spcPct val="90000"/>
              </a:lnSpc>
              <a:spcBef>
                <a:spcPts val="1000"/>
              </a:spcBef>
              <a:buSzPct val="90000"/>
            </a:pPr>
            <a:endParaRPr lang="en-US" b="1" i="1">
              <a:solidFill>
                <a:srgbClr val="000000"/>
              </a:solidFill>
              <a:latin typeface="Calibri" panose="020F0502020204030204"/>
              <a:ea typeface="+mn-lt"/>
              <a:cs typeface="Calibri" panose="020F0502020204030204"/>
            </a:endParaRPr>
          </a:p>
        </p:txBody>
      </p:sp>
      <p:pic>
        <p:nvPicPr>
          <p:cNvPr id="10" name="Picture 9" descr="Graphical user interface, application&#10;&#10;Description automatically generated">
            <a:extLst>
              <a:ext uri="{FF2B5EF4-FFF2-40B4-BE49-F238E27FC236}">
                <a16:creationId xmlns:a16="http://schemas.microsoft.com/office/drawing/2014/main" id="{0D77E47D-859F-495A-904D-922A355C77CF}"/>
              </a:ext>
            </a:extLst>
          </p:cNvPr>
          <p:cNvPicPr>
            <a:picLocks noChangeAspect="1"/>
          </p:cNvPicPr>
          <p:nvPr/>
        </p:nvPicPr>
        <p:blipFill>
          <a:blip r:embed="rId3"/>
          <a:stretch>
            <a:fillRect/>
          </a:stretch>
        </p:blipFill>
        <p:spPr>
          <a:xfrm>
            <a:off x="667647" y="4271856"/>
            <a:ext cx="2130417" cy="1647159"/>
          </a:xfrm>
          <a:prstGeom prst="rect">
            <a:avLst/>
          </a:prstGeom>
        </p:spPr>
      </p:pic>
      <p:sp>
        <p:nvSpPr>
          <p:cNvPr id="12" name="TextBox 11">
            <a:extLst>
              <a:ext uri="{FF2B5EF4-FFF2-40B4-BE49-F238E27FC236}">
                <a16:creationId xmlns:a16="http://schemas.microsoft.com/office/drawing/2014/main" id="{556FB325-1F57-4279-8F45-A24459605156}"/>
              </a:ext>
            </a:extLst>
          </p:cNvPr>
          <p:cNvSpPr txBox="1"/>
          <p:nvPr/>
        </p:nvSpPr>
        <p:spPr>
          <a:xfrm>
            <a:off x="381000" y="1373617"/>
            <a:ext cx="5512446" cy="968470"/>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a:solidFill>
                  <a:srgbClr val="000000"/>
                </a:solidFill>
                <a:latin typeface="Calibri" panose="020F0502020204030204"/>
                <a:ea typeface="+mn-lt"/>
                <a:cs typeface="Calibri" panose="020F0502020204030204"/>
              </a:rPr>
              <a:t>To </a:t>
            </a:r>
            <a:r>
              <a:rPr lang="en-US" b="1">
                <a:solidFill>
                  <a:srgbClr val="000000"/>
                </a:solidFill>
                <a:latin typeface="Calibri" panose="020F0502020204030204"/>
                <a:ea typeface="+mn-lt"/>
                <a:cs typeface="Calibri" panose="020F0502020204030204"/>
              </a:rPr>
              <a:t>start</a:t>
            </a:r>
            <a:r>
              <a:rPr lang="en-US">
                <a:solidFill>
                  <a:srgbClr val="000000"/>
                </a:solidFill>
                <a:latin typeface="Calibri" panose="020F0502020204030204"/>
                <a:ea typeface="+mn-lt"/>
                <a:cs typeface="Calibri" panose="020F0502020204030204"/>
              </a:rPr>
              <a:t> and </a:t>
            </a:r>
            <a:r>
              <a:rPr lang="en-US" b="1">
                <a:solidFill>
                  <a:srgbClr val="000000"/>
                </a:solidFill>
                <a:latin typeface="Calibri" panose="020F0502020204030204"/>
                <a:ea typeface="+mn-lt"/>
                <a:cs typeface="Calibri" panose="020F0502020204030204"/>
              </a:rPr>
              <a:t>stop</a:t>
            </a:r>
            <a:r>
              <a:rPr lang="en-US">
                <a:solidFill>
                  <a:srgbClr val="000000"/>
                </a:solidFill>
                <a:latin typeface="Calibri" panose="020F0502020204030204"/>
                <a:ea typeface="+mn-lt"/>
                <a:cs typeface="Calibri" panose="020F0502020204030204"/>
              </a:rPr>
              <a:t> your video, click the camera icon at the bottom left of your control panel</a:t>
            </a:r>
          </a:p>
          <a:p>
            <a:pPr marL="285750" indent="-285750" defTabSz="914400">
              <a:lnSpc>
                <a:spcPct val="90000"/>
              </a:lnSpc>
              <a:spcBef>
                <a:spcPts val="1000"/>
              </a:spcBef>
              <a:buSzPct val="90000"/>
              <a:buFont typeface="System Font Regular"/>
              <a:buChar char="&gt;"/>
            </a:pPr>
            <a:endParaRPr lang="en-US">
              <a:solidFill>
                <a:srgbClr val="000000"/>
              </a:solidFill>
              <a:latin typeface="Calibri" panose="020F0502020204030204"/>
              <a:ea typeface="+mn-lt"/>
              <a:cs typeface="Calibri" panose="020F0502020204030204"/>
            </a:endParaRPr>
          </a:p>
        </p:txBody>
      </p:sp>
      <p:pic>
        <p:nvPicPr>
          <p:cNvPr id="13" name="Picture 12" descr="A picture containing text, device, gauge, meter&#10;&#10;Description automatically generated">
            <a:extLst>
              <a:ext uri="{FF2B5EF4-FFF2-40B4-BE49-F238E27FC236}">
                <a16:creationId xmlns:a16="http://schemas.microsoft.com/office/drawing/2014/main" id="{EBAD4DD5-B07A-43DF-B169-097CBA4C20D5}"/>
              </a:ext>
            </a:extLst>
          </p:cNvPr>
          <p:cNvPicPr>
            <a:picLocks noChangeAspect="1"/>
          </p:cNvPicPr>
          <p:nvPr/>
        </p:nvPicPr>
        <p:blipFill>
          <a:blip r:embed="rId4"/>
          <a:stretch>
            <a:fillRect/>
          </a:stretch>
        </p:blipFill>
        <p:spPr>
          <a:xfrm>
            <a:off x="806335" y="2213858"/>
            <a:ext cx="810057" cy="626444"/>
          </a:xfrm>
          <a:prstGeom prst="rect">
            <a:avLst/>
          </a:prstGeom>
        </p:spPr>
      </p:pic>
      <p:sp>
        <p:nvSpPr>
          <p:cNvPr id="17" name="TextBox 16">
            <a:extLst>
              <a:ext uri="{FF2B5EF4-FFF2-40B4-BE49-F238E27FC236}">
                <a16:creationId xmlns:a16="http://schemas.microsoft.com/office/drawing/2014/main" id="{2CC730AA-18C3-45BA-94E8-77A4C184E4E1}"/>
              </a:ext>
            </a:extLst>
          </p:cNvPr>
          <p:cNvSpPr txBox="1"/>
          <p:nvPr/>
        </p:nvSpPr>
        <p:spPr>
          <a:xfrm>
            <a:off x="6298554" y="1358412"/>
            <a:ext cx="5512446" cy="840230"/>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i="1">
                <a:ea typeface="+mn-lt"/>
                <a:cs typeface="+mn-lt"/>
              </a:rPr>
              <a:t>Para </a:t>
            </a:r>
            <a:r>
              <a:rPr lang="en-US" b="1" i="1" err="1">
                <a:ea typeface="+mn-lt"/>
                <a:cs typeface="+mn-lt"/>
              </a:rPr>
              <a:t>iniciar</a:t>
            </a:r>
            <a:r>
              <a:rPr lang="en-US" b="1" i="1">
                <a:ea typeface="+mn-lt"/>
                <a:cs typeface="+mn-lt"/>
              </a:rPr>
              <a:t> </a:t>
            </a:r>
            <a:r>
              <a:rPr lang="en-US" i="1">
                <a:ea typeface="+mn-lt"/>
                <a:cs typeface="+mn-lt"/>
              </a:rPr>
              <a:t>y </a:t>
            </a:r>
            <a:r>
              <a:rPr lang="en-US" b="1" i="1" err="1">
                <a:ea typeface="+mn-lt"/>
                <a:cs typeface="+mn-lt"/>
              </a:rPr>
              <a:t>detener</a:t>
            </a:r>
            <a:r>
              <a:rPr lang="en-US" b="1" i="1">
                <a:ea typeface="+mn-lt"/>
                <a:cs typeface="+mn-lt"/>
              </a:rPr>
              <a:t> </a:t>
            </a:r>
            <a:r>
              <a:rPr lang="en-US" i="1" err="1">
                <a:ea typeface="+mn-lt"/>
                <a:cs typeface="+mn-lt"/>
              </a:rPr>
              <a:t>su</a:t>
            </a:r>
            <a:r>
              <a:rPr lang="en-US" i="1">
                <a:ea typeface="+mn-lt"/>
                <a:cs typeface="+mn-lt"/>
              </a:rPr>
              <a:t> video, </a:t>
            </a:r>
            <a:r>
              <a:rPr lang="en-US" i="1" err="1">
                <a:ea typeface="+mn-lt"/>
                <a:cs typeface="+mn-lt"/>
              </a:rPr>
              <a:t>haga</a:t>
            </a:r>
            <a:r>
              <a:rPr lang="en-US" i="1">
                <a:ea typeface="+mn-lt"/>
                <a:cs typeface="+mn-lt"/>
              </a:rPr>
              <a:t> </a:t>
            </a:r>
            <a:r>
              <a:rPr lang="en-US" i="1" err="1">
                <a:ea typeface="+mn-lt"/>
                <a:cs typeface="+mn-lt"/>
              </a:rPr>
              <a:t>clic</a:t>
            </a:r>
            <a:r>
              <a:rPr lang="en-US" i="1">
                <a:ea typeface="+mn-lt"/>
                <a:cs typeface="+mn-lt"/>
              </a:rPr>
              <a:t> </a:t>
            </a:r>
            <a:r>
              <a:rPr lang="en-US" i="1" err="1">
                <a:ea typeface="+mn-lt"/>
                <a:cs typeface="+mn-lt"/>
              </a:rPr>
              <a:t>en</a:t>
            </a:r>
            <a:r>
              <a:rPr lang="en-US" i="1">
                <a:ea typeface="+mn-lt"/>
                <a:cs typeface="+mn-lt"/>
              </a:rPr>
              <a:t> </a:t>
            </a:r>
            <a:r>
              <a:rPr lang="en-US" i="1" err="1">
                <a:ea typeface="+mn-lt"/>
                <a:cs typeface="+mn-lt"/>
              </a:rPr>
              <a:t>el</a:t>
            </a:r>
            <a:r>
              <a:rPr lang="en-US" i="1">
                <a:ea typeface="+mn-lt"/>
                <a:cs typeface="+mn-lt"/>
              </a:rPr>
              <a:t> </a:t>
            </a:r>
            <a:r>
              <a:rPr lang="en-US" i="1" err="1">
                <a:ea typeface="+mn-lt"/>
                <a:cs typeface="+mn-lt"/>
              </a:rPr>
              <a:t>ícono</a:t>
            </a:r>
            <a:r>
              <a:rPr lang="en-US" i="1">
                <a:ea typeface="+mn-lt"/>
                <a:cs typeface="+mn-lt"/>
              </a:rPr>
              <a:t> de la </a:t>
            </a:r>
            <a:r>
              <a:rPr lang="en-US" i="1" err="1">
                <a:ea typeface="+mn-lt"/>
                <a:cs typeface="+mn-lt"/>
              </a:rPr>
              <a:t>cámara</a:t>
            </a:r>
            <a:r>
              <a:rPr lang="en-US" i="1">
                <a:ea typeface="+mn-lt"/>
                <a:cs typeface="+mn-lt"/>
              </a:rPr>
              <a:t> </a:t>
            </a:r>
            <a:r>
              <a:rPr lang="en-US" i="1" err="1">
                <a:ea typeface="+mn-lt"/>
                <a:cs typeface="+mn-lt"/>
              </a:rPr>
              <a:t>en</a:t>
            </a:r>
            <a:r>
              <a:rPr lang="en-US" i="1">
                <a:ea typeface="+mn-lt"/>
                <a:cs typeface="+mn-lt"/>
              </a:rPr>
              <a:t> la </a:t>
            </a:r>
            <a:r>
              <a:rPr lang="en-US" i="1" err="1">
                <a:ea typeface="+mn-lt"/>
                <a:cs typeface="+mn-lt"/>
              </a:rPr>
              <a:t>parte</a:t>
            </a:r>
            <a:r>
              <a:rPr lang="en-US" i="1">
                <a:ea typeface="+mn-lt"/>
                <a:cs typeface="+mn-lt"/>
              </a:rPr>
              <a:t> inferior </a:t>
            </a:r>
            <a:r>
              <a:rPr lang="en-US" i="1" err="1">
                <a:ea typeface="+mn-lt"/>
                <a:cs typeface="+mn-lt"/>
              </a:rPr>
              <a:t>izquierda</a:t>
            </a:r>
            <a:r>
              <a:rPr lang="en-US" i="1">
                <a:ea typeface="+mn-lt"/>
                <a:cs typeface="+mn-lt"/>
              </a:rPr>
              <a:t> de </a:t>
            </a:r>
            <a:r>
              <a:rPr lang="en-US" i="1" err="1">
                <a:ea typeface="+mn-lt"/>
                <a:cs typeface="+mn-lt"/>
              </a:rPr>
              <a:t>su</a:t>
            </a:r>
            <a:r>
              <a:rPr lang="en-US" i="1">
                <a:ea typeface="+mn-lt"/>
                <a:cs typeface="+mn-lt"/>
              </a:rPr>
              <a:t> panel de control</a:t>
            </a:r>
            <a:endParaRPr lang="en-US" i="1"/>
          </a:p>
        </p:txBody>
      </p:sp>
      <p:pic>
        <p:nvPicPr>
          <p:cNvPr id="18" name="Picture 17" descr="A picture containing text, device, gauge, meter&#10;&#10;Description automatically generated">
            <a:extLst>
              <a:ext uri="{FF2B5EF4-FFF2-40B4-BE49-F238E27FC236}">
                <a16:creationId xmlns:a16="http://schemas.microsoft.com/office/drawing/2014/main" id="{42F19773-BFEC-4236-8AC7-4093EA2CBDEC}"/>
              </a:ext>
            </a:extLst>
          </p:cNvPr>
          <p:cNvPicPr>
            <a:picLocks noChangeAspect="1"/>
          </p:cNvPicPr>
          <p:nvPr/>
        </p:nvPicPr>
        <p:blipFill>
          <a:blip r:embed="rId4"/>
          <a:stretch>
            <a:fillRect/>
          </a:stretch>
        </p:blipFill>
        <p:spPr>
          <a:xfrm>
            <a:off x="6640658" y="2213858"/>
            <a:ext cx="810057" cy="626444"/>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D82AEC11-A2E3-42FC-8393-F519CDE34320}"/>
              </a:ext>
            </a:extLst>
          </p:cNvPr>
          <p:cNvPicPr>
            <a:picLocks noChangeAspect="1"/>
          </p:cNvPicPr>
          <p:nvPr/>
        </p:nvPicPr>
        <p:blipFill>
          <a:blip r:embed="rId3"/>
          <a:stretch>
            <a:fillRect/>
          </a:stretch>
        </p:blipFill>
        <p:spPr>
          <a:xfrm>
            <a:off x="6640658" y="4271855"/>
            <a:ext cx="2130417" cy="1647159"/>
          </a:xfrm>
          <a:prstGeom prst="rect">
            <a:avLst/>
          </a:prstGeom>
        </p:spPr>
      </p:pic>
    </p:spTree>
    <p:extLst>
      <p:ext uri="{BB962C8B-B14F-4D97-AF65-F5344CB8AC3E}">
        <p14:creationId xmlns:p14="http://schemas.microsoft.com/office/powerpoint/2010/main" val="3882814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0311B9-C70F-5B97-E4D6-4D449A483FB0}"/>
              </a:ext>
            </a:extLst>
          </p:cNvPr>
          <p:cNvSpPr>
            <a:spLocks noGrp="1"/>
          </p:cNvSpPr>
          <p:nvPr>
            <p:ph type="sldNum" sz="quarter" idx="4294967295"/>
          </p:nvPr>
        </p:nvSpPr>
        <p:spPr>
          <a:xfrm>
            <a:off x="9448800" y="6356350"/>
            <a:ext cx="2743200" cy="365125"/>
          </a:xfrm>
        </p:spPr>
        <p:txBody>
          <a:bodyPr/>
          <a:lstStyle/>
          <a:p>
            <a:fld id="{2429C633-AF9B-9840-B7F1-7587910FEF71}" type="slidenum">
              <a:rPr lang="en-US" smtClean="0"/>
              <a:pPr/>
              <a:t>30</a:t>
            </a:fld>
            <a:endParaRPr lang="en-US"/>
          </a:p>
        </p:txBody>
      </p:sp>
      <p:sp>
        <p:nvSpPr>
          <p:cNvPr id="7" name="TextBox 6">
            <a:extLst>
              <a:ext uri="{FF2B5EF4-FFF2-40B4-BE49-F238E27FC236}">
                <a16:creationId xmlns:a16="http://schemas.microsoft.com/office/drawing/2014/main" id="{C7F5F9B3-D94E-E723-7777-1E7DEAD24E3F}"/>
              </a:ext>
            </a:extLst>
          </p:cNvPr>
          <p:cNvSpPr txBox="1"/>
          <p:nvPr/>
        </p:nvSpPr>
        <p:spPr>
          <a:xfrm>
            <a:off x="1105680" y="961294"/>
            <a:ext cx="9980640" cy="3631763"/>
          </a:xfrm>
          <a:prstGeom prst="rect">
            <a:avLst/>
          </a:prstGeom>
          <a:solidFill>
            <a:srgbClr val="00B0BC"/>
          </a:solidFill>
        </p:spPr>
        <p:txBody>
          <a:bodyPr wrap="square" lIns="91440" tIns="45720" rIns="91440" bIns="45720" rtlCol="0" anchor="t">
            <a:spAutoFit/>
          </a:bodyPr>
          <a:lstStyle/>
          <a:p>
            <a:pPr algn="ctr">
              <a:buFontTx/>
              <a:buNone/>
              <a:defRPr/>
            </a:pPr>
            <a:r>
              <a:rPr lang="en-US" sz="5400" kern="0">
                <a:solidFill>
                  <a:schemeClr val="bg1"/>
                </a:solidFill>
              </a:rPr>
              <a:t>Keir Opie</a:t>
            </a:r>
            <a:endParaRPr lang="en-US">
              <a:solidFill>
                <a:schemeClr val="bg1"/>
              </a:solidFill>
            </a:endParaRPr>
          </a:p>
          <a:p>
            <a:pPr algn="ctr">
              <a:buFontTx/>
              <a:buNone/>
              <a:defRPr/>
            </a:pPr>
            <a:r>
              <a:rPr lang="en-US" sz="4400" kern="0">
                <a:solidFill>
                  <a:schemeClr val="bg1"/>
                </a:solidFill>
              </a:rPr>
              <a:t>Principal</a:t>
            </a:r>
            <a:endParaRPr lang="en-US" sz="4400" kern="0">
              <a:solidFill>
                <a:schemeClr val="bg1"/>
              </a:solidFill>
              <a:cs typeface="Calibri" panose="020F0502020204030204"/>
            </a:endParaRPr>
          </a:p>
          <a:p>
            <a:pPr algn="ctr">
              <a:buFontTx/>
              <a:buNone/>
              <a:defRPr/>
            </a:pPr>
            <a:r>
              <a:rPr lang="en-US" sz="4400" kern="0">
                <a:solidFill>
                  <a:schemeClr val="bg1"/>
                </a:solidFill>
              </a:rPr>
              <a:t>Cambridge Systematics</a:t>
            </a:r>
            <a:endParaRPr lang="en-US" sz="4400" kern="0">
              <a:solidFill>
                <a:schemeClr val="bg1"/>
              </a:solidFill>
              <a:cs typeface="Calibri" panose="020F0502020204030204"/>
            </a:endParaRPr>
          </a:p>
          <a:p>
            <a:pPr algn="ctr">
              <a:buFontTx/>
              <a:buNone/>
              <a:defRPr/>
            </a:pPr>
            <a:r>
              <a:rPr lang="en-US" sz="4400" kern="0">
                <a:solidFill>
                  <a:srgbClr val="0000FF"/>
                </a:solidFill>
                <a:hlinkClick r:id="rId3">
                  <a:extLst>
                    <a:ext uri="{A12FA001-AC4F-418D-AE19-62706E023703}">
                      <ahyp:hlinkClr xmlns:ahyp="http://schemas.microsoft.com/office/drawing/2018/hyperlinkcolor" val="tx"/>
                    </a:ext>
                  </a:extLst>
                </a:hlinkClick>
              </a:rPr>
              <a:t>kopie@camsys.com</a:t>
            </a:r>
            <a:endParaRPr lang="en-US" sz="4400" kern="0">
              <a:solidFill>
                <a:srgbClr val="0000FF"/>
              </a:solidFill>
              <a:cs typeface="Calibri" panose="020F0502020204030204"/>
            </a:endParaRPr>
          </a:p>
          <a:p>
            <a:pPr>
              <a:buFontTx/>
              <a:buNone/>
              <a:defRPr/>
            </a:pPr>
            <a:endParaRPr lang="en-US" sz="4400" kern="0">
              <a:solidFill>
                <a:schemeClr val="bg1"/>
              </a:solidFill>
            </a:endParaRPr>
          </a:p>
        </p:txBody>
      </p:sp>
    </p:spTree>
    <p:extLst>
      <p:ext uri="{BB962C8B-B14F-4D97-AF65-F5344CB8AC3E}">
        <p14:creationId xmlns:p14="http://schemas.microsoft.com/office/powerpoint/2010/main" val="1739849727"/>
      </p:ext>
    </p:extLst>
  </p:cSld>
  <p:clrMapOvr>
    <a:masterClrMapping/>
  </p:clrMapOvr>
  <mc:AlternateContent xmlns:mc="http://schemas.openxmlformats.org/markup-compatibility/2006" xmlns:p14="http://schemas.microsoft.com/office/powerpoint/2010/main">
    <mc:Choice Requires="p14">
      <p:transition spd="slow" p14:dur="2000" advTm="22419"/>
    </mc:Choice>
    <mc:Fallback xmlns="">
      <p:transition spd="slow" advTm="2241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554545"/>
          </a:xfrm>
          <a:prstGeom prst="rect">
            <a:avLst/>
          </a:prstGeom>
          <a:solidFill>
            <a:srgbClr val="00B4BD"/>
          </a:solidFill>
        </p:spPr>
        <p:txBody>
          <a:bodyPr wrap="square" lIns="91440" tIns="45720" rIns="91440" bIns="45720" rtlCol="0" anchor="t">
            <a:spAutoFit/>
          </a:bodyPr>
          <a:lstStyle/>
          <a:p>
            <a:pPr marR="91440" algn="ctr" defTabSz="914400">
              <a:defRPr/>
            </a:pPr>
            <a:r>
              <a:rPr lang="en-US" sz="4000" b="1">
                <a:solidFill>
                  <a:schemeClr val="bg1"/>
                </a:solidFill>
                <a:ea typeface="Yu Mincho"/>
                <a:cs typeface="Arial"/>
              </a:rPr>
              <a:t>Questions:</a:t>
            </a:r>
          </a:p>
          <a:p>
            <a:pPr lvl="0" algn="ctr"/>
            <a:r>
              <a:rPr lang="en-US" sz="4000" b="1" i="1" kern="1200">
                <a:solidFill>
                  <a:schemeClr val="bg1"/>
                </a:solidFill>
                <a:effectLst/>
                <a:latin typeface="+mn-lt"/>
                <a:ea typeface="+mn-ea"/>
                <a:cs typeface="+mn-cs"/>
              </a:rPr>
              <a:t>Truck Market Segmentation Volumes by Type</a:t>
            </a:r>
            <a:endParaRPr lang="en-US" sz="4000" b="1" i="1" kern="1200">
              <a:solidFill>
                <a:schemeClr val="bg1"/>
              </a:solidFill>
              <a:effectLst/>
              <a:latin typeface="+mn-lt"/>
              <a:cs typeface="Calibri"/>
            </a:endParaRPr>
          </a:p>
          <a:p>
            <a:pPr marR="91440" algn="ctr" defTabSz="914400">
              <a:defRPr/>
            </a:pPr>
            <a:endParaRPr lang="en-US" sz="4000" b="1">
              <a:solidFill>
                <a:schemeClr val="bg1"/>
              </a:solidFill>
              <a:ea typeface="Yu Mincho"/>
              <a:cs typeface="Arial"/>
            </a:endParaRPr>
          </a:p>
          <a:p>
            <a:pPr marR="91440" algn="ctr" defTabSz="914400">
              <a:defRPr/>
            </a:pPr>
            <a:endParaRPr lang="en-US" sz="4000" b="1">
              <a:solidFill>
                <a:schemeClr val="bg1"/>
              </a:solidFill>
              <a:ea typeface="Yu Mincho"/>
              <a:cs typeface="Arial"/>
            </a:endParaRPr>
          </a:p>
        </p:txBody>
      </p:sp>
    </p:spTree>
    <p:extLst>
      <p:ext uri="{BB962C8B-B14F-4D97-AF65-F5344CB8AC3E}">
        <p14:creationId xmlns:p14="http://schemas.microsoft.com/office/powerpoint/2010/main" val="3904164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647115"/>
            <a:ext cx="12172405" cy="1400383"/>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Agenda Item #2:</a:t>
            </a:r>
          </a:p>
          <a:p>
            <a:pPr marL="0" marR="91440" lvl="0" indent="0" algn="ctr" rtl="0" eaLnBrk="1" fontAlgn="auto" latinLnBrk="0" hangingPunct="1">
              <a:lnSpc>
                <a:spcPct val="100000"/>
              </a:lnSpc>
              <a:spcBef>
                <a:spcPts val="0"/>
              </a:spcBef>
              <a:spcAft>
                <a:spcPts val="0"/>
              </a:spcAft>
              <a:buClrTx/>
              <a:buSzTx/>
              <a:buFontTx/>
              <a:buNone/>
            </a:pPr>
            <a:r>
              <a:rPr lang="en-US" sz="4000" b="1">
                <a:effectLst/>
                <a:latin typeface="+mn-lt"/>
                <a:ea typeface="Yu Mincho"/>
                <a:cs typeface="Times New Roman"/>
              </a:rPr>
              <a:t> </a:t>
            </a:r>
            <a:r>
              <a:rPr lang="en-US" sz="4000" b="1">
                <a:solidFill>
                  <a:schemeClr val="bg1"/>
                </a:solidFill>
                <a:effectLst/>
                <a:latin typeface="+mn-lt"/>
                <a:ea typeface="Yu Mincho"/>
                <a:cs typeface="Times New Roman"/>
              </a:rPr>
              <a:t>Background Presentations</a:t>
            </a:r>
          </a:p>
        </p:txBody>
      </p:sp>
      <p:sp>
        <p:nvSpPr>
          <p:cNvPr id="2" name="TextBox 1">
            <a:extLst>
              <a:ext uri="{FF2B5EF4-FFF2-40B4-BE49-F238E27FC236}">
                <a16:creationId xmlns:a16="http://schemas.microsoft.com/office/drawing/2014/main" id="{C9D7062F-A958-EBEA-969A-76E4042D9FCC}"/>
              </a:ext>
            </a:extLst>
          </p:cNvPr>
          <p:cNvSpPr txBox="1"/>
          <p:nvPr/>
        </p:nvSpPr>
        <p:spPr>
          <a:xfrm>
            <a:off x="3251487" y="3336348"/>
            <a:ext cx="7832437" cy="1692771"/>
          </a:xfrm>
          <a:prstGeom prst="rect">
            <a:avLst/>
          </a:prstGeom>
          <a:noFill/>
        </p:spPr>
        <p:txBody>
          <a:bodyPr wrap="square" lIns="91440" tIns="45720" rIns="91440" bIns="45720" rtlCol="0" anchor="t">
            <a:spAutoFit/>
          </a:bodyPr>
          <a:lstStyle/>
          <a:p>
            <a:pPr lvl="0"/>
            <a:r>
              <a:rPr lang="en-US" sz="1800" b="1" kern="1200">
                <a:solidFill>
                  <a:schemeClr val="bg1"/>
                </a:solidFill>
                <a:effectLst/>
                <a:latin typeface="+mn-lt"/>
                <a:ea typeface="+mn-ea"/>
                <a:cs typeface="+mn-cs"/>
              </a:rPr>
              <a:t>Potential Locations for MD HD Truck Charging Facilities</a:t>
            </a:r>
          </a:p>
          <a:p>
            <a:r>
              <a:rPr lang="en-US" b="1" i="1">
                <a:solidFill>
                  <a:schemeClr val="bg1"/>
                </a:solidFill>
              </a:rPr>
              <a:t>Jack </a:t>
            </a:r>
            <a:r>
              <a:rPr lang="en-US" sz="1800" b="1" i="1" kern="1200">
                <a:solidFill>
                  <a:schemeClr val="bg1"/>
                </a:solidFill>
                <a:effectLst/>
                <a:latin typeface="+mn-lt"/>
                <a:ea typeface="+mn-ea"/>
                <a:cs typeface="+mn-cs"/>
              </a:rPr>
              <a:t>Symington, Senior Program Manager Transportation,</a:t>
            </a:r>
            <a:r>
              <a:rPr lang="en-US" b="1" i="1">
                <a:solidFill>
                  <a:schemeClr val="bg1"/>
                </a:solidFill>
              </a:rPr>
              <a:t> </a:t>
            </a:r>
            <a:endParaRPr lang="en-US" sz="1800" b="1" i="1" kern="1200">
              <a:solidFill>
                <a:schemeClr val="bg1"/>
              </a:solidFill>
              <a:effectLst/>
              <a:latin typeface="+mn-lt"/>
              <a:cs typeface="Calibri"/>
            </a:endParaRPr>
          </a:p>
          <a:p>
            <a:r>
              <a:rPr lang="en-US" sz="1800" b="1" i="1" kern="1200">
                <a:solidFill>
                  <a:schemeClr val="bg1"/>
                </a:solidFill>
                <a:effectLst/>
                <a:latin typeface="+mn-lt"/>
                <a:ea typeface="+mn-ea"/>
                <a:cs typeface="+mn-cs"/>
              </a:rPr>
              <a:t>Los Angeles Cleantech Incubator</a:t>
            </a:r>
            <a:endParaRPr lang="en-US" sz="1800" b="1" i="1" kern="1200">
              <a:solidFill>
                <a:schemeClr val="bg1"/>
              </a:solidFill>
              <a:effectLst/>
              <a:latin typeface="+mn-lt"/>
              <a:cs typeface="Calibri"/>
            </a:endParaRPr>
          </a:p>
          <a:p>
            <a:pPr marL="400050" marR="91440" lvl="0" indent="-231775" algn="l" defTabSz="914400" rtl="0" eaLnBrk="1" fontAlgn="auto" latinLnBrk="0" hangingPunct="1">
              <a:lnSpc>
                <a:spcPct val="100000"/>
              </a:lnSpc>
              <a:spcBef>
                <a:spcPts val="0"/>
              </a:spcBef>
              <a:spcAft>
                <a:spcPts val="0"/>
              </a:spcAft>
              <a:buClrTx/>
              <a:buSzTx/>
              <a:buFontTx/>
              <a:buAutoNum type="romanLcPeriod"/>
              <a:defRPr/>
            </a:pPr>
            <a:r>
              <a:rPr lang="en-US" sz="1600" b="1" kern="1200">
                <a:solidFill>
                  <a:schemeClr val="bg1"/>
                </a:solidFill>
                <a:effectLst/>
                <a:latin typeface="+mn-lt"/>
                <a:ea typeface="Yu Mincho"/>
                <a:cs typeface="Arial"/>
              </a:rPr>
              <a:t>Presentation (10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600" b="1" kern="1200">
                <a:solidFill>
                  <a:schemeClr val="bg1"/>
                </a:solidFill>
                <a:effectLst/>
                <a:latin typeface="+mn-lt"/>
                <a:ea typeface="Yu Mincho"/>
                <a:cs typeface="Arial"/>
              </a:rPr>
              <a:t>Discussion (10 minutes)</a:t>
            </a:r>
          </a:p>
          <a:p>
            <a:endParaRPr lang="en-US"/>
          </a:p>
        </p:txBody>
      </p:sp>
    </p:spTree>
    <p:extLst>
      <p:ext uri="{BB962C8B-B14F-4D97-AF65-F5344CB8AC3E}">
        <p14:creationId xmlns:p14="http://schemas.microsoft.com/office/powerpoint/2010/main" val="1582345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33</a:t>
            </a:fld>
            <a:endParaRPr lang="en-US"/>
          </a:p>
        </p:txBody>
      </p:sp>
      <p:sp>
        <p:nvSpPr>
          <p:cNvPr id="8" name="Title 7">
            <a:extLst>
              <a:ext uri="{FF2B5EF4-FFF2-40B4-BE49-F238E27FC236}">
                <a16:creationId xmlns:a16="http://schemas.microsoft.com/office/drawing/2014/main" id="{7D83032F-EDF4-1F02-EC1B-B114171B38C0}"/>
              </a:ext>
            </a:extLst>
          </p:cNvPr>
          <p:cNvSpPr>
            <a:spLocks noGrp="1"/>
          </p:cNvSpPr>
          <p:nvPr>
            <p:ph type="title"/>
          </p:nvPr>
        </p:nvSpPr>
        <p:spPr/>
        <p:txBody>
          <a:bodyPr/>
          <a:lstStyle/>
          <a:p>
            <a:r>
              <a:rPr lang="en-US"/>
              <a:t>Presenter</a:t>
            </a:r>
          </a:p>
        </p:txBody>
      </p:sp>
      <p:sp>
        <p:nvSpPr>
          <p:cNvPr id="3" name="TextBox 2">
            <a:extLst>
              <a:ext uri="{FF2B5EF4-FFF2-40B4-BE49-F238E27FC236}">
                <a16:creationId xmlns:a16="http://schemas.microsoft.com/office/drawing/2014/main" id="{3C348A57-3591-372E-7493-1B60CC096F04}"/>
              </a:ext>
            </a:extLst>
          </p:cNvPr>
          <p:cNvSpPr txBox="1"/>
          <p:nvPr/>
        </p:nvSpPr>
        <p:spPr>
          <a:xfrm>
            <a:off x="5145851" y="2737555"/>
            <a:ext cx="5998399"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Jack Symington</a:t>
            </a:r>
            <a:endParaRPr lang="en-US" sz="2800" b="1">
              <a:ea typeface="+mn-lt"/>
              <a:cs typeface="+mn-lt"/>
            </a:endParaRPr>
          </a:p>
          <a:p>
            <a:r>
              <a:rPr lang="en-US" sz="2800">
                <a:cs typeface="Calibri"/>
              </a:rPr>
              <a:t>Senior Program Manager</a:t>
            </a:r>
            <a:endParaRPr lang="en-US" sz="2800">
              <a:ea typeface="+mn-lt"/>
              <a:cs typeface="+mn-lt"/>
            </a:endParaRPr>
          </a:p>
          <a:p>
            <a:r>
              <a:rPr lang="en-US" sz="2800">
                <a:cs typeface="Calibri"/>
              </a:rPr>
              <a:t>Los Angeles Cleantech Incubator</a:t>
            </a:r>
            <a:endParaRPr lang="en-US" sz="2800">
              <a:ea typeface="+mn-lt"/>
              <a:cs typeface="+mn-lt"/>
            </a:endParaRPr>
          </a:p>
          <a:p>
            <a:pPr algn="l"/>
            <a:endParaRPr lang="en-US">
              <a:solidFill>
                <a:srgbClr val="0000FF"/>
              </a:solidFill>
              <a:cs typeface="Calibri"/>
            </a:endParaRPr>
          </a:p>
        </p:txBody>
      </p:sp>
      <p:pic>
        <p:nvPicPr>
          <p:cNvPr id="1026" name="Picture 2" descr="Jack Symington - LACI">
            <a:extLst>
              <a:ext uri="{FF2B5EF4-FFF2-40B4-BE49-F238E27FC236}">
                <a16:creationId xmlns:a16="http://schemas.microsoft.com/office/drawing/2014/main" id="{1E1A83FB-9C91-44BA-3589-3F722731F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515" y="2215844"/>
            <a:ext cx="2424269" cy="2424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889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1377" name="Google Shape;1377;p163"/>
          <p:cNvSpPr txBox="1">
            <a:spLocks noGrp="1"/>
          </p:cNvSpPr>
          <p:nvPr>
            <p:ph type="ctrTitle"/>
          </p:nvPr>
        </p:nvSpPr>
        <p:spPr>
          <a:xfrm>
            <a:off x="415600" y="3780200"/>
            <a:ext cx="11360800" cy="1056800"/>
          </a:xfrm>
          <a:prstGeom prst="rect">
            <a:avLst/>
          </a:prstGeom>
          <a:noFill/>
          <a:ln>
            <a:noFill/>
          </a:ln>
        </p:spPr>
        <p:txBody>
          <a:bodyPr spcFirstLastPara="1" wrap="square" lIns="121900" tIns="121900" rIns="121900" bIns="121900" anchor="b" anchorCtr="0">
            <a:normAutofit fontScale="90000"/>
          </a:bodyPr>
          <a:lstStyle/>
          <a:p>
            <a:pPr>
              <a:buSzPct val="100000"/>
            </a:pPr>
            <a:r>
              <a:rPr lang="en" sz="4250"/>
              <a:t>LB-ELA Corridor Plan ZE Truck Working Group</a:t>
            </a:r>
            <a:endParaRPr lang="en-US"/>
          </a:p>
        </p:txBody>
      </p:sp>
      <p:sp>
        <p:nvSpPr>
          <p:cNvPr id="1378" name="Google Shape;1378;p163"/>
          <p:cNvSpPr txBox="1">
            <a:spLocks noGrp="1"/>
          </p:cNvSpPr>
          <p:nvPr>
            <p:ph type="subTitle" idx="1"/>
          </p:nvPr>
        </p:nvSpPr>
        <p:spPr>
          <a:xfrm>
            <a:off x="1458421" y="4837009"/>
            <a:ext cx="9275200" cy="1056800"/>
          </a:xfrm>
          <a:prstGeom prst="rect">
            <a:avLst/>
          </a:prstGeom>
          <a:noFill/>
          <a:ln>
            <a:noFill/>
          </a:ln>
        </p:spPr>
        <p:txBody>
          <a:bodyPr spcFirstLastPara="1" wrap="square" lIns="121900" tIns="121900" rIns="121900" bIns="121900" anchor="t" anchorCtr="0">
            <a:normAutofit/>
          </a:bodyPr>
          <a:lstStyle/>
          <a:p>
            <a:pPr marL="0" indent="0"/>
            <a:r>
              <a:rPr lang="en" sz="2267"/>
              <a:t>An Investment Blueprint for HD Charging for Supporting Battery-Electric Drayage along the I-710 Corridor</a:t>
            </a:r>
            <a:endParaRPr sz="2267"/>
          </a:p>
        </p:txBody>
      </p:sp>
      <p:pic>
        <p:nvPicPr>
          <p:cNvPr id="1379" name="Google Shape;1379;p163"/>
          <p:cNvPicPr preferRelativeResize="0"/>
          <p:nvPr/>
        </p:nvPicPr>
        <p:blipFill rotWithShape="1">
          <a:blip r:embed="rId3">
            <a:alphaModFix/>
          </a:blip>
          <a:srcRect/>
          <a:stretch/>
        </p:blipFill>
        <p:spPr>
          <a:xfrm>
            <a:off x="4367951" y="312108"/>
            <a:ext cx="3456096" cy="3468099"/>
          </a:xfrm>
          <a:prstGeom prst="rect">
            <a:avLst/>
          </a:prstGeom>
          <a:noFill/>
          <a:ln>
            <a:noFill/>
          </a:ln>
        </p:spPr>
      </p:pic>
    </p:spTree>
    <p:extLst>
      <p:ext uri="{BB962C8B-B14F-4D97-AF65-F5344CB8AC3E}">
        <p14:creationId xmlns:p14="http://schemas.microsoft.com/office/powerpoint/2010/main" val="1175920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164"/>
          <p:cNvSpPr txBox="1">
            <a:spLocks noGrp="1"/>
          </p:cNvSpPr>
          <p:nvPr>
            <p:ph type="title"/>
          </p:nvPr>
        </p:nvSpPr>
        <p:spPr>
          <a:xfrm>
            <a:off x="415600" y="194751"/>
            <a:ext cx="11360800" cy="690400"/>
          </a:xfrm>
          <a:prstGeom prst="rect">
            <a:avLst/>
          </a:prstGeom>
          <a:noFill/>
          <a:ln>
            <a:noFill/>
          </a:ln>
        </p:spPr>
        <p:txBody>
          <a:bodyPr spcFirstLastPara="1" wrap="square" lIns="121900" tIns="121900" rIns="121900" bIns="0" anchor="t" anchorCtr="0">
            <a:normAutofit fontScale="90000"/>
          </a:bodyPr>
          <a:lstStyle/>
          <a:p>
            <a:pPr>
              <a:buSzPct val="111110"/>
            </a:pPr>
            <a:r>
              <a:rPr lang="en" b="1" i="1">
                <a:solidFill>
                  <a:srgbClr val="000000"/>
                </a:solidFill>
                <a:latin typeface="Roboto"/>
                <a:ea typeface="Roboto"/>
                <a:cs typeface="Roboto"/>
                <a:sym typeface="Roboto"/>
              </a:rPr>
              <a:t>An Investment Blueprint for HD Charging to Support Battery-Electric Drayage along the I-710 Corridor</a:t>
            </a:r>
            <a:br>
              <a:rPr lang="en" b="1" i="1">
                <a:solidFill>
                  <a:srgbClr val="000000"/>
                </a:solidFill>
                <a:latin typeface="Roboto"/>
                <a:ea typeface="Roboto"/>
                <a:cs typeface="Roboto"/>
                <a:sym typeface="Roboto"/>
              </a:rPr>
            </a:br>
            <a:endParaRPr/>
          </a:p>
        </p:txBody>
      </p:sp>
      <p:sp>
        <p:nvSpPr>
          <p:cNvPr id="1385" name="Google Shape;1385;p164"/>
          <p:cNvSpPr txBox="1">
            <a:spLocks noGrp="1"/>
          </p:cNvSpPr>
          <p:nvPr>
            <p:ph type="sldNum" idx="12"/>
          </p:nvPr>
        </p:nvSpPr>
        <p:spPr>
          <a:xfrm>
            <a:off x="5667544" y="6309756"/>
            <a:ext cx="731600" cy="524800"/>
          </a:xfrm>
          <a:prstGeom prst="rect">
            <a:avLst/>
          </a:prstGeom>
          <a:noFill/>
          <a:ln>
            <a:noFill/>
          </a:ln>
        </p:spPr>
        <p:txBody>
          <a:bodyPr spcFirstLastPara="1" wrap="square" lIns="121900" tIns="121900" rIns="121900" bIns="121900" anchor="ctr" anchorCtr="0">
            <a:normAutofit/>
          </a:bodyPr>
          <a:lstStyle/>
          <a:p>
            <a:fld id="{00000000-1234-1234-1234-123412341234}" type="slidenum">
              <a:rPr lang="en"/>
              <a:pPr/>
              <a:t>35</a:t>
            </a:fld>
            <a:endParaRPr/>
          </a:p>
        </p:txBody>
      </p:sp>
      <p:grpSp>
        <p:nvGrpSpPr>
          <p:cNvPr id="1386" name="Google Shape;1386;p164"/>
          <p:cNvGrpSpPr/>
          <p:nvPr/>
        </p:nvGrpSpPr>
        <p:grpSpPr>
          <a:xfrm>
            <a:off x="12769" y="1151170"/>
            <a:ext cx="5077631" cy="3235745"/>
            <a:chOff x="887967" y="2623155"/>
            <a:chExt cx="4062538" cy="2098771"/>
          </a:xfrm>
        </p:grpSpPr>
        <p:sp>
          <p:nvSpPr>
            <p:cNvPr id="1387" name="Google Shape;1387;p164"/>
            <p:cNvSpPr/>
            <p:nvPr/>
          </p:nvSpPr>
          <p:spPr>
            <a:xfrm>
              <a:off x="944305" y="2725426"/>
              <a:ext cx="4006200" cy="1996500"/>
            </a:xfrm>
            <a:prstGeom prst="roundRect">
              <a:avLst>
                <a:gd name="adj" fmla="val 4747"/>
              </a:avLst>
            </a:prstGeom>
            <a:solidFill>
              <a:schemeClr val="lt1"/>
            </a:solidFill>
            <a:ln w="9525" cap="flat" cmpd="sng">
              <a:solidFill>
                <a:srgbClr val="8DA9DB"/>
              </a:solidFill>
              <a:prstDash val="dash"/>
              <a:miter lim="800000"/>
              <a:headEnd type="none" w="sm" len="sm"/>
              <a:tailEnd type="none" w="sm" len="sm"/>
            </a:ln>
          </p:spPr>
          <p:txBody>
            <a:bodyPr spcFirstLastPara="1" wrap="square" lIns="162533" tIns="81233" rIns="162533" bIns="81233" anchor="ctr" anchorCtr="0">
              <a:noAutofit/>
            </a:bodyPr>
            <a:lstStyle/>
            <a:p>
              <a:pPr algn="ctr">
                <a:buSzPts val="2400"/>
              </a:pPr>
              <a:endParaRPr sz="3200">
                <a:solidFill>
                  <a:srgbClr val="FFFFFF"/>
                </a:solidFill>
              </a:endParaRPr>
            </a:p>
          </p:txBody>
        </p:sp>
        <p:sp>
          <p:nvSpPr>
            <p:cNvPr id="1388" name="Google Shape;1388;p164"/>
            <p:cNvSpPr/>
            <p:nvPr/>
          </p:nvSpPr>
          <p:spPr>
            <a:xfrm>
              <a:off x="887967" y="2623155"/>
              <a:ext cx="852600" cy="301500"/>
            </a:xfrm>
            <a:prstGeom prst="roundRect">
              <a:avLst>
                <a:gd name="adj" fmla="val 50000"/>
              </a:avLst>
            </a:prstGeom>
            <a:solidFill>
              <a:srgbClr val="00B0F0"/>
            </a:solidFill>
            <a:ln>
              <a:noFill/>
            </a:ln>
          </p:spPr>
          <p:txBody>
            <a:bodyPr spcFirstLastPara="1" wrap="square" lIns="162533" tIns="81233" rIns="162533" bIns="81233" anchor="b" anchorCtr="0">
              <a:noAutofit/>
            </a:bodyPr>
            <a:lstStyle/>
            <a:p>
              <a:pPr>
                <a:buSzPts val="1600"/>
              </a:pPr>
              <a:r>
                <a:rPr lang="en" sz="2133" b="1">
                  <a:latin typeface="Barlow"/>
                  <a:ea typeface="Barlow"/>
                  <a:cs typeface="Barlow"/>
                  <a:sym typeface="Barlow"/>
                </a:rPr>
                <a:t>Plan</a:t>
              </a:r>
              <a:endParaRPr sz="3200"/>
            </a:p>
          </p:txBody>
        </p:sp>
      </p:grpSp>
      <p:sp>
        <p:nvSpPr>
          <p:cNvPr id="1389" name="Google Shape;1389;p164"/>
          <p:cNvSpPr txBox="1"/>
          <p:nvPr/>
        </p:nvSpPr>
        <p:spPr>
          <a:xfrm>
            <a:off x="104799" y="1616009"/>
            <a:ext cx="4893600" cy="2852971"/>
          </a:xfrm>
          <a:prstGeom prst="rect">
            <a:avLst/>
          </a:prstGeom>
          <a:noFill/>
          <a:ln>
            <a:noFill/>
          </a:ln>
        </p:spPr>
        <p:txBody>
          <a:bodyPr spcFirstLastPara="1" wrap="square" lIns="121900" tIns="60933" rIns="121900" bIns="60933" anchor="t" anchorCtr="0">
            <a:spAutoFit/>
          </a:bodyPr>
          <a:lstStyle/>
          <a:p>
            <a:pPr>
              <a:lnSpc>
                <a:spcPct val="93333"/>
              </a:lnSpc>
              <a:buSzPts val="1100"/>
            </a:pPr>
            <a:r>
              <a:rPr lang="en" sz="1467"/>
              <a:t>LACI will create an investment blueprint for heavy-duty charging depots adjacent to the busy I-710 freight corridor that can support battery electric trucks serving the San Pedro Bay Ports. Following a selection framework that will incorporate grid infrastructure and drayage duty cycles, LACI will identify priority locations for public and private heavy-duty charging infrastructure. </a:t>
            </a:r>
            <a:endParaRPr sz="1867"/>
          </a:p>
          <a:p>
            <a:pPr>
              <a:lnSpc>
                <a:spcPct val="93333"/>
              </a:lnSpc>
              <a:buSzPts val="1100"/>
            </a:pPr>
            <a:endParaRPr sz="1467"/>
          </a:p>
          <a:p>
            <a:pPr>
              <a:lnSpc>
                <a:spcPct val="93333"/>
              </a:lnSpc>
              <a:buSzPts val="1100"/>
            </a:pPr>
            <a:r>
              <a:rPr lang="en" sz="1467"/>
              <a:t>The final blueprint will provide a high-level budget for infrastructure deployments that will enable 100% battery-electric drayage at the San Pedro Ports, extrapolating from specific site evaluations that will include initial capital costs.</a:t>
            </a:r>
            <a:endParaRPr sz="1867"/>
          </a:p>
        </p:txBody>
      </p:sp>
      <p:grpSp>
        <p:nvGrpSpPr>
          <p:cNvPr id="1390" name="Google Shape;1390;p164"/>
          <p:cNvGrpSpPr/>
          <p:nvPr/>
        </p:nvGrpSpPr>
        <p:grpSpPr>
          <a:xfrm>
            <a:off x="70393" y="4437001"/>
            <a:ext cx="5174531" cy="1855528"/>
            <a:chOff x="435378" y="4706727"/>
            <a:chExt cx="5867702" cy="2157591"/>
          </a:xfrm>
        </p:grpSpPr>
        <p:sp>
          <p:nvSpPr>
            <p:cNvPr id="1391" name="Google Shape;1391;p164"/>
            <p:cNvSpPr/>
            <p:nvPr/>
          </p:nvSpPr>
          <p:spPr>
            <a:xfrm>
              <a:off x="435378" y="4706727"/>
              <a:ext cx="1886700" cy="549600"/>
            </a:xfrm>
            <a:prstGeom prst="roundRect">
              <a:avLst>
                <a:gd name="adj" fmla="val 50000"/>
              </a:avLst>
            </a:prstGeom>
            <a:solidFill>
              <a:srgbClr val="00B0F0"/>
            </a:solidFill>
            <a:ln>
              <a:noFill/>
            </a:ln>
          </p:spPr>
          <p:txBody>
            <a:bodyPr spcFirstLastPara="1" wrap="square" lIns="162533" tIns="81233" rIns="162533" bIns="81233" anchor="b" anchorCtr="0">
              <a:noAutofit/>
            </a:bodyPr>
            <a:lstStyle/>
            <a:p>
              <a:pPr>
                <a:lnSpc>
                  <a:spcPct val="66666"/>
                </a:lnSpc>
                <a:buSzPts val="1600"/>
              </a:pPr>
              <a:r>
                <a:rPr lang="en" sz="2133" b="1">
                  <a:latin typeface="Barlow"/>
                  <a:ea typeface="Barlow"/>
                  <a:cs typeface="Barlow"/>
                  <a:sym typeface="Barlow"/>
                </a:rPr>
                <a:t>Partners</a:t>
              </a:r>
              <a:endParaRPr sz="3200"/>
            </a:p>
          </p:txBody>
        </p:sp>
        <p:pic>
          <p:nvPicPr>
            <p:cNvPr id="1392" name="Google Shape;1392;p164" descr="The Port Of Los Angeles vector logo - download page"/>
            <p:cNvPicPr preferRelativeResize="0"/>
            <p:nvPr/>
          </p:nvPicPr>
          <p:blipFill rotWithShape="1">
            <a:blip r:embed="rId3">
              <a:alphaModFix/>
            </a:blip>
            <a:srcRect/>
            <a:stretch/>
          </p:blipFill>
          <p:spPr>
            <a:xfrm>
              <a:off x="2478518" y="4825214"/>
              <a:ext cx="742588" cy="815035"/>
            </a:xfrm>
            <a:prstGeom prst="rect">
              <a:avLst/>
            </a:prstGeom>
            <a:noFill/>
            <a:ln>
              <a:noFill/>
            </a:ln>
          </p:spPr>
        </p:pic>
        <p:pic>
          <p:nvPicPr>
            <p:cNvPr id="1393" name="Google Shape;1393;p164" descr="Collaboratives &amp; Coalitions – East Yard Communities for Environmental  Justice"/>
            <p:cNvPicPr preferRelativeResize="0"/>
            <p:nvPr/>
          </p:nvPicPr>
          <p:blipFill rotWithShape="1">
            <a:blip r:embed="rId4">
              <a:alphaModFix/>
            </a:blip>
            <a:srcRect/>
            <a:stretch/>
          </p:blipFill>
          <p:spPr>
            <a:xfrm>
              <a:off x="3386613" y="4785355"/>
              <a:ext cx="1087505" cy="1087505"/>
            </a:xfrm>
            <a:prstGeom prst="rect">
              <a:avLst/>
            </a:prstGeom>
            <a:noFill/>
            <a:ln>
              <a:noFill/>
            </a:ln>
          </p:spPr>
        </p:pic>
        <p:pic>
          <p:nvPicPr>
            <p:cNvPr id="1394" name="Google Shape;1394;p164" descr="Harbor Trucking Association: welcome all members! | Truck Sales Long Beach  &amp; Los Angeles"/>
            <p:cNvPicPr preferRelativeResize="0"/>
            <p:nvPr/>
          </p:nvPicPr>
          <p:blipFill rotWithShape="1">
            <a:blip r:embed="rId5">
              <a:alphaModFix/>
            </a:blip>
            <a:srcRect/>
            <a:stretch/>
          </p:blipFill>
          <p:spPr>
            <a:xfrm>
              <a:off x="1159412" y="5658388"/>
              <a:ext cx="1205930" cy="1205930"/>
            </a:xfrm>
            <a:prstGeom prst="rect">
              <a:avLst/>
            </a:prstGeom>
            <a:noFill/>
            <a:ln>
              <a:noFill/>
            </a:ln>
          </p:spPr>
        </p:pic>
        <p:pic>
          <p:nvPicPr>
            <p:cNvPr id="1395" name="Google Shape;1395;p164"/>
            <p:cNvPicPr preferRelativeResize="0"/>
            <p:nvPr/>
          </p:nvPicPr>
          <p:blipFill rotWithShape="1">
            <a:blip r:embed="rId6">
              <a:alphaModFix/>
            </a:blip>
            <a:srcRect r="76491"/>
            <a:stretch/>
          </p:blipFill>
          <p:spPr>
            <a:xfrm>
              <a:off x="521800" y="5876875"/>
              <a:ext cx="619699" cy="642832"/>
            </a:xfrm>
            <a:prstGeom prst="rect">
              <a:avLst/>
            </a:prstGeom>
            <a:noFill/>
            <a:ln>
              <a:noFill/>
            </a:ln>
          </p:spPr>
        </p:pic>
        <p:pic>
          <p:nvPicPr>
            <p:cNvPr id="1396" name="Google Shape;1396;p164" descr="Port of Long Beach on Export Connect - Find Trade Experts and Resources"/>
            <p:cNvPicPr preferRelativeResize="0"/>
            <p:nvPr/>
          </p:nvPicPr>
          <p:blipFill rotWithShape="1">
            <a:blip r:embed="rId7">
              <a:alphaModFix/>
            </a:blip>
            <a:srcRect/>
            <a:stretch/>
          </p:blipFill>
          <p:spPr>
            <a:xfrm>
              <a:off x="2381885" y="5931448"/>
              <a:ext cx="1959126" cy="783650"/>
            </a:xfrm>
            <a:prstGeom prst="rect">
              <a:avLst/>
            </a:prstGeom>
            <a:noFill/>
            <a:ln>
              <a:noFill/>
            </a:ln>
          </p:spPr>
        </p:pic>
        <p:pic>
          <p:nvPicPr>
            <p:cNvPr id="1397" name="Google Shape;1397;p164"/>
            <p:cNvPicPr preferRelativeResize="0"/>
            <p:nvPr/>
          </p:nvPicPr>
          <p:blipFill rotWithShape="1">
            <a:blip r:embed="rId8">
              <a:alphaModFix/>
            </a:blip>
            <a:srcRect/>
            <a:stretch/>
          </p:blipFill>
          <p:spPr>
            <a:xfrm>
              <a:off x="4408151" y="5888442"/>
              <a:ext cx="1894929" cy="753406"/>
            </a:xfrm>
            <a:prstGeom prst="rect">
              <a:avLst/>
            </a:prstGeom>
            <a:noFill/>
            <a:ln>
              <a:noFill/>
            </a:ln>
          </p:spPr>
        </p:pic>
        <p:pic>
          <p:nvPicPr>
            <p:cNvPr id="1398" name="Google Shape;1398;p164" descr="Shape&#10;&#10;Description automatically generated with medium confidence"/>
            <p:cNvPicPr preferRelativeResize="0"/>
            <p:nvPr/>
          </p:nvPicPr>
          <p:blipFill rotWithShape="1">
            <a:blip r:embed="rId9">
              <a:alphaModFix/>
            </a:blip>
            <a:srcRect/>
            <a:stretch/>
          </p:blipFill>
          <p:spPr>
            <a:xfrm>
              <a:off x="4471425" y="5018659"/>
              <a:ext cx="1814819" cy="540691"/>
            </a:xfrm>
            <a:prstGeom prst="rect">
              <a:avLst/>
            </a:prstGeom>
            <a:noFill/>
            <a:ln>
              <a:noFill/>
            </a:ln>
          </p:spPr>
        </p:pic>
      </p:grpSp>
      <p:grpSp>
        <p:nvGrpSpPr>
          <p:cNvPr id="1399" name="Google Shape;1399;p164"/>
          <p:cNvGrpSpPr/>
          <p:nvPr/>
        </p:nvGrpSpPr>
        <p:grpSpPr>
          <a:xfrm>
            <a:off x="4963607" y="1245238"/>
            <a:ext cx="6812095" cy="1080645"/>
            <a:chOff x="6061568" y="1052233"/>
            <a:chExt cx="6343520" cy="1520607"/>
          </a:xfrm>
        </p:grpSpPr>
        <p:sp>
          <p:nvSpPr>
            <p:cNvPr id="1400" name="Google Shape;1400;p164"/>
            <p:cNvSpPr/>
            <p:nvPr/>
          </p:nvSpPr>
          <p:spPr>
            <a:xfrm>
              <a:off x="6132802" y="1052233"/>
              <a:ext cx="1603200" cy="622800"/>
            </a:xfrm>
            <a:prstGeom prst="roundRect">
              <a:avLst>
                <a:gd name="adj" fmla="val 50000"/>
              </a:avLst>
            </a:prstGeom>
            <a:solidFill>
              <a:srgbClr val="00B0F0"/>
            </a:solidFill>
            <a:ln>
              <a:noFill/>
            </a:ln>
          </p:spPr>
          <p:txBody>
            <a:bodyPr spcFirstLastPara="1" wrap="square" lIns="162533" tIns="81233" rIns="162533" bIns="81233" anchor="b" anchorCtr="0">
              <a:noAutofit/>
            </a:bodyPr>
            <a:lstStyle/>
            <a:p>
              <a:pPr>
                <a:lnSpc>
                  <a:spcPct val="60000"/>
                </a:lnSpc>
                <a:buSzPts val="1600"/>
              </a:pPr>
              <a:r>
                <a:rPr lang="en" sz="2133" b="1">
                  <a:latin typeface="Barlow"/>
                  <a:ea typeface="Barlow"/>
                  <a:cs typeface="Barlow"/>
                  <a:sym typeface="Barlow"/>
                </a:rPr>
                <a:t>Timeline</a:t>
              </a:r>
              <a:endParaRPr sz="3200"/>
            </a:p>
          </p:txBody>
        </p:sp>
        <p:sp>
          <p:nvSpPr>
            <p:cNvPr id="1401" name="Google Shape;1401;p164"/>
            <p:cNvSpPr txBox="1"/>
            <p:nvPr/>
          </p:nvSpPr>
          <p:spPr>
            <a:xfrm>
              <a:off x="6076879" y="1506756"/>
              <a:ext cx="869400" cy="331200"/>
            </a:xfrm>
            <a:prstGeom prst="rect">
              <a:avLst/>
            </a:prstGeom>
            <a:noFill/>
            <a:ln>
              <a:noFill/>
            </a:ln>
          </p:spPr>
          <p:txBody>
            <a:bodyPr spcFirstLastPara="1" wrap="square" lIns="162533" tIns="81233" rIns="162533" bIns="81233" anchor="t" anchorCtr="0">
              <a:noAutofit/>
            </a:bodyPr>
            <a:lstStyle/>
            <a:p>
              <a:pPr>
                <a:lnSpc>
                  <a:spcPct val="111111"/>
                </a:lnSpc>
                <a:buSzPts val="1200"/>
              </a:pPr>
              <a:r>
                <a:rPr lang="en" sz="1600" b="1">
                  <a:latin typeface="Barlow"/>
                  <a:ea typeface="Barlow"/>
                  <a:cs typeface="Barlow"/>
                  <a:sym typeface="Barlow"/>
                </a:rPr>
                <a:t> 8/21</a:t>
              </a:r>
              <a:endParaRPr sz="1600"/>
            </a:p>
          </p:txBody>
        </p:sp>
        <p:sp>
          <p:nvSpPr>
            <p:cNvPr id="1402" name="Google Shape;1402;p164"/>
            <p:cNvSpPr/>
            <p:nvPr/>
          </p:nvSpPr>
          <p:spPr>
            <a:xfrm>
              <a:off x="6157354" y="1917495"/>
              <a:ext cx="5884800" cy="313800"/>
            </a:xfrm>
            <a:prstGeom prst="rightArrow">
              <a:avLst>
                <a:gd name="adj1" fmla="val 50000"/>
                <a:gd name="adj2" fmla="val 50000"/>
              </a:avLst>
            </a:prstGeom>
            <a:solidFill>
              <a:schemeClr val="accent1"/>
            </a:solidFill>
            <a:ln w="25400" cap="flat" cmpd="sng">
              <a:solidFill>
                <a:srgbClr val="3061B2"/>
              </a:solidFill>
              <a:prstDash val="solid"/>
              <a:round/>
              <a:headEnd type="none" w="sm" len="sm"/>
              <a:tailEnd type="none" w="sm" len="sm"/>
            </a:ln>
          </p:spPr>
          <p:txBody>
            <a:bodyPr spcFirstLastPara="1" wrap="square" lIns="121900" tIns="60933" rIns="121900" bIns="60933" anchor="ctr" anchorCtr="0">
              <a:noAutofit/>
            </a:bodyPr>
            <a:lstStyle/>
            <a:p>
              <a:pPr algn="ctr">
                <a:buSzPts val="1400"/>
              </a:pPr>
              <a:endParaRPr sz="1867">
                <a:solidFill>
                  <a:schemeClr val="lt1"/>
                </a:solidFill>
              </a:endParaRPr>
            </a:p>
          </p:txBody>
        </p:sp>
        <p:sp>
          <p:nvSpPr>
            <p:cNvPr id="1403" name="Google Shape;1403;p164"/>
            <p:cNvSpPr txBox="1"/>
            <p:nvPr/>
          </p:nvSpPr>
          <p:spPr>
            <a:xfrm>
              <a:off x="6061568" y="2101991"/>
              <a:ext cx="1277400" cy="444900"/>
            </a:xfrm>
            <a:prstGeom prst="rect">
              <a:avLst/>
            </a:prstGeom>
            <a:noFill/>
            <a:ln>
              <a:noFill/>
            </a:ln>
          </p:spPr>
          <p:txBody>
            <a:bodyPr spcFirstLastPara="1" wrap="square" lIns="162533" tIns="81233" rIns="162533" bIns="81233" anchor="t" anchorCtr="0">
              <a:noAutofit/>
            </a:bodyPr>
            <a:lstStyle/>
            <a:p>
              <a:pPr>
                <a:lnSpc>
                  <a:spcPct val="111111"/>
                </a:lnSpc>
                <a:buSzPts val="1200"/>
              </a:pPr>
              <a:r>
                <a:rPr lang="en" sz="1600">
                  <a:latin typeface="Barlow"/>
                  <a:ea typeface="Barlow"/>
                  <a:cs typeface="Barlow"/>
                  <a:sym typeface="Barlow"/>
                </a:rPr>
                <a:t>CEC Approval</a:t>
              </a:r>
              <a:endParaRPr sz="1600"/>
            </a:p>
          </p:txBody>
        </p:sp>
        <p:sp>
          <p:nvSpPr>
            <p:cNvPr id="1404" name="Google Shape;1404;p164"/>
            <p:cNvSpPr txBox="1"/>
            <p:nvPr/>
          </p:nvSpPr>
          <p:spPr>
            <a:xfrm>
              <a:off x="7187603" y="1493492"/>
              <a:ext cx="993600" cy="384300"/>
            </a:xfrm>
            <a:prstGeom prst="rect">
              <a:avLst/>
            </a:prstGeom>
            <a:noFill/>
            <a:ln>
              <a:noFill/>
            </a:ln>
          </p:spPr>
          <p:txBody>
            <a:bodyPr spcFirstLastPara="1" wrap="square" lIns="162533" tIns="81233" rIns="162533" bIns="81233" anchor="t" anchorCtr="0">
              <a:noAutofit/>
            </a:bodyPr>
            <a:lstStyle/>
            <a:p>
              <a:pPr>
                <a:lnSpc>
                  <a:spcPct val="111111"/>
                </a:lnSpc>
                <a:buSzPts val="1400"/>
              </a:pPr>
              <a:r>
                <a:rPr lang="en" sz="1867" b="1">
                  <a:latin typeface="Barlow"/>
                  <a:ea typeface="Barlow"/>
                  <a:cs typeface="Barlow"/>
                  <a:sym typeface="Barlow"/>
                </a:rPr>
                <a:t> </a:t>
              </a:r>
              <a:r>
                <a:rPr lang="en" sz="1600" b="1">
                  <a:latin typeface="Barlow"/>
                  <a:ea typeface="Barlow"/>
                  <a:cs typeface="Barlow"/>
                  <a:sym typeface="Barlow"/>
                </a:rPr>
                <a:t>11/21</a:t>
              </a:r>
              <a:endParaRPr sz="1600"/>
            </a:p>
          </p:txBody>
        </p:sp>
        <p:sp>
          <p:nvSpPr>
            <p:cNvPr id="1405" name="Google Shape;1405;p164"/>
            <p:cNvSpPr txBox="1"/>
            <p:nvPr/>
          </p:nvSpPr>
          <p:spPr>
            <a:xfrm>
              <a:off x="8336785" y="1466964"/>
              <a:ext cx="993600" cy="444900"/>
            </a:xfrm>
            <a:prstGeom prst="rect">
              <a:avLst/>
            </a:prstGeom>
            <a:noFill/>
            <a:ln>
              <a:noFill/>
            </a:ln>
          </p:spPr>
          <p:txBody>
            <a:bodyPr spcFirstLastPara="1" wrap="square" lIns="162533" tIns="81233" rIns="162533" bIns="81233" anchor="t" anchorCtr="0">
              <a:noAutofit/>
            </a:bodyPr>
            <a:lstStyle/>
            <a:p>
              <a:pPr>
                <a:lnSpc>
                  <a:spcPct val="111111"/>
                </a:lnSpc>
                <a:buSzPts val="1400"/>
              </a:pPr>
              <a:r>
                <a:rPr lang="en" sz="1867" b="1">
                  <a:latin typeface="Barlow"/>
                  <a:ea typeface="Barlow"/>
                  <a:cs typeface="Barlow"/>
                  <a:sym typeface="Barlow"/>
                </a:rPr>
                <a:t> </a:t>
              </a:r>
              <a:r>
                <a:rPr lang="en" sz="1600" b="1">
                  <a:latin typeface="Barlow"/>
                  <a:ea typeface="Barlow"/>
                  <a:cs typeface="Barlow"/>
                  <a:sym typeface="Barlow"/>
                </a:rPr>
                <a:t>5/22</a:t>
              </a:r>
              <a:endParaRPr sz="1600"/>
            </a:p>
          </p:txBody>
        </p:sp>
        <p:sp>
          <p:nvSpPr>
            <p:cNvPr id="1406" name="Google Shape;1406;p164"/>
            <p:cNvSpPr txBox="1"/>
            <p:nvPr/>
          </p:nvSpPr>
          <p:spPr>
            <a:xfrm>
              <a:off x="9383516" y="1489055"/>
              <a:ext cx="993600" cy="444900"/>
            </a:xfrm>
            <a:prstGeom prst="rect">
              <a:avLst/>
            </a:prstGeom>
            <a:noFill/>
            <a:ln>
              <a:noFill/>
            </a:ln>
          </p:spPr>
          <p:txBody>
            <a:bodyPr spcFirstLastPara="1" wrap="square" lIns="162533" tIns="81233" rIns="162533" bIns="81233" anchor="t" anchorCtr="0">
              <a:noAutofit/>
            </a:bodyPr>
            <a:lstStyle/>
            <a:p>
              <a:pPr>
                <a:lnSpc>
                  <a:spcPct val="111111"/>
                </a:lnSpc>
                <a:buSzPts val="1400"/>
              </a:pPr>
              <a:r>
                <a:rPr lang="en" sz="1867" b="1">
                  <a:latin typeface="Barlow"/>
                  <a:ea typeface="Barlow"/>
                  <a:cs typeface="Barlow"/>
                  <a:sym typeface="Barlow"/>
                </a:rPr>
                <a:t> </a:t>
              </a:r>
              <a:r>
                <a:rPr lang="en" sz="1600" b="1">
                  <a:latin typeface="Barlow"/>
                  <a:ea typeface="Barlow"/>
                  <a:cs typeface="Barlow"/>
                  <a:sym typeface="Barlow"/>
                </a:rPr>
                <a:t>10/22</a:t>
              </a:r>
              <a:endParaRPr sz="1867"/>
            </a:p>
          </p:txBody>
        </p:sp>
        <p:sp>
          <p:nvSpPr>
            <p:cNvPr id="1407" name="Google Shape;1407;p164"/>
            <p:cNvSpPr txBox="1"/>
            <p:nvPr/>
          </p:nvSpPr>
          <p:spPr>
            <a:xfrm>
              <a:off x="10784724" y="1505469"/>
              <a:ext cx="993600" cy="444900"/>
            </a:xfrm>
            <a:prstGeom prst="rect">
              <a:avLst/>
            </a:prstGeom>
            <a:noFill/>
            <a:ln>
              <a:noFill/>
            </a:ln>
          </p:spPr>
          <p:txBody>
            <a:bodyPr spcFirstLastPara="1" wrap="square" lIns="162533" tIns="81233" rIns="162533" bIns="81233" anchor="t" anchorCtr="0">
              <a:noAutofit/>
            </a:bodyPr>
            <a:lstStyle/>
            <a:p>
              <a:pPr>
                <a:lnSpc>
                  <a:spcPct val="111111"/>
                </a:lnSpc>
                <a:buSzPts val="1200"/>
              </a:pPr>
              <a:r>
                <a:rPr lang="en" sz="1600" b="1">
                  <a:latin typeface="Barlow"/>
                  <a:ea typeface="Barlow"/>
                  <a:cs typeface="Barlow"/>
                  <a:sym typeface="Barlow"/>
                </a:rPr>
                <a:t> 2/23</a:t>
              </a:r>
              <a:endParaRPr sz="1600"/>
            </a:p>
          </p:txBody>
        </p:sp>
        <p:sp>
          <p:nvSpPr>
            <p:cNvPr id="1408" name="Google Shape;1408;p164"/>
            <p:cNvSpPr txBox="1"/>
            <p:nvPr/>
          </p:nvSpPr>
          <p:spPr>
            <a:xfrm>
              <a:off x="7225700" y="2127940"/>
              <a:ext cx="1111200" cy="444900"/>
            </a:xfrm>
            <a:prstGeom prst="rect">
              <a:avLst/>
            </a:prstGeom>
            <a:noFill/>
            <a:ln>
              <a:noFill/>
            </a:ln>
          </p:spPr>
          <p:txBody>
            <a:bodyPr spcFirstLastPara="1" wrap="square" lIns="162533" tIns="81233" rIns="162533" bIns="81233" anchor="t" anchorCtr="0">
              <a:noAutofit/>
            </a:bodyPr>
            <a:lstStyle/>
            <a:p>
              <a:pPr>
                <a:lnSpc>
                  <a:spcPct val="111111"/>
                </a:lnSpc>
                <a:buSzPts val="1200"/>
              </a:pPr>
              <a:r>
                <a:rPr lang="en" sz="1600">
                  <a:latin typeface="Barlow"/>
                  <a:ea typeface="Barlow"/>
                  <a:cs typeface="Barlow"/>
                  <a:sym typeface="Barlow"/>
                </a:rPr>
                <a:t>Kickoff Meeting</a:t>
              </a:r>
              <a:endParaRPr sz="1600"/>
            </a:p>
          </p:txBody>
        </p:sp>
        <p:sp>
          <p:nvSpPr>
            <p:cNvPr id="1409" name="Google Shape;1409;p164"/>
            <p:cNvSpPr txBox="1"/>
            <p:nvPr/>
          </p:nvSpPr>
          <p:spPr>
            <a:xfrm>
              <a:off x="8374629" y="2112516"/>
              <a:ext cx="1174200" cy="444900"/>
            </a:xfrm>
            <a:prstGeom prst="rect">
              <a:avLst/>
            </a:prstGeom>
            <a:noFill/>
            <a:ln>
              <a:noFill/>
            </a:ln>
          </p:spPr>
          <p:txBody>
            <a:bodyPr spcFirstLastPara="1" wrap="square" lIns="162533" tIns="81233" rIns="162533" bIns="81233" anchor="t" anchorCtr="0">
              <a:noAutofit/>
            </a:bodyPr>
            <a:lstStyle/>
            <a:p>
              <a:pPr>
                <a:lnSpc>
                  <a:spcPct val="111111"/>
                </a:lnSpc>
                <a:buSzPts val="1200"/>
              </a:pPr>
              <a:r>
                <a:rPr lang="en" sz="1600"/>
                <a:t>Grid &amp; Traffic Map</a:t>
              </a:r>
              <a:endParaRPr sz="1600"/>
            </a:p>
          </p:txBody>
        </p:sp>
        <p:sp>
          <p:nvSpPr>
            <p:cNvPr id="1410" name="Google Shape;1410;p164"/>
            <p:cNvSpPr txBox="1"/>
            <p:nvPr/>
          </p:nvSpPr>
          <p:spPr>
            <a:xfrm>
              <a:off x="9383516" y="2110393"/>
              <a:ext cx="1711500" cy="444900"/>
            </a:xfrm>
            <a:prstGeom prst="rect">
              <a:avLst/>
            </a:prstGeom>
            <a:noFill/>
            <a:ln>
              <a:noFill/>
            </a:ln>
          </p:spPr>
          <p:txBody>
            <a:bodyPr spcFirstLastPara="1" wrap="square" lIns="162533" tIns="81233" rIns="162533" bIns="81233" anchor="t" anchorCtr="0">
              <a:noAutofit/>
            </a:bodyPr>
            <a:lstStyle/>
            <a:p>
              <a:pPr>
                <a:lnSpc>
                  <a:spcPct val="111111"/>
                </a:lnSpc>
                <a:buSzPts val="1200"/>
              </a:pPr>
              <a:r>
                <a:rPr lang="en" sz="1600">
                  <a:latin typeface="Barlow"/>
                  <a:ea typeface="Barlow"/>
                  <a:cs typeface="Barlow"/>
                  <a:sym typeface="Barlow"/>
                </a:rPr>
                <a:t>Site Assessments</a:t>
              </a:r>
              <a:endParaRPr sz="1600"/>
            </a:p>
          </p:txBody>
        </p:sp>
        <p:sp>
          <p:nvSpPr>
            <p:cNvPr id="1411" name="Google Shape;1411;p164"/>
            <p:cNvSpPr txBox="1"/>
            <p:nvPr/>
          </p:nvSpPr>
          <p:spPr>
            <a:xfrm>
              <a:off x="10826188" y="2112516"/>
              <a:ext cx="1578900" cy="444900"/>
            </a:xfrm>
            <a:prstGeom prst="rect">
              <a:avLst/>
            </a:prstGeom>
            <a:noFill/>
            <a:ln>
              <a:noFill/>
            </a:ln>
          </p:spPr>
          <p:txBody>
            <a:bodyPr spcFirstLastPara="1" wrap="square" lIns="162533" tIns="81233" rIns="162533" bIns="81233" anchor="t" anchorCtr="0">
              <a:noAutofit/>
            </a:bodyPr>
            <a:lstStyle/>
            <a:p>
              <a:pPr>
                <a:lnSpc>
                  <a:spcPct val="111111"/>
                </a:lnSpc>
                <a:buSzPts val="1200"/>
              </a:pPr>
              <a:r>
                <a:rPr lang="en" sz="1600">
                  <a:latin typeface="Barlow"/>
                  <a:ea typeface="Barlow"/>
                  <a:cs typeface="Barlow"/>
                  <a:sym typeface="Barlow"/>
                </a:rPr>
                <a:t>Investment Blueprint</a:t>
              </a:r>
              <a:endParaRPr sz="1600"/>
            </a:p>
          </p:txBody>
        </p:sp>
      </p:grpSp>
      <p:pic>
        <p:nvPicPr>
          <p:cNvPr id="1412" name="Google Shape;1412;p164" descr="California Energy Commission (CEC) - Earth and Environmental Sciences Area"/>
          <p:cNvPicPr preferRelativeResize="0"/>
          <p:nvPr/>
        </p:nvPicPr>
        <p:blipFill rotWithShape="1">
          <a:blip r:embed="rId10">
            <a:alphaModFix/>
          </a:blip>
          <a:srcRect/>
          <a:stretch/>
        </p:blipFill>
        <p:spPr>
          <a:xfrm>
            <a:off x="10801849" y="4972203"/>
            <a:ext cx="1362471" cy="1195831"/>
          </a:xfrm>
          <a:prstGeom prst="rect">
            <a:avLst/>
          </a:prstGeom>
          <a:noFill/>
          <a:ln>
            <a:noFill/>
          </a:ln>
        </p:spPr>
      </p:pic>
      <p:sp>
        <p:nvSpPr>
          <p:cNvPr id="1413" name="Google Shape;1413;p164"/>
          <p:cNvSpPr/>
          <p:nvPr/>
        </p:nvSpPr>
        <p:spPr>
          <a:xfrm>
            <a:off x="5053225" y="2784795"/>
            <a:ext cx="1694400" cy="524800"/>
          </a:xfrm>
          <a:prstGeom prst="roundRect">
            <a:avLst>
              <a:gd name="adj" fmla="val 50000"/>
            </a:avLst>
          </a:prstGeom>
          <a:solidFill>
            <a:srgbClr val="00B0F0"/>
          </a:solidFill>
          <a:ln>
            <a:noFill/>
          </a:ln>
        </p:spPr>
        <p:txBody>
          <a:bodyPr spcFirstLastPara="1" wrap="square" lIns="162533" tIns="81233" rIns="162533" bIns="81233" anchor="b" anchorCtr="0">
            <a:noAutofit/>
          </a:bodyPr>
          <a:lstStyle/>
          <a:p>
            <a:pPr>
              <a:lnSpc>
                <a:spcPct val="66666"/>
              </a:lnSpc>
              <a:buSzPts val="1600"/>
            </a:pPr>
            <a:r>
              <a:rPr lang="en" sz="2133" b="1">
                <a:latin typeface="Barlow"/>
                <a:ea typeface="Barlow"/>
                <a:cs typeface="Barlow"/>
                <a:sym typeface="Barlow"/>
              </a:rPr>
              <a:t>Products</a:t>
            </a:r>
            <a:endParaRPr sz="3200"/>
          </a:p>
        </p:txBody>
      </p:sp>
      <p:sp>
        <p:nvSpPr>
          <p:cNvPr id="1414" name="Google Shape;1414;p164"/>
          <p:cNvSpPr txBox="1"/>
          <p:nvPr/>
        </p:nvSpPr>
        <p:spPr>
          <a:xfrm>
            <a:off x="5298871" y="3303953"/>
            <a:ext cx="5428400" cy="1446400"/>
          </a:xfrm>
          <a:prstGeom prst="rect">
            <a:avLst/>
          </a:prstGeom>
          <a:noFill/>
          <a:ln>
            <a:noFill/>
          </a:ln>
        </p:spPr>
        <p:txBody>
          <a:bodyPr spcFirstLastPara="1" wrap="square" lIns="162533" tIns="81233" rIns="162533" bIns="81233" anchor="t" anchorCtr="0">
            <a:noAutofit/>
          </a:bodyPr>
          <a:lstStyle/>
          <a:p>
            <a:pPr marL="457189" indent="-457189">
              <a:buSzPts val="1100"/>
              <a:buFont typeface="Arial"/>
              <a:buAutoNum type="arabicPeriod"/>
            </a:pPr>
            <a:r>
              <a:rPr lang="en" sz="1467">
                <a:latin typeface="Barlow"/>
                <a:ea typeface="Barlow"/>
                <a:cs typeface="Barlow"/>
                <a:sym typeface="Barlow"/>
              </a:rPr>
              <a:t>Grid Transmission and Distribution Analysis</a:t>
            </a:r>
            <a:endParaRPr sz="1867"/>
          </a:p>
          <a:p>
            <a:pPr marL="457189" indent="-457189">
              <a:buSzPts val="1100"/>
              <a:buFont typeface="Arial"/>
              <a:buAutoNum type="arabicPeriod"/>
            </a:pPr>
            <a:r>
              <a:rPr lang="en" sz="1467">
                <a:latin typeface="Barlow"/>
                <a:ea typeface="Barlow"/>
                <a:cs typeface="Barlow"/>
                <a:sym typeface="Barlow"/>
              </a:rPr>
              <a:t>Drayage Density Traffic Map</a:t>
            </a:r>
            <a:endParaRPr sz="1867"/>
          </a:p>
          <a:p>
            <a:pPr marL="457189" indent="-457189">
              <a:buSzPts val="1100"/>
              <a:buFont typeface="Arial"/>
              <a:buAutoNum type="arabicPeriod"/>
            </a:pPr>
            <a:r>
              <a:rPr lang="en" sz="1467">
                <a:latin typeface="Barlow"/>
                <a:ea typeface="Barlow"/>
                <a:cs typeface="Barlow"/>
                <a:sym typeface="Barlow"/>
              </a:rPr>
              <a:t>Facility Identification</a:t>
            </a:r>
            <a:endParaRPr sz="1867"/>
          </a:p>
          <a:p>
            <a:pPr marL="457189" indent="-457189">
              <a:buSzPts val="1100"/>
              <a:buFont typeface="Arial"/>
              <a:buAutoNum type="arabicPeriod"/>
            </a:pPr>
            <a:r>
              <a:rPr lang="en" sz="1467">
                <a:latin typeface="Barlow"/>
                <a:ea typeface="Barlow"/>
                <a:cs typeface="Barlow"/>
                <a:sym typeface="Barlow"/>
              </a:rPr>
              <a:t>Charging Depot Business Model</a:t>
            </a:r>
            <a:endParaRPr sz="1867"/>
          </a:p>
          <a:p>
            <a:pPr marL="457189" indent="-457189">
              <a:buSzPts val="1100"/>
              <a:buFont typeface="Arial"/>
              <a:buAutoNum type="arabicPeriod"/>
            </a:pPr>
            <a:r>
              <a:rPr lang="en" sz="1467">
                <a:latin typeface="Barlow"/>
                <a:ea typeface="Barlow"/>
                <a:cs typeface="Barlow"/>
                <a:sym typeface="Barlow"/>
              </a:rPr>
              <a:t>Corridor Charging Investment Blueprint</a:t>
            </a:r>
            <a:endParaRPr sz="1467">
              <a:latin typeface="Barlow"/>
              <a:ea typeface="Barlow"/>
              <a:cs typeface="Barlow"/>
              <a:sym typeface="Barlow"/>
            </a:endParaRPr>
          </a:p>
        </p:txBody>
      </p:sp>
      <p:sp>
        <p:nvSpPr>
          <p:cNvPr id="1415" name="Google Shape;1415;p164"/>
          <p:cNvSpPr/>
          <p:nvPr/>
        </p:nvSpPr>
        <p:spPr>
          <a:xfrm>
            <a:off x="5284517" y="4516312"/>
            <a:ext cx="2202800" cy="464800"/>
          </a:xfrm>
          <a:prstGeom prst="roundRect">
            <a:avLst>
              <a:gd name="adj" fmla="val 50000"/>
            </a:avLst>
          </a:prstGeom>
          <a:solidFill>
            <a:srgbClr val="00B0F0"/>
          </a:solidFill>
          <a:ln>
            <a:noFill/>
          </a:ln>
        </p:spPr>
        <p:txBody>
          <a:bodyPr spcFirstLastPara="1" wrap="square" lIns="162533" tIns="81233" rIns="162533" bIns="81233" anchor="b" anchorCtr="0">
            <a:noAutofit/>
          </a:bodyPr>
          <a:lstStyle/>
          <a:p>
            <a:pPr>
              <a:lnSpc>
                <a:spcPct val="66666"/>
              </a:lnSpc>
              <a:buSzPts val="1400"/>
            </a:pPr>
            <a:r>
              <a:rPr lang="en" sz="1867" b="1">
                <a:latin typeface="Barlow"/>
                <a:ea typeface="Barlow"/>
                <a:cs typeface="Barlow"/>
                <a:sym typeface="Barlow"/>
              </a:rPr>
              <a:t>10x Impact</a:t>
            </a:r>
            <a:endParaRPr sz="3200"/>
          </a:p>
        </p:txBody>
      </p:sp>
      <p:sp>
        <p:nvSpPr>
          <p:cNvPr id="1416" name="Google Shape;1416;p164"/>
          <p:cNvSpPr txBox="1"/>
          <p:nvPr/>
        </p:nvSpPr>
        <p:spPr>
          <a:xfrm>
            <a:off x="5177933" y="4941664"/>
            <a:ext cx="5800800" cy="1926800"/>
          </a:xfrm>
          <a:prstGeom prst="rect">
            <a:avLst/>
          </a:prstGeom>
          <a:noFill/>
          <a:ln>
            <a:noFill/>
          </a:ln>
        </p:spPr>
        <p:txBody>
          <a:bodyPr spcFirstLastPara="1" wrap="square" lIns="162533" tIns="81233" rIns="162533" bIns="81233" anchor="t" anchorCtr="0">
            <a:noAutofit/>
          </a:bodyPr>
          <a:lstStyle/>
          <a:p>
            <a:pPr marL="457189" indent="-457189">
              <a:buSzPts val="1100"/>
              <a:buFont typeface="Arial"/>
              <a:buChar char="•"/>
            </a:pPr>
            <a:r>
              <a:rPr lang="en" sz="1467">
                <a:latin typeface="Barlow"/>
                <a:ea typeface="Barlow"/>
                <a:cs typeface="Barlow"/>
                <a:sym typeface="Barlow"/>
              </a:rPr>
              <a:t>Successfully outlining how to electrify a critical goods movement region sets a precedent for other intermodal regions in CA and the U.S.</a:t>
            </a:r>
            <a:endParaRPr sz="1867"/>
          </a:p>
          <a:p>
            <a:pPr marL="457189" indent="-457189">
              <a:buSzPts val="1100"/>
              <a:buFont typeface="Arial"/>
              <a:buChar char="•"/>
            </a:pPr>
            <a:r>
              <a:rPr lang="en" sz="1467">
                <a:latin typeface="Barlow"/>
                <a:ea typeface="Barlow"/>
                <a:cs typeface="Barlow"/>
                <a:sym typeface="Barlow"/>
              </a:rPr>
              <a:t>Accurately assessing costs of depot provides shovel-ready projects to speed transition </a:t>
            </a:r>
            <a:endParaRPr sz="2400"/>
          </a:p>
        </p:txBody>
      </p:sp>
      <p:pic>
        <p:nvPicPr>
          <p:cNvPr id="1417" name="Google Shape;1417;p164" descr="AMPLY Power Rebrands as bp pulse, Sets Sights on Global Expansion - School  Transportation News"/>
          <p:cNvPicPr preferRelativeResize="0"/>
          <p:nvPr/>
        </p:nvPicPr>
        <p:blipFill>
          <a:blip r:embed="rId11">
            <a:alphaModFix/>
          </a:blip>
          <a:stretch>
            <a:fillRect/>
          </a:stretch>
        </p:blipFill>
        <p:spPr>
          <a:xfrm>
            <a:off x="208667" y="4941669"/>
            <a:ext cx="1362499" cy="397400"/>
          </a:xfrm>
          <a:prstGeom prst="rect">
            <a:avLst/>
          </a:prstGeom>
          <a:noFill/>
          <a:ln>
            <a:noFill/>
          </a:ln>
        </p:spPr>
      </p:pic>
    </p:spTree>
    <p:extLst>
      <p:ext uri="{BB962C8B-B14F-4D97-AF65-F5344CB8AC3E}">
        <p14:creationId xmlns:p14="http://schemas.microsoft.com/office/powerpoint/2010/main" val="2772618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21"/>
        <p:cNvGrpSpPr/>
        <p:nvPr/>
      </p:nvGrpSpPr>
      <p:grpSpPr>
        <a:xfrm>
          <a:off x="0" y="0"/>
          <a:ext cx="0" cy="0"/>
          <a:chOff x="0" y="0"/>
          <a:chExt cx="0" cy="0"/>
        </a:xfrm>
      </p:grpSpPr>
      <p:pic>
        <p:nvPicPr>
          <p:cNvPr id="1422" name="Google Shape;1422;p165"/>
          <p:cNvPicPr preferRelativeResize="0"/>
          <p:nvPr/>
        </p:nvPicPr>
        <p:blipFill rotWithShape="1">
          <a:blip r:embed="rId4">
            <a:alphaModFix/>
          </a:blip>
          <a:srcRect l="70990" t="45834" r="5624" b="10725"/>
          <a:stretch/>
        </p:blipFill>
        <p:spPr>
          <a:xfrm rot="10800000">
            <a:off x="2" y="1"/>
            <a:ext cx="2851199" cy="2648167"/>
          </a:xfrm>
          <a:prstGeom prst="rect">
            <a:avLst/>
          </a:prstGeom>
          <a:noFill/>
          <a:ln>
            <a:noFill/>
          </a:ln>
        </p:spPr>
      </p:pic>
      <p:pic>
        <p:nvPicPr>
          <p:cNvPr id="1423" name="Google Shape;1423;p165"/>
          <p:cNvPicPr preferRelativeResize="0"/>
          <p:nvPr/>
        </p:nvPicPr>
        <p:blipFill rotWithShape="1">
          <a:blip r:embed="rId4">
            <a:alphaModFix/>
          </a:blip>
          <a:srcRect l="64589" t="44690" r="5626" b="10726"/>
          <a:stretch/>
        </p:blipFill>
        <p:spPr>
          <a:xfrm>
            <a:off x="9827466" y="5088934"/>
            <a:ext cx="2363733" cy="1769065"/>
          </a:xfrm>
          <a:prstGeom prst="rect">
            <a:avLst/>
          </a:prstGeom>
          <a:noFill/>
          <a:ln>
            <a:noFill/>
          </a:ln>
        </p:spPr>
      </p:pic>
      <p:pic>
        <p:nvPicPr>
          <p:cNvPr id="1424" name="Google Shape;1424;p165" descr="Map&#10;&#10;Description automatically generated"/>
          <p:cNvPicPr preferRelativeResize="0"/>
          <p:nvPr/>
        </p:nvPicPr>
        <p:blipFill rotWithShape="1">
          <a:blip r:embed="rId5">
            <a:alphaModFix/>
          </a:blip>
          <a:srcRect/>
          <a:stretch/>
        </p:blipFill>
        <p:spPr>
          <a:xfrm>
            <a:off x="976167" y="1403901"/>
            <a:ext cx="4738900" cy="4655033"/>
          </a:xfrm>
          <a:prstGeom prst="rect">
            <a:avLst/>
          </a:prstGeom>
          <a:noFill/>
          <a:ln>
            <a:noFill/>
          </a:ln>
        </p:spPr>
      </p:pic>
      <p:sp>
        <p:nvSpPr>
          <p:cNvPr id="1425" name="Google Shape;1425;p165"/>
          <p:cNvSpPr txBox="1"/>
          <p:nvPr/>
        </p:nvSpPr>
        <p:spPr>
          <a:xfrm>
            <a:off x="1521200" y="6062534"/>
            <a:ext cx="3612400" cy="779532"/>
          </a:xfrm>
          <a:prstGeom prst="rect">
            <a:avLst/>
          </a:prstGeom>
          <a:noFill/>
          <a:ln>
            <a:noFill/>
          </a:ln>
        </p:spPr>
        <p:txBody>
          <a:bodyPr spcFirstLastPara="1" wrap="square" lIns="121900" tIns="121900" rIns="121900" bIns="121900" anchor="t" anchorCtr="0">
            <a:spAutoFit/>
          </a:bodyPr>
          <a:lstStyle/>
          <a:p>
            <a:r>
              <a:rPr lang="en" sz="1733">
                <a:solidFill>
                  <a:schemeClr val="lt1"/>
                </a:solidFill>
                <a:latin typeface="Century Gothic"/>
                <a:ea typeface="Century Gothic"/>
                <a:cs typeface="Century Gothic"/>
                <a:sym typeface="Century Gothic"/>
              </a:rPr>
              <a:t>Heatmap of Trucks Stationary for 30 min - 3 hours</a:t>
            </a:r>
            <a:endParaRPr sz="1733">
              <a:latin typeface="Century Gothic"/>
              <a:ea typeface="Century Gothic"/>
              <a:cs typeface="Century Gothic"/>
              <a:sym typeface="Century Gothic"/>
            </a:endParaRPr>
          </a:p>
        </p:txBody>
      </p:sp>
      <p:sp>
        <p:nvSpPr>
          <p:cNvPr id="1426" name="Google Shape;1426;p165"/>
          <p:cNvSpPr txBox="1"/>
          <p:nvPr/>
        </p:nvSpPr>
        <p:spPr>
          <a:xfrm>
            <a:off x="6316400" y="6062534"/>
            <a:ext cx="3724800" cy="779532"/>
          </a:xfrm>
          <a:prstGeom prst="rect">
            <a:avLst/>
          </a:prstGeom>
          <a:noFill/>
          <a:ln>
            <a:noFill/>
          </a:ln>
        </p:spPr>
        <p:txBody>
          <a:bodyPr spcFirstLastPara="1" wrap="square" lIns="121900" tIns="121900" rIns="121900" bIns="121900" anchor="t" anchorCtr="0">
            <a:spAutoFit/>
          </a:bodyPr>
          <a:lstStyle/>
          <a:p>
            <a:r>
              <a:rPr lang="en" sz="1733">
                <a:solidFill>
                  <a:schemeClr val="lt1"/>
                </a:solidFill>
                <a:latin typeface="Century Gothic"/>
                <a:ea typeface="Century Gothic"/>
                <a:cs typeface="Century Gothic"/>
                <a:sym typeface="Century Gothic"/>
              </a:rPr>
              <a:t>Heatmap of Trucks Stationary for at least 3 hours</a:t>
            </a:r>
            <a:endParaRPr sz="1733">
              <a:latin typeface="Century Gothic"/>
              <a:ea typeface="Century Gothic"/>
              <a:cs typeface="Century Gothic"/>
              <a:sym typeface="Century Gothic"/>
            </a:endParaRPr>
          </a:p>
        </p:txBody>
      </p:sp>
      <p:sp>
        <p:nvSpPr>
          <p:cNvPr id="1427" name="Google Shape;1427;p165"/>
          <p:cNvSpPr txBox="1"/>
          <p:nvPr/>
        </p:nvSpPr>
        <p:spPr>
          <a:xfrm>
            <a:off x="847033" y="524400"/>
            <a:ext cx="11274400" cy="779725"/>
          </a:xfrm>
          <a:prstGeom prst="rect">
            <a:avLst/>
          </a:prstGeom>
          <a:noFill/>
          <a:ln>
            <a:noFill/>
          </a:ln>
        </p:spPr>
        <p:txBody>
          <a:bodyPr spcFirstLastPara="1" wrap="square" lIns="121900" tIns="121900" rIns="121900" bIns="121900" anchor="t" anchorCtr="0">
            <a:spAutoFit/>
          </a:bodyPr>
          <a:lstStyle/>
          <a:p>
            <a:r>
              <a:rPr lang="en" sz="3467" b="1">
                <a:solidFill>
                  <a:schemeClr val="lt1"/>
                </a:solidFill>
                <a:latin typeface="Roboto"/>
                <a:ea typeface="Roboto"/>
                <a:cs typeface="Roboto"/>
                <a:sym typeface="Roboto"/>
              </a:rPr>
              <a:t>Truck Traffic Maps Created for Blueprint </a:t>
            </a:r>
            <a:endParaRPr sz="3467" b="1">
              <a:solidFill>
                <a:schemeClr val="lt1"/>
              </a:solidFill>
              <a:latin typeface="Roboto"/>
              <a:ea typeface="Roboto"/>
              <a:cs typeface="Roboto"/>
              <a:sym typeface="Roboto"/>
            </a:endParaRPr>
          </a:p>
        </p:txBody>
      </p:sp>
      <p:pic>
        <p:nvPicPr>
          <p:cNvPr id="1428" name="Google Shape;1428;p165"/>
          <p:cNvPicPr preferRelativeResize="0"/>
          <p:nvPr/>
        </p:nvPicPr>
        <p:blipFill>
          <a:blip r:embed="rId6">
            <a:alphaModFix/>
          </a:blip>
          <a:stretch>
            <a:fillRect/>
          </a:stretch>
        </p:blipFill>
        <p:spPr>
          <a:xfrm>
            <a:off x="5918267" y="1403901"/>
            <a:ext cx="4554000" cy="4674735"/>
          </a:xfrm>
          <a:prstGeom prst="rect">
            <a:avLst/>
          </a:prstGeom>
          <a:noFill/>
          <a:ln>
            <a:noFill/>
          </a:ln>
        </p:spPr>
      </p:pic>
      <p:pic>
        <p:nvPicPr>
          <p:cNvPr id="1429" name="Google Shape;1429;p165"/>
          <p:cNvPicPr preferRelativeResize="0"/>
          <p:nvPr/>
        </p:nvPicPr>
        <p:blipFill rotWithShape="1">
          <a:blip r:embed="rId7">
            <a:alphaModFix/>
          </a:blip>
          <a:srcRect/>
          <a:stretch/>
        </p:blipFill>
        <p:spPr>
          <a:xfrm>
            <a:off x="10812401" y="90301"/>
            <a:ext cx="1309041" cy="1313601"/>
          </a:xfrm>
          <a:prstGeom prst="rect">
            <a:avLst/>
          </a:prstGeom>
          <a:noFill/>
          <a:ln>
            <a:noFill/>
          </a:ln>
        </p:spPr>
      </p:pic>
    </p:spTree>
    <p:extLst>
      <p:ext uri="{BB962C8B-B14F-4D97-AF65-F5344CB8AC3E}">
        <p14:creationId xmlns:p14="http://schemas.microsoft.com/office/powerpoint/2010/main" val="58818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33"/>
        <p:cNvGrpSpPr/>
        <p:nvPr/>
      </p:nvGrpSpPr>
      <p:grpSpPr>
        <a:xfrm>
          <a:off x="0" y="0"/>
          <a:ext cx="0" cy="0"/>
          <a:chOff x="0" y="0"/>
          <a:chExt cx="0" cy="0"/>
        </a:xfrm>
      </p:grpSpPr>
      <p:pic>
        <p:nvPicPr>
          <p:cNvPr id="1434" name="Google Shape;1434;p166"/>
          <p:cNvPicPr preferRelativeResize="0"/>
          <p:nvPr/>
        </p:nvPicPr>
        <p:blipFill rotWithShape="1">
          <a:blip r:embed="rId4">
            <a:alphaModFix/>
          </a:blip>
          <a:srcRect l="70990" t="45834" r="5624" b="10725"/>
          <a:stretch/>
        </p:blipFill>
        <p:spPr>
          <a:xfrm rot="10800000">
            <a:off x="2" y="1"/>
            <a:ext cx="2851199" cy="2648167"/>
          </a:xfrm>
          <a:prstGeom prst="rect">
            <a:avLst/>
          </a:prstGeom>
          <a:noFill/>
          <a:ln>
            <a:noFill/>
          </a:ln>
        </p:spPr>
      </p:pic>
      <p:pic>
        <p:nvPicPr>
          <p:cNvPr id="1435" name="Google Shape;1435;p166"/>
          <p:cNvPicPr preferRelativeResize="0"/>
          <p:nvPr/>
        </p:nvPicPr>
        <p:blipFill rotWithShape="1">
          <a:blip r:embed="rId4">
            <a:alphaModFix/>
          </a:blip>
          <a:srcRect l="64589" t="44690" r="5626" b="10726"/>
          <a:stretch/>
        </p:blipFill>
        <p:spPr>
          <a:xfrm>
            <a:off x="9827466" y="5088934"/>
            <a:ext cx="2363733" cy="1769065"/>
          </a:xfrm>
          <a:prstGeom prst="rect">
            <a:avLst/>
          </a:prstGeom>
          <a:noFill/>
          <a:ln>
            <a:noFill/>
          </a:ln>
        </p:spPr>
      </p:pic>
      <p:sp>
        <p:nvSpPr>
          <p:cNvPr id="1436" name="Google Shape;1436;p166"/>
          <p:cNvSpPr txBox="1"/>
          <p:nvPr/>
        </p:nvSpPr>
        <p:spPr>
          <a:xfrm>
            <a:off x="976167" y="6182134"/>
            <a:ext cx="4874800" cy="512857"/>
          </a:xfrm>
          <a:prstGeom prst="rect">
            <a:avLst/>
          </a:prstGeom>
          <a:noFill/>
          <a:ln>
            <a:noFill/>
          </a:ln>
        </p:spPr>
        <p:txBody>
          <a:bodyPr spcFirstLastPara="1" wrap="square" lIns="121900" tIns="121900" rIns="121900" bIns="121900" anchor="t" anchorCtr="0">
            <a:spAutoFit/>
          </a:bodyPr>
          <a:lstStyle/>
          <a:p>
            <a:r>
              <a:rPr lang="en" sz="1733">
                <a:solidFill>
                  <a:schemeClr val="lt1"/>
                </a:solidFill>
                <a:latin typeface="Century Gothic"/>
                <a:ea typeface="Century Gothic"/>
                <a:cs typeface="Century Gothic"/>
                <a:sym typeface="Century Gothic"/>
              </a:rPr>
              <a:t>SCE Grid Circuits’ Capacity Map</a:t>
            </a:r>
            <a:endParaRPr sz="1733">
              <a:latin typeface="Century Gothic"/>
              <a:ea typeface="Century Gothic"/>
              <a:cs typeface="Century Gothic"/>
              <a:sym typeface="Century Gothic"/>
            </a:endParaRPr>
          </a:p>
        </p:txBody>
      </p:sp>
      <p:sp>
        <p:nvSpPr>
          <p:cNvPr id="1437" name="Google Shape;1437;p166"/>
          <p:cNvSpPr txBox="1"/>
          <p:nvPr/>
        </p:nvSpPr>
        <p:spPr>
          <a:xfrm>
            <a:off x="6096000" y="6182134"/>
            <a:ext cx="4554000" cy="512857"/>
          </a:xfrm>
          <a:prstGeom prst="rect">
            <a:avLst/>
          </a:prstGeom>
          <a:noFill/>
          <a:ln>
            <a:noFill/>
          </a:ln>
        </p:spPr>
        <p:txBody>
          <a:bodyPr spcFirstLastPara="1" wrap="square" lIns="121900" tIns="121900" rIns="121900" bIns="121900" anchor="t" anchorCtr="0">
            <a:spAutoFit/>
          </a:bodyPr>
          <a:lstStyle/>
          <a:p>
            <a:r>
              <a:rPr lang="en" sz="1733">
                <a:solidFill>
                  <a:schemeClr val="lt1"/>
                </a:solidFill>
                <a:latin typeface="Century Gothic"/>
                <a:ea typeface="Century Gothic"/>
                <a:cs typeface="Century Gothic"/>
                <a:sym typeface="Century Gothic"/>
              </a:rPr>
              <a:t>LADWP High Voltage Circuits Locations</a:t>
            </a:r>
            <a:endParaRPr sz="1733">
              <a:latin typeface="Century Gothic"/>
              <a:ea typeface="Century Gothic"/>
              <a:cs typeface="Century Gothic"/>
              <a:sym typeface="Century Gothic"/>
            </a:endParaRPr>
          </a:p>
        </p:txBody>
      </p:sp>
      <p:sp>
        <p:nvSpPr>
          <p:cNvPr id="1438" name="Google Shape;1438;p166"/>
          <p:cNvSpPr txBox="1"/>
          <p:nvPr/>
        </p:nvSpPr>
        <p:spPr>
          <a:xfrm>
            <a:off x="976167" y="524401"/>
            <a:ext cx="8038800" cy="779725"/>
          </a:xfrm>
          <a:prstGeom prst="rect">
            <a:avLst/>
          </a:prstGeom>
          <a:noFill/>
          <a:ln>
            <a:noFill/>
          </a:ln>
        </p:spPr>
        <p:txBody>
          <a:bodyPr spcFirstLastPara="1" wrap="square" lIns="121900" tIns="121900" rIns="121900" bIns="121900" anchor="t" anchorCtr="0">
            <a:spAutoFit/>
          </a:bodyPr>
          <a:lstStyle/>
          <a:p>
            <a:r>
              <a:rPr lang="en" sz="3467" b="1">
                <a:solidFill>
                  <a:schemeClr val="lt1"/>
                </a:solidFill>
                <a:latin typeface="Roboto"/>
                <a:ea typeface="Roboto"/>
                <a:cs typeface="Roboto"/>
                <a:sym typeface="Roboto"/>
              </a:rPr>
              <a:t>Grid Maps Created for Blueprint</a:t>
            </a:r>
            <a:endParaRPr sz="3467" b="1">
              <a:solidFill>
                <a:schemeClr val="lt1"/>
              </a:solidFill>
              <a:latin typeface="Roboto"/>
              <a:ea typeface="Roboto"/>
              <a:cs typeface="Roboto"/>
              <a:sym typeface="Roboto"/>
            </a:endParaRPr>
          </a:p>
        </p:txBody>
      </p:sp>
      <p:pic>
        <p:nvPicPr>
          <p:cNvPr id="1439" name="Google Shape;1439;p166"/>
          <p:cNvPicPr preferRelativeResize="0"/>
          <p:nvPr/>
        </p:nvPicPr>
        <p:blipFill>
          <a:blip r:embed="rId5">
            <a:alphaModFix/>
          </a:blip>
          <a:stretch>
            <a:fillRect/>
          </a:stretch>
        </p:blipFill>
        <p:spPr>
          <a:xfrm>
            <a:off x="976167" y="1487900"/>
            <a:ext cx="4374733" cy="4703773"/>
          </a:xfrm>
          <a:prstGeom prst="rect">
            <a:avLst/>
          </a:prstGeom>
          <a:noFill/>
          <a:ln>
            <a:noFill/>
          </a:ln>
        </p:spPr>
      </p:pic>
      <p:pic>
        <p:nvPicPr>
          <p:cNvPr id="1440" name="Google Shape;1440;p166"/>
          <p:cNvPicPr preferRelativeResize="0"/>
          <p:nvPr/>
        </p:nvPicPr>
        <p:blipFill>
          <a:blip r:embed="rId6">
            <a:alphaModFix/>
          </a:blip>
          <a:stretch>
            <a:fillRect/>
          </a:stretch>
        </p:blipFill>
        <p:spPr>
          <a:xfrm>
            <a:off x="6062651" y="1532318"/>
            <a:ext cx="4232301" cy="4614933"/>
          </a:xfrm>
          <a:prstGeom prst="rect">
            <a:avLst/>
          </a:prstGeom>
          <a:noFill/>
          <a:ln>
            <a:noFill/>
          </a:ln>
        </p:spPr>
      </p:pic>
      <p:pic>
        <p:nvPicPr>
          <p:cNvPr id="1441" name="Google Shape;1441;p166"/>
          <p:cNvPicPr preferRelativeResize="0"/>
          <p:nvPr/>
        </p:nvPicPr>
        <p:blipFill rotWithShape="1">
          <a:blip r:embed="rId7">
            <a:alphaModFix/>
          </a:blip>
          <a:srcRect/>
          <a:stretch/>
        </p:blipFill>
        <p:spPr>
          <a:xfrm>
            <a:off x="10812401" y="90301"/>
            <a:ext cx="1309041" cy="1313601"/>
          </a:xfrm>
          <a:prstGeom prst="rect">
            <a:avLst/>
          </a:prstGeom>
          <a:noFill/>
          <a:ln>
            <a:noFill/>
          </a:ln>
        </p:spPr>
      </p:pic>
    </p:spTree>
    <p:extLst>
      <p:ext uri="{BB962C8B-B14F-4D97-AF65-F5344CB8AC3E}">
        <p14:creationId xmlns:p14="http://schemas.microsoft.com/office/powerpoint/2010/main" val="30562757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45"/>
        <p:cNvGrpSpPr/>
        <p:nvPr/>
      </p:nvGrpSpPr>
      <p:grpSpPr>
        <a:xfrm>
          <a:off x="0" y="0"/>
          <a:ext cx="0" cy="0"/>
          <a:chOff x="0" y="0"/>
          <a:chExt cx="0" cy="0"/>
        </a:xfrm>
      </p:grpSpPr>
      <p:pic>
        <p:nvPicPr>
          <p:cNvPr id="1446" name="Google Shape;1446;p167"/>
          <p:cNvPicPr preferRelativeResize="0"/>
          <p:nvPr/>
        </p:nvPicPr>
        <p:blipFill rotWithShape="1">
          <a:blip r:embed="rId4">
            <a:alphaModFix/>
          </a:blip>
          <a:srcRect l="70990" t="45834" r="5624" b="10725"/>
          <a:stretch/>
        </p:blipFill>
        <p:spPr>
          <a:xfrm rot="10800000">
            <a:off x="2" y="1"/>
            <a:ext cx="2851199" cy="2648167"/>
          </a:xfrm>
          <a:prstGeom prst="rect">
            <a:avLst/>
          </a:prstGeom>
          <a:noFill/>
          <a:ln>
            <a:noFill/>
          </a:ln>
        </p:spPr>
      </p:pic>
      <p:pic>
        <p:nvPicPr>
          <p:cNvPr id="1447" name="Google Shape;1447;p167"/>
          <p:cNvPicPr preferRelativeResize="0"/>
          <p:nvPr/>
        </p:nvPicPr>
        <p:blipFill rotWithShape="1">
          <a:blip r:embed="rId4">
            <a:alphaModFix/>
          </a:blip>
          <a:srcRect l="64589" t="44690" r="5626" b="10726"/>
          <a:stretch/>
        </p:blipFill>
        <p:spPr>
          <a:xfrm>
            <a:off x="9827466" y="5088934"/>
            <a:ext cx="2363733" cy="1769065"/>
          </a:xfrm>
          <a:prstGeom prst="rect">
            <a:avLst/>
          </a:prstGeom>
          <a:noFill/>
          <a:ln>
            <a:noFill/>
          </a:ln>
        </p:spPr>
      </p:pic>
      <p:pic>
        <p:nvPicPr>
          <p:cNvPr id="1448" name="Google Shape;1448;p167"/>
          <p:cNvPicPr preferRelativeResize="0"/>
          <p:nvPr/>
        </p:nvPicPr>
        <p:blipFill rotWithShape="1">
          <a:blip r:embed="rId5">
            <a:alphaModFix/>
          </a:blip>
          <a:srcRect/>
          <a:stretch/>
        </p:blipFill>
        <p:spPr>
          <a:xfrm>
            <a:off x="10812401" y="90301"/>
            <a:ext cx="1309041" cy="1313601"/>
          </a:xfrm>
          <a:prstGeom prst="rect">
            <a:avLst/>
          </a:prstGeom>
          <a:noFill/>
          <a:ln>
            <a:noFill/>
          </a:ln>
        </p:spPr>
      </p:pic>
      <p:pic>
        <p:nvPicPr>
          <p:cNvPr id="1449" name="Google Shape;1449;p167"/>
          <p:cNvPicPr preferRelativeResize="0"/>
          <p:nvPr/>
        </p:nvPicPr>
        <p:blipFill rotWithShape="1">
          <a:blip r:embed="rId6">
            <a:alphaModFix/>
          </a:blip>
          <a:srcRect l="4525" r="13190"/>
          <a:stretch/>
        </p:blipFill>
        <p:spPr>
          <a:xfrm>
            <a:off x="120067" y="90301"/>
            <a:ext cx="5218795" cy="6605900"/>
          </a:xfrm>
          <a:prstGeom prst="rect">
            <a:avLst/>
          </a:prstGeom>
          <a:noFill/>
          <a:ln>
            <a:noFill/>
          </a:ln>
          <a:effectLst>
            <a:outerShdw blurRad="85725" dist="76200" dir="7560000" algn="bl" rotWithShape="0">
              <a:srgbClr val="000000">
                <a:alpha val="50000"/>
              </a:srgbClr>
            </a:outerShdw>
          </a:effectLst>
        </p:spPr>
      </p:pic>
      <p:graphicFrame>
        <p:nvGraphicFramePr>
          <p:cNvPr id="1450" name="Google Shape;1450;p167"/>
          <p:cNvGraphicFramePr/>
          <p:nvPr/>
        </p:nvGraphicFramePr>
        <p:xfrm>
          <a:off x="5715844" y="1635751"/>
          <a:ext cx="6297533" cy="5008871"/>
        </p:xfrm>
        <a:graphic>
          <a:graphicData uri="http://schemas.openxmlformats.org/drawingml/2006/table">
            <a:tbl>
              <a:tblPr>
                <a:noFill/>
              </a:tblPr>
              <a:tblGrid>
                <a:gridCol w="2278300">
                  <a:extLst>
                    <a:ext uri="{9D8B030D-6E8A-4147-A177-3AD203B41FA5}">
                      <a16:colId xmlns:a16="http://schemas.microsoft.com/office/drawing/2014/main" val="20000"/>
                    </a:ext>
                  </a:extLst>
                </a:gridCol>
                <a:gridCol w="1168400">
                  <a:extLst>
                    <a:ext uri="{9D8B030D-6E8A-4147-A177-3AD203B41FA5}">
                      <a16:colId xmlns:a16="http://schemas.microsoft.com/office/drawing/2014/main" val="20001"/>
                    </a:ext>
                  </a:extLst>
                </a:gridCol>
                <a:gridCol w="537467">
                  <a:extLst>
                    <a:ext uri="{9D8B030D-6E8A-4147-A177-3AD203B41FA5}">
                      <a16:colId xmlns:a16="http://schemas.microsoft.com/office/drawing/2014/main" val="20002"/>
                    </a:ext>
                  </a:extLst>
                </a:gridCol>
                <a:gridCol w="701033">
                  <a:extLst>
                    <a:ext uri="{9D8B030D-6E8A-4147-A177-3AD203B41FA5}">
                      <a16:colId xmlns:a16="http://schemas.microsoft.com/office/drawing/2014/main" val="20003"/>
                    </a:ext>
                  </a:extLst>
                </a:gridCol>
                <a:gridCol w="1612333">
                  <a:extLst>
                    <a:ext uri="{9D8B030D-6E8A-4147-A177-3AD203B41FA5}">
                      <a16:colId xmlns:a16="http://schemas.microsoft.com/office/drawing/2014/main" val="20004"/>
                    </a:ext>
                  </a:extLst>
                </a:gridCol>
              </a:tblGrid>
              <a:tr h="296567">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Address</a:t>
                      </a:r>
                      <a:endParaRPr sz="2100" u="none" strike="noStrike" cap="none"/>
                    </a:p>
                  </a:txBody>
                  <a:tcPr marL="25567" marR="25567" marT="17033" marB="1703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chemeClr val="lt1"/>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City</a:t>
                      </a:r>
                      <a:endParaRPr sz="2100" u="none" strike="noStrike" cap="none"/>
                    </a:p>
                  </a:txBody>
                  <a:tcPr marL="25567" marR="25567" marT="17033" marB="1703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chemeClr val="lt1"/>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State</a:t>
                      </a:r>
                      <a:endParaRPr sz="2100" u="none" strike="noStrike" cap="none"/>
                    </a:p>
                  </a:txBody>
                  <a:tcPr marL="25567" marR="25567" marT="17033" marB="1703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chemeClr val="lt1"/>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Zip</a:t>
                      </a:r>
                      <a:endParaRPr sz="2100" u="none" strike="noStrike" cap="none"/>
                    </a:p>
                  </a:txBody>
                  <a:tcPr marL="25567" marR="25567" marT="17033" marB="1703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chemeClr val="lt1"/>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Location Type</a:t>
                      </a:r>
                      <a:endParaRPr sz="2100" u="none" strike="noStrike" cap="none"/>
                    </a:p>
                  </a:txBody>
                  <a:tcPr marL="25567" marR="25567" marT="17033" marB="17033"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chemeClr val="lt1"/>
                      </a:solidFill>
                      <a:prstDash val="solid"/>
                      <a:round/>
                      <a:headEnd type="none" w="sm" len="sm"/>
                      <a:tailEnd type="none" w="sm" len="sm"/>
                    </a:lnB>
                    <a:solidFill>
                      <a:srgbClr val="D0CECE"/>
                    </a:solidFill>
                  </a:tcPr>
                </a:tc>
                <a:extLst>
                  <a:ext uri="{0D108BD9-81ED-4DB2-BD59-A6C34878D82A}">
                    <a16:rowId xmlns:a16="http://schemas.microsoft.com/office/drawing/2014/main" val="10000"/>
                  </a:ext>
                </a:extLst>
              </a:tr>
              <a:tr h="296567">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5525 S Soto St</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Vernon</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CA</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90058</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Warehouse</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1"/>
                  </a:ext>
                </a:extLst>
              </a:tr>
              <a:tr h="296567">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4223 Independence Ave</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South Gate</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CA</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90280</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Yard</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2"/>
                  </a:ext>
                </a:extLst>
              </a:tr>
              <a:tr h="296567">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5960 Shull St</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Bell Gardens</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CA</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90201</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Existing Building</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3"/>
                  </a:ext>
                </a:extLst>
              </a:tr>
              <a:tr h="296567">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4560 E Washington Blvd</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Commerce</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CA</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90040</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Gas Station</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4"/>
                  </a:ext>
                </a:extLst>
              </a:tr>
              <a:tr h="296567">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4817 Sheila St</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Commerce</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CA</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90040</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Yard</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5"/>
                  </a:ext>
                </a:extLst>
              </a:tr>
              <a:tr h="296567">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4552 Ardine St</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South Gate</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CA</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90280</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Yard</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6"/>
                  </a:ext>
                </a:extLst>
              </a:tr>
              <a:tr h="296567">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11508 Long Beach Blvd</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Lynwood</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CA</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90262</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Park and Ride</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7"/>
                  </a:ext>
                </a:extLst>
              </a:tr>
              <a:tr h="296567">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20100 Alameda St</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Compton</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CA</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90221</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Warehouse</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8"/>
                  </a:ext>
                </a:extLst>
              </a:tr>
              <a:tr h="296567">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20101 S Santa Fe Ave</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Compton</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CA</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90221</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Warehouse</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09"/>
                  </a:ext>
                </a:extLst>
              </a:tr>
              <a:tr h="296567">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18020 S Santa Fe Ave</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Compton</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CA</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90221</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Warehouse</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10"/>
                  </a:ext>
                </a:extLst>
              </a:tr>
              <a:tr h="296567">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1071 E 233rd St</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Carson</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CA</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90745</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Warehouse</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11"/>
                  </a:ext>
                </a:extLst>
              </a:tr>
              <a:tr h="262000">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2161 Technology Pl</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Long Beach</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CA</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90810</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Warehouse</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12"/>
                  </a:ext>
                </a:extLst>
              </a:tr>
              <a:tr h="296567">
                <a:tc>
                  <a:txBody>
                    <a:bodyPr/>
                    <a:lstStyle/>
                    <a:p>
                      <a:pPr marL="0" marR="0" lvl="0" indent="0" algn="l" rtl="0">
                        <a:lnSpc>
                          <a:spcPct val="100000"/>
                        </a:lnSpc>
                        <a:spcBef>
                          <a:spcPts val="0"/>
                        </a:spcBef>
                        <a:spcAft>
                          <a:spcPts val="0"/>
                        </a:spcAft>
                        <a:buClr>
                          <a:srgbClr val="000000"/>
                        </a:buClr>
                        <a:buSzPts val="800"/>
                        <a:buFont typeface="Arial"/>
                        <a:buNone/>
                      </a:pPr>
                      <a:r>
                        <a:rPr lang="en" sz="1300">
                          <a:solidFill>
                            <a:schemeClr val="dk1"/>
                          </a:solidFill>
                          <a:latin typeface="Calibri"/>
                          <a:ea typeface="Calibri"/>
                          <a:cs typeface="Calibri"/>
                          <a:sym typeface="Calibri"/>
                        </a:rPr>
                        <a:t>Pier S Ave and Henry Ford Ave</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solidFill>
                            <a:schemeClr val="dk1"/>
                          </a:solidFill>
                          <a:latin typeface="Calibri"/>
                          <a:ea typeface="Calibri"/>
                          <a:cs typeface="Calibri"/>
                          <a:sym typeface="Calibri"/>
                        </a:rPr>
                        <a:t>Long Beach</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solidFill>
                            <a:schemeClr val="dk1"/>
                          </a:solidFill>
                          <a:latin typeface="Calibri"/>
                          <a:ea typeface="Calibri"/>
                          <a:cs typeface="Calibri"/>
                          <a:sym typeface="Calibri"/>
                        </a:rPr>
                        <a:t>CA</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1300">
                          <a:solidFill>
                            <a:schemeClr val="dk1"/>
                          </a:solidFill>
                          <a:latin typeface="Calibri"/>
                          <a:ea typeface="Calibri"/>
                          <a:cs typeface="Calibri"/>
                          <a:sym typeface="Calibri"/>
                        </a:rPr>
                        <a:t>90744</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a:solidFill>
                            <a:schemeClr val="dk1"/>
                          </a:solidFill>
                          <a:latin typeface="Calibri"/>
                          <a:ea typeface="Calibri"/>
                          <a:cs typeface="Calibri"/>
                          <a:sym typeface="Calibri"/>
                        </a:rPr>
                        <a:t>Yard</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13"/>
                  </a:ext>
                </a:extLst>
              </a:tr>
              <a:tr h="296567">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16424 Valley View Blvd</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La Mirada</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CA</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90638</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Distribution Center</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14"/>
                  </a:ext>
                </a:extLst>
              </a:tr>
              <a:tr h="319500">
                <a:tc>
                  <a:txBody>
                    <a:bodyPr/>
                    <a:lstStyle/>
                    <a:p>
                      <a:pPr marL="0" marR="0" lvl="0" indent="0" algn="l" rtl="0">
                        <a:lnSpc>
                          <a:spcPct val="100000"/>
                        </a:lnSpc>
                        <a:spcBef>
                          <a:spcPts val="0"/>
                        </a:spcBef>
                        <a:spcAft>
                          <a:spcPts val="0"/>
                        </a:spcAft>
                        <a:buClr>
                          <a:srgbClr val="000000"/>
                        </a:buClr>
                        <a:buSzPts val="800"/>
                        <a:buFont typeface="Arial"/>
                        <a:buNone/>
                      </a:pPr>
                      <a:r>
                        <a:rPr lang="en" sz="1300">
                          <a:latin typeface="Calibri"/>
                          <a:ea typeface="Calibri"/>
                          <a:cs typeface="Calibri"/>
                          <a:sym typeface="Calibri"/>
                        </a:rPr>
                        <a:t>1519 E I St</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a:latin typeface="Calibri"/>
                          <a:ea typeface="Calibri"/>
                          <a:cs typeface="Calibri"/>
                          <a:sym typeface="Calibri"/>
                        </a:rPr>
                        <a:t>Wilmington</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CA</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r" rtl="0">
                        <a:lnSpc>
                          <a:spcPct val="100000"/>
                        </a:lnSpc>
                        <a:spcBef>
                          <a:spcPts val="0"/>
                        </a:spcBef>
                        <a:spcAft>
                          <a:spcPts val="0"/>
                        </a:spcAft>
                        <a:buClr>
                          <a:srgbClr val="000000"/>
                        </a:buClr>
                        <a:buSzPts val="800"/>
                        <a:buFont typeface="Arial"/>
                        <a:buNone/>
                      </a:pPr>
                      <a:r>
                        <a:rPr lang="en" sz="1300">
                          <a:latin typeface="Calibri"/>
                          <a:ea typeface="Calibri"/>
                          <a:cs typeface="Calibri"/>
                          <a:sym typeface="Calibri"/>
                        </a:rPr>
                        <a:t>90744</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Clr>
                          <a:srgbClr val="000000"/>
                        </a:buClr>
                        <a:buSzPts val="800"/>
                        <a:buFont typeface="Arial"/>
                        <a:buNone/>
                      </a:pPr>
                      <a:r>
                        <a:rPr lang="en" sz="1300" b="0" u="none" strike="noStrike" cap="none">
                          <a:latin typeface="Calibri"/>
                          <a:ea typeface="Calibri"/>
                          <a:cs typeface="Calibri"/>
                          <a:sym typeface="Calibri"/>
                        </a:rPr>
                        <a:t>Yard</a:t>
                      </a:r>
                      <a:endParaRPr sz="2100" u="none" strike="noStrike" cap="none"/>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15"/>
                  </a:ext>
                </a:extLst>
              </a:tr>
              <a:tr h="275433">
                <a:tc>
                  <a:txBody>
                    <a:bodyPr/>
                    <a:lstStyle/>
                    <a:p>
                      <a:pPr marL="0" marR="0" lvl="0" indent="0" algn="l" rtl="0">
                        <a:lnSpc>
                          <a:spcPct val="100000"/>
                        </a:lnSpc>
                        <a:spcBef>
                          <a:spcPts val="0"/>
                        </a:spcBef>
                        <a:spcAft>
                          <a:spcPts val="0"/>
                        </a:spcAft>
                        <a:buNone/>
                      </a:pPr>
                      <a:r>
                        <a:rPr lang="en" sz="1300">
                          <a:latin typeface="Calibri"/>
                          <a:ea typeface="Calibri"/>
                          <a:cs typeface="Calibri"/>
                          <a:sym typeface="Calibri"/>
                        </a:rPr>
                        <a:t>435 E Weber Ave</a:t>
                      </a:r>
                      <a:endParaRPr sz="1300" b="0" u="none" strike="noStrike" cap="none">
                        <a:latin typeface="Calibri"/>
                        <a:ea typeface="Calibri"/>
                        <a:cs typeface="Calibri"/>
                        <a:sym typeface="Calibri"/>
                      </a:endParaRPr>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None/>
                      </a:pPr>
                      <a:r>
                        <a:rPr lang="en" sz="1300">
                          <a:latin typeface="Calibri"/>
                          <a:ea typeface="Calibri"/>
                          <a:cs typeface="Calibri"/>
                          <a:sym typeface="Calibri"/>
                        </a:rPr>
                        <a:t>Compton</a:t>
                      </a:r>
                      <a:endParaRPr sz="1300" b="0" u="none" strike="noStrike" cap="none">
                        <a:latin typeface="Calibri"/>
                        <a:ea typeface="Calibri"/>
                        <a:cs typeface="Calibri"/>
                        <a:sym typeface="Calibri"/>
                      </a:endParaRPr>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None/>
                      </a:pPr>
                      <a:r>
                        <a:rPr lang="en" sz="1300">
                          <a:latin typeface="Calibri"/>
                          <a:ea typeface="Calibri"/>
                          <a:cs typeface="Calibri"/>
                          <a:sym typeface="Calibri"/>
                        </a:rPr>
                        <a:t>CA</a:t>
                      </a:r>
                      <a:endParaRPr sz="1300" b="0" u="none" strike="noStrike" cap="none">
                        <a:latin typeface="Calibri"/>
                        <a:ea typeface="Calibri"/>
                        <a:cs typeface="Calibri"/>
                        <a:sym typeface="Calibri"/>
                      </a:endParaRPr>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r" rtl="0">
                        <a:lnSpc>
                          <a:spcPct val="100000"/>
                        </a:lnSpc>
                        <a:spcBef>
                          <a:spcPts val="0"/>
                        </a:spcBef>
                        <a:spcAft>
                          <a:spcPts val="0"/>
                        </a:spcAft>
                        <a:buNone/>
                      </a:pPr>
                      <a:r>
                        <a:rPr lang="en" sz="1300">
                          <a:latin typeface="Calibri"/>
                          <a:ea typeface="Calibri"/>
                          <a:cs typeface="Calibri"/>
                          <a:sym typeface="Calibri"/>
                        </a:rPr>
                        <a:t>90222</a:t>
                      </a:r>
                      <a:endParaRPr sz="1300" b="0" u="none" strike="noStrike" cap="none">
                        <a:latin typeface="Calibri"/>
                        <a:ea typeface="Calibri"/>
                        <a:cs typeface="Calibri"/>
                        <a:sym typeface="Calibri"/>
                      </a:endParaRPr>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tc>
                  <a:txBody>
                    <a:bodyPr/>
                    <a:lstStyle/>
                    <a:p>
                      <a:pPr marL="0" marR="0" lvl="0" indent="0" algn="l" rtl="0">
                        <a:lnSpc>
                          <a:spcPct val="100000"/>
                        </a:lnSpc>
                        <a:spcBef>
                          <a:spcPts val="0"/>
                        </a:spcBef>
                        <a:spcAft>
                          <a:spcPts val="0"/>
                        </a:spcAft>
                        <a:buNone/>
                      </a:pPr>
                      <a:r>
                        <a:rPr lang="en" sz="1300">
                          <a:latin typeface="Calibri"/>
                          <a:ea typeface="Calibri"/>
                          <a:cs typeface="Calibri"/>
                          <a:sym typeface="Calibri"/>
                        </a:rPr>
                        <a:t>Fleet Depot</a:t>
                      </a:r>
                      <a:endParaRPr sz="1300" b="0" u="none" strike="noStrike" cap="none">
                        <a:latin typeface="Calibri"/>
                        <a:ea typeface="Calibri"/>
                        <a:cs typeface="Calibri"/>
                        <a:sym typeface="Calibri"/>
                      </a:endParaRPr>
                    </a:p>
                  </a:txBody>
                  <a:tcPr marL="25567" marR="25567" marT="17033" marB="17033" anchor="b">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solidFill>
                      <a:schemeClr val="lt2"/>
                    </a:solidFill>
                  </a:tcPr>
                </a:tc>
                <a:extLst>
                  <a:ext uri="{0D108BD9-81ED-4DB2-BD59-A6C34878D82A}">
                    <a16:rowId xmlns:a16="http://schemas.microsoft.com/office/drawing/2014/main" val="10016"/>
                  </a:ext>
                </a:extLst>
              </a:tr>
            </a:tbl>
          </a:graphicData>
        </a:graphic>
      </p:graphicFrame>
      <p:sp>
        <p:nvSpPr>
          <p:cNvPr id="1451" name="Google Shape;1451;p167"/>
          <p:cNvSpPr txBox="1"/>
          <p:nvPr/>
        </p:nvSpPr>
        <p:spPr>
          <a:xfrm>
            <a:off x="5867836" y="853333"/>
            <a:ext cx="4415600" cy="635968"/>
          </a:xfrm>
          <a:prstGeom prst="rect">
            <a:avLst/>
          </a:prstGeom>
          <a:noFill/>
          <a:ln>
            <a:noFill/>
          </a:ln>
        </p:spPr>
        <p:txBody>
          <a:bodyPr spcFirstLastPara="1" wrap="square" lIns="121900" tIns="121900" rIns="121900" bIns="121900" anchor="t" anchorCtr="0">
            <a:spAutoFit/>
          </a:bodyPr>
          <a:lstStyle/>
          <a:p>
            <a:r>
              <a:rPr lang="en" sz="2533" b="1">
                <a:solidFill>
                  <a:schemeClr val="lt1"/>
                </a:solidFill>
              </a:rPr>
              <a:t>Priority Site Selections</a:t>
            </a:r>
            <a:endParaRPr sz="2533" b="1">
              <a:solidFill>
                <a:schemeClr val="lt1"/>
              </a:solidFill>
            </a:endParaRPr>
          </a:p>
        </p:txBody>
      </p:sp>
    </p:spTree>
    <p:extLst>
      <p:ext uri="{BB962C8B-B14F-4D97-AF65-F5344CB8AC3E}">
        <p14:creationId xmlns:p14="http://schemas.microsoft.com/office/powerpoint/2010/main" val="3679139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5"/>
        <p:cNvGrpSpPr/>
        <p:nvPr/>
      </p:nvGrpSpPr>
      <p:grpSpPr>
        <a:xfrm>
          <a:off x="0" y="0"/>
          <a:ext cx="0" cy="0"/>
          <a:chOff x="0" y="0"/>
          <a:chExt cx="0" cy="0"/>
        </a:xfrm>
      </p:grpSpPr>
      <p:pic>
        <p:nvPicPr>
          <p:cNvPr id="1456" name="Google Shape;1456;p168"/>
          <p:cNvPicPr preferRelativeResize="0"/>
          <p:nvPr/>
        </p:nvPicPr>
        <p:blipFill rotWithShape="1">
          <a:blip r:embed="rId4">
            <a:alphaModFix/>
          </a:blip>
          <a:srcRect l="70990" t="45834" r="5624" b="10725"/>
          <a:stretch/>
        </p:blipFill>
        <p:spPr>
          <a:xfrm rot="10800000">
            <a:off x="2" y="1"/>
            <a:ext cx="2851199" cy="2648167"/>
          </a:xfrm>
          <a:prstGeom prst="rect">
            <a:avLst/>
          </a:prstGeom>
          <a:noFill/>
          <a:ln>
            <a:noFill/>
          </a:ln>
        </p:spPr>
      </p:pic>
      <p:pic>
        <p:nvPicPr>
          <p:cNvPr id="1457" name="Google Shape;1457;p168"/>
          <p:cNvPicPr preferRelativeResize="0"/>
          <p:nvPr/>
        </p:nvPicPr>
        <p:blipFill rotWithShape="1">
          <a:blip r:embed="rId4">
            <a:alphaModFix/>
          </a:blip>
          <a:srcRect l="64589" t="44690" r="5626" b="10726"/>
          <a:stretch/>
        </p:blipFill>
        <p:spPr>
          <a:xfrm>
            <a:off x="9827466" y="5088934"/>
            <a:ext cx="2363733" cy="1769065"/>
          </a:xfrm>
          <a:prstGeom prst="rect">
            <a:avLst/>
          </a:prstGeom>
          <a:noFill/>
          <a:ln>
            <a:noFill/>
          </a:ln>
        </p:spPr>
      </p:pic>
      <p:pic>
        <p:nvPicPr>
          <p:cNvPr id="1458" name="Google Shape;1458;p168"/>
          <p:cNvPicPr preferRelativeResize="0"/>
          <p:nvPr/>
        </p:nvPicPr>
        <p:blipFill rotWithShape="1">
          <a:blip r:embed="rId5">
            <a:alphaModFix/>
          </a:blip>
          <a:srcRect/>
          <a:stretch/>
        </p:blipFill>
        <p:spPr>
          <a:xfrm>
            <a:off x="10812401" y="90301"/>
            <a:ext cx="1309041" cy="1313601"/>
          </a:xfrm>
          <a:prstGeom prst="rect">
            <a:avLst/>
          </a:prstGeom>
          <a:noFill/>
          <a:ln>
            <a:noFill/>
          </a:ln>
        </p:spPr>
      </p:pic>
      <p:pic>
        <p:nvPicPr>
          <p:cNvPr id="1459" name="Google Shape;1459;p168"/>
          <p:cNvPicPr preferRelativeResize="0"/>
          <p:nvPr/>
        </p:nvPicPr>
        <p:blipFill>
          <a:blip r:embed="rId6">
            <a:alphaModFix/>
          </a:blip>
          <a:stretch>
            <a:fillRect/>
          </a:stretch>
        </p:blipFill>
        <p:spPr>
          <a:xfrm>
            <a:off x="1701400" y="1412634"/>
            <a:ext cx="8200067" cy="4743933"/>
          </a:xfrm>
          <a:prstGeom prst="rect">
            <a:avLst/>
          </a:prstGeom>
          <a:noFill/>
          <a:ln>
            <a:noFill/>
          </a:ln>
        </p:spPr>
      </p:pic>
      <p:sp>
        <p:nvSpPr>
          <p:cNvPr id="1460" name="Google Shape;1460;p168"/>
          <p:cNvSpPr txBox="1"/>
          <p:nvPr/>
        </p:nvSpPr>
        <p:spPr>
          <a:xfrm>
            <a:off x="2317433" y="784385"/>
            <a:ext cx="6968000" cy="615513"/>
          </a:xfrm>
          <a:prstGeom prst="rect">
            <a:avLst/>
          </a:prstGeom>
          <a:noFill/>
          <a:ln>
            <a:noFill/>
          </a:ln>
        </p:spPr>
        <p:txBody>
          <a:bodyPr spcFirstLastPara="1" wrap="square" lIns="121900" tIns="121900" rIns="121900" bIns="121900" anchor="t" anchorCtr="0">
            <a:spAutoFit/>
          </a:bodyPr>
          <a:lstStyle/>
          <a:p>
            <a:r>
              <a:rPr lang="en" sz="2400" b="1">
                <a:solidFill>
                  <a:schemeClr val="lt1"/>
                </a:solidFill>
              </a:rPr>
              <a:t>Example of Site Assessment (435 E Weber)</a:t>
            </a:r>
            <a:endParaRPr sz="2400" b="1">
              <a:solidFill>
                <a:schemeClr val="lt1"/>
              </a:solidFill>
            </a:endParaRPr>
          </a:p>
        </p:txBody>
      </p:sp>
    </p:spTree>
    <p:extLst>
      <p:ext uri="{BB962C8B-B14F-4D97-AF65-F5344CB8AC3E}">
        <p14:creationId xmlns:p14="http://schemas.microsoft.com/office/powerpoint/2010/main" val="18176702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5DE2E82-6A91-7673-F382-2DC22DADD9B7}"/>
              </a:ext>
            </a:extLst>
          </p:cNvPr>
          <p:cNvSpPr/>
          <p:nvPr/>
        </p:nvSpPr>
        <p:spPr>
          <a:xfrm>
            <a:off x="3749040" y="1367028"/>
            <a:ext cx="8054340" cy="2515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380999" y="285749"/>
            <a:ext cx="11077575" cy="796291"/>
          </a:xfrm>
        </p:spPr>
        <p:txBody>
          <a:bodyPr/>
          <a:lstStyle/>
          <a:p>
            <a:r>
              <a:rPr lang="en-US" sz="2800"/>
              <a:t>Logistics/</a:t>
            </a:r>
            <a:r>
              <a:rPr lang="es-ES_tradnl" sz="2800" i="1"/>
              <a:t>Logística</a:t>
            </a:r>
            <a:br>
              <a:rPr lang="en-US" sz="2800"/>
            </a:br>
            <a:endParaRPr lang="en-US" sz="2800"/>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4</a:t>
            </a:fld>
            <a:endParaRPr lang="en-US"/>
          </a:p>
        </p:txBody>
      </p:sp>
      <p:pic>
        <p:nvPicPr>
          <p:cNvPr id="6" name="Picture 2">
            <a:extLst>
              <a:ext uri="{FF2B5EF4-FFF2-40B4-BE49-F238E27FC236}">
                <a16:creationId xmlns:a16="http://schemas.microsoft.com/office/drawing/2014/main" id="{DDD6585B-D44E-4703-9F39-5397646F15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8067" y="1323192"/>
            <a:ext cx="335074" cy="32778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6C9BFD66-B7AF-7C16-FC94-6F9D8EB2B3AE}"/>
              </a:ext>
            </a:extLst>
          </p:cNvPr>
          <p:cNvSpPr/>
          <p:nvPr/>
        </p:nvSpPr>
        <p:spPr>
          <a:xfrm>
            <a:off x="3749040" y="2141220"/>
            <a:ext cx="8054340" cy="5181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39E7CDCB-7BB0-453C-AE7D-BB886F31E67E}"/>
              </a:ext>
            </a:extLst>
          </p:cNvPr>
          <p:cNvSpPr txBox="1">
            <a:spLocks/>
          </p:cNvSpPr>
          <p:nvPr/>
        </p:nvSpPr>
        <p:spPr>
          <a:xfrm>
            <a:off x="7172740" y="1349791"/>
            <a:ext cx="4986130" cy="4699729"/>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s-ES_tradnl" sz="1400" i="1">
                <a:solidFill>
                  <a:schemeClr val="bg1"/>
                </a:solidFill>
                <a:latin typeface="Calibri"/>
                <a:cs typeface="Calibri"/>
              </a:rPr>
              <a:t>Haga clic en </a:t>
            </a:r>
            <a:r>
              <a:rPr lang="es-ES_tradnl" sz="1400" b="1" i="1">
                <a:solidFill>
                  <a:schemeClr val="bg1"/>
                </a:solidFill>
                <a:latin typeface="Calibri"/>
                <a:cs typeface="Calibri"/>
              </a:rPr>
              <a:t>Interpretación</a:t>
            </a:r>
            <a:r>
              <a:rPr lang="es-ES_tradnl" sz="1400" i="1">
                <a:solidFill>
                  <a:schemeClr val="bg1"/>
                </a:solidFill>
                <a:latin typeface="Calibri"/>
                <a:cs typeface="Calibri"/>
              </a:rPr>
              <a:t> para elegir su idioma.</a:t>
            </a:r>
          </a:p>
          <a:p>
            <a:pPr>
              <a:lnSpc>
                <a:spcPct val="100000"/>
              </a:lnSpc>
              <a:spcBef>
                <a:spcPts val="0"/>
              </a:spcBef>
              <a:buFont typeface="Calibri" panose="020F0502020204030204" pitchFamily="34" charset="0"/>
              <a:buChar char="&gt;"/>
            </a:pPr>
            <a:r>
              <a:rPr lang="es-ES_tradnl" sz="1400" b="0" i="1" u="none" strike="noStrike">
                <a:solidFill>
                  <a:srgbClr val="3C5A7E"/>
                </a:solidFill>
                <a:effectLst/>
                <a:latin typeface="Calibri"/>
                <a:cs typeface="Calibri"/>
              </a:rPr>
              <a:t>Para escuchar solo el idioma interpretado, haga clic en “</a:t>
            </a:r>
            <a:r>
              <a:rPr lang="es-ES_tradnl" sz="1400" b="1" i="1" u="none" strike="noStrike">
                <a:solidFill>
                  <a:srgbClr val="3C5A7E"/>
                </a:solidFill>
                <a:effectLst/>
                <a:latin typeface="Calibri"/>
                <a:cs typeface="Calibri"/>
              </a:rPr>
              <a:t>Mute Original Audio</a:t>
            </a:r>
            <a:r>
              <a:rPr lang="es-ES_tradnl" sz="1400" b="0" i="1" u="none" strike="noStrike">
                <a:solidFill>
                  <a:srgbClr val="3C5A7E"/>
                </a:solidFill>
                <a:effectLst/>
                <a:latin typeface="Calibri"/>
                <a:cs typeface="Calibri"/>
              </a:rPr>
              <a:t>” o “</a:t>
            </a:r>
            <a:r>
              <a:rPr lang="es-ES_tradnl" sz="1400" b="1" i="1" u="none" strike="noStrike">
                <a:solidFill>
                  <a:srgbClr val="3C5A7E"/>
                </a:solidFill>
                <a:effectLst/>
                <a:latin typeface="Calibri"/>
                <a:cs typeface="Calibri"/>
              </a:rPr>
              <a:t>Silenciar audio original</a:t>
            </a:r>
            <a:r>
              <a:rPr lang="es-ES_tradnl" sz="1400" b="0" i="1" u="none" strike="noStrike">
                <a:solidFill>
                  <a:srgbClr val="3C5A7E"/>
                </a:solidFill>
                <a:effectLst/>
                <a:latin typeface="Calibri"/>
                <a:cs typeface="Calibri"/>
              </a:rPr>
              <a:t>” (Opcional)</a:t>
            </a:r>
          </a:p>
          <a:p>
            <a:pPr marL="0" indent="0">
              <a:lnSpc>
                <a:spcPct val="100000"/>
              </a:lnSpc>
              <a:spcBef>
                <a:spcPts val="0"/>
              </a:spcBef>
              <a:buNone/>
            </a:pPr>
            <a:endParaRPr lang="es-ES_tradnl" sz="1000" i="1">
              <a:solidFill>
                <a:srgbClr val="3C5A7E"/>
              </a:solidFill>
              <a:latin typeface="Calibri" panose="020F0502020204030204" pitchFamily="34" charset="0"/>
            </a:endParaRPr>
          </a:p>
          <a:p>
            <a:pPr marL="0" indent="0">
              <a:lnSpc>
                <a:spcPct val="100000"/>
              </a:lnSpc>
              <a:spcBef>
                <a:spcPts val="0"/>
              </a:spcBef>
              <a:buNone/>
            </a:pPr>
            <a:r>
              <a:rPr lang="es-ES_tradnl" sz="1400" b="1" i="1">
                <a:solidFill>
                  <a:schemeClr val="bg1"/>
                </a:solidFill>
                <a:latin typeface="Calibri"/>
                <a:cs typeface="Calibri"/>
              </a:rPr>
              <a:t>P</a:t>
            </a:r>
            <a:r>
              <a:rPr lang="es-ES_tradnl" sz="1400" b="1" i="1" u="none" strike="noStrike">
                <a:solidFill>
                  <a:schemeClr val="bg1"/>
                </a:solidFill>
                <a:effectLst/>
                <a:latin typeface="Calibri"/>
                <a:cs typeface="Calibri"/>
              </a:rPr>
              <a:t>or favor cambien su nombre de pantalla de Zoom </a:t>
            </a:r>
            <a:r>
              <a:rPr lang="es-ES_tradnl" sz="1400" i="1" u="none" strike="noStrike">
                <a:solidFill>
                  <a:schemeClr val="bg1"/>
                </a:solidFill>
                <a:effectLst/>
                <a:latin typeface="Calibri"/>
                <a:cs typeface="Calibri"/>
              </a:rPr>
              <a:t>para incluir: </a:t>
            </a:r>
            <a:r>
              <a:rPr lang="es-ES_tradnl" sz="1400" b="0" i="0" u="none" strike="noStrike">
                <a:solidFill>
                  <a:schemeClr val="bg1"/>
                </a:solidFill>
                <a:effectLst/>
                <a:latin typeface="Calibri"/>
                <a:cs typeface="Calibri"/>
              </a:rPr>
              <a:t>Su nombre, CLC, la jurisdicción que representan</a:t>
            </a:r>
          </a:p>
          <a:p>
            <a:pPr marL="0" indent="0">
              <a:lnSpc>
                <a:spcPct val="100000"/>
              </a:lnSpc>
              <a:spcBef>
                <a:spcPts val="0"/>
              </a:spcBef>
              <a:buNone/>
            </a:pPr>
            <a:endParaRPr lang="es-ES_tradnl" sz="500" b="0" i="0" u="none" strike="noStrike">
              <a:solidFill>
                <a:schemeClr val="bg1"/>
              </a:solidFill>
              <a:effectLst/>
              <a:latin typeface="Calibri" panose="020F0502020204030204" pitchFamily="34" charset="0"/>
            </a:endParaRPr>
          </a:p>
          <a:p>
            <a:pPr>
              <a:lnSpc>
                <a:spcPct val="100000"/>
              </a:lnSpc>
              <a:spcBef>
                <a:spcPts val="0"/>
              </a:spcBef>
              <a:buFont typeface="Calibri" panose="020F0502020204030204" pitchFamily="34" charset="0"/>
              <a:buChar char="&gt;"/>
            </a:pPr>
            <a:r>
              <a:rPr lang="es-ES_tradnl" sz="1400" b="0" i="1" u="none" strike="noStrike">
                <a:solidFill>
                  <a:srgbClr val="3C5A7E"/>
                </a:solidFill>
                <a:effectLst/>
                <a:latin typeface="Calibri"/>
                <a:cs typeface="Calibri"/>
              </a:rPr>
              <a:t>Haga clic en </a:t>
            </a:r>
            <a:r>
              <a:rPr lang="es-ES_tradnl" sz="1400" b="1" i="1" u="none" strike="noStrike">
                <a:solidFill>
                  <a:srgbClr val="3C5A7E"/>
                </a:solidFill>
                <a:effectLst/>
                <a:latin typeface="Calibri"/>
                <a:cs typeface="Calibri"/>
              </a:rPr>
              <a:t>“</a:t>
            </a:r>
            <a:r>
              <a:rPr lang="es-ES_tradnl" sz="1400" b="1" i="1" u="none" strike="noStrike" err="1">
                <a:solidFill>
                  <a:srgbClr val="3C5A7E"/>
                </a:solidFill>
                <a:effectLst/>
                <a:latin typeface="Calibri"/>
                <a:cs typeface="Calibri"/>
              </a:rPr>
              <a:t>Raise</a:t>
            </a:r>
            <a:r>
              <a:rPr lang="es-ES_tradnl" sz="1400" b="1" i="1" u="none" strike="noStrike">
                <a:solidFill>
                  <a:srgbClr val="3C5A7E"/>
                </a:solidFill>
                <a:effectLst/>
                <a:latin typeface="Calibri"/>
                <a:cs typeface="Calibri"/>
              </a:rPr>
              <a:t> Hand” </a:t>
            </a:r>
            <a:r>
              <a:rPr lang="es-ES_tradnl" sz="1400" b="0" i="1" u="none" strike="noStrike">
                <a:solidFill>
                  <a:srgbClr val="3C5A7E"/>
                </a:solidFill>
                <a:effectLst/>
                <a:latin typeface="Calibri"/>
                <a:cs typeface="Calibri"/>
              </a:rPr>
              <a:t>o “</a:t>
            </a:r>
            <a:r>
              <a:rPr lang="es-ES_tradnl" sz="1400" b="1" i="1" u="none" strike="noStrike">
                <a:solidFill>
                  <a:srgbClr val="3C5A7E"/>
                </a:solidFill>
                <a:effectLst/>
                <a:latin typeface="Calibri"/>
                <a:cs typeface="Calibri"/>
              </a:rPr>
              <a:t>Levantar la mano” </a:t>
            </a:r>
            <a:r>
              <a:rPr lang="es-ES_tradnl" sz="1400" b="0" i="1" u="none" strike="noStrike">
                <a:solidFill>
                  <a:srgbClr val="3C5A7E"/>
                </a:solidFill>
                <a:effectLst/>
                <a:latin typeface="Calibri"/>
                <a:cs typeface="Calibri"/>
              </a:rPr>
              <a:t>en los controles de la reunión</a:t>
            </a:r>
            <a:r>
              <a:rPr lang="es-ES_tradnl" sz="1400" i="1">
                <a:solidFill>
                  <a:srgbClr val="3C5A7E"/>
                </a:solidFill>
                <a:latin typeface="Calibri"/>
                <a:cs typeface="Calibri"/>
              </a:rPr>
              <a:t>,</a:t>
            </a:r>
            <a:r>
              <a:rPr lang="es-ES_tradnl" sz="1400" b="0" i="1" u="none" strike="noStrike">
                <a:solidFill>
                  <a:srgbClr val="3C5A7E"/>
                </a:solidFill>
                <a:effectLst/>
                <a:latin typeface="Calibri"/>
                <a:cs typeface="Calibri"/>
              </a:rPr>
              <a:t> </a:t>
            </a:r>
            <a:r>
              <a:rPr lang="es-ES_tradnl" sz="1400" b="1" i="1" u="none" strike="noStrike">
                <a:solidFill>
                  <a:srgbClr val="3C5A7E"/>
                </a:solidFill>
                <a:effectLst/>
                <a:latin typeface="Calibri"/>
                <a:cs typeface="Calibri"/>
              </a:rPr>
              <a:t>presione *9 </a:t>
            </a:r>
            <a:r>
              <a:rPr lang="es-ES_tradnl" sz="1400" b="0" i="1" u="none" strike="noStrike">
                <a:solidFill>
                  <a:srgbClr val="3C5A7E"/>
                </a:solidFill>
                <a:effectLst/>
                <a:latin typeface="Calibri"/>
                <a:cs typeface="Calibri"/>
              </a:rPr>
              <a:t>en la línea telefónica, o levante la mano físicamente.</a:t>
            </a:r>
          </a:p>
          <a:p>
            <a:pPr>
              <a:lnSpc>
                <a:spcPct val="100000"/>
              </a:lnSpc>
              <a:spcBef>
                <a:spcPts val="0"/>
              </a:spcBef>
              <a:buFont typeface="Calibri" panose="020F0502020204030204" pitchFamily="34" charset="0"/>
              <a:buChar char="&gt;"/>
            </a:pPr>
            <a:endParaRPr lang="es-ES_tradnl" sz="1400" b="0" i="1" u="none" strike="noStrike">
              <a:solidFill>
                <a:srgbClr val="3C5A7E"/>
              </a:solidFill>
              <a:effectLst/>
              <a:latin typeface="Calibri" panose="020F0502020204030204" pitchFamily="34" charset="0"/>
            </a:endParaRPr>
          </a:p>
          <a:p>
            <a:pPr>
              <a:lnSpc>
                <a:spcPct val="100000"/>
              </a:lnSpc>
              <a:spcBef>
                <a:spcPts val="0"/>
              </a:spcBef>
              <a:buFont typeface="Calibri" panose="020F0502020204030204" pitchFamily="34" charset="0"/>
              <a:buChar char="&gt;"/>
            </a:pPr>
            <a:r>
              <a:rPr lang="es-ES_tradnl" sz="1400" b="0" i="1" u="none" strike="noStrike">
                <a:solidFill>
                  <a:srgbClr val="3C5A7E"/>
                </a:solidFill>
                <a:effectLst/>
                <a:latin typeface="Calibri"/>
                <a:cs typeface="Calibri"/>
              </a:rPr>
              <a:t>Para bajar la mano, haga clic en “</a:t>
            </a:r>
            <a:r>
              <a:rPr lang="es-ES_tradnl" sz="1400" b="1" i="1" u="none" strike="noStrike" err="1">
                <a:solidFill>
                  <a:srgbClr val="3C5A7E"/>
                </a:solidFill>
                <a:effectLst/>
                <a:latin typeface="Calibri"/>
                <a:cs typeface="Calibri"/>
              </a:rPr>
              <a:t>Raise</a:t>
            </a:r>
            <a:r>
              <a:rPr lang="es-ES_tradnl" sz="1400" b="1" i="1" u="none" strike="noStrike">
                <a:solidFill>
                  <a:srgbClr val="3C5A7E"/>
                </a:solidFill>
                <a:effectLst/>
                <a:latin typeface="Calibri"/>
                <a:cs typeface="Calibri"/>
              </a:rPr>
              <a:t> Hand</a:t>
            </a:r>
            <a:r>
              <a:rPr lang="es-ES_tradnl" sz="1400" b="0" i="1" u="none" strike="noStrike">
                <a:solidFill>
                  <a:srgbClr val="3C5A7E"/>
                </a:solidFill>
                <a:effectLst/>
                <a:latin typeface="Calibri"/>
                <a:cs typeface="Calibri"/>
              </a:rPr>
              <a:t>” o “</a:t>
            </a:r>
            <a:r>
              <a:rPr lang="es-ES_tradnl" sz="1400" b="1" i="1" u="none" strike="noStrike">
                <a:solidFill>
                  <a:srgbClr val="3C5A7E"/>
                </a:solidFill>
                <a:effectLst/>
                <a:latin typeface="Calibri"/>
                <a:cs typeface="Calibri"/>
              </a:rPr>
              <a:t>Levantar la mano</a:t>
            </a:r>
            <a:r>
              <a:rPr lang="es-ES_tradnl" sz="1400" b="0" i="1" u="none" strike="noStrike">
                <a:solidFill>
                  <a:srgbClr val="3C5A7E"/>
                </a:solidFill>
                <a:effectLst/>
                <a:latin typeface="Calibri"/>
                <a:cs typeface="Calibri"/>
              </a:rPr>
              <a:t>” en los controles de la reunión.</a:t>
            </a:r>
          </a:p>
          <a:p>
            <a:pPr>
              <a:lnSpc>
                <a:spcPct val="100000"/>
              </a:lnSpc>
              <a:spcBef>
                <a:spcPts val="0"/>
              </a:spcBef>
              <a:buFont typeface="Calibri" panose="020F0502020204030204" pitchFamily="34" charset="0"/>
              <a:buChar char="&gt;"/>
            </a:pPr>
            <a:endParaRPr lang="es-ES_tradnl" sz="1400" b="0" i="1" u="none" strike="noStrike">
              <a:solidFill>
                <a:srgbClr val="3C5A7E"/>
              </a:solidFill>
              <a:effectLst/>
              <a:latin typeface="Calibri" panose="020F0502020204030204" pitchFamily="34" charset="0"/>
            </a:endParaRPr>
          </a:p>
          <a:p>
            <a:pPr>
              <a:lnSpc>
                <a:spcPct val="100000"/>
              </a:lnSpc>
              <a:spcBef>
                <a:spcPts val="0"/>
              </a:spcBef>
              <a:buFont typeface="Calibri" panose="020F0502020204030204" pitchFamily="34" charset="0"/>
              <a:buChar char="&gt;"/>
            </a:pPr>
            <a:r>
              <a:rPr lang="es-ES_tradnl" sz="1400" b="0" i="1" u="none" strike="noStrike">
                <a:solidFill>
                  <a:srgbClr val="3C5A7E"/>
                </a:solidFill>
                <a:effectLst/>
                <a:latin typeface="Calibri"/>
                <a:cs typeface="Calibri"/>
              </a:rPr>
              <a:t>El botón </a:t>
            </a:r>
            <a:r>
              <a:rPr lang="es-ES_tradnl" sz="1400" b="1" i="1" u="none" strike="noStrike">
                <a:solidFill>
                  <a:srgbClr val="3C5A7E"/>
                </a:solidFill>
                <a:effectLst/>
                <a:latin typeface="Calibri"/>
                <a:cs typeface="Calibri"/>
              </a:rPr>
              <a:t>Q&amp;A </a:t>
            </a:r>
            <a:r>
              <a:rPr lang="es-ES_tradnl" sz="1400" b="0" i="1" u="none" strike="noStrike">
                <a:solidFill>
                  <a:srgbClr val="3C5A7E"/>
                </a:solidFill>
                <a:effectLst/>
                <a:latin typeface="Calibri"/>
                <a:cs typeface="Calibri"/>
              </a:rPr>
              <a:t>se encuentra en el panel de control en la parte inferior de la pantalla.</a:t>
            </a:r>
          </a:p>
          <a:p>
            <a:pPr>
              <a:lnSpc>
                <a:spcPct val="100000"/>
              </a:lnSpc>
              <a:spcBef>
                <a:spcPts val="0"/>
              </a:spcBef>
              <a:buFont typeface="Calibri" panose="020F0502020204030204" pitchFamily="34" charset="0"/>
              <a:buChar char="&gt;"/>
            </a:pPr>
            <a:endParaRPr lang="es-ES_tradnl" sz="1400" b="0" i="1" u="none" strike="noStrike">
              <a:solidFill>
                <a:srgbClr val="3C5A7E"/>
              </a:solidFill>
              <a:effectLst/>
              <a:latin typeface="Calibri" panose="020F0502020204030204" pitchFamily="34" charset="0"/>
            </a:endParaRPr>
          </a:p>
          <a:p>
            <a:pPr>
              <a:lnSpc>
                <a:spcPct val="100000"/>
              </a:lnSpc>
              <a:spcBef>
                <a:spcPts val="0"/>
              </a:spcBef>
              <a:buFont typeface="Calibri" panose="020F0502020204030204" pitchFamily="34" charset="0"/>
              <a:buChar char="&gt;"/>
            </a:pPr>
            <a:r>
              <a:rPr lang="es-ES_tradnl" sz="1400" b="0" i="1" u="none" strike="noStrike">
                <a:solidFill>
                  <a:srgbClr val="3C5A7E"/>
                </a:solidFill>
                <a:effectLst/>
                <a:latin typeface="Calibri"/>
                <a:cs typeface="Calibri"/>
              </a:rPr>
              <a:t>Para </a:t>
            </a:r>
            <a:r>
              <a:rPr lang="es-ES_tradnl" sz="1400" b="1" i="1" u="none" strike="noStrike">
                <a:solidFill>
                  <a:srgbClr val="3C5A7E"/>
                </a:solidFill>
                <a:effectLst/>
                <a:latin typeface="Calibri"/>
                <a:cs typeface="Calibri"/>
              </a:rPr>
              <a:t>silenciar</a:t>
            </a:r>
            <a:r>
              <a:rPr lang="es-ES_tradnl" sz="1400" b="0" i="1" u="none" strike="noStrike">
                <a:solidFill>
                  <a:srgbClr val="3C5A7E"/>
                </a:solidFill>
                <a:effectLst/>
                <a:latin typeface="Calibri"/>
                <a:cs typeface="Calibri"/>
              </a:rPr>
              <a:t> y </a:t>
            </a:r>
            <a:r>
              <a:rPr lang="es-ES_tradnl" sz="1400" b="1" i="1" u="none" strike="noStrike">
                <a:solidFill>
                  <a:srgbClr val="3C5A7E"/>
                </a:solidFill>
                <a:effectLst/>
                <a:latin typeface="Calibri"/>
                <a:cs typeface="Calibri"/>
              </a:rPr>
              <a:t>cancelar el silencio</a:t>
            </a:r>
            <a:r>
              <a:rPr lang="es-ES_tradnl" sz="1400" b="0" i="1" u="none" strike="noStrike">
                <a:solidFill>
                  <a:srgbClr val="3C5A7E"/>
                </a:solidFill>
                <a:effectLst/>
                <a:latin typeface="Calibri"/>
                <a:cs typeface="Calibri"/>
              </a:rPr>
              <a:t>, haga clic en el icono del  micrófono en la parte inferior izquierda de su panel de control.</a:t>
            </a:r>
          </a:p>
          <a:p>
            <a:pPr>
              <a:lnSpc>
                <a:spcPct val="100000"/>
              </a:lnSpc>
              <a:spcBef>
                <a:spcPts val="0"/>
              </a:spcBef>
              <a:buFont typeface="Calibri" panose="020F0502020204030204" pitchFamily="34" charset="0"/>
              <a:buChar char="&gt;"/>
            </a:pPr>
            <a:endParaRPr lang="es-ES_tradnl" sz="1400" i="1">
              <a:solidFill>
                <a:srgbClr val="3C5A7E"/>
              </a:solidFill>
              <a:latin typeface="Calibri" panose="020F0502020204030204" pitchFamily="34" charset="0"/>
            </a:endParaRPr>
          </a:p>
          <a:p>
            <a:pPr>
              <a:lnSpc>
                <a:spcPct val="100000"/>
              </a:lnSpc>
              <a:spcBef>
                <a:spcPts val="0"/>
              </a:spcBef>
              <a:buFont typeface="Calibri" panose="020F0502020204030204" pitchFamily="34" charset="0"/>
              <a:buChar char="&gt;"/>
            </a:pPr>
            <a:r>
              <a:rPr lang="es-ES_tradnl" sz="1400" b="0" i="1" u="none" strike="noStrike">
                <a:solidFill>
                  <a:srgbClr val="3C5A7E"/>
                </a:solidFill>
                <a:effectLst/>
                <a:latin typeface="Calibri"/>
                <a:cs typeface="Calibri"/>
              </a:rPr>
              <a:t>Para </a:t>
            </a:r>
            <a:r>
              <a:rPr lang="es-ES_tradnl" sz="1400" b="1" i="1" u="none" strike="noStrike">
                <a:solidFill>
                  <a:srgbClr val="3C5A7E"/>
                </a:solidFill>
                <a:effectLst/>
                <a:latin typeface="Calibri"/>
                <a:cs typeface="Calibri"/>
              </a:rPr>
              <a:t>iniciar </a:t>
            </a:r>
            <a:r>
              <a:rPr lang="es-ES_tradnl" sz="1400" b="0" i="1" u="none" strike="noStrike">
                <a:solidFill>
                  <a:srgbClr val="3C5A7E"/>
                </a:solidFill>
                <a:effectLst/>
                <a:latin typeface="Calibri"/>
                <a:cs typeface="Calibri"/>
              </a:rPr>
              <a:t>y </a:t>
            </a:r>
            <a:r>
              <a:rPr lang="es-ES_tradnl" sz="1400" b="1" i="1" u="none" strike="noStrike">
                <a:solidFill>
                  <a:srgbClr val="3C5A7E"/>
                </a:solidFill>
                <a:effectLst/>
                <a:latin typeface="Calibri"/>
                <a:cs typeface="Calibri"/>
              </a:rPr>
              <a:t>detener </a:t>
            </a:r>
            <a:r>
              <a:rPr lang="es-ES_tradnl" sz="1400" b="0" i="1" u="none" strike="noStrike">
                <a:solidFill>
                  <a:srgbClr val="3C5A7E"/>
                </a:solidFill>
                <a:effectLst/>
                <a:latin typeface="Calibri"/>
                <a:cs typeface="Calibri"/>
              </a:rPr>
              <a:t>su video, haga clic en el icono de la cámara en la parte inferior izquierda de su panel de control.</a:t>
            </a:r>
          </a:p>
          <a:p>
            <a:pPr>
              <a:lnSpc>
                <a:spcPct val="100000"/>
              </a:lnSpc>
              <a:spcBef>
                <a:spcPts val="0"/>
              </a:spcBef>
              <a:buFont typeface="Calibri" panose="020F0502020204030204" pitchFamily="34" charset="0"/>
              <a:buChar char="&gt;"/>
            </a:pPr>
            <a:endParaRPr lang="es-ES_tradnl" sz="1400" i="1">
              <a:solidFill>
                <a:srgbClr val="3C5A7E"/>
              </a:solidFill>
              <a:latin typeface="Calibri" panose="020F0502020204030204" pitchFamily="34" charset="0"/>
              <a:cs typeface="Calibri"/>
            </a:endParaRPr>
          </a:p>
          <a:p>
            <a:pPr>
              <a:lnSpc>
                <a:spcPct val="100000"/>
              </a:lnSpc>
              <a:spcBef>
                <a:spcPts val="0"/>
              </a:spcBef>
              <a:buFont typeface="Calibri" panose="020F0502020204030204" pitchFamily="34" charset="0"/>
              <a:buChar char="&gt;"/>
            </a:pPr>
            <a:r>
              <a:rPr lang="es-ES_tradnl" sz="1400" b="1" i="1" u="none" strike="noStrike">
                <a:solidFill>
                  <a:srgbClr val="3C5A7E"/>
                </a:solidFill>
                <a:effectLst/>
                <a:latin typeface="Calibri"/>
                <a:cs typeface="Calibri"/>
              </a:rPr>
              <a:t>Apoyo de tecnología y de interpretación en español</a:t>
            </a:r>
            <a:r>
              <a:rPr lang="es-ES_tradnl" sz="1400" b="1">
                <a:solidFill>
                  <a:srgbClr val="000000"/>
                </a:solidFill>
                <a:latin typeface="Calibri"/>
                <a:cs typeface="Calibri"/>
              </a:rPr>
              <a:t> </a:t>
            </a:r>
            <a:r>
              <a:rPr lang="es-ES_tradnl" sz="1400" b="0" i="1" u="none" strike="noStrike">
                <a:solidFill>
                  <a:srgbClr val="3C5A7E"/>
                </a:solidFill>
                <a:effectLst/>
                <a:latin typeface="Calibri"/>
                <a:cs typeface="Calibri"/>
              </a:rPr>
              <a:t>323.609.3345</a:t>
            </a:r>
            <a:r>
              <a:rPr lang="es-ES_tradnl" sz="1400" b="0" i="0">
                <a:solidFill>
                  <a:srgbClr val="000000"/>
                </a:solidFill>
                <a:effectLst/>
                <a:latin typeface="Calibri"/>
                <a:cs typeface="Calibri"/>
              </a:rPr>
              <a:t>​</a:t>
            </a:r>
          </a:p>
          <a:p>
            <a:pPr>
              <a:lnSpc>
                <a:spcPct val="100000"/>
              </a:lnSpc>
              <a:spcBef>
                <a:spcPts val="0"/>
              </a:spcBef>
              <a:buFont typeface="Calibri" panose="020F0502020204030204" pitchFamily="34" charset="0"/>
              <a:buChar char="&gt;"/>
            </a:pPr>
            <a:endParaRPr lang="es-ES" sz="1400" b="0" i="1" u="none" strike="noStrike">
              <a:solidFill>
                <a:srgbClr val="3C5A7E"/>
              </a:solidFill>
              <a:effectLst/>
              <a:latin typeface="Calibri" panose="020F0502020204030204" pitchFamily="34" charset="0"/>
            </a:endParaRPr>
          </a:p>
        </p:txBody>
      </p:sp>
      <p:sp>
        <p:nvSpPr>
          <p:cNvPr id="10" name="Content Placeholder 2">
            <a:extLst>
              <a:ext uri="{FF2B5EF4-FFF2-40B4-BE49-F238E27FC236}">
                <a16:creationId xmlns:a16="http://schemas.microsoft.com/office/drawing/2014/main" id="{56070FF8-DBCF-6CE6-2D94-22DABA2763BE}"/>
              </a:ext>
            </a:extLst>
          </p:cNvPr>
          <p:cNvSpPr>
            <a:spLocks noGrp="1"/>
          </p:cNvSpPr>
          <p:nvPr/>
        </p:nvSpPr>
        <p:spPr>
          <a:xfrm>
            <a:off x="3460750" y="1356785"/>
            <a:ext cx="3977964" cy="335192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bg1"/>
                </a:solidFill>
              </a:rPr>
              <a:t>Click </a:t>
            </a:r>
            <a:r>
              <a:rPr lang="en-US" sz="1400" b="1">
                <a:solidFill>
                  <a:schemeClr val="bg1"/>
                </a:solidFill>
              </a:rPr>
              <a:t>Interpretation</a:t>
            </a:r>
            <a:r>
              <a:rPr lang="en-US" sz="1400">
                <a:solidFill>
                  <a:schemeClr val="bg1"/>
                </a:solidFill>
              </a:rPr>
              <a:t> to choose your language.</a:t>
            </a:r>
            <a:endParaRPr lang="en-US" sz="1400">
              <a:solidFill>
                <a:schemeClr val="bg1"/>
              </a:solidFill>
              <a:cs typeface="Calibri"/>
            </a:endParaRPr>
          </a:p>
          <a:p>
            <a:r>
              <a:rPr lang="en-US" sz="1400"/>
              <a:t>To hear the interpreted language only, click </a:t>
            </a:r>
            <a:r>
              <a:rPr lang="en-US" sz="1400" b="1"/>
              <a:t>Mute Original Audio </a:t>
            </a:r>
            <a:r>
              <a:rPr lang="en-US" sz="1400"/>
              <a:t>(Optional).</a:t>
            </a:r>
            <a:endParaRPr lang="en-US" sz="1400" b="1">
              <a:cs typeface="Calibri"/>
            </a:endParaRPr>
          </a:p>
          <a:p>
            <a:r>
              <a:rPr lang="en-US" sz="1400" b="1">
                <a:solidFill>
                  <a:schemeClr val="bg1"/>
                </a:solidFill>
              </a:rPr>
              <a:t>Change your Zoom screen name </a:t>
            </a:r>
            <a:r>
              <a:rPr lang="en-US" sz="1400">
                <a:solidFill>
                  <a:schemeClr val="bg1"/>
                </a:solidFill>
              </a:rPr>
              <a:t>to include name, CLC, jurisdiction.</a:t>
            </a:r>
          </a:p>
          <a:p>
            <a:pPr marL="342900" indent="-342900"/>
            <a:r>
              <a:rPr lang="en-US" sz="1400"/>
              <a:t>Click </a:t>
            </a:r>
            <a:r>
              <a:rPr lang="en-US" sz="1400" b="1"/>
              <a:t>Raise Hand </a:t>
            </a:r>
            <a:r>
              <a:rPr lang="en-US" sz="1400"/>
              <a:t>in your meeting controls, </a:t>
            </a:r>
            <a:r>
              <a:rPr lang="en-US" sz="1400" b="1"/>
              <a:t>Press*9 </a:t>
            </a:r>
            <a:r>
              <a:rPr lang="en-US" sz="1400"/>
              <a:t>on the phone line, or raise your hand physically.</a:t>
            </a:r>
            <a:endParaRPr lang="en-US" sz="1400">
              <a:cs typeface="Calibri" panose="020F0502020204030204"/>
            </a:endParaRPr>
          </a:p>
          <a:p>
            <a:pPr marL="342900" indent="-342900"/>
            <a:r>
              <a:rPr lang="en-US" sz="1400"/>
              <a:t>To lower your hand, click </a:t>
            </a:r>
            <a:r>
              <a:rPr lang="en-US" sz="1400" b="1"/>
              <a:t>Raise Hand </a:t>
            </a:r>
            <a:r>
              <a:rPr lang="en-US" sz="1400"/>
              <a:t>in your meeting controls.</a:t>
            </a:r>
          </a:p>
          <a:p>
            <a:pPr marL="342900" indent="-342900"/>
            <a:r>
              <a:rPr lang="en-US" sz="1400"/>
              <a:t>The </a:t>
            </a:r>
            <a:r>
              <a:rPr lang="en-US" sz="1400" b="1"/>
              <a:t>Q&amp;A </a:t>
            </a:r>
            <a:r>
              <a:rPr lang="en-US" sz="1400"/>
              <a:t>button is located on the control  panel at the bottom of your screen.</a:t>
            </a:r>
          </a:p>
          <a:p>
            <a:pPr marL="285750" indent="-285750" defTabSz="914400">
              <a:lnSpc>
                <a:spcPct val="90000"/>
              </a:lnSpc>
              <a:spcBef>
                <a:spcPts val="1000"/>
              </a:spcBef>
              <a:buSzPct val="90000"/>
              <a:buFont typeface="System Font Regular"/>
              <a:buChar char="&gt;"/>
            </a:pP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unmute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click the microphone   icon on the bottom left of your control panel.</a:t>
            </a:r>
            <a:r>
              <a:rPr lang="en-US" sz="1400">
                <a:solidFill>
                  <a:srgbClr val="000000"/>
                </a:solidFill>
                <a:latin typeface="Calibri" panose="020F0502020204030204"/>
                <a:ea typeface="+mn-lt"/>
                <a:cs typeface="Calibri" panose="020F0502020204030204"/>
              </a:rPr>
              <a:t> </a:t>
            </a:r>
            <a:endPar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indent="-285750" defTabSz="914400">
              <a:lnSpc>
                <a:spcPct val="90000"/>
              </a:lnSpc>
              <a:spcBef>
                <a:spcPts val="1000"/>
              </a:spcBef>
              <a:buSzPct val="90000"/>
              <a:buFont typeface="System Font Regular"/>
              <a:buChar char="&gt;"/>
            </a:pPr>
            <a:r>
              <a:rPr lang="en-US" sz="1400">
                <a:solidFill>
                  <a:srgbClr val="000000"/>
                </a:solidFill>
                <a:latin typeface="Calibri" panose="020F0502020204030204"/>
                <a:ea typeface="+mn-lt"/>
                <a:cs typeface="Calibri" panose="020F0502020204030204"/>
              </a:rPr>
              <a:t>To </a:t>
            </a:r>
            <a:r>
              <a:rPr lang="en-US" sz="1400" b="1">
                <a:solidFill>
                  <a:srgbClr val="000000"/>
                </a:solidFill>
                <a:latin typeface="Calibri" panose="020F0502020204030204"/>
                <a:ea typeface="+mn-lt"/>
                <a:cs typeface="Calibri" panose="020F0502020204030204"/>
              </a:rPr>
              <a:t>start</a:t>
            </a:r>
            <a:r>
              <a:rPr lang="en-US" sz="1400">
                <a:solidFill>
                  <a:srgbClr val="000000"/>
                </a:solidFill>
                <a:latin typeface="Calibri" panose="020F0502020204030204"/>
                <a:ea typeface="+mn-lt"/>
                <a:cs typeface="Calibri" panose="020F0502020204030204"/>
              </a:rPr>
              <a:t> and </a:t>
            </a:r>
            <a:r>
              <a:rPr lang="en-US" sz="1400" b="1">
                <a:solidFill>
                  <a:srgbClr val="000000"/>
                </a:solidFill>
                <a:latin typeface="Calibri" panose="020F0502020204030204"/>
                <a:ea typeface="+mn-lt"/>
                <a:cs typeface="Calibri" panose="020F0502020204030204"/>
              </a:rPr>
              <a:t>stop</a:t>
            </a:r>
            <a:r>
              <a:rPr lang="en-US" sz="1400">
                <a:solidFill>
                  <a:srgbClr val="000000"/>
                </a:solidFill>
                <a:latin typeface="Calibri" panose="020F0502020204030204"/>
                <a:ea typeface="+mn-lt"/>
                <a:cs typeface="Calibri" panose="020F0502020204030204"/>
              </a:rPr>
              <a:t> your video, click the camera icon at the bottom left of your control panel.</a:t>
            </a:r>
          </a:p>
          <a:p>
            <a:pPr defTabSz="914400">
              <a:lnSpc>
                <a:spcPct val="90000"/>
              </a:lnSpc>
              <a:spcBef>
                <a:spcPts val="1000"/>
              </a:spcBef>
              <a:buSzPct val="90000"/>
              <a:defRPr/>
            </a:pP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Technology &amp; interpretation support: </a:t>
            </a:r>
            <a:r>
              <a:rPr lang="es-ES" sz="1400"/>
              <a:t>323.609.3345</a:t>
            </a:r>
            <a:endParaRPr lang="en-US" sz="1400"/>
          </a:p>
          <a:p>
            <a:endParaRPr lang="en-US" sz="1400"/>
          </a:p>
          <a:p>
            <a:endParaRPr lang="en-US" sz="1400"/>
          </a:p>
          <a:p>
            <a:endParaRPr lang="en-US" sz="1400"/>
          </a:p>
          <a:p>
            <a:endParaRPr lang="en-US" sz="1400"/>
          </a:p>
          <a:p>
            <a:endParaRPr lang="en-US" sz="1400"/>
          </a:p>
        </p:txBody>
      </p:sp>
      <p:pic>
        <p:nvPicPr>
          <p:cNvPr id="7" name="Picture 6" descr="A picture containing timeline&#10;&#10;Description automatically generated">
            <a:extLst>
              <a:ext uri="{FF2B5EF4-FFF2-40B4-BE49-F238E27FC236}">
                <a16:creationId xmlns:a16="http://schemas.microsoft.com/office/drawing/2014/main" id="{CEE2D947-9093-F92B-514D-5F88491BCDB4}"/>
              </a:ext>
            </a:extLst>
          </p:cNvPr>
          <p:cNvPicPr>
            <a:picLocks noChangeAspect="1"/>
          </p:cNvPicPr>
          <p:nvPr/>
        </p:nvPicPr>
        <p:blipFill rotWithShape="1">
          <a:blip r:embed="rId5"/>
          <a:srcRect t="75665" r="37634" b="-259"/>
          <a:stretch/>
        </p:blipFill>
        <p:spPr>
          <a:xfrm>
            <a:off x="1511991" y="2159363"/>
            <a:ext cx="1580126" cy="58799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BC96D686-8EA6-ED4B-2E87-85D5CC435FB9}"/>
              </a:ext>
            </a:extLst>
          </p:cNvPr>
          <p:cNvPicPr>
            <a:picLocks noChangeAspect="1"/>
          </p:cNvPicPr>
          <p:nvPr/>
        </p:nvPicPr>
        <p:blipFill rotWithShape="1">
          <a:blip r:embed="rId6"/>
          <a:srcRect t="18844" b="66991"/>
          <a:stretch/>
        </p:blipFill>
        <p:spPr>
          <a:xfrm>
            <a:off x="613921" y="2746104"/>
            <a:ext cx="2543900" cy="272226"/>
          </a:xfrm>
          <a:prstGeom prst="rect">
            <a:avLst/>
          </a:prstGeom>
        </p:spPr>
      </p:pic>
      <p:cxnSp>
        <p:nvCxnSpPr>
          <p:cNvPr id="14" name="Straight Arrow Connector 13">
            <a:extLst>
              <a:ext uri="{FF2B5EF4-FFF2-40B4-BE49-F238E27FC236}">
                <a16:creationId xmlns:a16="http://schemas.microsoft.com/office/drawing/2014/main" id="{272331FD-4103-FB5B-8304-99EF2E3B570C}"/>
              </a:ext>
            </a:extLst>
          </p:cNvPr>
          <p:cNvCxnSpPr>
            <a:cxnSpLocks/>
          </p:cNvCxnSpPr>
          <p:nvPr/>
        </p:nvCxnSpPr>
        <p:spPr>
          <a:xfrm flipH="1">
            <a:off x="3182586" y="24079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CC72715-73BD-A734-ACA6-E64774EC4864}"/>
              </a:ext>
            </a:extLst>
          </p:cNvPr>
          <p:cNvCxnSpPr>
            <a:cxnSpLocks/>
          </p:cNvCxnSpPr>
          <p:nvPr/>
        </p:nvCxnSpPr>
        <p:spPr>
          <a:xfrm flipH="1">
            <a:off x="3182586" y="14935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601745"/>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4"/>
        <p:cNvGrpSpPr/>
        <p:nvPr/>
      </p:nvGrpSpPr>
      <p:grpSpPr>
        <a:xfrm>
          <a:off x="0" y="0"/>
          <a:ext cx="0" cy="0"/>
          <a:chOff x="0" y="0"/>
          <a:chExt cx="0" cy="0"/>
        </a:xfrm>
      </p:grpSpPr>
      <p:pic>
        <p:nvPicPr>
          <p:cNvPr id="1465" name="Google Shape;1465;p169"/>
          <p:cNvPicPr preferRelativeResize="0"/>
          <p:nvPr/>
        </p:nvPicPr>
        <p:blipFill rotWithShape="1">
          <a:blip r:embed="rId4">
            <a:alphaModFix/>
          </a:blip>
          <a:srcRect l="70990" t="45834" r="5624" b="10725"/>
          <a:stretch/>
        </p:blipFill>
        <p:spPr>
          <a:xfrm rot="10800000">
            <a:off x="2" y="1"/>
            <a:ext cx="2851199" cy="2648167"/>
          </a:xfrm>
          <a:prstGeom prst="rect">
            <a:avLst/>
          </a:prstGeom>
          <a:noFill/>
          <a:ln>
            <a:noFill/>
          </a:ln>
        </p:spPr>
      </p:pic>
      <p:pic>
        <p:nvPicPr>
          <p:cNvPr id="1466" name="Google Shape;1466;p169"/>
          <p:cNvPicPr preferRelativeResize="0"/>
          <p:nvPr/>
        </p:nvPicPr>
        <p:blipFill rotWithShape="1">
          <a:blip r:embed="rId4">
            <a:alphaModFix/>
          </a:blip>
          <a:srcRect l="64589" t="44690" r="5626" b="10726"/>
          <a:stretch/>
        </p:blipFill>
        <p:spPr>
          <a:xfrm>
            <a:off x="9827466" y="5088934"/>
            <a:ext cx="2363733" cy="1769065"/>
          </a:xfrm>
          <a:prstGeom prst="rect">
            <a:avLst/>
          </a:prstGeom>
          <a:noFill/>
          <a:ln>
            <a:noFill/>
          </a:ln>
        </p:spPr>
      </p:pic>
      <p:pic>
        <p:nvPicPr>
          <p:cNvPr id="1467" name="Google Shape;1467;p169"/>
          <p:cNvPicPr preferRelativeResize="0"/>
          <p:nvPr/>
        </p:nvPicPr>
        <p:blipFill rotWithShape="1">
          <a:blip r:embed="rId5">
            <a:alphaModFix/>
          </a:blip>
          <a:srcRect/>
          <a:stretch/>
        </p:blipFill>
        <p:spPr>
          <a:xfrm>
            <a:off x="10812401" y="90301"/>
            <a:ext cx="1309041" cy="1313601"/>
          </a:xfrm>
          <a:prstGeom prst="rect">
            <a:avLst/>
          </a:prstGeom>
          <a:noFill/>
          <a:ln>
            <a:noFill/>
          </a:ln>
        </p:spPr>
      </p:pic>
      <p:sp>
        <p:nvSpPr>
          <p:cNvPr id="1468" name="Google Shape;1468;p169"/>
          <p:cNvSpPr txBox="1"/>
          <p:nvPr/>
        </p:nvSpPr>
        <p:spPr>
          <a:xfrm>
            <a:off x="922537" y="241978"/>
            <a:ext cx="6968000" cy="635968"/>
          </a:xfrm>
          <a:prstGeom prst="rect">
            <a:avLst/>
          </a:prstGeom>
          <a:noFill/>
          <a:ln>
            <a:noFill/>
          </a:ln>
        </p:spPr>
        <p:txBody>
          <a:bodyPr spcFirstLastPara="1" wrap="square" lIns="121900" tIns="121900" rIns="121900" bIns="121900" anchor="t" anchorCtr="0">
            <a:spAutoFit/>
          </a:bodyPr>
          <a:lstStyle/>
          <a:p>
            <a:r>
              <a:rPr lang="en" sz="2533" b="1">
                <a:solidFill>
                  <a:schemeClr val="lt1"/>
                </a:solidFill>
              </a:rPr>
              <a:t>Summary of Cost Estimations </a:t>
            </a:r>
            <a:endParaRPr sz="2533" b="1">
              <a:solidFill>
                <a:schemeClr val="lt1"/>
              </a:solidFill>
            </a:endParaRPr>
          </a:p>
        </p:txBody>
      </p:sp>
      <p:sp>
        <p:nvSpPr>
          <p:cNvPr id="1469" name="Google Shape;1469;p169"/>
          <p:cNvSpPr txBox="1"/>
          <p:nvPr/>
        </p:nvSpPr>
        <p:spPr>
          <a:xfrm>
            <a:off x="550800" y="877946"/>
            <a:ext cx="11090400" cy="6360419"/>
          </a:xfrm>
          <a:prstGeom prst="rect">
            <a:avLst/>
          </a:prstGeom>
          <a:noFill/>
          <a:ln>
            <a:noFill/>
          </a:ln>
        </p:spPr>
        <p:txBody>
          <a:bodyPr spcFirstLastPara="1" wrap="square" lIns="121900" tIns="121900" rIns="121900" bIns="121900" anchor="t" anchorCtr="0">
            <a:spAutoFit/>
          </a:bodyPr>
          <a:lstStyle/>
          <a:p>
            <a:r>
              <a:rPr lang="en" sz="2133">
                <a:solidFill>
                  <a:schemeClr val="lt1"/>
                </a:solidFill>
                <a:latin typeface="Roboto"/>
                <a:ea typeface="Roboto"/>
                <a:cs typeface="Roboto"/>
                <a:sym typeface="Roboto"/>
              </a:rPr>
              <a:t>Total Capital Cost Range:		$670,000 - $5,050,000 (from 5 to 40 chargers)</a:t>
            </a:r>
            <a:endParaRPr sz="2133">
              <a:solidFill>
                <a:schemeClr val="lt1"/>
              </a:solidFill>
              <a:latin typeface="Roboto"/>
              <a:ea typeface="Roboto"/>
              <a:cs typeface="Roboto"/>
              <a:sym typeface="Roboto"/>
            </a:endParaRPr>
          </a:p>
          <a:p>
            <a:r>
              <a:rPr lang="en" sz="2133">
                <a:solidFill>
                  <a:schemeClr val="lt1"/>
                </a:solidFill>
                <a:latin typeface="Roboto"/>
                <a:ea typeface="Roboto"/>
                <a:cs typeface="Roboto"/>
                <a:sym typeface="Roboto"/>
              </a:rPr>
              <a:t>Cost per Charger (all-in) Range: 	$97k-$138k</a:t>
            </a:r>
            <a:endParaRPr sz="2133">
              <a:solidFill>
                <a:schemeClr val="lt1"/>
              </a:solidFill>
              <a:latin typeface="Roboto"/>
              <a:ea typeface="Roboto"/>
              <a:cs typeface="Roboto"/>
              <a:sym typeface="Roboto"/>
            </a:endParaRPr>
          </a:p>
          <a:p>
            <a:r>
              <a:rPr lang="en" sz="2133">
                <a:solidFill>
                  <a:schemeClr val="lt1"/>
                </a:solidFill>
                <a:latin typeface="Roboto"/>
                <a:ea typeface="Roboto"/>
                <a:cs typeface="Roboto"/>
                <a:sym typeface="Roboto"/>
              </a:rPr>
              <a:t>Cost per kWh Range:			$0.28 - $0.43 (evaluated only at four facilities)</a:t>
            </a:r>
            <a:endParaRPr sz="2133">
              <a:solidFill>
                <a:schemeClr val="lt1"/>
              </a:solidFill>
              <a:latin typeface="Roboto"/>
              <a:ea typeface="Roboto"/>
              <a:cs typeface="Roboto"/>
              <a:sym typeface="Roboto"/>
            </a:endParaRPr>
          </a:p>
          <a:p>
            <a:endParaRPr sz="1733">
              <a:solidFill>
                <a:schemeClr val="lt1"/>
              </a:solidFill>
              <a:latin typeface="Century Gothic"/>
              <a:ea typeface="Century Gothic"/>
              <a:cs typeface="Century Gothic"/>
              <a:sym typeface="Century Gothic"/>
            </a:endParaRPr>
          </a:p>
          <a:p>
            <a:endParaRPr sz="1467">
              <a:solidFill>
                <a:schemeClr val="lt1"/>
              </a:solidFill>
              <a:latin typeface="Century Gothic"/>
              <a:ea typeface="Century Gothic"/>
              <a:cs typeface="Century Gothic"/>
              <a:sym typeface="Century Gothic"/>
            </a:endParaRPr>
          </a:p>
          <a:p>
            <a:r>
              <a:rPr lang="en" sz="1467">
                <a:solidFill>
                  <a:schemeClr val="lt1"/>
                </a:solidFill>
                <a:latin typeface="Century Gothic"/>
                <a:ea typeface="Century Gothic"/>
                <a:cs typeface="Century Gothic"/>
                <a:sym typeface="Century Gothic"/>
              </a:rPr>
              <a:t>**What estimations did </a:t>
            </a:r>
            <a:r>
              <a:rPr lang="en" sz="1467" b="1" i="1">
                <a:solidFill>
                  <a:schemeClr val="lt1"/>
                </a:solidFill>
                <a:latin typeface="Century Gothic"/>
                <a:ea typeface="Century Gothic"/>
                <a:cs typeface="Century Gothic"/>
                <a:sym typeface="Century Gothic"/>
              </a:rPr>
              <a:t>not </a:t>
            </a:r>
            <a:r>
              <a:rPr lang="en" sz="1467">
                <a:solidFill>
                  <a:schemeClr val="lt1"/>
                </a:solidFill>
                <a:latin typeface="Century Gothic"/>
                <a:ea typeface="Century Gothic"/>
                <a:cs typeface="Century Gothic"/>
                <a:sym typeface="Century Gothic"/>
              </a:rPr>
              <a:t>include:</a:t>
            </a:r>
            <a:endParaRPr sz="1467">
              <a:solidFill>
                <a:schemeClr val="lt1"/>
              </a:solidFill>
              <a:latin typeface="Century Gothic"/>
              <a:ea typeface="Century Gothic"/>
              <a:cs typeface="Century Gothic"/>
              <a:sym typeface="Century Gothic"/>
            </a:endParaRPr>
          </a:p>
          <a:p>
            <a:pPr marL="609585" indent="-397923">
              <a:buClr>
                <a:schemeClr val="lt1"/>
              </a:buClr>
              <a:buSzPts val="1100"/>
              <a:buFont typeface="Century Gothic"/>
              <a:buAutoNum type="arabicPeriod"/>
            </a:pPr>
            <a:r>
              <a:rPr lang="en" sz="1467">
                <a:solidFill>
                  <a:schemeClr val="lt1"/>
                </a:solidFill>
                <a:latin typeface="Century Gothic"/>
                <a:ea typeface="Century Gothic"/>
                <a:cs typeface="Century Gothic"/>
                <a:sym typeface="Century Gothic"/>
              </a:rPr>
              <a:t>Grid upgrades (potentially &gt;$10M) </a:t>
            </a:r>
            <a:endParaRPr sz="1467">
              <a:solidFill>
                <a:schemeClr val="lt1"/>
              </a:solidFill>
              <a:latin typeface="Century Gothic"/>
              <a:ea typeface="Century Gothic"/>
              <a:cs typeface="Century Gothic"/>
              <a:sym typeface="Century Gothic"/>
            </a:endParaRPr>
          </a:p>
          <a:p>
            <a:pPr marL="609585" indent="-397923">
              <a:buClr>
                <a:schemeClr val="lt1"/>
              </a:buClr>
              <a:buSzPts val="1100"/>
              <a:buFont typeface="Century Gothic"/>
              <a:buAutoNum type="arabicPeriod"/>
            </a:pPr>
            <a:r>
              <a:rPr lang="en" sz="1467">
                <a:solidFill>
                  <a:schemeClr val="lt1"/>
                </a:solidFill>
                <a:latin typeface="Century Gothic"/>
                <a:ea typeface="Century Gothic"/>
                <a:cs typeface="Century Gothic"/>
                <a:sym typeface="Century Gothic"/>
              </a:rPr>
              <a:t>High voltage components ($500-$750k per site)</a:t>
            </a:r>
            <a:endParaRPr sz="1467">
              <a:solidFill>
                <a:schemeClr val="lt1"/>
              </a:solidFill>
              <a:latin typeface="Century Gothic"/>
              <a:ea typeface="Century Gothic"/>
              <a:cs typeface="Century Gothic"/>
              <a:sym typeface="Century Gothic"/>
            </a:endParaRPr>
          </a:p>
          <a:p>
            <a:pPr marL="609585" indent="-397923">
              <a:buClr>
                <a:schemeClr val="lt1"/>
              </a:buClr>
              <a:buSzPts val="1100"/>
              <a:buFont typeface="Century Gothic"/>
              <a:buAutoNum type="arabicPeriod"/>
            </a:pPr>
            <a:r>
              <a:rPr lang="en" sz="1467">
                <a:solidFill>
                  <a:schemeClr val="lt1"/>
                </a:solidFill>
                <a:latin typeface="Century Gothic"/>
                <a:ea typeface="Century Gothic"/>
                <a:cs typeface="Century Gothic"/>
                <a:sym typeface="Century Gothic"/>
              </a:rPr>
              <a:t>Environmental reports and/or needed mitigation (tbd)</a:t>
            </a:r>
            <a:endParaRPr sz="1467">
              <a:solidFill>
                <a:schemeClr val="lt1"/>
              </a:solidFill>
              <a:latin typeface="Century Gothic"/>
              <a:ea typeface="Century Gothic"/>
              <a:cs typeface="Century Gothic"/>
              <a:sym typeface="Century Gothic"/>
            </a:endParaRPr>
          </a:p>
          <a:p>
            <a:pPr marL="609585" indent="-397923">
              <a:buClr>
                <a:schemeClr val="lt1"/>
              </a:buClr>
              <a:buSzPts val="1100"/>
              <a:buFont typeface="Century Gothic"/>
              <a:buAutoNum type="arabicPeriod"/>
            </a:pPr>
            <a:r>
              <a:rPr lang="en" sz="1467">
                <a:solidFill>
                  <a:schemeClr val="lt1"/>
                </a:solidFill>
                <a:latin typeface="Century Gothic"/>
                <a:ea typeface="Century Gothic"/>
                <a:cs typeface="Century Gothic"/>
                <a:sym typeface="Century Gothic"/>
              </a:rPr>
              <a:t>Site improvements: grading, striping, paving ($250k per acre)</a:t>
            </a:r>
            <a:endParaRPr sz="1467">
              <a:solidFill>
                <a:schemeClr val="lt1"/>
              </a:solidFill>
              <a:latin typeface="Century Gothic"/>
              <a:ea typeface="Century Gothic"/>
              <a:cs typeface="Century Gothic"/>
              <a:sym typeface="Century Gothic"/>
            </a:endParaRPr>
          </a:p>
          <a:p>
            <a:pPr marL="609585" indent="-397923">
              <a:buClr>
                <a:schemeClr val="lt1"/>
              </a:buClr>
              <a:buSzPts val="1100"/>
              <a:buFont typeface="Century Gothic"/>
              <a:buAutoNum type="arabicPeriod"/>
            </a:pPr>
            <a:r>
              <a:rPr lang="en" sz="1467">
                <a:solidFill>
                  <a:schemeClr val="lt1"/>
                </a:solidFill>
                <a:latin typeface="Century Gothic"/>
                <a:ea typeface="Century Gothic"/>
                <a:cs typeface="Century Gothic"/>
                <a:sym typeface="Century Gothic"/>
              </a:rPr>
              <a:t>Distributed energy resources (microgrid, solar, storage–variable costs depending on site)</a:t>
            </a:r>
            <a:endParaRPr sz="1467">
              <a:solidFill>
                <a:schemeClr val="lt1"/>
              </a:solidFill>
              <a:latin typeface="Century Gothic"/>
              <a:ea typeface="Century Gothic"/>
              <a:cs typeface="Century Gothic"/>
              <a:sym typeface="Century Gothic"/>
            </a:endParaRPr>
          </a:p>
          <a:p>
            <a:endParaRPr sz="1467">
              <a:solidFill>
                <a:schemeClr val="lt1"/>
              </a:solidFill>
              <a:latin typeface="Century Gothic"/>
              <a:ea typeface="Century Gothic"/>
              <a:cs typeface="Century Gothic"/>
              <a:sym typeface="Century Gothic"/>
            </a:endParaRPr>
          </a:p>
          <a:p>
            <a:r>
              <a:rPr lang="en" sz="2133" b="1">
                <a:solidFill>
                  <a:schemeClr val="lt1"/>
                </a:solidFill>
                <a:latin typeface="Century Gothic"/>
                <a:ea typeface="Century Gothic"/>
                <a:cs typeface="Century Gothic"/>
                <a:sym typeface="Century Gothic"/>
              </a:rPr>
              <a:t>Takeaways:</a:t>
            </a:r>
            <a:endParaRPr sz="2133" b="1">
              <a:solidFill>
                <a:schemeClr val="lt1"/>
              </a:solidFill>
              <a:latin typeface="Century Gothic"/>
              <a:ea typeface="Century Gothic"/>
              <a:cs typeface="Century Gothic"/>
              <a:sym typeface="Century Gothic"/>
            </a:endParaRPr>
          </a:p>
          <a:p>
            <a:pPr marL="609585" indent="-423323">
              <a:buClr>
                <a:schemeClr val="lt1"/>
              </a:buClr>
              <a:buSzPts val="1400"/>
              <a:buFont typeface="Century Gothic"/>
              <a:buChar char="●"/>
            </a:pPr>
            <a:r>
              <a:rPr lang="en" sz="2533">
                <a:solidFill>
                  <a:schemeClr val="lt1"/>
                </a:solidFill>
                <a:latin typeface="Century Gothic"/>
                <a:ea typeface="Century Gothic"/>
                <a:cs typeface="Century Gothic"/>
                <a:sym typeface="Century Gothic"/>
              </a:rPr>
              <a:t>Opportunity to manage truck traffic across region</a:t>
            </a:r>
            <a:endParaRPr sz="2533">
              <a:solidFill>
                <a:schemeClr val="lt1"/>
              </a:solidFill>
              <a:latin typeface="Century Gothic"/>
              <a:ea typeface="Century Gothic"/>
              <a:cs typeface="Century Gothic"/>
              <a:sym typeface="Century Gothic"/>
            </a:endParaRPr>
          </a:p>
          <a:p>
            <a:pPr marL="609585" indent="-423323">
              <a:buClr>
                <a:schemeClr val="lt1"/>
              </a:buClr>
              <a:buSzPts val="1400"/>
              <a:buFont typeface="Century Gothic"/>
              <a:buChar char="●"/>
            </a:pPr>
            <a:r>
              <a:rPr lang="en" sz="2533">
                <a:solidFill>
                  <a:schemeClr val="lt1"/>
                </a:solidFill>
                <a:latin typeface="Century Gothic"/>
                <a:ea typeface="Century Gothic"/>
                <a:cs typeface="Century Gothic"/>
                <a:sym typeface="Century Gothic"/>
              </a:rPr>
              <a:t>Public charging will require public investment to amortize capital costs</a:t>
            </a:r>
            <a:endParaRPr sz="2533">
              <a:solidFill>
                <a:schemeClr val="lt1"/>
              </a:solidFill>
              <a:latin typeface="Century Gothic"/>
              <a:ea typeface="Century Gothic"/>
              <a:cs typeface="Century Gothic"/>
              <a:sym typeface="Century Gothic"/>
            </a:endParaRPr>
          </a:p>
          <a:p>
            <a:pPr marL="609585" indent="-423323">
              <a:buClr>
                <a:schemeClr val="lt1"/>
              </a:buClr>
              <a:buSzPts val="1400"/>
              <a:buFont typeface="Century Gothic"/>
              <a:buChar char="●"/>
            </a:pPr>
            <a:r>
              <a:rPr lang="en" sz="2533">
                <a:solidFill>
                  <a:schemeClr val="lt1"/>
                </a:solidFill>
                <a:latin typeface="Century Gothic"/>
                <a:ea typeface="Century Gothic"/>
                <a:cs typeface="Century Gothic"/>
                <a:sym typeface="Century Gothic"/>
              </a:rPr>
              <a:t>Innovative partnerships can unlock value, mitigate risk</a:t>
            </a:r>
            <a:endParaRPr sz="2533">
              <a:solidFill>
                <a:schemeClr val="lt1"/>
              </a:solidFill>
              <a:latin typeface="Century Gothic"/>
              <a:ea typeface="Century Gothic"/>
              <a:cs typeface="Century Gothic"/>
              <a:sym typeface="Century Gothic"/>
            </a:endParaRPr>
          </a:p>
          <a:p>
            <a:pPr marL="609585" indent="-423323">
              <a:buClr>
                <a:schemeClr val="lt1"/>
              </a:buClr>
              <a:buSzPts val="1400"/>
              <a:buFont typeface="Century Gothic"/>
              <a:buChar char="●"/>
            </a:pPr>
            <a:r>
              <a:rPr lang="en" sz="2533">
                <a:solidFill>
                  <a:schemeClr val="lt1"/>
                </a:solidFill>
                <a:latin typeface="Century Gothic"/>
                <a:ea typeface="Century Gothic"/>
                <a:cs typeface="Century Gothic"/>
                <a:sym typeface="Century Gothic"/>
              </a:rPr>
              <a:t>Most circuits could only handle one large (&gt;50 charger) depot without needing grid upgrades</a:t>
            </a:r>
            <a:endParaRPr sz="2533">
              <a:solidFill>
                <a:schemeClr val="lt1"/>
              </a:solidFill>
              <a:latin typeface="Century Gothic"/>
              <a:ea typeface="Century Gothic"/>
              <a:cs typeface="Century Gothic"/>
              <a:sym typeface="Century Gothic"/>
            </a:endParaRPr>
          </a:p>
          <a:p>
            <a:endParaRPr sz="2533">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651704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3170099"/>
          </a:xfrm>
          <a:prstGeom prst="rect">
            <a:avLst/>
          </a:prstGeom>
          <a:solidFill>
            <a:srgbClr val="00B4BD"/>
          </a:solidFill>
        </p:spPr>
        <p:txBody>
          <a:bodyPr wrap="square" lIns="91440" tIns="45720" rIns="91440" bIns="45720" rtlCol="0" anchor="t">
            <a:spAutoFit/>
          </a:bodyPr>
          <a:lstStyle/>
          <a:p>
            <a:pPr marR="91440" algn="ctr" defTabSz="914400">
              <a:defRPr/>
            </a:pPr>
            <a:r>
              <a:rPr lang="en-US" sz="4000" b="1">
                <a:solidFill>
                  <a:schemeClr val="bg1"/>
                </a:solidFill>
                <a:ea typeface="Yu Mincho"/>
                <a:cs typeface="Arial"/>
              </a:rPr>
              <a:t>Questions:</a:t>
            </a:r>
          </a:p>
          <a:p>
            <a:pPr algn="ctr"/>
            <a:r>
              <a:rPr lang="en-US" sz="4000" b="1" i="1">
                <a:solidFill>
                  <a:schemeClr val="bg1"/>
                </a:solidFill>
                <a:ea typeface="+mn-lt"/>
                <a:cs typeface="+mn-lt"/>
              </a:rPr>
              <a:t>Potential Locations</a:t>
            </a:r>
          </a:p>
          <a:p>
            <a:pPr algn="ctr"/>
            <a:r>
              <a:rPr lang="en-US" sz="4000" b="1" i="1">
                <a:solidFill>
                  <a:schemeClr val="bg1"/>
                </a:solidFill>
                <a:ea typeface="+mn-lt"/>
                <a:cs typeface="+mn-lt"/>
              </a:rPr>
              <a:t>MD/HD </a:t>
            </a:r>
            <a:r>
              <a:rPr lang="en-US" sz="4000" b="1" i="1" kern="1200">
                <a:solidFill>
                  <a:schemeClr val="bg1"/>
                </a:solidFill>
                <a:effectLst/>
                <a:ea typeface="+mn-lt"/>
                <a:cs typeface="+mn-lt"/>
              </a:rPr>
              <a:t>Truck </a:t>
            </a:r>
            <a:r>
              <a:rPr lang="en-US" sz="4000" b="1" i="1">
                <a:solidFill>
                  <a:schemeClr val="bg1"/>
                </a:solidFill>
                <a:ea typeface="+mn-lt"/>
                <a:cs typeface="+mn-lt"/>
              </a:rPr>
              <a:t>Charging Facilities</a:t>
            </a:r>
            <a:endParaRPr lang="en-US">
              <a:solidFill>
                <a:schemeClr val="bg1"/>
              </a:solidFill>
            </a:endParaRPr>
          </a:p>
          <a:p>
            <a:pPr marR="91440" algn="ctr" defTabSz="914400">
              <a:defRPr/>
            </a:pPr>
            <a:endParaRPr lang="en-US" sz="4000" b="1">
              <a:solidFill>
                <a:schemeClr val="bg1"/>
              </a:solidFill>
              <a:ea typeface="Yu Mincho"/>
              <a:cs typeface="Arial"/>
            </a:endParaRPr>
          </a:p>
          <a:p>
            <a:pPr marR="91440" algn="ctr" defTabSz="914400">
              <a:defRPr/>
            </a:pPr>
            <a:endParaRPr lang="en-US" sz="4000" b="1">
              <a:solidFill>
                <a:schemeClr val="bg1"/>
              </a:solidFill>
              <a:ea typeface="Yu Mincho"/>
              <a:cs typeface="Arial"/>
            </a:endParaRPr>
          </a:p>
        </p:txBody>
      </p:sp>
    </p:spTree>
    <p:extLst>
      <p:ext uri="{BB962C8B-B14F-4D97-AF65-F5344CB8AC3E}">
        <p14:creationId xmlns:p14="http://schemas.microsoft.com/office/powerpoint/2010/main" val="3153664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565387"/>
            <a:ext cx="12172405" cy="2092881"/>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chemeClr val="bg1"/>
                </a:solidFill>
                <a:ea typeface="Yu Mincho"/>
                <a:cs typeface="Times New Roman"/>
              </a:rPr>
              <a:t>Agenda Item #2:</a:t>
            </a:r>
          </a:p>
          <a:p>
            <a:pPr algn="ctr">
              <a:spcAft>
                <a:spcPts val="600"/>
              </a:spcAft>
              <a:defRPr/>
            </a:pPr>
            <a:r>
              <a:rPr lang="en-US" sz="4000" b="1">
                <a:solidFill>
                  <a:schemeClr val="bg1"/>
                </a:solidFill>
                <a:ea typeface="Yu Mincho"/>
                <a:cs typeface="Times New Roman"/>
              </a:rPr>
              <a:t>Background Presentations</a:t>
            </a:r>
          </a:p>
          <a:p>
            <a:pPr algn="ctr">
              <a:spcAft>
                <a:spcPts val="600"/>
              </a:spcAft>
              <a:defRPr/>
            </a:pPr>
            <a:endParaRPr lang="en-US" sz="4000" b="1">
              <a:solidFill>
                <a:schemeClr val="bg1"/>
              </a:solidFill>
              <a:ea typeface="Yu Mincho"/>
              <a:cs typeface="Times New Roman"/>
            </a:endParaRPr>
          </a:p>
        </p:txBody>
      </p:sp>
      <p:sp>
        <p:nvSpPr>
          <p:cNvPr id="2" name="TextBox 1">
            <a:extLst>
              <a:ext uri="{FF2B5EF4-FFF2-40B4-BE49-F238E27FC236}">
                <a16:creationId xmlns:a16="http://schemas.microsoft.com/office/drawing/2014/main" id="{21AAC308-E3FE-D437-7261-D27CBA145EF8}"/>
              </a:ext>
            </a:extLst>
          </p:cNvPr>
          <p:cNvSpPr txBox="1"/>
          <p:nvPr/>
        </p:nvSpPr>
        <p:spPr>
          <a:xfrm>
            <a:off x="3346882" y="3805644"/>
            <a:ext cx="6915704" cy="1631216"/>
          </a:xfrm>
          <a:prstGeom prst="rect">
            <a:avLst/>
          </a:prstGeom>
          <a:noFill/>
        </p:spPr>
        <p:txBody>
          <a:bodyPr wrap="square" lIns="91440" tIns="45720" rIns="91440" bIns="45720" rtlCol="0" anchor="t">
            <a:spAutoFit/>
          </a:bodyPr>
          <a:lstStyle/>
          <a:p>
            <a:pPr lvl="0"/>
            <a:r>
              <a:rPr lang="en-US" sz="2000" b="1" kern="1200">
                <a:solidFill>
                  <a:schemeClr val="bg1"/>
                </a:solidFill>
                <a:effectLst/>
                <a:latin typeface="+mn-lt"/>
                <a:ea typeface="+mn-ea"/>
                <a:cs typeface="+mn-cs"/>
              </a:rPr>
              <a:t>SB 671 Update</a:t>
            </a:r>
          </a:p>
          <a:p>
            <a:r>
              <a:rPr lang="en-US" sz="2000" b="1" i="1" kern="1200">
                <a:solidFill>
                  <a:schemeClr val="bg1"/>
                </a:solidFill>
                <a:effectLst/>
                <a:latin typeface="+mn-lt"/>
                <a:ea typeface="+mn-ea"/>
                <a:cs typeface="+mn-cs"/>
              </a:rPr>
              <a:t>Kayla Giese, SB 671 Assessment Coordinator</a:t>
            </a:r>
          </a:p>
          <a:p>
            <a:r>
              <a:rPr lang="en-US" sz="2000" b="1" i="1" kern="1200">
                <a:solidFill>
                  <a:schemeClr val="bg1"/>
                </a:solidFill>
                <a:effectLst/>
                <a:latin typeface="+mn-lt"/>
                <a:ea typeface="+mn-ea"/>
                <a:cs typeface="+mn-cs"/>
              </a:rPr>
              <a:t>California Transportation Commission</a:t>
            </a:r>
          </a:p>
          <a:p>
            <a:pPr marL="400050" marR="91440" lvl="0" indent="-231775" algn="l" defTabSz="914400" rtl="0" eaLnBrk="1" fontAlgn="auto" latinLnBrk="0" hangingPunct="1">
              <a:lnSpc>
                <a:spcPct val="100000"/>
              </a:lnSpc>
              <a:spcBef>
                <a:spcPts val="0"/>
              </a:spcBef>
              <a:spcAft>
                <a:spcPts val="0"/>
              </a:spcAft>
              <a:buClrTx/>
              <a:buSzTx/>
              <a:buFontTx/>
              <a:buAutoNum type="romanLcPeriod"/>
              <a:defRPr/>
            </a:pPr>
            <a:r>
              <a:rPr lang="en-US" kern="1200">
                <a:solidFill>
                  <a:schemeClr val="bg1"/>
                </a:solidFill>
                <a:effectLst/>
                <a:latin typeface="+mn-lt"/>
                <a:ea typeface="Yu Mincho"/>
                <a:cs typeface="Arial"/>
              </a:rPr>
              <a:t>Presentation (10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kern="1200">
                <a:solidFill>
                  <a:schemeClr val="bg1"/>
                </a:solidFill>
                <a:effectLst/>
                <a:latin typeface="+mn-lt"/>
                <a:ea typeface="Yu Mincho"/>
                <a:cs typeface="Arial"/>
              </a:rPr>
              <a:t>Discussion (10 minutes)</a:t>
            </a:r>
          </a:p>
        </p:txBody>
      </p:sp>
    </p:spTree>
    <p:extLst>
      <p:ext uri="{BB962C8B-B14F-4D97-AF65-F5344CB8AC3E}">
        <p14:creationId xmlns:p14="http://schemas.microsoft.com/office/powerpoint/2010/main" val="664023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43</a:t>
            </a:fld>
            <a:endParaRPr lang="en-US"/>
          </a:p>
        </p:txBody>
      </p:sp>
      <p:sp>
        <p:nvSpPr>
          <p:cNvPr id="8" name="Title 7">
            <a:extLst>
              <a:ext uri="{FF2B5EF4-FFF2-40B4-BE49-F238E27FC236}">
                <a16:creationId xmlns:a16="http://schemas.microsoft.com/office/drawing/2014/main" id="{7D83032F-EDF4-1F02-EC1B-B114171B38C0}"/>
              </a:ext>
            </a:extLst>
          </p:cNvPr>
          <p:cNvSpPr>
            <a:spLocks noGrp="1"/>
          </p:cNvSpPr>
          <p:nvPr>
            <p:ph type="title"/>
          </p:nvPr>
        </p:nvSpPr>
        <p:spPr/>
        <p:txBody>
          <a:bodyPr/>
          <a:lstStyle/>
          <a:p>
            <a:r>
              <a:rPr lang="en-US"/>
              <a:t>Presenter</a:t>
            </a:r>
          </a:p>
        </p:txBody>
      </p:sp>
      <p:sp>
        <p:nvSpPr>
          <p:cNvPr id="3" name="TextBox 2">
            <a:extLst>
              <a:ext uri="{FF2B5EF4-FFF2-40B4-BE49-F238E27FC236}">
                <a16:creationId xmlns:a16="http://schemas.microsoft.com/office/drawing/2014/main" id="{431057A6-75FB-BBEB-0AA8-0E011FFD860E}"/>
              </a:ext>
            </a:extLst>
          </p:cNvPr>
          <p:cNvSpPr txBox="1"/>
          <p:nvPr/>
        </p:nvSpPr>
        <p:spPr>
          <a:xfrm>
            <a:off x="5145851" y="2737555"/>
            <a:ext cx="5675253"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Kayla Giese</a:t>
            </a:r>
            <a:endParaRPr lang="en-US"/>
          </a:p>
          <a:p>
            <a:r>
              <a:rPr lang="en-US" sz="2800">
                <a:cs typeface="Calibri"/>
              </a:rPr>
              <a:t>SB 671 Assessment Coordinator</a:t>
            </a:r>
            <a:endParaRPr lang="en-US" sz="2800">
              <a:ea typeface="+mn-lt"/>
              <a:cs typeface="+mn-lt"/>
            </a:endParaRPr>
          </a:p>
          <a:p>
            <a:r>
              <a:rPr lang="en-US" sz="2800">
                <a:cs typeface="Calibri"/>
              </a:rPr>
              <a:t>California Transportation Commission</a:t>
            </a:r>
            <a:endParaRPr lang="en-US"/>
          </a:p>
          <a:p>
            <a:pPr algn="l"/>
            <a:endParaRPr lang="en-US">
              <a:solidFill>
                <a:srgbClr val="0000FF"/>
              </a:solidFill>
              <a:cs typeface="Calibri"/>
            </a:endParaRPr>
          </a:p>
        </p:txBody>
      </p:sp>
      <p:pic>
        <p:nvPicPr>
          <p:cNvPr id="5" name="Picture 5">
            <a:extLst>
              <a:ext uri="{FF2B5EF4-FFF2-40B4-BE49-F238E27FC236}">
                <a16:creationId xmlns:a16="http://schemas.microsoft.com/office/drawing/2014/main" id="{E3186C35-7AC5-2DE9-5243-A02D240B5542}"/>
              </a:ext>
            </a:extLst>
          </p:cNvPr>
          <p:cNvPicPr>
            <a:picLocks noChangeAspect="1"/>
          </p:cNvPicPr>
          <p:nvPr/>
        </p:nvPicPr>
        <p:blipFill>
          <a:blip r:embed="rId3"/>
          <a:stretch>
            <a:fillRect/>
          </a:stretch>
        </p:blipFill>
        <p:spPr>
          <a:xfrm>
            <a:off x="2162175" y="1448679"/>
            <a:ext cx="2743200" cy="4074942"/>
          </a:xfrm>
          <a:prstGeom prst="rect">
            <a:avLst/>
          </a:prstGeom>
        </p:spPr>
      </p:pic>
    </p:spTree>
    <p:extLst>
      <p:ext uri="{BB962C8B-B14F-4D97-AF65-F5344CB8AC3E}">
        <p14:creationId xmlns:p14="http://schemas.microsoft.com/office/powerpoint/2010/main" val="32298972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1F3DC-D59F-4E96-BA1C-6536DBEF64E3}"/>
              </a:ext>
            </a:extLst>
          </p:cNvPr>
          <p:cNvSpPr>
            <a:spLocks noGrp="1"/>
          </p:cNvSpPr>
          <p:nvPr>
            <p:ph type="ctrTitle"/>
          </p:nvPr>
        </p:nvSpPr>
        <p:spPr>
          <a:xfrm>
            <a:off x="1366160" y="1660121"/>
            <a:ext cx="9623404" cy="3305493"/>
          </a:xfrm>
        </p:spPr>
        <p:txBody>
          <a:bodyPr>
            <a:normAutofit/>
          </a:bodyPr>
          <a:lstStyle/>
          <a:p>
            <a:pPr algn="l"/>
            <a:r>
              <a:rPr lang="en-US" sz="8800"/>
              <a:t>Senate Bill 671</a:t>
            </a:r>
          </a:p>
        </p:txBody>
      </p:sp>
      <p:sp>
        <p:nvSpPr>
          <p:cNvPr id="3" name="Subtitle 2">
            <a:extLst>
              <a:ext uri="{FF2B5EF4-FFF2-40B4-BE49-F238E27FC236}">
                <a16:creationId xmlns:a16="http://schemas.microsoft.com/office/drawing/2014/main" id="{09A48B84-A719-4AB6-9B61-8F9412DAE0CF}"/>
              </a:ext>
            </a:extLst>
          </p:cNvPr>
          <p:cNvSpPr>
            <a:spLocks noGrp="1"/>
          </p:cNvSpPr>
          <p:nvPr>
            <p:ph type="subTitle" idx="1"/>
          </p:nvPr>
        </p:nvSpPr>
        <p:spPr>
          <a:xfrm>
            <a:off x="1366159" y="3966358"/>
            <a:ext cx="9623404" cy="1833710"/>
          </a:xfrm>
        </p:spPr>
        <p:txBody>
          <a:bodyPr>
            <a:normAutofit/>
          </a:bodyPr>
          <a:lstStyle/>
          <a:p>
            <a:pPr algn="l"/>
            <a:r>
              <a:rPr lang="en-US" sz="6000">
                <a:latin typeface="Arial" panose="020B0604020202020204" pitchFamily="34" charset="0"/>
                <a:cs typeface="Arial" panose="020B0604020202020204" pitchFamily="34" charset="0"/>
              </a:rPr>
              <a:t>Senate Bill 671</a:t>
            </a:r>
          </a:p>
          <a:p>
            <a:pPr algn="l"/>
            <a:r>
              <a:rPr lang="en-US" sz="2800">
                <a:latin typeface="Arial" panose="020B0604020202020204" pitchFamily="34" charset="0"/>
                <a:cs typeface="Arial" panose="020B0604020202020204" pitchFamily="34" charset="0"/>
              </a:rPr>
              <a:t>California Transportation Commission </a:t>
            </a:r>
          </a:p>
        </p:txBody>
      </p:sp>
    </p:spTree>
    <p:extLst>
      <p:ext uri="{BB962C8B-B14F-4D97-AF65-F5344CB8AC3E}">
        <p14:creationId xmlns:p14="http://schemas.microsoft.com/office/powerpoint/2010/main" val="3248494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25378-6EED-46F6-8AE2-FF96ED246B30}"/>
              </a:ext>
            </a:extLst>
          </p:cNvPr>
          <p:cNvSpPr>
            <a:spLocks noGrp="1"/>
          </p:cNvSpPr>
          <p:nvPr>
            <p:ph type="title"/>
          </p:nvPr>
        </p:nvSpPr>
        <p:spPr>
          <a:xfrm>
            <a:off x="581192" y="702156"/>
            <a:ext cx="11029616" cy="1013800"/>
          </a:xfrm>
        </p:spPr>
        <p:txBody>
          <a:bodyPr>
            <a:normAutofit/>
          </a:bodyPr>
          <a:lstStyle/>
          <a:p>
            <a:r>
              <a:rPr lang="en-US" sz="3200">
                <a:solidFill>
                  <a:srgbClr val="FFFEFF"/>
                </a:solidFill>
                <a:latin typeface="Arial" panose="020B0604020202020204" pitchFamily="34" charset="0"/>
                <a:cs typeface="Arial" panose="020B0604020202020204" pitchFamily="34" charset="0"/>
              </a:rPr>
              <a:t>SB 671 High-Level Requirements</a:t>
            </a:r>
          </a:p>
        </p:txBody>
      </p:sp>
      <p:graphicFrame>
        <p:nvGraphicFramePr>
          <p:cNvPr id="5" name="Content Placeholder 2">
            <a:extLst>
              <a:ext uri="{FF2B5EF4-FFF2-40B4-BE49-F238E27FC236}">
                <a16:creationId xmlns:a16="http://schemas.microsoft.com/office/drawing/2014/main" id="{99D6F5F4-4333-4D25-804A-385BCCAE15A4}"/>
              </a:ext>
            </a:extLst>
          </p:cNvPr>
          <p:cNvGraphicFramePr>
            <a:graphicFrameLocks noGrp="1"/>
          </p:cNvGraphicFramePr>
          <p:nvPr>
            <p:ph idx="1"/>
            <p:extLst>
              <p:ext uri="{D42A27DB-BD31-4B8C-83A1-F6EECF244321}">
                <p14:modId xmlns:p14="http://schemas.microsoft.com/office/powerpoint/2010/main" val="2942604241"/>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7835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B8D83-416E-4C5C-A981-06E49FAE5EBD}"/>
              </a:ext>
            </a:extLst>
          </p:cNvPr>
          <p:cNvSpPr>
            <a:spLocks noGrp="1"/>
          </p:cNvSpPr>
          <p:nvPr>
            <p:ph type="title"/>
          </p:nvPr>
        </p:nvSpPr>
        <p:spPr/>
        <p:txBody>
          <a:bodyPr>
            <a:normAutofit/>
          </a:bodyPr>
          <a:lstStyle/>
          <a:p>
            <a:r>
              <a:rPr lang="en-US" sz="3200">
                <a:latin typeface="Arial" panose="020B0604020202020204" pitchFamily="34" charset="0"/>
                <a:cs typeface="Arial" panose="020B0604020202020204" pitchFamily="34" charset="0"/>
              </a:rPr>
              <a:t>Status of Bill Requirements </a:t>
            </a:r>
          </a:p>
        </p:txBody>
      </p:sp>
      <p:sp>
        <p:nvSpPr>
          <p:cNvPr id="3" name="Content Placeholder 2">
            <a:extLst>
              <a:ext uri="{FF2B5EF4-FFF2-40B4-BE49-F238E27FC236}">
                <a16:creationId xmlns:a16="http://schemas.microsoft.com/office/drawing/2014/main" id="{C6AF706B-2A2C-4C3C-87EF-1B952AD9CDDD}"/>
              </a:ext>
            </a:extLst>
          </p:cNvPr>
          <p:cNvSpPr>
            <a:spLocks noGrp="1"/>
          </p:cNvSpPr>
          <p:nvPr>
            <p:ph idx="1"/>
          </p:nvPr>
        </p:nvSpPr>
        <p:spPr>
          <a:xfrm>
            <a:off x="838200" y="1690688"/>
            <a:ext cx="10515600" cy="4486275"/>
          </a:xfrm>
        </p:spPr>
        <p:txBody>
          <a:bodyPr>
            <a:normAutofit/>
          </a:bodyPr>
          <a:lstStyle/>
          <a:p>
            <a:pPr marL="0" indent="0">
              <a:buNone/>
            </a:pPr>
            <a:endParaRPr lang="en-US"/>
          </a:p>
          <a:p>
            <a:endParaRPr lang="en-US"/>
          </a:p>
          <a:p>
            <a:endParaRPr lang="en-US"/>
          </a:p>
        </p:txBody>
      </p:sp>
      <p:graphicFrame>
        <p:nvGraphicFramePr>
          <p:cNvPr id="5" name="Chart 4">
            <a:extLst>
              <a:ext uri="{FF2B5EF4-FFF2-40B4-BE49-F238E27FC236}">
                <a16:creationId xmlns:a16="http://schemas.microsoft.com/office/drawing/2014/main" id="{9A38980B-5994-4E0D-8FF6-20A09928CB18}"/>
              </a:ext>
            </a:extLst>
          </p:cNvPr>
          <p:cNvGraphicFramePr>
            <a:graphicFrameLocks/>
          </p:cNvGraphicFramePr>
          <p:nvPr>
            <p:extLst>
              <p:ext uri="{D42A27DB-BD31-4B8C-83A1-F6EECF244321}">
                <p14:modId xmlns:p14="http://schemas.microsoft.com/office/powerpoint/2010/main" val="4183301499"/>
              </p:ext>
            </p:extLst>
          </p:nvPr>
        </p:nvGraphicFramePr>
        <p:xfrm>
          <a:off x="579121" y="2006599"/>
          <a:ext cx="10393680" cy="44862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7478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5">
            <a:extLst>
              <a:ext uri="{FF2B5EF4-FFF2-40B4-BE49-F238E27FC236}">
                <a16:creationId xmlns:a16="http://schemas.microsoft.com/office/drawing/2014/main" id="{8A7F78D5-D545-4FCE-A616-8DD6F61CCE0E}"/>
              </a:ext>
            </a:extLst>
          </p:cNvPr>
          <p:cNvSpPr>
            <a:spLocks noGrp="1"/>
          </p:cNvSpPr>
          <p:nvPr>
            <p:ph type="title"/>
          </p:nvPr>
        </p:nvSpPr>
        <p:spPr>
          <a:xfrm>
            <a:off x="2555631" y="1441938"/>
            <a:ext cx="7080738" cy="3974124"/>
          </a:xfrm>
        </p:spPr>
        <p:txBody>
          <a:bodyPr>
            <a:normAutofit/>
          </a:bodyPr>
          <a:lstStyle/>
          <a:p>
            <a:pPr algn="ctr"/>
            <a:r>
              <a:rPr lang="en-US" sz="5400">
                <a:solidFill>
                  <a:schemeClr val="bg1">
                    <a:lumMod val="95000"/>
                    <a:lumOff val="5000"/>
                  </a:schemeClr>
                </a:solidFill>
              </a:rPr>
              <a:t>Current Work</a:t>
            </a:r>
          </a:p>
        </p:txBody>
      </p:sp>
      <p:sp>
        <p:nvSpPr>
          <p:cNvPr id="5" name="Slide Number Placeholder 4">
            <a:extLst>
              <a:ext uri="{FF2B5EF4-FFF2-40B4-BE49-F238E27FC236}">
                <a16:creationId xmlns:a16="http://schemas.microsoft.com/office/drawing/2014/main" id="{15240703-DE71-4DF2-B0C2-7757E1078821}"/>
              </a:ext>
            </a:extLst>
          </p:cNvPr>
          <p:cNvSpPr>
            <a:spLocks noGrp="1"/>
          </p:cNvSpPr>
          <p:nvPr>
            <p:ph type="sldNum" sz="quarter" idx="12"/>
          </p:nvPr>
        </p:nvSpPr>
        <p:spPr>
          <a:xfrm>
            <a:off x="11000232" y="6108192"/>
            <a:ext cx="548640" cy="548640"/>
          </a:xfrm>
          <a:prstGeom prst="ellipse">
            <a:avLst/>
          </a:prstGeom>
          <a:solidFill>
            <a:srgbClr val="7F7F7F"/>
          </a:solidFill>
        </p:spPr>
        <p:txBody>
          <a:bodyPr>
            <a:normAutofit/>
          </a:bodyPr>
          <a:lstStyle/>
          <a:p>
            <a:pPr algn="ctr">
              <a:spcAft>
                <a:spcPts val="600"/>
              </a:spcAft>
            </a:pPr>
            <a:fld id="{845526D0-3EF5-47AC-AEBA-99FB2A6E5E12}" type="slidenum">
              <a:rPr lang="en-US" sz="1500">
                <a:solidFill>
                  <a:srgbClr val="FFFFFF"/>
                </a:solidFill>
              </a:rPr>
              <a:pPr algn="ctr">
                <a:spcAft>
                  <a:spcPts val="600"/>
                </a:spcAft>
              </a:pPr>
              <a:t>47</a:t>
            </a:fld>
            <a:endParaRPr lang="en-US" sz="1500">
              <a:solidFill>
                <a:srgbClr val="FFFFFF"/>
              </a:solidFill>
            </a:endParaRPr>
          </a:p>
        </p:txBody>
      </p:sp>
    </p:spTree>
    <p:extLst>
      <p:ext uri="{BB962C8B-B14F-4D97-AF65-F5344CB8AC3E}">
        <p14:creationId xmlns:p14="http://schemas.microsoft.com/office/powerpoint/2010/main" val="2000171928"/>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D2E961F1-4A28-4A5F-BBD4-6E400E5E6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72357"/>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F57BEA8-497D-4AA8-8A18-BDCD696B2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8596"/>
            <a:ext cx="12192000" cy="173555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C7584FD-2909-4F3A-A042-FE2A51EB7A9E}"/>
              </a:ext>
            </a:extLst>
          </p:cNvPr>
          <p:cNvSpPr txBox="1"/>
          <p:nvPr/>
        </p:nvSpPr>
        <p:spPr>
          <a:xfrm>
            <a:off x="526073" y="489439"/>
            <a:ext cx="11139854" cy="930447"/>
          </a:xfrm>
          <a:prstGeom prst="rect">
            <a:avLst/>
          </a:prstGeom>
        </p:spPr>
        <p:txBody>
          <a:bodyPr vert="horz" lIns="91440" tIns="45720" rIns="91440" bIns="45720" rtlCol="0" anchor="b">
            <a:normAutofit/>
          </a:bodyPr>
          <a:lstStyle/>
          <a:p>
            <a:pPr marL="0" marR="0" lvl="0" indent="0" algn="ctr" defTabSz="914400" fontAlgn="auto">
              <a:lnSpc>
                <a:spcPct val="90000"/>
              </a:lnSpc>
              <a:spcBef>
                <a:spcPct val="0"/>
              </a:spcBef>
              <a:spcAft>
                <a:spcPts val="600"/>
              </a:spcAft>
              <a:buClrTx/>
              <a:buSzTx/>
              <a:tabLst/>
              <a:defRPr/>
            </a:pPr>
            <a:r>
              <a:rPr kumimoji="0" lang="en-US" sz="3000" b="0" i="0" u="none" strike="noStrike" kern="1200" cap="all" spc="100" normalizeH="0" baseline="0" noProof="0">
                <a:ln>
                  <a:noFill/>
                </a:ln>
                <a:solidFill>
                  <a:schemeClr val="bg1"/>
                </a:solidFill>
                <a:effectLst/>
                <a:uLnTx/>
                <a:uFillTx/>
                <a:latin typeface="+mj-lt"/>
                <a:ea typeface="+mj-ea"/>
                <a:cs typeface="+mj-cs"/>
              </a:rPr>
              <a:t>Estimate Number of ZERO-Emission Freight Stations Needed (3 scenarios)</a:t>
            </a:r>
          </a:p>
        </p:txBody>
      </p:sp>
      <p:cxnSp>
        <p:nvCxnSpPr>
          <p:cNvPr id="31" name="Straight Connector 30">
            <a:extLst>
              <a:ext uri="{FF2B5EF4-FFF2-40B4-BE49-F238E27FC236}">
                <a16:creationId xmlns:a16="http://schemas.microsoft.com/office/drawing/2014/main" id="{A82415D3-DDE5-4D63-8CB3-23A5EC581B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1479733"/>
            <a:ext cx="2743200" cy="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D7193FB-6AE6-4B3B-8F89-56B55DD63B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2201402"/>
            <a:ext cx="12188824"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Date Placeholder 7">
            <a:extLst>
              <a:ext uri="{FF2B5EF4-FFF2-40B4-BE49-F238E27FC236}">
                <a16:creationId xmlns:a16="http://schemas.microsoft.com/office/drawing/2014/main" id="{21B5BAF3-732C-4653-AB30-10B81F97F663}"/>
              </a:ext>
            </a:extLst>
          </p:cNvPr>
          <p:cNvSpPr>
            <a:spLocks noGrp="1"/>
          </p:cNvSpPr>
          <p:nvPr>
            <p:ph type="dt" sz="half" idx="2"/>
          </p:nvPr>
        </p:nvSpPr>
        <p:spPr>
          <a:xfrm>
            <a:off x="838200" y="6522430"/>
            <a:ext cx="2743200" cy="347472"/>
          </a:xfrm>
        </p:spPr>
        <p:txBody>
          <a:bodyPr vert="horz" lIns="91440" tIns="45720" rIns="91440" bIns="45720" rtlCol="0" anchor="ctr">
            <a:normAutofit/>
          </a:bodyPr>
          <a:lstStyle/>
          <a:p>
            <a:pPr marR="0" lvl="0" indent="0" defTabSz="914400" fontAlgn="auto">
              <a:spcBef>
                <a:spcPts val="0"/>
              </a:spcBef>
              <a:spcAft>
                <a:spcPts val="600"/>
              </a:spcAft>
              <a:buClrTx/>
              <a:buSzTx/>
              <a:buFontTx/>
              <a:buNone/>
              <a:tabLst/>
              <a:defRPr/>
            </a:pPr>
            <a:r>
              <a:rPr kumimoji="0" lang="en-US" b="0" i="0" u="none" strike="noStrike" cap="none" spc="100" normalizeH="0" baseline="0" noProof="0">
                <a:ln>
                  <a:noFill/>
                </a:ln>
                <a:solidFill>
                  <a:srgbClr val="898989"/>
                </a:solidFill>
                <a:effectLst>
                  <a:outerShdw blurRad="38100" dist="38100" dir="2700000" algn="tl">
                    <a:srgbClr val="000000">
                      <a:alpha val="43137"/>
                    </a:srgbClr>
                  </a:outerShdw>
                </a:effectLst>
                <a:uLnTx/>
                <a:uFillTx/>
              </a:rPr>
              <a:t>January 2023</a:t>
            </a:r>
          </a:p>
        </p:txBody>
      </p:sp>
      <p:sp>
        <p:nvSpPr>
          <p:cNvPr id="9" name="Footer Placeholder 8">
            <a:extLst>
              <a:ext uri="{FF2B5EF4-FFF2-40B4-BE49-F238E27FC236}">
                <a16:creationId xmlns:a16="http://schemas.microsoft.com/office/drawing/2014/main" id="{B7E204B8-89B5-4F18-88D6-7ED41E68E21B}"/>
              </a:ext>
            </a:extLst>
          </p:cNvPr>
          <p:cNvSpPr>
            <a:spLocks noGrp="1"/>
          </p:cNvSpPr>
          <p:nvPr>
            <p:ph type="ftr" sz="quarter" idx="3"/>
          </p:nvPr>
        </p:nvSpPr>
        <p:spPr>
          <a:xfrm>
            <a:off x="4038600" y="6522430"/>
            <a:ext cx="4114800" cy="347472"/>
          </a:xfrm>
        </p:spPr>
        <p:txBody>
          <a:bodyPr vert="horz" lIns="91440" tIns="45720" rIns="91440" bIns="45720" rtlCol="0" anchor="ctr">
            <a:normAutofit/>
          </a:bodyPr>
          <a:lstStyle/>
          <a:p>
            <a:pPr marR="0" lvl="0" indent="0" defTabSz="914400" fontAlgn="auto">
              <a:spcBef>
                <a:spcPts val="0"/>
              </a:spcBef>
              <a:spcAft>
                <a:spcPts val="600"/>
              </a:spcAft>
              <a:buClrTx/>
              <a:buSzTx/>
              <a:buFontTx/>
              <a:buNone/>
              <a:tabLst/>
              <a:defRPr/>
            </a:pPr>
            <a:r>
              <a:rPr kumimoji="0" lang="en-US" b="1" i="0" u="none" strike="noStrike" kern="1200" cap="all" spc="100" normalizeH="0" baseline="0" noProof="0">
                <a:ln>
                  <a:noFill/>
                </a:ln>
                <a:solidFill>
                  <a:srgbClr val="898989"/>
                </a:solidFill>
                <a:effectLst>
                  <a:outerShdw blurRad="38100" dist="38100" dir="2700000" algn="tl">
                    <a:srgbClr val="000000">
                      <a:alpha val="43137"/>
                    </a:srgbClr>
                  </a:outerShdw>
                </a:effectLst>
                <a:uLnTx/>
                <a:uFillTx/>
                <a:latin typeface="+mn-lt"/>
                <a:ea typeface="+mn-ea"/>
                <a:cs typeface="+mn-cs"/>
              </a:rPr>
              <a:t>California Transportation commission</a:t>
            </a:r>
          </a:p>
        </p:txBody>
      </p:sp>
      <p:graphicFrame>
        <p:nvGraphicFramePr>
          <p:cNvPr id="17" name="Table 17">
            <a:extLst>
              <a:ext uri="{FF2B5EF4-FFF2-40B4-BE49-F238E27FC236}">
                <a16:creationId xmlns:a16="http://schemas.microsoft.com/office/drawing/2014/main" id="{ECC083AD-2A92-4776-8029-8867E1C1735E}"/>
              </a:ext>
            </a:extLst>
          </p:cNvPr>
          <p:cNvGraphicFramePr>
            <a:graphicFrameLocks noGrp="1"/>
          </p:cNvGraphicFramePr>
          <p:nvPr>
            <p:extLst>
              <p:ext uri="{D42A27DB-BD31-4B8C-83A1-F6EECF244321}">
                <p14:modId xmlns:p14="http://schemas.microsoft.com/office/powerpoint/2010/main" val="4279112977"/>
              </p:ext>
            </p:extLst>
          </p:nvPr>
        </p:nvGraphicFramePr>
        <p:xfrm>
          <a:off x="1357286" y="2427541"/>
          <a:ext cx="9422331" cy="3997639"/>
        </p:xfrm>
        <a:graphic>
          <a:graphicData uri="http://schemas.openxmlformats.org/drawingml/2006/table">
            <a:tbl>
              <a:tblPr firstRow="1" bandRow="1">
                <a:tableStyleId>{8799B23B-EC83-4686-B30A-512413B5E67A}</a:tableStyleId>
              </a:tblPr>
              <a:tblGrid>
                <a:gridCol w="3140777">
                  <a:extLst>
                    <a:ext uri="{9D8B030D-6E8A-4147-A177-3AD203B41FA5}">
                      <a16:colId xmlns:a16="http://schemas.microsoft.com/office/drawing/2014/main" val="387817712"/>
                    </a:ext>
                  </a:extLst>
                </a:gridCol>
                <a:gridCol w="3140777">
                  <a:extLst>
                    <a:ext uri="{9D8B030D-6E8A-4147-A177-3AD203B41FA5}">
                      <a16:colId xmlns:a16="http://schemas.microsoft.com/office/drawing/2014/main" val="3969736877"/>
                    </a:ext>
                  </a:extLst>
                </a:gridCol>
                <a:gridCol w="3140777">
                  <a:extLst>
                    <a:ext uri="{9D8B030D-6E8A-4147-A177-3AD203B41FA5}">
                      <a16:colId xmlns:a16="http://schemas.microsoft.com/office/drawing/2014/main" val="2968845241"/>
                    </a:ext>
                  </a:extLst>
                </a:gridCol>
              </a:tblGrid>
              <a:tr h="1046257">
                <a:tc>
                  <a:txBody>
                    <a:bodyPr/>
                    <a:lstStyle/>
                    <a:p>
                      <a:r>
                        <a:rPr kumimoji="0" lang="en-US" sz="2000" b="1" u="none" strike="noStrike" kern="1200" cap="none" spc="0" normalizeH="0" baseline="0">
                          <a:ln>
                            <a:noFill/>
                          </a:ln>
                          <a:solidFill>
                            <a:srgbClr val="000000"/>
                          </a:solidFill>
                          <a:effectLst/>
                          <a:uLnTx/>
                          <a:uFillTx/>
                        </a:rPr>
                        <a:t>Accelerated BEV Adoption</a:t>
                      </a:r>
                      <a:endParaRPr kumimoji="0" lang="en-US" sz="2000" b="1" i="0" u="none" strike="noStrike" kern="1200" cap="none" spc="0" normalizeH="0" baseline="0">
                        <a:ln>
                          <a:noFill/>
                        </a:ln>
                        <a:solidFill>
                          <a:srgbClr val="000000"/>
                        </a:solidFill>
                        <a:effectLst/>
                        <a:uLnTx/>
                        <a:uFillTx/>
                        <a:latin typeface="Arial"/>
                        <a:ea typeface="+mn-ea"/>
                        <a:cs typeface="Arial" panose="020B0604020202020204" pitchFamily="34" charset="0"/>
                      </a:endParaRPr>
                    </a:p>
                  </a:txBody>
                  <a:tcPr marL="78079" marR="78079" marT="39039" marB="39039"/>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a:ln>
                            <a:noFill/>
                          </a:ln>
                          <a:solidFill>
                            <a:srgbClr val="000000"/>
                          </a:solidFill>
                          <a:effectLst/>
                          <a:uLnTx/>
                          <a:uFillTx/>
                        </a:rPr>
                        <a:t>Accelerated FCEV/FCHEV Adoption</a:t>
                      </a:r>
                      <a:endParaRPr lang="en-US" sz="2000"/>
                    </a:p>
                  </a:txBody>
                  <a:tcPr marL="78079" marR="78079" marT="39039" marB="39039"/>
                </a:tc>
                <a:tc>
                  <a:txBody>
                    <a:bodyPr/>
                    <a:lstStyle/>
                    <a:p>
                      <a:r>
                        <a:rPr kumimoji="0" lang="en-US" sz="2000" b="1" u="none" strike="noStrike" kern="1200" cap="none" spc="0" normalizeH="0" baseline="0">
                          <a:ln>
                            <a:noFill/>
                          </a:ln>
                          <a:solidFill>
                            <a:srgbClr val="000000"/>
                          </a:solidFill>
                          <a:effectLst/>
                          <a:uLnTx/>
                          <a:uFillTx/>
                        </a:rPr>
                        <a:t>Balanced BEV+FCEV/FCHEV Adoption</a:t>
                      </a:r>
                      <a:endParaRPr kumimoji="0" lang="en-US" sz="2000" b="1" i="0" u="none" strike="noStrike" kern="1200" cap="none" spc="0" normalizeH="0" baseline="0">
                        <a:ln>
                          <a:noFill/>
                        </a:ln>
                        <a:solidFill>
                          <a:srgbClr val="000000"/>
                        </a:solidFill>
                        <a:effectLst/>
                        <a:uLnTx/>
                        <a:uFillTx/>
                        <a:latin typeface="Arial"/>
                        <a:ea typeface="+mn-ea"/>
                        <a:cs typeface="Arial" panose="020B0604020202020204" pitchFamily="34" charset="0"/>
                      </a:endParaRPr>
                    </a:p>
                  </a:txBody>
                  <a:tcPr marL="78079" marR="78079" marT="39039" marB="39039"/>
                </a:tc>
                <a:extLst>
                  <a:ext uri="{0D108BD9-81ED-4DB2-BD59-A6C34878D82A}">
                    <a16:rowId xmlns:a16="http://schemas.microsoft.com/office/drawing/2014/main" val="2580791028"/>
                  </a:ext>
                </a:extLst>
              </a:tr>
              <a:tr h="421626">
                <a:tc gridSpan="3">
                  <a:txBody>
                    <a:bodyPr/>
                    <a:lstStyle/>
                    <a:p>
                      <a:pPr algn="ctr"/>
                      <a:r>
                        <a:rPr kumimoji="0" lang="en-US" sz="2000" b="0" u="none" strike="noStrike" kern="1200" cap="none" spc="0" normalizeH="0" baseline="0">
                          <a:ln>
                            <a:noFill/>
                          </a:ln>
                          <a:solidFill>
                            <a:srgbClr val="000000"/>
                          </a:solidFill>
                          <a:effectLst/>
                          <a:uLnTx/>
                          <a:uFillTx/>
                        </a:rPr>
                        <a:t>Time (2025, 2030, 2035, 2040)</a:t>
                      </a:r>
                      <a:endParaRPr kumimoji="0" lang="en-US" sz="2000" b="0" i="0" u="none" strike="noStrike" kern="1200" cap="none" spc="0" normalizeH="0" baseline="0">
                        <a:ln>
                          <a:noFill/>
                        </a:ln>
                        <a:solidFill>
                          <a:srgbClr val="000000"/>
                        </a:solidFill>
                        <a:effectLst/>
                        <a:uLnTx/>
                        <a:uFillTx/>
                        <a:latin typeface="Arial"/>
                        <a:ea typeface="+mn-ea"/>
                        <a:cs typeface="Arial" panose="020B0604020202020204" pitchFamily="34" charset="0"/>
                      </a:endParaRPr>
                    </a:p>
                  </a:txBody>
                  <a:tcPr marL="78079" marR="78079" marT="39039" marB="39039"/>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txBody>
                  <a:tcPr/>
                </a:tc>
                <a:tc hMerge="1">
                  <a:txBody>
                    <a:bodyPr/>
                    <a:lstStyle/>
                    <a:p>
                      <a:endParaRPr kumimoji="0" lang="en-US" sz="1800" b="1" i="0" u="none" strike="noStrike" kern="1200" cap="none" spc="0" normalizeH="0" baseline="0">
                        <a:ln>
                          <a:noFill/>
                        </a:ln>
                        <a:solidFill>
                          <a:srgbClr val="000000"/>
                        </a:solidFill>
                        <a:effectLst/>
                        <a:uLnTx/>
                        <a:uFillTx/>
                        <a:latin typeface="Arial"/>
                        <a:ea typeface="+mn-ea"/>
                        <a:cs typeface="Arial" panose="020B0604020202020204" pitchFamily="34" charset="0"/>
                      </a:endParaRPr>
                    </a:p>
                  </a:txBody>
                  <a:tcPr/>
                </a:tc>
                <a:extLst>
                  <a:ext uri="{0D108BD9-81ED-4DB2-BD59-A6C34878D82A}">
                    <a16:rowId xmlns:a16="http://schemas.microsoft.com/office/drawing/2014/main" val="3568651160"/>
                  </a:ext>
                </a:extLst>
              </a:tr>
              <a:tr h="421626">
                <a:tc gridSpan="3">
                  <a:txBody>
                    <a:bodyPr/>
                    <a:lstStyle/>
                    <a:p>
                      <a:pPr algn="ctr"/>
                      <a:r>
                        <a:rPr kumimoji="0" lang="en-US" sz="2000" b="0" u="none" strike="noStrike" kern="1200" cap="none" spc="0" normalizeH="0" baseline="0">
                          <a:ln>
                            <a:noFill/>
                          </a:ln>
                          <a:solidFill>
                            <a:srgbClr val="000000"/>
                          </a:solidFill>
                          <a:effectLst/>
                          <a:uLnTx/>
                          <a:uFillTx/>
                        </a:rPr>
                        <a:t>Zero-emission vehicle numbers</a:t>
                      </a:r>
                      <a:endParaRPr kumimoji="0" lang="en-US" sz="2000" b="0" i="0" u="none" strike="noStrike" kern="1200" cap="none" spc="0" normalizeH="0" baseline="0">
                        <a:ln>
                          <a:noFill/>
                        </a:ln>
                        <a:solidFill>
                          <a:srgbClr val="000000"/>
                        </a:solidFill>
                        <a:effectLst/>
                        <a:uLnTx/>
                        <a:uFillTx/>
                        <a:latin typeface="Arial"/>
                        <a:ea typeface="+mn-ea"/>
                        <a:cs typeface="Arial" panose="020B0604020202020204" pitchFamily="34" charset="0"/>
                      </a:endParaRPr>
                    </a:p>
                  </a:txBody>
                  <a:tcPr marL="78079" marR="78079" marT="39039" marB="39039"/>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08785498"/>
                  </a:ext>
                </a:extLst>
              </a:tr>
              <a:tr h="421626">
                <a:tc gridSpan="3">
                  <a:txBody>
                    <a:bodyPr/>
                    <a:lstStyle/>
                    <a:p>
                      <a:pPr algn="ctr"/>
                      <a:r>
                        <a:rPr kumimoji="0" lang="en-US" sz="2000" b="0" u="none" strike="noStrike" kern="1200" cap="none" spc="0" normalizeH="0" baseline="0">
                          <a:ln>
                            <a:noFill/>
                          </a:ln>
                          <a:solidFill>
                            <a:srgbClr val="000000"/>
                          </a:solidFill>
                          <a:effectLst/>
                          <a:uLnTx/>
                          <a:uFillTx/>
                        </a:rPr>
                        <a:t>Powertrain adoption (how many BEV and how many FCEV/FCHEV)</a:t>
                      </a:r>
                      <a:endParaRPr kumimoji="0" lang="en-US" sz="2000" b="0" i="0" u="none" strike="noStrike" kern="1200" cap="none" spc="0" normalizeH="0" baseline="0">
                        <a:ln>
                          <a:noFill/>
                        </a:ln>
                        <a:solidFill>
                          <a:srgbClr val="000000"/>
                        </a:solidFill>
                        <a:effectLst/>
                        <a:uLnTx/>
                        <a:uFillTx/>
                        <a:latin typeface="Arial"/>
                        <a:ea typeface="+mn-ea"/>
                        <a:cs typeface="Arial" panose="020B0604020202020204" pitchFamily="34" charset="0"/>
                      </a:endParaRPr>
                    </a:p>
                  </a:txBody>
                  <a:tcPr marL="78079" marR="78079" marT="39039" marB="39039"/>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1700047"/>
                  </a:ext>
                </a:extLst>
              </a:tr>
              <a:tr h="421626">
                <a:tc gridSpan="3">
                  <a:txBody>
                    <a:bodyPr/>
                    <a:lstStyle/>
                    <a:p>
                      <a:pPr algn="ctr"/>
                      <a:r>
                        <a:rPr kumimoji="0" lang="en-US" sz="2000" b="0" u="none" strike="noStrike" kern="1200" cap="none" spc="0" normalizeH="0" baseline="0">
                          <a:ln>
                            <a:noFill/>
                          </a:ln>
                          <a:solidFill>
                            <a:srgbClr val="000000"/>
                          </a:solidFill>
                          <a:effectLst/>
                          <a:uLnTx/>
                          <a:uFillTx/>
                        </a:rPr>
                        <a:t>Sensitivities for powertrain adoption  (how fast will the vehicles be adopted)</a:t>
                      </a:r>
                      <a:endParaRPr kumimoji="0" lang="en-US" sz="2000" b="0" i="0" u="none" strike="noStrike" kern="1200" cap="none" spc="0" normalizeH="0" baseline="0">
                        <a:ln>
                          <a:noFill/>
                        </a:ln>
                        <a:solidFill>
                          <a:srgbClr val="000000"/>
                        </a:solidFill>
                        <a:effectLst/>
                        <a:uLnTx/>
                        <a:uFillTx/>
                        <a:latin typeface="Arial"/>
                        <a:ea typeface="+mn-ea"/>
                        <a:cs typeface="Arial" panose="020B0604020202020204" pitchFamily="34" charset="0"/>
                      </a:endParaRPr>
                    </a:p>
                  </a:txBody>
                  <a:tcPr marL="78079" marR="78079" marT="39039" marB="39039"/>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69966815"/>
                  </a:ext>
                </a:extLst>
              </a:tr>
              <a:tr h="421626">
                <a:tc gridSpan="3">
                  <a:txBody>
                    <a:bodyPr/>
                    <a:lstStyle/>
                    <a:p>
                      <a:pPr algn="ctr"/>
                      <a:r>
                        <a:rPr kumimoji="0" lang="en-US" sz="2000" b="0" u="none" strike="noStrike" kern="1200" cap="none" spc="0" normalizeH="0" baseline="0">
                          <a:ln>
                            <a:noFill/>
                          </a:ln>
                          <a:solidFill>
                            <a:srgbClr val="000000"/>
                          </a:solidFill>
                          <a:effectLst/>
                          <a:uLnTx/>
                          <a:uFillTx/>
                        </a:rPr>
                        <a:t>Use cases (public versus depot)</a:t>
                      </a:r>
                      <a:endParaRPr kumimoji="0" lang="en-US" sz="2000" b="0" i="0" u="none" strike="noStrike" kern="1200" cap="none" spc="0" normalizeH="0" baseline="0">
                        <a:ln>
                          <a:noFill/>
                        </a:ln>
                        <a:solidFill>
                          <a:srgbClr val="000000"/>
                        </a:solidFill>
                        <a:effectLst/>
                        <a:uLnTx/>
                        <a:uFillTx/>
                        <a:latin typeface="Arial"/>
                        <a:ea typeface="+mn-ea"/>
                        <a:cs typeface="Arial" panose="020B0604020202020204" pitchFamily="34" charset="0"/>
                      </a:endParaRPr>
                    </a:p>
                  </a:txBody>
                  <a:tcPr marL="78079" marR="78079" marT="39039" marB="39039"/>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69840896"/>
                  </a:ext>
                </a:extLst>
              </a:tr>
              <a:tr h="421626">
                <a:tc gridSpan="3">
                  <a:txBody>
                    <a:bodyPr/>
                    <a:lstStyle/>
                    <a:p>
                      <a:pPr algn="ctr"/>
                      <a:r>
                        <a:rPr kumimoji="0" lang="en-US" sz="2000" b="0" u="none" strike="noStrike" kern="1200" cap="none" spc="0" normalizeH="0" baseline="0">
                          <a:ln>
                            <a:noFill/>
                          </a:ln>
                          <a:solidFill>
                            <a:srgbClr val="000000"/>
                          </a:solidFill>
                          <a:effectLst/>
                          <a:uLnTx/>
                          <a:uFillTx/>
                        </a:rPr>
                        <a:t>Outcomes</a:t>
                      </a:r>
                      <a:endParaRPr kumimoji="0" lang="en-US" sz="2000" b="0" i="0" u="none" strike="noStrike" kern="1200" cap="none" spc="0" normalizeH="0" baseline="0">
                        <a:ln>
                          <a:noFill/>
                        </a:ln>
                        <a:solidFill>
                          <a:srgbClr val="000000"/>
                        </a:solidFill>
                        <a:effectLst/>
                        <a:uLnTx/>
                        <a:uFillTx/>
                        <a:latin typeface="Arial"/>
                        <a:ea typeface="+mn-ea"/>
                        <a:cs typeface="Arial" panose="020B0604020202020204" pitchFamily="34" charset="0"/>
                      </a:endParaRPr>
                    </a:p>
                  </a:txBody>
                  <a:tcPr marL="78079" marR="78079" marT="39039" marB="39039"/>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24823497"/>
                  </a:ext>
                </a:extLst>
              </a:tr>
              <a:tr h="421626">
                <a:tc gridSpan="3">
                  <a:txBody>
                    <a:bodyPr/>
                    <a:lstStyle/>
                    <a:p>
                      <a:pPr algn="ctr"/>
                      <a:r>
                        <a:rPr kumimoji="0" lang="en-US" sz="2000" b="0" u="none" strike="noStrike" kern="1200" cap="none" spc="0" normalizeH="0" baseline="0">
                          <a:ln>
                            <a:noFill/>
                          </a:ln>
                          <a:solidFill>
                            <a:srgbClr val="000000"/>
                          </a:solidFill>
                          <a:effectLst/>
                          <a:uLnTx/>
                          <a:uFillTx/>
                        </a:rPr>
                        <a:t>Constraints (money, time, energy)</a:t>
                      </a:r>
                      <a:endParaRPr kumimoji="0" lang="en-US" sz="2000" b="0" i="0" u="none" strike="noStrike" kern="1200" cap="none" spc="0" normalizeH="0" baseline="0">
                        <a:ln>
                          <a:noFill/>
                        </a:ln>
                        <a:solidFill>
                          <a:srgbClr val="000000"/>
                        </a:solidFill>
                        <a:effectLst/>
                        <a:uLnTx/>
                        <a:uFillTx/>
                        <a:latin typeface="Arial"/>
                        <a:ea typeface="+mn-ea"/>
                        <a:cs typeface="Arial" panose="020B0604020202020204" pitchFamily="34" charset="0"/>
                      </a:endParaRPr>
                    </a:p>
                  </a:txBody>
                  <a:tcPr marL="78079" marR="78079" marT="39039" marB="39039"/>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2498512"/>
                  </a:ext>
                </a:extLst>
              </a:tr>
            </a:tbl>
          </a:graphicData>
        </a:graphic>
      </p:graphicFrame>
    </p:spTree>
    <p:extLst>
      <p:ext uri="{BB962C8B-B14F-4D97-AF65-F5344CB8AC3E}">
        <p14:creationId xmlns:p14="http://schemas.microsoft.com/office/powerpoint/2010/main" val="40101328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20">
            <a:extLst>
              <a:ext uri="{FF2B5EF4-FFF2-40B4-BE49-F238E27FC236}">
                <a16:creationId xmlns:a16="http://schemas.microsoft.com/office/drawing/2014/main" id="{FAAAB002-E48E-4009-828A-511F7A828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84D7539-5B22-4013-AD60-83347B55CFC3}"/>
              </a:ext>
            </a:extLst>
          </p:cNvPr>
          <p:cNvPicPr>
            <a:picLocks noChangeAspect="1"/>
          </p:cNvPicPr>
          <p:nvPr/>
        </p:nvPicPr>
        <p:blipFill rotWithShape="1">
          <a:blip r:embed="rId3"/>
          <a:srcRect t="23640" r="9091" b="5090"/>
          <a:stretch/>
        </p:blipFill>
        <p:spPr>
          <a:xfrm>
            <a:off x="20" y="10"/>
            <a:ext cx="12191980" cy="6857990"/>
          </a:xfrm>
          <a:prstGeom prst="rect">
            <a:avLst/>
          </a:prstGeom>
        </p:spPr>
      </p:pic>
      <p:grpSp>
        <p:nvGrpSpPr>
          <p:cNvPr id="40" name="Group 22">
            <a:extLst>
              <a:ext uri="{FF2B5EF4-FFF2-40B4-BE49-F238E27FC236}">
                <a16:creationId xmlns:a16="http://schemas.microsoft.com/office/drawing/2014/main" id="{D74D7E9A-D874-4F02-8A2D-F9CD220591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23123"/>
            <a:ext cx="4216219" cy="5935132"/>
            <a:chOff x="438068" y="457200"/>
            <a:chExt cx="3703320" cy="5935132"/>
          </a:xfrm>
        </p:grpSpPr>
        <p:sp>
          <p:nvSpPr>
            <p:cNvPr id="24" name="Rectangle 23">
              <a:extLst>
                <a:ext uri="{FF2B5EF4-FFF2-40B4-BE49-F238E27FC236}">
                  <a16:creationId xmlns:a16="http://schemas.microsoft.com/office/drawing/2014/main" id="{FDF32581-CAA1-43C6-8532-DC56C8435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41" name="Rectangle 24">
              <a:extLst>
                <a:ext uri="{FF2B5EF4-FFF2-40B4-BE49-F238E27FC236}">
                  <a16:creationId xmlns:a16="http://schemas.microsoft.com/office/drawing/2014/main" id="{97EF55D5-23F0-4398-B16B-AEF5778C3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74BE45ED-378F-424A-86E9-8F408519FE72}"/>
              </a:ext>
            </a:extLst>
          </p:cNvPr>
          <p:cNvSpPr>
            <a:spLocks noGrp="1"/>
          </p:cNvSpPr>
          <p:nvPr>
            <p:ph type="title"/>
          </p:nvPr>
        </p:nvSpPr>
        <p:spPr>
          <a:xfrm>
            <a:off x="681540" y="1006956"/>
            <a:ext cx="3730810" cy="1372177"/>
          </a:xfrm>
        </p:spPr>
        <p:txBody>
          <a:bodyPr anchor="ctr">
            <a:normAutofit/>
          </a:bodyPr>
          <a:lstStyle/>
          <a:p>
            <a:r>
              <a:rPr lang="en-US" sz="2600">
                <a:solidFill>
                  <a:srgbClr val="FFFFFF"/>
                </a:solidFill>
                <a:latin typeface="Arial" panose="020B0604020202020204" pitchFamily="34" charset="0"/>
                <a:cs typeface="Arial" panose="020B0604020202020204" pitchFamily="34" charset="0"/>
              </a:rPr>
              <a:t>Map stations to potential locations</a:t>
            </a:r>
          </a:p>
        </p:txBody>
      </p:sp>
      <p:sp>
        <p:nvSpPr>
          <p:cNvPr id="5" name="Content Placeholder 4">
            <a:extLst>
              <a:ext uri="{FF2B5EF4-FFF2-40B4-BE49-F238E27FC236}">
                <a16:creationId xmlns:a16="http://schemas.microsoft.com/office/drawing/2014/main" id="{4E01830F-7359-4CB1-A2FF-DAAC548CD632}"/>
              </a:ext>
            </a:extLst>
          </p:cNvPr>
          <p:cNvSpPr>
            <a:spLocks noGrp="1"/>
          </p:cNvSpPr>
          <p:nvPr>
            <p:ph idx="1"/>
          </p:nvPr>
        </p:nvSpPr>
        <p:spPr>
          <a:xfrm>
            <a:off x="678531" y="2438399"/>
            <a:ext cx="3730810" cy="3564467"/>
          </a:xfrm>
        </p:spPr>
        <p:txBody>
          <a:bodyPr>
            <a:normAutofit/>
          </a:bodyPr>
          <a:lstStyle/>
          <a:p>
            <a:pPr>
              <a:buClr>
                <a:srgbClr val="CBD20C"/>
              </a:buClr>
            </a:pPr>
            <a:r>
              <a:rPr lang="en-US">
                <a:solidFill>
                  <a:srgbClr val="FFFFFF"/>
                </a:solidFill>
                <a:latin typeface="Arial" panose="020B0604020202020204" pitchFamily="34" charset="0"/>
                <a:cs typeface="Arial" panose="020B0604020202020204" pitchFamily="34" charset="0"/>
              </a:rPr>
              <a:t>Once stations are identified, the CTC will work to map them to potential priority locations.</a:t>
            </a:r>
          </a:p>
        </p:txBody>
      </p:sp>
    </p:spTree>
    <p:extLst>
      <p:ext uri="{BB962C8B-B14F-4D97-AF65-F5344CB8AC3E}">
        <p14:creationId xmlns:p14="http://schemas.microsoft.com/office/powerpoint/2010/main" val="992564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nvGraphicFramePr>
        <p:xfrm>
          <a:off x="249639" y="980479"/>
          <a:ext cx="6194704" cy="5227320"/>
        </p:xfrm>
        <a:graphic>
          <a:graphicData uri="http://schemas.openxmlformats.org/drawingml/2006/table">
            <a:tbl>
              <a:tblPr firstRow="1" firstCol="1" bandRow="1"/>
              <a:tblGrid>
                <a:gridCol w="1043229">
                  <a:extLst>
                    <a:ext uri="{9D8B030D-6E8A-4147-A177-3AD203B41FA5}">
                      <a16:colId xmlns:a16="http://schemas.microsoft.com/office/drawing/2014/main" val="984520195"/>
                    </a:ext>
                  </a:extLst>
                </a:gridCol>
                <a:gridCol w="5151475">
                  <a:extLst>
                    <a:ext uri="{9D8B030D-6E8A-4147-A177-3AD203B41FA5}">
                      <a16:colId xmlns:a16="http://schemas.microsoft.com/office/drawing/2014/main" val="2901526785"/>
                    </a:ext>
                  </a:extLst>
                </a:gridCol>
              </a:tblGrid>
              <a:tr h="1152216">
                <a:tc>
                  <a:txBody>
                    <a:bodyPr/>
                    <a:lstStyle/>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endParaRPr lang="en-US" sz="1600">
                        <a:effectLst/>
                        <a:latin typeface="Calibri"/>
                        <a:ea typeface="Yu Mincho"/>
                        <a:cs typeface="Times New Roman"/>
                      </a:endParaRPr>
                    </a:p>
                    <a:p>
                      <a:pPr marL="0" marR="91440" lvl="0" indent="0">
                        <a:spcBef>
                          <a:spcPts val="0"/>
                        </a:spcBef>
                        <a:spcAft>
                          <a:spcPts val="0"/>
                        </a:spcAft>
                        <a:buNone/>
                      </a:pPr>
                      <a:endParaRPr lang="en-US" sz="1600">
                        <a:effectLst/>
                        <a:latin typeface="Calibri"/>
                        <a:ea typeface="Yu Mincho"/>
                        <a:cs typeface="Times New Roman"/>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Calibri"/>
                          <a:ea typeface="Yu Mincho"/>
                          <a:cs typeface="Times New Roman"/>
                        </a:rPr>
                        <a:t>Agenda Item #1: Metro Update </a:t>
                      </a:r>
                      <a:r>
                        <a:rPr lang="en-US" sz="1600" kern="1200">
                          <a:solidFill>
                            <a:schemeClr val="tx1"/>
                          </a:solidFill>
                          <a:effectLst/>
                          <a:latin typeface="+mn-lt"/>
                          <a:ea typeface="Yu Mincho"/>
                          <a:cs typeface="Arial"/>
                        </a:rPr>
                        <a:t>(10 minutes)</a:t>
                      </a:r>
                      <a:endParaRPr lang="en-US" sz="1600">
                        <a:effectLst/>
                        <a:latin typeface="Calibri"/>
                        <a:ea typeface="Yu Mincho"/>
                        <a:cs typeface="Times New Roman"/>
                      </a:endParaRPr>
                    </a:p>
                    <a:p>
                      <a:pPr marL="0" indent="0">
                        <a:lnSpc>
                          <a:spcPct val="100000"/>
                        </a:lnSpc>
                        <a:spcBef>
                          <a:spcPts val="0"/>
                        </a:spcBef>
                        <a:buNone/>
                      </a:pPr>
                      <a:endParaRPr lang="en-US" sz="1600">
                        <a:effectLst/>
                        <a:latin typeface="Calibri"/>
                        <a:ea typeface="Yu Mincho"/>
                        <a:cs typeface="Times New Roman"/>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1190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600" b="1">
                          <a:effectLst/>
                          <a:latin typeface="Calibri"/>
                          <a:ea typeface="Yu Mincho"/>
                          <a:cs typeface="Arial"/>
                        </a:rPr>
                        <a:t>1:15pm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effectLst/>
                        <a:latin typeface="+mn-lt"/>
                        <a:ea typeface="Yu Mincho"/>
                        <a:cs typeface="Arial"/>
                      </a:endParaRPr>
                    </a:p>
                  </a:txBody>
                  <a:tcPr marL="59388" marR="59388" marT="0" marB="0">
                    <a:lnL>
                      <a:noFill/>
                    </a:lnL>
                    <a:lnR>
                      <a:noFill/>
                    </a:lnR>
                    <a:lnT>
                      <a:noFill/>
                    </a:lnT>
                    <a:lnB>
                      <a:noFill/>
                    </a:lnB>
                  </a:tcPr>
                </a:tc>
                <a:tc>
                  <a:txBody>
                    <a:bodyPr/>
                    <a:lstStyle/>
                    <a:p>
                      <a:r>
                        <a:rPr lang="en-US" sz="1600" b="1" kern="1200">
                          <a:solidFill>
                            <a:schemeClr val="tx1"/>
                          </a:solidFill>
                          <a:effectLst/>
                          <a:latin typeface="Calibri"/>
                          <a:ea typeface="Yu Mincho"/>
                          <a:cs typeface="Times New Roman"/>
                        </a:rPr>
                        <a:t>Agenda Item #2:  Background Presentations </a:t>
                      </a:r>
                      <a:r>
                        <a:rPr lang="en-US" sz="1600" b="0" kern="1200">
                          <a:solidFill>
                            <a:schemeClr val="tx1"/>
                          </a:solidFill>
                          <a:effectLst/>
                          <a:latin typeface="Calibri"/>
                          <a:ea typeface="Yu Mincho"/>
                          <a:cs typeface="Times New Roman"/>
                        </a:rPr>
                        <a:t>(60 minutes)</a:t>
                      </a:r>
                    </a:p>
                    <a:p>
                      <a:pPr lvl="0"/>
                      <a:endParaRPr lang="en-US" sz="1200" kern="1200">
                        <a:solidFill>
                          <a:schemeClr val="tx1"/>
                        </a:solidFill>
                        <a:effectLst/>
                        <a:latin typeface="+mn-lt"/>
                        <a:ea typeface="+mn-ea"/>
                        <a:cs typeface="+mn-cs"/>
                      </a:endParaRPr>
                    </a:p>
                    <a:p>
                      <a:pPr lvl="0"/>
                      <a:r>
                        <a:rPr lang="en-US" sz="1400" kern="1200">
                          <a:solidFill>
                            <a:schemeClr val="tx1"/>
                          </a:solidFill>
                          <a:effectLst/>
                          <a:latin typeface="+mn-lt"/>
                          <a:ea typeface="+mn-ea"/>
                          <a:cs typeface="+mn-cs"/>
                        </a:rPr>
                        <a:t>Truck Market Segmentation Volumes by Type</a:t>
                      </a:r>
                    </a:p>
                    <a:p>
                      <a:r>
                        <a:rPr lang="en-US" sz="1400" i="1" kern="1200">
                          <a:solidFill>
                            <a:schemeClr val="tx1"/>
                          </a:solidFill>
                          <a:effectLst/>
                          <a:latin typeface="+mn-lt"/>
                          <a:ea typeface="+mn-ea"/>
                          <a:cs typeface="+mn-cs"/>
                        </a:rPr>
                        <a:t>Presentation by Keir Opie, Principal, Cambridge Systematics</a:t>
                      </a:r>
                      <a:endParaRPr lang="en-US" sz="1400" kern="1200">
                        <a:solidFill>
                          <a:schemeClr val="tx1"/>
                        </a:solidFill>
                        <a:effectLst/>
                        <a:latin typeface="+mn-lt"/>
                        <a:ea typeface="+mn-ea"/>
                        <a:cs typeface="+mn-cs"/>
                      </a:endParaRPr>
                    </a:p>
                    <a:p>
                      <a:pPr marL="400050" marR="91440" lvl="0" indent="-223520" algn="l" defTabSz="914400" rtl="0" eaLnBrk="1" fontAlgn="auto" latinLnBrk="0" hangingPunct="1">
                        <a:lnSpc>
                          <a:spcPct val="100000"/>
                        </a:lnSpc>
                        <a:spcBef>
                          <a:spcPts val="0"/>
                        </a:spcBef>
                        <a:spcAft>
                          <a:spcPts val="0"/>
                        </a:spcAft>
                        <a:buClrTx/>
                        <a:buSzTx/>
                        <a:buFontTx/>
                        <a:buAutoNum type="romanLcPeriod"/>
                        <a:defRPr/>
                      </a:pPr>
                      <a:r>
                        <a:rPr lang="en-US" sz="1200" kern="1200">
                          <a:solidFill>
                            <a:schemeClr val="tx1"/>
                          </a:solidFill>
                          <a:effectLst/>
                          <a:latin typeface="+mn-lt"/>
                          <a:ea typeface="Yu Mincho"/>
                          <a:cs typeface="Arial"/>
                        </a:rPr>
                        <a:t>Presentation (10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200" kern="1200">
                          <a:solidFill>
                            <a:schemeClr val="tx1"/>
                          </a:solidFill>
                          <a:effectLst/>
                          <a:latin typeface="+mn-lt"/>
                          <a:ea typeface="Yu Mincho"/>
                          <a:cs typeface="Arial"/>
                        </a:rPr>
                        <a:t>Questions (5 minutes)</a:t>
                      </a:r>
                    </a:p>
                    <a:p>
                      <a:endParaRPr lang="en-US" sz="1400" kern="1200">
                        <a:solidFill>
                          <a:schemeClr val="tx1"/>
                        </a:solidFill>
                        <a:effectLst/>
                        <a:latin typeface="+mn-lt"/>
                        <a:ea typeface="+mn-ea"/>
                        <a:cs typeface="+mn-cs"/>
                      </a:endParaRPr>
                    </a:p>
                    <a:p>
                      <a:pPr lvl="0"/>
                      <a:r>
                        <a:rPr lang="en-US" sz="1400" kern="1200">
                          <a:solidFill>
                            <a:schemeClr val="tx1"/>
                          </a:solidFill>
                          <a:effectLst/>
                          <a:latin typeface="+mn-lt"/>
                          <a:ea typeface="+mn-ea"/>
                          <a:cs typeface="+mn-cs"/>
                        </a:rPr>
                        <a:t>Potential Locations for MD HD Truck Charging Facilities</a:t>
                      </a:r>
                    </a:p>
                    <a:p>
                      <a:r>
                        <a:rPr lang="en-US" sz="1400" i="1" kern="1200">
                          <a:solidFill>
                            <a:schemeClr val="tx1"/>
                          </a:solidFill>
                          <a:effectLst/>
                          <a:latin typeface="+mn-lt"/>
                          <a:ea typeface="+mn-ea"/>
                          <a:cs typeface="+mn-cs"/>
                        </a:rPr>
                        <a:t>Presentation by Jack Symington, Senior Program Manager Transportation, Los Angeles Cleantech Incubator</a:t>
                      </a:r>
                    </a:p>
                    <a:p>
                      <a:pPr marL="400050" marR="91440" lvl="0" indent="-231775" algn="l" defTabSz="914400" rtl="0" eaLnBrk="1" fontAlgn="auto" latinLnBrk="0" hangingPunct="1">
                        <a:lnSpc>
                          <a:spcPct val="100000"/>
                        </a:lnSpc>
                        <a:spcBef>
                          <a:spcPts val="0"/>
                        </a:spcBef>
                        <a:spcAft>
                          <a:spcPts val="0"/>
                        </a:spcAft>
                        <a:buClrTx/>
                        <a:buSzTx/>
                        <a:buFontTx/>
                        <a:buAutoNum type="romanLcPeriod"/>
                        <a:defRPr/>
                      </a:pPr>
                      <a:r>
                        <a:rPr lang="en-US" sz="1200" kern="1200">
                          <a:solidFill>
                            <a:schemeClr val="tx1"/>
                          </a:solidFill>
                          <a:effectLst/>
                          <a:latin typeface="+mn-lt"/>
                          <a:ea typeface="Yu Mincho"/>
                          <a:cs typeface="Arial"/>
                        </a:rPr>
                        <a:t>Presentation (10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200" kern="1200">
                          <a:solidFill>
                            <a:schemeClr val="tx1"/>
                          </a:solidFill>
                          <a:effectLst/>
                          <a:latin typeface="+mn-lt"/>
                          <a:ea typeface="Yu Mincho"/>
                          <a:cs typeface="Arial"/>
                        </a:rPr>
                        <a:t>Questions (5 minutes)</a:t>
                      </a:r>
                    </a:p>
                    <a:p>
                      <a:pPr marL="168275" marR="9144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Yu Mincho"/>
                        <a:cs typeface="Arial"/>
                      </a:endParaRPr>
                    </a:p>
                    <a:p>
                      <a:pPr lvl="0"/>
                      <a:r>
                        <a:rPr lang="en-US" sz="1400" b="0">
                          <a:effectLst/>
                          <a:latin typeface="+mn-lt"/>
                          <a:ea typeface="Yu Mincho"/>
                          <a:cs typeface="Times New Roman"/>
                        </a:rPr>
                        <a:t>Expeditious Deployment of Resources –State and Federal Grants </a:t>
                      </a:r>
                    </a:p>
                    <a:p>
                      <a:pPr lvl="0"/>
                      <a:r>
                        <a:rPr lang="en-US" sz="1400" i="1" kern="1200">
                          <a:solidFill>
                            <a:schemeClr val="tx1"/>
                          </a:solidFill>
                          <a:effectLst/>
                          <a:latin typeface="+mn-lt"/>
                          <a:ea typeface="+mn-ea"/>
                          <a:cs typeface="+mn-cs"/>
                        </a:rPr>
                        <a:t>Presentation by Kayla Giese, SB 671 Assessment Coordinator, California Transportation Commission</a:t>
                      </a:r>
                    </a:p>
                    <a:p>
                      <a:pPr marL="400050" marR="91440" lvl="0" indent="-231775" algn="l" defTabSz="914400" rtl="0" eaLnBrk="1" fontAlgn="auto" latinLnBrk="0" hangingPunct="1">
                        <a:lnSpc>
                          <a:spcPct val="100000"/>
                        </a:lnSpc>
                        <a:spcBef>
                          <a:spcPts val="0"/>
                        </a:spcBef>
                        <a:spcAft>
                          <a:spcPts val="0"/>
                        </a:spcAft>
                        <a:buClrTx/>
                        <a:buSzTx/>
                        <a:buFontTx/>
                        <a:buAutoNum type="romanLcPeriod"/>
                        <a:defRPr/>
                      </a:pPr>
                      <a:r>
                        <a:rPr lang="en-US" sz="1200" kern="1200">
                          <a:solidFill>
                            <a:schemeClr val="tx1"/>
                          </a:solidFill>
                          <a:effectLst/>
                          <a:latin typeface="+mn-lt"/>
                          <a:ea typeface="Yu Mincho"/>
                          <a:cs typeface="Arial"/>
                        </a:rPr>
                        <a:t>Presentation (10 minutes)</a:t>
                      </a:r>
                    </a:p>
                    <a:p>
                      <a:pPr marL="400050" marR="91440" lvl="0" indent="-231775" algn="l" rtl="0" eaLnBrk="1" fontAlgn="auto" latinLnBrk="0" hangingPunct="1">
                        <a:lnSpc>
                          <a:spcPct val="100000"/>
                        </a:lnSpc>
                        <a:spcBef>
                          <a:spcPts val="0"/>
                        </a:spcBef>
                        <a:spcAft>
                          <a:spcPts val="0"/>
                        </a:spcAft>
                        <a:buClrTx/>
                        <a:buSzTx/>
                        <a:buFontTx/>
                        <a:buAutoNum type="romanLcPeriod"/>
                      </a:pPr>
                      <a:r>
                        <a:rPr lang="en-US" sz="1200" kern="1200">
                          <a:solidFill>
                            <a:schemeClr val="tx1"/>
                          </a:solidFill>
                          <a:effectLst/>
                          <a:latin typeface="+mn-lt"/>
                          <a:ea typeface="Yu Mincho"/>
                          <a:cs typeface="Arial"/>
                        </a:rPr>
                        <a:t>Questions (5 minutes)</a:t>
                      </a:r>
                    </a:p>
                    <a:p>
                      <a:endParaRPr lang="en-US" sz="1100" b="1" kern="1200">
                        <a:solidFill>
                          <a:schemeClr val="tx1"/>
                        </a:solidFill>
                        <a:effectLst/>
                        <a:latin typeface="+mn-lt"/>
                        <a:ea typeface="Yu Mincho"/>
                        <a:cs typeface="Arial"/>
                      </a:endParaRPr>
                    </a:p>
                    <a:p>
                      <a:pPr lvl="0">
                        <a:buNone/>
                      </a:pPr>
                      <a:r>
                        <a:rPr lang="en-US" sz="1400" b="0" kern="1200">
                          <a:solidFill>
                            <a:schemeClr val="tx1"/>
                          </a:solidFill>
                          <a:effectLst/>
                          <a:latin typeface="+mn-lt"/>
                          <a:ea typeface="Yu Mincho"/>
                          <a:cs typeface="Arial"/>
                        </a:rPr>
                        <a:t>Discussion (15 minutes)</a:t>
                      </a:r>
                    </a:p>
                  </a:txBody>
                  <a:tcPr marL="59388" marR="59388" marT="0" marB="0">
                    <a:lnL>
                      <a:noFill/>
                    </a:lnL>
                    <a:lnR>
                      <a:noFill/>
                    </a:lnR>
                    <a:lnT>
                      <a:noFill/>
                    </a:lnT>
                    <a:lnB>
                      <a:noFill/>
                    </a:lnB>
                  </a:tcPr>
                </a:tc>
                <a:extLst>
                  <a:ext uri="{0D108BD9-81ED-4DB2-BD59-A6C34878D82A}">
                    <a16:rowId xmlns:a16="http://schemas.microsoft.com/office/drawing/2014/main" val="3090728760"/>
                  </a:ext>
                </a:extLst>
              </a:tr>
            </a:tbl>
          </a:graphicData>
        </a:graphic>
      </p:graphicFrame>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extLst>
              <p:ext uri="{D42A27DB-BD31-4B8C-83A1-F6EECF244321}">
                <p14:modId xmlns:p14="http://schemas.microsoft.com/office/powerpoint/2010/main" val="1827801310"/>
              </p:ext>
            </p:extLst>
          </p:nvPr>
        </p:nvGraphicFramePr>
        <p:xfrm>
          <a:off x="6589383" y="980479"/>
          <a:ext cx="5602617" cy="3992880"/>
        </p:xfrm>
        <a:graphic>
          <a:graphicData uri="http://schemas.openxmlformats.org/drawingml/2006/table">
            <a:tbl>
              <a:tblPr firstRow="1" firstCol="1" bandRow="1"/>
              <a:tblGrid>
                <a:gridCol w="839028">
                  <a:extLst>
                    <a:ext uri="{9D8B030D-6E8A-4147-A177-3AD203B41FA5}">
                      <a16:colId xmlns:a16="http://schemas.microsoft.com/office/drawing/2014/main" val="4270607320"/>
                    </a:ext>
                  </a:extLst>
                </a:gridCol>
                <a:gridCol w="4763589">
                  <a:extLst>
                    <a:ext uri="{9D8B030D-6E8A-4147-A177-3AD203B41FA5}">
                      <a16:colId xmlns:a16="http://schemas.microsoft.com/office/drawing/2014/main" val="1438370606"/>
                    </a:ext>
                  </a:extLst>
                </a:gridCol>
              </a:tblGrid>
              <a:tr h="1449466">
                <a:tc>
                  <a:txBody>
                    <a:bodyPr/>
                    <a:lstStyle/>
                    <a:p>
                      <a:pPr marL="0" marR="0">
                        <a:lnSpc>
                          <a:spcPct val="100000"/>
                        </a:lnSpc>
                        <a:spcBef>
                          <a:spcPts val="0"/>
                        </a:spcBef>
                        <a:spcAft>
                          <a:spcPts val="0"/>
                        </a:spcAft>
                      </a:pPr>
                      <a:r>
                        <a:rPr lang="en-US" sz="1600" b="1">
                          <a:solidFill>
                            <a:schemeClr val="tx1"/>
                          </a:solidFill>
                          <a:effectLst/>
                          <a:latin typeface="Calibri"/>
                          <a:ea typeface="Yu Mincho"/>
                          <a:cs typeface="Arial"/>
                        </a:rPr>
                        <a:t>2:15pm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2:30pm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2:55pm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3:00pm</a:t>
                      </a:r>
                    </a:p>
                  </a:txBody>
                  <a:tcPr marL="42098" marR="42098" marT="0" marB="0">
                    <a:lnL>
                      <a:noFill/>
                    </a:lnL>
                    <a:lnR>
                      <a:noFill/>
                    </a:lnR>
                    <a:lnT>
                      <a:noFill/>
                    </a:lnT>
                    <a:lnB>
                      <a:noFill/>
                    </a:lnB>
                  </a:tcPr>
                </a:tc>
                <a:tc>
                  <a:txBody>
                    <a:bodyPr/>
                    <a:lstStyle/>
                    <a:p>
                      <a:pPr marL="0" marR="91440" lvl="0" indent="0" algn="l"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Arial"/>
                        </a:rPr>
                        <a:t>Agenda Item #3:  ZET Program – Community Needs</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i="1" kern="1200">
                          <a:solidFill>
                            <a:schemeClr val="tx1"/>
                          </a:solidFill>
                          <a:effectLst/>
                          <a:latin typeface="+mn-lt"/>
                          <a:ea typeface="+mn-ea"/>
                          <a:cs typeface="+mn-cs"/>
                        </a:rPr>
                        <a:t>Jack Symington, Senior Program Manager, Transportation, Los Angeles Cleantech Incubator</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i="1" kern="1200">
                          <a:solidFill>
                            <a:schemeClr val="tx1"/>
                          </a:solidFill>
                          <a:effectLst/>
                          <a:latin typeface="+mn-lt"/>
                          <a:ea typeface="+mn-ea"/>
                          <a:cs typeface="+mn-cs"/>
                        </a:rPr>
                        <a:t>CEHAJ Participants in LACI Blueprint Project</a:t>
                      </a:r>
                      <a:endParaRPr lang="en-US" sz="1400" kern="1200">
                        <a:solidFill>
                          <a:schemeClr val="tx1"/>
                        </a:solidFill>
                        <a:effectLst/>
                        <a:latin typeface="+mn-lt"/>
                        <a:ea typeface="Yu Mincho"/>
                        <a:cs typeface="Arial"/>
                      </a:endParaRPr>
                    </a:p>
                    <a:p>
                      <a:pPr marL="400050" marR="91440" lvl="0" indent="-231775" algn="l" rtl="0" eaLnBrk="1" fontAlgn="auto" latinLnBrk="0" hangingPunct="1">
                        <a:lnSpc>
                          <a:spcPct val="100000"/>
                        </a:lnSpc>
                        <a:spcBef>
                          <a:spcPts val="0"/>
                        </a:spcBef>
                        <a:spcAft>
                          <a:spcPts val="0"/>
                        </a:spcAft>
                        <a:buClrTx/>
                        <a:buSzTx/>
                        <a:buFontTx/>
                        <a:buAutoNum type="romanLcPeriod"/>
                      </a:pPr>
                      <a:r>
                        <a:rPr lang="en-US" sz="1400" kern="1200">
                          <a:solidFill>
                            <a:schemeClr val="tx1"/>
                          </a:solidFill>
                          <a:effectLst/>
                          <a:latin typeface="+mn-lt"/>
                          <a:ea typeface="Yu Mincho"/>
                          <a:cs typeface="Arial"/>
                        </a:rPr>
                        <a:t>Overview (5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400" kern="1200">
                          <a:solidFill>
                            <a:schemeClr val="tx1"/>
                          </a:solidFill>
                          <a:effectLst/>
                          <a:latin typeface="+mn-lt"/>
                          <a:ea typeface="Yu Mincho"/>
                          <a:cs typeface="Arial"/>
                        </a:rPr>
                        <a:t>Facilitated Discussion (10 minutes)</a:t>
                      </a:r>
                      <a:endParaRPr lang="en-US" sz="1400" b="1" kern="1200">
                        <a:solidFill>
                          <a:schemeClr val="tx1"/>
                        </a:solidFill>
                        <a:effectLst/>
                        <a:latin typeface="+mn-lt"/>
                        <a:ea typeface="Yu Mincho"/>
                        <a:cs typeface="Arial"/>
                      </a:endParaRPr>
                    </a:p>
                    <a:p>
                      <a:pPr marL="168275" marR="91440" lvl="0" indent="0" algn="l">
                        <a:lnSpc>
                          <a:spcPct val="100000"/>
                        </a:lnSpc>
                        <a:spcBef>
                          <a:spcPts val="0"/>
                        </a:spcBef>
                        <a:spcAft>
                          <a:spcPts val="0"/>
                        </a:spcAft>
                        <a:buClrTx/>
                        <a:buSzTx/>
                        <a:buFontTx/>
                        <a:buNone/>
                      </a:pPr>
                      <a:endParaRPr lang="en-US" sz="1400" kern="1200">
                        <a:solidFill>
                          <a:schemeClr val="tx1"/>
                        </a:solidFill>
                        <a:effectLst/>
                        <a:latin typeface="+mn-lt"/>
                        <a:ea typeface="Yu Mincho"/>
                        <a:cs typeface="Arial"/>
                      </a:endParaRPr>
                    </a:p>
                    <a:p>
                      <a:pPr marL="168275" marR="91440" lvl="0" indent="0" algn="l">
                        <a:lnSpc>
                          <a:spcPct val="100000"/>
                        </a:lnSpc>
                        <a:spcBef>
                          <a:spcPts val="0"/>
                        </a:spcBef>
                        <a:spcAft>
                          <a:spcPts val="0"/>
                        </a:spcAft>
                        <a:buClrTx/>
                        <a:buSzTx/>
                        <a:buFontTx/>
                        <a:buNone/>
                      </a:pPr>
                      <a:endParaRPr lang="en-US" sz="1400" kern="1200">
                        <a:solidFill>
                          <a:schemeClr val="tx1"/>
                        </a:solidFill>
                        <a:effectLst/>
                        <a:latin typeface="+mn-lt"/>
                        <a:ea typeface="Yu Mincho"/>
                        <a:cs typeface="Arial"/>
                      </a:endParaRPr>
                    </a:p>
                    <a:p>
                      <a:pPr algn="l">
                        <a:lnSpc>
                          <a:spcPct val="100000"/>
                        </a:lnSpc>
                        <a:spcAft>
                          <a:spcPts val="0"/>
                        </a:spcAft>
                      </a:pPr>
                      <a:r>
                        <a:rPr lang="en-US" sz="1600" b="1" kern="1200">
                          <a:solidFill>
                            <a:schemeClr val="tx1"/>
                          </a:solidFill>
                          <a:effectLst/>
                          <a:latin typeface="Calibri"/>
                          <a:ea typeface="Yu Mincho"/>
                          <a:cs typeface="Times New Roman"/>
                        </a:rPr>
                        <a:t>Agenda Item #4:  Metro’s Sustainability and Transportation Electrification Policies</a:t>
                      </a:r>
                      <a:endParaRPr lang="en-US" sz="1600" b="1" i="0" kern="1200">
                        <a:solidFill>
                          <a:schemeClr val="tx1"/>
                        </a:solidFill>
                        <a:effectLst/>
                        <a:latin typeface="Calibri"/>
                        <a:ea typeface="Yu Mincho"/>
                        <a:cs typeface="Times New Roman"/>
                      </a:endParaRPr>
                    </a:p>
                    <a:p>
                      <a:pPr algn="l">
                        <a:lnSpc>
                          <a:spcPct val="100000"/>
                        </a:lnSpc>
                        <a:spcAft>
                          <a:spcPts val="0"/>
                        </a:spcAft>
                        <a:defRPr/>
                      </a:pPr>
                      <a:r>
                        <a:rPr lang="en-US" sz="1400" i="1" kern="1200" err="1">
                          <a:solidFill>
                            <a:schemeClr val="tx1"/>
                          </a:solidFill>
                          <a:effectLst/>
                          <a:latin typeface="+mn-lt"/>
                          <a:ea typeface="Yu Mincho"/>
                          <a:cs typeface="Arial"/>
                        </a:rPr>
                        <a:t>Cris</a:t>
                      </a:r>
                      <a:r>
                        <a:rPr lang="en-US" sz="1400" i="1" kern="1200">
                          <a:solidFill>
                            <a:schemeClr val="tx1"/>
                          </a:solidFill>
                          <a:effectLst/>
                          <a:latin typeface="+mn-lt"/>
                          <a:ea typeface="Yu Mincho"/>
                          <a:cs typeface="Arial"/>
                        </a:rPr>
                        <a:t> Liban, Chief Sustainability Officer, LA Metro</a:t>
                      </a:r>
                    </a:p>
                    <a:p>
                      <a:pPr marL="396875" marR="91440" lvl="0" indent="-220345" algn="l" defTabSz="914400" rtl="0" eaLnBrk="1" fontAlgn="auto" latinLnBrk="0" hangingPunct="1">
                        <a:lnSpc>
                          <a:spcPct val="100000"/>
                        </a:lnSpc>
                        <a:spcBef>
                          <a:spcPts val="0"/>
                        </a:spcBef>
                        <a:spcAft>
                          <a:spcPts val="0"/>
                        </a:spcAft>
                        <a:buClrTx/>
                        <a:buSzTx/>
                        <a:buFontTx/>
                        <a:buAutoNum type="romanLcPeriod"/>
                        <a:defRPr/>
                      </a:pPr>
                      <a:r>
                        <a:rPr lang="en-US" sz="1400" kern="1200">
                          <a:solidFill>
                            <a:schemeClr val="tx1"/>
                          </a:solidFill>
                          <a:effectLst/>
                          <a:latin typeface="+mn-lt"/>
                          <a:ea typeface="Yu Mincho"/>
                          <a:cs typeface="Arial"/>
                        </a:rPr>
                        <a:t>Overview (Video)</a:t>
                      </a:r>
                    </a:p>
                    <a:p>
                      <a:pPr marL="396875" marR="91440" lvl="0" indent="-220345" algn="l" defTabSz="914400" rtl="0" eaLnBrk="1" fontAlgn="auto" latinLnBrk="0" hangingPunct="1">
                        <a:lnSpc>
                          <a:spcPct val="100000"/>
                        </a:lnSpc>
                        <a:spcBef>
                          <a:spcPts val="0"/>
                        </a:spcBef>
                        <a:spcAft>
                          <a:spcPts val="0"/>
                        </a:spcAft>
                        <a:buClrTx/>
                        <a:buSzTx/>
                        <a:buFontTx/>
                        <a:buAutoNum type="romanLcPeriod"/>
                        <a:defRPr/>
                      </a:pPr>
                      <a:r>
                        <a:rPr lang="en-US" sz="1400" kern="1200">
                          <a:solidFill>
                            <a:schemeClr val="tx1"/>
                          </a:solidFill>
                          <a:effectLst/>
                          <a:latin typeface="+mn-lt"/>
                          <a:ea typeface="Yu Mincho"/>
                          <a:cs typeface="Arial"/>
                        </a:rPr>
                        <a:t>Discussion</a:t>
                      </a:r>
                    </a:p>
                    <a:p>
                      <a:pPr marL="0" marR="91440" lvl="0" indent="0" algn="l" defTabSz="914400" rtl="0" eaLnBrk="1" fontAlgn="auto" latinLnBrk="0" hangingPunct="1">
                        <a:lnSpc>
                          <a:spcPct val="100000"/>
                        </a:lnSpc>
                        <a:spcBef>
                          <a:spcPts val="0"/>
                        </a:spcBef>
                        <a:spcAft>
                          <a:spcPts val="0"/>
                        </a:spcAft>
                        <a:buClrTx/>
                        <a:buSzTx/>
                        <a:buFontTx/>
                        <a:buNone/>
                      </a:pPr>
                      <a:endParaRPr lang="en-US" sz="400" b="1" kern="1200">
                        <a:solidFill>
                          <a:schemeClr val="tx1"/>
                        </a:solidFill>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pPr>
                      <a:endParaRPr lang="en-US" sz="400" b="1" kern="1200">
                        <a:solidFill>
                          <a:schemeClr val="tx1"/>
                        </a:solidFill>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pPr>
                      <a:endParaRPr lang="en-US" sz="1800" b="1" kern="1200">
                        <a:solidFill>
                          <a:schemeClr val="tx1"/>
                        </a:solidFill>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Arial"/>
                        </a:rPr>
                        <a:t>Closing Remarks and Upcoming Meetings</a:t>
                      </a: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kern="1200">
                          <a:solidFill>
                            <a:schemeClr val="tx1"/>
                          </a:solidFill>
                          <a:effectLst/>
                          <a:latin typeface="+mn-lt"/>
                          <a:ea typeface="Calibri" panose="020F0502020204030204" pitchFamily="34" charset="0"/>
                          <a:cs typeface="Arial"/>
                        </a:rPr>
                        <a:t>Adjournment</a:t>
                      </a:r>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Tree>
    <p:extLst>
      <p:ext uri="{BB962C8B-B14F-4D97-AF65-F5344CB8AC3E}">
        <p14:creationId xmlns:p14="http://schemas.microsoft.com/office/powerpoint/2010/main" val="781694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FAAAB002-E48E-4009-828A-511F7A8280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78500CF-3015-4AAA-867F-A5ABDD4EEFC7}"/>
              </a:ext>
            </a:extLst>
          </p:cNvPr>
          <p:cNvPicPr>
            <a:picLocks noChangeAspect="1"/>
          </p:cNvPicPr>
          <p:nvPr/>
        </p:nvPicPr>
        <p:blipFill rotWithShape="1">
          <a:blip r:embed="rId2"/>
          <a:srcRect t="12212" r="9091"/>
          <a:stretch/>
        </p:blipFill>
        <p:spPr>
          <a:xfrm>
            <a:off x="-1" y="10"/>
            <a:ext cx="12192000" cy="6857990"/>
          </a:xfrm>
          <a:prstGeom prst="rect">
            <a:avLst/>
          </a:prstGeom>
        </p:spPr>
      </p:pic>
      <p:grpSp>
        <p:nvGrpSpPr>
          <p:cNvPr id="12" name="Group 11">
            <a:extLst>
              <a:ext uri="{FF2B5EF4-FFF2-40B4-BE49-F238E27FC236}">
                <a16:creationId xmlns:a16="http://schemas.microsoft.com/office/drawing/2014/main" id="{D74D7E9A-D874-4F02-8A2D-F9CD220591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23123"/>
            <a:ext cx="4216219" cy="5935132"/>
            <a:chOff x="438068" y="457200"/>
            <a:chExt cx="3703320" cy="5935132"/>
          </a:xfrm>
        </p:grpSpPr>
        <p:sp>
          <p:nvSpPr>
            <p:cNvPr id="13" name="Rectangle 12">
              <a:extLst>
                <a:ext uri="{FF2B5EF4-FFF2-40B4-BE49-F238E27FC236}">
                  <a16:creationId xmlns:a16="http://schemas.microsoft.com/office/drawing/2014/main" id="{FDF32581-CAA1-43C6-8532-DC56C8435C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97EF55D5-23F0-4398-B16B-AEF5778C30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50D1493D-A4CD-4CE8-8FCC-BD0030C60577}"/>
              </a:ext>
            </a:extLst>
          </p:cNvPr>
          <p:cNvSpPr>
            <a:spLocks noGrp="1"/>
          </p:cNvSpPr>
          <p:nvPr>
            <p:ph type="title"/>
          </p:nvPr>
        </p:nvSpPr>
        <p:spPr>
          <a:xfrm>
            <a:off x="681540" y="1006956"/>
            <a:ext cx="3730810" cy="1372177"/>
          </a:xfrm>
        </p:spPr>
        <p:txBody>
          <a:bodyPr anchor="ctr">
            <a:normAutofit/>
          </a:bodyPr>
          <a:lstStyle/>
          <a:p>
            <a:r>
              <a:rPr lang="en-US" sz="2600" b="1">
                <a:solidFill>
                  <a:srgbClr val="FFFFFF"/>
                </a:solidFill>
                <a:latin typeface="Arial" panose="020B0604020202020204" pitchFamily="34" charset="0"/>
                <a:cs typeface="Arial" panose="020B0604020202020204" pitchFamily="34" charset="0"/>
              </a:rPr>
              <a:t>Identify Electric Infrastructure</a:t>
            </a:r>
          </a:p>
        </p:txBody>
      </p:sp>
      <p:sp>
        <p:nvSpPr>
          <p:cNvPr id="3" name="Content Placeholder 2">
            <a:extLst>
              <a:ext uri="{FF2B5EF4-FFF2-40B4-BE49-F238E27FC236}">
                <a16:creationId xmlns:a16="http://schemas.microsoft.com/office/drawing/2014/main" id="{68C4F3A2-82B1-4A06-8BCB-640B2625D699}"/>
              </a:ext>
            </a:extLst>
          </p:cNvPr>
          <p:cNvSpPr>
            <a:spLocks noGrp="1"/>
          </p:cNvSpPr>
          <p:nvPr>
            <p:ph idx="1"/>
          </p:nvPr>
        </p:nvSpPr>
        <p:spPr>
          <a:xfrm>
            <a:off x="678531" y="2438399"/>
            <a:ext cx="3730810" cy="3564467"/>
          </a:xfrm>
        </p:spPr>
        <p:txBody>
          <a:bodyPr>
            <a:normAutofit/>
          </a:bodyPr>
          <a:lstStyle/>
          <a:p>
            <a:pPr>
              <a:buClr>
                <a:srgbClr val="1382FD"/>
              </a:buClr>
            </a:pPr>
            <a:r>
              <a:rPr lang="en-US">
                <a:solidFill>
                  <a:srgbClr val="FFFFFF"/>
                </a:solidFill>
                <a:latin typeface="Arial" panose="020B0604020202020204" pitchFamily="34" charset="0"/>
                <a:cs typeface="Arial" panose="020B0604020202020204" pitchFamily="34" charset="0"/>
              </a:rPr>
              <a:t>As part of our modeling efforts, we’re coordinating with the CPUC and the CEC to identify where existing distribution and transmission lines are compared to station locations.</a:t>
            </a:r>
          </a:p>
          <a:p>
            <a:pPr marL="0" indent="0">
              <a:buClr>
                <a:srgbClr val="1382FD"/>
              </a:buClr>
              <a:buNone/>
            </a:pPr>
            <a:endParaRPr lang="en-US">
              <a:solidFill>
                <a:srgbClr val="FFFFFF"/>
              </a:solidFill>
            </a:endParaRPr>
          </a:p>
        </p:txBody>
      </p:sp>
    </p:spTree>
    <p:extLst>
      <p:ext uri="{BB962C8B-B14F-4D97-AF65-F5344CB8AC3E}">
        <p14:creationId xmlns:p14="http://schemas.microsoft.com/office/powerpoint/2010/main" val="373442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1">
            <a:extLst>
              <a:ext uri="{FF2B5EF4-FFF2-40B4-BE49-F238E27FC236}">
                <a16:creationId xmlns:a16="http://schemas.microsoft.com/office/drawing/2014/main" id="{2A28AC4B-805D-4091-A648-61572081C7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3">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itle 5">
            <a:extLst>
              <a:ext uri="{FF2B5EF4-FFF2-40B4-BE49-F238E27FC236}">
                <a16:creationId xmlns:a16="http://schemas.microsoft.com/office/drawing/2014/main" id="{15D897EE-C2F7-42D0-8989-632A87B6B41D}"/>
              </a:ext>
            </a:extLst>
          </p:cNvPr>
          <p:cNvSpPr>
            <a:spLocks noGrp="1"/>
          </p:cNvSpPr>
          <p:nvPr>
            <p:ph type="title"/>
          </p:nvPr>
        </p:nvSpPr>
        <p:spPr>
          <a:xfrm>
            <a:off x="641668" y="1367437"/>
            <a:ext cx="3409783" cy="1013800"/>
          </a:xfrm>
        </p:spPr>
        <p:txBody>
          <a:bodyPr>
            <a:normAutofit fontScale="90000"/>
          </a:bodyPr>
          <a:lstStyle/>
          <a:p>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Identify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Top 5 freight corridors</a:t>
            </a:r>
          </a:p>
        </p:txBody>
      </p:sp>
      <p:sp>
        <p:nvSpPr>
          <p:cNvPr id="26" name="Rectangle 25">
            <a:extLst>
              <a:ext uri="{FF2B5EF4-FFF2-40B4-BE49-F238E27FC236}">
                <a16:creationId xmlns:a16="http://schemas.microsoft.com/office/drawing/2014/main" id="{A6D733BE-061E-4600-B6A3-62A68EF2C6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F99B05"/>
          </a:solidFill>
          <a:ln>
            <a:noFill/>
          </a:ln>
          <a:effectLst/>
        </p:spPr>
        <p:style>
          <a:lnRef idx="1">
            <a:schemeClr val="accent1"/>
          </a:lnRef>
          <a:fillRef idx="3">
            <a:schemeClr val="accent1"/>
          </a:fillRef>
          <a:effectRef idx="2">
            <a:schemeClr val="accent1"/>
          </a:effectRef>
          <a:fontRef idx="minor">
            <a:schemeClr val="lt1"/>
          </a:fontRef>
        </p:style>
      </p:sp>
      <p:sp>
        <p:nvSpPr>
          <p:cNvPr id="7" name="Content Placeholder 6">
            <a:extLst>
              <a:ext uri="{FF2B5EF4-FFF2-40B4-BE49-F238E27FC236}">
                <a16:creationId xmlns:a16="http://schemas.microsoft.com/office/drawing/2014/main" id="{9B674123-BF71-471A-9D13-7C244BE45039}"/>
              </a:ext>
            </a:extLst>
          </p:cNvPr>
          <p:cNvSpPr>
            <a:spLocks noGrp="1"/>
          </p:cNvSpPr>
          <p:nvPr>
            <p:ph idx="1"/>
          </p:nvPr>
        </p:nvSpPr>
        <p:spPr>
          <a:xfrm>
            <a:off x="601255" y="1964168"/>
            <a:ext cx="3409782" cy="4036582"/>
          </a:xfrm>
        </p:spPr>
        <p:txBody>
          <a:bodyPr>
            <a:normAutofit/>
          </a:bodyPr>
          <a:lstStyle/>
          <a:p>
            <a:r>
              <a:rPr lang="en-US" sz="2000">
                <a:solidFill>
                  <a:schemeClr val="bg1"/>
                </a:solidFill>
                <a:latin typeface="Arial" panose="020B0604020202020204" pitchFamily="34" charset="0"/>
                <a:cs typeface="Arial" panose="020B0604020202020204" pitchFamily="34" charset="0"/>
              </a:rPr>
              <a:t>Top 5 freight corridors with the most truck traffic and exposure to diesel contaminants</a:t>
            </a:r>
          </a:p>
          <a:p>
            <a:pPr marL="0" indent="0">
              <a:buNone/>
            </a:pPr>
            <a:endParaRPr lang="en-US">
              <a:solidFill>
                <a:schemeClr val="bg1"/>
              </a:solidFill>
            </a:endParaRPr>
          </a:p>
        </p:txBody>
      </p:sp>
      <p:pic>
        <p:nvPicPr>
          <p:cNvPr id="8" name="Picture 7" descr="Map&#10;&#10;Description automatically generated">
            <a:extLst>
              <a:ext uri="{FF2B5EF4-FFF2-40B4-BE49-F238E27FC236}">
                <a16:creationId xmlns:a16="http://schemas.microsoft.com/office/drawing/2014/main" id="{6E9EBAF3-4ED6-46FD-84F7-5B0093E03DB7}"/>
              </a:ext>
            </a:extLst>
          </p:cNvPr>
          <p:cNvPicPr/>
          <p:nvPr/>
        </p:nvPicPr>
        <p:blipFill>
          <a:blip r:embed="rId3">
            <a:extLst>
              <a:ext uri="{28A0092B-C50C-407E-A947-70E740481C1C}">
                <a14:useLocalDpi xmlns:a14="http://schemas.microsoft.com/office/drawing/2010/main" val="0"/>
              </a:ext>
            </a:extLst>
          </a:blip>
          <a:stretch>
            <a:fillRect/>
          </a:stretch>
        </p:blipFill>
        <p:spPr>
          <a:xfrm>
            <a:off x="4149854" y="1267072"/>
            <a:ext cx="7400478" cy="4323855"/>
          </a:xfrm>
          <a:prstGeom prst="rect">
            <a:avLst/>
          </a:prstGeom>
        </p:spPr>
      </p:pic>
      <p:sp>
        <p:nvSpPr>
          <p:cNvPr id="5" name="Slide Number Placeholder 4">
            <a:extLst>
              <a:ext uri="{FF2B5EF4-FFF2-40B4-BE49-F238E27FC236}">
                <a16:creationId xmlns:a16="http://schemas.microsoft.com/office/drawing/2014/main" id="{632879BE-F2A0-4E37-BF9A-5BB54BDE55E6}"/>
              </a:ext>
            </a:extLst>
          </p:cNvPr>
          <p:cNvSpPr>
            <a:spLocks noGrp="1"/>
          </p:cNvSpPr>
          <p:nvPr>
            <p:ph type="sldNum" sz="quarter" idx="12"/>
          </p:nvPr>
        </p:nvSpPr>
        <p:spPr>
          <a:xfrm>
            <a:off x="10558300" y="6400800"/>
            <a:ext cx="1052508" cy="365125"/>
          </a:xfrm>
        </p:spPr>
        <p:txBody>
          <a:bodyPr>
            <a:normAutofit/>
          </a:bodyPr>
          <a:lstStyle/>
          <a:p>
            <a:pPr>
              <a:spcAft>
                <a:spcPts val="600"/>
              </a:spcAft>
            </a:pPr>
            <a:fld id="{845526D0-3EF5-47AC-AEBA-99FB2A6E5E12}" type="slidenum">
              <a:rPr lang="en-US" smtClean="0">
                <a:solidFill>
                  <a:srgbClr val="F99B05"/>
                </a:solidFill>
              </a:rPr>
              <a:pPr>
                <a:spcAft>
                  <a:spcPts val="600"/>
                </a:spcAft>
              </a:pPr>
              <a:t>51</a:t>
            </a:fld>
            <a:endParaRPr lang="en-US">
              <a:solidFill>
                <a:srgbClr val="F99B05"/>
              </a:solidFill>
            </a:endParaRPr>
          </a:p>
        </p:txBody>
      </p:sp>
    </p:spTree>
    <p:extLst>
      <p:ext uri="{BB962C8B-B14F-4D97-AF65-F5344CB8AC3E}">
        <p14:creationId xmlns:p14="http://schemas.microsoft.com/office/powerpoint/2010/main" val="2837794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14FDB-CB22-4947-BB50-171A91D0C4BA}"/>
              </a:ext>
            </a:extLst>
          </p:cNvPr>
          <p:cNvSpPr>
            <a:spLocks noGrp="1"/>
          </p:cNvSpPr>
          <p:nvPr>
            <p:ph type="title"/>
          </p:nvPr>
        </p:nvSpPr>
        <p:spPr>
          <a:xfrm>
            <a:off x="437990" y="630579"/>
            <a:ext cx="10173010" cy="1554480"/>
          </a:xfrm>
        </p:spPr>
        <p:txBody>
          <a:bodyPr anchor="ctr">
            <a:normAutofit/>
          </a:bodyPr>
          <a:lstStyle/>
          <a:p>
            <a:r>
              <a:rPr lang="en-US" sz="3200">
                <a:latin typeface="Arial" panose="020B0604020202020204" pitchFamily="34" charset="0"/>
                <a:cs typeface="Arial" panose="020B0604020202020204" pitchFamily="34" charset="0"/>
              </a:rPr>
              <a:t>Draft Barriers and Solutions</a:t>
            </a:r>
          </a:p>
        </p:txBody>
      </p:sp>
      <p:graphicFrame>
        <p:nvGraphicFramePr>
          <p:cNvPr id="5" name="Content Placeholder 2">
            <a:extLst>
              <a:ext uri="{FF2B5EF4-FFF2-40B4-BE49-F238E27FC236}">
                <a16:creationId xmlns:a16="http://schemas.microsoft.com/office/drawing/2014/main" id="{EC48232C-629E-EEA9-1919-A7AAB4E53CAB}"/>
              </a:ext>
            </a:extLst>
          </p:cNvPr>
          <p:cNvGraphicFramePr>
            <a:graphicFrameLocks noGrp="1"/>
          </p:cNvGraphicFramePr>
          <p:nvPr>
            <p:ph idx="1"/>
            <p:extLst>
              <p:ext uri="{D42A27DB-BD31-4B8C-83A1-F6EECF244321}">
                <p14:modId xmlns:p14="http://schemas.microsoft.com/office/powerpoint/2010/main" val="4229783387"/>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35642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1D813-EA3D-44DD-8B54-1DBDA9438F78}"/>
              </a:ext>
            </a:extLst>
          </p:cNvPr>
          <p:cNvSpPr>
            <a:spLocks noGrp="1"/>
          </p:cNvSpPr>
          <p:nvPr>
            <p:ph type="title"/>
          </p:nvPr>
        </p:nvSpPr>
        <p:spPr>
          <a:xfrm>
            <a:off x="581192" y="702156"/>
            <a:ext cx="11029616" cy="1013800"/>
          </a:xfrm>
        </p:spPr>
        <p:txBody>
          <a:bodyPr>
            <a:normAutofit/>
          </a:bodyPr>
          <a:lstStyle/>
          <a:p>
            <a:r>
              <a:rPr lang="en-US" sz="3200">
                <a:solidFill>
                  <a:srgbClr val="FFFEFF"/>
                </a:solidFill>
                <a:latin typeface="Arial" panose="020B0604020202020204" pitchFamily="34" charset="0"/>
                <a:cs typeface="Arial" panose="020B0604020202020204" pitchFamily="34" charset="0"/>
              </a:rPr>
              <a:t>Timeline</a:t>
            </a:r>
          </a:p>
        </p:txBody>
      </p:sp>
      <p:graphicFrame>
        <p:nvGraphicFramePr>
          <p:cNvPr id="19" name="Content Placeholder 2">
            <a:extLst>
              <a:ext uri="{FF2B5EF4-FFF2-40B4-BE49-F238E27FC236}">
                <a16:creationId xmlns:a16="http://schemas.microsoft.com/office/drawing/2014/main" id="{C94C403E-D960-D9F9-611A-16CAB3E28753}"/>
              </a:ext>
            </a:extLst>
          </p:cNvPr>
          <p:cNvGraphicFramePr>
            <a:graphicFrameLocks noGrp="1"/>
          </p:cNvGraphicFramePr>
          <p:nvPr>
            <p:ph idx="1"/>
            <p:extLst>
              <p:ext uri="{D42A27DB-BD31-4B8C-83A1-F6EECF244321}">
                <p14:modId xmlns:p14="http://schemas.microsoft.com/office/powerpoint/2010/main" val="404640132"/>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052378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554545"/>
          </a:xfrm>
          <a:prstGeom prst="rect">
            <a:avLst/>
          </a:prstGeom>
          <a:solidFill>
            <a:srgbClr val="00B4BD"/>
          </a:solidFill>
        </p:spPr>
        <p:txBody>
          <a:bodyPr wrap="square" lIns="91440" tIns="45720" rIns="91440" bIns="45720" rtlCol="0" anchor="t">
            <a:spAutoFit/>
          </a:bodyPr>
          <a:lstStyle/>
          <a:p>
            <a:pPr marR="91440" algn="ctr" defTabSz="914400">
              <a:defRPr/>
            </a:pPr>
            <a:r>
              <a:rPr lang="en-US" sz="4000" b="1">
                <a:solidFill>
                  <a:schemeClr val="bg1"/>
                </a:solidFill>
                <a:ea typeface="Yu Mincho"/>
                <a:cs typeface="Arial"/>
              </a:rPr>
              <a:t>Questions:</a:t>
            </a:r>
          </a:p>
          <a:p>
            <a:pPr algn="ctr"/>
            <a:r>
              <a:rPr lang="en-US" sz="4000" b="1" i="1">
                <a:solidFill>
                  <a:schemeClr val="bg1"/>
                </a:solidFill>
                <a:ea typeface="+mn-lt"/>
                <a:cs typeface="+mn-lt"/>
              </a:rPr>
              <a:t>SB 671 Update</a:t>
            </a:r>
            <a:endParaRPr lang="en-US"/>
          </a:p>
          <a:p>
            <a:pPr marR="91440" algn="ctr" defTabSz="914400">
              <a:defRPr/>
            </a:pPr>
            <a:endParaRPr lang="en-US" sz="4000" b="1">
              <a:solidFill>
                <a:schemeClr val="bg1"/>
              </a:solidFill>
              <a:ea typeface="Yu Mincho"/>
              <a:cs typeface="Arial"/>
            </a:endParaRPr>
          </a:p>
          <a:p>
            <a:pPr marR="91440" algn="ctr" defTabSz="914400">
              <a:defRPr/>
            </a:pPr>
            <a:endParaRPr lang="en-US" sz="4000" b="1">
              <a:solidFill>
                <a:schemeClr val="bg1"/>
              </a:solidFill>
              <a:ea typeface="Yu Mincho"/>
              <a:cs typeface="Arial"/>
            </a:endParaRPr>
          </a:p>
        </p:txBody>
      </p:sp>
    </p:spTree>
    <p:extLst>
      <p:ext uri="{BB962C8B-B14F-4D97-AF65-F5344CB8AC3E}">
        <p14:creationId xmlns:p14="http://schemas.microsoft.com/office/powerpoint/2010/main" val="28722153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3170099"/>
          </a:xfrm>
          <a:prstGeom prst="rect">
            <a:avLst/>
          </a:prstGeom>
          <a:solidFill>
            <a:srgbClr val="00B4BD"/>
          </a:solidFill>
        </p:spPr>
        <p:txBody>
          <a:bodyPr wrap="square" lIns="91440" tIns="45720" rIns="91440" bIns="45720" rtlCol="0" anchor="t">
            <a:spAutoFit/>
          </a:bodyPr>
          <a:lstStyle/>
          <a:p>
            <a:pPr marR="91440" algn="ctr" defTabSz="914400">
              <a:defRPr/>
            </a:pPr>
            <a:r>
              <a:rPr lang="en-US" sz="4000" b="1">
                <a:solidFill>
                  <a:schemeClr val="bg1"/>
                </a:solidFill>
                <a:ea typeface="Yu Mincho"/>
                <a:cs typeface="Arial"/>
              </a:rPr>
              <a:t>Discussion:</a:t>
            </a:r>
          </a:p>
          <a:p>
            <a:pPr marR="91440" algn="ctr"/>
            <a:r>
              <a:rPr lang="en-US" sz="4000" b="1" i="1">
                <a:solidFill>
                  <a:schemeClr val="bg1"/>
                </a:solidFill>
                <a:ea typeface="Yu Mincho"/>
                <a:cs typeface="Arial"/>
              </a:rPr>
              <a:t>Potential Locations for Truck Charging Facilities</a:t>
            </a:r>
          </a:p>
          <a:p>
            <a:pPr algn="ctr" defTabSz="914400">
              <a:defRPr/>
            </a:pPr>
            <a:endParaRPr lang="en-US" sz="4000" b="1" i="1">
              <a:solidFill>
                <a:schemeClr val="bg1"/>
              </a:solidFill>
              <a:ea typeface="Yu Mincho"/>
              <a:cs typeface="Calibri"/>
            </a:endParaRPr>
          </a:p>
          <a:p>
            <a:pPr marR="91440" algn="ctr" defTabSz="914400">
              <a:defRPr/>
            </a:pPr>
            <a:endParaRPr lang="en-US" sz="4000" b="1">
              <a:solidFill>
                <a:schemeClr val="bg1"/>
              </a:solidFill>
              <a:ea typeface="Yu Mincho"/>
              <a:cs typeface="Arial"/>
            </a:endParaRPr>
          </a:p>
          <a:p>
            <a:pPr marR="91440" algn="ctr" defTabSz="914400">
              <a:defRPr/>
            </a:pPr>
            <a:endParaRPr lang="en-US" sz="4000" b="1">
              <a:solidFill>
                <a:schemeClr val="bg1"/>
              </a:solidFill>
              <a:ea typeface="Yu Mincho"/>
              <a:cs typeface="Arial"/>
            </a:endParaRPr>
          </a:p>
        </p:txBody>
      </p:sp>
    </p:spTree>
    <p:extLst>
      <p:ext uri="{BB962C8B-B14F-4D97-AF65-F5344CB8AC3E}">
        <p14:creationId xmlns:p14="http://schemas.microsoft.com/office/powerpoint/2010/main" val="6898711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397306"/>
          </a:xfrm>
          <a:prstGeom prst="rect">
            <a:avLst/>
          </a:prstGeom>
          <a:solidFill>
            <a:srgbClr val="00B4BD"/>
          </a:solidFill>
        </p:spPr>
        <p:txBody>
          <a:bodyPr wrap="square" lIns="91440" tIns="45720" rIns="91440" bIns="45720" rtlCol="0" anchor="t">
            <a:spAutoFit/>
          </a:bodyPr>
          <a:lstStyle/>
          <a:p>
            <a:pPr marR="0" lvl="0" indent="0" algn="ctr" defTabSz="457200" fontAlgn="auto">
              <a:lnSpc>
                <a:spcPct val="100000"/>
              </a:lnSpc>
              <a:spcBef>
                <a:spcPts val="0"/>
              </a:spcBef>
              <a:buClrTx/>
              <a:buSzTx/>
              <a:buFontTx/>
              <a:buNone/>
              <a:tabLst/>
              <a:defRPr/>
            </a:pPr>
            <a:r>
              <a:rPr lang="en-US" sz="4000" b="1">
                <a:solidFill>
                  <a:schemeClr val="bg1"/>
                </a:solidFill>
                <a:ea typeface="Yu Mincho"/>
                <a:cs typeface="Arial"/>
              </a:rPr>
              <a:t>Agenda Item #3:</a:t>
            </a:r>
          </a:p>
          <a:p>
            <a:pPr indent="-1026795" algn="ctr">
              <a:lnSpc>
                <a:spcPct val="120000"/>
              </a:lnSpc>
              <a:tabLst>
                <a:tab pos="852488" algn="l"/>
              </a:tabLst>
            </a:pPr>
            <a:r>
              <a:rPr lang="en-US" sz="4000" b="1">
                <a:solidFill>
                  <a:schemeClr val="bg1"/>
                </a:solidFill>
                <a:ea typeface="Yu Mincho"/>
                <a:cs typeface="Arial"/>
              </a:rPr>
              <a:t>ZET Program – Community Needs</a:t>
            </a:r>
          </a:p>
        </p:txBody>
      </p:sp>
      <p:sp>
        <p:nvSpPr>
          <p:cNvPr id="2" name="TextBox 1">
            <a:extLst>
              <a:ext uri="{FF2B5EF4-FFF2-40B4-BE49-F238E27FC236}">
                <a16:creationId xmlns:a16="http://schemas.microsoft.com/office/drawing/2014/main" id="{36D16662-7095-440D-A491-26FB6C045F2C}"/>
              </a:ext>
            </a:extLst>
          </p:cNvPr>
          <p:cNvSpPr txBox="1"/>
          <p:nvPr/>
        </p:nvSpPr>
        <p:spPr>
          <a:xfrm>
            <a:off x="3241139" y="3460058"/>
            <a:ext cx="8754701" cy="2092881"/>
          </a:xfrm>
          <a:prstGeom prst="rect">
            <a:avLst/>
          </a:prstGeom>
          <a:noFill/>
        </p:spPr>
        <p:txBody>
          <a:bodyPr wrap="square" lIns="91440" tIns="45720" rIns="91440" bIns="45720" rtlCol="0" anchor="t">
            <a:spAutoFit/>
          </a:bodyPr>
          <a:lstStyle/>
          <a:p>
            <a:pPr marL="400050" marR="91440" lvl="0" indent="-231775" algn="l" rtl="0" eaLnBrk="1" fontAlgn="auto" latinLnBrk="0" hangingPunct="1">
              <a:lnSpc>
                <a:spcPct val="100000"/>
              </a:lnSpc>
              <a:spcBef>
                <a:spcPts val="0"/>
              </a:spcBef>
              <a:spcAft>
                <a:spcPts val="0"/>
              </a:spcAft>
              <a:buClrTx/>
              <a:buSzTx/>
              <a:buFontTx/>
              <a:buAutoNum type="romanLcPeriod"/>
            </a:pPr>
            <a:r>
              <a:rPr lang="en-US" sz="2000" kern="1200">
                <a:solidFill>
                  <a:schemeClr val="bg1"/>
                </a:solidFill>
                <a:effectLst/>
                <a:latin typeface="+mn-lt"/>
                <a:ea typeface="Yu Mincho"/>
                <a:cs typeface="Arial"/>
              </a:rPr>
              <a:t>Overview (5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2000" kern="1200">
                <a:solidFill>
                  <a:schemeClr val="bg1"/>
                </a:solidFill>
                <a:effectLst/>
                <a:latin typeface="+mn-lt"/>
                <a:ea typeface="Yu Mincho"/>
                <a:cs typeface="Arial"/>
              </a:rPr>
              <a:t>Facilitated Discussion (10 minutes)</a:t>
            </a:r>
            <a:endParaRPr lang="en-US" sz="2000" b="1" kern="1200">
              <a:solidFill>
                <a:schemeClr val="bg1"/>
              </a:solidFill>
              <a:effectLst/>
              <a:latin typeface="+mn-lt"/>
              <a:ea typeface="Yu Mincho"/>
              <a:cs typeface="Arial"/>
            </a:endParaRP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1" kern="1200">
              <a:solidFill>
                <a:schemeClr val="bg1"/>
              </a:solidFill>
              <a:effectLst/>
              <a:latin typeface="+mn-lt"/>
              <a:ea typeface="+mn-ea"/>
              <a:cs typeface="+mn-cs"/>
            </a:endParaRP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kern="1200">
                <a:solidFill>
                  <a:schemeClr val="bg1"/>
                </a:solidFill>
                <a:effectLst/>
                <a:latin typeface="+mn-lt"/>
                <a:ea typeface="+mn-ea"/>
                <a:cs typeface="+mn-cs"/>
              </a:rPr>
              <a:t>Jack Symington, Senior Program Manager, Transportation, LACI</a:t>
            </a:r>
            <a:endParaRPr lang="en-US" sz="1800" i="1" kern="1200">
              <a:solidFill>
                <a:schemeClr val="bg1"/>
              </a:solidFill>
              <a:effectLst/>
              <a:latin typeface="+mn-lt"/>
              <a:cs typeface="Calibri"/>
            </a:endParaRP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a:solidFill>
                  <a:schemeClr val="bg1"/>
                </a:solidFill>
              </a:rPr>
              <a:t>CEHAJ Participants in LACI Blueprint Project</a:t>
            </a:r>
          </a:p>
          <a:p>
            <a:pPr indent="-285750" defTabSz="914400">
              <a:defRPr/>
            </a:pPr>
            <a:endParaRPr lang="en-US" sz="1800" i="1" kern="1200">
              <a:solidFill>
                <a:schemeClr val="bg1"/>
              </a:solidFill>
              <a:effectLst/>
              <a:latin typeface="+mn-lt"/>
              <a:cs typeface="Calibri"/>
            </a:endParaRPr>
          </a:p>
          <a:p>
            <a:endParaRPr lang="en-US"/>
          </a:p>
        </p:txBody>
      </p:sp>
    </p:spTree>
    <p:extLst>
      <p:ext uri="{BB962C8B-B14F-4D97-AF65-F5344CB8AC3E}">
        <p14:creationId xmlns:p14="http://schemas.microsoft.com/office/powerpoint/2010/main" val="3830733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565387"/>
            <a:ext cx="12172405" cy="3477875"/>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chemeClr val="bg1"/>
                </a:solidFill>
                <a:ea typeface="Yu Mincho"/>
                <a:cs typeface="Times New Roman"/>
              </a:rPr>
              <a:t>Agenda Item #4:</a:t>
            </a:r>
          </a:p>
          <a:p>
            <a:pPr algn="ctr">
              <a:spcAft>
                <a:spcPts val="600"/>
              </a:spcAft>
              <a:defRPr/>
            </a:pPr>
            <a:r>
              <a:rPr lang="en-US" sz="4000" b="1">
                <a:solidFill>
                  <a:schemeClr val="bg1"/>
                </a:solidFill>
                <a:ea typeface="Yu Mincho"/>
                <a:cs typeface="Times New Roman"/>
              </a:rPr>
              <a:t>ZET Program </a:t>
            </a:r>
          </a:p>
          <a:p>
            <a:pPr algn="ctr">
              <a:spcAft>
                <a:spcPts val="600"/>
              </a:spcAft>
              <a:defRPr/>
            </a:pPr>
            <a:r>
              <a:rPr lang="en-US" sz="4000" b="1">
                <a:solidFill>
                  <a:schemeClr val="bg1"/>
                </a:solidFill>
                <a:ea typeface="Yu Mincho"/>
                <a:cs typeface="Calibri"/>
              </a:rPr>
              <a:t>Metro’s Sustainability and Transportation </a:t>
            </a:r>
            <a:br>
              <a:rPr lang="en-US" sz="4000" b="1">
                <a:solidFill>
                  <a:schemeClr val="bg1"/>
                </a:solidFill>
                <a:ea typeface="Yu Mincho"/>
                <a:cs typeface="Calibri"/>
              </a:rPr>
            </a:br>
            <a:r>
              <a:rPr lang="en-US" sz="4000" b="1">
                <a:solidFill>
                  <a:schemeClr val="bg1"/>
                </a:solidFill>
                <a:ea typeface="Yu Mincho"/>
                <a:cs typeface="Calibri"/>
              </a:rPr>
              <a:t>Electrification Policies</a:t>
            </a:r>
            <a:endParaRPr lang="en-US">
              <a:solidFill>
                <a:schemeClr val="bg1"/>
              </a:solidFill>
            </a:endParaRPr>
          </a:p>
          <a:p>
            <a:pPr algn="ctr">
              <a:spcAft>
                <a:spcPts val="600"/>
              </a:spcAft>
              <a:defRPr/>
            </a:pPr>
            <a:endParaRPr lang="en-US" sz="4000" b="1">
              <a:solidFill>
                <a:schemeClr val="bg1"/>
              </a:solidFill>
              <a:ea typeface="Yu Mincho"/>
              <a:cs typeface="Times New Roman"/>
            </a:endParaRPr>
          </a:p>
        </p:txBody>
      </p:sp>
    </p:spTree>
    <p:extLst>
      <p:ext uri="{BB962C8B-B14F-4D97-AF65-F5344CB8AC3E}">
        <p14:creationId xmlns:p14="http://schemas.microsoft.com/office/powerpoint/2010/main" val="4754669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057D930-575D-4339-BB05-C793FFB0E3AF}"/>
              </a:ext>
            </a:extLst>
          </p:cNvPr>
          <p:cNvSpPr/>
          <p:nvPr/>
        </p:nvSpPr>
        <p:spPr>
          <a:xfrm>
            <a:off x="272712" y="1918253"/>
            <a:ext cx="11624762" cy="405516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9B3409D-4CE0-D490-7E58-DDEAC4E96290}"/>
              </a:ext>
            </a:extLst>
          </p:cNvPr>
          <p:cNvSpPr/>
          <p:nvPr/>
        </p:nvSpPr>
        <p:spPr>
          <a:xfrm>
            <a:off x="272712" y="1262606"/>
            <a:ext cx="11624762" cy="155233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58</a:t>
            </a:fld>
            <a:endParaRPr lang="en-US"/>
          </a:p>
        </p:txBody>
      </p:sp>
      <p:sp>
        <p:nvSpPr>
          <p:cNvPr id="5" name="TextBox 4">
            <a:extLst>
              <a:ext uri="{FF2B5EF4-FFF2-40B4-BE49-F238E27FC236}">
                <a16:creationId xmlns:a16="http://schemas.microsoft.com/office/drawing/2014/main" id="{E77CF8A8-1A75-193C-C027-05A04C40EC21}"/>
              </a:ext>
            </a:extLst>
          </p:cNvPr>
          <p:cNvSpPr txBox="1"/>
          <p:nvPr/>
        </p:nvSpPr>
        <p:spPr>
          <a:xfrm>
            <a:off x="194050" y="211538"/>
            <a:ext cx="9226193" cy="523220"/>
          </a:xfrm>
          <a:prstGeom prst="rect">
            <a:avLst/>
          </a:prstGeom>
          <a:noFill/>
        </p:spPr>
        <p:txBody>
          <a:bodyPr wrap="square" rtlCol="0">
            <a:spAutoFit/>
          </a:bodyPr>
          <a:lstStyle/>
          <a:p>
            <a:r>
              <a:rPr lang="en-US" sz="2800" b="1">
                <a:solidFill>
                  <a:schemeClr val="bg1"/>
                </a:solidFill>
                <a:cs typeface="Arial" panose="020B0604020202020204" pitchFamily="34" charset="0"/>
              </a:rPr>
              <a:t>ZET Principle 6 – Equitable Outcomes</a:t>
            </a:r>
          </a:p>
        </p:txBody>
      </p:sp>
      <p:sp>
        <p:nvSpPr>
          <p:cNvPr id="13" name="TextBox 12">
            <a:extLst>
              <a:ext uri="{FF2B5EF4-FFF2-40B4-BE49-F238E27FC236}">
                <a16:creationId xmlns:a16="http://schemas.microsoft.com/office/drawing/2014/main" id="{31FA7C33-8F7E-2C76-3E66-F79FA806A531}"/>
              </a:ext>
            </a:extLst>
          </p:cNvPr>
          <p:cNvSpPr txBox="1"/>
          <p:nvPr/>
        </p:nvSpPr>
        <p:spPr>
          <a:xfrm>
            <a:off x="576470" y="1400574"/>
            <a:ext cx="11149604" cy="1138773"/>
          </a:xfrm>
          <a:prstGeom prst="rect">
            <a:avLst/>
          </a:prstGeom>
          <a:noFill/>
        </p:spPr>
        <p:txBody>
          <a:bodyPr wrap="square">
            <a:spAutoFit/>
          </a:bodyPr>
          <a:lstStyle/>
          <a:p>
            <a:pPr lvl="0" algn="l">
              <a:lnSpc>
                <a:spcPct val="100000"/>
              </a:lnSpc>
              <a:spcBef>
                <a:spcPts val="0"/>
              </a:spcBef>
              <a:spcAft>
                <a:spcPts val="0"/>
              </a:spcAft>
              <a:buNone/>
            </a:pPr>
            <a:r>
              <a:rPr lang="en-US" sz="4000" b="1" u="none" strike="noStrike" noProof="0">
                <a:solidFill>
                  <a:schemeClr val="bg1"/>
                </a:solidFill>
              </a:rPr>
              <a:t>Equitable Outcomes </a:t>
            </a:r>
            <a:r>
              <a:rPr lang="en-US" sz="4000" b="0" u="none" strike="noStrike" noProof="0">
                <a:solidFill>
                  <a:schemeClr val="bg1"/>
                </a:solidFill>
              </a:rPr>
              <a:t>–</a:t>
            </a:r>
            <a:r>
              <a:rPr lang="en-US" sz="4000" b="1" u="none" strike="noStrike" noProof="0">
                <a:solidFill>
                  <a:schemeClr val="bg1"/>
                </a:solidFill>
              </a:rPr>
              <a:t> </a:t>
            </a:r>
            <a:r>
              <a:rPr lang="en-US" sz="2800" b="0" u="none" strike="noStrike" noProof="0">
                <a:solidFill>
                  <a:schemeClr val="bg1"/>
                </a:solidFill>
              </a:rPr>
              <a:t>ensured</a:t>
            </a:r>
            <a:r>
              <a:rPr lang="en-US" sz="2800" u="none" strike="noStrike" kern="1200">
                <a:solidFill>
                  <a:schemeClr val="bg1"/>
                </a:solidFill>
                <a:latin typeface="+mn-lt"/>
                <a:ea typeface="+mn-ea"/>
                <a:cs typeface="+mn-cs"/>
              </a:rPr>
              <a:t> by performance metrics that evaluate sustainable outcomes.</a:t>
            </a:r>
            <a:endParaRPr lang="en-US" sz="4000" u="none" strike="noStrike" kern="1200" noProof="0">
              <a:solidFill>
                <a:schemeClr val="bg1"/>
              </a:solidFill>
              <a:latin typeface="+mn-lt"/>
              <a:ea typeface="+mn-ea"/>
              <a:cs typeface="+mn-cs"/>
            </a:endParaRPr>
          </a:p>
        </p:txBody>
      </p:sp>
      <p:sp>
        <p:nvSpPr>
          <p:cNvPr id="10" name="TextBox 9">
            <a:extLst>
              <a:ext uri="{FF2B5EF4-FFF2-40B4-BE49-F238E27FC236}">
                <a16:creationId xmlns:a16="http://schemas.microsoft.com/office/drawing/2014/main" id="{F897553E-645D-49A9-BAA2-4C6CB13C1FF4}"/>
              </a:ext>
            </a:extLst>
          </p:cNvPr>
          <p:cNvSpPr txBox="1"/>
          <p:nvPr/>
        </p:nvSpPr>
        <p:spPr>
          <a:xfrm>
            <a:off x="487291" y="3056769"/>
            <a:ext cx="11504863" cy="3139321"/>
          </a:xfrm>
          <a:prstGeom prst="rect">
            <a:avLst/>
          </a:prstGeom>
          <a:noFill/>
        </p:spPr>
        <p:txBody>
          <a:bodyPr wrap="square" lIns="91440" tIns="45720" rIns="91440" bIns="45720" rtlCol="0" anchor="t">
            <a:spAutoFit/>
          </a:bodyPr>
          <a:lstStyle/>
          <a:p>
            <a:pPr marL="342900" indent="-342900" defTabSz="914400" eaLnBrk="0" fontAlgn="base" hangingPunct="0">
              <a:spcAft>
                <a:spcPts val="1200"/>
              </a:spcAft>
              <a:buFont typeface="Calibri" panose="020F0502020204030204" pitchFamily="34" charset="0"/>
              <a:buChar char="&gt;"/>
            </a:pPr>
            <a:r>
              <a:rPr lang="en-US" sz="2400">
                <a:ea typeface="+mn-lt"/>
                <a:cs typeface="+mn-lt"/>
              </a:rPr>
              <a:t>Develop a variety of </a:t>
            </a:r>
            <a:r>
              <a:rPr lang="en-US" sz="2400" b="1">
                <a:solidFill>
                  <a:schemeClr val="accent3"/>
                </a:solidFill>
                <a:ea typeface="+mn-lt"/>
                <a:cs typeface="+mn-lt"/>
              </a:rPr>
              <a:t>localized performance metrics</a:t>
            </a:r>
            <a:r>
              <a:rPr lang="en-US" sz="2400">
                <a:solidFill>
                  <a:schemeClr val="accent3"/>
                </a:solidFill>
                <a:ea typeface="+mn-lt"/>
                <a:cs typeface="+mn-lt"/>
              </a:rPr>
              <a:t> </a:t>
            </a:r>
            <a:r>
              <a:rPr lang="en-US" sz="2400">
                <a:ea typeface="+mn-lt"/>
                <a:cs typeface="+mn-lt"/>
              </a:rPr>
              <a:t>to measure improvements and quality of life for residents along the corridor.</a:t>
            </a:r>
          </a:p>
          <a:p>
            <a:pPr marL="342900" indent="-342900" defTabSz="914400" eaLnBrk="0" fontAlgn="base" hangingPunct="0">
              <a:spcAft>
                <a:spcPts val="1200"/>
              </a:spcAft>
              <a:buFont typeface="Calibri" panose="020F0502020204030204" pitchFamily="34" charset="0"/>
              <a:buChar char="&gt;"/>
            </a:pPr>
            <a:r>
              <a:rPr lang="en-US" sz="2400">
                <a:ea typeface="+mn-lt"/>
                <a:cs typeface="+mn-lt"/>
              </a:rPr>
              <a:t>Work with the 710 Task Force, Equity Working Group, and CLC to </a:t>
            </a:r>
            <a:r>
              <a:rPr lang="en-US" sz="2400" b="1">
                <a:solidFill>
                  <a:schemeClr val="accent3"/>
                </a:solidFill>
                <a:ea typeface="+mn-lt"/>
                <a:cs typeface="+mn-lt"/>
              </a:rPr>
              <a:t>apply principles from the EPET.</a:t>
            </a:r>
          </a:p>
          <a:p>
            <a:pPr marL="342900" indent="-342900" defTabSz="914400" eaLnBrk="0" fontAlgn="base" hangingPunct="0">
              <a:spcAft>
                <a:spcPts val="1200"/>
              </a:spcAft>
              <a:buFont typeface="Calibri" panose="020F0502020204030204" pitchFamily="34" charset="0"/>
              <a:buChar char="&gt;"/>
            </a:pPr>
            <a:r>
              <a:rPr lang="en-US" sz="2400">
                <a:ea typeface="+mn-lt"/>
                <a:cs typeface="+mn-lt"/>
              </a:rPr>
              <a:t>Monitor </a:t>
            </a:r>
            <a:r>
              <a:rPr lang="en-US" sz="2400" b="1">
                <a:solidFill>
                  <a:schemeClr val="accent3"/>
                </a:solidFill>
                <a:ea typeface="+mn-lt"/>
                <a:cs typeface="+mn-lt"/>
              </a:rPr>
              <a:t>performance </a:t>
            </a:r>
            <a:r>
              <a:rPr lang="en-US" sz="2400">
                <a:ea typeface="+mn-lt"/>
                <a:cs typeface="+mn-lt"/>
              </a:rPr>
              <a:t>over time, evaluate</a:t>
            </a:r>
            <a:r>
              <a:rPr lang="en-US" sz="2400" b="1">
                <a:solidFill>
                  <a:schemeClr val="accent3"/>
                </a:solidFill>
                <a:ea typeface="+mn-lt"/>
                <a:cs typeface="+mn-lt"/>
              </a:rPr>
              <a:t> outcomes</a:t>
            </a:r>
            <a:r>
              <a:rPr lang="en-US" sz="2400">
                <a:ea typeface="+mn-lt"/>
                <a:cs typeface="+mn-lt"/>
              </a:rPr>
              <a:t>, and identify potential </a:t>
            </a:r>
            <a:r>
              <a:rPr lang="en-US" sz="2400" b="1">
                <a:solidFill>
                  <a:schemeClr val="accent3"/>
                </a:solidFill>
                <a:ea typeface="+mn-lt"/>
                <a:cs typeface="+mn-lt"/>
              </a:rPr>
              <a:t>areas of improvement.</a:t>
            </a:r>
          </a:p>
          <a:p>
            <a:pPr marL="342900" indent="-342900" defTabSz="914400">
              <a:spcAft>
                <a:spcPts val="1200"/>
              </a:spcAft>
              <a:buFont typeface="Calibri" panose="020F0502020204030204" pitchFamily="34" charset="0"/>
              <a:buChar char="&gt;"/>
            </a:pPr>
            <a:endParaRPr lang="en-US" sz="2400">
              <a:ea typeface="Calibri"/>
              <a:cs typeface="Calibri"/>
            </a:endParaRPr>
          </a:p>
        </p:txBody>
      </p:sp>
    </p:spTree>
    <p:extLst>
      <p:ext uri="{BB962C8B-B14F-4D97-AF65-F5344CB8AC3E}">
        <p14:creationId xmlns:p14="http://schemas.microsoft.com/office/powerpoint/2010/main" val="1828456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59</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2" name="TextBox 11">
            <a:extLst>
              <a:ext uri="{FF2B5EF4-FFF2-40B4-BE49-F238E27FC236}">
                <a16:creationId xmlns:a16="http://schemas.microsoft.com/office/drawing/2014/main" id="{C0C094B7-63FA-179E-2DE5-2A9A9C241E8E}"/>
              </a:ext>
            </a:extLst>
          </p:cNvPr>
          <p:cNvSpPr txBox="1"/>
          <p:nvPr/>
        </p:nvSpPr>
        <p:spPr>
          <a:xfrm>
            <a:off x="381000" y="988643"/>
            <a:ext cx="11426618" cy="5355312"/>
          </a:xfrm>
          <a:prstGeom prst="rect">
            <a:avLst/>
          </a:prstGeom>
          <a:noFill/>
        </p:spPr>
        <p:txBody>
          <a:bodyPr wrap="square" lIns="91440" tIns="45720" rIns="91440" bIns="45720" rtlCol="0" anchor="t">
            <a:spAutoFit/>
          </a:bodyPr>
          <a:lstStyle/>
          <a:p>
            <a:r>
              <a:rPr lang="en-US" b="1">
                <a:solidFill>
                  <a:srgbClr val="00B4BD"/>
                </a:solidFill>
                <a:ea typeface="+mn-lt"/>
                <a:cs typeface="+mn-lt"/>
              </a:rPr>
              <a:t>Workforce Development and Jobs</a:t>
            </a:r>
          </a:p>
          <a:p>
            <a:pPr marL="285750" indent="-285750">
              <a:buFont typeface="Arial" panose="020B0604020202020204" pitchFamily="34" charset="0"/>
              <a:buChar char="•"/>
            </a:pPr>
            <a:r>
              <a:rPr lang="en-US">
                <a:ea typeface="+mn-lt"/>
                <a:cs typeface="+mn-lt"/>
              </a:rPr>
              <a:t>Net increase in jobs</a:t>
            </a:r>
          </a:p>
          <a:p>
            <a:pPr marL="285750" indent="-285750">
              <a:buFont typeface="Arial" panose="020B0604020202020204" pitchFamily="34" charset="0"/>
              <a:buChar char="•"/>
            </a:pPr>
            <a:r>
              <a:rPr lang="en-US">
                <a:ea typeface="+mn-lt"/>
                <a:cs typeface="+mn-lt"/>
              </a:rPr>
              <a:t>Increase in per capita income</a:t>
            </a:r>
          </a:p>
          <a:p>
            <a:pPr marL="285750" indent="-285750">
              <a:buFont typeface="Arial" panose="020B0604020202020204" pitchFamily="34" charset="0"/>
              <a:buChar char="•"/>
            </a:pPr>
            <a:r>
              <a:rPr lang="en-US">
                <a:ea typeface="+mn-lt"/>
                <a:cs typeface="+mn-lt"/>
              </a:rPr>
              <a:t>Growth in new manufacturing and deploying infrastructure</a:t>
            </a:r>
          </a:p>
          <a:p>
            <a:endParaRPr lang="en-US" b="1">
              <a:solidFill>
                <a:srgbClr val="00B4BD"/>
              </a:solidFill>
              <a:ea typeface="+mn-lt"/>
              <a:cs typeface="+mn-lt"/>
            </a:endParaRPr>
          </a:p>
          <a:p>
            <a:r>
              <a:rPr lang="en-US" b="1">
                <a:solidFill>
                  <a:srgbClr val="00B4BD"/>
                </a:solidFill>
                <a:ea typeface="+mn-lt"/>
                <a:cs typeface="+mn-lt"/>
              </a:rPr>
              <a:t>Environmental</a:t>
            </a:r>
          </a:p>
          <a:p>
            <a:pPr marL="285750" indent="-285750">
              <a:buFont typeface="Arial" panose="020B0604020202020204" pitchFamily="34" charset="0"/>
              <a:buChar char="•"/>
            </a:pPr>
            <a:r>
              <a:rPr lang="en-US">
                <a:ea typeface="+mn-lt"/>
                <a:cs typeface="+mn-lt"/>
              </a:rPr>
              <a:t>Reduction in GHG Emissions</a:t>
            </a:r>
          </a:p>
          <a:p>
            <a:pPr marL="285750" indent="-285750">
              <a:buFont typeface="Arial" panose="020B0604020202020204" pitchFamily="34" charset="0"/>
              <a:buChar char="•"/>
            </a:pPr>
            <a:r>
              <a:rPr lang="en-US">
                <a:ea typeface="+mn-lt"/>
                <a:cs typeface="+mn-lt"/>
              </a:rPr>
              <a:t>Amount of EV subsidies for small fleets</a:t>
            </a:r>
          </a:p>
          <a:p>
            <a:pPr marL="285750" indent="-285750">
              <a:buFont typeface="Arial" panose="020B0604020202020204" pitchFamily="34" charset="0"/>
              <a:buChar char="•"/>
            </a:pPr>
            <a:endParaRPr lang="en-US" b="1">
              <a:solidFill>
                <a:srgbClr val="00B4BD"/>
              </a:solidFill>
              <a:ea typeface="+mn-lt"/>
              <a:cs typeface="+mn-lt"/>
            </a:endParaRPr>
          </a:p>
          <a:p>
            <a:r>
              <a:rPr lang="en-US" b="1">
                <a:solidFill>
                  <a:srgbClr val="00B4BD"/>
                </a:solidFill>
                <a:ea typeface="+mn-lt"/>
                <a:cs typeface="+mn-lt"/>
              </a:rPr>
              <a:t>Public Health</a:t>
            </a:r>
          </a:p>
          <a:p>
            <a:pPr marL="285750" indent="-285750">
              <a:buFont typeface="Arial" panose="020B0604020202020204" pitchFamily="34" charset="0"/>
              <a:buChar char="•"/>
            </a:pPr>
            <a:r>
              <a:rPr lang="en-US">
                <a:ea typeface="+mn-lt"/>
                <a:cs typeface="+mn-lt"/>
              </a:rPr>
              <a:t>Avoided premature deaths over time</a:t>
            </a:r>
          </a:p>
          <a:p>
            <a:pPr marL="285750" indent="-285750">
              <a:buFont typeface="Arial" panose="020B0604020202020204" pitchFamily="34" charset="0"/>
              <a:buChar char="•"/>
            </a:pPr>
            <a:r>
              <a:rPr lang="en-US">
                <a:ea typeface="+mn-lt"/>
                <a:cs typeface="+mn-lt"/>
              </a:rPr>
              <a:t>Avoided asthma attacks in young children</a:t>
            </a:r>
          </a:p>
          <a:p>
            <a:pPr marL="285750" indent="-285750">
              <a:buFont typeface="Arial" panose="020B0604020202020204" pitchFamily="34" charset="0"/>
              <a:buChar char="•"/>
            </a:pPr>
            <a:endParaRPr lang="en-US">
              <a:ea typeface="+mn-lt"/>
              <a:cs typeface="+mn-lt"/>
            </a:endParaRPr>
          </a:p>
          <a:p>
            <a:r>
              <a:rPr lang="en-US" b="1">
                <a:solidFill>
                  <a:srgbClr val="00B4BD"/>
                </a:solidFill>
                <a:ea typeface="+mn-lt"/>
                <a:cs typeface="+mn-lt"/>
              </a:rPr>
              <a:t>Community</a:t>
            </a:r>
          </a:p>
          <a:p>
            <a:pPr marL="285750" indent="-285750">
              <a:buFont typeface="Arial" panose="020B0604020202020204" pitchFamily="34" charset="0"/>
              <a:buChar char="•"/>
            </a:pPr>
            <a:r>
              <a:rPr lang="en-US">
                <a:ea typeface="+mn-lt"/>
                <a:cs typeface="+mn-lt"/>
              </a:rPr>
              <a:t>Reduced household energy costs</a:t>
            </a:r>
          </a:p>
          <a:p>
            <a:pPr marL="285750" indent="-285750">
              <a:buFont typeface="Arial" panose="020B0604020202020204" pitchFamily="34" charset="0"/>
              <a:buChar char="•"/>
            </a:pPr>
            <a:endParaRPr lang="en-US">
              <a:ea typeface="+mn-lt"/>
              <a:cs typeface="+mn-lt"/>
            </a:endParaRPr>
          </a:p>
          <a:p>
            <a:endParaRPr lang="en-US">
              <a:ea typeface="+mn-lt"/>
              <a:cs typeface="+mn-lt"/>
            </a:endParaRPr>
          </a:p>
          <a:p>
            <a:pPr marL="285750" indent="-285750">
              <a:buFont typeface="Arial" panose="020B0604020202020204" pitchFamily="34" charset="0"/>
              <a:buChar char="•"/>
            </a:pPr>
            <a:endParaRPr lang="en-US" b="1">
              <a:solidFill>
                <a:srgbClr val="00B4BD"/>
              </a:solidFill>
              <a:ea typeface="+mn-lt"/>
              <a:cs typeface="+mn-lt"/>
            </a:endParaRPr>
          </a:p>
          <a:p>
            <a:pPr marL="854075" lvl="1" indent="-396875"/>
            <a:endParaRPr lang="en-US">
              <a:cs typeface="Calibri"/>
            </a:endParaRPr>
          </a:p>
        </p:txBody>
      </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Performance Measures and Desired Outcomes – Examples</a:t>
            </a:r>
          </a:p>
        </p:txBody>
      </p:sp>
    </p:spTree>
    <p:extLst>
      <p:ext uri="{BB962C8B-B14F-4D97-AF65-F5344CB8AC3E}">
        <p14:creationId xmlns:p14="http://schemas.microsoft.com/office/powerpoint/2010/main" val="2043510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554272"/>
          </a:xfrm>
          <a:prstGeom prst="rect">
            <a:avLst/>
          </a:prstGeom>
          <a:noFill/>
        </p:spPr>
        <p:txBody>
          <a:bodyPr wrap="square" lIns="91440" tIns="45720" rIns="91440" bIns="45720" rtlCol="0" anchor="t">
            <a:spAutoFit/>
          </a:bodyPr>
          <a:lstStyle/>
          <a:p>
            <a:pPr>
              <a:spcAft>
                <a:spcPts val="600"/>
              </a:spcAft>
            </a:pPr>
            <a:r>
              <a:rPr lang="en-US" sz="2000" b="1">
                <a:solidFill>
                  <a:schemeClr val="bg1"/>
                </a:solidFill>
                <a:ea typeface="+mn-lt"/>
                <a:cs typeface="+mn-lt"/>
              </a:rPr>
              <a:t>LB-ELA Task Force </a:t>
            </a:r>
            <a:endParaRPr lang="en-US">
              <a:solidFill>
                <a:schemeClr val="bg1"/>
              </a:solidFill>
              <a:ea typeface="+mn-lt"/>
              <a:cs typeface="+mn-lt"/>
            </a:endParaRPr>
          </a:p>
          <a:p>
            <a:pPr>
              <a:spcAft>
                <a:spcPts val="600"/>
              </a:spcAft>
            </a:pPr>
            <a:r>
              <a:rPr lang="en-US" sz="2000" b="1">
                <a:solidFill>
                  <a:schemeClr val="bg1"/>
                </a:solidFill>
                <a:ea typeface="+mn-lt"/>
                <a:cs typeface="+mn-lt"/>
              </a:rPr>
              <a:t>Zero-Emission Truck Working Group</a:t>
            </a:r>
            <a:endParaRPr lang="en-US">
              <a:solidFill>
                <a:schemeClr val="bg1"/>
              </a:solidFill>
              <a:ea typeface="+mn-lt"/>
              <a:cs typeface="+mn-lt"/>
            </a:endParaRPr>
          </a:p>
          <a:p>
            <a:pPr>
              <a:spcAft>
                <a:spcPts val="600"/>
              </a:spcAft>
            </a:pPr>
            <a:r>
              <a:rPr lang="en-US" sz="2000" b="1">
                <a:solidFill>
                  <a:schemeClr val="bg1"/>
                </a:solidFill>
              </a:rPr>
              <a:t>Meeting #12</a:t>
            </a:r>
            <a:endParaRPr lang="en-US">
              <a:solidFill>
                <a:schemeClr val="bg1"/>
              </a:solidFill>
              <a:cs typeface="Calibri"/>
            </a:endParaRPr>
          </a:p>
          <a:p>
            <a:pPr>
              <a:spcAft>
                <a:spcPts val="600"/>
              </a:spcAft>
            </a:pPr>
            <a:r>
              <a:rPr lang="en-US" sz="2000">
                <a:solidFill>
                  <a:schemeClr val="bg1"/>
                </a:solidFill>
              </a:rPr>
              <a:t>January 17, 2022</a:t>
            </a:r>
            <a:endParaRPr lang="en-US" sz="2000">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9A07717-A699-FFD1-9AAD-A3BC909E1F5F}"/>
              </a:ext>
            </a:extLst>
          </p:cNvPr>
          <p:cNvSpPr/>
          <p:nvPr/>
        </p:nvSpPr>
        <p:spPr>
          <a:xfrm>
            <a:off x="1953" y="3430953"/>
            <a:ext cx="12191999" cy="267676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2E1B04E0-7182-4049-B912-0D32EEBDB815}"/>
              </a:ext>
            </a:extLst>
          </p:cNvPr>
          <p:cNvSpPr txBox="1"/>
          <p:nvPr/>
        </p:nvSpPr>
        <p:spPr>
          <a:xfrm>
            <a:off x="210538" y="192719"/>
            <a:ext cx="8855308" cy="584775"/>
          </a:xfrm>
          <a:prstGeom prst="rect">
            <a:avLst/>
          </a:prstGeom>
          <a:noFill/>
        </p:spPr>
        <p:txBody>
          <a:bodyPr wrap="square" lIns="91440" tIns="45720" rIns="91440" bIns="45720" anchor="t">
            <a:spAutoFit/>
          </a:bodyPr>
          <a:lstStyle/>
          <a:p>
            <a:pPr>
              <a:defRPr/>
            </a:pPr>
            <a:r>
              <a:rPr kumimoji="0" lang="en-US" sz="3200" b="1" i="0" u="none" strike="noStrike" kern="1200" cap="none" spc="0" normalizeH="0" baseline="0" noProof="0">
                <a:ln>
                  <a:noFill/>
                </a:ln>
                <a:solidFill>
                  <a:srgbClr val="FFFFFF"/>
                </a:solidFill>
                <a:effectLst/>
                <a:uLnTx/>
                <a:uFillTx/>
                <a:latin typeface="Calibri"/>
                <a:ea typeface="Times New Roman" panose="02020603050405020304" pitchFamily="18" charset="0"/>
                <a:cs typeface="Times New Roman"/>
              </a:rPr>
              <a:t>Anticipating the Next Phase</a:t>
            </a:r>
            <a:r>
              <a:rPr lang="en-US" sz="3200" b="1">
                <a:solidFill>
                  <a:srgbClr val="FFFFFF"/>
                </a:solidFill>
                <a:latin typeface="Calibri"/>
                <a:ea typeface="Times New Roman" panose="02020603050405020304" pitchFamily="18" charset="0"/>
                <a:cs typeface="Times New Roman"/>
              </a:rPr>
              <a:t> </a:t>
            </a:r>
          </a:p>
        </p:txBody>
      </p:sp>
      <p:sp>
        <p:nvSpPr>
          <p:cNvPr id="5" name="TextBox 4">
            <a:extLst>
              <a:ext uri="{FF2B5EF4-FFF2-40B4-BE49-F238E27FC236}">
                <a16:creationId xmlns:a16="http://schemas.microsoft.com/office/drawing/2014/main" id="{38A2B4D1-0C13-4652-AA41-465AA35D9C4B}"/>
              </a:ext>
            </a:extLst>
          </p:cNvPr>
          <p:cNvSpPr txBox="1"/>
          <p:nvPr/>
        </p:nvSpPr>
        <p:spPr>
          <a:xfrm>
            <a:off x="11580092" y="6463194"/>
            <a:ext cx="381000" cy="287582"/>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2" name="Picture 1" descr="Timeline&#10;&#10;Description automatically generated">
            <a:extLst>
              <a:ext uri="{FF2B5EF4-FFF2-40B4-BE49-F238E27FC236}">
                <a16:creationId xmlns:a16="http://schemas.microsoft.com/office/drawing/2014/main" id="{799DAC34-EB47-65DD-6CD7-F7D033C8CAFB}"/>
              </a:ext>
            </a:extLst>
          </p:cNvPr>
          <p:cNvPicPr>
            <a:picLocks noChangeAspect="1"/>
          </p:cNvPicPr>
          <p:nvPr/>
        </p:nvPicPr>
        <p:blipFill>
          <a:blip r:embed="rId3"/>
          <a:stretch>
            <a:fillRect/>
          </a:stretch>
        </p:blipFill>
        <p:spPr>
          <a:xfrm>
            <a:off x="100334" y="1503578"/>
            <a:ext cx="11991332" cy="1876290"/>
          </a:xfrm>
          <a:prstGeom prst="rect">
            <a:avLst/>
          </a:prstGeom>
        </p:spPr>
      </p:pic>
      <p:pic>
        <p:nvPicPr>
          <p:cNvPr id="6" name="Picture 5">
            <a:extLst>
              <a:ext uri="{FF2B5EF4-FFF2-40B4-BE49-F238E27FC236}">
                <a16:creationId xmlns:a16="http://schemas.microsoft.com/office/drawing/2014/main" id="{4B99EC62-4985-FF7E-639E-1D97A3B4D561}"/>
              </a:ext>
            </a:extLst>
          </p:cNvPr>
          <p:cNvPicPr>
            <a:picLocks noChangeAspect="1"/>
          </p:cNvPicPr>
          <p:nvPr/>
        </p:nvPicPr>
        <p:blipFill>
          <a:blip r:embed="rId4"/>
          <a:stretch>
            <a:fillRect/>
          </a:stretch>
        </p:blipFill>
        <p:spPr>
          <a:xfrm>
            <a:off x="4573537" y="987065"/>
            <a:ext cx="1022384" cy="1033026"/>
          </a:xfrm>
          <a:prstGeom prst="rect">
            <a:avLst/>
          </a:prstGeom>
        </p:spPr>
      </p:pic>
      <p:grpSp>
        <p:nvGrpSpPr>
          <p:cNvPr id="8" name="Group 7">
            <a:extLst>
              <a:ext uri="{FF2B5EF4-FFF2-40B4-BE49-F238E27FC236}">
                <a16:creationId xmlns:a16="http://schemas.microsoft.com/office/drawing/2014/main" id="{41E1A23C-8651-30E5-E217-4E747C5FAE79}"/>
              </a:ext>
            </a:extLst>
          </p:cNvPr>
          <p:cNvGrpSpPr/>
          <p:nvPr/>
        </p:nvGrpSpPr>
        <p:grpSpPr>
          <a:xfrm>
            <a:off x="5858300" y="1097833"/>
            <a:ext cx="1136073" cy="806805"/>
            <a:chOff x="6400741" y="1136579"/>
            <a:chExt cx="1136073" cy="806805"/>
          </a:xfrm>
        </p:grpSpPr>
        <p:sp>
          <p:nvSpPr>
            <p:cNvPr id="3" name="Oval 2">
              <a:extLst>
                <a:ext uri="{FF2B5EF4-FFF2-40B4-BE49-F238E27FC236}">
                  <a16:creationId xmlns:a16="http://schemas.microsoft.com/office/drawing/2014/main" id="{7DFB58D5-79D7-42E5-A792-CA0277D379C8}"/>
                </a:ext>
              </a:extLst>
            </p:cNvPr>
            <p:cNvSpPr>
              <a:spLocks noChangeAspect="1"/>
            </p:cNvSpPr>
            <p:nvPr/>
          </p:nvSpPr>
          <p:spPr>
            <a:xfrm>
              <a:off x="6565376" y="1136579"/>
              <a:ext cx="806805" cy="80680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9EDCF1B-1CB2-48D0-8AEA-0886DC385030}"/>
                </a:ext>
              </a:extLst>
            </p:cNvPr>
            <p:cNvSpPr txBox="1"/>
            <p:nvPr/>
          </p:nvSpPr>
          <p:spPr>
            <a:xfrm>
              <a:off x="6400741" y="1297385"/>
              <a:ext cx="1136073" cy="492443"/>
            </a:xfrm>
            <a:prstGeom prst="rect">
              <a:avLst/>
            </a:prstGeom>
            <a:noFill/>
          </p:spPr>
          <p:txBody>
            <a:bodyPr wrap="square" rtlCol="0">
              <a:spAutoFit/>
            </a:bodyPr>
            <a:lstStyle/>
            <a:p>
              <a:pPr algn="ctr"/>
              <a:r>
                <a:rPr lang="en-US" sz="1300" b="1"/>
                <a:t>NEXT</a:t>
              </a:r>
            </a:p>
            <a:p>
              <a:pPr algn="ctr"/>
              <a:r>
                <a:rPr lang="en-US" sz="1300" b="1"/>
                <a:t>PHASE</a:t>
              </a:r>
            </a:p>
          </p:txBody>
        </p:sp>
      </p:grpSp>
      <p:sp>
        <p:nvSpPr>
          <p:cNvPr id="12" name="TextBox 11">
            <a:extLst>
              <a:ext uri="{FF2B5EF4-FFF2-40B4-BE49-F238E27FC236}">
                <a16:creationId xmlns:a16="http://schemas.microsoft.com/office/drawing/2014/main" id="{D0593C0A-09E2-F143-8E72-49F752F242C0}"/>
              </a:ext>
            </a:extLst>
          </p:cNvPr>
          <p:cNvSpPr txBox="1"/>
          <p:nvPr/>
        </p:nvSpPr>
        <p:spPr>
          <a:xfrm>
            <a:off x="4078331" y="4076928"/>
            <a:ext cx="6441980" cy="2092881"/>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US" sz="2200" b="1">
                <a:ea typeface="+mn-lt"/>
                <a:cs typeface="+mn-lt"/>
              </a:rPr>
              <a:t>November 2022 to January 2023 </a:t>
            </a:r>
            <a:r>
              <a:rPr lang="en-US" sz="2200">
                <a:ea typeface="+mn-lt"/>
                <a:cs typeface="+mn-lt"/>
              </a:rPr>
              <a:t>—Seeking input on criteria to evaluate and refine projects and programs</a:t>
            </a:r>
            <a:endParaRPr lang="en-US" sz="2200" b="1">
              <a:ea typeface="+mn-lt"/>
              <a:cs typeface="+mn-lt"/>
            </a:endParaRPr>
          </a:p>
          <a:p>
            <a:pPr marL="285750" indent="-285750">
              <a:spcAft>
                <a:spcPts val="1200"/>
              </a:spcAft>
              <a:buFont typeface="Arial" panose="020B0604020202020204" pitchFamily="34" charset="0"/>
              <a:buChar char="•"/>
            </a:pPr>
            <a:r>
              <a:rPr lang="en-US" sz="2200" b="1">
                <a:ea typeface="+mn-lt"/>
                <a:cs typeface="+mn-lt"/>
              </a:rPr>
              <a:t>Early 2023</a:t>
            </a:r>
            <a:r>
              <a:rPr lang="en-US" sz="2200">
                <a:ea typeface="+mn-lt"/>
                <a:cs typeface="+mn-lt"/>
              </a:rPr>
              <a:t>—Projects will begin to undergo evaluation &amp; prioritization in the next phase</a:t>
            </a:r>
            <a:endParaRPr lang="en-US">
              <a:cs typeface="Calibri"/>
            </a:endParaRPr>
          </a:p>
          <a:p>
            <a:pPr marL="285750" indent="-285750">
              <a:spcAft>
                <a:spcPts val="1200"/>
              </a:spcAft>
              <a:buFont typeface="Arial" panose="020B0604020202020204" pitchFamily="34" charset="0"/>
              <a:buChar char="•"/>
            </a:pPr>
            <a:endParaRPr lang="en-US" sz="2200">
              <a:ea typeface="+mn-lt"/>
              <a:cs typeface="+mn-lt"/>
            </a:endParaRPr>
          </a:p>
        </p:txBody>
      </p:sp>
      <p:pic>
        <p:nvPicPr>
          <p:cNvPr id="7" name="Picture 6" descr="Timeline&#10;&#10;Description automatically generated">
            <a:extLst>
              <a:ext uri="{FF2B5EF4-FFF2-40B4-BE49-F238E27FC236}">
                <a16:creationId xmlns:a16="http://schemas.microsoft.com/office/drawing/2014/main" id="{D5ABDDAA-7C11-9CEA-DB75-266FFF835AA9}"/>
              </a:ext>
            </a:extLst>
          </p:cNvPr>
          <p:cNvPicPr>
            <a:picLocks noChangeAspect="1"/>
          </p:cNvPicPr>
          <p:nvPr/>
        </p:nvPicPr>
        <p:blipFill rotWithShape="1">
          <a:blip r:embed="rId3"/>
          <a:srcRect l="50000" t="15625" r="31892" b="17708"/>
          <a:stretch/>
        </p:blipFill>
        <p:spPr>
          <a:xfrm>
            <a:off x="1367693" y="4492962"/>
            <a:ext cx="2171357" cy="1250862"/>
          </a:xfrm>
          <a:prstGeom prst="rect">
            <a:avLst/>
          </a:prstGeom>
        </p:spPr>
      </p:pic>
      <p:grpSp>
        <p:nvGrpSpPr>
          <p:cNvPr id="9" name="Group 8">
            <a:extLst>
              <a:ext uri="{FF2B5EF4-FFF2-40B4-BE49-F238E27FC236}">
                <a16:creationId xmlns:a16="http://schemas.microsoft.com/office/drawing/2014/main" id="{E54236F8-DA8B-1FCE-62FF-C5B26835B5AC}"/>
              </a:ext>
            </a:extLst>
          </p:cNvPr>
          <p:cNvGrpSpPr/>
          <p:nvPr/>
        </p:nvGrpSpPr>
        <p:grpSpPr>
          <a:xfrm>
            <a:off x="1662664" y="3520272"/>
            <a:ext cx="1565919" cy="1109651"/>
            <a:chOff x="4862739" y="1186300"/>
            <a:chExt cx="1136073" cy="806805"/>
          </a:xfrm>
        </p:grpSpPr>
        <p:sp>
          <p:nvSpPr>
            <p:cNvPr id="10" name="Oval 9">
              <a:extLst>
                <a:ext uri="{FF2B5EF4-FFF2-40B4-BE49-F238E27FC236}">
                  <a16:creationId xmlns:a16="http://schemas.microsoft.com/office/drawing/2014/main" id="{788C8E44-A14D-CC4F-899C-92E28C18E948}"/>
                </a:ext>
              </a:extLst>
            </p:cNvPr>
            <p:cNvSpPr>
              <a:spLocks noChangeAspect="1"/>
            </p:cNvSpPr>
            <p:nvPr/>
          </p:nvSpPr>
          <p:spPr>
            <a:xfrm>
              <a:off x="5027374" y="1186300"/>
              <a:ext cx="806805" cy="80680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93E2684-4E9A-4B3E-DBD4-94786710B676}"/>
                </a:ext>
              </a:extLst>
            </p:cNvPr>
            <p:cNvSpPr txBox="1"/>
            <p:nvPr/>
          </p:nvSpPr>
          <p:spPr>
            <a:xfrm>
              <a:off x="4862739" y="1347106"/>
              <a:ext cx="1136073" cy="514690"/>
            </a:xfrm>
            <a:prstGeom prst="rect">
              <a:avLst/>
            </a:prstGeom>
            <a:noFill/>
          </p:spPr>
          <p:txBody>
            <a:bodyPr wrap="square" lIns="91440" tIns="45720" rIns="91440" bIns="45720" rtlCol="0" anchor="t">
              <a:spAutoFit/>
            </a:bodyPr>
            <a:lstStyle/>
            <a:p>
              <a:pPr algn="ctr"/>
              <a:r>
                <a:rPr lang="en-US" sz="2000" b="1"/>
                <a:t>NEXT</a:t>
              </a:r>
              <a:endParaRPr lang="en-US" sz="2000" b="1">
                <a:cs typeface="Calibri"/>
              </a:endParaRPr>
            </a:p>
            <a:p>
              <a:pPr algn="ctr"/>
              <a:r>
                <a:rPr lang="en-US" sz="2000" b="1"/>
                <a:t>PHASE</a:t>
              </a:r>
              <a:endParaRPr lang="en-US" sz="2000" b="1">
                <a:cs typeface="Calibri"/>
              </a:endParaRPr>
            </a:p>
          </p:txBody>
        </p:sp>
      </p:grpSp>
    </p:spTree>
    <p:extLst>
      <p:ext uri="{BB962C8B-B14F-4D97-AF65-F5344CB8AC3E}">
        <p14:creationId xmlns:p14="http://schemas.microsoft.com/office/powerpoint/2010/main" val="18599795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C686029-5B76-4828-9F5B-50640EA2AE7D}"/>
              </a:ext>
            </a:extLst>
          </p:cNvPr>
          <p:cNvSpPr/>
          <p:nvPr/>
        </p:nvSpPr>
        <p:spPr>
          <a:xfrm>
            <a:off x="4114413" y="3354148"/>
            <a:ext cx="3542238" cy="92872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200" b="1">
                <a:solidFill>
                  <a:srgbClr val="FFFFFF"/>
                </a:solidFill>
                <a:latin typeface="Calibri" panose="020F0502020204030204"/>
              </a:rPr>
              <a:t>Evaluation Criteria</a:t>
            </a:r>
          </a:p>
        </p:txBody>
      </p:sp>
      <p:sp>
        <p:nvSpPr>
          <p:cNvPr id="9" name="TextBox 29">
            <a:extLst>
              <a:ext uri="{FF2B5EF4-FFF2-40B4-BE49-F238E27FC236}">
                <a16:creationId xmlns:a16="http://schemas.microsoft.com/office/drawing/2014/main" id="{6452016B-1934-4008-B95D-B34CFB92CD17}"/>
              </a:ext>
            </a:extLst>
          </p:cNvPr>
          <p:cNvSpPr txBox="1"/>
          <p:nvPr/>
        </p:nvSpPr>
        <p:spPr>
          <a:xfrm>
            <a:off x="4044286" y="4439513"/>
            <a:ext cx="3857151" cy="175432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1200"/>
              </a:spcAft>
              <a:defRPr/>
            </a:pPr>
            <a:r>
              <a:rPr kumimoji="0" lang="en-US" b="0" i="0" u="none" strike="noStrike" kern="1200" cap="none" spc="0" normalizeH="0" baseline="0" noProof="0">
                <a:ln>
                  <a:noFill/>
                </a:ln>
                <a:effectLst/>
                <a:uLnTx/>
                <a:uFillTx/>
                <a:ea typeface="+mn-lt"/>
                <a:cs typeface="+mn-lt"/>
              </a:rPr>
              <a:t>The benchmark or standard against which the projects and programs will be evaluated</a:t>
            </a:r>
            <a:r>
              <a:rPr lang="en-US">
                <a:ea typeface="+mn-lt"/>
                <a:cs typeface="+mn-lt"/>
              </a:rPr>
              <a:t> to measure relevance, impact, sustainability, effectiveness, and fit</a:t>
            </a:r>
            <a:r>
              <a:rPr kumimoji="0" lang="en-US" b="0" i="0" u="none" strike="noStrike" kern="1200" cap="none" spc="0" normalizeH="0" baseline="0" noProof="0">
                <a:ln>
                  <a:noFill/>
                </a:ln>
                <a:effectLst/>
                <a:uLnTx/>
                <a:uFillTx/>
                <a:ea typeface="+mn-lt"/>
                <a:cs typeface="+mn-lt"/>
              </a:rPr>
              <a:t>. Think in terms of “</a:t>
            </a:r>
            <a:r>
              <a:rPr lang="en-US">
                <a:ea typeface="+mn-lt"/>
                <a:cs typeface="+mn-lt"/>
              </a:rPr>
              <a:t>outcomes" or "desired states".</a:t>
            </a:r>
            <a:endParaRPr lang="en-US"/>
          </a:p>
        </p:txBody>
      </p:sp>
      <p:sp>
        <p:nvSpPr>
          <p:cNvPr id="3" name="TextBox 2">
            <a:extLst>
              <a:ext uri="{FF2B5EF4-FFF2-40B4-BE49-F238E27FC236}">
                <a16:creationId xmlns:a16="http://schemas.microsoft.com/office/drawing/2014/main" id="{A682F22B-7E37-692D-156E-B4B9583195D9}"/>
              </a:ext>
            </a:extLst>
          </p:cNvPr>
          <p:cNvSpPr txBox="1"/>
          <p:nvPr/>
        </p:nvSpPr>
        <p:spPr>
          <a:xfrm>
            <a:off x="287102" y="230157"/>
            <a:ext cx="11024559"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200" b="1">
                <a:solidFill>
                  <a:schemeClr val="bg1"/>
                </a:solidFill>
                <a:ea typeface="+mn-lt"/>
                <a:cs typeface="+mn-lt"/>
              </a:rPr>
              <a:t>Evaluation Criteria</a:t>
            </a:r>
            <a:endParaRPr lang="en-US" sz="3200" i="1">
              <a:solidFill>
                <a:schemeClr val="bg1"/>
              </a:solidFill>
              <a:ea typeface="+mn-lt"/>
              <a:cs typeface="+mn-lt"/>
            </a:endParaRPr>
          </a:p>
        </p:txBody>
      </p:sp>
      <p:sp>
        <p:nvSpPr>
          <p:cNvPr id="7" name="Arrow: Right 6">
            <a:extLst>
              <a:ext uri="{FF2B5EF4-FFF2-40B4-BE49-F238E27FC236}">
                <a16:creationId xmlns:a16="http://schemas.microsoft.com/office/drawing/2014/main" id="{D653FA14-BE47-D317-4F45-B7B32E2C9216}"/>
              </a:ext>
            </a:extLst>
          </p:cNvPr>
          <p:cNvSpPr/>
          <p:nvPr/>
        </p:nvSpPr>
        <p:spPr>
          <a:xfrm rot="8580000">
            <a:off x="6571650" y="2443763"/>
            <a:ext cx="977152" cy="48409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42B5D570-9346-4F9C-09B7-4E59A0DAE33B}"/>
              </a:ext>
            </a:extLst>
          </p:cNvPr>
          <p:cNvSpPr/>
          <p:nvPr/>
        </p:nvSpPr>
        <p:spPr>
          <a:xfrm rot="2520000">
            <a:off x="4263583" y="2442268"/>
            <a:ext cx="977152" cy="48409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0738A14-3725-6972-DFD0-37A3EF72DA62}"/>
              </a:ext>
            </a:extLst>
          </p:cNvPr>
          <p:cNvSpPr/>
          <p:nvPr/>
        </p:nvSpPr>
        <p:spPr>
          <a:xfrm>
            <a:off x="1993456" y="1269970"/>
            <a:ext cx="3669238" cy="1241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800" b="1">
                <a:solidFill>
                  <a:srgbClr val="FFFFFF"/>
                </a:solidFill>
                <a:latin typeface="Calibri" panose="020F0502020204030204"/>
              </a:rPr>
              <a:t>Vision, Principles, </a:t>
            </a:r>
            <a:br>
              <a:rPr lang="en-US" sz="2800" b="1">
                <a:latin typeface="Calibri" panose="020F0502020204030204"/>
              </a:rPr>
            </a:br>
            <a:r>
              <a:rPr lang="en-US" sz="2800" b="1">
                <a:solidFill>
                  <a:srgbClr val="FFFFFF"/>
                </a:solidFill>
                <a:latin typeface="Calibri" panose="020F0502020204030204"/>
              </a:rPr>
              <a:t>and Goals</a:t>
            </a:r>
            <a:endParaRPr lang="en-US" sz="2800">
              <a:cs typeface="Calibri"/>
            </a:endParaRPr>
          </a:p>
        </p:txBody>
      </p:sp>
      <p:sp>
        <p:nvSpPr>
          <p:cNvPr id="6" name="Rectangle: Rounded Corners 5">
            <a:extLst>
              <a:ext uri="{FF2B5EF4-FFF2-40B4-BE49-F238E27FC236}">
                <a16:creationId xmlns:a16="http://schemas.microsoft.com/office/drawing/2014/main" id="{982DF362-2AEA-CBB8-5A06-0360834AAF5E}"/>
              </a:ext>
            </a:extLst>
          </p:cNvPr>
          <p:cNvSpPr/>
          <p:nvPr/>
        </p:nvSpPr>
        <p:spPr>
          <a:xfrm>
            <a:off x="6169744" y="1273188"/>
            <a:ext cx="3776700" cy="1241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800" b="1">
                <a:cs typeface="Calibri"/>
              </a:rPr>
              <a:t>Other Considerations </a:t>
            </a:r>
            <a:br>
              <a:rPr lang="en-US" sz="2800" b="1">
                <a:cs typeface="Calibri"/>
              </a:rPr>
            </a:br>
            <a:r>
              <a:rPr lang="en-US" sz="2000" b="1">
                <a:cs typeface="Calibri"/>
              </a:rPr>
              <a:t>(cost-effectiveness, ease of implementation)</a:t>
            </a:r>
          </a:p>
        </p:txBody>
      </p:sp>
      <p:sp>
        <p:nvSpPr>
          <p:cNvPr id="2" name="Rectangle: Rounded Corners 1">
            <a:extLst>
              <a:ext uri="{FF2B5EF4-FFF2-40B4-BE49-F238E27FC236}">
                <a16:creationId xmlns:a16="http://schemas.microsoft.com/office/drawing/2014/main" id="{38F00423-68D0-27CC-08F4-37232F733AB5}"/>
              </a:ext>
            </a:extLst>
          </p:cNvPr>
          <p:cNvSpPr/>
          <p:nvPr/>
        </p:nvSpPr>
        <p:spPr>
          <a:xfrm>
            <a:off x="3890106" y="3176953"/>
            <a:ext cx="4015153" cy="3145691"/>
          </a:xfrm>
          <a:prstGeom prst="roundRect">
            <a:avLst/>
          </a:prstGeom>
          <a:noFill/>
          <a:ln w="28575">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267886"/>
      </p:ext>
    </p:extLst>
  </p:cSld>
  <p:clrMapOvr>
    <a:masterClrMapping/>
  </p:clrMapOvr>
  <p:extLst>
    <p:ext uri="{6950BFC3-D8DA-4A85-94F7-54DA5524770B}">
      <p188:commentRel xmlns:p188="http://schemas.microsoft.com/office/powerpoint/2018/8/main" r:id="rId3"/>
    </p:ext>
  </p:extLs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BC62D0C4-96C2-54F9-A07D-EF31B0EA1190}"/>
              </a:ext>
            </a:extLst>
          </p:cNvPr>
          <p:cNvSpPr/>
          <p:nvPr/>
        </p:nvSpPr>
        <p:spPr>
          <a:xfrm>
            <a:off x="3880337" y="4026875"/>
            <a:ext cx="4005384" cy="2491153"/>
          </a:xfrm>
          <a:prstGeom prst="round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66D8CF1D-BC13-5961-D282-2C6AF4FA2046}"/>
              </a:ext>
            </a:extLst>
          </p:cNvPr>
          <p:cNvSpPr/>
          <p:nvPr/>
        </p:nvSpPr>
        <p:spPr>
          <a:xfrm rot="5400000">
            <a:off x="5599612" y="3454879"/>
            <a:ext cx="557076" cy="523170"/>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C686029-5B76-4828-9F5B-50640EA2AE7D}"/>
              </a:ext>
            </a:extLst>
          </p:cNvPr>
          <p:cNvSpPr/>
          <p:nvPr/>
        </p:nvSpPr>
        <p:spPr>
          <a:xfrm>
            <a:off x="4221875" y="3070841"/>
            <a:ext cx="3444545" cy="52818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200" b="1">
                <a:solidFill>
                  <a:srgbClr val="FFFFFF"/>
                </a:solidFill>
                <a:latin typeface="Calibri" panose="020F0502020204030204"/>
              </a:rPr>
              <a:t>Evaluation Criteria</a:t>
            </a:r>
          </a:p>
        </p:txBody>
      </p:sp>
      <p:sp>
        <p:nvSpPr>
          <p:cNvPr id="3" name="TextBox 2">
            <a:extLst>
              <a:ext uri="{FF2B5EF4-FFF2-40B4-BE49-F238E27FC236}">
                <a16:creationId xmlns:a16="http://schemas.microsoft.com/office/drawing/2014/main" id="{A682F22B-7E37-692D-156E-B4B9583195D9}"/>
              </a:ext>
            </a:extLst>
          </p:cNvPr>
          <p:cNvSpPr txBox="1"/>
          <p:nvPr/>
        </p:nvSpPr>
        <p:spPr>
          <a:xfrm>
            <a:off x="287102" y="230157"/>
            <a:ext cx="11024559"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200" b="1">
                <a:solidFill>
                  <a:schemeClr val="bg1"/>
                </a:solidFill>
                <a:ea typeface="+mn-lt"/>
                <a:cs typeface="+mn-lt"/>
              </a:rPr>
              <a:t>Evaluation Criteria</a:t>
            </a:r>
            <a:endParaRPr lang="en-US" sz="3200" i="1">
              <a:solidFill>
                <a:schemeClr val="bg1"/>
              </a:solidFill>
              <a:ea typeface="+mn-lt"/>
              <a:cs typeface="+mn-lt"/>
            </a:endParaRPr>
          </a:p>
        </p:txBody>
      </p:sp>
      <p:sp>
        <p:nvSpPr>
          <p:cNvPr id="7" name="Arrow: Right 6">
            <a:extLst>
              <a:ext uri="{FF2B5EF4-FFF2-40B4-BE49-F238E27FC236}">
                <a16:creationId xmlns:a16="http://schemas.microsoft.com/office/drawing/2014/main" id="{D653FA14-BE47-D317-4F45-B7B32E2C9216}"/>
              </a:ext>
            </a:extLst>
          </p:cNvPr>
          <p:cNvSpPr/>
          <p:nvPr/>
        </p:nvSpPr>
        <p:spPr>
          <a:xfrm rot="8580000">
            <a:off x="6630266" y="2346071"/>
            <a:ext cx="977152" cy="48409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42B5D570-9346-4F9C-09B7-4E59A0DAE33B}"/>
              </a:ext>
            </a:extLst>
          </p:cNvPr>
          <p:cNvSpPr/>
          <p:nvPr/>
        </p:nvSpPr>
        <p:spPr>
          <a:xfrm rot="2520000">
            <a:off x="4165891" y="2364113"/>
            <a:ext cx="977152" cy="484094"/>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0738A14-3725-6972-DFD0-37A3EF72DA62}"/>
              </a:ext>
            </a:extLst>
          </p:cNvPr>
          <p:cNvSpPr/>
          <p:nvPr/>
        </p:nvSpPr>
        <p:spPr>
          <a:xfrm>
            <a:off x="1983687" y="1172278"/>
            <a:ext cx="3669238" cy="1241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800" b="1">
                <a:solidFill>
                  <a:srgbClr val="FFFFFF"/>
                </a:solidFill>
                <a:latin typeface="Calibri" panose="020F0502020204030204"/>
              </a:rPr>
              <a:t>Vision, Principles, </a:t>
            </a:r>
            <a:br>
              <a:rPr lang="en-US" sz="2800" b="1">
                <a:latin typeface="Calibri" panose="020F0502020204030204"/>
              </a:rPr>
            </a:br>
            <a:r>
              <a:rPr lang="en-US" sz="2800" b="1">
                <a:solidFill>
                  <a:srgbClr val="FFFFFF"/>
                </a:solidFill>
                <a:latin typeface="Calibri" panose="020F0502020204030204"/>
              </a:rPr>
              <a:t>and Goals</a:t>
            </a:r>
            <a:endParaRPr lang="en-US" sz="2800">
              <a:cs typeface="Calibri"/>
            </a:endParaRPr>
          </a:p>
        </p:txBody>
      </p:sp>
      <p:sp>
        <p:nvSpPr>
          <p:cNvPr id="6" name="Rectangle: Rounded Corners 5">
            <a:extLst>
              <a:ext uri="{FF2B5EF4-FFF2-40B4-BE49-F238E27FC236}">
                <a16:creationId xmlns:a16="http://schemas.microsoft.com/office/drawing/2014/main" id="{982DF362-2AEA-CBB8-5A06-0360834AAF5E}"/>
              </a:ext>
            </a:extLst>
          </p:cNvPr>
          <p:cNvSpPr/>
          <p:nvPr/>
        </p:nvSpPr>
        <p:spPr>
          <a:xfrm>
            <a:off x="6159975" y="1175495"/>
            <a:ext cx="3776700" cy="124133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800" b="1">
                <a:cs typeface="Calibri"/>
              </a:rPr>
              <a:t>Other Considerations </a:t>
            </a:r>
            <a:br>
              <a:rPr lang="en-US" sz="2800" b="1">
                <a:cs typeface="Calibri"/>
              </a:rPr>
            </a:br>
            <a:r>
              <a:rPr lang="en-US" sz="2000" b="1">
                <a:cs typeface="Calibri"/>
              </a:rPr>
              <a:t>(cost-effectiveness, ease of implementation)</a:t>
            </a:r>
          </a:p>
        </p:txBody>
      </p:sp>
      <p:sp>
        <p:nvSpPr>
          <p:cNvPr id="4" name="TextBox 29">
            <a:extLst>
              <a:ext uri="{FF2B5EF4-FFF2-40B4-BE49-F238E27FC236}">
                <a16:creationId xmlns:a16="http://schemas.microsoft.com/office/drawing/2014/main" id="{FB9B538D-AE87-895B-C61B-814128C6D369}"/>
              </a:ext>
            </a:extLst>
          </p:cNvPr>
          <p:cNvSpPr txBox="1"/>
          <p:nvPr/>
        </p:nvSpPr>
        <p:spPr>
          <a:xfrm>
            <a:off x="4170357" y="5313405"/>
            <a:ext cx="3714123" cy="1200329"/>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spcAft>
                <a:spcPts val="1200"/>
              </a:spcAft>
              <a:defRPr/>
            </a:pPr>
            <a:r>
              <a:rPr kumimoji="0" lang="en-US" b="0" i="0" u="none" strike="noStrike" kern="1200" cap="none" spc="0" normalizeH="0" baseline="0" noProof="0">
                <a:ln>
                  <a:noFill/>
                </a:ln>
                <a:solidFill>
                  <a:srgbClr val="000000"/>
                </a:solidFill>
                <a:effectLst/>
                <a:uLnTx/>
                <a:uFillTx/>
                <a:latin typeface="Calibri"/>
                <a:cs typeface="Calibri"/>
              </a:rPr>
              <a:t>The metric or process</a:t>
            </a:r>
            <a:r>
              <a:rPr lang="en-US">
                <a:solidFill>
                  <a:srgbClr val="000000"/>
                </a:solidFill>
                <a:latin typeface="Calibri"/>
                <a:cs typeface="Calibri"/>
              </a:rPr>
              <a:t> used to assess the performance of the projects and programs according to the evaluation criteria. </a:t>
            </a:r>
            <a:endParaRPr lang="en-US" b="0" i="0" u="none" strike="noStrike" kern="1200" cap="none" spc="0" normalizeH="0" baseline="0" noProof="0">
              <a:ln>
                <a:noFill/>
              </a:ln>
              <a:solidFill>
                <a:srgbClr val="000000"/>
              </a:solidFill>
              <a:effectLst/>
              <a:uLnTx/>
              <a:uFillTx/>
              <a:latin typeface="Arial" panose="020B0604020202020204" pitchFamily="34" charset="0"/>
              <a:cs typeface="Arial"/>
            </a:endParaRPr>
          </a:p>
        </p:txBody>
      </p:sp>
      <p:sp>
        <p:nvSpPr>
          <p:cNvPr id="12" name="Rectangle: Rounded Corners 11">
            <a:extLst>
              <a:ext uri="{FF2B5EF4-FFF2-40B4-BE49-F238E27FC236}">
                <a16:creationId xmlns:a16="http://schemas.microsoft.com/office/drawing/2014/main" id="{6A764FDA-08F2-EB6C-1323-1BA6EDFF0CEB}"/>
              </a:ext>
            </a:extLst>
          </p:cNvPr>
          <p:cNvSpPr/>
          <p:nvPr/>
        </p:nvSpPr>
        <p:spPr>
          <a:xfrm>
            <a:off x="4224336" y="4411259"/>
            <a:ext cx="1569838" cy="82298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b="1">
              <a:solidFill>
                <a:srgbClr val="000000"/>
              </a:solidFill>
              <a:latin typeface="Calibri" panose="020F0502020204030204"/>
            </a:endParaRPr>
          </a:p>
          <a:p>
            <a:pPr algn="ctr"/>
            <a:r>
              <a:rPr lang="en-US" sz="1600" b="1">
                <a:solidFill>
                  <a:srgbClr val="000000"/>
                </a:solidFill>
                <a:latin typeface="Calibri" panose="020F0502020204030204"/>
              </a:rPr>
              <a:t>Qualitative </a:t>
            </a:r>
            <a:endParaRPr lang="en-US" sz="1600" b="1" i="1">
              <a:solidFill>
                <a:srgbClr val="000000"/>
              </a:solidFill>
              <a:latin typeface="Calibri" panose="020F0502020204030204"/>
              <a:cs typeface="Calibri"/>
            </a:endParaRPr>
          </a:p>
        </p:txBody>
      </p:sp>
      <p:sp>
        <p:nvSpPr>
          <p:cNvPr id="14" name="Rectangle: Rounded Corners 13">
            <a:extLst>
              <a:ext uri="{FF2B5EF4-FFF2-40B4-BE49-F238E27FC236}">
                <a16:creationId xmlns:a16="http://schemas.microsoft.com/office/drawing/2014/main" id="{117054BB-2565-2B41-93C4-EA79EE9CD2DA}"/>
              </a:ext>
            </a:extLst>
          </p:cNvPr>
          <p:cNvSpPr/>
          <p:nvPr/>
        </p:nvSpPr>
        <p:spPr>
          <a:xfrm>
            <a:off x="6100717" y="4411257"/>
            <a:ext cx="1550300" cy="82298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600" b="1">
              <a:solidFill>
                <a:srgbClr val="000000"/>
              </a:solidFill>
              <a:latin typeface="Calibri" panose="020F0502020204030204"/>
            </a:endParaRPr>
          </a:p>
          <a:p>
            <a:pPr algn="ctr"/>
            <a:r>
              <a:rPr lang="en-US" sz="1600" b="1">
                <a:solidFill>
                  <a:srgbClr val="000000"/>
                </a:solidFill>
                <a:latin typeface="Calibri" panose="020F0502020204030204"/>
              </a:rPr>
              <a:t>Quantitative </a:t>
            </a:r>
            <a:endParaRPr lang="en-US" sz="1600" b="1" i="1">
              <a:solidFill>
                <a:srgbClr val="000000"/>
              </a:solidFill>
              <a:latin typeface="Calibri" panose="020F0502020204030204"/>
              <a:cs typeface="Calibri"/>
            </a:endParaRPr>
          </a:p>
        </p:txBody>
      </p:sp>
      <p:sp>
        <p:nvSpPr>
          <p:cNvPr id="16" name="Rectangle: Rounded Corners 15">
            <a:extLst>
              <a:ext uri="{FF2B5EF4-FFF2-40B4-BE49-F238E27FC236}">
                <a16:creationId xmlns:a16="http://schemas.microsoft.com/office/drawing/2014/main" id="{91FC3767-A4B3-3EDB-97FE-6CC24A1CB9AD}"/>
              </a:ext>
            </a:extLst>
          </p:cNvPr>
          <p:cNvSpPr/>
          <p:nvPr/>
        </p:nvSpPr>
        <p:spPr>
          <a:xfrm>
            <a:off x="4221233" y="4145880"/>
            <a:ext cx="3449207" cy="603123"/>
          </a:xfrm>
          <a:prstGeom prst="roundRect">
            <a:avLst/>
          </a:prstGeom>
          <a:solidFill>
            <a:srgbClr val="00B0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200" b="1">
                <a:solidFill>
                  <a:srgbClr val="FFFFFF"/>
                </a:solidFill>
                <a:latin typeface="Calibri" panose="020F0502020204030204"/>
              </a:rPr>
              <a:t>Performance Measures</a:t>
            </a:r>
            <a:endParaRPr lang="en-US" sz="2200" b="1" i="1">
              <a:solidFill>
                <a:srgbClr val="FFFFFF"/>
              </a:solidFill>
              <a:latin typeface="Calibri" panose="020F0502020204030204"/>
            </a:endParaRPr>
          </a:p>
        </p:txBody>
      </p:sp>
    </p:spTree>
    <p:extLst>
      <p:ext uri="{BB962C8B-B14F-4D97-AF65-F5344CB8AC3E}">
        <p14:creationId xmlns:p14="http://schemas.microsoft.com/office/powerpoint/2010/main" val="3965288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C686029-5B76-4828-9F5B-50640EA2AE7D}"/>
              </a:ext>
            </a:extLst>
          </p:cNvPr>
          <p:cNvSpPr/>
          <p:nvPr/>
        </p:nvSpPr>
        <p:spPr>
          <a:xfrm>
            <a:off x="437431" y="2224061"/>
            <a:ext cx="2838854" cy="1241338"/>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200" b="1">
                <a:solidFill>
                  <a:srgbClr val="FFFFFF"/>
                </a:solidFill>
                <a:latin typeface="Calibri" panose="020F0502020204030204"/>
              </a:rPr>
              <a:t>Evaluation Criteria</a:t>
            </a:r>
            <a:endParaRPr lang="en-US" sz="2200"/>
          </a:p>
        </p:txBody>
      </p:sp>
      <p:sp>
        <p:nvSpPr>
          <p:cNvPr id="9" name="TextBox 29">
            <a:extLst>
              <a:ext uri="{FF2B5EF4-FFF2-40B4-BE49-F238E27FC236}">
                <a16:creationId xmlns:a16="http://schemas.microsoft.com/office/drawing/2014/main" id="{6452016B-1934-4008-B95D-B34CFB92CD17}"/>
              </a:ext>
            </a:extLst>
          </p:cNvPr>
          <p:cNvSpPr txBox="1"/>
          <p:nvPr/>
        </p:nvSpPr>
        <p:spPr>
          <a:xfrm>
            <a:off x="3484797" y="2227045"/>
            <a:ext cx="8304908" cy="144655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457200" indent="-457200">
              <a:buAutoNum type="arabicPeriod"/>
              <a:defRPr/>
            </a:pPr>
            <a:r>
              <a:rPr lang="en-US" sz="2200">
                <a:cs typeface="Calibri"/>
              </a:rPr>
              <a:t>Increased use of ZE drayage trucks</a:t>
            </a:r>
          </a:p>
          <a:p>
            <a:pPr marL="457200" indent="-457200">
              <a:buAutoNum type="arabicPeriod"/>
              <a:defRPr/>
            </a:pPr>
            <a:r>
              <a:rPr lang="en-US" sz="2200">
                <a:cs typeface="Calibri"/>
              </a:rPr>
              <a:t>Increased deployment of ZE charging/fueling infrastructure</a:t>
            </a:r>
          </a:p>
          <a:p>
            <a:pPr marL="457200" indent="-457200">
              <a:buAutoNum type="arabicPeriod"/>
              <a:defRPr/>
            </a:pPr>
            <a:r>
              <a:rPr lang="en-US" sz="2200">
                <a:cs typeface="Calibri"/>
              </a:rPr>
              <a:t>Eligibility for support from significant State and/or Federal funding programs</a:t>
            </a:r>
            <a:endParaRPr lang="en-US"/>
          </a:p>
        </p:txBody>
      </p:sp>
      <p:sp>
        <p:nvSpPr>
          <p:cNvPr id="12" name="TextBox 29">
            <a:extLst>
              <a:ext uri="{FF2B5EF4-FFF2-40B4-BE49-F238E27FC236}">
                <a16:creationId xmlns:a16="http://schemas.microsoft.com/office/drawing/2014/main" id="{BD7CC813-BD49-6E30-1294-6E281113B0F4}"/>
              </a:ext>
            </a:extLst>
          </p:cNvPr>
          <p:cNvSpPr txBox="1"/>
          <p:nvPr/>
        </p:nvSpPr>
        <p:spPr>
          <a:xfrm>
            <a:off x="414596" y="4888371"/>
            <a:ext cx="11023862" cy="769441"/>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200" i="1">
                <a:ea typeface="+mn-lt"/>
                <a:cs typeface="+mn-lt"/>
              </a:rPr>
              <a:t>New charging/fueling stations for zero-emissions trucks along existing routes throughout study area</a:t>
            </a:r>
            <a:endParaRPr lang="en-US">
              <a:ea typeface="+mn-lt"/>
              <a:cs typeface="+mn-lt"/>
            </a:endParaRPr>
          </a:p>
        </p:txBody>
      </p:sp>
      <p:sp>
        <p:nvSpPr>
          <p:cNvPr id="16" name="TextBox 15">
            <a:extLst>
              <a:ext uri="{FF2B5EF4-FFF2-40B4-BE49-F238E27FC236}">
                <a16:creationId xmlns:a16="http://schemas.microsoft.com/office/drawing/2014/main" id="{C9A8B6E6-75BD-EFEF-C27A-997F0D83982D}"/>
              </a:ext>
            </a:extLst>
          </p:cNvPr>
          <p:cNvSpPr txBox="1"/>
          <p:nvPr/>
        </p:nvSpPr>
        <p:spPr>
          <a:xfrm>
            <a:off x="313491" y="207478"/>
            <a:ext cx="11024559"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200" b="1">
                <a:solidFill>
                  <a:schemeClr val="bg1"/>
                </a:solidFill>
                <a:ea typeface="+mn-lt"/>
                <a:cs typeface="+mn-lt"/>
              </a:rPr>
              <a:t>Examples of Project Evaluation Criteria</a:t>
            </a:r>
            <a:endParaRPr lang="en-US">
              <a:solidFill>
                <a:schemeClr val="bg1"/>
              </a:solidFill>
            </a:endParaRPr>
          </a:p>
        </p:txBody>
      </p:sp>
      <p:sp>
        <p:nvSpPr>
          <p:cNvPr id="2" name="TextBox 1">
            <a:extLst>
              <a:ext uri="{FF2B5EF4-FFF2-40B4-BE49-F238E27FC236}">
                <a16:creationId xmlns:a16="http://schemas.microsoft.com/office/drawing/2014/main" id="{7F8DA5A0-FB16-23EE-4C7E-CA2B8ECFB118}"/>
              </a:ext>
            </a:extLst>
          </p:cNvPr>
          <p:cNvSpPr txBox="1"/>
          <p:nvPr/>
        </p:nvSpPr>
        <p:spPr>
          <a:xfrm>
            <a:off x="10087707" y="1139092"/>
            <a:ext cx="18248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i="1">
                <a:solidFill>
                  <a:srgbClr val="FF0000"/>
                </a:solidFill>
              </a:rPr>
              <a:t>EXAMPLE</a:t>
            </a:r>
            <a:endParaRPr lang="en-US" sz="3200" b="1">
              <a:solidFill>
                <a:srgbClr val="FF0000"/>
              </a:solidFill>
            </a:endParaRPr>
          </a:p>
        </p:txBody>
      </p:sp>
      <p:sp>
        <p:nvSpPr>
          <p:cNvPr id="3" name="TextBox 2">
            <a:extLst>
              <a:ext uri="{FF2B5EF4-FFF2-40B4-BE49-F238E27FC236}">
                <a16:creationId xmlns:a16="http://schemas.microsoft.com/office/drawing/2014/main" id="{DB2B3668-227B-60F6-2F15-8D7D40704786}"/>
              </a:ext>
            </a:extLst>
          </p:cNvPr>
          <p:cNvSpPr txBox="1"/>
          <p:nvPr/>
        </p:nvSpPr>
        <p:spPr>
          <a:xfrm>
            <a:off x="418168" y="4492158"/>
            <a:ext cx="50975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Example of Project Improvement: </a:t>
            </a:r>
          </a:p>
        </p:txBody>
      </p:sp>
    </p:spTree>
    <p:extLst>
      <p:ext uri="{BB962C8B-B14F-4D97-AF65-F5344CB8AC3E}">
        <p14:creationId xmlns:p14="http://schemas.microsoft.com/office/powerpoint/2010/main" val="26567109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D8ED3AB-E90D-496D-A991-0AE61D787C87}"/>
              </a:ext>
            </a:extLst>
          </p:cNvPr>
          <p:cNvSpPr/>
          <p:nvPr/>
        </p:nvSpPr>
        <p:spPr>
          <a:xfrm>
            <a:off x="3563363" y="3161508"/>
            <a:ext cx="2561764" cy="794956"/>
          </a:xfrm>
          <a:prstGeom prst="roundRect">
            <a:avLst/>
          </a:prstGeom>
          <a:solidFill>
            <a:srgbClr val="00B0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200" b="1">
                <a:solidFill>
                  <a:srgbClr val="FFFFFF"/>
                </a:solidFill>
                <a:latin typeface="Calibri" panose="020F0502020204030204"/>
              </a:rPr>
              <a:t>Performance Measures</a:t>
            </a:r>
            <a:endParaRPr lang="en-US" sz="2200" b="1" i="1">
              <a:solidFill>
                <a:srgbClr val="FFFFFF"/>
              </a:solidFill>
              <a:latin typeface="Calibri" panose="020F0502020204030204"/>
            </a:endParaRPr>
          </a:p>
        </p:txBody>
      </p:sp>
      <p:sp>
        <p:nvSpPr>
          <p:cNvPr id="11" name="TextBox 29">
            <a:extLst>
              <a:ext uri="{FF2B5EF4-FFF2-40B4-BE49-F238E27FC236}">
                <a16:creationId xmlns:a16="http://schemas.microsoft.com/office/drawing/2014/main" id="{32725C18-F821-40B9-AA8F-8F6BB0F260E6}"/>
              </a:ext>
            </a:extLst>
          </p:cNvPr>
          <p:cNvSpPr txBox="1"/>
          <p:nvPr/>
        </p:nvSpPr>
        <p:spPr>
          <a:xfrm>
            <a:off x="6211709" y="3073635"/>
            <a:ext cx="5707180" cy="1446550"/>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200">
                <a:ea typeface="+mn-lt"/>
                <a:cs typeface="+mn-lt"/>
              </a:rPr>
              <a:t>Amount of state and federal grant funding available (</a:t>
            </a:r>
            <a:r>
              <a:rPr lang="en-US" sz="2200" i="1">
                <a:ea typeface="+mn-lt"/>
                <a:cs typeface="+mn-lt"/>
              </a:rPr>
              <a:t>for zero-emissions medium and heavy-duty truck infrastructure deployment)</a:t>
            </a:r>
            <a:endParaRPr lang="en-US" sz="2200">
              <a:ea typeface="+mn-lt"/>
              <a:cs typeface="+mn-lt"/>
            </a:endParaRPr>
          </a:p>
          <a:p>
            <a:pPr>
              <a:defRPr/>
            </a:pPr>
            <a:r>
              <a:rPr lang="en-US" sz="2200" i="1">
                <a:solidFill>
                  <a:schemeClr val="accent1"/>
                </a:solidFill>
                <a:ea typeface="+mn-lt"/>
                <a:cs typeface="+mn-lt"/>
              </a:rPr>
              <a:t>Quantitative</a:t>
            </a:r>
            <a:endParaRPr lang="en-US" i="1">
              <a:solidFill>
                <a:schemeClr val="accent1"/>
              </a:solidFill>
              <a:cs typeface="Calibri"/>
            </a:endParaRPr>
          </a:p>
        </p:txBody>
      </p:sp>
      <p:sp>
        <p:nvSpPr>
          <p:cNvPr id="18" name="Rectangle: Rounded Corners 17">
            <a:extLst>
              <a:ext uri="{FF2B5EF4-FFF2-40B4-BE49-F238E27FC236}">
                <a16:creationId xmlns:a16="http://schemas.microsoft.com/office/drawing/2014/main" id="{F6347385-D8FF-84AE-16C3-55163FFAA228}"/>
              </a:ext>
            </a:extLst>
          </p:cNvPr>
          <p:cNvSpPr/>
          <p:nvPr/>
        </p:nvSpPr>
        <p:spPr>
          <a:xfrm>
            <a:off x="402795" y="1843609"/>
            <a:ext cx="2838854" cy="79972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200" b="1">
                <a:solidFill>
                  <a:srgbClr val="FFFFFF"/>
                </a:solidFill>
                <a:latin typeface="Calibri" panose="020F0502020204030204"/>
              </a:rPr>
              <a:t>Evaluation Criteria</a:t>
            </a:r>
            <a:endParaRPr lang="en-US" sz="2200"/>
          </a:p>
        </p:txBody>
      </p:sp>
      <p:sp>
        <p:nvSpPr>
          <p:cNvPr id="20" name="TextBox 29">
            <a:extLst>
              <a:ext uri="{FF2B5EF4-FFF2-40B4-BE49-F238E27FC236}">
                <a16:creationId xmlns:a16="http://schemas.microsoft.com/office/drawing/2014/main" id="{633C81B2-B36E-BC23-A9D0-76992F140FE9}"/>
              </a:ext>
            </a:extLst>
          </p:cNvPr>
          <p:cNvSpPr txBox="1"/>
          <p:nvPr/>
        </p:nvSpPr>
        <p:spPr>
          <a:xfrm>
            <a:off x="3443350" y="1844916"/>
            <a:ext cx="8656889" cy="769441"/>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200">
                <a:ea typeface="+mn-lt"/>
                <a:cs typeface="+mn-lt"/>
              </a:rPr>
              <a:t>Eligibility for support from significant State and/or Federal funding programs</a:t>
            </a:r>
          </a:p>
        </p:txBody>
      </p:sp>
      <p:cxnSp>
        <p:nvCxnSpPr>
          <p:cNvPr id="21" name="Straight Arrow Connector 20">
            <a:extLst>
              <a:ext uri="{FF2B5EF4-FFF2-40B4-BE49-F238E27FC236}">
                <a16:creationId xmlns:a16="http://schemas.microsoft.com/office/drawing/2014/main" id="{40CE2CC8-93F0-23F5-0F4D-A6CBFC4E7DF5}"/>
              </a:ext>
            </a:extLst>
          </p:cNvPr>
          <p:cNvCxnSpPr/>
          <p:nvPr/>
        </p:nvCxnSpPr>
        <p:spPr>
          <a:xfrm flipH="1">
            <a:off x="4838699" y="2582140"/>
            <a:ext cx="3465" cy="438150"/>
          </a:xfrm>
          <a:prstGeom prst="straightConnector1">
            <a:avLst/>
          </a:prstGeom>
          <a:ln w="57150">
            <a:headEnd type="non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D135332-BD46-EEAF-BB49-FFA4E2195212}"/>
              </a:ext>
            </a:extLst>
          </p:cNvPr>
          <p:cNvSpPr txBox="1"/>
          <p:nvPr/>
        </p:nvSpPr>
        <p:spPr>
          <a:xfrm>
            <a:off x="313491" y="207478"/>
            <a:ext cx="11024559" cy="14219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200" b="1">
                <a:solidFill>
                  <a:schemeClr val="bg1"/>
                </a:solidFill>
                <a:ea typeface="+mn-lt"/>
                <a:cs typeface="+mn-lt"/>
              </a:rPr>
              <a:t>Examples of Project Evaluation Criteria</a:t>
            </a:r>
            <a:endParaRPr lang="en-US" sz="3200">
              <a:solidFill>
                <a:schemeClr val="bg1"/>
              </a:solidFill>
              <a:ea typeface="+mn-lt"/>
              <a:cs typeface="+mn-lt"/>
            </a:endParaRPr>
          </a:p>
          <a:p>
            <a:pPr>
              <a:lnSpc>
                <a:spcPct val="90000"/>
              </a:lnSpc>
              <a:spcBef>
                <a:spcPct val="0"/>
              </a:spcBef>
            </a:pPr>
            <a:endParaRPr lang="en-US" sz="3200" b="1">
              <a:solidFill>
                <a:schemeClr val="bg1"/>
              </a:solidFill>
              <a:ea typeface="+mn-lt"/>
              <a:cs typeface="+mn-lt"/>
            </a:endParaRPr>
          </a:p>
          <a:p>
            <a:pPr>
              <a:lnSpc>
                <a:spcPct val="90000"/>
              </a:lnSpc>
              <a:spcBef>
                <a:spcPct val="0"/>
              </a:spcBef>
            </a:pPr>
            <a:endParaRPr lang="en-US" sz="3200" b="1">
              <a:solidFill>
                <a:schemeClr val="bg1"/>
              </a:solidFill>
              <a:cs typeface="Calibri"/>
            </a:endParaRPr>
          </a:p>
        </p:txBody>
      </p:sp>
      <p:sp>
        <p:nvSpPr>
          <p:cNvPr id="3" name="TextBox 29">
            <a:extLst>
              <a:ext uri="{FF2B5EF4-FFF2-40B4-BE49-F238E27FC236}">
                <a16:creationId xmlns:a16="http://schemas.microsoft.com/office/drawing/2014/main" id="{E36EFF3C-5E78-4FD3-9FB6-32E4BD6902CD}"/>
              </a:ext>
            </a:extLst>
          </p:cNvPr>
          <p:cNvSpPr txBox="1"/>
          <p:nvPr/>
        </p:nvSpPr>
        <p:spPr>
          <a:xfrm>
            <a:off x="326228" y="4911388"/>
            <a:ext cx="11023862" cy="769441"/>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200" i="1">
                <a:cs typeface="Calibri"/>
              </a:rPr>
              <a:t>New charging/fueling stations for zero-emissions trucks along existing routes throughout study area</a:t>
            </a:r>
            <a:endParaRPr lang="en-US"/>
          </a:p>
        </p:txBody>
      </p:sp>
      <p:sp>
        <p:nvSpPr>
          <p:cNvPr id="5" name="TextBox 4">
            <a:extLst>
              <a:ext uri="{FF2B5EF4-FFF2-40B4-BE49-F238E27FC236}">
                <a16:creationId xmlns:a16="http://schemas.microsoft.com/office/drawing/2014/main" id="{FFE97B0B-ED33-9AD3-3EFD-CCB8F652EE3C}"/>
              </a:ext>
            </a:extLst>
          </p:cNvPr>
          <p:cNvSpPr txBox="1"/>
          <p:nvPr/>
        </p:nvSpPr>
        <p:spPr>
          <a:xfrm>
            <a:off x="329800" y="4544112"/>
            <a:ext cx="509758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t>Example of Project Improvement: </a:t>
            </a:r>
          </a:p>
        </p:txBody>
      </p:sp>
      <p:sp>
        <p:nvSpPr>
          <p:cNvPr id="7" name="TextBox 6">
            <a:extLst>
              <a:ext uri="{FF2B5EF4-FFF2-40B4-BE49-F238E27FC236}">
                <a16:creationId xmlns:a16="http://schemas.microsoft.com/office/drawing/2014/main" id="{0A40F5EC-9718-9C35-C0F5-D5B9C12A7366}"/>
              </a:ext>
            </a:extLst>
          </p:cNvPr>
          <p:cNvSpPr txBox="1"/>
          <p:nvPr/>
        </p:nvSpPr>
        <p:spPr>
          <a:xfrm>
            <a:off x="10087707" y="1139092"/>
            <a:ext cx="182489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i="1">
                <a:solidFill>
                  <a:srgbClr val="FF0000"/>
                </a:solidFill>
              </a:rPr>
              <a:t>EXAMPLE</a:t>
            </a:r>
            <a:endParaRPr lang="en-US" sz="3200" b="1">
              <a:solidFill>
                <a:srgbClr val="FF0000"/>
              </a:solidFill>
            </a:endParaRPr>
          </a:p>
        </p:txBody>
      </p:sp>
    </p:spTree>
    <p:extLst>
      <p:ext uri="{BB962C8B-B14F-4D97-AF65-F5344CB8AC3E}">
        <p14:creationId xmlns:p14="http://schemas.microsoft.com/office/powerpoint/2010/main" val="31436844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D8ED3AB-E90D-496D-A991-0AE61D787C87}"/>
              </a:ext>
            </a:extLst>
          </p:cNvPr>
          <p:cNvSpPr/>
          <p:nvPr/>
        </p:nvSpPr>
        <p:spPr>
          <a:xfrm>
            <a:off x="3200149" y="2538054"/>
            <a:ext cx="2561764" cy="794956"/>
          </a:xfrm>
          <a:prstGeom prst="roundRect">
            <a:avLst/>
          </a:prstGeom>
          <a:solidFill>
            <a:srgbClr val="00B0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2200" b="1">
                <a:solidFill>
                  <a:srgbClr val="FFFFFF"/>
                </a:solidFill>
                <a:latin typeface="Calibri" panose="020F0502020204030204"/>
              </a:rPr>
              <a:t>Performance Measures</a:t>
            </a:r>
            <a:endParaRPr lang="en-US" sz="2200" b="1" i="1">
              <a:solidFill>
                <a:srgbClr val="FFFFFF"/>
              </a:solidFill>
              <a:latin typeface="Calibri" panose="020F0502020204030204"/>
            </a:endParaRPr>
          </a:p>
        </p:txBody>
      </p:sp>
      <p:sp>
        <p:nvSpPr>
          <p:cNvPr id="11" name="TextBox 29">
            <a:extLst>
              <a:ext uri="{FF2B5EF4-FFF2-40B4-BE49-F238E27FC236}">
                <a16:creationId xmlns:a16="http://schemas.microsoft.com/office/drawing/2014/main" id="{32725C18-F821-40B9-AA8F-8F6BB0F260E6}"/>
              </a:ext>
            </a:extLst>
          </p:cNvPr>
          <p:cNvSpPr txBox="1"/>
          <p:nvPr/>
        </p:nvSpPr>
        <p:spPr>
          <a:xfrm>
            <a:off x="5764479" y="2538677"/>
            <a:ext cx="6264169" cy="2800767"/>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buFont typeface="Arial"/>
              <a:buChar char="•"/>
              <a:defRPr/>
            </a:pPr>
            <a:r>
              <a:rPr lang="en-US" sz="1600">
                <a:ea typeface="+mn-lt"/>
                <a:cs typeface="+mn-lt"/>
              </a:rPr>
              <a:t>Resources for planning and deploying ZE truck charging/fueling facilities in the study area</a:t>
            </a:r>
            <a:br>
              <a:rPr lang="en-US" sz="1600">
                <a:ea typeface="+mn-lt"/>
                <a:cs typeface="+mn-lt"/>
              </a:rPr>
            </a:br>
            <a:r>
              <a:rPr lang="en-US" sz="1600" i="1">
                <a:solidFill>
                  <a:schemeClr val="accent1"/>
                </a:solidFill>
                <a:ea typeface="+mn-lt"/>
                <a:cs typeface="+mn-lt"/>
              </a:rPr>
              <a:t>Qualitative</a:t>
            </a:r>
            <a:endParaRPr lang="en-US" sz="1600">
              <a:solidFill>
                <a:schemeClr val="accent1"/>
              </a:solidFill>
              <a:ea typeface="+mn-lt"/>
              <a:cs typeface="+mn-lt"/>
            </a:endParaRPr>
          </a:p>
          <a:p>
            <a:pPr>
              <a:defRPr/>
            </a:pPr>
            <a:endParaRPr lang="en-US" sz="1600" b="1" i="1">
              <a:solidFill>
                <a:schemeClr val="accent1"/>
              </a:solidFill>
              <a:ea typeface="+mn-lt"/>
              <a:cs typeface="+mn-lt"/>
            </a:endParaRPr>
          </a:p>
          <a:p>
            <a:pPr marL="342900" indent="-342900">
              <a:buFont typeface="Arial"/>
              <a:buChar char="•"/>
              <a:defRPr/>
            </a:pPr>
            <a:r>
              <a:rPr lang="en-US" sz="1600">
                <a:ea typeface="+mn-lt"/>
                <a:cs typeface="+mn-lt"/>
              </a:rPr>
              <a:t>Increase in number of new fast-charging/fueling docks for ZE trucks</a:t>
            </a:r>
          </a:p>
          <a:p>
            <a:pPr marL="342900" indent="-342900">
              <a:buFont typeface="Arial"/>
              <a:buChar char="•"/>
              <a:defRPr/>
            </a:pPr>
            <a:r>
              <a:rPr lang="en-US" sz="1600">
                <a:ea typeface="+mn-lt"/>
                <a:cs typeface="+mn-lt"/>
              </a:rPr>
              <a:t>Overall awarded amount and leverage achieved </a:t>
            </a:r>
            <a:br>
              <a:rPr lang="en-US" sz="1600">
                <a:ea typeface="+mn-lt"/>
                <a:cs typeface="+mn-lt"/>
              </a:rPr>
            </a:br>
            <a:r>
              <a:rPr lang="en-US" sz="1600" i="1">
                <a:solidFill>
                  <a:schemeClr val="accent1"/>
                </a:solidFill>
                <a:ea typeface="+mn-lt"/>
                <a:cs typeface="+mn-lt"/>
              </a:rPr>
              <a:t>Quantitative</a:t>
            </a:r>
            <a:endParaRPr lang="en-US" sz="1600">
              <a:solidFill>
                <a:schemeClr val="accent1"/>
              </a:solidFill>
              <a:cs typeface="Calibri"/>
            </a:endParaRPr>
          </a:p>
          <a:p>
            <a:pPr lvl="1">
              <a:defRPr/>
            </a:pPr>
            <a:endParaRPr lang="en-US" sz="1600">
              <a:cs typeface="Calibri"/>
            </a:endParaRPr>
          </a:p>
          <a:p>
            <a:pPr marL="285750" indent="-285750">
              <a:buFont typeface="Arial"/>
              <a:buChar char="•"/>
              <a:defRPr/>
            </a:pPr>
            <a:r>
              <a:rPr lang="en-US" sz="1600">
                <a:cs typeface="Calibri"/>
              </a:rPr>
              <a:t>Locate charging facilities along existing routes throughout the study area consistent with the ZET Program Principles</a:t>
            </a:r>
            <a:br>
              <a:rPr lang="en-US" sz="1600">
                <a:cs typeface="Calibri"/>
              </a:rPr>
            </a:br>
            <a:r>
              <a:rPr lang="en-US" sz="1600" i="1">
                <a:solidFill>
                  <a:srgbClr val="00B4BD"/>
                </a:solidFill>
                <a:cs typeface="Calibri"/>
              </a:rPr>
              <a:t>Transformational</a:t>
            </a:r>
            <a:endParaRPr lang="en-US" sz="1600">
              <a:solidFill>
                <a:srgbClr val="00B4BD"/>
              </a:solidFill>
              <a:cs typeface="Calibri"/>
            </a:endParaRPr>
          </a:p>
        </p:txBody>
      </p:sp>
      <p:sp>
        <p:nvSpPr>
          <p:cNvPr id="18" name="Rectangle: Rounded Corners 17">
            <a:extLst>
              <a:ext uri="{FF2B5EF4-FFF2-40B4-BE49-F238E27FC236}">
                <a16:creationId xmlns:a16="http://schemas.microsoft.com/office/drawing/2014/main" id="{F6347385-D8FF-84AE-16C3-55163FFAA228}"/>
              </a:ext>
            </a:extLst>
          </p:cNvPr>
          <p:cNvSpPr/>
          <p:nvPr/>
        </p:nvSpPr>
        <p:spPr>
          <a:xfrm>
            <a:off x="472068" y="1323127"/>
            <a:ext cx="2838854" cy="79972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r>
              <a:rPr lang="en-US" sz="2200" b="1">
                <a:solidFill>
                  <a:srgbClr val="FFFFFF"/>
                </a:solidFill>
                <a:latin typeface="Calibri" panose="020F0502020204030204"/>
              </a:rPr>
              <a:t>Evaluation Criteria</a:t>
            </a:r>
            <a:endParaRPr lang="en-US" sz="2200"/>
          </a:p>
        </p:txBody>
      </p:sp>
      <p:sp>
        <p:nvSpPr>
          <p:cNvPr id="20" name="TextBox 29">
            <a:extLst>
              <a:ext uri="{FF2B5EF4-FFF2-40B4-BE49-F238E27FC236}">
                <a16:creationId xmlns:a16="http://schemas.microsoft.com/office/drawing/2014/main" id="{633C81B2-B36E-BC23-A9D0-76992F140FE9}"/>
              </a:ext>
            </a:extLst>
          </p:cNvPr>
          <p:cNvSpPr txBox="1"/>
          <p:nvPr/>
        </p:nvSpPr>
        <p:spPr>
          <a:xfrm>
            <a:off x="3493984" y="1326930"/>
            <a:ext cx="7820000" cy="1133973"/>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200">
                <a:ea typeface="+mn-lt"/>
                <a:cs typeface="+mn-lt"/>
              </a:rPr>
              <a:t>State and federal grant funding awarded for zero-emissions medium and heavy-duty truck infrastructure deployment</a:t>
            </a:r>
            <a:endParaRPr lang="en-US"/>
          </a:p>
          <a:p>
            <a:pPr>
              <a:defRPr/>
            </a:pPr>
            <a:endParaRPr lang="en-US" sz="2200" b="1">
              <a:ea typeface="+mn-lt"/>
              <a:cs typeface="+mn-lt"/>
            </a:endParaRPr>
          </a:p>
        </p:txBody>
      </p:sp>
      <p:cxnSp>
        <p:nvCxnSpPr>
          <p:cNvPr id="21" name="Straight Arrow Connector 20">
            <a:extLst>
              <a:ext uri="{FF2B5EF4-FFF2-40B4-BE49-F238E27FC236}">
                <a16:creationId xmlns:a16="http://schemas.microsoft.com/office/drawing/2014/main" id="{40CE2CC8-93F0-23F5-0F4D-A6CBFC4E7DF5}"/>
              </a:ext>
            </a:extLst>
          </p:cNvPr>
          <p:cNvCxnSpPr/>
          <p:nvPr/>
        </p:nvCxnSpPr>
        <p:spPr>
          <a:xfrm flipH="1">
            <a:off x="4434296" y="2030767"/>
            <a:ext cx="3465" cy="438150"/>
          </a:xfrm>
          <a:prstGeom prst="straightConnector1">
            <a:avLst/>
          </a:prstGeom>
          <a:ln w="57150">
            <a:headEnd type="non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0C59D31-055A-F45B-D818-9AFE13322605}"/>
              </a:ext>
            </a:extLst>
          </p:cNvPr>
          <p:cNvSpPr txBox="1"/>
          <p:nvPr/>
        </p:nvSpPr>
        <p:spPr>
          <a:xfrm>
            <a:off x="313491" y="207478"/>
            <a:ext cx="11024559"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200" b="1">
                <a:solidFill>
                  <a:schemeClr val="bg1"/>
                </a:solidFill>
                <a:ea typeface="+mn-lt"/>
                <a:cs typeface="+mn-lt"/>
              </a:rPr>
              <a:t>Examples of Project Evaluation Criteria</a:t>
            </a:r>
            <a:endParaRPr lang="en-US">
              <a:solidFill>
                <a:schemeClr val="bg1"/>
              </a:solidFill>
              <a:cs typeface="Calibri" panose="020F0502020204030204"/>
            </a:endParaRPr>
          </a:p>
        </p:txBody>
      </p:sp>
      <p:sp>
        <p:nvSpPr>
          <p:cNvPr id="8" name="TextBox 7">
            <a:extLst>
              <a:ext uri="{FF2B5EF4-FFF2-40B4-BE49-F238E27FC236}">
                <a16:creationId xmlns:a16="http://schemas.microsoft.com/office/drawing/2014/main" id="{C2FB8E68-A8C4-112E-1F29-FC8B6234F4F9}"/>
              </a:ext>
            </a:extLst>
          </p:cNvPr>
          <p:cNvSpPr txBox="1"/>
          <p:nvPr/>
        </p:nvSpPr>
        <p:spPr>
          <a:xfrm>
            <a:off x="10048631" y="1139092"/>
            <a:ext cx="186397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i="1">
                <a:solidFill>
                  <a:srgbClr val="FF0000"/>
                </a:solidFill>
              </a:rPr>
              <a:t>EXAMPLE</a:t>
            </a:r>
            <a:endParaRPr lang="en-US" sz="3200" b="1">
              <a:solidFill>
                <a:srgbClr val="FF0000"/>
              </a:solidFill>
            </a:endParaRPr>
          </a:p>
        </p:txBody>
      </p:sp>
      <p:sp>
        <p:nvSpPr>
          <p:cNvPr id="2" name="TextBox 29">
            <a:extLst>
              <a:ext uri="{FF2B5EF4-FFF2-40B4-BE49-F238E27FC236}">
                <a16:creationId xmlns:a16="http://schemas.microsoft.com/office/drawing/2014/main" id="{C7CAE5DE-1496-D8D2-1238-4BFA54909815}"/>
              </a:ext>
            </a:extLst>
          </p:cNvPr>
          <p:cNvSpPr txBox="1"/>
          <p:nvPr/>
        </p:nvSpPr>
        <p:spPr>
          <a:xfrm>
            <a:off x="508069" y="5598686"/>
            <a:ext cx="11023862" cy="430887"/>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200" i="1">
                <a:ea typeface="+mn-lt"/>
                <a:cs typeface="+mn-lt"/>
              </a:rPr>
              <a:t>New charging/fueling stations for zero-emissions trucks in the study area</a:t>
            </a:r>
            <a:endParaRPr lang="en-US">
              <a:ea typeface="+mn-lt"/>
              <a:cs typeface="+mn-lt"/>
            </a:endParaRPr>
          </a:p>
        </p:txBody>
      </p:sp>
      <p:sp>
        <p:nvSpPr>
          <p:cNvPr id="5" name="TextBox 2">
            <a:extLst>
              <a:ext uri="{FF2B5EF4-FFF2-40B4-BE49-F238E27FC236}">
                <a16:creationId xmlns:a16="http://schemas.microsoft.com/office/drawing/2014/main" id="{408F8710-38BD-DC2F-C321-A7DEBA0E16D8}"/>
              </a:ext>
            </a:extLst>
          </p:cNvPr>
          <p:cNvSpPr txBox="1"/>
          <p:nvPr/>
        </p:nvSpPr>
        <p:spPr>
          <a:xfrm>
            <a:off x="511641" y="5181879"/>
            <a:ext cx="5097584"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a:t>Example of Project Improvement: </a:t>
            </a:r>
          </a:p>
        </p:txBody>
      </p:sp>
    </p:spTree>
    <p:extLst>
      <p:ext uri="{BB962C8B-B14F-4D97-AF65-F5344CB8AC3E}">
        <p14:creationId xmlns:p14="http://schemas.microsoft.com/office/powerpoint/2010/main" val="33105969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C59D31-055A-F45B-D818-9AFE13322605}"/>
              </a:ext>
            </a:extLst>
          </p:cNvPr>
          <p:cNvSpPr txBox="1"/>
          <p:nvPr/>
        </p:nvSpPr>
        <p:spPr>
          <a:xfrm>
            <a:off x="313491" y="207478"/>
            <a:ext cx="11024559"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200" b="1">
                <a:solidFill>
                  <a:schemeClr val="bg1"/>
                </a:solidFill>
                <a:ea typeface="+mn-lt"/>
                <a:cs typeface="+mn-lt"/>
              </a:rPr>
              <a:t>Evaluating for Equity</a:t>
            </a:r>
            <a:endParaRPr lang="en-US"/>
          </a:p>
        </p:txBody>
      </p:sp>
      <p:sp>
        <p:nvSpPr>
          <p:cNvPr id="6" name="TextBox 29">
            <a:extLst>
              <a:ext uri="{FF2B5EF4-FFF2-40B4-BE49-F238E27FC236}">
                <a16:creationId xmlns:a16="http://schemas.microsoft.com/office/drawing/2014/main" id="{BB6A7791-C6A5-9904-70F3-B229D33AF39F}"/>
              </a:ext>
            </a:extLst>
          </p:cNvPr>
          <p:cNvSpPr txBox="1"/>
          <p:nvPr/>
        </p:nvSpPr>
        <p:spPr>
          <a:xfrm>
            <a:off x="314461" y="1671186"/>
            <a:ext cx="10989226" cy="2846933"/>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defRPr/>
            </a:pPr>
            <a:r>
              <a:rPr lang="en-US" sz="2200">
                <a:ea typeface="+mn-lt"/>
                <a:cs typeface="+mn-lt"/>
              </a:rPr>
              <a:t>Equity assessments must consider several quantitative and qualitative measures: </a:t>
            </a:r>
            <a:endParaRPr lang="en-US">
              <a:cs typeface="Calibri" panose="020F0502020204030204"/>
            </a:endParaRPr>
          </a:p>
          <a:p>
            <a:pPr marL="800100" lvl="1" indent="-342900">
              <a:spcAft>
                <a:spcPts val="600"/>
              </a:spcAft>
              <a:buFont typeface="Arial"/>
              <a:buChar char="•"/>
              <a:defRPr/>
            </a:pPr>
            <a:r>
              <a:rPr lang="en-US" sz="2200" b="1">
                <a:ea typeface="+mn-lt"/>
                <a:cs typeface="+mn-lt"/>
              </a:rPr>
              <a:t>What</a:t>
            </a:r>
            <a:r>
              <a:rPr lang="en-US" sz="2200">
                <a:ea typeface="+mn-lt"/>
                <a:cs typeface="+mn-lt"/>
              </a:rPr>
              <a:t> a project accomplishes locally and regionally</a:t>
            </a:r>
            <a:endParaRPr lang="en-US">
              <a:ea typeface="+mn-lt"/>
              <a:cs typeface="+mn-lt"/>
            </a:endParaRPr>
          </a:p>
          <a:p>
            <a:pPr marL="800100" lvl="1" indent="-342900">
              <a:spcAft>
                <a:spcPts val="600"/>
              </a:spcAft>
              <a:buFont typeface="Arial"/>
              <a:buChar char="•"/>
              <a:defRPr/>
            </a:pPr>
            <a:r>
              <a:rPr lang="en-US" sz="2200" b="1">
                <a:ea typeface="+mn-lt"/>
                <a:cs typeface="+mn-lt"/>
              </a:rPr>
              <a:t>How</a:t>
            </a:r>
            <a:r>
              <a:rPr lang="en-US" sz="2200">
                <a:ea typeface="+mn-lt"/>
                <a:cs typeface="+mn-lt"/>
              </a:rPr>
              <a:t> a project is implemented</a:t>
            </a:r>
            <a:endParaRPr lang="en-US">
              <a:ea typeface="+mn-lt"/>
              <a:cs typeface="+mn-lt"/>
            </a:endParaRPr>
          </a:p>
          <a:p>
            <a:pPr marL="800100" lvl="1" indent="-342900">
              <a:spcAft>
                <a:spcPts val="600"/>
              </a:spcAft>
              <a:buFont typeface="Arial"/>
              <a:buChar char="•"/>
              <a:defRPr/>
            </a:pPr>
            <a:r>
              <a:rPr lang="en-US" sz="2200" b="1">
                <a:ea typeface="+mn-lt"/>
                <a:cs typeface="+mn-lt"/>
              </a:rPr>
              <a:t>Who</a:t>
            </a:r>
            <a:r>
              <a:rPr lang="en-US" sz="2200">
                <a:ea typeface="+mn-lt"/>
                <a:cs typeface="+mn-lt"/>
              </a:rPr>
              <a:t> is meaningfully involved in the planning and implementation process, and how</a:t>
            </a:r>
          </a:p>
          <a:p>
            <a:pPr marL="800100" lvl="1" indent="-342900">
              <a:spcAft>
                <a:spcPts val="600"/>
              </a:spcAft>
              <a:buFont typeface="Arial"/>
              <a:buChar char="•"/>
              <a:defRPr/>
            </a:pPr>
            <a:r>
              <a:rPr lang="en-US" sz="2200" b="1">
                <a:cs typeface="Calibri" panose="020F0502020204030204"/>
              </a:rPr>
              <a:t>Who</a:t>
            </a:r>
            <a:r>
              <a:rPr lang="en-US" sz="2200">
                <a:cs typeface="Calibri" panose="020F0502020204030204"/>
              </a:rPr>
              <a:t> receives project benefits or faces negative project impacts</a:t>
            </a:r>
          </a:p>
          <a:p>
            <a:pPr marL="800100" lvl="1" indent="-342900">
              <a:spcAft>
                <a:spcPts val="600"/>
              </a:spcAft>
              <a:buFont typeface="Arial"/>
              <a:buChar char="•"/>
              <a:defRPr/>
            </a:pPr>
            <a:r>
              <a:rPr lang="en-US" sz="2200" b="1">
                <a:cs typeface="Calibri" panose="020F0502020204030204"/>
              </a:rPr>
              <a:t>When</a:t>
            </a:r>
            <a:r>
              <a:rPr lang="en-US" sz="2200">
                <a:cs typeface="Calibri" panose="020F0502020204030204"/>
              </a:rPr>
              <a:t> projects are implemented in each community, based on factors such as need and historical disinvestment</a:t>
            </a:r>
          </a:p>
        </p:txBody>
      </p:sp>
      <p:sp>
        <p:nvSpPr>
          <p:cNvPr id="9" name="TextBox 29">
            <a:extLst>
              <a:ext uri="{FF2B5EF4-FFF2-40B4-BE49-F238E27FC236}">
                <a16:creationId xmlns:a16="http://schemas.microsoft.com/office/drawing/2014/main" id="{9DC378DE-32E6-30F8-68C2-8A20E67BD90D}"/>
              </a:ext>
            </a:extLst>
          </p:cNvPr>
          <p:cNvSpPr txBox="1"/>
          <p:nvPr/>
        </p:nvSpPr>
        <p:spPr>
          <a:xfrm>
            <a:off x="279824" y="1212256"/>
            <a:ext cx="8131727" cy="461665"/>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400" b="1">
                <a:solidFill>
                  <a:schemeClr val="accent1"/>
                </a:solidFill>
                <a:ea typeface="+mn-lt"/>
                <a:cs typeface="+mn-lt"/>
              </a:rPr>
              <a:t>Key Issues</a:t>
            </a:r>
            <a:endParaRPr lang="en-US" sz="2000">
              <a:solidFill>
                <a:schemeClr val="accent1"/>
              </a:solidFill>
            </a:endParaRPr>
          </a:p>
        </p:txBody>
      </p:sp>
    </p:spTree>
    <p:extLst>
      <p:ext uri="{BB962C8B-B14F-4D97-AF65-F5344CB8AC3E}">
        <p14:creationId xmlns:p14="http://schemas.microsoft.com/office/powerpoint/2010/main" val="38391817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C59D31-055A-F45B-D818-9AFE13322605}"/>
              </a:ext>
            </a:extLst>
          </p:cNvPr>
          <p:cNvSpPr txBox="1"/>
          <p:nvPr/>
        </p:nvSpPr>
        <p:spPr>
          <a:xfrm>
            <a:off x="313491" y="207478"/>
            <a:ext cx="11024559"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US" sz="3200" b="1">
                <a:solidFill>
                  <a:schemeClr val="bg1"/>
                </a:solidFill>
                <a:ea typeface="+mn-lt"/>
                <a:cs typeface="+mn-lt"/>
              </a:rPr>
              <a:t>Initial List of Projects &amp; Programs:  Zero-Emission Trucks</a:t>
            </a:r>
            <a:endParaRPr lang="en-US"/>
          </a:p>
        </p:txBody>
      </p:sp>
      <p:graphicFrame>
        <p:nvGraphicFramePr>
          <p:cNvPr id="9" name="Table 9">
            <a:extLst>
              <a:ext uri="{FF2B5EF4-FFF2-40B4-BE49-F238E27FC236}">
                <a16:creationId xmlns:a16="http://schemas.microsoft.com/office/drawing/2014/main" id="{185892E1-D5D6-3F59-2D02-E8C5FDB42FD4}"/>
              </a:ext>
            </a:extLst>
          </p:cNvPr>
          <p:cNvGraphicFramePr>
            <a:graphicFrameLocks noGrp="1"/>
          </p:cNvGraphicFramePr>
          <p:nvPr>
            <p:extLst>
              <p:ext uri="{D42A27DB-BD31-4B8C-83A1-F6EECF244321}">
                <p14:modId xmlns:p14="http://schemas.microsoft.com/office/powerpoint/2010/main" val="3020309682"/>
              </p:ext>
            </p:extLst>
          </p:nvPr>
        </p:nvGraphicFramePr>
        <p:xfrm>
          <a:off x="429295" y="1191295"/>
          <a:ext cx="11227463" cy="3754120"/>
        </p:xfrm>
        <a:graphic>
          <a:graphicData uri="http://schemas.openxmlformats.org/drawingml/2006/table">
            <a:tbl>
              <a:tblPr firstRow="1" bandRow="1">
                <a:tableStyleId>{5C22544A-7EE6-4342-B048-85BDC9FD1C3A}</a:tableStyleId>
              </a:tblPr>
              <a:tblGrid>
                <a:gridCol w="1301302">
                  <a:extLst>
                    <a:ext uri="{9D8B030D-6E8A-4147-A177-3AD203B41FA5}">
                      <a16:colId xmlns:a16="http://schemas.microsoft.com/office/drawing/2014/main" val="2832323904"/>
                    </a:ext>
                  </a:extLst>
                </a:gridCol>
                <a:gridCol w="2159894">
                  <a:extLst>
                    <a:ext uri="{9D8B030D-6E8A-4147-A177-3AD203B41FA5}">
                      <a16:colId xmlns:a16="http://schemas.microsoft.com/office/drawing/2014/main" val="3950937134"/>
                    </a:ext>
                  </a:extLst>
                </a:gridCol>
                <a:gridCol w="5902816">
                  <a:extLst>
                    <a:ext uri="{9D8B030D-6E8A-4147-A177-3AD203B41FA5}">
                      <a16:colId xmlns:a16="http://schemas.microsoft.com/office/drawing/2014/main" val="1961254374"/>
                    </a:ext>
                  </a:extLst>
                </a:gridCol>
                <a:gridCol w="1863451">
                  <a:extLst>
                    <a:ext uri="{9D8B030D-6E8A-4147-A177-3AD203B41FA5}">
                      <a16:colId xmlns:a16="http://schemas.microsoft.com/office/drawing/2014/main" val="335821023"/>
                    </a:ext>
                  </a:extLst>
                </a:gridCol>
              </a:tblGrid>
              <a:tr h="370840">
                <a:tc>
                  <a:txBody>
                    <a:bodyPr/>
                    <a:lstStyle/>
                    <a:p>
                      <a:pPr lvl="0">
                        <a:buNone/>
                      </a:pPr>
                      <a:r>
                        <a:rPr lang="en-US" sz="1600">
                          <a:effectLst/>
                        </a:rPr>
                        <a:t>Project ID </a:t>
                      </a:r>
                      <a:endParaRPr lang="en-US" sz="1600" b="0" i="0">
                        <a:effectLst/>
                      </a:endParaRPr>
                    </a:p>
                  </a:txBody>
                  <a:tcPr/>
                </a:tc>
                <a:tc>
                  <a:txBody>
                    <a:bodyPr/>
                    <a:lstStyle/>
                    <a:p>
                      <a:pPr lvl="0" algn="ctr">
                        <a:buNone/>
                      </a:pPr>
                      <a:r>
                        <a:rPr lang="en-US" sz="1600">
                          <a:effectLst/>
                        </a:rPr>
                        <a:t>Name (if applicable) </a:t>
                      </a:r>
                      <a:endParaRPr lang="en-US" sz="1600" b="0" i="0">
                        <a:effectLst/>
                      </a:endParaRPr>
                    </a:p>
                  </a:txBody>
                  <a:tcPr/>
                </a:tc>
                <a:tc>
                  <a:txBody>
                    <a:bodyPr/>
                    <a:lstStyle/>
                    <a:p>
                      <a:pPr lvl="0" algn="ctr">
                        <a:buNone/>
                      </a:pPr>
                      <a:r>
                        <a:rPr lang="en-US" sz="1600">
                          <a:effectLst/>
                        </a:rPr>
                        <a:t>Short Description </a:t>
                      </a:r>
                      <a:endParaRPr lang="en-US" sz="1600" b="0" i="0">
                        <a:effectLst/>
                      </a:endParaRPr>
                    </a:p>
                  </a:txBody>
                  <a:tcPr/>
                </a:tc>
                <a:tc>
                  <a:txBody>
                    <a:bodyPr/>
                    <a:lstStyle/>
                    <a:p>
                      <a:pPr lvl="0" algn="ctr">
                        <a:buNone/>
                      </a:pPr>
                      <a:r>
                        <a:rPr lang="en-US" sz="1600">
                          <a:effectLst/>
                        </a:rPr>
                        <a:t>Source </a:t>
                      </a:r>
                      <a:endParaRPr lang="en-US" sz="1600" b="0" i="0">
                        <a:effectLst/>
                      </a:endParaRPr>
                    </a:p>
                  </a:txBody>
                  <a:tcPr/>
                </a:tc>
                <a:extLst>
                  <a:ext uri="{0D108BD9-81ED-4DB2-BD59-A6C34878D82A}">
                    <a16:rowId xmlns:a16="http://schemas.microsoft.com/office/drawing/2014/main" val="3268623307"/>
                  </a:ext>
                </a:extLst>
              </a:tr>
              <a:tr h="370840">
                <a:tc>
                  <a:txBody>
                    <a:bodyPr/>
                    <a:lstStyle/>
                    <a:p>
                      <a:pPr lvl="0">
                        <a:buNone/>
                      </a:pPr>
                      <a:r>
                        <a:rPr lang="en-US" sz="1400">
                          <a:effectLst/>
                        </a:rPr>
                        <a:t>LB-ELA_0004 </a:t>
                      </a:r>
                    </a:p>
                  </a:txBody>
                  <a:tcPr/>
                </a:tc>
                <a:tc>
                  <a:txBody>
                    <a:bodyPr/>
                    <a:lstStyle/>
                    <a:p>
                      <a:pPr lvl="0">
                        <a:buNone/>
                      </a:pPr>
                      <a:r>
                        <a:rPr lang="en-US" sz="1400">
                          <a:effectLst/>
                        </a:rPr>
                        <a:t>Long Beach-East Los Angeles Corridor Clean Truck Program </a:t>
                      </a:r>
                    </a:p>
                  </a:txBody>
                  <a:tcPr/>
                </a:tc>
                <a:tc>
                  <a:txBody>
                    <a:bodyPr/>
                    <a:lstStyle/>
                    <a:p>
                      <a:pPr lvl="0">
                        <a:buNone/>
                      </a:pPr>
                      <a:r>
                        <a:rPr lang="en-US" sz="1400">
                          <a:effectLst/>
                        </a:rPr>
                        <a:t>In January 2021, the Metro Board approved the 2021 Goods Movement Strategic Plan, which included a Countywide Clean Truck Initiative, with the 710 South Clean Truck Program identified as a goods movement strategic priority.  At its October 2021 meeting, the Metro Board acted to recommit $50 million from Measure R I-710 South Corridor funds as seed funding for the 710 South Clean Truck Program, which has been subsequently renamed the LB-ELA Zero Emissions Truck Program.  The objective of this program is to turn over diesel trucks in favor of zero emissions trucks in the LB-ELA Corridor.  The program would contribute subsidy funding to deploy a number of zero emissions trucks on I-710 as well as seed funding to develop electric charging/refueling stations for zero emissions trucks. </a:t>
                      </a:r>
                    </a:p>
                    <a:p>
                      <a:pPr lvl="0">
                        <a:buNone/>
                      </a:pPr>
                      <a:endParaRPr lang="en-US" sz="1400">
                        <a:effectLst/>
                      </a:endParaRPr>
                    </a:p>
                  </a:txBody>
                  <a:tcPr/>
                </a:tc>
                <a:tc>
                  <a:txBody>
                    <a:bodyPr/>
                    <a:lstStyle/>
                    <a:p>
                      <a:pPr lvl="0">
                        <a:buNone/>
                      </a:pPr>
                      <a:r>
                        <a:rPr lang="en-US" sz="1400">
                          <a:effectLst/>
                        </a:rPr>
                        <a:t>Metro LRTP, SPP Survey, SPP Mapping, CA-7 </a:t>
                      </a:r>
                    </a:p>
                  </a:txBody>
                  <a:tcPr/>
                </a:tc>
                <a:extLst>
                  <a:ext uri="{0D108BD9-81ED-4DB2-BD59-A6C34878D82A}">
                    <a16:rowId xmlns:a16="http://schemas.microsoft.com/office/drawing/2014/main" val="2137447526"/>
                  </a:ext>
                </a:extLst>
              </a:tr>
              <a:tr h="370840">
                <a:tc>
                  <a:txBody>
                    <a:bodyPr/>
                    <a:lstStyle/>
                    <a:p>
                      <a:pPr lvl="0">
                        <a:buNone/>
                      </a:pPr>
                      <a:r>
                        <a:rPr lang="en-US" sz="1400">
                          <a:effectLst/>
                        </a:rPr>
                        <a:t>LB-ELA_0023 </a:t>
                      </a:r>
                    </a:p>
                  </a:txBody>
                  <a:tcPr/>
                </a:tc>
                <a:tc>
                  <a:txBody>
                    <a:bodyPr/>
                    <a:lstStyle/>
                    <a:p>
                      <a:pPr lvl="0">
                        <a:buNone/>
                      </a:pPr>
                      <a:r>
                        <a:rPr lang="en-US" sz="1400">
                          <a:effectLst/>
                        </a:rPr>
                        <a:t>Clean Truck Infrastructure </a:t>
                      </a:r>
                    </a:p>
                  </a:txBody>
                  <a:tcPr/>
                </a:tc>
                <a:tc>
                  <a:txBody>
                    <a:bodyPr/>
                    <a:lstStyle/>
                    <a:p>
                      <a:pPr lvl="0">
                        <a:buNone/>
                      </a:pPr>
                      <a:r>
                        <a:rPr lang="en-US" sz="1400">
                          <a:effectLst/>
                        </a:rPr>
                        <a:t>Install charging infrastructure for zero emissions trucks. </a:t>
                      </a:r>
                    </a:p>
                  </a:txBody>
                  <a:tcPr/>
                </a:tc>
                <a:tc>
                  <a:txBody>
                    <a:bodyPr/>
                    <a:lstStyle/>
                    <a:p>
                      <a:pPr lvl="0">
                        <a:buNone/>
                      </a:pPr>
                      <a:r>
                        <a:rPr lang="en-US" sz="1400">
                          <a:effectLst/>
                        </a:rPr>
                        <a:t>Metro 2028 Mobility Concept Plan, SPP Survey, SPP Mapping </a:t>
                      </a:r>
                    </a:p>
                  </a:txBody>
                  <a:tcPr/>
                </a:tc>
                <a:extLst>
                  <a:ext uri="{0D108BD9-81ED-4DB2-BD59-A6C34878D82A}">
                    <a16:rowId xmlns:a16="http://schemas.microsoft.com/office/drawing/2014/main" val="2180043285"/>
                  </a:ext>
                </a:extLst>
              </a:tr>
            </a:tbl>
          </a:graphicData>
        </a:graphic>
      </p:graphicFrame>
    </p:spTree>
    <p:extLst>
      <p:ext uri="{BB962C8B-B14F-4D97-AF65-F5344CB8AC3E}">
        <p14:creationId xmlns:p14="http://schemas.microsoft.com/office/powerpoint/2010/main" val="10131367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Closing Remarks and Next Steps</a:t>
            </a:r>
            <a:endPar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410170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a:xfrm>
            <a:off x="369570" y="463128"/>
            <a:ext cx="9045633" cy="429145"/>
          </a:xfrm>
        </p:spPr>
        <p:txBody>
          <a:bodyPr/>
          <a:lstStyle/>
          <a:p>
            <a:r>
              <a:rPr lang="en-US"/>
              <a:t>Upcoming Meetings and Project Information</a:t>
            </a:r>
            <a:br>
              <a:rPr lang="en-US"/>
            </a:br>
            <a:endParaRPr lang="en-US" i="1"/>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idx="1"/>
          </p:nvPr>
        </p:nvSpPr>
        <p:spPr>
          <a:xfrm>
            <a:off x="0" y="741080"/>
            <a:ext cx="12191999" cy="5980395"/>
          </a:xfrm>
        </p:spPr>
        <p:txBody>
          <a:bodyPr vert="horz" lIns="91440" tIns="45720" rIns="91440" bIns="45720" rtlCol="0" anchor="t">
            <a:noAutofit/>
          </a:bodyPr>
          <a:lstStyle/>
          <a:p>
            <a:pPr marL="1772920" lvl="3" indent="0">
              <a:lnSpc>
                <a:spcPct val="100000"/>
              </a:lnSpc>
              <a:buNone/>
              <a:tabLst>
                <a:tab pos="1995488" algn="l"/>
              </a:tabLst>
            </a:pPr>
            <a:endParaRPr lang="en-US" b="1" i="1">
              <a:solidFill>
                <a:srgbClr val="00B4BD"/>
              </a:solidFill>
              <a:ea typeface="+mn-lt"/>
              <a:cs typeface="+mn-lt"/>
            </a:endParaRPr>
          </a:p>
          <a:p>
            <a:pPr marL="2228850" lvl="7" indent="-457200">
              <a:lnSpc>
                <a:spcPct val="100000"/>
              </a:lnSpc>
              <a:spcBef>
                <a:spcPts val="1000"/>
              </a:spcBef>
              <a:buNone/>
              <a:defRPr/>
            </a:pPr>
            <a:r>
              <a:rPr lang="en-US" sz="1600" b="1">
                <a:solidFill>
                  <a:srgbClr val="00B4BD"/>
                </a:solidFill>
                <a:latin typeface="Calibri" panose="020F0502020204030204"/>
                <a:ea typeface="+mn-lt"/>
                <a:cs typeface="Calibri" panose="020F0502020204030204"/>
              </a:rPr>
              <a:t>Community Leadership Committee Meeting</a:t>
            </a:r>
          </a:p>
          <a:p>
            <a:pPr marL="2004695" marR="0" lvl="3" indent="-231775" algn="l" defTabSz="914400" rtl="0" eaLnBrk="1" fontAlgn="auto" latinLnBrk="0" hangingPunct="1">
              <a:lnSpc>
                <a:spcPct val="100000"/>
              </a:lnSpc>
              <a:spcBef>
                <a:spcPts val="500"/>
              </a:spcBef>
              <a:spcAft>
                <a:spcPts val="0"/>
              </a:spcAft>
              <a:buClrTx/>
              <a:buSzPct val="90000"/>
              <a:buFont typeface="System Font Regular"/>
              <a:buChar char="&gt;"/>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Meeting #11</a:t>
            </a:r>
            <a:endParaRPr kumimoji="0" lang="en-US" sz="16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1718945" marR="0" lvl="3" indent="28575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defRPr/>
            </a:pP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Thursday, January 19, 5-7pm</a:t>
            </a:r>
            <a:endParaRPr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004695" marR="0" lvl="3" indent="-231775" algn="l" defTabSz="914400" rtl="0" eaLnBrk="1" fontAlgn="auto" latinLnBrk="0" hangingPunct="1">
              <a:lnSpc>
                <a:spcPct val="100000"/>
              </a:lnSpc>
              <a:spcBef>
                <a:spcPts val="500"/>
              </a:spcBef>
              <a:spcAft>
                <a:spcPts val="0"/>
              </a:spcAft>
              <a:buClrTx/>
              <a:buSzPct val="90000"/>
              <a:buFont typeface="System Font Regular"/>
              <a:buChar char="&gt;"/>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Meeting #11.5 </a:t>
            </a:r>
          </a:p>
          <a:p>
            <a:pPr marL="1717675" lvl="3" indent="285750">
              <a:lnSpc>
                <a:spcPct val="100000"/>
              </a:lnSpc>
              <a:buNone/>
              <a:defRPr/>
            </a:pPr>
            <a:r>
              <a:rPr lang="en-US" sz="1600" i="1">
                <a:solidFill>
                  <a:srgbClr val="000000"/>
                </a:solidFill>
                <a:latin typeface="Calibri" panose="020F0502020204030204"/>
                <a:ea typeface="+mn-lt"/>
                <a:cs typeface="Calibri" panose="020F0502020204030204"/>
              </a:rPr>
              <a:t>Monday, January 23, 5-7pm</a:t>
            </a: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9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rPr>
              <a:t>Task Force Meeting</a:t>
            </a:r>
            <a:endPar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004695" marR="0" lvl="3" indent="-231775" algn="l" defTabSz="914400" rtl="0" eaLnBrk="1" fontAlgn="auto" latinLnBrk="0" hangingPunct="1">
              <a:lnSpc>
                <a:spcPct val="100000"/>
              </a:lnSpc>
              <a:spcBef>
                <a:spcPts val="500"/>
              </a:spcBef>
              <a:spcAft>
                <a:spcPts val="0"/>
              </a:spcAft>
              <a:buClrTx/>
              <a:buSzPct val="90000"/>
              <a:buFont typeface="Calibri" panose="020F0502020204030204" pitchFamily="34" charset="0"/>
              <a:buChar char="&gt;"/>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Task Force Meeting #17</a:t>
            </a:r>
            <a:endParaRPr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7292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Monday, February 13, 5-7pm </a:t>
            </a:r>
            <a:endParaRPr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8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rPr>
              <a:t>Working Group Meetings</a:t>
            </a: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endParaRPr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72920" marR="0" lvl="3" indent="0" fontAlgn="auto">
              <a:lnSpc>
                <a:spcPct val="100000"/>
              </a:lnSpc>
              <a:spcAft>
                <a:spcPts val="0"/>
              </a:spcAft>
              <a:buClrTx/>
              <a:buNone/>
              <a:tabLst>
                <a:tab pos="1995488" algn="l"/>
              </a:tabLst>
              <a:defRPr/>
            </a:pPr>
            <a:endParaRPr kumimoji="0" lang="en-US" sz="700" b="1" i="1"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2004695" lvl="3" indent="-231775">
              <a:lnSpc>
                <a:spcPct val="100000"/>
              </a:lnSpc>
              <a:buFont typeface="System Font Regular"/>
              <a:buChar char="&gt;"/>
              <a:tabLst>
                <a:tab pos="1995488" algn="l"/>
              </a:tabLst>
              <a:defRPr/>
            </a:pPr>
            <a:r>
              <a:rPr lang="en-US" sz="1600">
                <a:solidFill>
                  <a:srgbClr val="000000"/>
                </a:solidFill>
                <a:latin typeface="Calibri" panose="020F0502020204030204"/>
                <a:ea typeface="+mn-lt"/>
                <a:cs typeface="Calibri" panose="020F0502020204030204"/>
              </a:rPr>
              <a:t>Zero-Emissions Truck Working Group #13</a:t>
            </a:r>
          </a:p>
          <a:p>
            <a:pPr marL="1772920" marR="0" lvl="3" indent="0" algn="l" defTabSz="914400" rtl="0" eaLnBrk="1" fontAlgn="auto" latinLnBrk="0" hangingPunct="1">
              <a:lnSpc>
                <a:spcPct val="100000"/>
              </a:lnSpc>
              <a:spcBef>
                <a:spcPts val="500"/>
              </a:spcBef>
              <a:spcAft>
                <a:spcPts val="0"/>
              </a:spcAft>
              <a:buClrTx/>
              <a:buSzPct val="90000"/>
              <a:buFont typeface="Arial" panose="020B0604020202020204" pitchFamily="34" charset="0"/>
              <a:buNone/>
              <a:tabLst>
                <a:tab pos="1995488" algn="l"/>
              </a:tabLst>
              <a:defRPr/>
            </a:pPr>
            <a:r>
              <a:rPr kumimoji="0" lang="en-US" sz="18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Tuesday, February 21, 1-3pm</a:t>
            </a: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lvl="3" indent="285750">
              <a:lnSpc>
                <a:spcPct val="70000"/>
              </a:lnSpc>
              <a:buNone/>
            </a:pPr>
            <a:endParaRPr lang="en-US" sz="1600" i="1">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A3508D-BA48-A14E-4936-254C29717B93}"/>
              </a:ext>
            </a:extLst>
          </p:cNvPr>
          <p:cNvSpPr txBox="1">
            <a:spLocks/>
          </p:cNvSpPr>
          <p:nvPr/>
        </p:nvSpPr>
        <p:spPr>
          <a:xfrm>
            <a:off x="5873392" y="1284714"/>
            <a:ext cx="5996691" cy="582277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p:txBody>
      </p:sp>
      <p:sp>
        <p:nvSpPr>
          <p:cNvPr id="7" name="Content Placeholder 2">
            <a:extLst>
              <a:ext uri="{FF2B5EF4-FFF2-40B4-BE49-F238E27FC236}">
                <a16:creationId xmlns:a16="http://schemas.microsoft.com/office/drawing/2014/main" id="{07F6093D-A6AC-408A-9C5D-209F68493404}"/>
              </a:ext>
            </a:extLst>
          </p:cNvPr>
          <p:cNvSpPr txBox="1">
            <a:spLocks/>
          </p:cNvSpPr>
          <p:nvPr/>
        </p:nvSpPr>
        <p:spPr>
          <a:xfrm>
            <a:off x="5342169" y="1023087"/>
            <a:ext cx="6932958" cy="583381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lvl="3" indent="285750">
              <a:lnSpc>
                <a:spcPct val="70000"/>
              </a:lnSpc>
              <a:buFont typeface="Arial" panose="020B0604020202020204" pitchFamily="34" charset="0"/>
              <a:buNone/>
            </a:pPr>
            <a:endParaRPr lang="en-US" b="1">
              <a:solidFill>
                <a:srgbClr val="00B4BD"/>
              </a:solidFill>
              <a:ea typeface="+mn-lt"/>
              <a:cs typeface="+mn-lt"/>
            </a:endParaRPr>
          </a:p>
          <a:p>
            <a:pPr marL="1718945" lvl="3" indent="285750">
              <a:lnSpc>
                <a:spcPct val="70000"/>
              </a:lnSpc>
              <a:buFont typeface="Arial" panose="020B0604020202020204" pitchFamily="34" charset="0"/>
              <a:buNone/>
            </a:pPr>
            <a:endParaRPr lang="en-US" sz="1600" b="1">
              <a:solidFill>
                <a:srgbClr val="00B4BD"/>
              </a:solidFill>
              <a:latin typeface="Calibri" panose="020F0502020204030204"/>
              <a:ea typeface="+mn-lt"/>
              <a:cs typeface="Calibri" panose="020F0502020204030204"/>
            </a:endParaRPr>
          </a:p>
        </p:txBody>
      </p:sp>
      <p:sp>
        <p:nvSpPr>
          <p:cNvPr id="5" name="TextBox 4">
            <a:extLst>
              <a:ext uri="{FF2B5EF4-FFF2-40B4-BE49-F238E27FC236}">
                <a16:creationId xmlns:a16="http://schemas.microsoft.com/office/drawing/2014/main" id="{27980976-CEE2-1B76-7742-B1E62D5050F9}"/>
              </a:ext>
            </a:extLst>
          </p:cNvPr>
          <p:cNvSpPr txBox="1"/>
          <p:nvPr/>
        </p:nvSpPr>
        <p:spPr>
          <a:xfrm>
            <a:off x="6675989" y="2690336"/>
            <a:ext cx="4591736" cy="1477328"/>
          </a:xfrm>
          <a:prstGeom prst="rect">
            <a:avLst/>
          </a:prstGeom>
          <a:solidFill>
            <a:schemeClr val="accent1"/>
          </a:solidFill>
        </p:spPr>
        <p:txBody>
          <a:bodyPr wrap="square" rtlCol="0">
            <a:spAutoFit/>
          </a:bodyPr>
          <a:lstStyle/>
          <a:p>
            <a:pPr algn="ctr"/>
            <a:endParaRPr lang="en-US"/>
          </a:p>
          <a:p>
            <a:pPr algn="ctr"/>
            <a:r>
              <a:rPr lang="en-US"/>
              <a:t>For the most updated list </a:t>
            </a:r>
          </a:p>
          <a:p>
            <a:pPr algn="ctr"/>
            <a:r>
              <a:rPr lang="en-US"/>
              <a:t>of meeting dates, please visit </a:t>
            </a:r>
            <a:r>
              <a:rPr lang="en-US" sz="1800" b="1">
                <a:latin typeface="Calibri" panose="020F0502020204030204"/>
                <a:hlinkClick r:id="rId3">
                  <a:extLst>
                    <a:ext uri="{A12FA001-AC4F-418D-AE19-62706E023703}">
                      <ahyp:hlinkClr xmlns:ahyp="http://schemas.microsoft.com/office/drawing/2018/hyperlinkcolor" val="tx"/>
                    </a:ext>
                  </a:extLst>
                </a:hlinkClick>
              </a:rPr>
              <a:t>http://www.metro.net/710-hub</a:t>
            </a:r>
            <a:endParaRPr lang="en-US" sz="1800" b="1">
              <a:latin typeface="Calibri" panose="020F0502020204030204"/>
            </a:endParaRPr>
          </a:p>
          <a:p>
            <a:pPr algn="ctr"/>
            <a:endParaRPr lang="en-US"/>
          </a:p>
        </p:txBody>
      </p:sp>
      <p:sp>
        <p:nvSpPr>
          <p:cNvPr id="9" name="Content Placeholder 2">
            <a:extLst>
              <a:ext uri="{FF2B5EF4-FFF2-40B4-BE49-F238E27FC236}">
                <a16:creationId xmlns:a16="http://schemas.microsoft.com/office/drawing/2014/main" id="{0DFCB120-7953-392C-E749-FFB7801996C0}"/>
              </a:ext>
            </a:extLst>
          </p:cNvPr>
          <p:cNvSpPr txBox="1">
            <a:spLocks/>
          </p:cNvSpPr>
          <p:nvPr/>
        </p:nvSpPr>
        <p:spPr>
          <a:xfrm>
            <a:off x="5792785" y="1023087"/>
            <a:ext cx="6157904" cy="5933209"/>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lvl="3" indent="285750">
              <a:lnSpc>
                <a:spcPct val="70000"/>
              </a:lnSpc>
              <a:buFont typeface="Arial" panose="020B0604020202020204" pitchFamily="34" charset="0"/>
              <a:buNone/>
            </a:pPr>
            <a:endParaRPr lang="es-ES_tradnl" sz="2200" b="1" i="1">
              <a:solidFill>
                <a:srgbClr val="00B4BD"/>
              </a:solidFill>
              <a:ea typeface="+mn-lt"/>
              <a:cs typeface="+mn-lt"/>
            </a:endParaRPr>
          </a:p>
        </p:txBody>
      </p:sp>
    </p:spTree>
    <p:extLst>
      <p:ext uri="{BB962C8B-B14F-4D97-AF65-F5344CB8AC3E}">
        <p14:creationId xmlns:p14="http://schemas.microsoft.com/office/powerpoint/2010/main" val="1009977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Facilitator</a:t>
            </a:r>
            <a:endParaRPr lang="en-US" i="1"/>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1065" t="5509" r="44254" b="33927"/>
          <a:stretch/>
        </p:blipFill>
        <p:spPr>
          <a:xfrm>
            <a:off x="2424876" y="1804252"/>
            <a:ext cx="1946127" cy="2259292"/>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4457999" y="2904820"/>
            <a:ext cx="3570333" cy="584775"/>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Erika C.B. Morales</a:t>
            </a:r>
            <a:endParaRPr lang="en-US" sz="32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9" name="TextBox 8">
            <a:extLst>
              <a:ext uri="{FF2B5EF4-FFF2-40B4-BE49-F238E27FC236}">
                <a16:creationId xmlns:a16="http://schemas.microsoft.com/office/drawing/2014/main" id="{59D4D7D0-BE5F-495B-AE30-C6BBEBAAC72D}"/>
              </a:ext>
            </a:extLst>
          </p:cNvPr>
          <p:cNvSpPr txBox="1"/>
          <p:nvPr/>
        </p:nvSpPr>
        <p:spPr>
          <a:xfrm>
            <a:off x="2334650" y="3540324"/>
            <a:ext cx="9988730" cy="523220"/>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Arial"/>
              </a:rPr>
              <a:t>Partner, Morales + Morales Partners</a:t>
            </a:r>
            <a:endParaRPr lang="en-US" sz="2800" b="0" i="0" u="none" strike="noStrike" kern="1200" cap="none" spc="0" normalizeH="0" baseline="0" noProof="0">
              <a:ln>
                <a:noFill/>
              </a:ln>
              <a:solidFill>
                <a:srgbClr val="000000"/>
              </a:solidFill>
              <a:effectLst/>
              <a:uLnTx/>
              <a:uFillTx/>
              <a:latin typeface="Calibri" panose="020F0502020204030204"/>
              <a:cs typeface="Arial"/>
            </a:endParaRPr>
          </a:p>
        </p:txBody>
      </p:sp>
    </p:spTree>
    <p:extLst>
      <p:ext uri="{BB962C8B-B14F-4D97-AF65-F5344CB8AC3E}">
        <p14:creationId xmlns:p14="http://schemas.microsoft.com/office/powerpoint/2010/main" val="15333821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Can’t attend the meeting? Reach out to us!</a:t>
            </a:r>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70</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849638" y="1001498"/>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849638" y="3674588"/>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849638" y="4275619"/>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849638" y="4824154"/>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849638" y="5388574"/>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849638" y="5937154"/>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3406166" y="996932"/>
            <a:ext cx="6714378" cy="2308324"/>
          </a:xfrm>
          <a:prstGeom prst="rect">
            <a:avLst/>
          </a:prstGeom>
          <a:noFill/>
        </p:spPr>
        <p:txBody>
          <a:bodyPr wrap="square" lIns="91440" tIns="45720" rIns="91440" bIns="45720" rtlCol="0" anchor="t">
            <a:spAutoFit/>
          </a:bodyPr>
          <a:lstStyle/>
          <a:p>
            <a:pPr marL="0" marR="0">
              <a:spcBef>
                <a:spcPts val="0"/>
              </a:spcBef>
              <a:spcAft>
                <a:spcPts val="0"/>
              </a:spcAft>
            </a:pPr>
            <a:r>
              <a:rPr lang="en-US" sz="2400"/>
              <a:t>Michael Cano, </a:t>
            </a:r>
            <a:r>
              <a:rPr lang="en-US" sz="2400" i="1"/>
              <a:t>Executive Officer (Interim) </a:t>
            </a:r>
            <a:br>
              <a:rPr lang="en-US" sz="2400" i="1"/>
            </a:br>
            <a:r>
              <a:rPr lang="en-US" sz="2400"/>
              <a:t>LA Metro </a:t>
            </a:r>
          </a:p>
          <a:p>
            <a:pPr marL="0" marR="0">
              <a:spcBef>
                <a:spcPts val="0"/>
              </a:spcBef>
              <a:spcAft>
                <a:spcPts val="0"/>
              </a:spcAft>
            </a:pPr>
            <a:r>
              <a:rPr lang="en-US" sz="2400"/>
              <a:t>Federal/State Policy &amp; Programming</a:t>
            </a:r>
          </a:p>
          <a:p>
            <a:r>
              <a:rPr lang="en-US" sz="2400"/>
              <a:t>Countywide Planning &amp; Development </a:t>
            </a:r>
            <a:br>
              <a:rPr lang="en-US" sz="2400"/>
            </a:br>
            <a:r>
              <a:rPr lang="en-US" sz="2400"/>
              <a:t>One Gateway Plaza, MS 99-13-1</a:t>
            </a:r>
            <a:br>
              <a:rPr lang="en-US" sz="2400"/>
            </a:br>
            <a:r>
              <a:rPr lang="en-US" sz="2400"/>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3406166" y="3722553"/>
            <a:ext cx="7113872" cy="2759730"/>
          </a:xfrm>
          <a:prstGeom prst="rect">
            <a:avLst/>
          </a:prstGeom>
          <a:noFill/>
        </p:spPr>
        <p:txBody>
          <a:bodyPr wrap="square" rtlCol="0">
            <a:spAutoFit/>
          </a:bodyPr>
          <a:lstStyle/>
          <a:p>
            <a:pPr>
              <a:spcBef>
                <a:spcPts val="1600"/>
              </a:spcBef>
            </a:pPr>
            <a:r>
              <a:rPr lang="en-US" sz="2400"/>
              <a:t>213.418.3010</a:t>
            </a:r>
          </a:p>
          <a:p>
            <a:pPr>
              <a:spcBef>
                <a:spcPts val="1600"/>
              </a:spcBef>
            </a:pPr>
            <a:r>
              <a:rPr lang="en-US" sz="2400" i="1"/>
              <a:t>710corridor@metro.net</a:t>
            </a:r>
            <a:endParaRPr lang="en-US" sz="2400"/>
          </a:p>
          <a:p>
            <a:pPr>
              <a:spcBef>
                <a:spcPts val="1600"/>
              </a:spcBef>
            </a:pPr>
            <a:r>
              <a:rPr lang="en-US" sz="2400" i="1"/>
              <a:t>metro.net/projects/i-710-corridor</a:t>
            </a:r>
          </a:p>
          <a:p>
            <a:pPr>
              <a:spcBef>
                <a:spcPts val="1600"/>
              </a:spcBef>
            </a:pPr>
            <a:r>
              <a:rPr lang="en-US" sz="2400" i="1"/>
              <a:t>@metrolosangeles</a:t>
            </a:r>
            <a:endParaRPr lang="en-US" sz="2400"/>
          </a:p>
          <a:p>
            <a:pPr>
              <a:spcBef>
                <a:spcPts val="1600"/>
              </a:spcBef>
            </a:pPr>
            <a:r>
              <a:rPr lang="en-US" sz="2400" i="1" err="1"/>
              <a:t>losangelesmetro</a:t>
            </a:r>
            <a:endParaRPr lang="en-US" sz="2400"/>
          </a:p>
        </p:txBody>
      </p:sp>
    </p:spTree>
    <p:extLst>
      <p:ext uri="{BB962C8B-B14F-4D97-AF65-F5344CB8AC3E}">
        <p14:creationId xmlns:p14="http://schemas.microsoft.com/office/powerpoint/2010/main" val="5318079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Thank you!</a:t>
            </a:r>
          </a:p>
        </p:txBody>
      </p:sp>
    </p:spTree>
    <p:extLst>
      <p:ext uri="{BB962C8B-B14F-4D97-AF65-F5344CB8AC3E}">
        <p14:creationId xmlns:p14="http://schemas.microsoft.com/office/powerpoint/2010/main" val="4249913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785378"/>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rgbClr val="FFFFFF"/>
                </a:solidFill>
                <a:latin typeface="Calibri" panose="020F0502020204030204"/>
                <a:cs typeface="Calibri"/>
              </a:rPr>
              <a:t>Welcome, Agenda Review, and Purpose </a:t>
            </a:r>
            <a:endParaRPr lang="en-US">
              <a:solidFill>
                <a:srgbClr val="000000"/>
              </a:solidFill>
              <a:latin typeface="Calibri" panose="020F0502020204030204"/>
              <a:cs typeface="Calibri"/>
            </a:endParaRPr>
          </a:p>
          <a:p>
            <a:pPr algn="ctr">
              <a:spcAft>
                <a:spcPts val="600"/>
              </a:spcAft>
              <a:defRPr/>
            </a:pPr>
            <a:r>
              <a:rPr lang="en-US" sz="4000" i="1">
                <a:solidFill>
                  <a:srgbClr val="FFFFFF"/>
                </a:solidFill>
                <a:latin typeface="Calibri" panose="020F0502020204030204"/>
                <a:cs typeface="Calibri"/>
              </a:rPr>
              <a:t>of the</a:t>
            </a:r>
            <a:r>
              <a:rPr lang="en-US" sz="4000" b="1">
                <a:solidFill>
                  <a:srgbClr val="FFFFFF"/>
                </a:solidFill>
                <a:latin typeface="Calibri" panose="020F0502020204030204"/>
                <a:cs typeface="Calibri"/>
              </a:rPr>
              <a:t> </a:t>
            </a:r>
            <a:endParaRPr lang="en-US">
              <a:solidFill>
                <a:srgbClr val="000000"/>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Long Beach-East LA Corridor Zero-Emission Truck (ZET) </a:t>
            </a:r>
            <a:endParaRPr lang="en-US">
              <a:solidFill>
                <a:srgbClr val="000000"/>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Working Group </a:t>
            </a:r>
            <a:endParaRPr lang="en-US">
              <a:cs typeface="Calibri"/>
            </a:endParaRPr>
          </a:p>
        </p:txBody>
      </p:sp>
    </p:spTree>
    <p:extLst>
      <p:ext uri="{BB962C8B-B14F-4D97-AF65-F5344CB8AC3E}">
        <p14:creationId xmlns:p14="http://schemas.microsoft.com/office/powerpoint/2010/main" val="80173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extLst>
              <p:ext uri="{D42A27DB-BD31-4B8C-83A1-F6EECF244321}">
                <p14:modId xmlns:p14="http://schemas.microsoft.com/office/powerpoint/2010/main" val="795023796"/>
              </p:ext>
            </p:extLst>
          </p:nvPr>
        </p:nvGraphicFramePr>
        <p:xfrm>
          <a:off x="249639" y="980479"/>
          <a:ext cx="6194704" cy="5227320"/>
        </p:xfrm>
        <a:graphic>
          <a:graphicData uri="http://schemas.openxmlformats.org/drawingml/2006/table">
            <a:tbl>
              <a:tblPr firstRow="1" firstCol="1" bandRow="1"/>
              <a:tblGrid>
                <a:gridCol w="1043229">
                  <a:extLst>
                    <a:ext uri="{9D8B030D-6E8A-4147-A177-3AD203B41FA5}">
                      <a16:colId xmlns:a16="http://schemas.microsoft.com/office/drawing/2014/main" val="984520195"/>
                    </a:ext>
                  </a:extLst>
                </a:gridCol>
                <a:gridCol w="5151475">
                  <a:extLst>
                    <a:ext uri="{9D8B030D-6E8A-4147-A177-3AD203B41FA5}">
                      <a16:colId xmlns:a16="http://schemas.microsoft.com/office/drawing/2014/main" val="2901526785"/>
                    </a:ext>
                  </a:extLst>
                </a:gridCol>
              </a:tblGrid>
              <a:tr h="1152216">
                <a:tc>
                  <a:txBody>
                    <a:bodyPr/>
                    <a:lstStyle/>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endParaRPr lang="en-US" sz="1600">
                        <a:effectLst/>
                        <a:latin typeface="Calibri"/>
                        <a:ea typeface="Yu Mincho"/>
                        <a:cs typeface="Times New Roman"/>
                      </a:endParaRPr>
                    </a:p>
                    <a:p>
                      <a:pPr marL="0" marR="91440" lvl="0" indent="0">
                        <a:spcBef>
                          <a:spcPts val="0"/>
                        </a:spcBef>
                        <a:spcAft>
                          <a:spcPts val="0"/>
                        </a:spcAft>
                        <a:buNone/>
                      </a:pPr>
                      <a:endParaRPr lang="en-US" sz="1600">
                        <a:effectLst/>
                        <a:latin typeface="Calibri"/>
                        <a:ea typeface="Yu Mincho"/>
                        <a:cs typeface="Times New Roman"/>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Calibri"/>
                          <a:ea typeface="Yu Mincho"/>
                          <a:cs typeface="Times New Roman"/>
                        </a:rPr>
                        <a:t>Agenda Item #1: Metro Update </a:t>
                      </a:r>
                      <a:r>
                        <a:rPr lang="en-US" sz="1600" kern="1200">
                          <a:solidFill>
                            <a:schemeClr val="tx1"/>
                          </a:solidFill>
                          <a:effectLst/>
                          <a:latin typeface="+mn-lt"/>
                          <a:ea typeface="Yu Mincho"/>
                          <a:cs typeface="Arial"/>
                        </a:rPr>
                        <a:t>(10 minutes)</a:t>
                      </a:r>
                      <a:endParaRPr lang="en-US" sz="1600">
                        <a:effectLst/>
                        <a:latin typeface="Calibri"/>
                        <a:ea typeface="Yu Mincho"/>
                        <a:cs typeface="Times New Roman"/>
                      </a:endParaRPr>
                    </a:p>
                    <a:p>
                      <a:pPr marL="0" indent="0">
                        <a:lnSpc>
                          <a:spcPct val="100000"/>
                        </a:lnSpc>
                        <a:spcBef>
                          <a:spcPts val="0"/>
                        </a:spcBef>
                        <a:buNone/>
                      </a:pPr>
                      <a:endParaRPr lang="en-US" sz="1600">
                        <a:effectLst/>
                        <a:latin typeface="Calibri"/>
                        <a:ea typeface="Yu Mincho"/>
                        <a:cs typeface="Times New Roman"/>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1190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600" b="1">
                          <a:effectLst/>
                          <a:latin typeface="Calibri"/>
                          <a:ea typeface="Yu Mincho"/>
                          <a:cs typeface="Arial"/>
                        </a:rPr>
                        <a:t>1:15pm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effectLst/>
                        <a:latin typeface="+mn-lt"/>
                        <a:ea typeface="Yu Mincho"/>
                        <a:cs typeface="Arial"/>
                      </a:endParaRPr>
                    </a:p>
                  </a:txBody>
                  <a:tcPr marL="59388" marR="59388" marT="0" marB="0">
                    <a:lnL>
                      <a:noFill/>
                    </a:lnL>
                    <a:lnR>
                      <a:noFill/>
                    </a:lnR>
                    <a:lnT>
                      <a:noFill/>
                    </a:lnT>
                    <a:lnB>
                      <a:noFill/>
                    </a:lnB>
                  </a:tcPr>
                </a:tc>
                <a:tc>
                  <a:txBody>
                    <a:bodyPr/>
                    <a:lstStyle/>
                    <a:p>
                      <a:r>
                        <a:rPr lang="en-US" sz="1600" b="1" kern="1200">
                          <a:solidFill>
                            <a:schemeClr val="tx1"/>
                          </a:solidFill>
                          <a:effectLst/>
                          <a:latin typeface="Calibri"/>
                          <a:ea typeface="Yu Mincho"/>
                          <a:cs typeface="Times New Roman"/>
                        </a:rPr>
                        <a:t>Agenda Item #2:  Background Presentations </a:t>
                      </a:r>
                      <a:r>
                        <a:rPr lang="en-US" sz="1600" b="0" kern="1200">
                          <a:solidFill>
                            <a:schemeClr val="tx1"/>
                          </a:solidFill>
                          <a:effectLst/>
                          <a:latin typeface="Calibri"/>
                          <a:ea typeface="Yu Mincho"/>
                          <a:cs typeface="Times New Roman"/>
                        </a:rPr>
                        <a:t>(60 minutes)</a:t>
                      </a:r>
                    </a:p>
                    <a:p>
                      <a:pPr lvl="0"/>
                      <a:endParaRPr lang="en-US" sz="1200" kern="1200">
                        <a:solidFill>
                          <a:schemeClr val="tx1"/>
                        </a:solidFill>
                        <a:effectLst/>
                        <a:latin typeface="+mn-lt"/>
                        <a:ea typeface="+mn-ea"/>
                        <a:cs typeface="+mn-cs"/>
                      </a:endParaRPr>
                    </a:p>
                    <a:p>
                      <a:pPr lvl="0"/>
                      <a:r>
                        <a:rPr lang="en-US" sz="1400" kern="1200">
                          <a:solidFill>
                            <a:schemeClr val="tx1"/>
                          </a:solidFill>
                          <a:effectLst/>
                          <a:latin typeface="+mn-lt"/>
                          <a:ea typeface="+mn-ea"/>
                          <a:cs typeface="+mn-cs"/>
                        </a:rPr>
                        <a:t>Truck Market Segmentation Volumes by Type</a:t>
                      </a:r>
                    </a:p>
                    <a:p>
                      <a:r>
                        <a:rPr lang="en-US" sz="1400" i="1" kern="1200">
                          <a:solidFill>
                            <a:schemeClr val="tx1"/>
                          </a:solidFill>
                          <a:effectLst/>
                          <a:latin typeface="+mn-lt"/>
                          <a:ea typeface="+mn-ea"/>
                          <a:cs typeface="+mn-cs"/>
                        </a:rPr>
                        <a:t>Presentation by Keir Opie, Principal, Cambridge Systematics</a:t>
                      </a:r>
                      <a:endParaRPr lang="en-US" sz="1400" kern="1200">
                        <a:solidFill>
                          <a:schemeClr val="tx1"/>
                        </a:solidFill>
                        <a:effectLst/>
                        <a:latin typeface="+mn-lt"/>
                        <a:ea typeface="+mn-ea"/>
                        <a:cs typeface="+mn-cs"/>
                      </a:endParaRPr>
                    </a:p>
                    <a:p>
                      <a:pPr marL="400050" marR="91440" lvl="0" indent="-223520" algn="l" defTabSz="914400" rtl="0" eaLnBrk="1" fontAlgn="auto" latinLnBrk="0" hangingPunct="1">
                        <a:lnSpc>
                          <a:spcPct val="100000"/>
                        </a:lnSpc>
                        <a:spcBef>
                          <a:spcPts val="0"/>
                        </a:spcBef>
                        <a:spcAft>
                          <a:spcPts val="0"/>
                        </a:spcAft>
                        <a:buClrTx/>
                        <a:buSzTx/>
                        <a:buFontTx/>
                        <a:buAutoNum type="romanLcPeriod"/>
                        <a:defRPr/>
                      </a:pPr>
                      <a:r>
                        <a:rPr lang="en-US" sz="1200" kern="1200">
                          <a:solidFill>
                            <a:schemeClr val="tx1"/>
                          </a:solidFill>
                          <a:effectLst/>
                          <a:latin typeface="+mn-lt"/>
                          <a:ea typeface="Yu Mincho"/>
                          <a:cs typeface="Arial"/>
                        </a:rPr>
                        <a:t>Presentation (10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200" kern="1200">
                          <a:solidFill>
                            <a:schemeClr val="tx1"/>
                          </a:solidFill>
                          <a:effectLst/>
                          <a:latin typeface="+mn-lt"/>
                          <a:ea typeface="Yu Mincho"/>
                          <a:cs typeface="Arial"/>
                        </a:rPr>
                        <a:t>Questions (5 minutes)</a:t>
                      </a:r>
                    </a:p>
                    <a:p>
                      <a:endParaRPr lang="en-US" sz="1400" kern="1200">
                        <a:solidFill>
                          <a:schemeClr val="tx1"/>
                        </a:solidFill>
                        <a:effectLst/>
                        <a:latin typeface="+mn-lt"/>
                        <a:ea typeface="+mn-ea"/>
                        <a:cs typeface="+mn-cs"/>
                      </a:endParaRPr>
                    </a:p>
                    <a:p>
                      <a:pPr lvl="0"/>
                      <a:r>
                        <a:rPr lang="en-US" sz="1400" kern="1200">
                          <a:solidFill>
                            <a:schemeClr val="tx1"/>
                          </a:solidFill>
                          <a:effectLst/>
                          <a:latin typeface="+mn-lt"/>
                          <a:ea typeface="+mn-ea"/>
                          <a:cs typeface="+mn-cs"/>
                        </a:rPr>
                        <a:t>Potential Locations for MD HD Truck Charging Facilities</a:t>
                      </a:r>
                    </a:p>
                    <a:p>
                      <a:r>
                        <a:rPr lang="en-US" sz="1400" i="1" kern="1200">
                          <a:solidFill>
                            <a:schemeClr val="tx1"/>
                          </a:solidFill>
                          <a:effectLst/>
                          <a:latin typeface="+mn-lt"/>
                          <a:ea typeface="+mn-ea"/>
                          <a:cs typeface="+mn-cs"/>
                        </a:rPr>
                        <a:t>Presentation by Jack Symington, Senior Program Manager Transportation, Los Angeles Cleantech Incubator</a:t>
                      </a:r>
                    </a:p>
                    <a:p>
                      <a:pPr marL="400050" marR="91440" lvl="0" indent="-231775" algn="l" defTabSz="914400" rtl="0" eaLnBrk="1" fontAlgn="auto" latinLnBrk="0" hangingPunct="1">
                        <a:lnSpc>
                          <a:spcPct val="100000"/>
                        </a:lnSpc>
                        <a:spcBef>
                          <a:spcPts val="0"/>
                        </a:spcBef>
                        <a:spcAft>
                          <a:spcPts val="0"/>
                        </a:spcAft>
                        <a:buClrTx/>
                        <a:buSzTx/>
                        <a:buFontTx/>
                        <a:buAutoNum type="romanLcPeriod"/>
                        <a:defRPr/>
                      </a:pPr>
                      <a:r>
                        <a:rPr lang="en-US" sz="1200" kern="1200">
                          <a:solidFill>
                            <a:schemeClr val="tx1"/>
                          </a:solidFill>
                          <a:effectLst/>
                          <a:latin typeface="+mn-lt"/>
                          <a:ea typeface="Yu Mincho"/>
                          <a:cs typeface="Arial"/>
                        </a:rPr>
                        <a:t>Presentation (10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200" kern="1200">
                          <a:solidFill>
                            <a:schemeClr val="tx1"/>
                          </a:solidFill>
                          <a:effectLst/>
                          <a:latin typeface="+mn-lt"/>
                          <a:ea typeface="Yu Mincho"/>
                          <a:cs typeface="Arial"/>
                        </a:rPr>
                        <a:t>Questions (5 minutes)</a:t>
                      </a:r>
                    </a:p>
                    <a:p>
                      <a:pPr marL="168275" marR="9144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Yu Mincho"/>
                        <a:cs typeface="Arial"/>
                      </a:endParaRPr>
                    </a:p>
                    <a:p>
                      <a:pPr lvl="0"/>
                      <a:r>
                        <a:rPr lang="en-US" sz="1400" b="0">
                          <a:effectLst/>
                          <a:latin typeface="+mn-lt"/>
                          <a:ea typeface="Yu Mincho"/>
                          <a:cs typeface="Times New Roman"/>
                        </a:rPr>
                        <a:t>Expeditious Deployment of Resources –State and Federal Grants </a:t>
                      </a:r>
                    </a:p>
                    <a:p>
                      <a:pPr lvl="0"/>
                      <a:r>
                        <a:rPr lang="en-US" sz="1400" i="1" kern="1200">
                          <a:solidFill>
                            <a:schemeClr val="tx1"/>
                          </a:solidFill>
                          <a:effectLst/>
                          <a:latin typeface="+mn-lt"/>
                          <a:ea typeface="+mn-ea"/>
                          <a:cs typeface="+mn-cs"/>
                        </a:rPr>
                        <a:t>Presentation by Kayla Giese, SB 671 Assessment Coordinator, California Transportation Commission</a:t>
                      </a:r>
                    </a:p>
                    <a:p>
                      <a:pPr marL="400050" marR="91440" lvl="0" indent="-231775" algn="l" defTabSz="914400" rtl="0" eaLnBrk="1" fontAlgn="auto" latinLnBrk="0" hangingPunct="1">
                        <a:lnSpc>
                          <a:spcPct val="100000"/>
                        </a:lnSpc>
                        <a:spcBef>
                          <a:spcPts val="0"/>
                        </a:spcBef>
                        <a:spcAft>
                          <a:spcPts val="0"/>
                        </a:spcAft>
                        <a:buClrTx/>
                        <a:buSzTx/>
                        <a:buFontTx/>
                        <a:buAutoNum type="romanLcPeriod"/>
                        <a:defRPr/>
                      </a:pPr>
                      <a:r>
                        <a:rPr lang="en-US" sz="1200" kern="1200">
                          <a:solidFill>
                            <a:schemeClr val="tx1"/>
                          </a:solidFill>
                          <a:effectLst/>
                          <a:latin typeface="+mn-lt"/>
                          <a:ea typeface="Yu Mincho"/>
                          <a:cs typeface="Arial"/>
                        </a:rPr>
                        <a:t>Presentation (10 minutes)</a:t>
                      </a:r>
                    </a:p>
                    <a:p>
                      <a:pPr marL="400050" marR="91440" lvl="0" indent="-231775" algn="l" rtl="0" eaLnBrk="1" fontAlgn="auto" latinLnBrk="0" hangingPunct="1">
                        <a:lnSpc>
                          <a:spcPct val="100000"/>
                        </a:lnSpc>
                        <a:spcBef>
                          <a:spcPts val="0"/>
                        </a:spcBef>
                        <a:spcAft>
                          <a:spcPts val="0"/>
                        </a:spcAft>
                        <a:buClrTx/>
                        <a:buSzTx/>
                        <a:buFontTx/>
                        <a:buAutoNum type="romanLcPeriod"/>
                      </a:pPr>
                      <a:r>
                        <a:rPr lang="en-US" sz="1200" kern="1200">
                          <a:solidFill>
                            <a:schemeClr val="tx1"/>
                          </a:solidFill>
                          <a:effectLst/>
                          <a:latin typeface="+mn-lt"/>
                          <a:ea typeface="Yu Mincho"/>
                          <a:cs typeface="Arial"/>
                        </a:rPr>
                        <a:t>Questions (5 minutes)</a:t>
                      </a:r>
                    </a:p>
                    <a:p>
                      <a:endParaRPr lang="en-US" sz="1100" b="1" kern="1200">
                        <a:solidFill>
                          <a:schemeClr val="tx1"/>
                        </a:solidFill>
                        <a:effectLst/>
                        <a:latin typeface="+mn-lt"/>
                        <a:ea typeface="Yu Mincho"/>
                        <a:cs typeface="Arial"/>
                      </a:endParaRPr>
                    </a:p>
                    <a:p>
                      <a:pPr lvl="0">
                        <a:buNone/>
                      </a:pPr>
                      <a:r>
                        <a:rPr lang="en-US" sz="1400" b="0" kern="1200">
                          <a:solidFill>
                            <a:schemeClr val="tx1"/>
                          </a:solidFill>
                          <a:effectLst/>
                          <a:latin typeface="+mn-lt"/>
                          <a:ea typeface="Yu Mincho"/>
                          <a:cs typeface="Arial"/>
                        </a:rPr>
                        <a:t>Discussion (15 minutes)</a:t>
                      </a:r>
                    </a:p>
                  </a:txBody>
                  <a:tcPr marL="59388" marR="59388" marT="0" marB="0">
                    <a:lnL>
                      <a:noFill/>
                    </a:lnL>
                    <a:lnR>
                      <a:noFill/>
                    </a:lnR>
                    <a:lnT>
                      <a:noFill/>
                    </a:lnT>
                    <a:lnB>
                      <a:noFill/>
                    </a:lnB>
                  </a:tcPr>
                </a:tc>
                <a:extLst>
                  <a:ext uri="{0D108BD9-81ED-4DB2-BD59-A6C34878D82A}">
                    <a16:rowId xmlns:a16="http://schemas.microsoft.com/office/drawing/2014/main" val="3090728760"/>
                  </a:ext>
                </a:extLst>
              </a:tr>
            </a:tbl>
          </a:graphicData>
        </a:graphic>
      </p:graphicFrame>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extLst>
              <p:ext uri="{D42A27DB-BD31-4B8C-83A1-F6EECF244321}">
                <p14:modId xmlns:p14="http://schemas.microsoft.com/office/powerpoint/2010/main" val="2150350502"/>
              </p:ext>
            </p:extLst>
          </p:nvPr>
        </p:nvGraphicFramePr>
        <p:xfrm>
          <a:off x="6589383" y="980479"/>
          <a:ext cx="5602617" cy="3992880"/>
        </p:xfrm>
        <a:graphic>
          <a:graphicData uri="http://schemas.openxmlformats.org/drawingml/2006/table">
            <a:tbl>
              <a:tblPr firstRow="1" firstCol="1" bandRow="1"/>
              <a:tblGrid>
                <a:gridCol w="839028">
                  <a:extLst>
                    <a:ext uri="{9D8B030D-6E8A-4147-A177-3AD203B41FA5}">
                      <a16:colId xmlns:a16="http://schemas.microsoft.com/office/drawing/2014/main" val="4270607320"/>
                    </a:ext>
                  </a:extLst>
                </a:gridCol>
                <a:gridCol w="4763589">
                  <a:extLst>
                    <a:ext uri="{9D8B030D-6E8A-4147-A177-3AD203B41FA5}">
                      <a16:colId xmlns:a16="http://schemas.microsoft.com/office/drawing/2014/main" val="1438370606"/>
                    </a:ext>
                  </a:extLst>
                </a:gridCol>
              </a:tblGrid>
              <a:tr h="1449466">
                <a:tc>
                  <a:txBody>
                    <a:bodyPr/>
                    <a:lstStyle/>
                    <a:p>
                      <a:pPr marL="0" marR="0">
                        <a:lnSpc>
                          <a:spcPct val="100000"/>
                        </a:lnSpc>
                        <a:spcBef>
                          <a:spcPts val="0"/>
                        </a:spcBef>
                        <a:spcAft>
                          <a:spcPts val="0"/>
                        </a:spcAft>
                      </a:pPr>
                      <a:r>
                        <a:rPr lang="en-US" sz="1600" b="1">
                          <a:solidFill>
                            <a:schemeClr val="tx1"/>
                          </a:solidFill>
                          <a:effectLst/>
                          <a:latin typeface="Calibri"/>
                          <a:ea typeface="Yu Mincho"/>
                          <a:cs typeface="Arial"/>
                        </a:rPr>
                        <a:t>2:15pm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2:30pm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2:55pm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3:00pm</a:t>
                      </a:r>
                    </a:p>
                  </a:txBody>
                  <a:tcPr marL="42098" marR="42098" marT="0" marB="0">
                    <a:lnL>
                      <a:noFill/>
                    </a:lnL>
                    <a:lnR>
                      <a:noFill/>
                    </a:lnR>
                    <a:lnT>
                      <a:noFill/>
                    </a:lnT>
                    <a:lnB>
                      <a:noFill/>
                    </a:lnB>
                  </a:tcPr>
                </a:tc>
                <a:tc>
                  <a:txBody>
                    <a:bodyPr/>
                    <a:lstStyle/>
                    <a:p>
                      <a:pPr marL="0" marR="91440" lvl="0" indent="0" algn="l"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Arial"/>
                        </a:rPr>
                        <a:t>Agenda Item #3:  ZET Program – Community Needs</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i="1" kern="1200">
                          <a:solidFill>
                            <a:schemeClr val="tx1"/>
                          </a:solidFill>
                          <a:effectLst/>
                          <a:latin typeface="+mn-lt"/>
                          <a:ea typeface="+mn-ea"/>
                          <a:cs typeface="+mn-cs"/>
                        </a:rPr>
                        <a:t>Jack Symington, Senior Program Manager, Transportation, Los Angeles Cleantech Incubator</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i="1" kern="1200">
                          <a:solidFill>
                            <a:schemeClr val="tx1"/>
                          </a:solidFill>
                          <a:effectLst/>
                          <a:latin typeface="+mn-lt"/>
                          <a:ea typeface="+mn-ea"/>
                          <a:cs typeface="+mn-cs"/>
                        </a:rPr>
                        <a:t>CEHAJ Participants in LACI Blueprint Project</a:t>
                      </a:r>
                      <a:endParaRPr lang="en-US" sz="1400" kern="1200">
                        <a:solidFill>
                          <a:schemeClr val="tx1"/>
                        </a:solidFill>
                        <a:effectLst/>
                        <a:latin typeface="+mn-lt"/>
                        <a:ea typeface="Yu Mincho"/>
                        <a:cs typeface="Arial"/>
                      </a:endParaRPr>
                    </a:p>
                    <a:p>
                      <a:pPr marL="400050" marR="91440" lvl="0" indent="-231775" algn="l" rtl="0" eaLnBrk="1" fontAlgn="auto" latinLnBrk="0" hangingPunct="1">
                        <a:lnSpc>
                          <a:spcPct val="100000"/>
                        </a:lnSpc>
                        <a:spcBef>
                          <a:spcPts val="0"/>
                        </a:spcBef>
                        <a:spcAft>
                          <a:spcPts val="0"/>
                        </a:spcAft>
                        <a:buClrTx/>
                        <a:buSzTx/>
                        <a:buFontTx/>
                        <a:buAutoNum type="romanLcPeriod"/>
                      </a:pPr>
                      <a:r>
                        <a:rPr lang="en-US" sz="1400" kern="1200">
                          <a:solidFill>
                            <a:schemeClr val="tx1"/>
                          </a:solidFill>
                          <a:effectLst/>
                          <a:latin typeface="+mn-lt"/>
                          <a:ea typeface="Yu Mincho"/>
                          <a:cs typeface="Arial"/>
                        </a:rPr>
                        <a:t>Overview (5 minutes)</a:t>
                      </a:r>
                    </a:p>
                    <a:p>
                      <a:pPr marL="400050" marR="91440" lvl="0" indent="-231775" algn="l" defTabSz="914400" rtl="0" eaLnBrk="1" fontAlgn="auto" latinLnBrk="0" hangingPunct="1">
                        <a:lnSpc>
                          <a:spcPct val="100000"/>
                        </a:lnSpc>
                        <a:spcBef>
                          <a:spcPts val="0"/>
                        </a:spcBef>
                        <a:spcAft>
                          <a:spcPts val="0"/>
                        </a:spcAft>
                        <a:buClrTx/>
                        <a:buSzTx/>
                        <a:buFontTx/>
                        <a:buAutoNum type="romanLcPeriod"/>
                        <a:tabLst/>
                        <a:defRPr/>
                      </a:pPr>
                      <a:r>
                        <a:rPr lang="en-US" sz="1400" kern="1200">
                          <a:solidFill>
                            <a:schemeClr val="tx1"/>
                          </a:solidFill>
                          <a:effectLst/>
                          <a:latin typeface="+mn-lt"/>
                          <a:ea typeface="Yu Mincho"/>
                          <a:cs typeface="Arial"/>
                        </a:rPr>
                        <a:t>Facilitated Discussion (10 minutes)</a:t>
                      </a:r>
                      <a:endParaRPr lang="en-US" sz="1400" b="1" kern="1200">
                        <a:solidFill>
                          <a:schemeClr val="tx1"/>
                        </a:solidFill>
                        <a:effectLst/>
                        <a:latin typeface="+mn-lt"/>
                        <a:ea typeface="Yu Mincho"/>
                        <a:cs typeface="Arial"/>
                      </a:endParaRPr>
                    </a:p>
                    <a:p>
                      <a:pPr marL="168275" marR="91440" lvl="0" indent="0" algn="l">
                        <a:lnSpc>
                          <a:spcPct val="100000"/>
                        </a:lnSpc>
                        <a:spcBef>
                          <a:spcPts val="0"/>
                        </a:spcBef>
                        <a:spcAft>
                          <a:spcPts val="0"/>
                        </a:spcAft>
                        <a:buClrTx/>
                        <a:buSzTx/>
                        <a:buFontTx/>
                        <a:buNone/>
                      </a:pPr>
                      <a:endParaRPr lang="en-US" sz="1400" kern="1200">
                        <a:solidFill>
                          <a:schemeClr val="tx1"/>
                        </a:solidFill>
                        <a:effectLst/>
                        <a:latin typeface="+mn-lt"/>
                        <a:ea typeface="Yu Mincho"/>
                        <a:cs typeface="Arial"/>
                      </a:endParaRPr>
                    </a:p>
                    <a:p>
                      <a:pPr marL="168275" marR="91440" lvl="0" indent="0" algn="l">
                        <a:lnSpc>
                          <a:spcPct val="100000"/>
                        </a:lnSpc>
                        <a:spcBef>
                          <a:spcPts val="0"/>
                        </a:spcBef>
                        <a:spcAft>
                          <a:spcPts val="0"/>
                        </a:spcAft>
                        <a:buClrTx/>
                        <a:buSzTx/>
                        <a:buFontTx/>
                        <a:buNone/>
                      </a:pPr>
                      <a:endParaRPr lang="en-US" sz="1400" kern="1200">
                        <a:solidFill>
                          <a:schemeClr val="tx1"/>
                        </a:solidFill>
                        <a:effectLst/>
                        <a:latin typeface="+mn-lt"/>
                        <a:ea typeface="Yu Mincho"/>
                        <a:cs typeface="Arial"/>
                      </a:endParaRPr>
                    </a:p>
                    <a:p>
                      <a:pPr algn="l">
                        <a:lnSpc>
                          <a:spcPct val="100000"/>
                        </a:lnSpc>
                        <a:spcAft>
                          <a:spcPts val="0"/>
                        </a:spcAft>
                      </a:pPr>
                      <a:r>
                        <a:rPr lang="en-US" sz="1600" b="1" kern="1200">
                          <a:solidFill>
                            <a:schemeClr val="tx1"/>
                          </a:solidFill>
                          <a:effectLst/>
                          <a:latin typeface="Calibri"/>
                          <a:ea typeface="Yu Mincho"/>
                          <a:cs typeface="Times New Roman"/>
                        </a:rPr>
                        <a:t>Agenda Item #4:  Metro’s Sustainability and Transportation Electrification Policies</a:t>
                      </a:r>
                      <a:endParaRPr lang="en-US" sz="1600" b="1" i="0" kern="1200">
                        <a:solidFill>
                          <a:schemeClr val="tx1"/>
                        </a:solidFill>
                        <a:effectLst/>
                        <a:latin typeface="Calibri"/>
                        <a:ea typeface="Yu Mincho"/>
                        <a:cs typeface="Times New Roman"/>
                      </a:endParaRPr>
                    </a:p>
                    <a:p>
                      <a:pPr algn="l">
                        <a:lnSpc>
                          <a:spcPct val="100000"/>
                        </a:lnSpc>
                        <a:spcAft>
                          <a:spcPts val="0"/>
                        </a:spcAft>
                        <a:defRPr/>
                      </a:pPr>
                      <a:r>
                        <a:rPr lang="en-US" sz="1400" i="1" kern="1200" err="1">
                          <a:solidFill>
                            <a:schemeClr val="tx1"/>
                          </a:solidFill>
                          <a:effectLst/>
                          <a:latin typeface="+mn-lt"/>
                          <a:ea typeface="Yu Mincho"/>
                          <a:cs typeface="Arial"/>
                        </a:rPr>
                        <a:t>Cris</a:t>
                      </a:r>
                      <a:r>
                        <a:rPr lang="en-US" sz="1400" i="1" kern="1200">
                          <a:solidFill>
                            <a:schemeClr val="tx1"/>
                          </a:solidFill>
                          <a:effectLst/>
                          <a:latin typeface="+mn-lt"/>
                          <a:ea typeface="Yu Mincho"/>
                          <a:cs typeface="Arial"/>
                        </a:rPr>
                        <a:t> Liban, Chief Sustainability Officer, LA Metro</a:t>
                      </a:r>
                    </a:p>
                    <a:p>
                      <a:pPr marL="396875" marR="91440" lvl="0" indent="-220345" algn="l" defTabSz="914400" rtl="0" eaLnBrk="1" fontAlgn="auto" latinLnBrk="0" hangingPunct="1">
                        <a:lnSpc>
                          <a:spcPct val="100000"/>
                        </a:lnSpc>
                        <a:spcBef>
                          <a:spcPts val="0"/>
                        </a:spcBef>
                        <a:spcAft>
                          <a:spcPts val="0"/>
                        </a:spcAft>
                        <a:buClrTx/>
                        <a:buSzTx/>
                        <a:buFontTx/>
                        <a:buAutoNum type="romanLcPeriod"/>
                        <a:defRPr/>
                      </a:pPr>
                      <a:r>
                        <a:rPr lang="en-US" sz="1400" kern="1200">
                          <a:solidFill>
                            <a:schemeClr val="tx1"/>
                          </a:solidFill>
                          <a:effectLst/>
                          <a:latin typeface="+mn-lt"/>
                          <a:ea typeface="Yu Mincho"/>
                          <a:cs typeface="Arial"/>
                        </a:rPr>
                        <a:t>Overview (Video)</a:t>
                      </a:r>
                    </a:p>
                    <a:p>
                      <a:pPr marL="396875" marR="91440" lvl="0" indent="-220345" algn="l" defTabSz="914400" rtl="0" eaLnBrk="1" fontAlgn="auto" latinLnBrk="0" hangingPunct="1">
                        <a:lnSpc>
                          <a:spcPct val="100000"/>
                        </a:lnSpc>
                        <a:spcBef>
                          <a:spcPts val="0"/>
                        </a:spcBef>
                        <a:spcAft>
                          <a:spcPts val="0"/>
                        </a:spcAft>
                        <a:buClrTx/>
                        <a:buSzTx/>
                        <a:buFontTx/>
                        <a:buAutoNum type="romanLcPeriod"/>
                        <a:defRPr/>
                      </a:pPr>
                      <a:r>
                        <a:rPr lang="en-US" sz="1400" kern="1200">
                          <a:solidFill>
                            <a:schemeClr val="tx1"/>
                          </a:solidFill>
                          <a:effectLst/>
                          <a:latin typeface="+mn-lt"/>
                          <a:ea typeface="Yu Mincho"/>
                          <a:cs typeface="Arial"/>
                        </a:rPr>
                        <a:t>Discussion</a:t>
                      </a:r>
                    </a:p>
                    <a:p>
                      <a:pPr marL="0" marR="91440" lvl="0" indent="0" algn="l" defTabSz="914400" rtl="0" eaLnBrk="1" fontAlgn="auto" latinLnBrk="0" hangingPunct="1">
                        <a:lnSpc>
                          <a:spcPct val="100000"/>
                        </a:lnSpc>
                        <a:spcBef>
                          <a:spcPts val="0"/>
                        </a:spcBef>
                        <a:spcAft>
                          <a:spcPts val="0"/>
                        </a:spcAft>
                        <a:buClrTx/>
                        <a:buSzTx/>
                        <a:buFontTx/>
                        <a:buNone/>
                      </a:pPr>
                      <a:endParaRPr lang="en-US" sz="400" b="1" kern="1200">
                        <a:solidFill>
                          <a:schemeClr val="tx1"/>
                        </a:solidFill>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pPr>
                      <a:endParaRPr lang="en-US" sz="400" b="1" kern="1200">
                        <a:solidFill>
                          <a:schemeClr val="tx1"/>
                        </a:solidFill>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pPr>
                      <a:endParaRPr lang="en-US" sz="1800" b="1" kern="1200">
                        <a:solidFill>
                          <a:schemeClr val="tx1"/>
                        </a:solidFill>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Arial"/>
                        </a:rPr>
                        <a:t>Closing Remarks and Upcoming Meetings</a:t>
                      </a: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kern="1200">
                          <a:solidFill>
                            <a:schemeClr val="tx1"/>
                          </a:solidFill>
                          <a:effectLst/>
                          <a:latin typeface="+mn-lt"/>
                          <a:ea typeface="Calibri" panose="020F0502020204030204" pitchFamily="34" charset="0"/>
                          <a:cs typeface="Arial"/>
                        </a:rPr>
                        <a:t>Adjournment</a:t>
                      </a:r>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Tree>
    <p:extLst>
      <p:ext uri="{BB962C8B-B14F-4D97-AF65-F5344CB8AC3E}">
        <p14:creationId xmlns:p14="http://schemas.microsoft.com/office/powerpoint/2010/main" val="2569548090"/>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ARB colors">
      <a:dk1>
        <a:srgbClr val="4D4D4F"/>
      </a:dk1>
      <a:lt1>
        <a:srgbClr val="FFFFFF"/>
      </a:lt1>
      <a:dk2>
        <a:srgbClr val="4D4D4F"/>
      </a:dk2>
      <a:lt2>
        <a:srgbClr val="1F8BBF"/>
      </a:lt2>
      <a:accent1>
        <a:srgbClr val="36A393"/>
      </a:accent1>
      <a:accent2>
        <a:srgbClr val="FDB727"/>
      </a:accent2>
      <a:accent3>
        <a:srgbClr val="0F597C"/>
      </a:accent3>
      <a:accent4>
        <a:srgbClr val="1F8BBF"/>
      </a:accent4>
      <a:accent5>
        <a:srgbClr val="36A393"/>
      </a:accent5>
      <a:accent6>
        <a:srgbClr val="FDB727"/>
      </a:accent6>
      <a:hlink>
        <a:srgbClr val="36A393"/>
      </a:hlink>
      <a:folHlink>
        <a:srgbClr val="4D4D4F"/>
      </a:folHlink>
    </a:clrScheme>
    <a:fontScheme name="Avenir LT Std">
      <a:majorFont>
        <a:latin typeface="Avenir LT Std 55 Roman"/>
        <a:ea typeface=""/>
        <a:cs typeface=""/>
      </a:majorFont>
      <a:minorFont>
        <a:latin typeface="Aveni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B_template_abstract" id="{CDC114BF-C83F-D348-B956-3617CF44B558}" vid="{6A250425-CC24-D544-9F1E-3AC83B430E9D}"/>
    </a:ext>
  </a:extLst>
</a:theme>
</file>

<file path=ppt/theme/theme3.xml><?xml version="1.0" encoding="utf-8"?>
<a:theme xmlns:a="http://schemas.openxmlformats.org/drawingml/2006/main" name="COVERS">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D87574A7-3DA7-4136-BA5A-9F290A08191D}"/>
    </a:ext>
  </a:extLst>
</a:theme>
</file>

<file path=ppt/theme/theme4.xml><?xml version="1.0" encoding="utf-8"?>
<a:theme xmlns:a="http://schemas.openxmlformats.org/drawingml/2006/main" name="CONTENT">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7F6A3446-12ED-4936-BF26-2ED538FF3876}"/>
    </a:ext>
  </a:extLst>
</a:theme>
</file>

<file path=ppt/theme/theme5.xml><?xml version="1.0" encoding="utf-8"?>
<a:theme xmlns:a="http://schemas.openxmlformats.org/drawingml/2006/main" name="Mærsk">
  <a:themeElements>
    <a:clrScheme name="Maersk">
      <a:dk1>
        <a:srgbClr val="141414"/>
      </a:dk1>
      <a:lt1>
        <a:srgbClr val="FFFFFF"/>
      </a:lt1>
      <a:dk2>
        <a:srgbClr val="545454"/>
      </a:dk2>
      <a:lt2>
        <a:srgbClr val="EDEDED"/>
      </a:lt2>
      <a:accent1>
        <a:srgbClr val="42B0D5"/>
      </a:accent1>
      <a:accent2>
        <a:srgbClr val="00243D"/>
      </a:accent2>
      <a:accent3>
        <a:srgbClr val="CFCFCF"/>
      </a:accent3>
      <a:accent4>
        <a:srgbClr val="ED685F"/>
      </a:accent4>
      <a:accent5>
        <a:srgbClr val="00796B"/>
      </a:accent5>
      <a:accent6>
        <a:srgbClr val="F59F19"/>
      </a:accent6>
      <a:hlink>
        <a:srgbClr val="0000FF"/>
      </a:hlink>
      <a:folHlink>
        <a:srgbClr val="800080"/>
      </a:folHlink>
    </a:clrScheme>
    <a:fontScheme name="Maersk">
      <a:majorFont>
        <a:latin typeface="Maersk Headline Light"/>
        <a:ea typeface=""/>
        <a:cs typeface=""/>
      </a:majorFont>
      <a:minorFont>
        <a:latin typeface="Maersk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237600" tIns="237600" rIns="237600" bIns="2376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37600" tIns="237600" rIns="237600" bIns="237600" rtlCol="0">
        <a:spAutoFit/>
      </a:bodyPr>
      <a:lstStyle>
        <a:defPPr algn="l">
          <a:defRPr sz="1600" dirty="0" err="1" smtClean="0"/>
        </a:defPPr>
      </a:lstStyle>
    </a:txDef>
  </a:objectDefaults>
  <a:extraClrSchemeLst/>
  <a:extLst>
    <a:ext uri="{05A4C25C-085E-4340-85A3-A5531E510DB2}">
      <thm15:themeFamily xmlns:thm15="http://schemas.microsoft.com/office/thememl/2012/main" name="Maersk New Template July 2019.pptx" id="{49BBB41D-CA20-4795-8791-789A2CC8836C}" vid="{F06BC87B-4534-4F50-B149-416A48A5DB9C}"/>
    </a:ext>
  </a:extLst>
</a:theme>
</file>

<file path=ppt/theme/theme6.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7.xml><?xml version="1.0" encoding="utf-8"?>
<a:theme xmlns:a="http://schemas.openxmlformats.org/drawingml/2006/main" name="3_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Pitch Deck_TM16411175_Win32_JC_SL_v3" id="{8B4DAF89-59FE-4064-AB7A-372A9529B50F}" vid="{3DF83A45-BE94-4B01-94A1-C38A7DA6C9D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Simplicity theme">
  <a:themeElements>
    <a:clrScheme name="Custom 14">
      <a:dk1>
        <a:srgbClr val="000000"/>
      </a:dk1>
      <a:lt1>
        <a:srgbClr val="FFFFFF"/>
      </a:lt1>
      <a:dk2>
        <a:srgbClr val="1A1A1A"/>
      </a:dk2>
      <a:lt2>
        <a:srgbClr val="E6E6E6"/>
      </a:lt2>
      <a:accent1>
        <a:srgbClr val="FF0000"/>
      </a:accent1>
      <a:accent2>
        <a:srgbClr val="EB0000"/>
      </a:accent2>
      <a:accent3>
        <a:srgbClr val="D70000"/>
      </a:accent3>
      <a:accent4>
        <a:srgbClr val="C00000"/>
      </a:accent4>
      <a:accent5>
        <a:srgbClr val="A50003"/>
      </a:accent5>
      <a:accent6>
        <a:srgbClr val="8A0006"/>
      </a:accent6>
      <a:hlink>
        <a:srgbClr val="FFC000"/>
      </a:hlink>
      <a:folHlink>
        <a:srgbClr val="FF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Julie Nieto</DisplayName>
        <AccountId>23</AccountId>
        <AccountType/>
      </UserInfo>
      <UserInfo>
        <DisplayName>Nora Casillas</DisplayName>
        <AccountId>136</AccountId>
        <AccountType/>
      </UserInfo>
      <UserInfo>
        <DisplayName>Trey Grogan</DisplayName>
        <AccountId>1601</AccountId>
        <AccountType/>
      </UserInfo>
      <UserInfo>
        <DisplayName>Xochitl Medrano</DisplayName>
        <AccountId>86</AccountId>
        <AccountType/>
      </UserInfo>
      <UserInfo>
        <DisplayName>Eric Davidian</DisplayName>
        <AccountId>3369</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C1DBB0F-945C-4DA6-88C4-3BBE0B149B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F31642-4554-4C40-8587-C651CDC87753}">
  <ds:schemaRefs>
    <ds:schemaRef ds:uri="http://schemas.microsoft.com/sharepoint/v3/contenttype/forms"/>
  </ds:schemaRefs>
</ds:datastoreItem>
</file>

<file path=customXml/itemProps3.xml><?xml version="1.0" encoding="utf-8"?>
<ds:datastoreItem xmlns:ds="http://schemas.openxmlformats.org/officeDocument/2006/customXml" ds:itemID="{3A3FE971-85E9-421A-A3CB-8C062F48E1F8}">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71</Slides>
  <Notes>65</Notes>
  <HiddenSlides>10</HiddenSlides>
  <ScaleCrop>false</ScaleCrop>
  <HeadingPairs>
    <vt:vector size="4" baseType="variant">
      <vt:variant>
        <vt:lpstr>Theme</vt:lpstr>
      </vt:variant>
      <vt:variant>
        <vt:i4>10</vt:i4>
      </vt:variant>
      <vt:variant>
        <vt:lpstr>Slide Titles</vt:lpstr>
      </vt:variant>
      <vt:variant>
        <vt:i4>71</vt:i4>
      </vt:variant>
    </vt:vector>
  </HeadingPairs>
  <TitlesOfParts>
    <vt:vector size="81" baseType="lpstr">
      <vt:lpstr>Office Theme</vt:lpstr>
      <vt:lpstr>1_Office Theme</vt:lpstr>
      <vt:lpstr>COVERS</vt:lpstr>
      <vt:lpstr>CONTENT</vt:lpstr>
      <vt:lpstr>Mærsk</vt:lpstr>
      <vt:lpstr>Dividend</vt:lpstr>
      <vt:lpstr>3_Office Theme</vt:lpstr>
      <vt:lpstr>Office Theme</vt:lpstr>
      <vt:lpstr>Simplicity theme</vt:lpstr>
      <vt:lpstr>Simple Light</vt:lpstr>
      <vt:lpstr>PowerPoint Presentation</vt:lpstr>
      <vt:lpstr>Task Force and CLC Member Identification Identificación de miembros del Comité Consultivo y CLC</vt:lpstr>
      <vt:lpstr>Turn on Camera / Prende la cámara</vt:lpstr>
      <vt:lpstr>Logistics/Logística </vt:lpstr>
      <vt:lpstr>Detailed Agenda</vt:lpstr>
      <vt:lpstr>PowerPoint Presentation</vt:lpstr>
      <vt:lpstr>Facilitator</vt:lpstr>
      <vt:lpstr>PowerPoint Presentation</vt:lpstr>
      <vt:lpstr>Detailed Agenda</vt:lpstr>
      <vt:lpstr>Meeting Objectives</vt:lpstr>
      <vt:lpstr>PowerPoint Presentation</vt:lpstr>
      <vt:lpstr> ZET Program Recap – Metro Board Direction </vt:lpstr>
      <vt:lpstr>PowerPoint Presentation</vt:lpstr>
      <vt:lpstr> ZET Program Principles – Overview  </vt:lpstr>
      <vt:lpstr>PowerPoint Presentation</vt:lpstr>
      <vt:lpstr>PowerPoint Presentation</vt:lpstr>
      <vt:lpstr>Presenter</vt:lpstr>
      <vt:lpstr>Types of Truck Trips in the  Long Beach – East Los Angeles Corridor</vt:lpstr>
      <vt:lpstr>I-710 Freeway Truck Volumes</vt:lpstr>
      <vt:lpstr>Port Primary Container Truck Trips</vt:lpstr>
      <vt:lpstr>Port Truck Trip Patterns (PM Period)</vt:lpstr>
      <vt:lpstr>Transload (Secondary) Truck Trips</vt:lpstr>
      <vt:lpstr>Warehouse and Transload Locations</vt:lpstr>
      <vt:lpstr>Transload Secondary Truck Trips</vt:lpstr>
      <vt:lpstr>Domestic Intermodal Truck Trips  (Not Directly Port-Related) </vt:lpstr>
      <vt:lpstr>Intermodal Truck Trip Patterns (PM Period)</vt:lpstr>
      <vt:lpstr>Domestic - Other Truck Trips  (not Port-Related) </vt:lpstr>
      <vt:lpstr>Domestic Non-Port Truck Trips (PM Period)</vt:lpstr>
      <vt:lpstr>Key Findings: Corridor Truck Trips</vt:lpstr>
      <vt:lpstr>PowerPoint Presentation</vt:lpstr>
      <vt:lpstr>PowerPoint Presentation</vt:lpstr>
      <vt:lpstr>PowerPoint Presentation</vt:lpstr>
      <vt:lpstr>Presenter</vt:lpstr>
      <vt:lpstr>LB-ELA Corridor Plan ZE Truck Working Group</vt:lpstr>
      <vt:lpstr>An Investment Blueprint for HD Charging to Support Battery-Electric Drayage along the I-710 Corridor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Presenter</vt:lpstr>
      <vt:lpstr>Senate Bill 671</vt:lpstr>
      <vt:lpstr>SB 671 High-Level Requirements</vt:lpstr>
      <vt:lpstr>Status of Bill Requirements </vt:lpstr>
      <vt:lpstr>Current Work</vt:lpstr>
      <vt:lpstr>PowerPoint Presentation</vt:lpstr>
      <vt:lpstr>Map stations to potential locations</vt:lpstr>
      <vt:lpstr>Identify Electric Infrastructure</vt:lpstr>
      <vt:lpstr> Identify  Top 5 freight corridors</vt:lpstr>
      <vt:lpstr>Draft Barriers and Solutions</vt:lpstr>
      <vt:lpstr>Timeline</vt:lpstr>
      <vt:lpstr>PowerPoint Presentation</vt:lpstr>
      <vt:lpstr>PowerPoint Presentation</vt:lpstr>
      <vt:lpstr>PowerPoint Presentation</vt:lpstr>
      <vt:lpstr>PowerPoint Presentation</vt:lpstr>
      <vt:lpstr>PowerPoint Presentation</vt:lpstr>
      <vt:lpstr>Performance Measures and Desired Outcomes –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Upcoming Meetings and Project Information </vt:lpstr>
      <vt:lpstr>Can’t attend the meeting? Reach out to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4</cp:revision>
  <cp:lastPrinted>2023-01-13T18:22:26Z</cp:lastPrinted>
  <dcterms:created xsi:type="dcterms:W3CDTF">2018-02-03T00:33:10Z</dcterms:created>
  <dcterms:modified xsi:type="dcterms:W3CDTF">2024-08-22T22:12:44Z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