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F_248596B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E66F0_F37A2C6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omments/modernComment_7FFE66F1_2F58B79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omments/modernComment_7FFE66F3_541129AD.xml" ContentType="application/vnd.ms-powerpoint.comments+xml"/>
  <Override PartName="/ppt/notesSlides/notesSlide9.xml" ContentType="application/vnd.openxmlformats-officedocument.presentationml.notesSlide+xml"/>
  <Override PartName="/ppt/comments/modernComment_7FFE66C2_DA04643F.xml" ContentType="application/vnd.ms-powerpoint.comments+xml"/>
  <Override PartName="/ppt/notesSlides/notesSlide10.xml" ContentType="application/vnd.openxmlformats-officedocument.presentationml.notesSlide+xml"/>
  <Override PartName="/ppt/comments/modernComment_7FFE66B6_3460E0DE.xml" ContentType="application/vnd.ms-powerpoint.comments+xml"/>
  <Override PartName="/ppt/notesSlides/notesSlide11.xml" ContentType="application/vnd.openxmlformats-officedocument.presentationml.notesSlide+xml"/>
  <Override PartName="/ppt/comments/modernComment_7FFE6668_5A210637.xml" ContentType="application/vnd.ms-powerpoint.comments+xml"/>
  <Override PartName="/ppt/notesSlides/notesSlide12.xml" ContentType="application/vnd.openxmlformats-officedocument.presentationml.notesSlide+xml"/>
  <Override PartName="/ppt/comments/modernComment_7FFE66C1_8E10202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E6693_8E3CF298.xml" ContentType="application/vnd.ms-powerpoint.comments+xml"/>
  <Override PartName="/ppt/notesSlides/notesSlide20.xml" ContentType="application/vnd.openxmlformats-officedocument.presentationml.notesSlide+xml"/>
  <Override PartName="/ppt/comments/modernComment_7FFE66B5_45E8FA51.xml" ContentType="application/vnd.ms-powerpoint.comments+xml"/>
  <Override PartName="/ppt/notesSlides/notesSlide21.xml" ContentType="application/vnd.openxmlformats-officedocument.presentationml.notesSlide+xml"/>
  <Override PartName="/ppt/comments/modernComment_7FFE66F8_F0BBD69C.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E66FA_69976782.xml" ContentType="application/vnd.ms-powerpoint.comments+xml"/>
  <Override PartName="/ppt/notesSlides/notesSlide24.xml" ContentType="application/vnd.openxmlformats-officedocument.presentationml.notesSlide+xml"/>
  <Override PartName="/ppt/comments/modernComment_7FFE66FB_1620E3B9.xml" ContentType="application/vnd.ms-powerpoint.comments+xml"/>
  <Override PartName="/ppt/comments/modernComment_7FFE66FC_B478A74C.xml" ContentType="application/vnd.ms-powerpoint.comments+xml"/>
  <Override PartName="/ppt/notesSlides/notesSlide25.xml" ContentType="application/vnd.openxmlformats-officedocument.presentationml.notesSlide+xml"/>
  <Override PartName="/ppt/comments/modernComment_7FFE66FD_5C60C179.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0E_2AA865F1.xml" ContentType="application/vnd.ms-powerpoint.comment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Lst>
  <p:notesMasterIdLst>
    <p:notesMasterId r:id="rId45"/>
  </p:notesMasterIdLst>
  <p:sldIdLst>
    <p:sldId id="2147378516" r:id="rId6"/>
    <p:sldId id="335" r:id="rId7"/>
    <p:sldId id="479" r:id="rId8"/>
    <p:sldId id="5140" r:id="rId9"/>
    <p:sldId id="2147378928" r:id="rId10"/>
    <p:sldId id="2147378867" r:id="rId11"/>
    <p:sldId id="2147378929" r:id="rId12"/>
    <p:sldId id="2147378931" r:id="rId13"/>
    <p:sldId id="2147378882" r:id="rId14"/>
    <p:sldId id="2147378870" r:id="rId15"/>
    <p:sldId id="2147378816" r:id="rId16"/>
    <p:sldId id="2147378792" r:id="rId17"/>
    <p:sldId id="2147378910" r:id="rId18"/>
    <p:sldId id="274" r:id="rId19"/>
    <p:sldId id="2147378881" r:id="rId20"/>
    <p:sldId id="2147378868" r:id="rId21"/>
    <p:sldId id="2147378793" r:id="rId22"/>
    <p:sldId id="2147378820" r:id="rId23"/>
    <p:sldId id="2147378871" r:id="rId24"/>
    <p:sldId id="2147378818" r:id="rId25"/>
    <p:sldId id="2147378902" r:id="rId26"/>
    <p:sldId id="2147378865" r:id="rId27"/>
    <p:sldId id="2147378825" r:id="rId28"/>
    <p:sldId id="2147378932" r:id="rId29"/>
    <p:sldId id="2147378828" r:id="rId30"/>
    <p:sldId id="2147378835" r:id="rId31"/>
    <p:sldId id="2147378869" r:id="rId32"/>
    <p:sldId id="2147378935" r:id="rId33"/>
    <p:sldId id="2147378936" r:id="rId34"/>
    <p:sldId id="2147378937" r:id="rId35"/>
    <p:sldId id="2147378938" r:id="rId36"/>
    <p:sldId id="2147378939" r:id="rId37"/>
    <p:sldId id="2147378940" r:id="rId38"/>
    <p:sldId id="2147378941" r:id="rId39"/>
    <p:sldId id="2147378942" r:id="rId40"/>
    <p:sldId id="2147377946" r:id="rId41"/>
    <p:sldId id="270" r:id="rId42"/>
    <p:sldId id="2147377949" r:id="rId43"/>
    <p:sldId id="214737794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B542D255-65D2-E4C8-41AC-D8AD4899071E}" name="Robert Calix" initials="RC" userId="S::calstrategicmgmt_gmail.com#ext#@arellanoassociates.onmicrosoft.com::fd5cb305-9b86-4c60-bec8-d445d0a57d17" providerId="AD"/>
  <p188:author id="{CC15CE66-E859-E506-0DBF-E220BBFF1F9F}" name="Cano, Michael" initials="CM" userId="S::CanoM@metro.net::fe788425-7672-40d1-bd9f-d44d0ffb5123"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C5424F9A-429E-39D2-2585-3770C06DC4DF}" name="Cohen, Aryeh" initials="CA" userId="S::aryeh.cohen_aecom.com#ext#@arellanoassociates.onmicrosoft.com::90c2c35f-507e-4a04-a8cb-d97012b2ec40"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C56CE0B0-411D-A850-ECA3-C8F328434FEF}" name="Laura Herrera" initials="LH" userId="S::LHerrera@arellanoassociates.com::7233b418-a6bf-4e3e-82a3-3ffa5e6b93df" providerId="AD"/>
  <p188:author id="{14B89FCC-C6B5-07B3-3A8E-71F1E92E6608}" name="Susan DeSantis" initials="SD" userId="S::SDeSantis@ArellanoAssociates.com::982bbb9f-e90a-4e3e-9f32-ee6a07729abd" providerId="AD"/>
  <p188:author id="{D15CC0D7-E2E9-A1C6-DDBF-CCA29ADF828B}" name="Edgar Gutierrez" initials="EG" userId="S::egutierrez@arellanoassociates.com::04662d8d-c938-466b-9608-40e1151ff13e" providerId="AD"/>
  <p188:author id="{D5F657E4-479E-BC7B-F1A7-72069B4AEF2E}" name="Parker Wojciechowski" initials="PW" userId="S::pwojciechowski@arellanoassociates.com::0ee85f19-1133-4b1e-9b12-402fd72a60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8138C-6B25-6218-C96A-03A1AF2E4104}" v="1" dt="2024-03-13T17:19:17.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0" d="100"/>
          <a:sy n="150" d="100"/>
        </p:scale>
        <p:origin x="57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Herrera" userId="7233b418-a6bf-4e3e-82a3-3ffa5e6b93df" providerId="ADAL" clId="{F3F70ACB-8A6A-43B4-B388-B790013AC9A2}"/>
    <pc:docChg chg="undo custSel addSld delSld modSld sldOrd">
      <pc:chgData name="Laura Herrera" userId="7233b418-a6bf-4e3e-82a3-3ffa5e6b93df" providerId="ADAL" clId="{F3F70ACB-8A6A-43B4-B388-B790013AC9A2}" dt="2024-01-26T22:52:36.693" v="215" actId="20577"/>
      <pc:docMkLst>
        <pc:docMk/>
      </pc:docMkLst>
      <pc:sldChg chg="add">
        <pc:chgData name="Laura Herrera" userId="7233b418-a6bf-4e3e-82a3-3ffa5e6b93df" providerId="ADAL" clId="{F3F70ACB-8A6A-43B4-B388-B790013AC9A2}" dt="2024-01-26T22:51:45.492" v="155"/>
        <pc:sldMkLst>
          <pc:docMk/>
          <pc:sldMk cId="715679217" sldId="270"/>
        </pc:sldMkLst>
      </pc:sldChg>
      <pc:sldChg chg="add">
        <pc:chgData name="Laura Herrera" userId="7233b418-a6bf-4e3e-82a3-3ffa5e6b93df" providerId="ADAL" clId="{F3F70ACB-8A6A-43B4-B388-B790013AC9A2}" dt="2024-01-26T22:42:42.011" v="12"/>
        <pc:sldMkLst>
          <pc:docMk/>
          <pc:sldMk cId="858785379" sldId="274"/>
        </pc:sldMkLst>
      </pc:sldChg>
      <pc:sldChg chg="modSp mod">
        <pc:chgData name="Laura Herrera" userId="7233b418-a6bf-4e3e-82a3-3ffa5e6b93df" providerId="ADAL" clId="{F3F70ACB-8A6A-43B4-B388-B790013AC9A2}" dt="2024-01-26T22:52:31.507" v="208" actId="20577"/>
        <pc:sldMkLst>
          <pc:docMk/>
          <pc:sldMk cId="612734652" sldId="335"/>
        </pc:sldMkLst>
        <pc:spChg chg="mod">
          <ac:chgData name="Laura Herrera" userId="7233b418-a6bf-4e3e-82a3-3ffa5e6b93df" providerId="ADAL" clId="{F3F70ACB-8A6A-43B4-B388-B790013AC9A2}" dt="2024-01-26T22:52:31.507" v="208" actId="20577"/>
          <ac:spMkLst>
            <pc:docMk/>
            <pc:sldMk cId="612734652" sldId="335"/>
            <ac:spMk id="106" creationId="{2E1B04E0-7182-4049-B912-0D32EEBDB815}"/>
          </ac:spMkLst>
        </pc:spChg>
      </pc:sldChg>
      <pc:sldChg chg="modSp mod">
        <pc:chgData name="Laura Herrera" userId="7233b418-a6bf-4e3e-82a3-3ffa5e6b93df" providerId="ADAL" clId="{F3F70ACB-8A6A-43B4-B388-B790013AC9A2}" dt="2024-01-26T22:52:36.693" v="215" actId="20577"/>
        <pc:sldMkLst>
          <pc:docMk/>
          <pc:sldMk cId="571905095" sldId="479"/>
        </pc:sldMkLst>
        <pc:spChg chg="mod">
          <ac:chgData name="Laura Herrera" userId="7233b418-a6bf-4e3e-82a3-3ffa5e6b93df" providerId="ADAL" clId="{F3F70ACB-8A6A-43B4-B388-B790013AC9A2}" dt="2024-01-26T22:52:36.693" v="215" actId="20577"/>
          <ac:spMkLst>
            <pc:docMk/>
            <pc:sldMk cId="571905095" sldId="479"/>
            <ac:spMk id="9" creationId="{DA0580B8-C9C1-EF16-7CA7-1E761181BC38}"/>
          </ac:spMkLst>
        </pc:spChg>
      </pc:sldChg>
      <pc:sldChg chg="addSp delSp modSp add mod">
        <pc:chgData name="Laura Herrera" userId="7233b418-a6bf-4e3e-82a3-3ffa5e6b93df" providerId="ADAL" clId="{F3F70ACB-8A6A-43B4-B388-B790013AC9A2}" dt="2024-01-26T22:45:40.286" v="72" actId="1076"/>
        <pc:sldMkLst>
          <pc:docMk/>
          <pc:sldMk cId="3912583798" sldId="5140"/>
        </pc:sldMkLst>
        <pc:spChg chg="add del mod">
          <ac:chgData name="Laura Herrera" userId="7233b418-a6bf-4e3e-82a3-3ffa5e6b93df" providerId="ADAL" clId="{F3F70ACB-8A6A-43B4-B388-B790013AC9A2}" dt="2024-01-26T22:45:40.286" v="72" actId="1076"/>
          <ac:spMkLst>
            <pc:docMk/>
            <pc:sldMk cId="3912583798" sldId="5140"/>
            <ac:spMk id="7" creationId="{2B3BC864-424D-4DD6-BA81-3AA0E08EC667}"/>
          </ac:spMkLst>
        </pc:spChg>
      </pc:sldChg>
      <pc:sldChg chg="add">
        <pc:chgData name="Laura Herrera" userId="7233b418-a6bf-4e3e-82a3-3ffa5e6b93df" providerId="ADAL" clId="{F3F70ACB-8A6A-43B4-B388-B790013AC9A2}" dt="2024-01-26T22:51:45.492" v="155"/>
        <pc:sldMkLst>
          <pc:docMk/>
          <pc:sldMk cId="2138666994" sldId="2147377946"/>
        </pc:sldMkLst>
      </pc:sldChg>
      <pc:sldChg chg="add">
        <pc:chgData name="Laura Herrera" userId="7233b418-a6bf-4e3e-82a3-3ffa5e6b93df" providerId="ADAL" clId="{F3F70ACB-8A6A-43B4-B388-B790013AC9A2}" dt="2024-01-26T22:51:45.492" v="155"/>
        <pc:sldMkLst>
          <pc:docMk/>
          <pc:sldMk cId="3073185595" sldId="2147377948"/>
        </pc:sldMkLst>
      </pc:sldChg>
      <pc:sldChg chg="add">
        <pc:chgData name="Laura Herrera" userId="7233b418-a6bf-4e3e-82a3-3ffa5e6b93df" providerId="ADAL" clId="{F3F70ACB-8A6A-43B4-B388-B790013AC9A2}" dt="2024-01-26T22:51:45.492" v="155"/>
        <pc:sldMkLst>
          <pc:docMk/>
          <pc:sldMk cId="1724325757" sldId="2147377949"/>
        </pc:sldMkLst>
      </pc:sldChg>
      <pc:sldChg chg="add">
        <pc:chgData name="Laura Herrera" userId="7233b418-a6bf-4e3e-82a3-3ffa5e6b93df" providerId="ADAL" clId="{F3F70ACB-8A6A-43B4-B388-B790013AC9A2}" dt="2024-01-26T22:42:42.011" v="12"/>
        <pc:sldMkLst>
          <pc:docMk/>
          <pc:sldMk cId="1512113719" sldId="2147378792"/>
        </pc:sldMkLst>
      </pc:sldChg>
      <pc:sldChg chg="add">
        <pc:chgData name="Laura Herrera" userId="7233b418-a6bf-4e3e-82a3-3ffa5e6b93df" providerId="ADAL" clId="{F3F70ACB-8A6A-43B4-B388-B790013AC9A2}" dt="2024-01-26T22:42:42.011" v="12"/>
        <pc:sldMkLst>
          <pc:docMk/>
          <pc:sldMk cId="1795046357" sldId="2147378793"/>
        </pc:sldMkLst>
      </pc:sldChg>
      <pc:sldChg chg="add">
        <pc:chgData name="Laura Herrera" userId="7233b418-a6bf-4e3e-82a3-3ffa5e6b93df" providerId="ADAL" clId="{F3F70ACB-8A6A-43B4-B388-B790013AC9A2}" dt="2024-01-26T22:42:42.011" v="12"/>
        <pc:sldMkLst>
          <pc:docMk/>
          <pc:sldMk cId="1223180361" sldId="2147378816"/>
        </pc:sldMkLst>
      </pc:sldChg>
      <pc:sldChg chg="add">
        <pc:chgData name="Laura Herrera" userId="7233b418-a6bf-4e3e-82a3-3ffa5e6b93df" providerId="ADAL" clId="{F3F70ACB-8A6A-43B4-B388-B790013AC9A2}" dt="2024-01-26T22:42:42.011" v="12"/>
        <pc:sldMkLst>
          <pc:docMk/>
          <pc:sldMk cId="1068362519" sldId="2147378818"/>
        </pc:sldMkLst>
      </pc:sldChg>
      <pc:sldChg chg="add">
        <pc:chgData name="Laura Herrera" userId="7233b418-a6bf-4e3e-82a3-3ffa5e6b93df" providerId="ADAL" clId="{F3F70ACB-8A6A-43B4-B388-B790013AC9A2}" dt="2024-01-26T22:42:42.011" v="12"/>
        <pc:sldMkLst>
          <pc:docMk/>
          <pc:sldMk cId="2627127182" sldId="2147378820"/>
        </pc:sldMkLst>
      </pc:sldChg>
      <pc:sldChg chg="add">
        <pc:chgData name="Laura Herrera" userId="7233b418-a6bf-4e3e-82a3-3ffa5e6b93df" providerId="ADAL" clId="{F3F70ACB-8A6A-43B4-B388-B790013AC9A2}" dt="2024-01-26T22:42:42.011" v="12"/>
        <pc:sldMkLst>
          <pc:docMk/>
          <pc:sldMk cId="2706537048" sldId="2147378825"/>
        </pc:sldMkLst>
      </pc:sldChg>
      <pc:sldChg chg="add">
        <pc:chgData name="Laura Herrera" userId="7233b418-a6bf-4e3e-82a3-3ffa5e6b93df" providerId="ADAL" clId="{F3F70ACB-8A6A-43B4-B388-B790013AC9A2}" dt="2024-01-26T22:48:28.830" v="108"/>
        <pc:sldMkLst>
          <pc:docMk/>
          <pc:sldMk cId="2912886698" sldId="2147378828"/>
        </pc:sldMkLst>
      </pc:sldChg>
      <pc:sldChg chg="add">
        <pc:chgData name="Laura Herrera" userId="7233b418-a6bf-4e3e-82a3-3ffa5e6b93df" providerId="ADAL" clId="{F3F70ACB-8A6A-43B4-B388-B790013AC9A2}" dt="2024-01-26T22:48:28.830" v="108"/>
        <pc:sldMkLst>
          <pc:docMk/>
          <pc:sldMk cId="2386358936" sldId="2147378835"/>
        </pc:sldMkLst>
      </pc:sldChg>
      <pc:sldChg chg="add">
        <pc:chgData name="Laura Herrera" userId="7233b418-a6bf-4e3e-82a3-3ffa5e6b93df" providerId="ADAL" clId="{F3F70ACB-8A6A-43B4-B388-B790013AC9A2}" dt="2024-01-26T22:42:42.011" v="12"/>
        <pc:sldMkLst>
          <pc:docMk/>
          <pc:sldMk cId="4138496335" sldId="2147378865"/>
        </pc:sldMkLst>
      </pc:sldChg>
      <pc:sldChg chg="add">
        <pc:chgData name="Laura Herrera" userId="7233b418-a6bf-4e3e-82a3-3ffa5e6b93df" providerId="ADAL" clId="{F3F70ACB-8A6A-43B4-B388-B790013AC9A2}" dt="2024-01-26T22:41:20.481" v="8"/>
        <pc:sldMkLst>
          <pc:docMk/>
          <pc:sldMk cId="1024154068" sldId="2147378867"/>
        </pc:sldMkLst>
      </pc:sldChg>
      <pc:sldChg chg="add">
        <pc:chgData name="Laura Herrera" userId="7233b418-a6bf-4e3e-82a3-3ffa5e6b93df" providerId="ADAL" clId="{F3F70ACB-8A6A-43B4-B388-B790013AC9A2}" dt="2024-01-26T22:42:42.011" v="12"/>
        <pc:sldMkLst>
          <pc:docMk/>
          <pc:sldMk cId="3090635831" sldId="2147378868"/>
        </pc:sldMkLst>
      </pc:sldChg>
      <pc:sldChg chg="add">
        <pc:chgData name="Laura Herrera" userId="7233b418-a6bf-4e3e-82a3-3ffa5e6b93df" providerId="ADAL" clId="{F3F70ACB-8A6A-43B4-B388-B790013AC9A2}" dt="2024-01-26T22:48:28.830" v="108"/>
        <pc:sldMkLst>
          <pc:docMk/>
          <pc:sldMk cId="1172896337" sldId="2147378869"/>
        </pc:sldMkLst>
      </pc:sldChg>
      <pc:sldChg chg="add">
        <pc:chgData name="Laura Herrera" userId="7233b418-a6bf-4e3e-82a3-3ffa5e6b93df" providerId="ADAL" clId="{F3F70ACB-8A6A-43B4-B388-B790013AC9A2}" dt="2024-01-26T22:42:42.011" v="12"/>
        <pc:sldMkLst>
          <pc:docMk/>
          <pc:sldMk cId="878764254" sldId="2147378870"/>
        </pc:sldMkLst>
      </pc:sldChg>
      <pc:sldChg chg="add">
        <pc:chgData name="Laura Herrera" userId="7233b418-a6bf-4e3e-82a3-3ffa5e6b93df" providerId="ADAL" clId="{F3F70ACB-8A6A-43B4-B388-B790013AC9A2}" dt="2024-01-26T22:42:42.011" v="12"/>
        <pc:sldMkLst>
          <pc:docMk/>
          <pc:sldMk cId="2800176794" sldId="2147378871"/>
        </pc:sldMkLst>
      </pc:sldChg>
      <pc:sldChg chg="modSp add del mod">
        <pc:chgData name="Laura Herrera" userId="7233b418-a6bf-4e3e-82a3-3ffa5e6b93df" providerId="ADAL" clId="{F3F70ACB-8A6A-43B4-B388-B790013AC9A2}" dt="2024-01-26T22:40:30.717" v="5"/>
        <pc:sldMkLst>
          <pc:docMk/>
          <pc:sldMk cId="1107492108" sldId="2147378874"/>
        </pc:sldMkLst>
        <pc:spChg chg="mod">
          <ac:chgData name="Laura Herrera" userId="7233b418-a6bf-4e3e-82a3-3ffa5e6b93df" providerId="ADAL" clId="{F3F70ACB-8A6A-43B4-B388-B790013AC9A2}" dt="2024-01-26T22:40:30.350" v="4" actId="1076"/>
          <ac:spMkLst>
            <pc:docMk/>
            <pc:sldMk cId="1107492108" sldId="2147378874"/>
            <ac:spMk id="7" creationId="{2B3BC864-424D-4DD6-BA81-3AA0E08EC667}"/>
          </ac:spMkLst>
        </pc:spChg>
      </pc:sldChg>
      <pc:sldChg chg="add">
        <pc:chgData name="Laura Herrera" userId="7233b418-a6bf-4e3e-82a3-3ffa5e6b93df" providerId="ADAL" clId="{F3F70ACB-8A6A-43B4-B388-B790013AC9A2}" dt="2024-01-26T22:42:42.011" v="12"/>
        <pc:sldMkLst>
          <pc:docMk/>
          <pc:sldMk cId="2383421477" sldId="2147378881"/>
        </pc:sldMkLst>
      </pc:sldChg>
      <pc:sldChg chg="add">
        <pc:chgData name="Laura Herrera" userId="7233b418-a6bf-4e3e-82a3-3ffa5e6b93df" providerId="ADAL" clId="{F3F70ACB-8A6A-43B4-B388-B790013AC9A2}" dt="2024-01-26T22:42:42.011" v="12"/>
        <pc:sldMkLst>
          <pc:docMk/>
          <pc:sldMk cId="3657720895" sldId="2147378882"/>
        </pc:sldMkLst>
      </pc:sldChg>
      <pc:sldChg chg="modSp add del mod">
        <pc:chgData name="Laura Herrera" userId="7233b418-a6bf-4e3e-82a3-3ffa5e6b93df" providerId="ADAL" clId="{F3F70ACB-8A6A-43B4-B388-B790013AC9A2}" dt="2024-01-26T22:43:59.523" v="19" actId="2696"/>
        <pc:sldMkLst>
          <pc:docMk/>
          <pc:sldMk cId="152794188" sldId="2147378889"/>
        </pc:sldMkLst>
        <pc:spChg chg="mod">
          <ac:chgData name="Laura Herrera" userId="7233b418-a6bf-4e3e-82a3-3ffa5e6b93df" providerId="ADAL" clId="{F3F70ACB-8A6A-43B4-B388-B790013AC9A2}" dt="2024-01-26T22:43:11.093" v="14" actId="1076"/>
          <ac:spMkLst>
            <pc:docMk/>
            <pc:sldMk cId="152794188" sldId="2147378889"/>
            <ac:spMk id="7" creationId="{2B3BC864-424D-4DD6-BA81-3AA0E08EC667}"/>
          </ac:spMkLst>
        </pc:spChg>
      </pc:sldChg>
      <pc:sldChg chg="add">
        <pc:chgData name="Laura Herrera" userId="7233b418-a6bf-4e3e-82a3-3ffa5e6b93df" providerId="ADAL" clId="{F3F70ACB-8A6A-43B4-B388-B790013AC9A2}" dt="2024-01-26T22:42:42.011" v="12"/>
        <pc:sldMkLst>
          <pc:docMk/>
          <pc:sldMk cId="3693503297" sldId="2147378902"/>
        </pc:sldMkLst>
      </pc:sldChg>
      <pc:sldChg chg="add">
        <pc:chgData name="Laura Herrera" userId="7233b418-a6bf-4e3e-82a3-3ffa5e6b93df" providerId="ADAL" clId="{F3F70ACB-8A6A-43B4-B388-B790013AC9A2}" dt="2024-01-26T22:42:42.011" v="12"/>
        <pc:sldMkLst>
          <pc:docMk/>
          <pc:sldMk cId="4256944472" sldId="2147378910"/>
        </pc:sldMkLst>
      </pc:sldChg>
      <pc:sldChg chg="add del">
        <pc:chgData name="Laura Herrera" userId="7233b418-a6bf-4e3e-82a3-3ffa5e6b93df" providerId="ADAL" clId="{F3F70ACB-8A6A-43B4-B388-B790013AC9A2}" dt="2024-01-26T22:43:58.573" v="17" actId="2696"/>
        <pc:sldMkLst>
          <pc:docMk/>
          <pc:sldMk cId="2514720490" sldId="2147378912"/>
        </pc:sldMkLst>
      </pc:sldChg>
      <pc:sldChg chg="add">
        <pc:chgData name="Laura Herrera" userId="7233b418-a6bf-4e3e-82a3-3ffa5e6b93df" providerId="ADAL" clId="{F3F70ACB-8A6A-43B4-B388-B790013AC9A2}" dt="2024-01-26T22:41:30.865" v="9"/>
        <pc:sldMkLst>
          <pc:docMk/>
          <pc:sldMk cId="794343312" sldId="2147378929"/>
        </pc:sldMkLst>
      </pc:sldChg>
      <pc:sldChg chg="new del">
        <pc:chgData name="Laura Herrera" userId="7233b418-a6bf-4e3e-82a3-3ffa5e6b93df" providerId="ADAL" clId="{F3F70ACB-8A6A-43B4-B388-B790013AC9A2}" dt="2024-01-26T22:40:40.534" v="7" actId="680"/>
        <pc:sldMkLst>
          <pc:docMk/>
          <pc:sldMk cId="2613665540" sldId="2147378929"/>
        </pc:sldMkLst>
      </pc:sldChg>
      <pc:sldChg chg="add">
        <pc:chgData name="Laura Herrera" userId="7233b418-a6bf-4e3e-82a3-3ffa5e6b93df" providerId="ADAL" clId="{F3F70ACB-8A6A-43B4-B388-B790013AC9A2}" dt="2024-01-26T22:41:39.963" v="10"/>
        <pc:sldMkLst>
          <pc:docMk/>
          <pc:sldMk cId="1793169862" sldId="2147378930"/>
        </pc:sldMkLst>
      </pc:sldChg>
      <pc:sldChg chg="add">
        <pc:chgData name="Laura Herrera" userId="7233b418-a6bf-4e3e-82a3-3ffa5e6b93df" providerId="ADAL" clId="{F3F70ACB-8A6A-43B4-B388-B790013AC9A2}" dt="2024-01-26T22:42:12.512" v="11"/>
        <pc:sldMkLst>
          <pc:docMk/>
          <pc:sldMk cId="1410410925" sldId="2147378931"/>
        </pc:sldMkLst>
      </pc:sldChg>
      <pc:sldChg chg="modSp add mod ord">
        <pc:chgData name="Laura Herrera" userId="7233b418-a6bf-4e3e-82a3-3ffa5e6b93df" providerId="ADAL" clId="{F3F70ACB-8A6A-43B4-B388-B790013AC9A2}" dt="2024-01-26T22:47:58.431" v="107"/>
        <pc:sldMkLst>
          <pc:docMk/>
          <pc:sldMk cId="3244922588" sldId="2147378932"/>
        </pc:sldMkLst>
        <pc:spChg chg="mod">
          <ac:chgData name="Laura Herrera" userId="7233b418-a6bf-4e3e-82a3-3ffa5e6b93df" providerId="ADAL" clId="{F3F70ACB-8A6A-43B4-B388-B790013AC9A2}" dt="2024-01-26T22:46:05.133" v="105" actId="20577"/>
          <ac:spMkLst>
            <pc:docMk/>
            <pc:sldMk cId="3244922588" sldId="2147378932"/>
            <ac:spMk id="7" creationId="{2B3BC864-424D-4DD6-BA81-3AA0E08EC667}"/>
          </ac:spMkLst>
        </pc:spChg>
      </pc:sldChg>
      <pc:sldChg chg="add del">
        <pc:chgData name="Laura Herrera" userId="7233b418-a6bf-4e3e-82a3-3ffa5e6b93df" providerId="ADAL" clId="{F3F70ACB-8A6A-43B4-B388-B790013AC9A2}" dt="2024-01-26T22:43:59.124" v="18" actId="2696"/>
        <pc:sldMkLst>
          <pc:docMk/>
          <pc:sldMk cId="3816689411" sldId="2147378932"/>
        </pc:sldMkLst>
      </pc:sldChg>
      <pc:sldChg chg="add">
        <pc:chgData name="Laura Herrera" userId="7233b418-a6bf-4e3e-82a3-3ffa5e6b93df" providerId="ADAL" clId="{F3F70ACB-8A6A-43B4-B388-B790013AC9A2}" dt="2024-01-26T22:48:28.830" v="108"/>
        <pc:sldMkLst>
          <pc:docMk/>
          <pc:sldMk cId="978042996" sldId="2147378935"/>
        </pc:sldMkLst>
      </pc:sldChg>
      <pc:sldChg chg="add">
        <pc:chgData name="Laura Herrera" userId="7233b418-a6bf-4e3e-82a3-3ffa5e6b93df" providerId="ADAL" clId="{F3F70ACB-8A6A-43B4-B388-B790013AC9A2}" dt="2024-01-26T22:48:28.830" v="108"/>
        <pc:sldMkLst>
          <pc:docMk/>
          <pc:sldMk cId="4038842012" sldId="2147378936"/>
        </pc:sldMkLst>
      </pc:sldChg>
      <pc:sldChg chg="add">
        <pc:chgData name="Laura Herrera" userId="7233b418-a6bf-4e3e-82a3-3ffa5e6b93df" providerId="ADAL" clId="{F3F70ACB-8A6A-43B4-B388-B790013AC9A2}" dt="2024-01-26T22:49:25.979" v="109"/>
        <pc:sldMkLst>
          <pc:docMk/>
          <pc:sldMk cId="3632907281" sldId="2147378937"/>
        </pc:sldMkLst>
      </pc:sldChg>
      <pc:sldChg chg="add">
        <pc:chgData name="Laura Herrera" userId="7233b418-a6bf-4e3e-82a3-3ffa5e6b93df" providerId="ADAL" clId="{F3F70ACB-8A6A-43B4-B388-B790013AC9A2}" dt="2024-01-26T22:49:25.979" v="109"/>
        <pc:sldMkLst>
          <pc:docMk/>
          <pc:sldMk cId="1771530114" sldId="2147378938"/>
        </pc:sldMkLst>
      </pc:sldChg>
      <pc:sldChg chg="add">
        <pc:chgData name="Laura Herrera" userId="7233b418-a6bf-4e3e-82a3-3ffa5e6b93df" providerId="ADAL" clId="{F3F70ACB-8A6A-43B4-B388-B790013AC9A2}" dt="2024-01-26T22:49:25.979" v="109"/>
        <pc:sldMkLst>
          <pc:docMk/>
          <pc:sldMk cId="371254201" sldId="2147378939"/>
        </pc:sldMkLst>
      </pc:sldChg>
      <pc:sldChg chg="add">
        <pc:chgData name="Laura Herrera" userId="7233b418-a6bf-4e3e-82a3-3ffa5e6b93df" providerId="ADAL" clId="{F3F70ACB-8A6A-43B4-B388-B790013AC9A2}" dt="2024-01-26T22:49:25.979" v="109"/>
        <pc:sldMkLst>
          <pc:docMk/>
          <pc:sldMk cId="3027806028" sldId="2147378940"/>
        </pc:sldMkLst>
      </pc:sldChg>
      <pc:sldChg chg="add">
        <pc:chgData name="Laura Herrera" userId="7233b418-a6bf-4e3e-82a3-3ffa5e6b93df" providerId="ADAL" clId="{F3F70ACB-8A6A-43B4-B388-B790013AC9A2}" dt="2024-01-26T22:49:25.979" v="109"/>
        <pc:sldMkLst>
          <pc:docMk/>
          <pc:sldMk cId="1549844857" sldId="2147378941"/>
        </pc:sldMkLst>
      </pc:sldChg>
      <pc:sldChg chg="modSp add mod ord">
        <pc:chgData name="Laura Herrera" userId="7233b418-a6bf-4e3e-82a3-3ffa5e6b93df" providerId="ADAL" clId="{F3F70ACB-8A6A-43B4-B388-B790013AC9A2}" dt="2024-01-26T22:50:19.810" v="152"/>
        <pc:sldMkLst>
          <pc:docMk/>
          <pc:sldMk cId="1331625336" sldId="2147378942"/>
        </pc:sldMkLst>
        <pc:spChg chg="mod">
          <ac:chgData name="Laura Herrera" userId="7233b418-a6bf-4e3e-82a3-3ffa5e6b93df" providerId="ADAL" clId="{F3F70ACB-8A6A-43B4-B388-B790013AC9A2}" dt="2024-01-26T22:50:13.192" v="150" actId="20577"/>
          <ac:spMkLst>
            <pc:docMk/>
            <pc:sldMk cId="1331625336" sldId="2147378942"/>
            <ac:spMk id="7" creationId="{2B3BC864-424D-4DD6-BA81-3AA0E08EC667}"/>
          </ac:spMkLst>
        </pc:spChg>
      </pc:sldChg>
      <pc:sldChg chg="add del">
        <pc:chgData name="Laura Herrera" userId="7233b418-a6bf-4e3e-82a3-3ffa5e6b93df" providerId="ADAL" clId="{F3F70ACB-8A6A-43B4-B388-B790013AC9A2}" dt="2024-01-26T22:51:37.558" v="154"/>
        <pc:sldMkLst>
          <pc:docMk/>
          <pc:sldMk cId="2001546368" sldId="2147378943"/>
        </pc:sldMkLst>
      </pc:sldChg>
      <pc:sldChg chg="add del">
        <pc:chgData name="Laura Herrera" userId="7233b418-a6bf-4e3e-82a3-3ffa5e6b93df" providerId="ADAL" clId="{F3F70ACB-8A6A-43B4-B388-B790013AC9A2}" dt="2024-01-26T22:51:37.558" v="154"/>
        <pc:sldMkLst>
          <pc:docMk/>
          <pc:sldMk cId="2551166872" sldId="2147378944"/>
        </pc:sldMkLst>
      </pc:sldChg>
      <pc:sldChg chg="add del">
        <pc:chgData name="Laura Herrera" userId="7233b418-a6bf-4e3e-82a3-3ffa5e6b93df" providerId="ADAL" clId="{F3F70ACB-8A6A-43B4-B388-B790013AC9A2}" dt="2024-01-26T22:51:37.558" v="154"/>
        <pc:sldMkLst>
          <pc:docMk/>
          <pc:sldMk cId="1774753602" sldId="2147378945"/>
        </pc:sldMkLst>
      </pc:sldChg>
      <pc:sldChg chg="add del">
        <pc:chgData name="Laura Herrera" userId="7233b418-a6bf-4e3e-82a3-3ffa5e6b93df" providerId="ADAL" clId="{F3F70ACB-8A6A-43B4-B388-B790013AC9A2}" dt="2024-01-26T22:51:37.558" v="154"/>
        <pc:sldMkLst>
          <pc:docMk/>
          <pc:sldMk cId="1536090252" sldId="2147378946"/>
        </pc:sldMkLst>
      </pc:sldChg>
      <pc:sldChg chg="add del">
        <pc:chgData name="Laura Herrera" userId="7233b418-a6bf-4e3e-82a3-3ffa5e6b93df" providerId="ADAL" clId="{F3F70ACB-8A6A-43B4-B388-B790013AC9A2}" dt="2024-01-26T22:51:37.558" v="154"/>
        <pc:sldMkLst>
          <pc:docMk/>
          <pc:sldMk cId="2677209831" sldId="2147378947"/>
        </pc:sldMkLst>
      </pc:sldChg>
    </pc:docChg>
  </pc:docChgLst>
  <pc:docChgLst>
    <pc:chgData name="Edgar Gutierrez" userId="S::egutierrez@arellanoassociates.com::04662d8d-c938-466b-9608-40e1151ff13e" providerId="AD" clId="Web-{2ED4DFB5-B95B-4A69-AD2C-46AABA7284CA}"/>
    <pc:docChg chg="modSld">
      <pc:chgData name="Edgar Gutierrez" userId="S::egutierrez@arellanoassociates.com::04662d8d-c938-466b-9608-40e1151ff13e" providerId="AD" clId="Web-{2ED4DFB5-B95B-4A69-AD2C-46AABA7284CA}" dt="2024-01-31T21:05:05.294" v="84" actId="20577"/>
      <pc:docMkLst>
        <pc:docMk/>
      </pc:docMkLst>
      <pc:sldChg chg="addSp modSp modCm">
        <pc:chgData name="Edgar Gutierrez" userId="S::egutierrez@arellanoassociates.com::04662d8d-c938-466b-9608-40e1151ff13e" providerId="AD" clId="Web-{2ED4DFB5-B95B-4A69-AD2C-46AABA7284CA}" dt="2024-01-31T21:04:48.419" v="82"/>
        <pc:sldMkLst>
          <pc:docMk/>
          <pc:sldMk cId="612734652" sldId="335"/>
        </pc:sldMkLst>
        <pc:spChg chg="add mod">
          <ac:chgData name="Edgar Gutierrez" userId="S::egutierrez@arellanoassociates.com::04662d8d-c938-466b-9608-40e1151ff13e" providerId="AD" clId="Web-{2ED4DFB5-B95B-4A69-AD2C-46AABA7284CA}" dt="2024-01-31T21:04:39.090" v="79"/>
          <ac:spMkLst>
            <pc:docMk/>
            <pc:sldMk cId="612734652" sldId="335"/>
            <ac:spMk id="3" creationId="{EB3AD8A0-CFE5-D9A8-634F-BDC410880319}"/>
          </ac:spMkLst>
        </pc:spChg>
        <pc:spChg chg="add mod">
          <ac:chgData name="Edgar Gutierrez" userId="S::egutierrez@arellanoassociates.com::04662d8d-c938-466b-9608-40e1151ff13e" providerId="AD" clId="Web-{2ED4DFB5-B95B-4A69-AD2C-46AABA7284CA}" dt="2024-01-31T21:04:39.090" v="80"/>
          <ac:spMkLst>
            <pc:docMk/>
            <pc:sldMk cId="612734652" sldId="335"/>
            <ac:spMk id="4" creationId="{1CCD90EE-1E79-5C90-2A00-5B125B7E987A}"/>
          </ac:spMkLst>
        </pc:spChg>
        <pc:spChg chg="add mod">
          <ac:chgData name="Edgar Gutierrez" userId="S::egutierrez@arellanoassociates.com::04662d8d-c938-466b-9608-40e1151ff13e" providerId="AD" clId="Web-{2ED4DFB5-B95B-4A69-AD2C-46AABA7284CA}" dt="2024-01-31T21:03:32.263" v="56"/>
          <ac:spMkLst>
            <pc:docMk/>
            <pc:sldMk cId="612734652" sldId="335"/>
            <ac:spMk id="7" creationId="{CD365DBD-FCE0-2758-1483-273809715B28}"/>
          </ac:spMkLst>
        </pc:spChg>
        <pc:spChg chg="add mod">
          <ac:chgData name="Edgar Gutierrez" userId="S::egutierrez@arellanoassociates.com::04662d8d-c938-466b-9608-40e1151ff13e" providerId="AD" clId="Web-{2ED4DFB5-B95B-4A69-AD2C-46AABA7284CA}" dt="2024-01-31T21:04:39.106" v="81"/>
          <ac:spMkLst>
            <pc:docMk/>
            <pc:sldMk cId="612734652" sldId="335"/>
            <ac:spMk id="8" creationId="{BC72AE6E-62BF-82F7-7A3C-4C9E2F9025C4}"/>
          </ac:spMkLst>
        </pc:spChg>
        <pc:spChg chg="mod">
          <ac:chgData name="Edgar Gutierrez" userId="S::egutierrez@arellanoassociates.com::04662d8d-c938-466b-9608-40e1151ff13e" providerId="AD" clId="Web-{2ED4DFB5-B95B-4A69-AD2C-46AABA7284CA}" dt="2024-01-31T21:00:59.179" v="22" actId="20577"/>
          <ac:spMkLst>
            <pc:docMk/>
            <pc:sldMk cId="612734652" sldId="335"/>
            <ac:spMk id="106" creationId="{2E1B04E0-7182-4049-B912-0D32EEBDB815}"/>
          </ac:spMkLst>
        </pc:spChg>
        <pc:extLst>
          <p:ext xmlns:p="http://schemas.openxmlformats.org/presentationml/2006/main" uri="{D6D511B9-2390-475A-947B-AFAB55BFBCF1}">
            <pc226:cmChg xmlns:pc226="http://schemas.microsoft.com/office/powerpoint/2022/06/main/command" chg="mod">
              <pc226:chgData name="Edgar Gutierrez" userId="S::egutierrez@arellanoassociates.com::04662d8d-c938-466b-9608-40e1151ff13e" providerId="AD" clId="Web-{2ED4DFB5-B95B-4A69-AD2C-46AABA7284CA}" dt="2024-01-31T21:01:02.383" v="23"/>
              <pc2:cmMkLst xmlns:pc2="http://schemas.microsoft.com/office/powerpoint/2019/9/main/command">
                <pc:docMk/>
                <pc:sldMk cId="612734652" sldId="335"/>
                <pc2:cmMk id="{AAD43A15-525B-49A7-9E31-2023E837752B}"/>
              </pc2:cmMkLst>
            </pc226:cmChg>
            <pc226:cmChg xmlns:pc226="http://schemas.microsoft.com/office/powerpoint/2022/06/main/command" chg="mod">
              <pc226:chgData name="Edgar Gutierrez" userId="S::egutierrez@arellanoassociates.com::04662d8d-c938-466b-9608-40e1151ff13e" providerId="AD" clId="Web-{2ED4DFB5-B95B-4A69-AD2C-46AABA7284CA}" dt="2024-01-31T21:04:48.419" v="82"/>
              <pc2:cmMkLst xmlns:pc2="http://schemas.microsoft.com/office/powerpoint/2019/9/main/command">
                <pc:docMk/>
                <pc:sldMk cId="612734652" sldId="335"/>
                <pc2:cmMk id="{03F179BE-C2CC-45D2-AF48-C4D127E93D15}"/>
              </pc2:cmMkLst>
            </pc226:cmChg>
          </p:ext>
        </pc:extLst>
      </pc:sldChg>
      <pc:sldChg chg="modSp">
        <pc:chgData name="Edgar Gutierrez" userId="S::egutierrez@arellanoassociates.com::04662d8d-c938-466b-9608-40e1151ff13e" providerId="AD" clId="Web-{2ED4DFB5-B95B-4A69-AD2C-46AABA7284CA}" dt="2024-01-31T21:05:05.294" v="84" actId="20577"/>
        <pc:sldMkLst>
          <pc:docMk/>
          <pc:sldMk cId="571905095" sldId="479"/>
        </pc:sldMkLst>
        <pc:spChg chg="mod">
          <ac:chgData name="Edgar Gutierrez" userId="S::egutierrez@arellanoassociates.com::04662d8d-c938-466b-9608-40e1151ff13e" providerId="AD" clId="Web-{2ED4DFB5-B95B-4A69-AD2C-46AABA7284CA}" dt="2024-01-31T21:05:05.294" v="84" actId="20577"/>
          <ac:spMkLst>
            <pc:docMk/>
            <pc:sldMk cId="571905095" sldId="479"/>
            <ac:spMk id="2" creationId="{E1AF8B67-AD33-2678-4931-3F84C719F9F7}"/>
          </ac:spMkLst>
        </pc:spChg>
      </pc:sldChg>
    </pc:docChg>
  </pc:docChgLst>
  <pc:docChgLst>
    <pc:chgData name="Laura Hernandez" userId="S::lhernandez@arellanoassociates.com::88640c5b-9a57-47b2-a1fd-b6bc70e54590" providerId="AD" clId="Web-{FCCE5940-C000-BD38-4E80-6A7D22273D4E}"/>
    <pc:docChg chg="modSld">
      <pc:chgData name="Laura Hernandez" userId="S::lhernandez@arellanoassociates.com::88640c5b-9a57-47b2-a1fd-b6bc70e54590" providerId="AD" clId="Web-{FCCE5940-C000-BD38-4E80-6A7D22273D4E}" dt="2024-02-01T17:15:23.380" v="1" actId="1076"/>
      <pc:docMkLst>
        <pc:docMk/>
      </pc:docMkLst>
      <pc:sldChg chg="modSp">
        <pc:chgData name="Laura Hernandez" userId="S::lhernandez@arellanoassociates.com::88640c5b-9a57-47b2-a1fd-b6bc70e54590" providerId="AD" clId="Web-{FCCE5940-C000-BD38-4E80-6A7D22273D4E}" dt="2024-02-01T17:15:12.707" v="0" actId="1076"/>
        <pc:sldMkLst>
          <pc:docMk/>
          <pc:sldMk cId="794343312" sldId="2147378929"/>
        </pc:sldMkLst>
        <pc:spChg chg="mod">
          <ac:chgData name="Laura Hernandez" userId="S::lhernandez@arellanoassociates.com::88640c5b-9a57-47b2-a1fd-b6bc70e54590" providerId="AD" clId="Web-{FCCE5940-C000-BD38-4E80-6A7D22273D4E}" dt="2024-02-01T17:15:12.707" v="0" actId="1076"/>
          <ac:spMkLst>
            <pc:docMk/>
            <pc:sldMk cId="794343312" sldId="2147378929"/>
            <ac:spMk id="5" creationId="{5E74B643-57B8-4965-DCA9-E69A3ADB1400}"/>
          </ac:spMkLst>
        </pc:spChg>
      </pc:sldChg>
      <pc:sldChg chg="modSp">
        <pc:chgData name="Laura Hernandez" userId="S::lhernandez@arellanoassociates.com::88640c5b-9a57-47b2-a1fd-b6bc70e54590" providerId="AD" clId="Web-{FCCE5940-C000-BD38-4E80-6A7D22273D4E}" dt="2024-02-01T17:15:23.380" v="1" actId="1076"/>
        <pc:sldMkLst>
          <pc:docMk/>
          <pc:sldMk cId="1410410925" sldId="2147378931"/>
        </pc:sldMkLst>
        <pc:spChg chg="mod">
          <ac:chgData name="Laura Hernandez" userId="S::lhernandez@arellanoassociates.com::88640c5b-9a57-47b2-a1fd-b6bc70e54590" providerId="AD" clId="Web-{FCCE5940-C000-BD38-4E80-6A7D22273D4E}" dt="2024-02-01T17:15:23.380" v="1" actId="1076"/>
          <ac:spMkLst>
            <pc:docMk/>
            <pc:sldMk cId="1410410925" sldId="2147378931"/>
            <ac:spMk id="3" creationId="{9C2DF800-6485-A612-E1A8-2368B8DF12A8}"/>
          </ac:spMkLst>
        </pc:spChg>
      </pc:sldChg>
    </pc:docChg>
  </pc:docChgLst>
  <pc:docChgLst>
    <pc:chgData name="Laura Herrera" userId="S::lherrera@arellanoassociates.com::7233b418-a6bf-4e3e-82a3-3ffa5e6b93df" providerId="AD" clId="Web-{33B6C646-C1A4-29B9-5497-7BDF2A3B5A60}"/>
    <pc:docChg chg="modSld">
      <pc:chgData name="Laura Herrera" userId="S::lherrera@arellanoassociates.com::7233b418-a6bf-4e3e-82a3-3ffa5e6b93df" providerId="AD" clId="Web-{33B6C646-C1A4-29B9-5497-7BDF2A3B5A60}" dt="2024-02-01T17:31:18.622" v="80" actId="20577"/>
      <pc:docMkLst>
        <pc:docMk/>
      </pc:docMkLst>
      <pc:sldChg chg="modSp">
        <pc:chgData name="Laura Herrera" userId="S::lherrera@arellanoassociates.com::7233b418-a6bf-4e3e-82a3-3ffa5e6b93df" providerId="AD" clId="Web-{33B6C646-C1A4-29B9-5497-7BDF2A3B5A60}" dt="2024-02-01T17:29:02.972" v="37" actId="14100"/>
        <pc:sldMkLst>
          <pc:docMk/>
          <pc:sldMk cId="858785379" sldId="274"/>
        </pc:sldMkLst>
        <pc:spChg chg="mod">
          <ac:chgData name="Laura Herrera" userId="S::lherrera@arellanoassociates.com::7233b418-a6bf-4e3e-82a3-3ffa5e6b93df" providerId="AD" clId="Web-{33B6C646-C1A4-29B9-5497-7BDF2A3B5A60}" dt="2024-02-01T17:29:02.972" v="37" actId="14100"/>
          <ac:spMkLst>
            <pc:docMk/>
            <pc:sldMk cId="858785379" sldId="274"/>
            <ac:spMk id="10" creationId="{080E48D6-85AA-8F97-BB47-AE98BB534D65}"/>
          </ac:spMkLst>
        </pc:spChg>
      </pc:sldChg>
      <pc:sldChg chg="modSp">
        <pc:chgData name="Laura Herrera" userId="S::lherrera@arellanoassociates.com::7233b418-a6bf-4e3e-82a3-3ffa5e6b93df" providerId="AD" clId="Web-{33B6C646-C1A4-29B9-5497-7BDF2A3B5A60}" dt="2024-02-01T17:27:45.028" v="1" actId="20577"/>
        <pc:sldMkLst>
          <pc:docMk/>
          <pc:sldMk cId="571905095" sldId="479"/>
        </pc:sldMkLst>
        <pc:spChg chg="mod">
          <ac:chgData name="Laura Herrera" userId="S::lherrera@arellanoassociates.com::7233b418-a6bf-4e3e-82a3-3ffa5e6b93df" providerId="AD" clId="Web-{33B6C646-C1A4-29B9-5497-7BDF2A3B5A60}" dt="2024-02-01T17:27:45.028" v="1" actId="20577"/>
          <ac:spMkLst>
            <pc:docMk/>
            <pc:sldMk cId="571905095" sldId="479"/>
            <ac:spMk id="5" creationId="{96A3CA22-A93A-014D-97DE-415A360A1734}"/>
          </ac:spMkLst>
        </pc:spChg>
      </pc:sldChg>
      <pc:sldChg chg="modSp">
        <pc:chgData name="Laura Herrera" userId="S::lherrera@arellanoassociates.com::7233b418-a6bf-4e3e-82a3-3ffa5e6b93df" providerId="AD" clId="Web-{33B6C646-C1A4-29B9-5497-7BDF2A3B5A60}" dt="2024-02-01T17:28:50.158" v="30" actId="14100"/>
        <pc:sldMkLst>
          <pc:docMk/>
          <pc:sldMk cId="1512113719" sldId="2147378792"/>
        </pc:sldMkLst>
        <pc:spChg chg="mod">
          <ac:chgData name="Laura Herrera" userId="S::lherrera@arellanoassociates.com::7233b418-a6bf-4e3e-82a3-3ffa5e6b93df" providerId="AD" clId="Web-{33B6C646-C1A4-29B9-5497-7BDF2A3B5A60}" dt="2024-02-01T17:28:50.158" v="30" actId="14100"/>
          <ac:spMkLst>
            <pc:docMk/>
            <pc:sldMk cId="1512113719" sldId="2147378792"/>
            <ac:spMk id="2" creationId="{8AE4FC56-D637-7C93-1E34-2375546A588C}"/>
          </ac:spMkLst>
        </pc:spChg>
      </pc:sldChg>
      <pc:sldChg chg="modSp">
        <pc:chgData name="Laura Herrera" userId="S::lherrera@arellanoassociates.com::7233b418-a6bf-4e3e-82a3-3ffa5e6b93df" providerId="AD" clId="Web-{33B6C646-C1A4-29B9-5497-7BDF2A3B5A60}" dt="2024-02-01T17:29:40.662" v="46" actId="20577"/>
        <pc:sldMkLst>
          <pc:docMk/>
          <pc:sldMk cId="1795046357" sldId="2147378793"/>
        </pc:sldMkLst>
        <pc:spChg chg="mod">
          <ac:chgData name="Laura Herrera" userId="S::lherrera@arellanoassociates.com::7233b418-a6bf-4e3e-82a3-3ffa5e6b93df" providerId="AD" clId="Web-{33B6C646-C1A4-29B9-5497-7BDF2A3B5A60}" dt="2024-02-01T17:29:40.662" v="46" actId="20577"/>
          <ac:spMkLst>
            <pc:docMk/>
            <pc:sldMk cId="1795046357" sldId="2147378793"/>
            <ac:spMk id="6" creationId="{2B0D3FD0-AC5E-B93A-2815-C718AD7C8018}"/>
          </ac:spMkLst>
        </pc:spChg>
      </pc:sldChg>
      <pc:sldChg chg="modSp">
        <pc:chgData name="Laura Herrera" userId="S::lherrera@arellanoassociates.com::7233b418-a6bf-4e3e-82a3-3ffa5e6b93df" providerId="AD" clId="Web-{33B6C646-C1A4-29B9-5497-7BDF2A3B5A60}" dt="2024-02-01T17:28:41.658" v="27" actId="14100"/>
        <pc:sldMkLst>
          <pc:docMk/>
          <pc:sldMk cId="1223180361" sldId="2147378816"/>
        </pc:sldMkLst>
        <pc:spChg chg="mod">
          <ac:chgData name="Laura Herrera" userId="S::lherrera@arellanoassociates.com::7233b418-a6bf-4e3e-82a3-3ffa5e6b93df" providerId="AD" clId="Web-{33B6C646-C1A4-29B9-5497-7BDF2A3B5A60}" dt="2024-02-01T17:28:41.658" v="27" actId="14100"/>
          <ac:spMkLst>
            <pc:docMk/>
            <pc:sldMk cId="1223180361" sldId="2147378816"/>
            <ac:spMk id="6" creationId="{CD7BA0E3-8CE3-C65E-59EC-B63E74C29922}"/>
          </ac:spMkLst>
        </pc:spChg>
      </pc:sldChg>
      <pc:sldChg chg="modSp">
        <pc:chgData name="Laura Herrera" userId="S::lherrera@arellanoassociates.com::7233b418-a6bf-4e3e-82a3-3ffa5e6b93df" providerId="AD" clId="Web-{33B6C646-C1A4-29B9-5497-7BDF2A3B5A60}" dt="2024-02-01T17:30:04.132" v="55" actId="14100"/>
        <pc:sldMkLst>
          <pc:docMk/>
          <pc:sldMk cId="1068362519" sldId="2147378818"/>
        </pc:sldMkLst>
        <pc:spChg chg="mod">
          <ac:chgData name="Laura Herrera" userId="S::lherrera@arellanoassociates.com::7233b418-a6bf-4e3e-82a3-3ffa5e6b93df" providerId="AD" clId="Web-{33B6C646-C1A4-29B9-5497-7BDF2A3B5A60}" dt="2024-02-01T17:30:04.132" v="55" actId="14100"/>
          <ac:spMkLst>
            <pc:docMk/>
            <pc:sldMk cId="1068362519" sldId="2147378818"/>
            <ac:spMk id="7" creationId="{CEDDF600-CB76-0FBB-C05F-45D23496E0E5}"/>
          </ac:spMkLst>
        </pc:spChg>
      </pc:sldChg>
      <pc:sldChg chg="modSp">
        <pc:chgData name="Laura Herrera" userId="S::lherrera@arellanoassociates.com::7233b418-a6bf-4e3e-82a3-3ffa5e6b93df" providerId="AD" clId="Web-{33B6C646-C1A4-29B9-5497-7BDF2A3B5A60}" dt="2024-02-01T17:29:49.772" v="49" actId="14100"/>
        <pc:sldMkLst>
          <pc:docMk/>
          <pc:sldMk cId="2627127182" sldId="2147378820"/>
        </pc:sldMkLst>
        <pc:spChg chg="mod">
          <ac:chgData name="Laura Herrera" userId="S::lherrera@arellanoassociates.com::7233b418-a6bf-4e3e-82a3-3ffa5e6b93df" providerId="AD" clId="Web-{33B6C646-C1A4-29B9-5497-7BDF2A3B5A60}" dt="2024-02-01T17:29:49.772" v="49" actId="14100"/>
          <ac:spMkLst>
            <pc:docMk/>
            <pc:sldMk cId="2627127182" sldId="2147378820"/>
            <ac:spMk id="6" creationId="{1EE7DAD2-BFF2-FC21-0BB9-60F0C98CBBBC}"/>
          </ac:spMkLst>
        </pc:spChg>
      </pc:sldChg>
      <pc:sldChg chg="modSp">
        <pc:chgData name="Laura Herrera" userId="S::lherrera@arellanoassociates.com::7233b418-a6bf-4e3e-82a3-3ffa5e6b93df" providerId="AD" clId="Web-{33B6C646-C1A4-29B9-5497-7BDF2A3B5A60}" dt="2024-02-01T17:30:40.916" v="67" actId="20577"/>
        <pc:sldMkLst>
          <pc:docMk/>
          <pc:sldMk cId="2706537048" sldId="2147378825"/>
        </pc:sldMkLst>
        <pc:spChg chg="mod">
          <ac:chgData name="Laura Herrera" userId="S::lherrera@arellanoassociates.com::7233b418-a6bf-4e3e-82a3-3ffa5e6b93df" providerId="AD" clId="Web-{33B6C646-C1A4-29B9-5497-7BDF2A3B5A60}" dt="2024-02-01T17:30:40.916" v="67" actId="20577"/>
          <ac:spMkLst>
            <pc:docMk/>
            <pc:sldMk cId="2706537048" sldId="2147378825"/>
            <ac:spMk id="4" creationId="{2E5B53D2-FC48-B086-3DF4-C088E76BA4ED}"/>
          </ac:spMkLst>
        </pc:spChg>
      </pc:sldChg>
      <pc:sldChg chg="modSp">
        <pc:chgData name="Laura Herrera" userId="S::lherrera@arellanoassociates.com::7233b418-a6bf-4e3e-82a3-3ffa5e6b93df" providerId="AD" clId="Web-{33B6C646-C1A4-29B9-5497-7BDF2A3B5A60}" dt="2024-02-01T17:31:00.152" v="72" actId="20577"/>
        <pc:sldMkLst>
          <pc:docMk/>
          <pc:sldMk cId="2912886698" sldId="2147378828"/>
        </pc:sldMkLst>
        <pc:spChg chg="mod">
          <ac:chgData name="Laura Herrera" userId="S::lherrera@arellanoassociates.com::7233b418-a6bf-4e3e-82a3-3ffa5e6b93df" providerId="AD" clId="Web-{33B6C646-C1A4-29B9-5497-7BDF2A3B5A60}" dt="2024-02-01T17:31:00.152" v="72" actId="20577"/>
          <ac:spMkLst>
            <pc:docMk/>
            <pc:sldMk cId="2912886698" sldId="2147378828"/>
            <ac:spMk id="2" creationId="{3024E91E-DAF0-3370-3545-19D16EB4390E}"/>
          </ac:spMkLst>
        </pc:spChg>
      </pc:sldChg>
      <pc:sldChg chg="modSp">
        <pc:chgData name="Laura Herrera" userId="S::lherrera@arellanoassociates.com::7233b418-a6bf-4e3e-82a3-3ffa5e6b93df" providerId="AD" clId="Web-{33B6C646-C1A4-29B9-5497-7BDF2A3B5A60}" dt="2024-02-01T17:31:05.152" v="75" actId="20577"/>
        <pc:sldMkLst>
          <pc:docMk/>
          <pc:sldMk cId="2386358936" sldId="2147378835"/>
        </pc:sldMkLst>
        <pc:spChg chg="mod">
          <ac:chgData name="Laura Herrera" userId="S::lherrera@arellanoassociates.com::7233b418-a6bf-4e3e-82a3-3ffa5e6b93df" providerId="AD" clId="Web-{33B6C646-C1A4-29B9-5497-7BDF2A3B5A60}" dt="2024-02-01T17:31:05.152" v="75" actId="20577"/>
          <ac:spMkLst>
            <pc:docMk/>
            <pc:sldMk cId="2386358936" sldId="2147378835"/>
            <ac:spMk id="6" creationId="{1F6CA57A-2B51-C1E3-DB14-B3D16261CD4B}"/>
          </ac:spMkLst>
        </pc:spChg>
      </pc:sldChg>
      <pc:sldChg chg="modSp">
        <pc:chgData name="Laura Herrera" userId="S::lherrera@arellanoassociates.com::7233b418-a6bf-4e3e-82a3-3ffa5e6b93df" providerId="AD" clId="Web-{33B6C646-C1A4-29B9-5497-7BDF2A3B5A60}" dt="2024-02-01T17:30:52.058" v="69" actId="1076"/>
        <pc:sldMkLst>
          <pc:docMk/>
          <pc:sldMk cId="4138496335" sldId="2147378865"/>
        </pc:sldMkLst>
        <pc:spChg chg="mod">
          <ac:chgData name="Laura Herrera" userId="S::lherrera@arellanoassociates.com::7233b418-a6bf-4e3e-82a3-3ffa5e6b93df" providerId="AD" clId="Web-{33B6C646-C1A4-29B9-5497-7BDF2A3B5A60}" dt="2024-02-01T17:30:52.058" v="69" actId="1076"/>
          <ac:spMkLst>
            <pc:docMk/>
            <pc:sldMk cId="4138496335" sldId="2147378865"/>
            <ac:spMk id="2" creationId="{42A74726-9680-9D33-6392-9D3F4009CB5A}"/>
          </ac:spMkLst>
        </pc:spChg>
      </pc:sldChg>
      <pc:sldChg chg="modSp">
        <pc:chgData name="Laura Herrera" userId="S::lherrera@arellanoassociates.com::7233b418-a6bf-4e3e-82a3-3ffa5e6b93df" providerId="AD" clId="Web-{33B6C646-C1A4-29B9-5497-7BDF2A3B5A60}" dt="2024-02-01T17:28:05.702" v="8" actId="20577"/>
        <pc:sldMkLst>
          <pc:docMk/>
          <pc:sldMk cId="1024154068" sldId="2147378867"/>
        </pc:sldMkLst>
        <pc:spChg chg="mod">
          <ac:chgData name="Laura Herrera" userId="S::lherrera@arellanoassociates.com::7233b418-a6bf-4e3e-82a3-3ffa5e6b93df" providerId="AD" clId="Web-{33B6C646-C1A4-29B9-5497-7BDF2A3B5A60}" dt="2024-02-01T17:28:05.702" v="8" actId="20577"/>
          <ac:spMkLst>
            <pc:docMk/>
            <pc:sldMk cId="1024154068" sldId="2147378867"/>
            <ac:spMk id="2" creationId="{42A74726-9680-9D33-6392-9D3F4009CB5A}"/>
          </ac:spMkLst>
        </pc:spChg>
      </pc:sldChg>
      <pc:sldChg chg="modSp">
        <pc:chgData name="Laura Herrera" userId="S::lherrera@arellanoassociates.com::7233b418-a6bf-4e3e-82a3-3ffa5e6b93df" providerId="AD" clId="Web-{33B6C646-C1A4-29B9-5497-7BDF2A3B5A60}" dt="2024-02-01T17:29:29.880" v="43" actId="20577"/>
        <pc:sldMkLst>
          <pc:docMk/>
          <pc:sldMk cId="3090635831" sldId="2147378868"/>
        </pc:sldMkLst>
        <pc:spChg chg="mod">
          <ac:chgData name="Laura Herrera" userId="S::lherrera@arellanoassociates.com::7233b418-a6bf-4e3e-82a3-3ffa5e6b93df" providerId="AD" clId="Web-{33B6C646-C1A4-29B9-5497-7BDF2A3B5A60}" dt="2024-02-01T17:29:29.880" v="43" actId="20577"/>
          <ac:spMkLst>
            <pc:docMk/>
            <pc:sldMk cId="3090635831" sldId="2147378868"/>
            <ac:spMk id="2" creationId="{42A74726-9680-9D33-6392-9D3F4009CB5A}"/>
          </ac:spMkLst>
        </pc:spChg>
      </pc:sldChg>
      <pc:sldChg chg="modSp">
        <pc:chgData name="Laura Herrera" userId="S::lherrera@arellanoassociates.com::7233b418-a6bf-4e3e-82a3-3ffa5e6b93df" providerId="AD" clId="Web-{33B6C646-C1A4-29B9-5497-7BDF2A3B5A60}" dt="2024-02-01T17:31:08.012" v="77" actId="20577"/>
        <pc:sldMkLst>
          <pc:docMk/>
          <pc:sldMk cId="1172896337" sldId="2147378869"/>
        </pc:sldMkLst>
        <pc:spChg chg="mod">
          <ac:chgData name="Laura Herrera" userId="S::lherrera@arellanoassociates.com::7233b418-a6bf-4e3e-82a3-3ffa5e6b93df" providerId="AD" clId="Web-{33B6C646-C1A4-29B9-5497-7BDF2A3B5A60}" dt="2024-02-01T17:31:08.012" v="77" actId="20577"/>
          <ac:spMkLst>
            <pc:docMk/>
            <pc:sldMk cId="1172896337" sldId="2147378869"/>
            <ac:spMk id="2" creationId="{42A74726-9680-9D33-6392-9D3F4009CB5A}"/>
          </ac:spMkLst>
        </pc:spChg>
      </pc:sldChg>
      <pc:sldChg chg="modSp">
        <pc:chgData name="Laura Herrera" userId="S::lherrera@arellanoassociates.com::7233b418-a6bf-4e3e-82a3-3ffa5e6b93df" providerId="AD" clId="Web-{33B6C646-C1A4-29B9-5497-7BDF2A3B5A60}" dt="2024-02-01T17:28:35.970" v="24" actId="14100"/>
        <pc:sldMkLst>
          <pc:docMk/>
          <pc:sldMk cId="878764254" sldId="2147378870"/>
        </pc:sldMkLst>
        <pc:spChg chg="mod">
          <ac:chgData name="Laura Herrera" userId="S::lherrera@arellanoassociates.com::7233b418-a6bf-4e3e-82a3-3ffa5e6b93df" providerId="AD" clId="Web-{33B6C646-C1A4-29B9-5497-7BDF2A3B5A60}" dt="2024-02-01T17:28:35.970" v="24" actId="14100"/>
          <ac:spMkLst>
            <pc:docMk/>
            <pc:sldMk cId="878764254" sldId="2147378870"/>
            <ac:spMk id="6" creationId="{2B6D01C6-AC9D-46BB-8183-5AF41048FAAF}"/>
          </ac:spMkLst>
        </pc:spChg>
      </pc:sldChg>
      <pc:sldChg chg="modSp">
        <pc:chgData name="Laura Herrera" userId="S::lherrera@arellanoassociates.com::7233b418-a6bf-4e3e-82a3-3ffa5e6b93df" providerId="AD" clId="Web-{33B6C646-C1A4-29B9-5497-7BDF2A3B5A60}" dt="2024-02-01T17:29:54.038" v="51" actId="20577"/>
        <pc:sldMkLst>
          <pc:docMk/>
          <pc:sldMk cId="2800176794" sldId="2147378871"/>
        </pc:sldMkLst>
        <pc:spChg chg="mod">
          <ac:chgData name="Laura Herrera" userId="S::lherrera@arellanoassociates.com::7233b418-a6bf-4e3e-82a3-3ffa5e6b93df" providerId="AD" clId="Web-{33B6C646-C1A4-29B9-5497-7BDF2A3B5A60}" dt="2024-02-01T17:29:54.038" v="51" actId="20577"/>
          <ac:spMkLst>
            <pc:docMk/>
            <pc:sldMk cId="2800176794" sldId="2147378871"/>
            <ac:spMk id="2" creationId="{42A74726-9680-9D33-6392-9D3F4009CB5A}"/>
          </ac:spMkLst>
        </pc:spChg>
      </pc:sldChg>
      <pc:sldChg chg="modSp">
        <pc:chgData name="Laura Herrera" userId="S::lherrera@arellanoassociates.com::7233b418-a6bf-4e3e-82a3-3ffa5e6b93df" providerId="AD" clId="Web-{33B6C646-C1A4-29B9-5497-7BDF2A3B5A60}" dt="2024-02-01T17:29:09.925" v="40" actId="20577"/>
        <pc:sldMkLst>
          <pc:docMk/>
          <pc:sldMk cId="2383421477" sldId="2147378881"/>
        </pc:sldMkLst>
        <pc:spChg chg="mod">
          <ac:chgData name="Laura Herrera" userId="S::lherrera@arellanoassociates.com::7233b418-a6bf-4e3e-82a3-3ffa5e6b93df" providerId="AD" clId="Web-{33B6C646-C1A4-29B9-5497-7BDF2A3B5A60}" dt="2024-02-01T17:29:09.925" v="40" actId="20577"/>
          <ac:spMkLst>
            <pc:docMk/>
            <pc:sldMk cId="2383421477" sldId="2147378881"/>
            <ac:spMk id="77" creationId="{47352F78-F55D-D83E-57C5-2CDDBC9438D7}"/>
          </ac:spMkLst>
        </pc:spChg>
      </pc:sldChg>
      <pc:sldChg chg="modSp">
        <pc:chgData name="Laura Herrera" userId="S::lherrera@arellanoassociates.com::7233b418-a6bf-4e3e-82a3-3ffa5e6b93df" providerId="AD" clId="Web-{33B6C646-C1A4-29B9-5497-7BDF2A3B5A60}" dt="2024-02-01T17:28:28.657" v="20" actId="14100"/>
        <pc:sldMkLst>
          <pc:docMk/>
          <pc:sldMk cId="3657720895" sldId="2147378882"/>
        </pc:sldMkLst>
        <pc:spChg chg="mod">
          <ac:chgData name="Laura Herrera" userId="S::lherrera@arellanoassociates.com::7233b418-a6bf-4e3e-82a3-3ffa5e6b93df" providerId="AD" clId="Web-{33B6C646-C1A4-29B9-5497-7BDF2A3B5A60}" dt="2024-02-01T17:28:28.657" v="20" actId="14100"/>
          <ac:spMkLst>
            <pc:docMk/>
            <pc:sldMk cId="3657720895" sldId="2147378882"/>
            <ac:spMk id="36" creationId="{A5C2247C-F457-E2FA-6494-B703A14FEF24}"/>
          </ac:spMkLst>
        </pc:spChg>
      </pc:sldChg>
      <pc:sldChg chg="modSp">
        <pc:chgData name="Laura Herrera" userId="S::lherrera@arellanoassociates.com::7233b418-a6bf-4e3e-82a3-3ffa5e6b93df" providerId="AD" clId="Web-{33B6C646-C1A4-29B9-5497-7BDF2A3B5A60}" dt="2024-02-01T17:30:18.868" v="61" actId="20577"/>
        <pc:sldMkLst>
          <pc:docMk/>
          <pc:sldMk cId="3693503297" sldId="2147378902"/>
        </pc:sldMkLst>
        <pc:spChg chg="mod">
          <ac:chgData name="Laura Herrera" userId="S::lherrera@arellanoassociates.com::7233b418-a6bf-4e3e-82a3-3ffa5e6b93df" providerId="AD" clId="Web-{33B6C646-C1A4-29B9-5497-7BDF2A3B5A60}" dt="2024-02-01T17:30:18.868" v="61" actId="20577"/>
          <ac:spMkLst>
            <pc:docMk/>
            <pc:sldMk cId="3693503297" sldId="2147378902"/>
            <ac:spMk id="20" creationId="{8088739E-F48C-C6A8-2D12-485283BE3C31}"/>
          </ac:spMkLst>
        </pc:spChg>
      </pc:sldChg>
      <pc:sldChg chg="modSp">
        <pc:chgData name="Laura Herrera" userId="S::lherrera@arellanoassociates.com::7233b418-a6bf-4e3e-82a3-3ffa5e6b93df" providerId="AD" clId="Web-{33B6C646-C1A4-29B9-5497-7BDF2A3B5A60}" dt="2024-02-01T17:28:56.565" v="33" actId="14100"/>
        <pc:sldMkLst>
          <pc:docMk/>
          <pc:sldMk cId="4256944472" sldId="2147378910"/>
        </pc:sldMkLst>
        <pc:spChg chg="mod">
          <ac:chgData name="Laura Herrera" userId="S::lherrera@arellanoassociates.com::7233b418-a6bf-4e3e-82a3-3ffa5e6b93df" providerId="AD" clId="Web-{33B6C646-C1A4-29B9-5497-7BDF2A3B5A60}" dt="2024-02-01T17:28:56.565" v="33" actId="14100"/>
          <ac:spMkLst>
            <pc:docMk/>
            <pc:sldMk cId="4256944472" sldId="2147378910"/>
            <ac:spMk id="5" creationId="{81204F25-5681-831E-82DD-9476E806BA3F}"/>
          </ac:spMkLst>
        </pc:spChg>
      </pc:sldChg>
      <pc:sldChg chg="modSp">
        <pc:chgData name="Laura Herrera" userId="S::lherrera@arellanoassociates.com::7233b418-a6bf-4e3e-82a3-3ffa5e6b93df" providerId="AD" clId="Web-{33B6C646-C1A4-29B9-5497-7BDF2A3B5A60}" dt="2024-02-01T17:27:59.233" v="6" actId="20577"/>
        <pc:sldMkLst>
          <pc:docMk/>
          <pc:sldMk cId="4084870255" sldId="2147378928"/>
        </pc:sldMkLst>
        <pc:spChg chg="mod">
          <ac:chgData name="Laura Herrera" userId="S::lherrera@arellanoassociates.com::7233b418-a6bf-4e3e-82a3-3ffa5e6b93df" providerId="AD" clId="Web-{33B6C646-C1A4-29B9-5497-7BDF2A3B5A60}" dt="2024-02-01T17:27:59.233" v="6" actId="20577"/>
          <ac:spMkLst>
            <pc:docMk/>
            <pc:sldMk cId="4084870255" sldId="2147378928"/>
            <ac:spMk id="2" creationId="{42A74726-9680-9D33-6392-9D3F4009CB5A}"/>
          </ac:spMkLst>
        </pc:spChg>
      </pc:sldChg>
      <pc:sldChg chg="modSp">
        <pc:chgData name="Laura Herrera" userId="S::lherrera@arellanoassociates.com::7233b418-a6bf-4e3e-82a3-3ffa5e6b93df" providerId="AD" clId="Web-{33B6C646-C1A4-29B9-5497-7BDF2A3B5A60}" dt="2024-02-01T17:28:14.437" v="12" actId="14100"/>
        <pc:sldMkLst>
          <pc:docMk/>
          <pc:sldMk cId="794343312" sldId="2147378929"/>
        </pc:sldMkLst>
        <pc:spChg chg="mod">
          <ac:chgData name="Laura Herrera" userId="S::lherrera@arellanoassociates.com::7233b418-a6bf-4e3e-82a3-3ffa5e6b93df" providerId="AD" clId="Web-{33B6C646-C1A4-29B9-5497-7BDF2A3B5A60}" dt="2024-02-01T17:28:14.437" v="12" actId="14100"/>
          <ac:spMkLst>
            <pc:docMk/>
            <pc:sldMk cId="794343312" sldId="2147378929"/>
            <ac:spMk id="5" creationId="{5E74B643-57B8-4965-DCA9-E69A3ADB1400}"/>
          </ac:spMkLst>
        </pc:spChg>
      </pc:sldChg>
      <pc:sldChg chg="modSp">
        <pc:chgData name="Laura Herrera" userId="S::lherrera@arellanoassociates.com::7233b418-a6bf-4e3e-82a3-3ffa5e6b93df" providerId="AD" clId="Web-{33B6C646-C1A4-29B9-5497-7BDF2A3B5A60}" dt="2024-02-01T17:28:21.656" v="16" actId="14100"/>
        <pc:sldMkLst>
          <pc:docMk/>
          <pc:sldMk cId="1410410925" sldId="2147378931"/>
        </pc:sldMkLst>
        <pc:spChg chg="mod">
          <ac:chgData name="Laura Herrera" userId="S::lherrera@arellanoassociates.com::7233b418-a6bf-4e3e-82a3-3ffa5e6b93df" providerId="AD" clId="Web-{33B6C646-C1A4-29B9-5497-7BDF2A3B5A60}" dt="2024-02-01T17:28:21.656" v="16" actId="14100"/>
          <ac:spMkLst>
            <pc:docMk/>
            <pc:sldMk cId="1410410925" sldId="2147378931"/>
            <ac:spMk id="3" creationId="{9C2DF800-6485-A612-E1A8-2368B8DF12A8}"/>
          </ac:spMkLst>
        </pc:spChg>
      </pc:sldChg>
      <pc:sldChg chg="modSp">
        <pc:chgData name="Laura Herrera" userId="S::lherrera@arellanoassociates.com::7233b418-a6bf-4e3e-82a3-3ffa5e6b93df" providerId="AD" clId="Web-{33B6C646-C1A4-29B9-5497-7BDF2A3B5A60}" dt="2024-02-01T17:31:18.622" v="80" actId="20577"/>
        <pc:sldMkLst>
          <pc:docMk/>
          <pc:sldMk cId="3632907281" sldId="2147378937"/>
        </pc:sldMkLst>
        <pc:spChg chg="mod">
          <ac:chgData name="Laura Herrera" userId="S::lherrera@arellanoassociates.com::7233b418-a6bf-4e3e-82a3-3ffa5e6b93df" providerId="AD" clId="Web-{33B6C646-C1A4-29B9-5497-7BDF2A3B5A60}" dt="2024-02-01T17:31:18.622" v="80" actId="20577"/>
          <ac:spMkLst>
            <pc:docMk/>
            <pc:sldMk cId="3632907281" sldId="2147378937"/>
            <ac:spMk id="2" creationId="{3024E91E-DAF0-3370-3545-19D16EB4390E}"/>
          </ac:spMkLst>
        </pc:spChg>
      </pc:sldChg>
    </pc:docChg>
  </pc:docChgLst>
  <pc:docChgLst>
    <pc:chgData name="Guest User" userId="S::urn:spo:anon#afc97047de5e53aa422e369db797d39795dfd94029d86d7b9b1f94e545141592::" providerId="AD" clId="Web-{A0D9DD74-FAAE-D430-97BA-05D8F66AD2DA}"/>
    <pc:docChg chg="modSld">
      <pc:chgData name="Guest User" userId="S::urn:spo:anon#afc97047de5e53aa422e369db797d39795dfd94029d86d7b9b1f94e545141592::" providerId="AD" clId="Web-{A0D9DD74-FAAE-D430-97BA-05D8F66AD2DA}" dt="2024-02-01T17:25:35.235" v="11" actId="14100"/>
      <pc:docMkLst>
        <pc:docMk/>
      </pc:docMkLst>
      <pc:sldChg chg="modSp">
        <pc:chgData name="Guest User" userId="S::urn:spo:anon#afc97047de5e53aa422e369db797d39795dfd94029d86d7b9b1f94e545141592::" providerId="AD" clId="Web-{A0D9DD74-FAAE-D430-97BA-05D8F66AD2DA}" dt="2024-02-01T17:22:36.400" v="1" actId="20577"/>
        <pc:sldMkLst>
          <pc:docMk/>
          <pc:sldMk cId="571905095" sldId="479"/>
        </pc:sldMkLst>
        <pc:spChg chg="mod">
          <ac:chgData name="Guest User" userId="S::urn:spo:anon#afc97047de5e53aa422e369db797d39795dfd94029d86d7b9b1f94e545141592::" providerId="AD" clId="Web-{A0D9DD74-FAAE-D430-97BA-05D8F66AD2DA}" dt="2024-02-01T17:22:36.400" v="1" actId="20577"/>
          <ac:spMkLst>
            <pc:docMk/>
            <pc:sldMk cId="571905095" sldId="479"/>
            <ac:spMk id="3" creationId="{397EA209-562E-DED2-4542-A358292C4F2D}"/>
          </ac:spMkLst>
        </pc:spChg>
      </pc:sldChg>
      <pc:sldChg chg="modSp">
        <pc:chgData name="Guest User" userId="S::urn:spo:anon#afc97047de5e53aa422e369db797d39795dfd94029d86d7b9b1f94e545141592::" providerId="AD" clId="Web-{A0D9DD74-FAAE-D430-97BA-05D8F66AD2DA}" dt="2024-02-01T17:23:12.886" v="2" actId="1076"/>
        <pc:sldMkLst>
          <pc:docMk/>
          <pc:sldMk cId="1024154068" sldId="2147378867"/>
        </pc:sldMkLst>
        <pc:spChg chg="mod">
          <ac:chgData name="Guest User" userId="S::urn:spo:anon#afc97047de5e53aa422e369db797d39795dfd94029d86d7b9b1f94e545141592::" providerId="AD" clId="Web-{A0D9DD74-FAAE-D430-97BA-05D8F66AD2DA}" dt="2024-02-01T17:23:12.886" v="2" actId="1076"/>
          <ac:spMkLst>
            <pc:docMk/>
            <pc:sldMk cId="1024154068" sldId="2147378867"/>
            <ac:spMk id="12" creationId="{C02EFE3F-603A-5C8E-9550-CF1BD3A2F16B}"/>
          </ac:spMkLst>
        </pc:spChg>
      </pc:sldChg>
      <pc:sldChg chg="modSp">
        <pc:chgData name="Guest User" userId="S::urn:spo:anon#afc97047de5e53aa422e369db797d39795dfd94029d86d7b9b1f94e545141592::" providerId="AD" clId="Web-{A0D9DD74-FAAE-D430-97BA-05D8F66AD2DA}" dt="2024-02-01T17:25:35.235" v="11" actId="14100"/>
        <pc:sldMkLst>
          <pc:docMk/>
          <pc:sldMk cId="1172896337" sldId="2147378869"/>
        </pc:sldMkLst>
        <pc:spChg chg="mod">
          <ac:chgData name="Guest User" userId="S::urn:spo:anon#afc97047de5e53aa422e369db797d39795dfd94029d86d7b9b1f94e545141592::" providerId="AD" clId="Web-{A0D9DD74-FAAE-D430-97BA-05D8F66AD2DA}" dt="2024-02-01T17:25:35.235" v="11" actId="14100"/>
          <ac:spMkLst>
            <pc:docMk/>
            <pc:sldMk cId="1172896337" sldId="2147378869"/>
            <ac:spMk id="7" creationId="{11C3BA24-305B-697E-38F5-108F950BB537}"/>
          </ac:spMkLst>
        </pc:spChg>
      </pc:sldChg>
      <pc:sldChg chg="modSp">
        <pc:chgData name="Guest User" userId="S::urn:spo:anon#afc97047de5e53aa422e369db797d39795dfd94029d86d7b9b1f94e545141592::" providerId="AD" clId="Web-{A0D9DD74-FAAE-D430-97BA-05D8F66AD2DA}" dt="2024-02-01T17:24:13.466" v="7" actId="20577"/>
        <pc:sldMkLst>
          <pc:docMk/>
          <pc:sldMk cId="794343312" sldId="2147378929"/>
        </pc:sldMkLst>
        <pc:graphicFrameChg chg="modGraphic">
          <ac:chgData name="Guest User" userId="S::urn:spo:anon#afc97047de5e53aa422e369db797d39795dfd94029d86d7b9b1f94e545141592::" providerId="AD" clId="Web-{A0D9DD74-FAAE-D430-97BA-05D8F66AD2DA}" dt="2024-02-01T17:24:13.466" v="7" actId="20577"/>
          <ac:graphicFrameMkLst>
            <pc:docMk/>
            <pc:sldMk cId="794343312" sldId="2147378929"/>
            <ac:graphicFrameMk id="3" creationId="{FDF1D452-1319-EA32-D9B1-719192834882}"/>
          </ac:graphicFrameMkLst>
        </pc:graphicFrameChg>
      </pc:sldChg>
    </pc:docChg>
  </pc:docChgLst>
  <pc:docChgLst>
    <pc:chgData name="Robert Calix" userId="S::calstrategicmgmt_gmail.com#ext#@arellanoassociates.onmicrosoft.com::fd5cb305-9b86-4c60-bec8-d445d0a57d17" providerId="AD" clId="Web-{A6E60A13-34C4-07D5-1FFF-F77A55BDBB84}"/>
    <pc:docChg chg="mod sldOrd">
      <pc:chgData name="Robert Calix" userId="S::calstrategicmgmt_gmail.com#ext#@arellanoassociates.onmicrosoft.com::fd5cb305-9b86-4c60-bec8-d445d0a57d17" providerId="AD" clId="Web-{A6E60A13-34C4-07D5-1FFF-F77A55BDBB84}" dt="2024-01-23T21:05:10.684" v="4"/>
      <pc:docMkLst>
        <pc:docMk/>
      </pc:docMkLst>
      <pc:sldChg chg="ord addCm">
        <pc:chgData name="Robert Calix" userId="S::calstrategicmgmt_gmail.com#ext#@arellanoassociates.onmicrosoft.com::fd5cb305-9b86-4c60-bec8-d445d0a57d17" providerId="AD" clId="Web-{A6E60A13-34C4-07D5-1FFF-F77A55BDBB84}" dt="2024-01-23T21:05:10.684" v="4"/>
        <pc:sldMkLst>
          <pc:docMk/>
          <pc:sldMk cId="649735304" sldId="320"/>
        </pc:sldMkLst>
        <pc:extLst>
          <p:ext xmlns:p="http://schemas.openxmlformats.org/presentationml/2006/main" uri="{D6D511B9-2390-475A-947B-AFAB55BFBCF1}">
            <pc226:cmChg xmlns:pc226="http://schemas.microsoft.com/office/powerpoint/2022/06/main/command" chg="add">
              <pc226:chgData name="Robert Calix" userId="S::calstrategicmgmt_gmail.com#ext#@arellanoassociates.onmicrosoft.com::fd5cb305-9b86-4c60-bec8-d445d0a57d17" providerId="AD" clId="Web-{A6E60A13-34C4-07D5-1FFF-F77A55BDBB84}" dt="2024-01-23T21:05:10.684" v="4"/>
              <pc2:cmMkLst xmlns:pc2="http://schemas.microsoft.com/office/powerpoint/2019/9/main/command">
                <pc:docMk/>
                <pc:sldMk cId="649735304" sldId="320"/>
                <pc2:cmMk id="{67FD4B89-030F-443F-954E-7458FE8042E0}"/>
              </pc2:cmMkLst>
            </pc226:cmChg>
          </p:ext>
        </pc:extLst>
      </pc:sldChg>
      <pc:sldChg chg="ord">
        <pc:chgData name="Robert Calix" userId="S::calstrategicmgmt_gmail.com#ext#@arellanoassociates.onmicrosoft.com::fd5cb305-9b86-4c60-bec8-d445d0a57d17" providerId="AD" clId="Web-{A6E60A13-34C4-07D5-1FFF-F77A55BDBB84}" dt="2024-01-23T21:03:28.759" v="0"/>
        <pc:sldMkLst>
          <pc:docMk/>
          <pc:sldMk cId="2188955724" sldId="372"/>
        </pc:sldMkLst>
      </pc:sldChg>
      <pc:sldChg chg="ord">
        <pc:chgData name="Robert Calix" userId="S::calstrategicmgmt_gmail.com#ext#@arellanoassociates.onmicrosoft.com::fd5cb305-9b86-4c60-bec8-d445d0a57d17" providerId="AD" clId="Web-{A6E60A13-34C4-07D5-1FFF-F77A55BDBB84}" dt="2024-01-23T21:04:25.308" v="2"/>
        <pc:sldMkLst>
          <pc:docMk/>
          <pc:sldMk cId="3037900229" sldId="2147378511"/>
        </pc:sldMkLst>
      </pc:sldChg>
    </pc:docChg>
  </pc:docChgLst>
  <pc:docChgLst>
    <pc:chgData name="Cano, Michael" userId="S::canom_metro.net#ext#@arellanoassociates.onmicrosoft.com::de7a47bb-dc3c-4eb5-98ae-16ddd52cf860" providerId="AD" clId="Web-{51C0CFD2-9E08-7B7B-0092-A7B67FB04AE8}"/>
    <pc:docChg chg="">
      <pc:chgData name="Cano, Michael" userId="S::canom_metro.net#ext#@arellanoassociates.onmicrosoft.com::de7a47bb-dc3c-4eb5-98ae-16ddd52cf860" providerId="AD" clId="Web-{51C0CFD2-9E08-7B7B-0092-A7B67FB04AE8}" dt="2024-01-26T21:03:53.036" v="2"/>
      <pc:docMkLst>
        <pc:docMk/>
      </pc:docMkLst>
      <pc:sldChg chg="addCm">
        <pc:chgData name="Cano, Michael" userId="S::canom_metro.net#ext#@arellanoassociates.onmicrosoft.com::de7a47bb-dc3c-4eb5-98ae-16ddd52cf860" providerId="AD" clId="Web-{51C0CFD2-9E08-7B7B-0092-A7B67FB04AE8}" dt="2024-01-26T21:03:26.692" v="1"/>
        <pc:sldMkLst>
          <pc:docMk/>
          <pc:sldMk cId="2888355837" sldId="2147378433"/>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51C0CFD2-9E08-7B7B-0092-A7B67FB04AE8}" dt="2024-01-26T21:03:26.692" v="1"/>
              <pc2:cmMkLst xmlns:pc2="http://schemas.microsoft.com/office/powerpoint/2019/9/main/command">
                <pc:docMk/>
                <pc:sldMk cId="2888355837" sldId="2147378433"/>
                <pc2:cmMk id="{6410AD36-43D4-47CF-AE2E-5038A376B052}"/>
              </pc2:cmMkLst>
            </pc226:cmChg>
          </p:ext>
        </pc:extLst>
      </pc:sldChg>
      <pc:sldChg chg="addCm">
        <pc:chgData name="Cano, Michael" userId="S::canom_metro.net#ext#@arellanoassociates.onmicrosoft.com::de7a47bb-dc3c-4eb5-98ae-16ddd52cf860" providerId="AD" clId="Web-{51C0CFD2-9E08-7B7B-0092-A7B67FB04AE8}" dt="2024-01-26T21:03:53.036" v="2"/>
        <pc:sldMkLst>
          <pc:docMk/>
          <pc:sldMk cId="1176002658" sldId="2147378437"/>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51C0CFD2-9E08-7B7B-0092-A7B67FB04AE8}" dt="2024-01-26T21:03:53.036" v="2"/>
              <pc2:cmMkLst xmlns:pc2="http://schemas.microsoft.com/office/powerpoint/2019/9/main/command">
                <pc:docMk/>
                <pc:sldMk cId="1176002658" sldId="2147378437"/>
                <pc2:cmMk id="{1D6E604B-E5F3-48B8-B6EF-508BDA545658}"/>
              </pc2:cmMkLst>
            </pc226:cmChg>
          </p:ext>
        </pc:extLst>
      </pc:sldChg>
      <pc:sldChg chg="addCm">
        <pc:chgData name="Cano, Michael" userId="S::canom_metro.net#ext#@arellanoassociates.onmicrosoft.com::de7a47bb-dc3c-4eb5-98ae-16ddd52cf860" providerId="AD" clId="Web-{51C0CFD2-9E08-7B7B-0092-A7B67FB04AE8}" dt="2024-01-26T21:03:02.285" v="0"/>
        <pc:sldMkLst>
          <pc:docMk/>
          <pc:sldMk cId="4100240272" sldId="2147378551"/>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51C0CFD2-9E08-7B7B-0092-A7B67FB04AE8}" dt="2024-01-26T21:03:02.285" v="0"/>
              <pc2:cmMkLst xmlns:pc2="http://schemas.microsoft.com/office/powerpoint/2019/9/main/command">
                <pc:docMk/>
                <pc:sldMk cId="4100240272" sldId="2147378551"/>
                <pc2:cmMk id="{B7402167-CF6F-41C6-8209-3482922B9424}"/>
              </pc2:cmMkLst>
            </pc226:cmChg>
          </p:ext>
        </pc:extLst>
      </pc:sldChg>
    </pc:docChg>
  </pc:docChgLst>
  <pc:docChgLst>
    <pc:chgData name="Laura Hernandez" userId="S::lhernandez@arellanoassociates.com::88640c5b-9a57-47b2-a1fd-b6bc70e54590" providerId="AD" clId="Web-{1AD35E16-6450-596D-1268-A9AFC56AA94A}"/>
    <pc:docChg chg="delSld modSld">
      <pc:chgData name="Laura Hernandez" userId="S::lhernandez@arellanoassociates.com::88640c5b-9a57-47b2-a1fd-b6bc70e54590" providerId="AD" clId="Web-{1AD35E16-6450-596D-1268-A9AFC56AA94A}" dt="2024-01-25T06:01:59.231" v="507" actId="1076"/>
      <pc:docMkLst>
        <pc:docMk/>
      </pc:docMkLst>
      <pc:sldChg chg="modSp">
        <pc:chgData name="Laura Hernandez" userId="S::lhernandez@arellanoassociates.com::88640c5b-9a57-47b2-a1fd-b6bc70e54590" providerId="AD" clId="Web-{1AD35E16-6450-596D-1268-A9AFC56AA94A}" dt="2024-01-25T05:48:34.334" v="293" actId="1076"/>
        <pc:sldMkLst>
          <pc:docMk/>
          <pc:sldMk cId="3962754648" sldId="309"/>
        </pc:sldMkLst>
        <pc:spChg chg="mod">
          <ac:chgData name="Laura Hernandez" userId="S::lhernandez@arellanoassociates.com::88640c5b-9a57-47b2-a1fd-b6bc70e54590" providerId="AD" clId="Web-{1AD35E16-6450-596D-1268-A9AFC56AA94A}" dt="2024-01-25T05:48:25.943" v="290" actId="1076"/>
          <ac:spMkLst>
            <pc:docMk/>
            <pc:sldMk cId="3962754648" sldId="309"/>
            <ac:spMk id="9" creationId="{39192B60-CD72-CCE9-76F3-EB869330486D}"/>
          </ac:spMkLst>
        </pc:spChg>
        <pc:spChg chg="mod">
          <ac:chgData name="Laura Hernandez" userId="S::lhernandez@arellanoassociates.com::88640c5b-9a57-47b2-a1fd-b6bc70e54590" providerId="AD" clId="Web-{1AD35E16-6450-596D-1268-A9AFC56AA94A}" dt="2024-01-25T05:48:34.334" v="293" actId="1076"/>
          <ac:spMkLst>
            <pc:docMk/>
            <pc:sldMk cId="3962754648" sldId="309"/>
            <ac:spMk id="18" creationId="{EA6D5452-7A7E-6CD0-A763-6840BAF989A2}"/>
          </ac:spMkLst>
        </pc:spChg>
      </pc:sldChg>
      <pc:sldChg chg="modSp del">
        <pc:chgData name="Laura Hernandez" userId="S::lhernandez@arellanoassociates.com::88640c5b-9a57-47b2-a1fd-b6bc70e54590" providerId="AD" clId="Web-{1AD35E16-6450-596D-1268-A9AFC56AA94A}" dt="2024-01-25T05:41:05.322" v="179"/>
        <pc:sldMkLst>
          <pc:docMk/>
          <pc:sldMk cId="649735304" sldId="320"/>
        </pc:sldMkLst>
        <pc:spChg chg="mod">
          <ac:chgData name="Laura Hernandez" userId="S::lhernandez@arellanoassociates.com::88640c5b-9a57-47b2-a1fd-b6bc70e54590" providerId="AD" clId="Web-{1AD35E16-6450-596D-1268-A9AFC56AA94A}" dt="2024-01-25T05:40:47.540" v="178" actId="1076"/>
          <ac:spMkLst>
            <pc:docMk/>
            <pc:sldMk cId="649735304" sldId="320"/>
            <ac:spMk id="2" creationId="{4299FA87-DA2A-B046-0DE5-C591E92D8C60}"/>
          </ac:spMkLst>
        </pc:spChg>
      </pc:sldChg>
      <pc:sldChg chg="modSp">
        <pc:chgData name="Laura Hernandez" userId="S::lhernandez@arellanoassociates.com::88640c5b-9a57-47b2-a1fd-b6bc70e54590" providerId="AD" clId="Web-{1AD35E16-6450-596D-1268-A9AFC56AA94A}" dt="2024-01-25T05:48:18.584" v="289" actId="1076"/>
        <pc:sldMkLst>
          <pc:docMk/>
          <pc:sldMk cId="612734652" sldId="335"/>
        </pc:sldMkLst>
        <pc:picChg chg="mod">
          <ac:chgData name="Laura Hernandez" userId="S::lhernandez@arellanoassociates.com::88640c5b-9a57-47b2-a1fd-b6bc70e54590" providerId="AD" clId="Web-{1AD35E16-6450-596D-1268-A9AFC56AA94A}" dt="2024-01-25T05:48:15.896" v="288" actId="1076"/>
          <ac:picMkLst>
            <pc:docMk/>
            <pc:sldMk cId="612734652" sldId="335"/>
            <ac:picMk id="2" creationId="{799DAC34-EB47-65DD-6CD7-F7D033C8CAFB}"/>
          </ac:picMkLst>
        </pc:picChg>
        <pc:picChg chg="mod">
          <ac:chgData name="Laura Hernandez" userId="S::lhernandez@arellanoassociates.com::88640c5b-9a57-47b2-a1fd-b6bc70e54590" providerId="AD" clId="Web-{1AD35E16-6450-596D-1268-A9AFC56AA94A}" dt="2024-01-25T05:48:18.584" v="289" actId="1076"/>
          <ac:picMkLst>
            <pc:docMk/>
            <pc:sldMk cId="612734652" sldId="335"/>
            <ac:picMk id="6" creationId="{4B99EC62-4985-FF7E-639E-1D97A3B4D561}"/>
          </ac:picMkLst>
        </pc:picChg>
      </pc:sldChg>
      <pc:sldChg chg="modSp">
        <pc:chgData name="Laura Hernandez" userId="S::lhernandez@arellanoassociates.com::88640c5b-9a57-47b2-a1fd-b6bc70e54590" providerId="AD" clId="Web-{1AD35E16-6450-596D-1268-A9AFC56AA94A}" dt="2024-01-25T05:36:04.672" v="45" actId="1076"/>
        <pc:sldMkLst>
          <pc:docMk/>
          <pc:sldMk cId="2645813032" sldId="351"/>
        </pc:sldMkLst>
        <pc:spChg chg="mod">
          <ac:chgData name="Laura Hernandez" userId="S::lhernandez@arellanoassociates.com::88640c5b-9a57-47b2-a1fd-b6bc70e54590" providerId="AD" clId="Web-{1AD35E16-6450-596D-1268-A9AFC56AA94A}" dt="2024-01-25T05:35:32.062" v="36" actId="1076"/>
          <ac:spMkLst>
            <pc:docMk/>
            <pc:sldMk cId="2645813032" sldId="351"/>
            <ac:spMk id="2" creationId="{23145625-071E-E90E-9BF2-9D0C11898253}"/>
          </ac:spMkLst>
        </pc:spChg>
        <pc:spChg chg="mod">
          <ac:chgData name="Laura Hernandez" userId="S::lhernandez@arellanoassociates.com::88640c5b-9a57-47b2-a1fd-b6bc70e54590" providerId="AD" clId="Web-{1AD35E16-6450-596D-1268-A9AFC56AA94A}" dt="2024-01-25T05:36:04.672" v="45" actId="1076"/>
          <ac:spMkLst>
            <pc:docMk/>
            <pc:sldMk cId="2645813032" sldId="351"/>
            <ac:spMk id="9" creationId="{D4D58A72-83B7-E149-E75C-11A35E5FAEDF}"/>
          </ac:spMkLst>
        </pc:spChg>
      </pc:sldChg>
      <pc:sldChg chg="modSp delCm">
        <pc:chgData name="Laura Hernandez" userId="S::lhernandez@arellanoassociates.com::88640c5b-9a57-47b2-a1fd-b6bc70e54590" providerId="AD" clId="Web-{1AD35E16-6450-596D-1268-A9AFC56AA94A}" dt="2024-01-25T05:37:54.222" v="86" actId="1076"/>
        <pc:sldMkLst>
          <pc:docMk/>
          <pc:sldMk cId="2188955724" sldId="372"/>
        </pc:sldMkLst>
        <pc:spChg chg="mod">
          <ac:chgData name="Laura Hernandez" userId="S::lhernandez@arellanoassociates.com::88640c5b-9a57-47b2-a1fd-b6bc70e54590" providerId="AD" clId="Web-{1AD35E16-6450-596D-1268-A9AFC56AA94A}" dt="2024-01-25T05:37:31.362" v="67" actId="1076"/>
          <ac:spMkLst>
            <pc:docMk/>
            <pc:sldMk cId="2188955724" sldId="372"/>
            <ac:spMk id="2" creationId="{B043383C-30DC-577B-D4E7-7CF907EEAFCB}"/>
          </ac:spMkLst>
        </pc:spChg>
        <pc:spChg chg="mod">
          <ac:chgData name="Laura Hernandez" userId="S::lhernandez@arellanoassociates.com::88640c5b-9a57-47b2-a1fd-b6bc70e54590" providerId="AD" clId="Web-{1AD35E16-6450-596D-1268-A9AFC56AA94A}" dt="2024-01-25T05:37:38.394" v="68" actId="1076"/>
          <ac:spMkLst>
            <pc:docMk/>
            <pc:sldMk cId="2188955724" sldId="372"/>
            <ac:spMk id="6" creationId="{F505ABA2-75F2-FEFB-FC90-2A358C3AB160}"/>
          </ac:spMkLst>
        </pc:spChg>
        <pc:spChg chg="mod">
          <ac:chgData name="Laura Hernandez" userId="S::lhernandez@arellanoassociates.com::88640c5b-9a57-47b2-a1fd-b6bc70e54590" providerId="AD" clId="Web-{1AD35E16-6450-596D-1268-A9AFC56AA94A}" dt="2024-01-25T05:37:54.191" v="85" actId="1076"/>
          <ac:spMkLst>
            <pc:docMk/>
            <pc:sldMk cId="2188955724" sldId="372"/>
            <ac:spMk id="8" creationId="{B85ED022-9DAB-D312-27B7-F5D14215A4FA}"/>
          </ac:spMkLst>
        </pc:spChg>
        <pc:spChg chg="mod">
          <ac:chgData name="Laura Hernandez" userId="S::lhernandez@arellanoassociates.com::88640c5b-9a57-47b2-a1fd-b6bc70e54590" providerId="AD" clId="Web-{1AD35E16-6450-596D-1268-A9AFC56AA94A}" dt="2024-01-25T05:37:54.003" v="70" actId="1076"/>
          <ac:spMkLst>
            <pc:docMk/>
            <pc:sldMk cId="2188955724" sldId="372"/>
            <ac:spMk id="22" creationId="{50923180-290D-EAAC-5374-6441FFE2E6E4}"/>
          </ac:spMkLst>
        </pc:spChg>
        <pc:spChg chg="mod">
          <ac:chgData name="Laura Hernandez" userId="S::lhernandez@arellanoassociates.com::88640c5b-9a57-47b2-a1fd-b6bc70e54590" providerId="AD" clId="Web-{1AD35E16-6450-596D-1268-A9AFC56AA94A}" dt="2024-01-25T05:37:54.019" v="71" actId="1076"/>
          <ac:spMkLst>
            <pc:docMk/>
            <pc:sldMk cId="2188955724" sldId="372"/>
            <ac:spMk id="23" creationId="{94B22EC0-F370-F482-0F57-89985DE68246}"/>
          </ac:spMkLst>
        </pc:spChg>
        <pc:spChg chg="mod">
          <ac:chgData name="Laura Hernandez" userId="S::lhernandez@arellanoassociates.com::88640c5b-9a57-47b2-a1fd-b6bc70e54590" providerId="AD" clId="Web-{1AD35E16-6450-596D-1268-A9AFC56AA94A}" dt="2024-01-25T05:37:54.035" v="72" actId="1076"/>
          <ac:spMkLst>
            <pc:docMk/>
            <pc:sldMk cId="2188955724" sldId="372"/>
            <ac:spMk id="24" creationId="{B809A523-7918-1AEE-D60F-2F321D30D210}"/>
          </ac:spMkLst>
        </pc:spChg>
        <pc:spChg chg="mod">
          <ac:chgData name="Laura Hernandez" userId="S::lhernandez@arellanoassociates.com::88640c5b-9a57-47b2-a1fd-b6bc70e54590" providerId="AD" clId="Web-{1AD35E16-6450-596D-1268-A9AFC56AA94A}" dt="2024-01-25T05:37:54.035" v="73" actId="1076"/>
          <ac:spMkLst>
            <pc:docMk/>
            <pc:sldMk cId="2188955724" sldId="372"/>
            <ac:spMk id="25" creationId="{AD6D2A1B-2EB3-41C1-DA1E-07032C48905D}"/>
          </ac:spMkLst>
        </pc:spChg>
        <pc:spChg chg="mod">
          <ac:chgData name="Laura Hernandez" userId="S::lhernandez@arellanoassociates.com::88640c5b-9a57-47b2-a1fd-b6bc70e54590" providerId="AD" clId="Web-{1AD35E16-6450-596D-1268-A9AFC56AA94A}" dt="2024-01-25T05:37:54.050" v="74" actId="1076"/>
          <ac:spMkLst>
            <pc:docMk/>
            <pc:sldMk cId="2188955724" sldId="372"/>
            <ac:spMk id="28" creationId="{BA19437F-640D-06D6-42C7-E8EA7F609FE3}"/>
          </ac:spMkLst>
        </pc:spChg>
        <pc:spChg chg="mod">
          <ac:chgData name="Laura Hernandez" userId="S::lhernandez@arellanoassociates.com::88640c5b-9a57-47b2-a1fd-b6bc70e54590" providerId="AD" clId="Web-{1AD35E16-6450-596D-1268-A9AFC56AA94A}" dt="2024-01-25T05:37:54.066" v="75" actId="1076"/>
          <ac:spMkLst>
            <pc:docMk/>
            <pc:sldMk cId="2188955724" sldId="372"/>
            <ac:spMk id="30" creationId="{4DD010FF-224A-2F44-A01D-506D8102A8BB}"/>
          </ac:spMkLst>
        </pc:spChg>
        <pc:spChg chg="mod">
          <ac:chgData name="Laura Hernandez" userId="S::lhernandez@arellanoassociates.com::88640c5b-9a57-47b2-a1fd-b6bc70e54590" providerId="AD" clId="Web-{1AD35E16-6450-596D-1268-A9AFC56AA94A}" dt="2024-01-25T05:37:54.066" v="76" actId="1076"/>
          <ac:spMkLst>
            <pc:docMk/>
            <pc:sldMk cId="2188955724" sldId="372"/>
            <ac:spMk id="32" creationId="{C5ED1CE5-A0FE-8CFD-5266-0C6FD6C73C02}"/>
          </ac:spMkLst>
        </pc:spChg>
        <pc:spChg chg="mod">
          <ac:chgData name="Laura Hernandez" userId="S::lhernandez@arellanoassociates.com::88640c5b-9a57-47b2-a1fd-b6bc70e54590" providerId="AD" clId="Web-{1AD35E16-6450-596D-1268-A9AFC56AA94A}" dt="2024-01-25T05:37:54.081" v="77" actId="1076"/>
          <ac:spMkLst>
            <pc:docMk/>
            <pc:sldMk cId="2188955724" sldId="372"/>
            <ac:spMk id="34" creationId="{4D8B4BC5-5DCE-8CA7-3DFC-C60D61B60733}"/>
          </ac:spMkLst>
        </pc:spChg>
        <pc:spChg chg="mod">
          <ac:chgData name="Laura Hernandez" userId="S::lhernandez@arellanoassociates.com::88640c5b-9a57-47b2-a1fd-b6bc70e54590" providerId="AD" clId="Web-{1AD35E16-6450-596D-1268-A9AFC56AA94A}" dt="2024-01-25T05:37:54.097" v="78" actId="1076"/>
          <ac:spMkLst>
            <pc:docMk/>
            <pc:sldMk cId="2188955724" sldId="372"/>
            <ac:spMk id="40" creationId="{CBEA6932-3111-BCE1-4C1B-2EAB9D29A27B}"/>
          </ac:spMkLst>
        </pc:spChg>
        <pc:spChg chg="mod">
          <ac:chgData name="Laura Hernandez" userId="S::lhernandez@arellanoassociates.com::88640c5b-9a57-47b2-a1fd-b6bc70e54590" providerId="AD" clId="Web-{1AD35E16-6450-596D-1268-A9AFC56AA94A}" dt="2024-01-25T05:37:54.113" v="79" actId="1076"/>
          <ac:spMkLst>
            <pc:docMk/>
            <pc:sldMk cId="2188955724" sldId="372"/>
            <ac:spMk id="42" creationId="{B53F76AB-ECDF-F3E1-14BE-9102612C008A}"/>
          </ac:spMkLst>
        </pc:spChg>
        <pc:spChg chg="mod">
          <ac:chgData name="Laura Hernandez" userId="S::lhernandez@arellanoassociates.com::88640c5b-9a57-47b2-a1fd-b6bc70e54590" providerId="AD" clId="Web-{1AD35E16-6450-596D-1268-A9AFC56AA94A}" dt="2024-01-25T05:37:54.128" v="80" actId="1076"/>
          <ac:spMkLst>
            <pc:docMk/>
            <pc:sldMk cId="2188955724" sldId="372"/>
            <ac:spMk id="44" creationId="{BF994621-C402-63AE-AF25-7B6F87C22D6B}"/>
          </ac:spMkLst>
        </pc:spChg>
        <pc:spChg chg="mod">
          <ac:chgData name="Laura Hernandez" userId="S::lhernandez@arellanoassociates.com::88640c5b-9a57-47b2-a1fd-b6bc70e54590" providerId="AD" clId="Web-{1AD35E16-6450-596D-1268-A9AFC56AA94A}" dt="2024-01-25T05:37:54.128" v="81" actId="1076"/>
          <ac:spMkLst>
            <pc:docMk/>
            <pc:sldMk cId="2188955724" sldId="372"/>
            <ac:spMk id="46" creationId="{C2EEA11E-1647-3FF6-E09C-9593C8EE12B5}"/>
          </ac:spMkLst>
        </pc:spChg>
        <pc:grpChg chg="mod">
          <ac:chgData name="Laura Hernandez" userId="S::lhernandez@arellanoassociates.com::88640c5b-9a57-47b2-a1fd-b6bc70e54590" providerId="AD" clId="Web-{1AD35E16-6450-596D-1268-A9AFC56AA94A}" dt="2024-01-25T05:37:54.222" v="86" actId="1076"/>
          <ac:grpSpMkLst>
            <pc:docMk/>
            <pc:sldMk cId="2188955724" sldId="372"/>
            <ac:grpSpMk id="3" creationId="{98D59DE3-0948-10F2-7196-67ED736015E2}"/>
          </ac:grpSpMkLst>
        </pc:grpChg>
        <pc:grpChg chg="mod">
          <ac:chgData name="Laura Hernandez" userId="S::lhernandez@arellanoassociates.com::88640c5b-9a57-47b2-a1fd-b6bc70e54590" providerId="AD" clId="Web-{1AD35E16-6450-596D-1268-A9AFC56AA94A}" dt="2024-01-25T05:37:53.988" v="69" actId="1076"/>
          <ac:grpSpMkLst>
            <pc:docMk/>
            <pc:sldMk cId="2188955724" sldId="372"/>
            <ac:grpSpMk id="11" creationId="{743B0B95-2FC5-3F44-70B8-F643869F3147}"/>
          </ac:grpSpMkLst>
        </pc:grpChg>
        <pc:grpChg chg="mod">
          <ac:chgData name="Laura Hernandez" userId="S::lhernandez@arellanoassociates.com::88640c5b-9a57-47b2-a1fd-b6bc70e54590" providerId="AD" clId="Web-{1AD35E16-6450-596D-1268-A9AFC56AA94A}" dt="2024-01-25T05:37:54.144" v="82" actId="1076"/>
          <ac:grpSpMkLst>
            <pc:docMk/>
            <pc:sldMk cId="2188955724" sldId="372"/>
            <ac:grpSpMk id="20" creationId="{0E617A42-EBF6-6315-EA98-482CB5EB2A42}"/>
          </ac:grpSpMkLst>
        </pc:grpChg>
        <pc:grpChg chg="mod">
          <ac:chgData name="Laura Hernandez" userId="S::lhernandez@arellanoassociates.com::88640c5b-9a57-47b2-a1fd-b6bc70e54590" providerId="AD" clId="Web-{1AD35E16-6450-596D-1268-A9AFC56AA94A}" dt="2024-01-25T05:37:54.160" v="83" actId="1076"/>
          <ac:grpSpMkLst>
            <pc:docMk/>
            <pc:sldMk cId="2188955724" sldId="372"/>
            <ac:grpSpMk id="29" creationId="{CA8DBEA1-1771-16D8-CA93-371245B0873D}"/>
          </ac:grpSpMkLst>
        </pc:grpChg>
        <pc:grpChg chg="mod">
          <ac:chgData name="Laura Hernandez" userId="S::lhernandez@arellanoassociates.com::88640c5b-9a57-47b2-a1fd-b6bc70e54590" providerId="AD" clId="Web-{1AD35E16-6450-596D-1268-A9AFC56AA94A}" dt="2024-01-25T05:37:54.191" v="84" actId="1076"/>
          <ac:grpSpMkLst>
            <pc:docMk/>
            <pc:sldMk cId="2188955724" sldId="372"/>
            <ac:grpSpMk id="36" creationId="{034E7E99-E39B-2293-FEE9-1BF811AEFC7D}"/>
          </ac:grpSpMkLst>
        </pc:grp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AD35E16-6450-596D-1268-A9AFC56AA94A}" dt="2024-01-25T05:37:24.174" v="65"/>
              <pc2:cmMkLst xmlns:pc2="http://schemas.microsoft.com/office/powerpoint/2019/9/main/command">
                <pc:docMk/>
                <pc:sldMk cId="2188955724" sldId="372"/>
                <pc2:cmMk id="{A4D3DFD8-3158-470F-A560-61552DCABCAD}"/>
              </pc2:cmMkLst>
            </pc226:cmChg>
            <pc226:cmChg xmlns:pc226="http://schemas.microsoft.com/office/powerpoint/2022/06/main/command" chg="del">
              <pc226:chgData name="Laura Hernandez" userId="S::lhernandez@arellanoassociates.com::88640c5b-9a57-47b2-a1fd-b6bc70e54590" providerId="AD" clId="Web-{1AD35E16-6450-596D-1268-A9AFC56AA94A}" dt="2024-01-25T05:37:25.003" v="66"/>
              <pc2:cmMkLst xmlns:pc2="http://schemas.microsoft.com/office/powerpoint/2019/9/main/command">
                <pc:docMk/>
                <pc:sldMk cId="2188955724" sldId="372"/>
                <pc2:cmMk id="{03E88CF8-9243-46C4-9DE7-57BD734E2C62}"/>
              </pc2:cmMkLst>
            </pc226:cmChg>
          </p:ext>
        </pc:extLst>
      </pc:sldChg>
      <pc:sldChg chg="modSp modCm">
        <pc:chgData name="Laura Hernandez" userId="S::lhernandez@arellanoassociates.com::88640c5b-9a57-47b2-a1fd-b6bc70e54590" providerId="AD" clId="Web-{1AD35E16-6450-596D-1268-A9AFC56AA94A}" dt="2024-01-25T05:36:20.188" v="51" actId="20577"/>
        <pc:sldMkLst>
          <pc:docMk/>
          <pc:sldMk cId="571905095" sldId="479"/>
        </pc:sldMkLst>
        <pc:spChg chg="mod">
          <ac:chgData name="Laura Hernandez" userId="S::lhernandez@arellanoassociates.com::88640c5b-9a57-47b2-a1fd-b6bc70e54590" providerId="AD" clId="Web-{1AD35E16-6450-596D-1268-A9AFC56AA94A}" dt="2024-01-25T05:36:20.188" v="51" actId="20577"/>
          <ac:spMkLst>
            <pc:docMk/>
            <pc:sldMk cId="571905095" sldId="479"/>
            <ac:spMk id="5" creationId="{155DAF28-BAB8-10D0-4C39-D7B821AF26C6}"/>
          </ac:spMkLst>
        </pc:spChg>
        <pc:spChg chg="mod">
          <ac:chgData name="Laura Hernandez" userId="S::lhernandez@arellanoassociates.com::88640c5b-9a57-47b2-a1fd-b6bc70e54590" providerId="AD" clId="Web-{1AD35E16-6450-596D-1268-A9AFC56AA94A}" dt="2024-01-25T05:35:10.374" v="32" actId="1076"/>
          <ac:spMkLst>
            <pc:docMk/>
            <pc:sldMk cId="571905095" sldId="479"/>
            <ac:spMk id="9" creationId="{DA0580B8-C9C1-EF16-7CA7-1E761181BC38}"/>
          </ac:spMkLst>
        </pc:spChg>
        <pc:extLst>
          <p:ext xmlns:p="http://schemas.openxmlformats.org/presentationml/2006/main" uri="{D6D511B9-2390-475A-947B-AFAB55BFBCF1}">
            <pc226:cmChg xmlns:pc226="http://schemas.microsoft.com/office/powerpoint/2022/06/main/command" chg="mod">
              <pc226:chgData name="Laura Hernandez" userId="S::lhernandez@arellanoassociates.com::88640c5b-9a57-47b2-a1fd-b6bc70e54590" providerId="AD" clId="Web-{1AD35E16-6450-596D-1268-A9AFC56AA94A}" dt="2024-01-25T05:36:19.219" v="50" actId="20577"/>
              <pc2:cmMkLst xmlns:pc2="http://schemas.microsoft.com/office/powerpoint/2019/9/main/command">
                <pc:docMk/>
                <pc:sldMk cId="571905095" sldId="479"/>
                <pc2:cmMk id="{43E0DDEE-0C3F-435A-993D-790E1DD09BBC}"/>
              </pc2:cmMkLst>
            </pc226:cmChg>
          </p:ext>
        </pc:extLst>
      </pc:sldChg>
      <pc:sldChg chg="modSp">
        <pc:chgData name="Laura Hernandez" userId="S::lhernandez@arellanoassociates.com::88640c5b-9a57-47b2-a1fd-b6bc70e54590" providerId="AD" clId="Web-{1AD35E16-6450-596D-1268-A9AFC56AA94A}" dt="2024-01-25T05:37:06.440" v="64" actId="1076"/>
        <pc:sldMkLst>
          <pc:docMk/>
          <pc:sldMk cId="3946693446" sldId="5076"/>
        </pc:sldMkLst>
        <pc:spChg chg="mod">
          <ac:chgData name="Laura Hernandez" userId="S::lhernandez@arellanoassociates.com::88640c5b-9a57-47b2-a1fd-b6bc70e54590" providerId="AD" clId="Web-{1AD35E16-6450-596D-1268-A9AFC56AA94A}" dt="2024-01-25T05:36:38.251" v="56" actId="1076"/>
          <ac:spMkLst>
            <pc:docMk/>
            <pc:sldMk cId="3946693446" sldId="5076"/>
            <ac:spMk id="25" creationId="{866CE0C0-6121-E585-52E3-B340D2BFA497}"/>
          </ac:spMkLst>
        </pc:spChg>
        <pc:spChg chg="mod">
          <ac:chgData name="Laura Hernandez" userId="S::lhernandez@arellanoassociates.com::88640c5b-9a57-47b2-a1fd-b6bc70e54590" providerId="AD" clId="Web-{1AD35E16-6450-596D-1268-A9AFC56AA94A}" dt="2024-01-25T05:37:06.440" v="64" actId="1076"/>
          <ac:spMkLst>
            <pc:docMk/>
            <pc:sldMk cId="3946693446" sldId="5076"/>
            <ac:spMk id="26" creationId="{0DC27F7F-09CA-4F23-1C3C-A54AEC26166B}"/>
          </ac:spMkLst>
        </pc:spChg>
        <pc:spChg chg="mod">
          <ac:chgData name="Laura Hernandez" userId="S::lhernandez@arellanoassociates.com::88640c5b-9a57-47b2-a1fd-b6bc70e54590" providerId="AD" clId="Web-{1AD35E16-6450-596D-1268-A9AFC56AA94A}" dt="2024-01-25T05:36:51.267" v="60" actId="1076"/>
          <ac:spMkLst>
            <pc:docMk/>
            <pc:sldMk cId="3946693446" sldId="5076"/>
            <ac:spMk id="47" creationId="{2C991A31-6F4C-5C69-BB6D-33F72A318DA9}"/>
          </ac:spMkLst>
        </pc:spChg>
        <pc:picChg chg="mod">
          <ac:chgData name="Laura Hernandez" userId="S::lhernandez@arellanoassociates.com::88640c5b-9a57-47b2-a1fd-b6bc70e54590" providerId="AD" clId="Web-{1AD35E16-6450-596D-1268-A9AFC56AA94A}" dt="2024-01-25T05:36:59.752" v="62" actId="1076"/>
          <ac:picMkLst>
            <pc:docMk/>
            <pc:sldMk cId="3946693446" sldId="5076"/>
            <ac:picMk id="27" creationId="{1BCE0FD0-799B-3CBE-0D18-9DEA1B54E772}"/>
          </ac:picMkLst>
        </pc:picChg>
      </pc:sldChg>
      <pc:sldChg chg="addSp delSp modSp modCm">
        <pc:chgData name="Laura Hernandez" userId="S::lhernandez@arellanoassociates.com::88640c5b-9a57-47b2-a1fd-b6bc70e54590" providerId="AD" clId="Web-{1AD35E16-6450-596D-1268-A9AFC56AA94A}" dt="2024-01-25T06:01:59.231" v="507" actId="1076"/>
        <pc:sldMkLst>
          <pc:docMk/>
          <pc:sldMk cId="662429248" sldId="2147378178"/>
        </pc:sldMkLst>
        <pc:spChg chg="add mod">
          <ac:chgData name="Laura Hernandez" userId="S::lhernandez@arellanoassociates.com::88640c5b-9a57-47b2-a1fd-b6bc70e54590" providerId="AD" clId="Web-{1AD35E16-6450-596D-1268-A9AFC56AA94A}" dt="2024-01-25T06:01:55.466" v="506" actId="1076"/>
          <ac:spMkLst>
            <pc:docMk/>
            <pc:sldMk cId="662429248" sldId="2147378178"/>
            <ac:spMk id="2" creationId="{EEF7184C-8FC9-C38E-DCFC-54522A57E96C}"/>
          </ac:spMkLst>
        </pc:spChg>
        <pc:spChg chg="mod">
          <ac:chgData name="Laura Hernandez" userId="S::lhernandez@arellanoassociates.com::88640c5b-9a57-47b2-a1fd-b6bc70e54590" providerId="AD" clId="Web-{1AD35E16-6450-596D-1268-A9AFC56AA94A}" dt="2024-01-25T05:59:02.445" v="471" actId="20577"/>
          <ac:spMkLst>
            <pc:docMk/>
            <pc:sldMk cId="662429248" sldId="2147378178"/>
            <ac:spMk id="3" creationId="{4919A0FC-859F-E6AC-1A37-68AAA6295B2B}"/>
          </ac:spMkLst>
        </pc:spChg>
        <pc:spChg chg="mod">
          <ac:chgData name="Laura Hernandez" userId="S::lhernandez@arellanoassociates.com::88640c5b-9a57-47b2-a1fd-b6bc70e54590" providerId="AD" clId="Web-{1AD35E16-6450-596D-1268-A9AFC56AA94A}" dt="2024-01-25T06:01:59.231" v="507" actId="1076"/>
          <ac:spMkLst>
            <pc:docMk/>
            <pc:sldMk cId="662429248" sldId="2147378178"/>
            <ac:spMk id="6" creationId="{8F883BC4-CFEA-B58E-34AF-05E2F5B0E2FB}"/>
          </ac:spMkLst>
        </pc:spChg>
        <pc:spChg chg="del">
          <ac:chgData name="Laura Hernandez" userId="S::lhernandez@arellanoassociates.com::88640c5b-9a57-47b2-a1fd-b6bc70e54590" providerId="AD" clId="Web-{1AD35E16-6450-596D-1268-A9AFC56AA94A}" dt="2024-01-25T05:59:04.945" v="472"/>
          <ac:spMkLst>
            <pc:docMk/>
            <pc:sldMk cId="662429248" sldId="2147378178"/>
            <ac:spMk id="8" creationId="{FE940318-06C8-D115-E58C-39C683CE9E80}"/>
          </ac:spMkLst>
        </pc:spChg>
        <pc:extLst>
          <p:ext xmlns:p="http://schemas.openxmlformats.org/presentationml/2006/main" uri="{D6D511B9-2390-475A-947B-AFAB55BFBCF1}">
            <pc226:cmChg xmlns:pc226="http://schemas.microsoft.com/office/powerpoint/2022/06/main/command" chg="mod">
              <pc226:chgData name="Laura Hernandez" userId="S::lhernandez@arellanoassociates.com::88640c5b-9a57-47b2-a1fd-b6bc70e54590" providerId="AD" clId="Web-{1AD35E16-6450-596D-1268-A9AFC56AA94A}" dt="2024-01-25T05:59:09.680" v="473" actId="20577"/>
              <pc2:cmMkLst xmlns:pc2="http://schemas.microsoft.com/office/powerpoint/2019/9/main/command">
                <pc:docMk/>
                <pc:sldMk cId="662429248" sldId="2147378178"/>
                <pc2:cmMk id="{609C069A-ADBE-4465-93F3-C6AA7A8EDD53}"/>
              </pc2:cmMkLst>
            </pc226:cmChg>
          </p:ext>
        </pc:extLst>
      </pc:sldChg>
      <pc:sldChg chg="delSp modSp">
        <pc:chgData name="Laura Hernandez" userId="S::lhernandez@arellanoassociates.com::88640c5b-9a57-47b2-a1fd-b6bc70e54590" providerId="AD" clId="Web-{1AD35E16-6450-596D-1268-A9AFC56AA94A}" dt="2024-01-25T06:00:36.120" v="498" actId="1076"/>
        <pc:sldMkLst>
          <pc:docMk/>
          <pc:sldMk cId="3642088828" sldId="2147378184"/>
        </pc:sldMkLst>
        <pc:spChg chg="del mod">
          <ac:chgData name="Laura Hernandez" userId="S::lhernandez@arellanoassociates.com::88640c5b-9a57-47b2-a1fd-b6bc70e54590" providerId="AD" clId="Web-{1AD35E16-6450-596D-1268-A9AFC56AA94A}" dt="2024-01-25T05:58:24.851" v="457"/>
          <ac:spMkLst>
            <pc:docMk/>
            <pc:sldMk cId="3642088828" sldId="2147378184"/>
            <ac:spMk id="2" creationId="{238E7144-E125-EB04-1E33-B55F082AD4A9}"/>
          </ac:spMkLst>
        </pc:spChg>
        <pc:spChg chg="mod">
          <ac:chgData name="Laura Hernandez" userId="S::lhernandez@arellanoassociates.com::88640c5b-9a57-47b2-a1fd-b6bc70e54590" providerId="AD" clId="Web-{1AD35E16-6450-596D-1268-A9AFC56AA94A}" dt="2024-01-25T05:58:20.350" v="454" actId="1076"/>
          <ac:spMkLst>
            <pc:docMk/>
            <pc:sldMk cId="3642088828" sldId="2147378184"/>
            <ac:spMk id="5" creationId="{0A597FD3-F2E5-F5CD-4526-8FC1FA37D1A6}"/>
          </ac:spMkLst>
        </pc:spChg>
        <pc:spChg chg="mod">
          <ac:chgData name="Laura Hernandez" userId="S::lhernandez@arellanoassociates.com::88640c5b-9a57-47b2-a1fd-b6bc70e54590" providerId="AD" clId="Web-{1AD35E16-6450-596D-1268-A9AFC56AA94A}" dt="2024-01-25T06:00:36.120" v="498" actId="1076"/>
          <ac:spMkLst>
            <pc:docMk/>
            <pc:sldMk cId="3642088828" sldId="2147378184"/>
            <ac:spMk id="6" creationId="{8F883BC4-CFEA-B58E-34AF-05E2F5B0E2FB}"/>
          </ac:spMkLst>
        </pc:spChg>
        <pc:spChg chg="del">
          <ac:chgData name="Laura Hernandez" userId="S::lhernandez@arellanoassociates.com::88640c5b-9a57-47b2-a1fd-b6bc70e54590" providerId="AD" clId="Web-{1AD35E16-6450-596D-1268-A9AFC56AA94A}" dt="2024-01-25T05:58:16.975" v="453"/>
          <ac:spMkLst>
            <pc:docMk/>
            <pc:sldMk cId="3642088828" sldId="2147378184"/>
            <ac:spMk id="8" creationId="{FE940318-06C8-D115-E58C-39C683CE9E80}"/>
          </ac:spMkLst>
        </pc:spChg>
        <pc:spChg chg="mod">
          <ac:chgData name="Laura Hernandez" userId="S::lhernandez@arellanoassociates.com::88640c5b-9a57-47b2-a1fd-b6bc70e54590" providerId="AD" clId="Web-{1AD35E16-6450-596D-1268-A9AFC56AA94A}" dt="2024-01-25T06:00:33.354" v="497" actId="1076"/>
          <ac:spMkLst>
            <pc:docMk/>
            <pc:sldMk cId="3642088828" sldId="2147378184"/>
            <ac:spMk id="12" creationId="{998B0D92-780A-D25A-133F-5CE3A6E08460}"/>
          </ac:spMkLst>
        </pc:spChg>
      </pc:sldChg>
      <pc:sldChg chg="delSp modSp delCm">
        <pc:chgData name="Laura Hernandez" userId="S::lhernandez@arellanoassociates.com::88640c5b-9a57-47b2-a1fd-b6bc70e54590" providerId="AD" clId="Web-{1AD35E16-6450-596D-1268-A9AFC56AA94A}" dt="2024-01-25T05:49:32.179" v="304"/>
        <pc:sldMkLst>
          <pc:docMk/>
          <pc:sldMk cId="3826156651" sldId="2147378353"/>
        </pc:sldMkLst>
        <pc:spChg chg="mod">
          <ac:chgData name="Laura Hernandez" userId="S::lhernandez@arellanoassociates.com::88640c5b-9a57-47b2-a1fd-b6bc70e54590" providerId="AD" clId="Web-{1AD35E16-6450-596D-1268-A9AFC56AA94A}" dt="2024-01-25T05:48:50.413" v="296" actId="1076"/>
          <ac:spMkLst>
            <pc:docMk/>
            <pc:sldMk cId="3826156651" sldId="2147378353"/>
            <ac:spMk id="2" creationId="{3EF68256-F3A6-208F-8C5B-270851F5C42E}"/>
          </ac:spMkLst>
        </pc:spChg>
        <pc:spChg chg="del mod">
          <ac:chgData name="Laura Hernandez" userId="S::lhernandez@arellanoassociates.com::88640c5b-9a57-47b2-a1fd-b6bc70e54590" providerId="AD" clId="Web-{1AD35E16-6450-596D-1268-A9AFC56AA94A}" dt="2024-01-25T05:48:57.913" v="299"/>
          <ac:spMkLst>
            <pc:docMk/>
            <pc:sldMk cId="3826156651" sldId="2147378353"/>
            <ac:spMk id="6" creationId="{5CB2E2A7-F3DB-DDCE-3D87-0A8F4CD38D08}"/>
          </ac:spMkLst>
        </pc:spChg>
        <pc:spChg chg="mod">
          <ac:chgData name="Laura Hernandez" userId="S::lhernandez@arellanoassociates.com::88640c5b-9a57-47b2-a1fd-b6bc70e54590" providerId="AD" clId="Web-{1AD35E16-6450-596D-1268-A9AFC56AA94A}" dt="2024-01-25T05:49:10.991" v="301" actId="1076"/>
          <ac:spMkLst>
            <pc:docMk/>
            <pc:sldMk cId="3826156651" sldId="2147378353"/>
            <ac:spMk id="10" creationId="{4EB12C56-F1A4-439F-72C0-C36578BEB15A}"/>
          </ac:spMkLst>
        </pc:spChg>
        <pc:graphicFrameChg chg="mod modGraphic">
          <ac:chgData name="Laura Hernandez" userId="S::lhernandez@arellanoassociates.com::88640c5b-9a57-47b2-a1fd-b6bc70e54590" providerId="AD" clId="Web-{1AD35E16-6450-596D-1268-A9AFC56AA94A}" dt="2024-01-25T05:49:32.179" v="304"/>
          <ac:graphicFrameMkLst>
            <pc:docMk/>
            <pc:sldMk cId="3826156651" sldId="2147378353"/>
            <ac:graphicFrameMk id="7" creationId="{036A9947-1358-3DA1-4200-8F3E9093C318}"/>
          </ac:graphicFrameMkLst>
        </pc:graphicFrame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AD35E16-6450-596D-1268-A9AFC56AA94A}" dt="2024-01-25T05:49:27.382" v="303"/>
              <pc2:cmMkLst xmlns:pc2="http://schemas.microsoft.com/office/powerpoint/2019/9/main/command">
                <pc:docMk/>
                <pc:sldMk cId="3826156651" sldId="2147378353"/>
                <pc2:cmMk id="{DF3D918E-EFCF-4E64-B68F-21940C4036CB}"/>
              </pc2:cmMkLst>
            </pc226:cmChg>
          </p:ext>
        </pc:extLst>
      </pc:sldChg>
      <pc:sldChg chg="modSp">
        <pc:chgData name="Laura Hernandez" userId="S::lhernandez@arellanoassociates.com::88640c5b-9a57-47b2-a1fd-b6bc70e54590" providerId="AD" clId="Web-{1AD35E16-6450-596D-1268-A9AFC56AA94A}" dt="2024-01-25T05:53:16.436" v="370" actId="1076"/>
        <pc:sldMkLst>
          <pc:docMk/>
          <pc:sldMk cId="2689647106" sldId="2147378354"/>
        </pc:sldMkLst>
        <pc:spChg chg="mod">
          <ac:chgData name="Laura Hernandez" userId="S::lhernandez@arellanoassociates.com::88640c5b-9a57-47b2-a1fd-b6bc70e54590" providerId="AD" clId="Web-{1AD35E16-6450-596D-1268-A9AFC56AA94A}" dt="2024-01-25T05:53:16.436" v="370" actId="1076"/>
          <ac:spMkLst>
            <pc:docMk/>
            <pc:sldMk cId="2689647106" sldId="2147378354"/>
            <ac:spMk id="2" creationId="{3EF68256-F3A6-208F-8C5B-270851F5C42E}"/>
          </ac:spMkLst>
        </pc:spChg>
        <pc:spChg chg="mod">
          <ac:chgData name="Laura Hernandez" userId="S::lhernandez@arellanoassociates.com::88640c5b-9a57-47b2-a1fd-b6bc70e54590" providerId="AD" clId="Web-{1AD35E16-6450-596D-1268-A9AFC56AA94A}" dt="2024-01-25T05:52:13.043" v="356" actId="20577"/>
          <ac:spMkLst>
            <pc:docMk/>
            <pc:sldMk cId="2689647106" sldId="2147378354"/>
            <ac:spMk id="5" creationId="{10E78781-5DB8-8649-D789-A80337724EAD}"/>
          </ac:spMkLst>
        </pc:spChg>
        <pc:spChg chg="mod">
          <ac:chgData name="Laura Hernandez" userId="S::lhernandez@arellanoassociates.com::88640c5b-9a57-47b2-a1fd-b6bc70e54590" providerId="AD" clId="Web-{1AD35E16-6450-596D-1268-A9AFC56AA94A}" dt="2024-01-25T05:52:27.028" v="363" actId="1076"/>
          <ac:spMkLst>
            <pc:docMk/>
            <pc:sldMk cId="2689647106" sldId="2147378354"/>
            <ac:spMk id="6" creationId="{F26ED5CA-1D48-55C0-1DAC-6B9E1A3F5DBD}"/>
          </ac:spMkLst>
        </pc:spChg>
        <pc:spChg chg="mod">
          <ac:chgData name="Laura Hernandez" userId="S::lhernandez@arellanoassociates.com::88640c5b-9a57-47b2-a1fd-b6bc70e54590" providerId="AD" clId="Web-{1AD35E16-6450-596D-1268-A9AFC56AA94A}" dt="2024-01-25T05:52:37.763" v="366" actId="1076"/>
          <ac:spMkLst>
            <pc:docMk/>
            <pc:sldMk cId="2689647106" sldId="2147378354"/>
            <ac:spMk id="8" creationId="{77B48C1A-09A5-E2E3-4C9A-B0330FD387CE}"/>
          </ac:spMkLst>
        </pc:spChg>
        <pc:graphicFrameChg chg="mod modGraphic">
          <ac:chgData name="Laura Hernandez" userId="S::lhernandez@arellanoassociates.com::88640c5b-9a57-47b2-a1fd-b6bc70e54590" providerId="AD" clId="Web-{1AD35E16-6450-596D-1268-A9AFC56AA94A}" dt="2024-01-25T05:53:10.045" v="369" actId="1076"/>
          <ac:graphicFrameMkLst>
            <pc:docMk/>
            <pc:sldMk cId="2689647106" sldId="2147378354"/>
            <ac:graphicFrameMk id="7" creationId="{568EFB8E-6FF9-348E-FC60-3522B43999B1}"/>
          </ac:graphicFrameMkLst>
        </pc:graphicFrameChg>
        <pc:graphicFrameChg chg="mod modGraphic">
          <ac:chgData name="Laura Hernandez" userId="S::lhernandez@arellanoassociates.com::88640c5b-9a57-47b2-a1fd-b6bc70e54590" providerId="AD" clId="Web-{1AD35E16-6450-596D-1268-A9AFC56AA94A}" dt="2024-01-25T05:52:31.731" v="365"/>
          <ac:graphicFrameMkLst>
            <pc:docMk/>
            <pc:sldMk cId="2689647106" sldId="2147378354"/>
            <ac:graphicFrameMk id="10" creationId="{FE2C3B34-28CC-4C75-A4B9-46C211FCF0E6}"/>
          </ac:graphicFrameMkLst>
        </pc:graphicFrameChg>
      </pc:sldChg>
      <pc:sldChg chg="addSp delSp modSp">
        <pc:chgData name="Laura Hernandez" userId="S::lhernandez@arellanoassociates.com::88640c5b-9a57-47b2-a1fd-b6bc70e54590" providerId="AD" clId="Web-{1AD35E16-6450-596D-1268-A9AFC56AA94A}" dt="2024-01-25T05:55:01.126" v="405" actId="14100"/>
        <pc:sldMkLst>
          <pc:docMk/>
          <pc:sldMk cId="1054739179" sldId="2147378355"/>
        </pc:sldMkLst>
        <pc:spChg chg="mod">
          <ac:chgData name="Laura Hernandez" userId="S::lhernandez@arellanoassociates.com::88640c5b-9a57-47b2-a1fd-b6bc70e54590" providerId="AD" clId="Web-{1AD35E16-6450-596D-1268-A9AFC56AA94A}" dt="2024-01-25T05:53:26.733" v="373" actId="1076"/>
          <ac:spMkLst>
            <pc:docMk/>
            <pc:sldMk cId="1054739179" sldId="2147378355"/>
            <ac:spMk id="2" creationId="{3EF68256-F3A6-208F-8C5B-270851F5C42E}"/>
          </ac:spMkLst>
        </pc:spChg>
        <pc:spChg chg="mod">
          <ac:chgData name="Laura Hernandez" userId="S::lhernandez@arellanoassociates.com::88640c5b-9a57-47b2-a1fd-b6bc70e54590" providerId="AD" clId="Web-{1AD35E16-6450-596D-1268-A9AFC56AA94A}" dt="2024-01-25T05:54:20.922" v="397" actId="1076"/>
          <ac:spMkLst>
            <pc:docMk/>
            <pc:sldMk cId="1054739179" sldId="2147378355"/>
            <ac:spMk id="3" creationId="{991527BC-90BB-1682-A260-FD165668559D}"/>
          </ac:spMkLst>
        </pc:spChg>
        <pc:spChg chg="mod">
          <ac:chgData name="Laura Hernandez" userId="S::lhernandez@arellanoassociates.com::88640c5b-9a57-47b2-a1fd-b6bc70e54590" providerId="AD" clId="Web-{1AD35E16-6450-596D-1268-A9AFC56AA94A}" dt="2024-01-25T05:53:37.186" v="383" actId="14100"/>
          <ac:spMkLst>
            <pc:docMk/>
            <pc:sldMk cId="1054739179" sldId="2147378355"/>
            <ac:spMk id="5" creationId="{10E78781-5DB8-8649-D789-A80337724EAD}"/>
          </ac:spMkLst>
        </pc:spChg>
        <pc:spChg chg="mod">
          <ac:chgData name="Laura Hernandez" userId="S::lhernandez@arellanoassociates.com::88640c5b-9a57-47b2-a1fd-b6bc70e54590" providerId="AD" clId="Web-{1AD35E16-6450-596D-1268-A9AFC56AA94A}" dt="2024-01-25T05:54:32.735" v="399" actId="1076"/>
          <ac:spMkLst>
            <pc:docMk/>
            <pc:sldMk cId="1054739179" sldId="2147378355"/>
            <ac:spMk id="6" creationId="{B0063AFA-982F-0D6A-EA0B-97C6964392FC}"/>
          </ac:spMkLst>
        </pc:spChg>
        <pc:spChg chg="mod">
          <ac:chgData name="Laura Hernandez" userId="S::lhernandez@arellanoassociates.com::88640c5b-9a57-47b2-a1fd-b6bc70e54590" providerId="AD" clId="Web-{1AD35E16-6450-596D-1268-A9AFC56AA94A}" dt="2024-01-25T05:54:48.204" v="404" actId="1076"/>
          <ac:spMkLst>
            <pc:docMk/>
            <pc:sldMk cId="1054739179" sldId="2147378355"/>
            <ac:spMk id="13" creationId="{DE041B6D-7FF8-A987-9A57-C1E055DA2882}"/>
          </ac:spMkLst>
        </pc:spChg>
        <pc:graphicFrameChg chg="mod modGraphic">
          <ac:chgData name="Laura Hernandez" userId="S::lhernandez@arellanoassociates.com::88640c5b-9a57-47b2-a1fd-b6bc70e54590" providerId="AD" clId="Web-{1AD35E16-6450-596D-1268-A9AFC56AA94A}" dt="2024-01-25T05:54:43.641" v="403"/>
          <ac:graphicFrameMkLst>
            <pc:docMk/>
            <pc:sldMk cId="1054739179" sldId="2147378355"/>
            <ac:graphicFrameMk id="9" creationId="{49DF5E83-1118-CE04-54C2-C3608F895AC9}"/>
          </ac:graphicFrameMkLst>
        </pc:graphicFrameChg>
        <pc:graphicFrameChg chg="mod modGraphic">
          <ac:chgData name="Laura Hernandez" userId="S::lhernandez@arellanoassociates.com::88640c5b-9a57-47b2-a1fd-b6bc70e54590" providerId="AD" clId="Web-{1AD35E16-6450-596D-1268-A9AFC56AA94A}" dt="2024-01-25T05:54:40.954" v="402"/>
          <ac:graphicFrameMkLst>
            <pc:docMk/>
            <pc:sldMk cId="1054739179" sldId="2147378355"/>
            <ac:graphicFrameMk id="10" creationId="{826B09AC-100E-4DBE-39D1-260785AF9D6C}"/>
          </ac:graphicFrameMkLst>
        </pc:graphicFrameChg>
        <pc:picChg chg="add del mod">
          <ac:chgData name="Laura Hernandez" userId="S::lhernandez@arellanoassociates.com::88640c5b-9a57-47b2-a1fd-b6bc70e54590" providerId="AD" clId="Web-{1AD35E16-6450-596D-1268-A9AFC56AA94A}" dt="2024-01-25T05:55:01.126" v="405" actId="14100"/>
          <ac:picMkLst>
            <pc:docMk/>
            <pc:sldMk cId="1054739179" sldId="2147378355"/>
            <ac:picMk id="7" creationId="{C0E62A36-E800-6F06-BCD6-CC2E53526078}"/>
          </ac:picMkLst>
        </pc:picChg>
      </pc:sldChg>
      <pc:sldChg chg="modSp">
        <pc:chgData name="Laura Hernandez" userId="S::lhernandez@arellanoassociates.com::88640c5b-9a57-47b2-a1fd-b6bc70e54590" providerId="AD" clId="Web-{1AD35E16-6450-596D-1268-A9AFC56AA94A}" dt="2024-01-25T05:56:31.910" v="424" actId="20577"/>
        <pc:sldMkLst>
          <pc:docMk/>
          <pc:sldMk cId="2474627247" sldId="2147378356"/>
        </pc:sldMkLst>
        <pc:spChg chg="mod">
          <ac:chgData name="Laura Hernandez" userId="S::lhernandez@arellanoassociates.com::88640c5b-9a57-47b2-a1fd-b6bc70e54590" providerId="AD" clId="Web-{1AD35E16-6450-596D-1268-A9AFC56AA94A}" dt="2024-01-25T05:56:31.910" v="424" actId="20577"/>
          <ac:spMkLst>
            <pc:docMk/>
            <pc:sldMk cId="2474627247" sldId="2147378356"/>
            <ac:spMk id="2" creationId="{3EF68256-F3A6-208F-8C5B-270851F5C42E}"/>
          </ac:spMkLst>
        </pc:spChg>
        <pc:spChg chg="mod">
          <ac:chgData name="Laura Hernandez" userId="S::lhernandez@arellanoassociates.com::88640c5b-9a57-47b2-a1fd-b6bc70e54590" providerId="AD" clId="Web-{1AD35E16-6450-596D-1268-A9AFC56AA94A}" dt="2024-01-25T05:55:24.986" v="414" actId="20577"/>
          <ac:spMkLst>
            <pc:docMk/>
            <pc:sldMk cId="2474627247" sldId="2147378356"/>
            <ac:spMk id="5" creationId="{10E78781-5DB8-8649-D789-A80337724EAD}"/>
          </ac:spMkLst>
        </pc:spChg>
        <pc:spChg chg="mod">
          <ac:chgData name="Laura Hernandez" userId="S::lhernandez@arellanoassociates.com::88640c5b-9a57-47b2-a1fd-b6bc70e54590" providerId="AD" clId="Web-{1AD35E16-6450-596D-1268-A9AFC56AA94A}" dt="2024-01-25T05:55:32.814" v="416" actId="20577"/>
          <ac:spMkLst>
            <pc:docMk/>
            <pc:sldMk cId="2474627247" sldId="2147378356"/>
            <ac:spMk id="8" creationId="{CACADCAD-88B0-88D1-C11B-7103EA0806E8}"/>
          </ac:spMkLst>
        </pc:spChg>
        <pc:spChg chg="mod">
          <ac:chgData name="Laura Hernandez" userId="S::lhernandez@arellanoassociates.com::88640c5b-9a57-47b2-a1fd-b6bc70e54590" providerId="AD" clId="Web-{1AD35E16-6450-596D-1268-A9AFC56AA94A}" dt="2024-01-25T05:55:46.174" v="421" actId="20577"/>
          <ac:spMkLst>
            <pc:docMk/>
            <pc:sldMk cId="2474627247" sldId="2147378356"/>
            <ac:spMk id="9" creationId="{3CF95A6B-60AD-42F4-0439-0F907E2194FB}"/>
          </ac:spMkLst>
        </pc:spChg>
        <pc:graphicFrameChg chg="mod modGraphic">
          <ac:chgData name="Laura Hernandez" userId="S::lhernandez@arellanoassociates.com::88640c5b-9a57-47b2-a1fd-b6bc70e54590" providerId="AD" clId="Web-{1AD35E16-6450-596D-1268-A9AFC56AA94A}" dt="2024-01-25T05:55:51.018" v="423"/>
          <ac:graphicFrameMkLst>
            <pc:docMk/>
            <pc:sldMk cId="2474627247" sldId="2147378356"/>
            <ac:graphicFrameMk id="7" creationId="{568EFB8E-6FF9-348E-FC60-3522B43999B1}"/>
          </ac:graphicFrameMkLst>
        </pc:graphicFrameChg>
        <pc:graphicFrameChg chg="mod modGraphic">
          <ac:chgData name="Laura Hernandez" userId="S::lhernandez@arellanoassociates.com::88640c5b-9a57-47b2-a1fd-b6bc70e54590" providerId="AD" clId="Web-{1AD35E16-6450-596D-1268-A9AFC56AA94A}" dt="2024-01-25T05:55:37.783" v="418"/>
          <ac:graphicFrameMkLst>
            <pc:docMk/>
            <pc:sldMk cId="2474627247" sldId="2147378356"/>
            <ac:graphicFrameMk id="10" creationId="{FE2C3B34-28CC-4C75-A4B9-46C211FCF0E6}"/>
          </ac:graphicFrameMkLst>
        </pc:graphicFrameChg>
      </pc:sldChg>
      <pc:sldChg chg="modSp modCm">
        <pc:chgData name="Laura Hernandez" userId="S::lhernandez@arellanoassociates.com::88640c5b-9a57-47b2-a1fd-b6bc70e54590" providerId="AD" clId="Web-{1AD35E16-6450-596D-1268-A9AFC56AA94A}" dt="2024-01-25T05:57:30.583" v="450"/>
        <pc:sldMkLst>
          <pc:docMk/>
          <pc:sldMk cId="2434732323" sldId="2147378357"/>
        </pc:sldMkLst>
        <pc:spChg chg="mod">
          <ac:chgData name="Laura Hernandez" userId="S::lhernandez@arellanoassociates.com::88640c5b-9a57-47b2-a1fd-b6bc70e54590" providerId="AD" clId="Web-{1AD35E16-6450-596D-1268-A9AFC56AA94A}" dt="2024-01-25T05:56:44.801" v="428" actId="1076"/>
          <ac:spMkLst>
            <pc:docMk/>
            <pc:sldMk cId="2434732323" sldId="2147378357"/>
            <ac:spMk id="2" creationId="{3EF68256-F3A6-208F-8C5B-270851F5C42E}"/>
          </ac:spMkLst>
        </pc:spChg>
        <pc:spChg chg="mod">
          <ac:chgData name="Laura Hernandez" userId="S::lhernandez@arellanoassociates.com::88640c5b-9a57-47b2-a1fd-b6bc70e54590" providerId="AD" clId="Web-{1AD35E16-6450-596D-1268-A9AFC56AA94A}" dt="2024-01-25T05:56:53.504" v="436" actId="20577"/>
          <ac:spMkLst>
            <pc:docMk/>
            <pc:sldMk cId="2434732323" sldId="2147378357"/>
            <ac:spMk id="5" creationId="{10E78781-5DB8-8649-D789-A80337724EAD}"/>
          </ac:spMkLst>
        </pc:spChg>
        <pc:spChg chg="mod">
          <ac:chgData name="Laura Hernandez" userId="S::lhernandez@arellanoassociates.com::88640c5b-9a57-47b2-a1fd-b6bc70e54590" providerId="AD" clId="Web-{1AD35E16-6450-596D-1268-A9AFC56AA94A}" dt="2024-01-25T05:57:05.661" v="440" actId="1076"/>
          <ac:spMkLst>
            <pc:docMk/>
            <pc:sldMk cId="2434732323" sldId="2147378357"/>
            <ac:spMk id="6" creationId="{C7A1FA9C-6641-6FBD-A874-C0ACD524DB26}"/>
          </ac:spMkLst>
        </pc:spChg>
        <pc:spChg chg="mod">
          <ac:chgData name="Laura Hernandez" userId="S::lhernandez@arellanoassociates.com::88640c5b-9a57-47b2-a1fd-b6bc70e54590" providerId="AD" clId="Web-{1AD35E16-6450-596D-1268-A9AFC56AA94A}" dt="2024-01-25T05:57:18.458" v="446" actId="1076"/>
          <ac:spMkLst>
            <pc:docMk/>
            <pc:sldMk cId="2434732323" sldId="2147378357"/>
            <ac:spMk id="11" creationId="{11B4CF30-6DD8-AE6F-9581-EE298F82C519}"/>
          </ac:spMkLst>
        </pc:spChg>
        <pc:graphicFrameChg chg="mod modGraphic">
          <ac:chgData name="Laura Hernandez" userId="S::lhernandez@arellanoassociates.com::88640c5b-9a57-47b2-a1fd-b6bc70e54590" providerId="AD" clId="Web-{1AD35E16-6450-596D-1268-A9AFC56AA94A}" dt="2024-01-25T05:57:27.661" v="449"/>
          <ac:graphicFrameMkLst>
            <pc:docMk/>
            <pc:sldMk cId="2434732323" sldId="2147378357"/>
            <ac:graphicFrameMk id="7" creationId="{568EFB8E-6FF9-348E-FC60-3522B43999B1}"/>
          </ac:graphicFrameMkLst>
        </pc:graphicFrameChg>
        <pc:graphicFrameChg chg="mod modGraphic">
          <ac:chgData name="Laura Hernandez" userId="S::lhernandez@arellanoassociates.com::88640c5b-9a57-47b2-a1fd-b6bc70e54590" providerId="AD" clId="Web-{1AD35E16-6450-596D-1268-A9AFC56AA94A}" dt="2024-01-25T05:57:30.583" v="450"/>
          <ac:graphicFrameMkLst>
            <pc:docMk/>
            <pc:sldMk cId="2434732323" sldId="2147378357"/>
            <ac:graphicFrameMk id="10" creationId="{FE2C3B34-28CC-4C75-A4B9-46C211FCF0E6}"/>
          </ac:graphicFrameMkLst>
        </pc:graphicFrameChg>
        <pc:extLst>
          <p:ext xmlns:p="http://schemas.openxmlformats.org/presentationml/2006/main" uri="{D6D511B9-2390-475A-947B-AFAB55BFBCF1}">
            <pc226:cmChg xmlns:pc226="http://schemas.microsoft.com/office/powerpoint/2022/06/main/command" chg="mod">
              <pc226:chgData name="Laura Hernandez" userId="S::lhernandez@arellanoassociates.com::88640c5b-9a57-47b2-a1fd-b6bc70e54590" providerId="AD" clId="Web-{1AD35E16-6450-596D-1268-A9AFC56AA94A}" dt="2024-01-25T05:57:13.942" v="443" actId="20577"/>
              <pc2:cmMkLst xmlns:pc2="http://schemas.microsoft.com/office/powerpoint/2019/9/main/command">
                <pc:docMk/>
                <pc:sldMk cId="2434732323" sldId="2147378357"/>
                <pc2:cmMk id="{27484619-7CBE-4F3C-9EEB-105B1E6578B2}"/>
              </pc2:cmMkLst>
            </pc226:cmChg>
          </p:ext>
        </pc:extLst>
      </pc:sldChg>
      <pc:sldChg chg="modSp delCm">
        <pc:chgData name="Laura Hernandez" userId="S::lhernandez@arellanoassociates.com::88640c5b-9a57-47b2-a1fd-b6bc70e54590" providerId="AD" clId="Web-{1AD35E16-6450-596D-1268-A9AFC56AA94A}" dt="2024-01-25T05:42:05.042" v="192" actId="1076"/>
        <pc:sldMkLst>
          <pc:docMk/>
          <pc:sldMk cId="3054518963" sldId="2147378387"/>
        </pc:sldMkLst>
        <pc:spChg chg="mod">
          <ac:chgData name="Laura Hernandez" userId="S::lhernandez@arellanoassociates.com::88640c5b-9a57-47b2-a1fd-b6bc70e54590" providerId="AD" clId="Web-{1AD35E16-6450-596D-1268-A9AFC56AA94A}" dt="2024-01-25T05:42:05.042" v="192" actId="1076"/>
          <ac:spMkLst>
            <pc:docMk/>
            <pc:sldMk cId="3054518963" sldId="2147378387"/>
            <ac:spMk id="5" creationId="{10E78781-5DB8-8649-D789-A80337724EAD}"/>
          </ac:spMkLst>
        </pc:spChg>
        <pc:spChg chg="mod">
          <ac:chgData name="Laura Hernandez" userId="S::lhernandez@arellanoassociates.com::88640c5b-9a57-47b2-a1fd-b6bc70e54590" providerId="AD" clId="Web-{1AD35E16-6450-596D-1268-A9AFC56AA94A}" dt="2024-01-25T05:41:58.729" v="191" actId="1076"/>
          <ac:spMkLst>
            <pc:docMk/>
            <pc:sldMk cId="3054518963" sldId="2147378387"/>
            <ac:spMk id="10" creationId="{9EFAA051-A763-F788-5C9C-73268D30CD46}"/>
          </ac:spMkLst>
        </pc:sp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AD35E16-6450-596D-1268-A9AFC56AA94A}" dt="2024-01-25T05:41:15.478" v="181"/>
              <pc2:cmMkLst xmlns:pc2="http://schemas.microsoft.com/office/powerpoint/2019/9/main/command">
                <pc:docMk/>
                <pc:sldMk cId="3054518963" sldId="2147378387"/>
                <pc2:cmMk id="{3321579A-D68B-496E-BB89-224A164B2CF4}"/>
              </pc2:cmMkLst>
            </pc226:cmChg>
          </p:ext>
        </pc:extLst>
      </pc:sldChg>
      <pc:sldChg chg="modSp delCm modCm">
        <pc:chgData name="Laura Hernandez" userId="S::lhernandez@arellanoassociates.com::88640c5b-9a57-47b2-a1fd-b6bc70e54590" providerId="AD" clId="Web-{1AD35E16-6450-596D-1268-A9AFC56AA94A}" dt="2024-01-25T05:51:45.511" v="343"/>
        <pc:sldMkLst>
          <pc:docMk/>
          <pc:sldMk cId="4280988429" sldId="2147378388"/>
        </pc:sldMkLst>
        <pc:spChg chg="mod">
          <ac:chgData name="Laura Hernandez" userId="S::lhernandez@arellanoassociates.com::88640c5b-9a57-47b2-a1fd-b6bc70e54590" providerId="AD" clId="Web-{1AD35E16-6450-596D-1268-A9AFC56AA94A}" dt="2024-01-25T05:50:47.650" v="321" actId="20577"/>
          <ac:spMkLst>
            <pc:docMk/>
            <pc:sldMk cId="4280988429" sldId="2147378388"/>
            <ac:spMk id="2" creationId="{3EF68256-F3A6-208F-8C5B-270851F5C42E}"/>
          </ac:spMkLst>
        </pc:spChg>
        <pc:spChg chg="mod">
          <ac:chgData name="Laura Hernandez" userId="S::lhernandez@arellanoassociates.com::88640c5b-9a57-47b2-a1fd-b6bc70e54590" providerId="AD" clId="Web-{1AD35E16-6450-596D-1268-A9AFC56AA94A}" dt="2024-01-25T05:51:00.635" v="330" actId="20577"/>
          <ac:spMkLst>
            <pc:docMk/>
            <pc:sldMk cId="4280988429" sldId="2147378388"/>
            <ac:spMk id="5" creationId="{10E78781-5DB8-8649-D789-A80337724EAD}"/>
          </ac:spMkLst>
        </pc:spChg>
        <pc:spChg chg="mod">
          <ac:chgData name="Laura Hernandez" userId="S::lhernandez@arellanoassociates.com::88640c5b-9a57-47b2-a1fd-b6bc70e54590" providerId="AD" clId="Web-{1AD35E16-6450-596D-1268-A9AFC56AA94A}" dt="2024-01-25T05:51:20.417" v="336" actId="1076"/>
          <ac:spMkLst>
            <pc:docMk/>
            <pc:sldMk cId="4280988429" sldId="2147378388"/>
            <ac:spMk id="10" creationId="{4EB12C56-F1A4-439F-72C0-C36578BEB15A}"/>
          </ac:spMkLst>
        </pc:spChg>
        <pc:spChg chg="mod">
          <ac:chgData name="Laura Hernandez" userId="S::lhernandez@arellanoassociates.com::88640c5b-9a57-47b2-a1fd-b6bc70e54590" providerId="AD" clId="Web-{1AD35E16-6450-596D-1268-A9AFC56AA94A}" dt="2024-01-25T05:51:31.652" v="338" actId="1076"/>
          <ac:spMkLst>
            <pc:docMk/>
            <pc:sldMk cId="4280988429" sldId="2147378388"/>
            <ac:spMk id="11" creationId="{216E8158-6846-6D63-C2A2-20FAC56D8E52}"/>
          </ac:spMkLst>
        </pc:spChg>
        <pc:graphicFrameChg chg="mod modGraphic">
          <ac:chgData name="Laura Hernandez" userId="S::lhernandez@arellanoassociates.com::88640c5b-9a57-47b2-a1fd-b6bc70e54590" providerId="AD" clId="Web-{1AD35E16-6450-596D-1268-A9AFC56AA94A}" dt="2024-01-25T05:51:41.230" v="341"/>
          <ac:graphicFrameMkLst>
            <pc:docMk/>
            <pc:sldMk cId="4280988429" sldId="2147378388"/>
            <ac:graphicFrameMk id="7" creationId="{036A9947-1358-3DA1-4200-8F3E9093C318}"/>
          </ac:graphicFrameMkLst>
        </pc:graphicFrameChg>
        <pc:graphicFrameChg chg="mod modGraphic">
          <ac:chgData name="Laura Hernandez" userId="S::lhernandez@arellanoassociates.com::88640c5b-9a57-47b2-a1fd-b6bc70e54590" providerId="AD" clId="Web-{1AD35E16-6450-596D-1268-A9AFC56AA94A}" dt="2024-01-25T05:51:37.620" v="340"/>
          <ac:graphicFrameMkLst>
            <pc:docMk/>
            <pc:sldMk cId="4280988429" sldId="2147378388"/>
            <ac:graphicFrameMk id="8" creationId="{F0D29C1D-0322-AEB9-5151-C22A73163D91}"/>
          </ac:graphicFrameMkLst>
        </pc:graphicFrame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AD35E16-6450-596D-1268-A9AFC56AA94A}" dt="2024-01-25T05:51:45.511" v="343"/>
              <pc2:cmMkLst xmlns:pc2="http://schemas.microsoft.com/office/powerpoint/2019/9/main/command">
                <pc:docMk/>
                <pc:sldMk cId="4280988429" sldId="2147378388"/>
                <pc2:cmMk id="{98656067-6586-43E6-B425-E2B7A7A2FA88}"/>
              </pc2:cmMkLst>
            </pc226:cmChg>
            <pc226:cmChg xmlns:pc226="http://schemas.microsoft.com/office/powerpoint/2022/06/main/command" chg="del mod">
              <pc226:chgData name="Laura Hernandez" userId="S::lhernandez@arellanoassociates.com::88640c5b-9a57-47b2-a1fd-b6bc70e54590" providerId="AD" clId="Web-{1AD35E16-6450-596D-1268-A9AFC56AA94A}" dt="2024-01-25T05:51:44.683" v="342"/>
              <pc2:cmMkLst xmlns:pc2="http://schemas.microsoft.com/office/powerpoint/2019/9/main/command">
                <pc:docMk/>
                <pc:sldMk cId="4280988429" sldId="2147378388"/>
                <pc2:cmMk id="{7BE3BEE2-00A6-4DE5-A417-3493547A6B01}"/>
              </pc2:cmMkLst>
            </pc226:cmChg>
          </p:ext>
        </pc:extLst>
      </pc:sldChg>
      <pc:sldChg chg="delSp modSp">
        <pc:chgData name="Laura Hernandez" userId="S::lhernandez@arellanoassociates.com::88640c5b-9a57-47b2-a1fd-b6bc70e54590" providerId="AD" clId="Web-{1AD35E16-6450-596D-1268-A9AFC56AA94A}" dt="2024-01-25T05:39:20.365" v="158"/>
        <pc:sldMkLst>
          <pc:docMk/>
          <pc:sldMk cId="2888355837" sldId="2147378433"/>
        </pc:sldMkLst>
        <pc:spChg chg="mod">
          <ac:chgData name="Laura Hernandez" userId="S::lhernandez@arellanoassociates.com::88640c5b-9a57-47b2-a1fd-b6bc70e54590" providerId="AD" clId="Web-{1AD35E16-6450-596D-1268-A9AFC56AA94A}" dt="2024-01-25T05:39:13.802" v="146" actId="1076"/>
          <ac:spMkLst>
            <pc:docMk/>
            <pc:sldMk cId="2888355837" sldId="2147378433"/>
            <ac:spMk id="2" creationId="{511EF5F4-370F-63C6-2134-9011F67E2C51}"/>
          </ac:spMkLst>
        </pc:spChg>
        <pc:spChg chg="mod">
          <ac:chgData name="Laura Hernandez" userId="S::lhernandez@arellanoassociates.com::88640c5b-9a57-47b2-a1fd-b6bc70e54590" providerId="AD" clId="Web-{1AD35E16-6450-596D-1268-A9AFC56AA94A}" dt="2024-01-25T05:39:13.881" v="150" actId="1076"/>
          <ac:spMkLst>
            <pc:docMk/>
            <pc:sldMk cId="2888355837" sldId="2147378433"/>
            <ac:spMk id="3" creationId="{787D57C0-3037-5208-CD92-1EB306B99BC3}"/>
          </ac:spMkLst>
        </pc:spChg>
        <pc:spChg chg="mod">
          <ac:chgData name="Laura Hernandez" userId="S::lhernandez@arellanoassociates.com::88640c5b-9a57-47b2-a1fd-b6bc70e54590" providerId="AD" clId="Web-{1AD35E16-6450-596D-1268-A9AFC56AA94A}" dt="2024-01-25T05:39:13.818" v="147" actId="1076"/>
          <ac:spMkLst>
            <pc:docMk/>
            <pc:sldMk cId="2888355837" sldId="2147378433"/>
            <ac:spMk id="5" creationId="{EE2E2233-BE9B-0C7E-4A90-0D66CB120708}"/>
          </ac:spMkLst>
        </pc:spChg>
        <pc:spChg chg="del mod">
          <ac:chgData name="Laura Hernandez" userId="S::lhernandez@arellanoassociates.com::88640c5b-9a57-47b2-a1fd-b6bc70e54590" providerId="AD" clId="Web-{1AD35E16-6450-596D-1268-A9AFC56AA94A}" dt="2024-01-25T05:39:20.365" v="158"/>
          <ac:spMkLst>
            <pc:docMk/>
            <pc:sldMk cId="2888355837" sldId="2147378433"/>
            <ac:spMk id="6" creationId="{FAF289D9-2088-7421-63EB-0D8C3B100DDD}"/>
          </ac:spMkLst>
        </pc:spChg>
        <pc:spChg chg="mod">
          <ac:chgData name="Laura Hernandez" userId="S::lhernandez@arellanoassociates.com::88640c5b-9a57-47b2-a1fd-b6bc70e54590" providerId="AD" clId="Web-{1AD35E16-6450-596D-1268-A9AFC56AA94A}" dt="2024-01-25T05:38:42.677" v="119" actId="1076"/>
          <ac:spMkLst>
            <pc:docMk/>
            <pc:sldMk cId="2888355837" sldId="2147378433"/>
            <ac:spMk id="8" creationId="{9C48B060-7E9C-D23A-31F1-BB36A32CC718}"/>
          </ac:spMkLst>
        </pc:spChg>
        <pc:spChg chg="mod">
          <ac:chgData name="Laura Hernandez" userId="S::lhernandez@arellanoassociates.com::88640c5b-9a57-47b2-a1fd-b6bc70e54590" providerId="AD" clId="Web-{1AD35E16-6450-596D-1268-A9AFC56AA94A}" dt="2024-01-25T05:39:13.849" v="149" actId="1076"/>
          <ac:spMkLst>
            <pc:docMk/>
            <pc:sldMk cId="2888355837" sldId="2147378433"/>
            <ac:spMk id="9" creationId="{01454AEE-2926-05CC-36CC-3621C1B0FE4A}"/>
          </ac:spMkLst>
        </pc:spChg>
        <pc:spChg chg="mod">
          <ac:chgData name="Laura Hernandez" userId="S::lhernandez@arellanoassociates.com::88640c5b-9a57-47b2-a1fd-b6bc70e54590" providerId="AD" clId="Web-{1AD35E16-6450-596D-1268-A9AFC56AA94A}" dt="2024-01-25T05:39:13.927" v="152" actId="1076"/>
          <ac:spMkLst>
            <pc:docMk/>
            <pc:sldMk cId="2888355837" sldId="2147378433"/>
            <ac:spMk id="18" creationId="{FA8CB7A7-1446-F16F-BA74-4E6EE5E9B885}"/>
          </ac:spMkLst>
        </pc:spChg>
        <pc:spChg chg="mod">
          <ac:chgData name="Laura Hernandez" userId="S::lhernandez@arellanoassociates.com::88640c5b-9a57-47b2-a1fd-b6bc70e54590" providerId="AD" clId="Web-{1AD35E16-6450-596D-1268-A9AFC56AA94A}" dt="2024-01-25T05:39:13.756" v="143" actId="1076"/>
          <ac:spMkLst>
            <pc:docMk/>
            <pc:sldMk cId="2888355837" sldId="2147378433"/>
            <ac:spMk id="19" creationId="{C01515CA-82EA-3879-9384-EB828024C523}"/>
          </ac:spMkLst>
        </pc:spChg>
        <pc:spChg chg="mod">
          <ac:chgData name="Laura Hernandez" userId="S::lhernandez@arellanoassociates.com::88640c5b-9a57-47b2-a1fd-b6bc70e54590" providerId="AD" clId="Web-{1AD35E16-6450-596D-1268-A9AFC56AA94A}" dt="2024-01-25T05:39:13.724" v="141" actId="1076"/>
          <ac:spMkLst>
            <pc:docMk/>
            <pc:sldMk cId="2888355837" sldId="2147378433"/>
            <ac:spMk id="29" creationId="{1855B321-14D3-2274-65F7-8E3B37C199E5}"/>
          </ac:spMkLst>
        </pc:spChg>
        <pc:spChg chg="mod">
          <ac:chgData name="Laura Hernandez" userId="S::lhernandez@arellanoassociates.com::88640c5b-9a57-47b2-a1fd-b6bc70e54590" providerId="AD" clId="Web-{1AD35E16-6450-596D-1268-A9AFC56AA94A}" dt="2024-01-25T05:39:13.974" v="154" actId="1076"/>
          <ac:spMkLst>
            <pc:docMk/>
            <pc:sldMk cId="2888355837" sldId="2147378433"/>
            <ac:spMk id="31" creationId="{4C8BA852-1154-90BD-8C9D-7DFAF30ECDCC}"/>
          </ac:spMkLst>
        </pc:spChg>
        <pc:spChg chg="mod">
          <ac:chgData name="Laura Hernandez" userId="S::lhernandez@arellanoassociates.com::88640c5b-9a57-47b2-a1fd-b6bc70e54590" providerId="AD" clId="Web-{1AD35E16-6450-596D-1268-A9AFC56AA94A}" dt="2024-01-25T05:39:13.990" v="155" actId="1076"/>
          <ac:spMkLst>
            <pc:docMk/>
            <pc:sldMk cId="2888355837" sldId="2147378433"/>
            <ac:spMk id="32" creationId="{3EF44AC3-3912-9C7E-13EA-6BBEA9E3BA64}"/>
          </ac:spMkLst>
        </pc:spChg>
        <pc:spChg chg="mod">
          <ac:chgData name="Laura Hernandez" userId="S::lhernandez@arellanoassociates.com::88640c5b-9a57-47b2-a1fd-b6bc70e54590" providerId="AD" clId="Web-{1AD35E16-6450-596D-1268-A9AFC56AA94A}" dt="2024-01-25T05:39:14.006" v="156" actId="1076"/>
          <ac:spMkLst>
            <pc:docMk/>
            <pc:sldMk cId="2888355837" sldId="2147378433"/>
            <ac:spMk id="33" creationId="{AFDFE444-9A80-A8F2-73E4-9C641A82F128}"/>
          </ac:spMkLst>
        </pc:spChg>
        <pc:spChg chg="mod">
          <ac:chgData name="Laura Hernandez" userId="S::lhernandez@arellanoassociates.com::88640c5b-9a57-47b2-a1fd-b6bc70e54590" providerId="AD" clId="Web-{1AD35E16-6450-596D-1268-A9AFC56AA94A}" dt="2024-01-25T05:39:14.021" v="157" actId="1076"/>
          <ac:spMkLst>
            <pc:docMk/>
            <pc:sldMk cId="2888355837" sldId="2147378433"/>
            <ac:spMk id="34" creationId="{E9C69C61-49B4-9113-8B7D-94D8398E4F0C}"/>
          </ac:spMkLst>
        </pc:spChg>
        <pc:spChg chg="mod">
          <ac:chgData name="Laura Hernandez" userId="S::lhernandez@arellanoassociates.com::88640c5b-9a57-47b2-a1fd-b6bc70e54590" providerId="AD" clId="Web-{1AD35E16-6450-596D-1268-A9AFC56AA94A}" dt="2024-01-25T05:39:13.771" v="144" actId="1076"/>
          <ac:spMkLst>
            <pc:docMk/>
            <pc:sldMk cId="2888355837" sldId="2147378433"/>
            <ac:spMk id="36" creationId="{DEB366F6-6F0D-EDEF-2E1F-C34ADFC6564A}"/>
          </ac:spMkLst>
        </pc:spChg>
        <pc:spChg chg="mod">
          <ac:chgData name="Laura Hernandez" userId="S::lhernandez@arellanoassociates.com::88640c5b-9a57-47b2-a1fd-b6bc70e54590" providerId="AD" clId="Web-{1AD35E16-6450-596D-1268-A9AFC56AA94A}" dt="2024-01-25T05:39:13.787" v="145" actId="1076"/>
          <ac:spMkLst>
            <pc:docMk/>
            <pc:sldMk cId="2888355837" sldId="2147378433"/>
            <ac:spMk id="37" creationId="{5D941B4A-9CA7-FCEC-190A-354BDC5CC4C9}"/>
          </ac:spMkLst>
        </pc:spChg>
        <pc:spChg chg="mod">
          <ac:chgData name="Laura Hernandez" userId="S::lhernandez@arellanoassociates.com::88640c5b-9a57-47b2-a1fd-b6bc70e54590" providerId="AD" clId="Web-{1AD35E16-6450-596D-1268-A9AFC56AA94A}" dt="2024-01-25T05:39:13.834" v="148" actId="1076"/>
          <ac:spMkLst>
            <pc:docMk/>
            <pc:sldMk cId="2888355837" sldId="2147378433"/>
            <ac:spMk id="60" creationId="{26388BED-7547-7DCE-2238-F295B9FCFAE0}"/>
          </ac:spMkLst>
        </pc:spChg>
        <pc:grpChg chg="mod">
          <ac:chgData name="Laura Hernandez" userId="S::lhernandez@arellanoassociates.com::88640c5b-9a57-47b2-a1fd-b6bc70e54590" providerId="AD" clId="Web-{1AD35E16-6450-596D-1268-A9AFC56AA94A}" dt="2024-01-25T05:39:13.912" v="151" actId="1076"/>
          <ac:grpSpMkLst>
            <pc:docMk/>
            <pc:sldMk cId="2888355837" sldId="2147378433"/>
            <ac:grpSpMk id="10" creationId="{F4A3C5C2-753C-A80B-9154-ADD4C2B6510E}"/>
          </ac:grpSpMkLst>
        </pc:grpChg>
        <pc:grpChg chg="mod">
          <ac:chgData name="Laura Hernandez" userId="S::lhernandez@arellanoassociates.com::88640c5b-9a57-47b2-a1fd-b6bc70e54590" providerId="AD" clId="Web-{1AD35E16-6450-596D-1268-A9AFC56AA94A}" dt="2024-01-25T05:39:13.959" v="153" actId="1076"/>
          <ac:grpSpMkLst>
            <pc:docMk/>
            <pc:sldMk cId="2888355837" sldId="2147378433"/>
            <ac:grpSpMk id="20" creationId="{1B8D3286-5DEC-448C-2E9D-4BA0038931C5}"/>
          </ac:grpSpMkLst>
        </pc:grpChg>
      </pc:sldChg>
      <pc:sldChg chg="modSp">
        <pc:chgData name="Laura Hernandez" userId="S::lhernandez@arellanoassociates.com::88640c5b-9a57-47b2-a1fd-b6bc70e54590" providerId="AD" clId="Web-{1AD35E16-6450-596D-1268-A9AFC56AA94A}" dt="2024-01-25T05:40:02.351" v="163" actId="14100"/>
        <pc:sldMkLst>
          <pc:docMk/>
          <pc:sldMk cId="1176002658" sldId="2147378437"/>
        </pc:sldMkLst>
        <pc:spChg chg="mod">
          <ac:chgData name="Laura Hernandez" userId="S::lhernandez@arellanoassociates.com::88640c5b-9a57-47b2-a1fd-b6bc70e54590" providerId="AD" clId="Web-{1AD35E16-6450-596D-1268-A9AFC56AA94A}" dt="2024-01-25T05:39:47.929" v="159" actId="1076"/>
          <ac:spMkLst>
            <pc:docMk/>
            <pc:sldMk cId="1176002658" sldId="2147378437"/>
            <ac:spMk id="3" creationId="{E1E1F6D4-AA5C-6961-E103-7555E34F2F37}"/>
          </ac:spMkLst>
        </pc:spChg>
        <pc:spChg chg="mod">
          <ac:chgData name="Laura Hernandez" userId="S::lhernandez@arellanoassociates.com::88640c5b-9a57-47b2-a1fd-b6bc70e54590" providerId="AD" clId="Web-{1AD35E16-6450-596D-1268-A9AFC56AA94A}" dt="2024-01-25T05:40:02.351" v="163" actId="14100"/>
          <ac:spMkLst>
            <pc:docMk/>
            <pc:sldMk cId="1176002658" sldId="2147378437"/>
            <ac:spMk id="4" creationId="{064D7D36-4194-B308-C292-A26A2CE1B896}"/>
          </ac:spMkLst>
        </pc:spChg>
      </pc:sldChg>
      <pc:sldChg chg="modSp">
        <pc:chgData name="Laura Hernandez" userId="S::lhernandez@arellanoassociates.com::88640c5b-9a57-47b2-a1fd-b6bc70e54590" providerId="AD" clId="Web-{1AD35E16-6450-596D-1268-A9AFC56AA94A}" dt="2024-01-25T05:43:11.247" v="212" actId="14100"/>
        <pc:sldMkLst>
          <pc:docMk/>
          <pc:sldMk cId="577906328" sldId="2147378442"/>
        </pc:sldMkLst>
        <pc:spChg chg="mod">
          <ac:chgData name="Laura Hernandez" userId="S::lhernandez@arellanoassociates.com::88640c5b-9a57-47b2-a1fd-b6bc70e54590" providerId="AD" clId="Web-{1AD35E16-6450-596D-1268-A9AFC56AA94A}" dt="2024-01-25T05:43:06.153" v="210" actId="1076"/>
          <ac:spMkLst>
            <pc:docMk/>
            <pc:sldMk cId="577906328" sldId="2147378442"/>
            <ac:spMk id="3" creationId="{E1E1F6D4-AA5C-6961-E103-7555E34F2F37}"/>
          </ac:spMkLst>
        </pc:spChg>
        <pc:spChg chg="mod">
          <ac:chgData name="Laura Hernandez" userId="S::lhernandez@arellanoassociates.com::88640c5b-9a57-47b2-a1fd-b6bc70e54590" providerId="AD" clId="Web-{1AD35E16-6450-596D-1268-A9AFC56AA94A}" dt="2024-01-25T05:43:11.247" v="212" actId="14100"/>
          <ac:spMkLst>
            <pc:docMk/>
            <pc:sldMk cId="577906328" sldId="2147378442"/>
            <ac:spMk id="4" creationId="{064D7D36-4194-B308-C292-A26A2CE1B896}"/>
          </ac:spMkLst>
        </pc:spChg>
      </pc:sldChg>
      <pc:sldChg chg="modSp">
        <pc:chgData name="Laura Hernandez" userId="S::lhernandez@arellanoassociates.com::88640c5b-9a57-47b2-a1fd-b6bc70e54590" providerId="AD" clId="Web-{1AD35E16-6450-596D-1268-A9AFC56AA94A}" dt="2024-01-25T05:46:31.378" v="256" actId="1076"/>
        <pc:sldMkLst>
          <pc:docMk/>
          <pc:sldMk cId="1956636508" sldId="2147378443"/>
        </pc:sldMkLst>
        <pc:spChg chg="mod">
          <ac:chgData name="Laura Hernandez" userId="S::lhernandez@arellanoassociates.com::88640c5b-9a57-47b2-a1fd-b6bc70e54590" providerId="AD" clId="Web-{1AD35E16-6450-596D-1268-A9AFC56AA94A}" dt="2024-01-25T05:46:07.049" v="250" actId="1076"/>
          <ac:spMkLst>
            <pc:docMk/>
            <pc:sldMk cId="1956636508" sldId="2147378443"/>
            <ac:spMk id="3" creationId="{E1E1F6D4-AA5C-6961-E103-7555E34F2F37}"/>
          </ac:spMkLst>
        </pc:spChg>
        <pc:spChg chg="mod">
          <ac:chgData name="Laura Hernandez" userId="S::lhernandez@arellanoassociates.com::88640c5b-9a57-47b2-a1fd-b6bc70e54590" providerId="AD" clId="Web-{1AD35E16-6450-596D-1268-A9AFC56AA94A}" dt="2024-01-25T05:46:31.346" v="255" actId="1076"/>
          <ac:spMkLst>
            <pc:docMk/>
            <pc:sldMk cId="1956636508" sldId="2147378443"/>
            <ac:spMk id="13" creationId="{3F027559-DB2F-F38A-9911-21776C1830CB}"/>
          </ac:spMkLst>
        </pc:spChg>
        <pc:graphicFrameChg chg="mod modGraphic">
          <ac:chgData name="Laura Hernandez" userId="S::lhernandez@arellanoassociates.com::88640c5b-9a57-47b2-a1fd-b6bc70e54590" providerId="AD" clId="Web-{1AD35E16-6450-596D-1268-A9AFC56AA94A}" dt="2024-01-25T05:46:31.378" v="256" actId="1076"/>
          <ac:graphicFrameMkLst>
            <pc:docMk/>
            <pc:sldMk cId="1956636508" sldId="2147378443"/>
            <ac:graphicFrameMk id="11" creationId="{F9751ABA-B125-6D51-0825-2021E5ED7EB0}"/>
          </ac:graphicFrameMkLst>
        </pc:graphicFrameChg>
      </pc:sldChg>
      <pc:sldChg chg="modSp">
        <pc:chgData name="Laura Hernandez" userId="S::lhernandez@arellanoassociates.com::88640c5b-9a57-47b2-a1fd-b6bc70e54590" providerId="AD" clId="Web-{1AD35E16-6450-596D-1268-A9AFC56AA94A}" dt="2024-01-25T05:44:21.968" v="227" actId="1076"/>
        <pc:sldMkLst>
          <pc:docMk/>
          <pc:sldMk cId="953830732" sldId="2147378453"/>
        </pc:sldMkLst>
        <pc:spChg chg="mod">
          <ac:chgData name="Laura Hernandez" userId="S::lhernandez@arellanoassociates.com::88640c5b-9a57-47b2-a1fd-b6bc70e54590" providerId="AD" clId="Web-{1AD35E16-6450-596D-1268-A9AFC56AA94A}" dt="2024-01-25T05:44:09.342" v="225" actId="1076"/>
          <ac:spMkLst>
            <pc:docMk/>
            <pc:sldMk cId="953830732" sldId="2147378453"/>
            <ac:spMk id="3" creationId="{E1E1F6D4-AA5C-6961-E103-7555E34F2F37}"/>
          </ac:spMkLst>
        </pc:spChg>
        <pc:spChg chg="mod">
          <ac:chgData name="Laura Hernandez" userId="S::lhernandez@arellanoassociates.com::88640c5b-9a57-47b2-a1fd-b6bc70e54590" providerId="AD" clId="Web-{1AD35E16-6450-596D-1268-A9AFC56AA94A}" dt="2024-01-25T05:44:21.968" v="227" actId="1076"/>
          <ac:spMkLst>
            <pc:docMk/>
            <pc:sldMk cId="953830732" sldId="2147378453"/>
            <ac:spMk id="13" creationId="{3F027559-DB2F-F38A-9911-21776C1830CB}"/>
          </ac:spMkLst>
        </pc:spChg>
        <pc:graphicFrameChg chg="mod">
          <ac:chgData name="Laura Hernandez" userId="S::lhernandez@arellanoassociates.com::88640c5b-9a57-47b2-a1fd-b6bc70e54590" providerId="AD" clId="Web-{1AD35E16-6450-596D-1268-A9AFC56AA94A}" dt="2024-01-25T05:44:17.968" v="226" actId="1076"/>
          <ac:graphicFrameMkLst>
            <pc:docMk/>
            <pc:sldMk cId="953830732" sldId="2147378453"/>
            <ac:graphicFrameMk id="11" creationId="{F9751ABA-B125-6D51-0825-2021E5ED7EB0}"/>
          </ac:graphicFrameMkLst>
        </pc:graphicFrameChg>
      </pc:sldChg>
      <pc:sldChg chg="modSp">
        <pc:chgData name="Laura Hernandez" userId="S::lhernandez@arellanoassociates.com::88640c5b-9a57-47b2-a1fd-b6bc70e54590" providerId="AD" clId="Web-{1AD35E16-6450-596D-1268-A9AFC56AA94A}" dt="2024-01-25T05:48:06.911" v="287" actId="1076"/>
        <pc:sldMkLst>
          <pc:docMk/>
          <pc:sldMk cId="667657187" sldId="2147378454"/>
        </pc:sldMkLst>
        <pc:spChg chg="mod">
          <ac:chgData name="Laura Hernandez" userId="S::lhernandez@arellanoassociates.com::88640c5b-9a57-47b2-a1fd-b6bc70e54590" providerId="AD" clId="Web-{1AD35E16-6450-596D-1268-A9AFC56AA94A}" dt="2024-01-25T05:48:01.880" v="285" actId="1076"/>
          <ac:spMkLst>
            <pc:docMk/>
            <pc:sldMk cId="667657187" sldId="2147378454"/>
            <ac:spMk id="3" creationId="{E1E1F6D4-AA5C-6961-E103-7555E34F2F37}"/>
          </ac:spMkLst>
        </pc:spChg>
        <pc:spChg chg="mod">
          <ac:chgData name="Laura Hernandez" userId="S::lhernandez@arellanoassociates.com::88640c5b-9a57-47b2-a1fd-b6bc70e54590" providerId="AD" clId="Web-{1AD35E16-6450-596D-1268-A9AFC56AA94A}" dt="2024-01-25T05:48:06.911" v="287" actId="1076"/>
          <ac:spMkLst>
            <pc:docMk/>
            <pc:sldMk cId="667657187" sldId="2147378454"/>
            <ac:spMk id="13" creationId="{3F027559-DB2F-F38A-9911-21776C1830CB}"/>
          </ac:spMkLst>
        </pc:spChg>
        <pc:graphicFrameChg chg="mod">
          <ac:chgData name="Laura Hernandez" userId="S::lhernandez@arellanoassociates.com::88640c5b-9a57-47b2-a1fd-b6bc70e54590" providerId="AD" clId="Web-{1AD35E16-6450-596D-1268-A9AFC56AA94A}" dt="2024-01-25T05:48:06.896" v="286" actId="1076"/>
          <ac:graphicFrameMkLst>
            <pc:docMk/>
            <pc:sldMk cId="667657187" sldId="2147378454"/>
            <ac:graphicFrameMk id="11" creationId="{F9751ABA-B125-6D51-0825-2021E5ED7EB0}"/>
          </ac:graphicFrameMkLst>
        </pc:graphicFrameChg>
      </pc:sldChg>
      <pc:sldChg chg="modSp">
        <pc:chgData name="Laura Hernandez" userId="S::lhernandez@arellanoassociates.com::88640c5b-9a57-47b2-a1fd-b6bc70e54590" providerId="AD" clId="Web-{1AD35E16-6450-596D-1268-A9AFC56AA94A}" dt="2024-01-25T05:40:34.696" v="177" actId="1076"/>
        <pc:sldMkLst>
          <pc:docMk/>
          <pc:sldMk cId="3037900229" sldId="2147378511"/>
        </pc:sldMkLst>
        <pc:spChg chg="mod">
          <ac:chgData name="Laura Hernandez" userId="S::lhernandez@arellanoassociates.com::88640c5b-9a57-47b2-a1fd-b6bc70e54590" providerId="AD" clId="Web-{1AD35E16-6450-596D-1268-A9AFC56AA94A}" dt="2024-01-25T05:40:17.086" v="166" actId="14100"/>
          <ac:spMkLst>
            <pc:docMk/>
            <pc:sldMk cId="3037900229" sldId="2147378511"/>
            <ac:spMk id="3" creationId="{E1E1F6D4-AA5C-6961-E103-7555E34F2F37}"/>
          </ac:spMkLst>
        </pc:spChg>
        <pc:spChg chg="mod">
          <ac:chgData name="Laura Hernandez" userId="S::lhernandez@arellanoassociates.com::88640c5b-9a57-47b2-a1fd-b6bc70e54590" providerId="AD" clId="Web-{1AD35E16-6450-596D-1268-A9AFC56AA94A}" dt="2024-01-25T05:40:34.696" v="177" actId="1076"/>
          <ac:spMkLst>
            <pc:docMk/>
            <pc:sldMk cId="3037900229" sldId="2147378511"/>
            <ac:spMk id="5" creationId="{6B6D6E5B-D6D0-9EDA-FEEB-F1BDDEFC06ED}"/>
          </ac:spMkLst>
        </pc:spChg>
        <pc:spChg chg="mod">
          <ac:chgData name="Laura Hernandez" userId="S::lhernandez@arellanoassociates.com::88640c5b-9a57-47b2-a1fd-b6bc70e54590" providerId="AD" clId="Web-{1AD35E16-6450-596D-1268-A9AFC56AA94A}" dt="2024-01-25T05:40:34.586" v="172" actId="1076"/>
          <ac:spMkLst>
            <pc:docMk/>
            <pc:sldMk cId="3037900229" sldId="2147378511"/>
            <ac:spMk id="6" creationId="{9C0ED23A-8CC1-40BF-2DA1-F7416BF92999}"/>
          </ac:spMkLst>
        </pc:spChg>
        <pc:spChg chg="mod">
          <ac:chgData name="Laura Hernandez" userId="S::lhernandez@arellanoassociates.com::88640c5b-9a57-47b2-a1fd-b6bc70e54590" providerId="AD" clId="Web-{1AD35E16-6450-596D-1268-A9AFC56AA94A}" dt="2024-01-25T05:40:34.633" v="174" actId="1076"/>
          <ac:spMkLst>
            <pc:docMk/>
            <pc:sldMk cId="3037900229" sldId="2147378511"/>
            <ac:spMk id="10" creationId="{C62AE770-C3CC-EBC0-E547-61A8B46CE9B8}"/>
          </ac:spMkLst>
        </pc:spChg>
        <pc:spChg chg="mod">
          <ac:chgData name="Laura Hernandez" userId="S::lhernandez@arellanoassociates.com::88640c5b-9a57-47b2-a1fd-b6bc70e54590" providerId="AD" clId="Web-{1AD35E16-6450-596D-1268-A9AFC56AA94A}" dt="2024-01-25T05:40:34.461" v="167" actId="1076"/>
          <ac:spMkLst>
            <pc:docMk/>
            <pc:sldMk cId="3037900229" sldId="2147378511"/>
            <ac:spMk id="11" creationId="{2D77EA44-6CA8-2213-0EFC-61EF21DFADFD}"/>
          </ac:spMkLst>
        </pc:spChg>
        <pc:spChg chg="mod">
          <ac:chgData name="Laura Hernandez" userId="S::lhernandez@arellanoassociates.com::88640c5b-9a57-47b2-a1fd-b6bc70e54590" providerId="AD" clId="Web-{1AD35E16-6450-596D-1268-A9AFC56AA94A}" dt="2024-01-25T05:40:34.477" v="168" actId="1076"/>
          <ac:spMkLst>
            <pc:docMk/>
            <pc:sldMk cId="3037900229" sldId="2147378511"/>
            <ac:spMk id="12" creationId="{8ED8AF7F-984D-2B39-07F5-AEA1D3ECA0DD}"/>
          </ac:spMkLst>
        </pc:spChg>
        <pc:spChg chg="mod">
          <ac:chgData name="Laura Hernandez" userId="S::lhernandez@arellanoassociates.com::88640c5b-9a57-47b2-a1fd-b6bc70e54590" providerId="AD" clId="Web-{1AD35E16-6450-596D-1268-A9AFC56AA94A}" dt="2024-01-25T05:40:34.508" v="169" actId="1076"/>
          <ac:spMkLst>
            <pc:docMk/>
            <pc:sldMk cId="3037900229" sldId="2147378511"/>
            <ac:spMk id="13" creationId="{0A323685-9251-F0DA-E7BC-DCD4BB65CB0E}"/>
          </ac:spMkLst>
        </pc:spChg>
        <pc:spChg chg="mod">
          <ac:chgData name="Laura Hernandez" userId="S::lhernandez@arellanoassociates.com::88640c5b-9a57-47b2-a1fd-b6bc70e54590" providerId="AD" clId="Web-{1AD35E16-6450-596D-1268-A9AFC56AA94A}" dt="2024-01-25T05:40:34.571" v="171" actId="1076"/>
          <ac:spMkLst>
            <pc:docMk/>
            <pc:sldMk cId="3037900229" sldId="2147378511"/>
            <ac:spMk id="20" creationId="{994B4003-0478-AAD8-4054-5588448FFF6F}"/>
          </ac:spMkLst>
        </pc:spChg>
        <pc:graphicFrameChg chg="mod">
          <ac:chgData name="Laura Hernandez" userId="S::lhernandez@arellanoassociates.com::88640c5b-9a57-47b2-a1fd-b6bc70e54590" providerId="AD" clId="Web-{1AD35E16-6450-596D-1268-A9AFC56AA94A}" dt="2024-01-25T05:40:34.540" v="170" actId="1076"/>
          <ac:graphicFrameMkLst>
            <pc:docMk/>
            <pc:sldMk cId="3037900229" sldId="2147378511"/>
            <ac:graphicFrameMk id="14" creationId="{9D1AC828-E0EE-810B-77C2-FF2436BF07F8}"/>
          </ac:graphicFrameMkLst>
        </pc:graphicFrameChg>
        <pc:graphicFrameChg chg="mod">
          <ac:chgData name="Laura Hernandez" userId="S::lhernandez@arellanoassociates.com::88640c5b-9a57-47b2-a1fd-b6bc70e54590" providerId="AD" clId="Web-{1AD35E16-6450-596D-1268-A9AFC56AA94A}" dt="2024-01-25T05:40:34.665" v="175" actId="1076"/>
          <ac:graphicFrameMkLst>
            <pc:docMk/>
            <pc:sldMk cId="3037900229" sldId="2147378511"/>
            <ac:graphicFrameMk id="15" creationId="{A2E18D83-0C77-5BBC-1A16-62A15EF78302}"/>
          </ac:graphicFrameMkLst>
        </pc:graphicFrameChg>
        <pc:cxnChg chg="mod">
          <ac:chgData name="Laura Hernandez" userId="S::lhernandez@arellanoassociates.com::88640c5b-9a57-47b2-a1fd-b6bc70e54590" providerId="AD" clId="Web-{1AD35E16-6450-596D-1268-A9AFC56AA94A}" dt="2024-01-25T05:40:34.680" v="176" actId="1076"/>
          <ac:cxnSpMkLst>
            <pc:docMk/>
            <pc:sldMk cId="3037900229" sldId="2147378511"/>
            <ac:cxnSpMk id="4" creationId="{476750A1-7DA3-0877-CA31-EEC4AE13BEE9}"/>
          </ac:cxnSpMkLst>
        </pc:cxnChg>
        <pc:cxnChg chg="mod">
          <ac:chgData name="Laura Hernandez" userId="S::lhernandez@arellanoassociates.com::88640c5b-9a57-47b2-a1fd-b6bc70e54590" providerId="AD" clId="Web-{1AD35E16-6450-596D-1268-A9AFC56AA94A}" dt="2024-01-25T05:40:34.602" v="173" actId="1076"/>
          <ac:cxnSpMkLst>
            <pc:docMk/>
            <pc:sldMk cId="3037900229" sldId="2147378511"/>
            <ac:cxnSpMk id="8" creationId="{85159A7D-7158-F4C6-1B64-AB53F0CD1203}"/>
          </ac:cxnSpMkLst>
        </pc:cxnChg>
      </pc:sldChg>
      <pc:sldChg chg="modSp">
        <pc:chgData name="Laura Hernandez" userId="S::lhernandez@arellanoassociates.com::88640c5b-9a57-47b2-a1fd-b6bc70e54590" providerId="AD" clId="Web-{1AD35E16-6450-596D-1268-A9AFC56AA94A}" dt="2024-01-25T05:34:52.996" v="20" actId="1076"/>
        <pc:sldMkLst>
          <pc:docMk/>
          <pc:sldMk cId="4258592526" sldId="2147378516"/>
        </pc:sldMkLst>
        <pc:spChg chg="mod">
          <ac:chgData name="Laura Hernandez" userId="S::lhernandez@arellanoassociates.com::88640c5b-9a57-47b2-a1fd-b6bc70e54590" providerId="AD" clId="Web-{1AD35E16-6450-596D-1268-A9AFC56AA94A}" dt="2024-01-25T05:34:52.996" v="20" actId="1076"/>
          <ac:spMkLst>
            <pc:docMk/>
            <pc:sldMk cId="4258592526" sldId="2147378516"/>
            <ac:spMk id="5" creationId="{1BAF5DDE-6E6F-8708-F4EA-8B9493EE7F53}"/>
          </ac:spMkLst>
        </pc:spChg>
      </pc:sldChg>
      <pc:sldChg chg="modSp delCm">
        <pc:chgData name="Laura Hernandez" userId="S::lhernandez@arellanoassociates.com::88640c5b-9a57-47b2-a1fd-b6bc70e54590" providerId="AD" clId="Web-{1AD35E16-6450-596D-1268-A9AFC56AA94A}" dt="2024-01-25T05:41:51.557" v="190" actId="1076"/>
        <pc:sldMkLst>
          <pc:docMk/>
          <pc:sldMk cId="1458217666" sldId="2147378518"/>
        </pc:sldMkLst>
        <pc:spChg chg="mod">
          <ac:chgData name="Laura Hernandez" userId="S::lhernandez@arellanoassociates.com::88640c5b-9a57-47b2-a1fd-b6bc70e54590" providerId="AD" clId="Web-{1AD35E16-6450-596D-1268-A9AFC56AA94A}" dt="2024-01-25T05:41:41.682" v="187" actId="1076"/>
          <ac:spMkLst>
            <pc:docMk/>
            <pc:sldMk cId="1458217666" sldId="2147378518"/>
            <ac:spMk id="7" creationId="{8E3D5BBA-38FB-0BCA-80F4-131C15332FBE}"/>
          </ac:spMkLst>
        </pc:spChg>
        <pc:spChg chg="mod">
          <ac:chgData name="Laura Hernandez" userId="S::lhernandez@arellanoassociates.com::88640c5b-9a57-47b2-a1fd-b6bc70e54590" providerId="AD" clId="Web-{1AD35E16-6450-596D-1268-A9AFC56AA94A}" dt="2024-01-25T05:41:45.463" v="188" actId="1076"/>
          <ac:spMkLst>
            <pc:docMk/>
            <pc:sldMk cId="1458217666" sldId="2147378518"/>
            <ac:spMk id="10" creationId="{52D32734-615E-C7B7-005C-23CDF710AB72}"/>
          </ac:spMkLst>
        </pc:spChg>
        <pc:spChg chg="mod">
          <ac:chgData name="Laura Hernandez" userId="S::lhernandez@arellanoassociates.com::88640c5b-9a57-47b2-a1fd-b6bc70e54590" providerId="AD" clId="Web-{1AD35E16-6450-596D-1268-A9AFC56AA94A}" dt="2024-01-25T05:41:24.994" v="182" actId="1076"/>
          <ac:spMkLst>
            <pc:docMk/>
            <pc:sldMk cId="1458217666" sldId="2147378518"/>
            <ac:spMk id="15" creationId="{F9FC4017-2487-42C0-976D-EFD3F260A96B}"/>
          </ac:spMkLst>
        </pc:spChg>
        <pc:graphicFrameChg chg="mod">
          <ac:chgData name="Laura Hernandez" userId="S::lhernandez@arellanoassociates.com::88640c5b-9a57-47b2-a1fd-b6bc70e54590" providerId="AD" clId="Web-{1AD35E16-6450-596D-1268-A9AFC56AA94A}" dt="2024-01-25T05:41:35.369" v="183" actId="1076"/>
          <ac:graphicFrameMkLst>
            <pc:docMk/>
            <pc:sldMk cId="1458217666" sldId="2147378518"/>
            <ac:graphicFrameMk id="5" creationId="{E759A0F0-9F83-5214-A4C4-1DDD960AA7D8}"/>
          </ac:graphicFrameMkLst>
        </pc:graphicFrameChg>
        <pc:graphicFrameChg chg="mod">
          <ac:chgData name="Laura Hernandez" userId="S::lhernandez@arellanoassociates.com::88640c5b-9a57-47b2-a1fd-b6bc70e54590" providerId="AD" clId="Web-{1AD35E16-6450-596D-1268-A9AFC56AA94A}" dt="2024-01-25T05:41:51.557" v="190" actId="1076"/>
          <ac:graphicFrameMkLst>
            <pc:docMk/>
            <pc:sldMk cId="1458217666" sldId="2147378518"/>
            <ac:graphicFrameMk id="9" creationId="{9CD48F7E-C304-E511-4374-B8381A0FAA57}"/>
          </ac:graphicFrameMkLst>
        </pc:graphicFrame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AD35E16-6450-596D-1268-A9AFC56AA94A}" dt="2024-01-25T05:41:08.650" v="180"/>
              <pc2:cmMkLst xmlns:pc2="http://schemas.microsoft.com/office/powerpoint/2019/9/main/command">
                <pc:docMk/>
                <pc:sldMk cId="1458217666" sldId="2147378518"/>
                <pc2:cmMk id="{63A6868F-044A-4655-9659-A27AF7EA39E4}"/>
              </pc2:cmMkLst>
            </pc226:cmChg>
          </p:ext>
        </pc:extLst>
      </pc:sldChg>
      <pc:sldChg chg="modSp">
        <pc:chgData name="Laura Hernandez" userId="S::lhernandez@arellanoassociates.com::88640c5b-9a57-47b2-a1fd-b6bc70e54590" providerId="AD" clId="Web-{1AD35E16-6450-596D-1268-A9AFC56AA94A}" dt="2024-01-25T05:43:28.232" v="215" actId="1076"/>
        <pc:sldMkLst>
          <pc:docMk/>
          <pc:sldMk cId="4147320387" sldId="2147378519"/>
        </pc:sldMkLst>
        <pc:spChg chg="mod">
          <ac:chgData name="Laura Hernandez" userId="S::lhernandez@arellanoassociates.com::88640c5b-9a57-47b2-a1fd-b6bc70e54590" providerId="AD" clId="Web-{1AD35E16-6450-596D-1268-A9AFC56AA94A}" dt="2024-01-25T05:43:17.685" v="213" actId="1076"/>
          <ac:spMkLst>
            <pc:docMk/>
            <pc:sldMk cId="4147320387" sldId="2147378519"/>
            <ac:spMk id="5" creationId="{E0ACCB29-9D71-B0ED-D345-C120308B8DCB}"/>
          </ac:spMkLst>
        </pc:spChg>
        <pc:spChg chg="mod">
          <ac:chgData name="Laura Hernandez" userId="S::lhernandez@arellanoassociates.com::88640c5b-9a57-47b2-a1fd-b6bc70e54590" providerId="AD" clId="Web-{1AD35E16-6450-596D-1268-A9AFC56AA94A}" dt="2024-01-25T05:43:22.138" v="214" actId="1076"/>
          <ac:spMkLst>
            <pc:docMk/>
            <pc:sldMk cId="4147320387" sldId="2147378519"/>
            <ac:spMk id="8" creationId="{FA3E8A8B-BC12-5D85-687A-D163E9FCC7ED}"/>
          </ac:spMkLst>
        </pc:spChg>
        <pc:spChg chg="mod">
          <ac:chgData name="Laura Hernandez" userId="S::lhernandez@arellanoassociates.com::88640c5b-9a57-47b2-a1fd-b6bc70e54590" providerId="AD" clId="Web-{1AD35E16-6450-596D-1268-A9AFC56AA94A}" dt="2024-01-25T05:43:28.232" v="215" actId="1076"/>
          <ac:spMkLst>
            <pc:docMk/>
            <pc:sldMk cId="4147320387" sldId="2147378519"/>
            <ac:spMk id="9" creationId="{56207EB9-ABBC-E143-B569-B8F4652343D0}"/>
          </ac:spMkLst>
        </pc:spChg>
      </pc:sldChg>
      <pc:sldChg chg="modSp">
        <pc:chgData name="Laura Hernandez" userId="S::lhernandez@arellanoassociates.com::88640c5b-9a57-47b2-a1fd-b6bc70e54590" providerId="AD" clId="Web-{1AD35E16-6450-596D-1268-A9AFC56AA94A}" dt="2024-01-25T05:47:56.114" v="284" actId="1076"/>
        <pc:sldMkLst>
          <pc:docMk/>
          <pc:sldMk cId="1030503099" sldId="2147378520"/>
        </pc:sldMkLst>
        <pc:spChg chg="mod">
          <ac:chgData name="Laura Hernandez" userId="S::lhernandez@arellanoassociates.com::88640c5b-9a57-47b2-a1fd-b6bc70e54590" providerId="AD" clId="Web-{1AD35E16-6450-596D-1268-A9AFC56AA94A}" dt="2024-01-25T05:47:34.645" v="275" actId="1076"/>
          <ac:spMkLst>
            <pc:docMk/>
            <pc:sldMk cId="1030503099" sldId="2147378520"/>
            <ac:spMk id="5" creationId="{A510847D-D74A-207F-3F60-763012B24240}"/>
          </ac:spMkLst>
        </pc:spChg>
        <pc:spChg chg="mod">
          <ac:chgData name="Laura Hernandez" userId="S::lhernandez@arellanoassociates.com::88640c5b-9a57-47b2-a1fd-b6bc70e54590" providerId="AD" clId="Web-{1AD35E16-6450-596D-1268-A9AFC56AA94A}" dt="2024-01-25T05:47:52.942" v="283" actId="1076"/>
          <ac:spMkLst>
            <pc:docMk/>
            <pc:sldMk cId="1030503099" sldId="2147378520"/>
            <ac:spMk id="6" creationId="{617719C2-C754-E608-8AEB-93517BAB7FF3}"/>
          </ac:spMkLst>
        </pc:spChg>
        <pc:spChg chg="mod">
          <ac:chgData name="Laura Hernandez" userId="S::lhernandez@arellanoassociates.com::88640c5b-9a57-47b2-a1fd-b6bc70e54590" providerId="AD" clId="Web-{1AD35E16-6450-596D-1268-A9AFC56AA94A}" dt="2024-01-25T05:47:56.114" v="284" actId="1076"/>
          <ac:spMkLst>
            <pc:docMk/>
            <pc:sldMk cId="1030503099" sldId="2147378520"/>
            <ac:spMk id="12" creationId="{03475BB7-BDA0-5FF6-A638-6E203A39004C}"/>
          </ac:spMkLst>
        </pc:spChg>
        <pc:spChg chg="mod">
          <ac:chgData name="Laura Hernandez" userId="S::lhernandez@arellanoassociates.com::88640c5b-9a57-47b2-a1fd-b6bc70e54590" providerId="AD" clId="Web-{1AD35E16-6450-596D-1268-A9AFC56AA94A}" dt="2024-01-25T05:47:49.270" v="281" actId="1076"/>
          <ac:spMkLst>
            <pc:docMk/>
            <pc:sldMk cId="1030503099" sldId="2147378520"/>
            <ac:spMk id="16" creationId="{0A134AB2-B799-2B29-B3AC-2F7E2C2CE7AB}"/>
          </ac:spMkLst>
        </pc:spChg>
        <pc:graphicFrameChg chg="mod">
          <ac:chgData name="Laura Hernandez" userId="S::lhernandez@arellanoassociates.com::88640c5b-9a57-47b2-a1fd-b6bc70e54590" providerId="AD" clId="Web-{1AD35E16-6450-596D-1268-A9AFC56AA94A}" dt="2024-01-25T05:47:49.239" v="280" actId="1076"/>
          <ac:graphicFrameMkLst>
            <pc:docMk/>
            <pc:sldMk cId="1030503099" sldId="2147378520"/>
            <ac:graphicFrameMk id="3" creationId="{C7EECEF0-C37A-C3BE-967E-D8CD9CE38C7C}"/>
          </ac:graphicFrameMkLst>
        </pc:graphicFrameChg>
      </pc:sldChg>
      <pc:sldChg chg="modSp">
        <pc:chgData name="Laura Hernandez" userId="S::lhernandez@arellanoassociates.com::88640c5b-9a57-47b2-a1fd-b6bc70e54590" providerId="AD" clId="Web-{1AD35E16-6450-596D-1268-A9AFC56AA94A}" dt="2024-01-25T05:47:01.394" v="269" actId="20577"/>
        <pc:sldMkLst>
          <pc:docMk/>
          <pc:sldMk cId="2955388934" sldId="2147378521"/>
        </pc:sldMkLst>
        <pc:spChg chg="mod">
          <ac:chgData name="Laura Hernandez" userId="S::lhernandez@arellanoassociates.com::88640c5b-9a57-47b2-a1fd-b6bc70e54590" providerId="AD" clId="Web-{1AD35E16-6450-596D-1268-A9AFC56AA94A}" dt="2024-01-25T05:47:01.394" v="269" actId="20577"/>
          <ac:spMkLst>
            <pc:docMk/>
            <pc:sldMk cId="2955388934" sldId="2147378521"/>
            <ac:spMk id="6" creationId="{617719C2-C754-E608-8AEB-93517BAB7FF3}"/>
          </ac:spMkLst>
        </pc:spChg>
        <pc:spChg chg="mod">
          <ac:chgData name="Laura Hernandez" userId="S::lhernandez@arellanoassociates.com::88640c5b-9a57-47b2-a1fd-b6bc70e54590" providerId="AD" clId="Web-{1AD35E16-6450-596D-1268-A9AFC56AA94A}" dt="2024-01-25T05:46:55.503" v="264" actId="1076"/>
          <ac:spMkLst>
            <pc:docMk/>
            <pc:sldMk cId="2955388934" sldId="2147378521"/>
            <ac:spMk id="12" creationId="{03475BB7-BDA0-5FF6-A638-6E203A39004C}"/>
          </ac:spMkLst>
        </pc:spChg>
        <pc:spChg chg="mod">
          <ac:chgData name="Laura Hernandez" userId="S::lhernandez@arellanoassociates.com::88640c5b-9a57-47b2-a1fd-b6bc70e54590" providerId="AD" clId="Web-{1AD35E16-6450-596D-1268-A9AFC56AA94A}" dt="2024-01-25T05:46:48.612" v="262" actId="1076"/>
          <ac:spMkLst>
            <pc:docMk/>
            <pc:sldMk cId="2955388934" sldId="2147378521"/>
            <ac:spMk id="16" creationId="{0A134AB2-B799-2B29-B3AC-2F7E2C2CE7AB}"/>
          </ac:spMkLst>
        </pc:spChg>
        <pc:graphicFrameChg chg="mod">
          <ac:chgData name="Laura Hernandez" userId="S::lhernandez@arellanoassociates.com::88640c5b-9a57-47b2-a1fd-b6bc70e54590" providerId="AD" clId="Web-{1AD35E16-6450-596D-1268-A9AFC56AA94A}" dt="2024-01-25T05:46:48.581" v="261" actId="1076"/>
          <ac:graphicFrameMkLst>
            <pc:docMk/>
            <pc:sldMk cId="2955388934" sldId="2147378521"/>
            <ac:graphicFrameMk id="3" creationId="{C7EECEF0-C37A-C3BE-967E-D8CD9CE38C7C}"/>
          </ac:graphicFrameMkLst>
        </pc:graphicFrameChg>
      </pc:sldChg>
      <pc:sldChg chg="modSp">
        <pc:chgData name="Laura Hernandez" userId="S::lhernandez@arellanoassociates.com::88640c5b-9a57-47b2-a1fd-b6bc70e54590" providerId="AD" clId="Web-{1AD35E16-6450-596D-1268-A9AFC56AA94A}" dt="2024-01-25T05:45:43.798" v="247" actId="1076"/>
        <pc:sldMkLst>
          <pc:docMk/>
          <pc:sldMk cId="3456078457" sldId="2147378522"/>
        </pc:sldMkLst>
        <pc:spChg chg="mod">
          <ac:chgData name="Laura Hernandez" userId="S::lhernandez@arellanoassociates.com::88640c5b-9a57-47b2-a1fd-b6bc70e54590" providerId="AD" clId="Web-{1AD35E16-6450-596D-1268-A9AFC56AA94A}" dt="2024-01-25T05:45:33.860" v="242" actId="1076"/>
          <ac:spMkLst>
            <pc:docMk/>
            <pc:sldMk cId="3456078457" sldId="2147378522"/>
            <ac:spMk id="4" creationId="{7EDB7511-E158-70B3-D0D2-FC63DADF3B88}"/>
          </ac:spMkLst>
        </pc:spChg>
        <pc:spChg chg="mod">
          <ac:chgData name="Laura Hernandez" userId="S::lhernandez@arellanoassociates.com::88640c5b-9a57-47b2-a1fd-b6bc70e54590" providerId="AD" clId="Web-{1AD35E16-6450-596D-1268-A9AFC56AA94A}" dt="2024-01-25T05:45:40.376" v="244" actId="1076"/>
          <ac:spMkLst>
            <pc:docMk/>
            <pc:sldMk cId="3456078457" sldId="2147378522"/>
            <ac:spMk id="6" creationId="{617719C2-C754-E608-8AEB-93517BAB7FF3}"/>
          </ac:spMkLst>
        </pc:spChg>
        <pc:spChg chg="mod">
          <ac:chgData name="Laura Hernandez" userId="S::lhernandez@arellanoassociates.com::88640c5b-9a57-47b2-a1fd-b6bc70e54590" providerId="AD" clId="Web-{1AD35E16-6450-596D-1268-A9AFC56AA94A}" dt="2024-01-25T05:45:43.798" v="247" actId="1076"/>
          <ac:spMkLst>
            <pc:docMk/>
            <pc:sldMk cId="3456078457" sldId="2147378522"/>
            <ac:spMk id="12" creationId="{03475BB7-BDA0-5FF6-A638-6E203A39004C}"/>
          </ac:spMkLst>
        </pc:spChg>
        <pc:spChg chg="mod">
          <ac:chgData name="Laura Hernandez" userId="S::lhernandez@arellanoassociates.com::88640c5b-9a57-47b2-a1fd-b6bc70e54590" providerId="AD" clId="Web-{1AD35E16-6450-596D-1268-A9AFC56AA94A}" dt="2024-01-25T05:45:40.439" v="246" actId="1076"/>
          <ac:spMkLst>
            <pc:docMk/>
            <pc:sldMk cId="3456078457" sldId="2147378522"/>
            <ac:spMk id="16" creationId="{0A134AB2-B799-2B29-B3AC-2F7E2C2CE7AB}"/>
          </ac:spMkLst>
        </pc:spChg>
        <pc:graphicFrameChg chg="mod">
          <ac:chgData name="Laura Hernandez" userId="S::lhernandez@arellanoassociates.com::88640c5b-9a57-47b2-a1fd-b6bc70e54590" providerId="AD" clId="Web-{1AD35E16-6450-596D-1268-A9AFC56AA94A}" dt="2024-01-25T05:45:40.329" v="243" actId="1076"/>
          <ac:graphicFrameMkLst>
            <pc:docMk/>
            <pc:sldMk cId="3456078457" sldId="2147378522"/>
            <ac:graphicFrameMk id="3" creationId="{C7EECEF0-C37A-C3BE-967E-D8CD9CE38C7C}"/>
          </ac:graphicFrameMkLst>
        </pc:graphicFrameChg>
      </pc:sldChg>
      <pc:sldChg chg="modSp">
        <pc:chgData name="Laura Hernandez" userId="S::lhernandez@arellanoassociates.com::88640c5b-9a57-47b2-a1fd-b6bc70e54590" providerId="AD" clId="Web-{1AD35E16-6450-596D-1268-A9AFC56AA94A}" dt="2024-01-25T05:47:10.191" v="273" actId="20577"/>
        <pc:sldMkLst>
          <pc:docMk/>
          <pc:sldMk cId="1312359386" sldId="2147378523"/>
        </pc:sldMkLst>
        <pc:spChg chg="mod">
          <ac:chgData name="Laura Hernandez" userId="S::lhernandez@arellanoassociates.com::88640c5b-9a57-47b2-a1fd-b6bc70e54590" providerId="AD" clId="Web-{1AD35E16-6450-596D-1268-A9AFC56AA94A}" dt="2024-01-25T05:44:30.562" v="228" actId="1076"/>
          <ac:spMkLst>
            <pc:docMk/>
            <pc:sldMk cId="1312359386" sldId="2147378523"/>
            <ac:spMk id="4" creationId="{7EDB7511-E158-70B3-D0D2-FC63DADF3B88}"/>
          </ac:spMkLst>
        </pc:spChg>
        <pc:spChg chg="mod">
          <ac:chgData name="Laura Hernandez" userId="S::lhernandez@arellanoassociates.com::88640c5b-9a57-47b2-a1fd-b6bc70e54590" providerId="AD" clId="Web-{1AD35E16-6450-596D-1268-A9AFC56AA94A}" dt="2024-01-25T05:47:10.191" v="273" actId="20577"/>
          <ac:spMkLst>
            <pc:docMk/>
            <pc:sldMk cId="1312359386" sldId="2147378523"/>
            <ac:spMk id="6" creationId="{617719C2-C754-E608-8AEB-93517BAB7FF3}"/>
          </ac:spMkLst>
        </pc:spChg>
        <pc:spChg chg="mod">
          <ac:chgData name="Laura Hernandez" userId="S::lhernandez@arellanoassociates.com::88640c5b-9a57-47b2-a1fd-b6bc70e54590" providerId="AD" clId="Web-{1AD35E16-6450-596D-1268-A9AFC56AA94A}" dt="2024-01-25T05:45:54.798" v="249" actId="1076"/>
          <ac:spMkLst>
            <pc:docMk/>
            <pc:sldMk cId="1312359386" sldId="2147378523"/>
            <ac:spMk id="12" creationId="{03475BB7-BDA0-5FF6-A638-6E203A39004C}"/>
          </ac:spMkLst>
        </pc:spChg>
        <pc:spChg chg="mod">
          <ac:chgData name="Laura Hernandez" userId="S::lhernandez@arellanoassociates.com::88640c5b-9a57-47b2-a1fd-b6bc70e54590" providerId="AD" clId="Web-{1AD35E16-6450-596D-1268-A9AFC56AA94A}" dt="2024-01-25T05:44:45.828" v="233" actId="1076"/>
          <ac:spMkLst>
            <pc:docMk/>
            <pc:sldMk cId="1312359386" sldId="2147378523"/>
            <ac:spMk id="16" creationId="{0A134AB2-B799-2B29-B3AC-2F7E2C2CE7AB}"/>
          </ac:spMkLst>
        </pc:spChg>
        <pc:graphicFrameChg chg="mod">
          <ac:chgData name="Laura Hernandez" userId="S::lhernandez@arellanoassociates.com::88640c5b-9a57-47b2-a1fd-b6bc70e54590" providerId="AD" clId="Web-{1AD35E16-6450-596D-1268-A9AFC56AA94A}" dt="2024-01-25T05:44:34.515" v="229" actId="1076"/>
          <ac:graphicFrameMkLst>
            <pc:docMk/>
            <pc:sldMk cId="1312359386" sldId="2147378523"/>
            <ac:graphicFrameMk id="3" creationId="{C7EECEF0-C37A-C3BE-967E-D8CD9CE38C7C}"/>
          </ac:graphicFrameMkLst>
        </pc:graphicFrameChg>
      </pc:sldChg>
      <pc:sldChg chg="modSp">
        <pc:chgData name="Laura Hernandez" userId="S::lhernandez@arellanoassociates.com::88640c5b-9a57-47b2-a1fd-b6bc70e54590" providerId="AD" clId="Web-{1AD35E16-6450-596D-1268-A9AFC56AA94A}" dt="2024-01-25T05:43:50.014" v="220" actId="1076"/>
        <pc:sldMkLst>
          <pc:docMk/>
          <pc:sldMk cId="3979025799" sldId="2147378524"/>
        </pc:sldMkLst>
        <pc:spChg chg="mod">
          <ac:chgData name="Laura Hernandez" userId="S::lhernandez@arellanoassociates.com::88640c5b-9a57-47b2-a1fd-b6bc70e54590" providerId="AD" clId="Web-{1AD35E16-6450-596D-1268-A9AFC56AA94A}" dt="2024-01-25T05:43:40.373" v="216" actId="1076"/>
          <ac:spMkLst>
            <pc:docMk/>
            <pc:sldMk cId="3979025799" sldId="2147378524"/>
            <ac:spMk id="4" creationId="{7EDB7511-E158-70B3-D0D2-FC63DADF3B88}"/>
          </ac:spMkLst>
        </pc:spChg>
        <pc:spChg chg="mod">
          <ac:chgData name="Laura Hernandez" userId="S::lhernandez@arellanoassociates.com::88640c5b-9a57-47b2-a1fd-b6bc70e54590" providerId="AD" clId="Web-{1AD35E16-6450-596D-1268-A9AFC56AA94A}" dt="2024-01-25T05:43:49.967" v="219" actId="1076"/>
          <ac:spMkLst>
            <pc:docMk/>
            <pc:sldMk cId="3979025799" sldId="2147378524"/>
            <ac:spMk id="6" creationId="{617719C2-C754-E608-8AEB-93517BAB7FF3}"/>
          </ac:spMkLst>
        </pc:spChg>
        <pc:spChg chg="mod">
          <ac:chgData name="Laura Hernandez" userId="S::lhernandez@arellanoassociates.com::88640c5b-9a57-47b2-a1fd-b6bc70e54590" providerId="AD" clId="Web-{1AD35E16-6450-596D-1268-A9AFC56AA94A}" dt="2024-01-25T05:43:50.014" v="220" actId="1076"/>
          <ac:spMkLst>
            <pc:docMk/>
            <pc:sldMk cId="3979025799" sldId="2147378524"/>
            <ac:spMk id="12" creationId="{03475BB7-BDA0-5FF6-A638-6E203A39004C}"/>
          </ac:spMkLst>
        </pc:spChg>
        <pc:spChg chg="mod">
          <ac:chgData name="Laura Hernandez" userId="S::lhernandez@arellanoassociates.com::88640c5b-9a57-47b2-a1fd-b6bc70e54590" providerId="AD" clId="Web-{1AD35E16-6450-596D-1268-A9AFC56AA94A}" dt="2024-01-25T05:43:45.967" v="218" actId="1076"/>
          <ac:spMkLst>
            <pc:docMk/>
            <pc:sldMk cId="3979025799" sldId="2147378524"/>
            <ac:spMk id="16" creationId="{0A134AB2-B799-2B29-B3AC-2F7E2C2CE7AB}"/>
          </ac:spMkLst>
        </pc:spChg>
        <pc:graphicFrameChg chg="mod">
          <ac:chgData name="Laura Hernandez" userId="S::lhernandez@arellanoassociates.com::88640c5b-9a57-47b2-a1fd-b6bc70e54590" providerId="AD" clId="Web-{1AD35E16-6450-596D-1268-A9AFC56AA94A}" dt="2024-01-25T05:43:45.920" v="217" actId="1076"/>
          <ac:graphicFrameMkLst>
            <pc:docMk/>
            <pc:sldMk cId="3979025799" sldId="2147378524"/>
            <ac:graphicFrameMk id="3" creationId="{C7EECEF0-C37A-C3BE-967E-D8CD9CE38C7C}"/>
          </ac:graphicFrameMkLst>
        </pc:graphicFrameChg>
      </pc:sldChg>
      <pc:sldChg chg="modSp">
        <pc:chgData name="Laura Hernandez" userId="S::lhernandez@arellanoassociates.com::88640c5b-9a57-47b2-a1fd-b6bc70e54590" providerId="AD" clId="Web-{1AD35E16-6450-596D-1268-A9AFC56AA94A}" dt="2024-01-25T05:45:22.391" v="241" actId="1076"/>
        <pc:sldMkLst>
          <pc:docMk/>
          <pc:sldMk cId="3095834487" sldId="2147378525"/>
        </pc:sldMkLst>
        <pc:spChg chg="mod">
          <ac:chgData name="Laura Hernandez" userId="S::lhernandez@arellanoassociates.com::88640c5b-9a57-47b2-a1fd-b6bc70e54590" providerId="AD" clId="Web-{1AD35E16-6450-596D-1268-A9AFC56AA94A}" dt="2024-01-25T05:45:04.828" v="237" actId="1076"/>
          <ac:spMkLst>
            <pc:docMk/>
            <pc:sldMk cId="3095834487" sldId="2147378525"/>
            <ac:spMk id="3" creationId="{E1E1F6D4-AA5C-6961-E103-7555E34F2F37}"/>
          </ac:spMkLst>
        </pc:spChg>
        <pc:spChg chg="mod">
          <ac:chgData name="Laura Hernandez" userId="S::lhernandez@arellanoassociates.com::88640c5b-9a57-47b2-a1fd-b6bc70e54590" providerId="AD" clId="Web-{1AD35E16-6450-596D-1268-A9AFC56AA94A}" dt="2024-01-25T05:45:22.391" v="241" actId="1076"/>
          <ac:spMkLst>
            <pc:docMk/>
            <pc:sldMk cId="3095834487" sldId="2147378525"/>
            <ac:spMk id="14" creationId="{E0398708-DEE4-57EA-9A03-7FBCC6E1F52E}"/>
          </ac:spMkLst>
        </pc:spChg>
        <pc:graphicFrameChg chg="mod modGraphic">
          <ac:chgData name="Laura Hernandez" userId="S::lhernandez@arellanoassociates.com::88640c5b-9a57-47b2-a1fd-b6bc70e54590" providerId="AD" clId="Web-{1AD35E16-6450-596D-1268-A9AFC56AA94A}" dt="2024-01-25T05:45:18.907" v="240" actId="1076"/>
          <ac:graphicFrameMkLst>
            <pc:docMk/>
            <pc:sldMk cId="3095834487" sldId="2147378525"/>
            <ac:graphicFrameMk id="12" creationId="{279F5CC7-1A20-8403-5E73-1CC356EE06C8}"/>
          </ac:graphicFrameMkLst>
        </pc:graphicFrameChg>
      </pc:sldChg>
      <pc:sldChg chg="modSp">
        <pc:chgData name="Laura Hernandez" userId="S::lhernandez@arellanoassociates.com::88640c5b-9a57-47b2-a1fd-b6bc70e54590" providerId="AD" clId="Web-{1AD35E16-6450-596D-1268-A9AFC56AA94A}" dt="2024-01-25T05:47:23.192" v="274" actId="1076"/>
        <pc:sldMkLst>
          <pc:docMk/>
          <pc:sldMk cId="3913535983" sldId="2147378526"/>
        </pc:sldMkLst>
        <pc:spChg chg="mod">
          <ac:chgData name="Laura Hernandez" userId="S::lhernandez@arellanoassociates.com::88640c5b-9a57-47b2-a1fd-b6bc70e54590" providerId="AD" clId="Web-{1AD35E16-6450-596D-1268-A9AFC56AA94A}" dt="2024-01-25T05:47:23.192" v="274" actId="1076"/>
          <ac:spMkLst>
            <pc:docMk/>
            <pc:sldMk cId="3913535983" sldId="2147378526"/>
            <ac:spMk id="3" creationId="{E1E1F6D4-AA5C-6961-E103-7555E34F2F37}"/>
          </ac:spMkLst>
        </pc:spChg>
      </pc:sldChg>
      <pc:sldChg chg="modSp">
        <pc:chgData name="Laura Hernandez" userId="S::lhernandez@arellanoassociates.com::88640c5b-9a57-47b2-a1fd-b6bc70e54590" providerId="AD" clId="Web-{1AD35E16-6450-596D-1268-A9AFC56AA94A}" dt="2024-01-25T05:42:28.011" v="203" actId="1076"/>
        <pc:sldMkLst>
          <pc:docMk/>
          <pc:sldMk cId="273907156" sldId="2147378527"/>
        </pc:sldMkLst>
        <pc:spChg chg="mod">
          <ac:chgData name="Laura Hernandez" userId="S::lhernandez@arellanoassociates.com::88640c5b-9a57-47b2-a1fd-b6bc70e54590" providerId="AD" clId="Web-{1AD35E16-6450-596D-1268-A9AFC56AA94A}" dt="2024-01-25T05:42:19.558" v="195" actId="1076"/>
          <ac:spMkLst>
            <pc:docMk/>
            <pc:sldMk cId="273907156" sldId="2147378527"/>
            <ac:spMk id="88" creationId="{7120AAE9-84E8-549F-FA42-EF816268CD54}"/>
          </ac:spMkLst>
        </pc:spChg>
        <pc:grpChg chg="mod">
          <ac:chgData name="Laura Hernandez" userId="S::lhernandez@arellanoassociates.com::88640c5b-9a57-47b2-a1fd-b6bc70e54590" providerId="AD" clId="Web-{1AD35E16-6450-596D-1268-A9AFC56AA94A}" dt="2024-01-25T05:42:27.886" v="197" actId="1076"/>
          <ac:grpSpMkLst>
            <pc:docMk/>
            <pc:sldMk cId="273907156" sldId="2147378527"/>
            <ac:grpSpMk id="26" creationId="{B678E363-8946-7346-EFDE-3DF710C5DFDF}"/>
          </ac:grpSpMkLst>
        </pc:grpChg>
        <pc:grpChg chg="mod">
          <ac:chgData name="Laura Hernandez" userId="S::lhernandez@arellanoassociates.com::88640c5b-9a57-47b2-a1fd-b6bc70e54590" providerId="AD" clId="Web-{1AD35E16-6450-596D-1268-A9AFC56AA94A}" dt="2024-01-25T05:42:27.949" v="199" actId="1076"/>
          <ac:grpSpMkLst>
            <pc:docMk/>
            <pc:sldMk cId="273907156" sldId="2147378527"/>
            <ac:grpSpMk id="60" creationId="{CD249C17-F07E-83F6-3995-2C40FFD493CB}"/>
          </ac:grpSpMkLst>
        </pc:grpChg>
        <pc:grpChg chg="mod">
          <ac:chgData name="Laura Hernandez" userId="S::lhernandez@arellanoassociates.com::88640c5b-9a57-47b2-a1fd-b6bc70e54590" providerId="AD" clId="Web-{1AD35E16-6450-596D-1268-A9AFC56AA94A}" dt="2024-01-25T05:42:27.855" v="196" actId="1076"/>
          <ac:grpSpMkLst>
            <pc:docMk/>
            <pc:sldMk cId="273907156" sldId="2147378527"/>
            <ac:grpSpMk id="61" creationId="{48EB12CE-26A8-71AC-A26B-5B265E359F57}"/>
          </ac:grpSpMkLst>
        </pc:grpChg>
        <pc:grpChg chg="mod">
          <ac:chgData name="Laura Hernandez" userId="S::lhernandez@arellanoassociates.com::88640c5b-9a57-47b2-a1fd-b6bc70e54590" providerId="AD" clId="Web-{1AD35E16-6450-596D-1268-A9AFC56AA94A}" dt="2024-01-25T05:42:27.918" v="198" actId="1076"/>
          <ac:grpSpMkLst>
            <pc:docMk/>
            <pc:sldMk cId="273907156" sldId="2147378527"/>
            <ac:grpSpMk id="62" creationId="{E3FD2290-664C-7042-4021-D8742FEA1FE8}"/>
          </ac:grpSpMkLst>
        </pc:grpChg>
        <pc:grpChg chg="mod">
          <ac:chgData name="Laura Hernandez" userId="S::lhernandez@arellanoassociates.com::88640c5b-9a57-47b2-a1fd-b6bc70e54590" providerId="AD" clId="Web-{1AD35E16-6450-596D-1268-A9AFC56AA94A}" dt="2024-01-25T05:42:27.965" v="200" actId="1076"/>
          <ac:grpSpMkLst>
            <pc:docMk/>
            <pc:sldMk cId="273907156" sldId="2147378527"/>
            <ac:grpSpMk id="72" creationId="{9A280C43-7E4C-567A-723A-038DA0CF846F}"/>
          </ac:grpSpMkLst>
        </pc:grpChg>
        <pc:grpChg chg="mod">
          <ac:chgData name="Laura Hernandez" userId="S::lhernandez@arellanoassociates.com::88640c5b-9a57-47b2-a1fd-b6bc70e54590" providerId="AD" clId="Web-{1AD35E16-6450-596D-1268-A9AFC56AA94A}" dt="2024-01-25T05:42:27.980" v="201" actId="1076"/>
          <ac:grpSpMkLst>
            <pc:docMk/>
            <pc:sldMk cId="273907156" sldId="2147378527"/>
            <ac:grpSpMk id="108" creationId="{7278E077-4ACA-17B0-92FA-F910A4197CF6}"/>
          </ac:grpSpMkLst>
        </pc:grpChg>
        <pc:grpChg chg="mod">
          <ac:chgData name="Laura Hernandez" userId="S::lhernandez@arellanoassociates.com::88640c5b-9a57-47b2-a1fd-b6bc70e54590" providerId="AD" clId="Web-{1AD35E16-6450-596D-1268-A9AFC56AA94A}" dt="2024-01-25T05:42:27.996" v="202" actId="1076"/>
          <ac:grpSpMkLst>
            <pc:docMk/>
            <pc:sldMk cId="273907156" sldId="2147378527"/>
            <ac:grpSpMk id="112" creationId="{50251A10-7264-5D4C-CCA5-439581EF209C}"/>
          </ac:grpSpMkLst>
        </pc:grpChg>
        <pc:grpChg chg="mod">
          <ac:chgData name="Laura Hernandez" userId="S::lhernandez@arellanoassociates.com::88640c5b-9a57-47b2-a1fd-b6bc70e54590" providerId="AD" clId="Web-{1AD35E16-6450-596D-1268-A9AFC56AA94A}" dt="2024-01-25T05:42:28.011" v="203" actId="1076"/>
          <ac:grpSpMkLst>
            <pc:docMk/>
            <pc:sldMk cId="273907156" sldId="2147378527"/>
            <ac:grpSpMk id="120" creationId="{A7C91705-D0DD-8F60-A81D-9A2CA01AEA46}"/>
          </ac:grpSpMkLst>
        </pc:grpChg>
      </pc:sldChg>
      <pc:sldChg chg="delSp modSp delCm">
        <pc:chgData name="Laura Hernandez" userId="S::lhernandez@arellanoassociates.com::88640c5b-9a57-47b2-a1fd-b6bc70e54590" providerId="AD" clId="Web-{1AD35E16-6450-596D-1268-A9AFC56AA94A}" dt="2024-01-25T05:50:41.260" v="319" actId="1076"/>
        <pc:sldMkLst>
          <pc:docMk/>
          <pc:sldMk cId="14179936" sldId="2147378529"/>
        </pc:sldMkLst>
        <pc:spChg chg="del mod">
          <ac:chgData name="Laura Hernandez" userId="S::lhernandez@arellanoassociates.com::88640c5b-9a57-47b2-a1fd-b6bc70e54590" providerId="AD" clId="Web-{1AD35E16-6450-596D-1268-A9AFC56AA94A}" dt="2024-01-25T05:50:23.947" v="314"/>
          <ac:spMkLst>
            <pc:docMk/>
            <pc:sldMk cId="14179936" sldId="2147378529"/>
            <ac:spMk id="3" creationId="{718225F5-0E49-3027-2D86-CBD378277847}"/>
          </ac:spMkLst>
        </pc:spChg>
        <pc:spChg chg="mod">
          <ac:chgData name="Laura Hernandez" userId="S::lhernandez@arellanoassociates.com::88640c5b-9a57-47b2-a1fd-b6bc70e54590" providerId="AD" clId="Web-{1AD35E16-6450-596D-1268-A9AFC56AA94A}" dt="2024-01-25T05:50:41.260" v="319" actId="1076"/>
          <ac:spMkLst>
            <pc:docMk/>
            <pc:sldMk cId="14179936" sldId="2147378529"/>
            <ac:spMk id="5" creationId="{10E78781-5DB8-8649-D789-A80337724EAD}"/>
          </ac:spMkLst>
        </pc:spChg>
        <pc:spChg chg="mod">
          <ac:chgData name="Laura Hernandez" userId="S::lhernandez@arellanoassociates.com::88640c5b-9a57-47b2-a1fd-b6bc70e54590" providerId="AD" clId="Web-{1AD35E16-6450-596D-1268-A9AFC56AA94A}" dt="2024-01-25T05:50:00.399" v="307" actId="1076"/>
          <ac:spMkLst>
            <pc:docMk/>
            <pc:sldMk cId="14179936" sldId="2147378529"/>
            <ac:spMk id="10" creationId="{9EFAA051-A763-F788-5C9C-73268D30CD46}"/>
          </ac:spMkLst>
        </pc:spChg>
        <pc:spChg chg="del">
          <ac:chgData name="Laura Hernandez" userId="S::lhernandez@arellanoassociates.com::88640c5b-9a57-47b2-a1fd-b6bc70e54590" providerId="AD" clId="Web-{1AD35E16-6450-596D-1268-A9AFC56AA94A}" dt="2024-01-25T05:50:09.040" v="309"/>
          <ac:spMkLst>
            <pc:docMk/>
            <pc:sldMk cId="14179936" sldId="2147378529"/>
            <ac:spMk id="11" creationId="{8B99FD3A-968E-B73F-FFE3-CCC31FA0E571}"/>
          </ac:spMkLst>
        </pc:spChg>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AD35E16-6450-596D-1268-A9AFC56AA94A}" dt="2024-01-25T05:50:13.571" v="310"/>
              <pc2:cmMkLst xmlns:pc2="http://schemas.microsoft.com/office/powerpoint/2019/9/main/command">
                <pc:docMk/>
                <pc:sldMk cId="14179936" sldId="2147378529"/>
                <pc2:cmMk id="{3321579A-D68B-496E-BB89-224A164B2CF4}"/>
              </pc2:cmMkLst>
            </pc226:cmChg>
          </p:ext>
        </pc:extLst>
      </pc:sldChg>
      <pc:sldChg chg="modSp">
        <pc:chgData name="Laura Hernandez" userId="S::lhernandez@arellanoassociates.com::88640c5b-9a57-47b2-a1fd-b6bc70e54590" providerId="AD" clId="Web-{1AD35E16-6450-596D-1268-A9AFC56AA94A}" dt="2024-01-25T05:38:23.051" v="110" actId="1076"/>
        <pc:sldMkLst>
          <pc:docMk/>
          <pc:sldMk cId="4100240272" sldId="2147378551"/>
        </pc:sldMkLst>
        <pc:spChg chg="mod">
          <ac:chgData name="Laura Hernandez" userId="S::lhernandez@arellanoassociates.com::88640c5b-9a57-47b2-a1fd-b6bc70e54590" providerId="AD" clId="Web-{1AD35E16-6450-596D-1268-A9AFC56AA94A}" dt="2024-01-25T05:38:08.144" v="91" actId="20577"/>
          <ac:spMkLst>
            <pc:docMk/>
            <pc:sldMk cId="4100240272" sldId="2147378551"/>
            <ac:spMk id="2" creationId="{656447F9-BE76-7F6E-12DD-01A1C2F71D77}"/>
          </ac:spMkLst>
        </pc:spChg>
        <pc:spChg chg="mod">
          <ac:chgData name="Laura Hernandez" userId="S::lhernandez@arellanoassociates.com::88640c5b-9a57-47b2-a1fd-b6bc70e54590" providerId="AD" clId="Web-{1AD35E16-6450-596D-1268-A9AFC56AA94A}" dt="2024-01-25T05:38:22.879" v="96" actId="1076"/>
          <ac:spMkLst>
            <pc:docMk/>
            <pc:sldMk cId="4100240272" sldId="2147378551"/>
            <ac:spMk id="7" creationId="{1C9BFCE9-6E3A-C10C-EC34-0EE6F0C54685}"/>
          </ac:spMkLst>
        </pc:spChg>
        <pc:spChg chg="mod">
          <ac:chgData name="Laura Hernandez" userId="S::lhernandez@arellanoassociates.com::88640c5b-9a57-47b2-a1fd-b6bc70e54590" providerId="AD" clId="Web-{1AD35E16-6450-596D-1268-A9AFC56AA94A}" dt="2024-01-25T05:38:22.895" v="97" actId="1076"/>
          <ac:spMkLst>
            <pc:docMk/>
            <pc:sldMk cId="4100240272" sldId="2147378551"/>
            <ac:spMk id="8" creationId="{A7763144-A59A-6CE4-9ACF-424A36496D4E}"/>
          </ac:spMkLst>
        </pc:spChg>
        <pc:spChg chg="mod">
          <ac:chgData name="Laura Hernandez" userId="S::lhernandez@arellanoassociates.com::88640c5b-9a57-47b2-a1fd-b6bc70e54590" providerId="AD" clId="Web-{1AD35E16-6450-596D-1268-A9AFC56AA94A}" dt="2024-01-25T05:38:23.051" v="110" actId="1076"/>
          <ac:spMkLst>
            <pc:docMk/>
            <pc:sldMk cId="4100240272" sldId="2147378551"/>
            <ac:spMk id="9" creationId="{D27A08FE-BE95-4F7F-BBDC-56ACC298B5F1}"/>
          </ac:spMkLst>
        </pc:spChg>
        <pc:spChg chg="mod">
          <ac:chgData name="Laura Hernandez" userId="S::lhernandez@arellanoassociates.com::88640c5b-9a57-47b2-a1fd-b6bc70e54590" providerId="AD" clId="Web-{1AD35E16-6450-596D-1268-A9AFC56AA94A}" dt="2024-01-25T05:38:22.910" v="98" actId="1076"/>
          <ac:spMkLst>
            <pc:docMk/>
            <pc:sldMk cId="4100240272" sldId="2147378551"/>
            <ac:spMk id="10" creationId="{B38F3372-E7F7-30A3-3D6C-C3FE258212C0}"/>
          </ac:spMkLst>
        </pc:spChg>
        <pc:spChg chg="mod">
          <ac:chgData name="Laura Hernandez" userId="S::lhernandez@arellanoassociates.com::88640c5b-9a57-47b2-a1fd-b6bc70e54590" providerId="AD" clId="Web-{1AD35E16-6450-596D-1268-A9AFC56AA94A}" dt="2024-01-25T05:38:22.910" v="99" actId="1076"/>
          <ac:spMkLst>
            <pc:docMk/>
            <pc:sldMk cId="4100240272" sldId="2147378551"/>
            <ac:spMk id="11" creationId="{1B0DD67D-3CED-2108-4D2F-5AAD8C796247}"/>
          </ac:spMkLst>
        </pc:spChg>
        <pc:spChg chg="mod">
          <ac:chgData name="Laura Hernandez" userId="S::lhernandez@arellanoassociates.com::88640c5b-9a57-47b2-a1fd-b6bc70e54590" providerId="AD" clId="Web-{1AD35E16-6450-596D-1268-A9AFC56AA94A}" dt="2024-01-25T05:38:22.926" v="100" actId="1076"/>
          <ac:spMkLst>
            <pc:docMk/>
            <pc:sldMk cId="4100240272" sldId="2147378551"/>
            <ac:spMk id="12" creationId="{C899D20B-E64C-0E8C-B969-F04ADB311161}"/>
          </ac:spMkLst>
        </pc:spChg>
        <pc:spChg chg="mod">
          <ac:chgData name="Laura Hernandez" userId="S::lhernandez@arellanoassociates.com::88640c5b-9a57-47b2-a1fd-b6bc70e54590" providerId="AD" clId="Web-{1AD35E16-6450-596D-1268-A9AFC56AA94A}" dt="2024-01-25T05:38:22.832" v="94" actId="1076"/>
          <ac:spMkLst>
            <pc:docMk/>
            <pc:sldMk cId="4100240272" sldId="2147378551"/>
            <ac:spMk id="14" creationId="{88171AFF-592E-87A2-4156-E813102A49B5}"/>
          </ac:spMkLst>
        </pc:spChg>
        <pc:spChg chg="mod">
          <ac:chgData name="Laura Hernandez" userId="S::lhernandez@arellanoassociates.com::88640c5b-9a57-47b2-a1fd-b6bc70e54590" providerId="AD" clId="Web-{1AD35E16-6450-596D-1268-A9AFC56AA94A}" dt="2024-01-25T05:38:22.817" v="92" actId="1076"/>
          <ac:spMkLst>
            <pc:docMk/>
            <pc:sldMk cId="4100240272" sldId="2147378551"/>
            <ac:spMk id="15" creationId="{44A9F40A-525C-EA25-7A87-69516EC2982A}"/>
          </ac:spMkLst>
        </pc:spChg>
        <pc:spChg chg="mod">
          <ac:chgData name="Laura Hernandez" userId="S::lhernandez@arellanoassociates.com::88640c5b-9a57-47b2-a1fd-b6bc70e54590" providerId="AD" clId="Web-{1AD35E16-6450-596D-1268-A9AFC56AA94A}" dt="2024-01-25T05:38:23.035" v="109" actId="1076"/>
          <ac:spMkLst>
            <pc:docMk/>
            <pc:sldMk cId="4100240272" sldId="2147378551"/>
            <ac:spMk id="16" creationId="{8B7BBDC2-E1FD-48AA-0A9B-499AE8947BE5}"/>
          </ac:spMkLst>
        </pc:spChg>
        <pc:spChg chg="mod">
          <ac:chgData name="Laura Hernandez" userId="S::lhernandez@arellanoassociates.com::88640c5b-9a57-47b2-a1fd-b6bc70e54590" providerId="AD" clId="Web-{1AD35E16-6450-596D-1268-A9AFC56AA94A}" dt="2024-01-25T05:38:22.942" v="101" actId="1076"/>
          <ac:spMkLst>
            <pc:docMk/>
            <pc:sldMk cId="4100240272" sldId="2147378551"/>
            <ac:spMk id="23" creationId="{9F7DC61F-C6D9-D3EE-22B7-D502F006E58B}"/>
          </ac:spMkLst>
        </pc:spChg>
        <pc:spChg chg="mod">
          <ac:chgData name="Laura Hernandez" userId="S::lhernandez@arellanoassociates.com::88640c5b-9a57-47b2-a1fd-b6bc70e54590" providerId="AD" clId="Web-{1AD35E16-6450-596D-1268-A9AFC56AA94A}" dt="2024-01-25T05:38:22.957" v="102" actId="1076"/>
          <ac:spMkLst>
            <pc:docMk/>
            <pc:sldMk cId="4100240272" sldId="2147378551"/>
            <ac:spMk id="24" creationId="{065053E5-B50D-D2B8-3E91-1747786D4879}"/>
          </ac:spMkLst>
        </pc:spChg>
        <pc:spChg chg="mod">
          <ac:chgData name="Laura Hernandez" userId="S::lhernandez@arellanoassociates.com::88640c5b-9a57-47b2-a1fd-b6bc70e54590" providerId="AD" clId="Web-{1AD35E16-6450-596D-1268-A9AFC56AA94A}" dt="2024-01-25T05:38:22.973" v="103" actId="1076"/>
          <ac:spMkLst>
            <pc:docMk/>
            <pc:sldMk cId="4100240272" sldId="2147378551"/>
            <ac:spMk id="25" creationId="{4F64D3AA-C209-276F-2D22-A92E3BF1F244}"/>
          </ac:spMkLst>
        </pc:spChg>
        <pc:spChg chg="mod">
          <ac:chgData name="Laura Hernandez" userId="S::lhernandez@arellanoassociates.com::88640c5b-9a57-47b2-a1fd-b6bc70e54590" providerId="AD" clId="Web-{1AD35E16-6450-596D-1268-A9AFC56AA94A}" dt="2024-01-25T05:38:22.973" v="104" actId="1076"/>
          <ac:spMkLst>
            <pc:docMk/>
            <pc:sldMk cId="4100240272" sldId="2147378551"/>
            <ac:spMk id="26" creationId="{5A0D6B33-08F7-6675-E58C-26F87AE2073A}"/>
          </ac:spMkLst>
        </pc:spChg>
        <pc:spChg chg="mod">
          <ac:chgData name="Laura Hernandez" userId="S::lhernandez@arellanoassociates.com::88640c5b-9a57-47b2-a1fd-b6bc70e54590" providerId="AD" clId="Web-{1AD35E16-6450-596D-1268-A9AFC56AA94A}" dt="2024-01-25T05:38:22.989" v="105" actId="1076"/>
          <ac:spMkLst>
            <pc:docMk/>
            <pc:sldMk cId="4100240272" sldId="2147378551"/>
            <ac:spMk id="27" creationId="{D6B6A76A-DE86-4CC0-5BCA-C85720B5E29B}"/>
          </ac:spMkLst>
        </pc:spChg>
        <pc:spChg chg="mod">
          <ac:chgData name="Laura Hernandez" userId="S::lhernandez@arellanoassociates.com::88640c5b-9a57-47b2-a1fd-b6bc70e54590" providerId="AD" clId="Web-{1AD35E16-6450-596D-1268-A9AFC56AA94A}" dt="2024-01-25T05:38:23.004" v="106" actId="1076"/>
          <ac:spMkLst>
            <pc:docMk/>
            <pc:sldMk cId="4100240272" sldId="2147378551"/>
            <ac:spMk id="28" creationId="{37567CFF-F6A0-A55F-99D7-290391431A90}"/>
          </ac:spMkLst>
        </pc:spChg>
        <pc:spChg chg="mod">
          <ac:chgData name="Laura Hernandez" userId="S::lhernandez@arellanoassociates.com::88640c5b-9a57-47b2-a1fd-b6bc70e54590" providerId="AD" clId="Web-{1AD35E16-6450-596D-1268-A9AFC56AA94A}" dt="2024-01-25T05:38:23.020" v="107" actId="1076"/>
          <ac:spMkLst>
            <pc:docMk/>
            <pc:sldMk cId="4100240272" sldId="2147378551"/>
            <ac:spMk id="29" creationId="{298B6135-EE3C-0712-D974-CD1B02BEC8E9}"/>
          </ac:spMkLst>
        </pc:spChg>
        <pc:spChg chg="mod">
          <ac:chgData name="Laura Hernandez" userId="S::lhernandez@arellanoassociates.com::88640c5b-9a57-47b2-a1fd-b6bc70e54590" providerId="AD" clId="Web-{1AD35E16-6450-596D-1268-A9AFC56AA94A}" dt="2024-01-25T05:38:23.035" v="108" actId="1076"/>
          <ac:spMkLst>
            <pc:docMk/>
            <pc:sldMk cId="4100240272" sldId="2147378551"/>
            <ac:spMk id="30" creationId="{EF0918C6-1C83-E8FA-098C-E217C3B2B12B}"/>
          </ac:spMkLst>
        </pc:spChg>
        <pc:spChg chg="mod">
          <ac:chgData name="Laura Hernandez" userId="S::lhernandez@arellanoassociates.com::88640c5b-9a57-47b2-a1fd-b6bc70e54590" providerId="AD" clId="Web-{1AD35E16-6450-596D-1268-A9AFC56AA94A}" dt="2024-01-25T05:38:22.832" v="93" actId="1076"/>
          <ac:spMkLst>
            <pc:docMk/>
            <pc:sldMk cId="4100240272" sldId="2147378551"/>
            <ac:spMk id="32" creationId="{FCE508A8-C57E-3C3A-C1CD-6F075B9EDE65}"/>
          </ac:spMkLst>
        </pc:spChg>
        <pc:grpChg chg="mod">
          <ac:chgData name="Laura Hernandez" userId="S::lhernandez@arellanoassociates.com::88640c5b-9a57-47b2-a1fd-b6bc70e54590" providerId="AD" clId="Web-{1AD35E16-6450-596D-1268-A9AFC56AA94A}" dt="2024-01-25T05:38:22.848" v="95" actId="1076"/>
          <ac:grpSpMkLst>
            <pc:docMk/>
            <pc:sldMk cId="4100240272" sldId="2147378551"/>
            <ac:grpSpMk id="6" creationId="{2DBEC5EE-EAD7-6DC4-3EE7-DD1F77A062BD}"/>
          </ac:grpSpMkLst>
        </pc:grpChg>
      </pc:sldChg>
    </pc:docChg>
  </pc:docChgLst>
  <pc:docChgLst>
    <pc:chgData name="Cano, Michael" userId="S::canom_metro.net#ext#@arellanoassociates.onmicrosoft.com::de7a47bb-dc3c-4eb5-98ae-16ddd52cf860" providerId="AD" clId="Web-{982BCD38-5020-02AA-F7B9-65AD90627A65}"/>
    <pc:docChg chg="modSld">
      <pc:chgData name="Cano, Michael" userId="S::canom_metro.net#ext#@arellanoassociates.onmicrosoft.com::de7a47bb-dc3c-4eb5-98ae-16ddd52cf860" providerId="AD" clId="Web-{982BCD38-5020-02AA-F7B9-65AD90627A65}" dt="2024-01-27T00:57:57.227" v="47" actId="20577"/>
      <pc:docMkLst>
        <pc:docMk/>
      </pc:docMkLst>
      <pc:sldChg chg="addCm modCm">
        <pc:chgData name="Cano, Michael" userId="S::canom_metro.net#ext#@arellanoassociates.onmicrosoft.com::de7a47bb-dc3c-4eb5-98ae-16ddd52cf860" providerId="AD" clId="Web-{982BCD38-5020-02AA-F7B9-65AD90627A65}" dt="2024-01-27T00:51:07.479" v="2"/>
        <pc:sldMkLst>
          <pc:docMk/>
          <pc:sldMk cId="612734652" sldId="335"/>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982BCD38-5020-02AA-F7B9-65AD90627A65}" dt="2024-01-27T00:45:38.674" v="0"/>
              <pc2:cmMkLst xmlns:pc2="http://schemas.microsoft.com/office/powerpoint/2019/9/main/command">
                <pc:docMk/>
                <pc:sldMk cId="612734652" sldId="335"/>
                <pc2:cmMk id="{AAD43A15-525B-49A7-9E31-2023E837752B}"/>
              </pc2:cmMkLst>
            </pc226:cmChg>
            <pc226:cmChg xmlns:pc226="http://schemas.microsoft.com/office/powerpoint/2022/06/main/command" chg="add">
              <pc226:chgData name="Cano, Michael" userId="S::canom_metro.net#ext#@arellanoassociates.onmicrosoft.com::de7a47bb-dc3c-4eb5-98ae-16ddd52cf860" providerId="AD" clId="Web-{982BCD38-5020-02AA-F7B9-65AD90627A65}" dt="2024-01-27T00:51:07.479" v="2"/>
              <pc2:cmMkLst xmlns:pc2="http://schemas.microsoft.com/office/powerpoint/2019/9/main/command">
                <pc:docMk/>
                <pc:sldMk cId="612734652" sldId="335"/>
                <pc2:cmMk id="{03F179BE-C2CC-45D2-AF48-C4D127E93D15}"/>
              </pc2:cmMkLst>
              <pc226:cmRplyChg chg="add">
                <pc226:chgData name="Cano, Michael" userId="S::canom_metro.net#ext#@arellanoassociates.onmicrosoft.com::de7a47bb-dc3c-4eb5-98ae-16ddd52cf860" providerId="AD" clId="Web-{982BCD38-5020-02AA-F7B9-65AD90627A65}" dt="2024-01-27T00:51:07.479" v="2"/>
                <pc2:cmRplyMkLst xmlns:pc2="http://schemas.microsoft.com/office/powerpoint/2019/9/main/command">
                  <pc:docMk/>
                  <pc:sldMk cId="612734652" sldId="335"/>
                  <pc2:cmMk id="{03F179BE-C2CC-45D2-AF48-C4D127E93D15}"/>
                  <pc2:cmRplyMk id="{9615C2C8-888F-4D89-8A1B-C93CEBCC5339}"/>
                </pc2:cmRplyMkLst>
              </pc226:cmRplyChg>
            </pc226:cmChg>
          </p:ext>
        </pc:extLst>
      </pc:sldChg>
      <pc:sldChg chg="modSp">
        <pc:chgData name="Cano, Michael" userId="S::canom_metro.net#ext#@arellanoassociates.onmicrosoft.com::de7a47bb-dc3c-4eb5-98ae-16ddd52cf860" providerId="AD" clId="Web-{982BCD38-5020-02AA-F7B9-65AD90627A65}" dt="2024-01-27T00:57:57.227" v="47" actId="20577"/>
        <pc:sldMkLst>
          <pc:docMk/>
          <pc:sldMk cId="571905095" sldId="479"/>
        </pc:sldMkLst>
        <pc:spChg chg="mod">
          <ac:chgData name="Cano, Michael" userId="S::canom_metro.net#ext#@arellanoassociates.onmicrosoft.com::de7a47bb-dc3c-4eb5-98ae-16ddd52cf860" providerId="AD" clId="Web-{982BCD38-5020-02AA-F7B9-65AD90627A65}" dt="2024-01-27T00:57:57.227" v="47" actId="20577"/>
          <ac:spMkLst>
            <pc:docMk/>
            <pc:sldMk cId="571905095" sldId="479"/>
            <ac:spMk id="2" creationId="{E1AF8B67-AD33-2678-4931-3F84C719F9F7}"/>
          </ac:spMkLst>
        </pc:spChg>
      </pc:sldChg>
    </pc:docChg>
  </pc:docChgLst>
  <pc:docChgLst>
    <pc:chgData name="Laura Hernandez" userId="S::lhernandez@arellanoassociates.com::88640c5b-9a57-47b2-a1fd-b6bc70e54590" providerId="AD" clId="Web-{2FBD7C55-36D0-85B4-0888-7DE2BB29376F}"/>
    <pc:docChg chg="modSld">
      <pc:chgData name="Laura Hernandez" userId="S::lhernandez@arellanoassociates.com::88640c5b-9a57-47b2-a1fd-b6bc70e54590" providerId="AD" clId="Web-{2FBD7C55-36D0-85B4-0888-7DE2BB29376F}" dt="2024-02-07T01:19:13.692" v="15"/>
      <pc:docMkLst>
        <pc:docMk/>
      </pc:docMkLst>
      <pc:sldChg chg="modSp">
        <pc:chgData name="Laura Hernandez" userId="S::lhernandez@arellanoassociates.com::88640c5b-9a57-47b2-a1fd-b6bc70e54590" providerId="AD" clId="Web-{2FBD7C55-36D0-85B4-0888-7DE2BB29376F}" dt="2024-02-07T01:19:13.692" v="15"/>
        <pc:sldMkLst>
          <pc:docMk/>
          <pc:sldMk cId="1795046357" sldId="2147378793"/>
        </pc:sldMkLst>
        <pc:graphicFrameChg chg="mod modGraphic">
          <ac:chgData name="Laura Hernandez" userId="S::lhernandez@arellanoassociates.com::88640c5b-9a57-47b2-a1fd-b6bc70e54590" providerId="AD" clId="Web-{2FBD7C55-36D0-85B4-0888-7DE2BB29376F}" dt="2024-02-07T01:19:13.692" v="15"/>
          <ac:graphicFrameMkLst>
            <pc:docMk/>
            <pc:sldMk cId="1795046357" sldId="2147378793"/>
            <ac:graphicFrameMk id="3" creationId="{16BD7242-515A-143E-A8B5-F27B52FA4E33}"/>
          </ac:graphicFrameMkLst>
        </pc:graphicFrameChg>
      </pc:sldChg>
    </pc:docChg>
  </pc:docChgLst>
  <pc:docChgLst>
    <pc:chgData name="Adrian Farran" userId="S::afarran@arellanoassociates.com::ab5911f8-6e38-41a0-80c2-a50a1e182352" providerId="AD" clId="Web-{4B3BF0D2-AE18-45B9-F409-E961D556EB3C}"/>
    <pc:docChg chg="modSld">
      <pc:chgData name="Adrian Farran" userId="S::afarran@arellanoassociates.com::ab5911f8-6e38-41a0-80c2-a50a1e182352" providerId="AD" clId="Web-{4B3BF0D2-AE18-45B9-F409-E961D556EB3C}" dt="2024-02-01T17:51:32.756" v="11" actId="1076"/>
      <pc:docMkLst>
        <pc:docMk/>
      </pc:docMkLst>
      <pc:sldChg chg="modSp">
        <pc:chgData name="Adrian Farran" userId="S::afarran@arellanoassociates.com::ab5911f8-6e38-41a0-80c2-a50a1e182352" providerId="AD" clId="Web-{4B3BF0D2-AE18-45B9-F409-E961D556EB3C}" dt="2024-02-01T17:50:00.812" v="4"/>
        <pc:sldMkLst>
          <pc:docMk/>
          <pc:sldMk cId="1795046357" sldId="2147378793"/>
        </pc:sldMkLst>
        <pc:graphicFrameChg chg="modGraphic">
          <ac:chgData name="Adrian Farran" userId="S::afarran@arellanoassociates.com::ab5911f8-6e38-41a0-80c2-a50a1e182352" providerId="AD" clId="Web-{4B3BF0D2-AE18-45B9-F409-E961D556EB3C}" dt="2024-02-01T17:50:00.812" v="4"/>
          <ac:graphicFrameMkLst>
            <pc:docMk/>
            <pc:sldMk cId="1795046357" sldId="2147378793"/>
            <ac:graphicFrameMk id="3" creationId="{16BD7242-515A-143E-A8B5-F27B52FA4E33}"/>
          </ac:graphicFrameMkLst>
        </pc:graphicFrameChg>
      </pc:sldChg>
      <pc:sldChg chg="modSp">
        <pc:chgData name="Adrian Farran" userId="S::afarran@arellanoassociates.com::ab5911f8-6e38-41a0-80c2-a50a1e182352" providerId="AD" clId="Web-{4B3BF0D2-AE18-45B9-F409-E961D556EB3C}" dt="2024-02-01T17:49:40.670" v="2"/>
        <pc:sldMkLst>
          <pc:docMk/>
          <pc:sldMk cId="1223180361" sldId="2147378816"/>
        </pc:sldMkLst>
        <pc:graphicFrameChg chg="modGraphic">
          <ac:chgData name="Adrian Farran" userId="S::afarran@arellanoassociates.com::ab5911f8-6e38-41a0-80c2-a50a1e182352" providerId="AD" clId="Web-{4B3BF0D2-AE18-45B9-F409-E961D556EB3C}" dt="2024-02-01T17:49:40.670" v="2"/>
          <ac:graphicFrameMkLst>
            <pc:docMk/>
            <pc:sldMk cId="1223180361" sldId="2147378816"/>
            <ac:graphicFrameMk id="2" creationId="{B35DA0A6-DE6C-D9AD-353B-E313863F3F4E}"/>
          </ac:graphicFrameMkLst>
        </pc:graphicFrameChg>
      </pc:sldChg>
      <pc:sldChg chg="modSp">
        <pc:chgData name="Adrian Farran" userId="S::afarran@arellanoassociates.com::ab5911f8-6e38-41a0-80c2-a50a1e182352" providerId="AD" clId="Web-{4B3BF0D2-AE18-45B9-F409-E961D556EB3C}" dt="2024-02-01T17:50:28.704" v="6" actId="14100"/>
        <pc:sldMkLst>
          <pc:docMk/>
          <pc:sldMk cId="2627127182" sldId="2147378820"/>
        </pc:sldMkLst>
        <pc:grpChg chg="mod">
          <ac:chgData name="Adrian Farran" userId="S::afarran@arellanoassociates.com::ab5911f8-6e38-41a0-80c2-a50a1e182352" providerId="AD" clId="Web-{4B3BF0D2-AE18-45B9-F409-E961D556EB3C}" dt="2024-02-01T17:50:28.704" v="6" actId="14100"/>
          <ac:grpSpMkLst>
            <pc:docMk/>
            <pc:sldMk cId="2627127182" sldId="2147378820"/>
            <ac:grpSpMk id="20" creationId="{3C86C55F-FCAB-AC73-3111-0510C21CD3FD}"/>
          </ac:grpSpMkLst>
        </pc:grpChg>
        <pc:picChg chg="mod">
          <ac:chgData name="Adrian Farran" userId="S::afarran@arellanoassociates.com::ab5911f8-6e38-41a0-80c2-a50a1e182352" providerId="AD" clId="Web-{4B3BF0D2-AE18-45B9-F409-E961D556EB3C}" dt="2024-02-01T17:50:23.298" v="5" actId="14100"/>
          <ac:picMkLst>
            <pc:docMk/>
            <pc:sldMk cId="2627127182" sldId="2147378820"/>
            <ac:picMk id="1028" creationId="{A6DB6270-45C6-0332-3445-EA24CFE26E85}"/>
          </ac:picMkLst>
        </pc:picChg>
      </pc:sldChg>
      <pc:sldChg chg="modSp">
        <pc:chgData name="Adrian Farran" userId="S::afarran@arellanoassociates.com::ab5911f8-6e38-41a0-80c2-a50a1e182352" providerId="AD" clId="Web-{4B3BF0D2-AE18-45B9-F409-E961D556EB3C}" dt="2024-02-01T17:51:32.756" v="11" actId="1076"/>
        <pc:sldMkLst>
          <pc:docMk/>
          <pc:sldMk cId="3657720895" sldId="2147378882"/>
        </pc:sldMkLst>
        <pc:spChg chg="mod">
          <ac:chgData name="Adrian Farran" userId="S::afarran@arellanoassociates.com::ab5911f8-6e38-41a0-80c2-a50a1e182352" providerId="AD" clId="Web-{4B3BF0D2-AE18-45B9-F409-E961D556EB3C}" dt="2024-02-01T17:51:24.505" v="10" actId="1076"/>
          <ac:spMkLst>
            <pc:docMk/>
            <pc:sldMk cId="3657720895" sldId="2147378882"/>
            <ac:spMk id="4" creationId="{07FC6141-7D83-EDD5-AB68-EDC5E7992290}"/>
          </ac:spMkLst>
        </pc:spChg>
        <pc:grpChg chg="mod">
          <ac:chgData name="Adrian Farran" userId="S::afarran@arellanoassociates.com::ab5911f8-6e38-41a0-80c2-a50a1e182352" providerId="AD" clId="Web-{4B3BF0D2-AE18-45B9-F409-E961D556EB3C}" dt="2024-02-01T17:51:17.880" v="9" actId="1076"/>
          <ac:grpSpMkLst>
            <pc:docMk/>
            <pc:sldMk cId="3657720895" sldId="2147378882"/>
            <ac:grpSpMk id="19" creationId="{FBB22A47-F6DF-6A5F-CE62-8DC13C5C4338}"/>
          </ac:grpSpMkLst>
        </pc:grpChg>
        <pc:picChg chg="mod">
          <ac:chgData name="Adrian Farran" userId="S::afarran@arellanoassociates.com::ab5911f8-6e38-41a0-80c2-a50a1e182352" providerId="AD" clId="Web-{4B3BF0D2-AE18-45B9-F409-E961D556EB3C}" dt="2024-02-01T17:51:32.756" v="11" actId="1076"/>
          <ac:picMkLst>
            <pc:docMk/>
            <pc:sldMk cId="3657720895" sldId="2147378882"/>
            <ac:picMk id="14" creationId="{84639826-BB87-317E-D606-A3CBC96E822E}"/>
          </ac:picMkLst>
        </pc:picChg>
      </pc:sldChg>
    </pc:docChg>
  </pc:docChgLst>
  <pc:docChgLst>
    <pc:chgData name="Leticia Bustamante" userId="S::lbustamante@arellanoassociates.com::b5c5e36a-8ca2-47c4-8e6b-1879fb53a34e" providerId="AD" clId="Web-{3A9BFF56-129F-32A1-6E86-3EF1C495DDFB}"/>
    <pc:docChg chg="addSld delSld">
      <pc:chgData name="Leticia Bustamante" userId="S::lbustamante@arellanoassociates.com::b5c5e36a-8ca2-47c4-8e6b-1879fb53a34e" providerId="AD" clId="Web-{3A9BFF56-129F-32A1-6E86-3EF1C495DDFB}" dt="2024-01-29T22:47:10.107" v="1"/>
      <pc:docMkLst>
        <pc:docMk/>
      </pc:docMkLst>
      <pc:sldChg chg="add del">
        <pc:chgData name="Leticia Bustamante" userId="S::lbustamante@arellanoassociates.com::b5c5e36a-8ca2-47c4-8e6b-1879fb53a34e" providerId="AD" clId="Web-{3A9BFF56-129F-32A1-6E86-3EF1C495DDFB}" dt="2024-01-29T22:47:10.107" v="1"/>
        <pc:sldMkLst>
          <pc:docMk/>
          <pc:sldMk cId="1503258913" sldId="2147378943"/>
        </pc:sldMkLst>
      </pc:sldChg>
    </pc:docChg>
  </pc:docChgLst>
  <pc:docChgLst>
    <pc:chgData name="Laura Hernandez" userId="S::lhernandez@arellanoassociates.com::88640c5b-9a57-47b2-a1fd-b6bc70e54590" providerId="AD" clId="Web-{1D56F34A-1CB7-2552-2CE3-039081462A2A}"/>
    <pc:docChg chg="">
      <pc:chgData name="Laura Hernandez" userId="S::lhernandez@arellanoassociates.com::88640c5b-9a57-47b2-a1fd-b6bc70e54590" providerId="AD" clId="Web-{1D56F34A-1CB7-2552-2CE3-039081462A2A}" dt="2024-01-26T18:42:31.993" v="5"/>
      <pc:docMkLst>
        <pc:docMk/>
      </pc:docMkLst>
      <pc:sldChg chg="delCm">
        <pc:chgData name="Laura Hernandez" userId="S::lhernandez@arellanoassociates.com::88640c5b-9a57-47b2-a1fd-b6bc70e54590" providerId="AD" clId="Web-{1D56F34A-1CB7-2552-2CE3-039081462A2A}" dt="2024-01-26T18:42:17.664" v="3"/>
        <pc:sldMkLst>
          <pc:docMk/>
          <pc:sldMk cId="3962754648" sldId="309"/>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D56F34A-1CB7-2552-2CE3-039081462A2A}" dt="2024-01-26T18:42:17.664" v="3"/>
              <pc2:cmMkLst xmlns:pc2="http://schemas.microsoft.com/office/powerpoint/2019/9/main/command">
                <pc:docMk/>
                <pc:sldMk cId="3962754648" sldId="309"/>
                <pc2:cmMk id="{9DDFC3C9-149F-4378-A4A3-CBFCAEA43E17}"/>
              </pc2:cmMkLst>
            </pc226:cmChg>
          </p:ext>
        </pc:extLst>
      </pc:sldChg>
      <pc:sldChg chg="delCm">
        <pc:chgData name="Laura Hernandez" userId="S::lhernandez@arellanoassociates.com::88640c5b-9a57-47b2-a1fd-b6bc70e54590" providerId="AD" clId="Web-{1D56F34A-1CB7-2552-2CE3-039081462A2A}" dt="2024-01-26T18:41:47.851" v="1"/>
        <pc:sldMkLst>
          <pc:docMk/>
          <pc:sldMk cId="571905095" sldId="479"/>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D56F34A-1CB7-2552-2CE3-039081462A2A}" dt="2024-01-26T18:41:46.491" v="0"/>
              <pc2:cmMkLst xmlns:pc2="http://schemas.microsoft.com/office/powerpoint/2019/9/main/command">
                <pc:docMk/>
                <pc:sldMk cId="571905095" sldId="479"/>
                <pc2:cmMk id="{58E63BC2-D391-42B3-A33A-11F577FD9C6F}"/>
              </pc2:cmMkLst>
            </pc226:cmChg>
            <pc226:cmChg xmlns:pc226="http://schemas.microsoft.com/office/powerpoint/2022/06/main/command" chg="del">
              <pc226:chgData name="Laura Hernandez" userId="S::lhernandez@arellanoassociates.com::88640c5b-9a57-47b2-a1fd-b6bc70e54590" providerId="AD" clId="Web-{1D56F34A-1CB7-2552-2CE3-039081462A2A}" dt="2024-01-26T18:41:47.851" v="1"/>
              <pc2:cmMkLst xmlns:pc2="http://schemas.microsoft.com/office/powerpoint/2019/9/main/command">
                <pc:docMk/>
                <pc:sldMk cId="571905095" sldId="479"/>
                <pc2:cmMk id="{43E0DDEE-0C3F-435A-993D-790E1DD09BBC}"/>
              </pc2:cmMkLst>
            </pc226:cmChg>
          </p:ext>
        </pc:extLst>
      </pc:sldChg>
      <pc:sldChg chg="delCm">
        <pc:chgData name="Laura Hernandez" userId="S::lhernandez@arellanoassociates.com::88640c5b-9a57-47b2-a1fd-b6bc70e54590" providerId="AD" clId="Web-{1D56F34A-1CB7-2552-2CE3-039081462A2A}" dt="2024-01-26T18:42:31.993" v="5"/>
        <pc:sldMkLst>
          <pc:docMk/>
          <pc:sldMk cId="662429248" sldId="2147378178"/>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D56F34A-1CB7-2552-2CE3-039081462A2A}" dt="2024-01-26T18:42:31.993" v="5"/>
              <pc2:cmMkLst xmlns:pc2="http://schemas.microsoft.com/office/powerpoint/2019/9/main/command">
                <pc:docMk/>
                <pc:sldMk cId="662429248" sldId="2147378178"/>
                <pc2:cmMk id="{609C069A-ADBE-4465-93F3-C6AA7A8EDD53}"/>
              </pc2:cmMkLst>
            </pc226:cmChg>
          </p:ext>
        </pc:extLst>
      </pc:sldChg>
      <pc:sldChg chg="delCm">
        <pc:chgData name="Laura Hernandez" userId="S::lhernandez@arellanoassociates.com::88640c5b-9a57-47b2-a1fd-b6bc70e54590" providerId="AD" clId="Web-{1D56F34A-1CB7-2552-2CE3-039081462A2A}" dt="2024-01-26T18:42:26.993" v="4"/>
        <pc:sldMkLst>
          <pc:docMk/>
          <pc:sldMk cId="2434732323" sldId="2147378357"/>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D56F34A-1CB7-2552-2CE3-039081462A2A}" dt="2024-01-26T18:42:26.993" v="4"/>
              <pc2:cmMkLst xmlns:pc2="http://schemas.microsoft.com/office/powerpoint/2019/9/main/command">
                <pc:docMk/>
                <pc:sldMk cId="2434732323" sldId="2147378357"/>
                <pc2:cmMk id="{27484619-7CBE-4F3C-9EEB-105B1E6578B2}"/>
              </pc2:cmMkLst>
            </pc226:cmChg>
          </p:ext>
        </pc:extLst>
      </pc:sldChg>
      <pc:sldChg chg="delCm">
        <pc:chgData name="Laura Hernandez" userId="S::lhernandez@arellanoassociates.com::88640c5b-9a57-47b2-a1fd-b6bc70e54590" providerId="AD" clId="Web-{1D56F34A-1CB7-2552-2CE3-039081462A2A}" dt="2024-01-26T18:42:02.601" v="2"/>
        <pc:sldMkLst>
          <pc:docMk/>
          <pc:sldMk cId="4147320387" sldId="2147378519"/>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1D56F34A-1CB7-2552-2CE3-039081462A2A}" dt="2024-01-26T18:42:02.601" v="2"/>
              <pc2:cmMkLst xmlns:pc2="http://schemas.microsoft.com/office/powerpoint/2019/9/main/command">
                <pc:docMk/>
                <pc:sldMk cId="4147320387" sldId="2147378519"/>
                <pc2:cmMk id="{DC15F820-919C-4A3F-80E5-30EEF4DD2F7A}"/>
              </pc2:cmMkLst>
            </pc226:cmChg>
          </p:ext>
        </pc:extLst>
      </pc:sldChg>
    </pc:docChg>
  </pc:docChgLst>
  <pc:docChgLst>
    <pc:chgData name="Cano, Michael" userId="S::canom_metro.net#ext#@arellanoassociates.onmicrosoft.com::de7a47bb-dc3c-4eb5-98ae-16ddd52cf860" providerId="AD" clId="Web-{26083D5E-DB58-A761-A7CE-8B0A0FD2B2BE}"/>
    <pc:docChg chg="modSld">
      <pc:chgData name="Cano, Michael" userId="S::canom_metro.net#ext#@arellanoassociates.onmicrosoft.com::de7a47bb-dc3c-4eb5-98ae-16ddd52cf860" providerId="AD" clId="Web-{26083D5E-DB58-A761-A7CE-8B0A0FD2B2BE}" dt="2024-02-01T17:30:29.037" v="15"/>
      <pc:docMkLst>
        <pc:docMk/>
      </pc:docMkLst>
      <pc:sldChg chg="modSp addCm">
        <pc:chgData name="Cano, Michael" userId="S::canom_metro.net#ext#@arellanoassociates.onmicrosoft.com::de7a47bb-dc3c-4eb5-98ae-16ddd52cf860" providerId="AD" clId="Web-{26083D5E-DB58-A761-A7CE-8B0A0FD2B2BE}" dt="2024-02-01T17:27:32.392" v="3" actId="20577"/>
        <pc:sldMkLst>
          <pc:docMk/>
          <pc:sldMk cId="1172896337" sldId="2147378869"/>
        </pc:sldMkLst>
        <pc:spChg chg="mod">
          <ac:chgData name="Cano, Michael" userId="S::canom_metro.net#ext#@arellanoassociates.onmicrosoft.com::de7a47bb-dc3c-4eb5-98ae-16ddd52cf860" providerId="AD" clId="Web-{26083D5E-DB58-A761-A7CE-8B0A0FD2B2BE}" dt="2024-02-01T17:27:32.392" v="3" actId="20577"/>
          <ac:spMkLst>
            <pc:docMk/>
            <pc:sldMk cId="1172896337" sldId="2147378869"/>
            <ac:spMk id="7" creationId="{11C3BA24-305B-697E-38F5-108F950BB537}"/>
          </ac:spMkLst>
        </pc:spChg>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26083D5E-DB58-A761-A7CE-8B0A0FD2B2BE}" dt="2024-02-01T17:27:21.657" v="0"/>
              <pc2:cmMkLst xmlns:pc2="http://schemas.microsoft.com/office/powerpoint/2019/9/main/command">
                <pc:docMk/>
                <pc:sldMk cId="1172896337" sldId="2147378869"/>
                <pc2:cmMk id="{90C11703-A915-4C82-8BE9-FE45C1254DB7}"/>
              </pc2:cmMkLst>
            </pc226:cmChg>
          </p:ext>
        </pc:extLst>
      </pc:sldChg>
      <pc:sldChg chg="addCm">
        <pc:chgData name="Cano, Michael" userId="S::canom_metro.net#ext#@arellanoassociates.onmicrosoft.com::de7a47bb-dc3c-4eb5-98ae-16ddd52cf860" providerId="AD" clId="Web-{26083D5E-DB58-A761-A7CE-8B0A0FD2B2BE}" dt="2024-02-01T17:28:11.315" v="4"/>
        <pc:sldMkLst>
          <pc:docMk/>
          <pc:sldMk cId="4038842012" sldId="2147378936"/>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26083D5E-DB58-A761-A7CE-8B0A0FD2B2BE}" dt="2024-02-01T17:28:11.315" v="4"/>
              <pc2:cmMkLst xmlns:pc2="http://schemas.microsoft.com/office/powerpoint/2019/9/main/command">
                <pc:docMk/>
                <pc:sldMk cId="4038842012" sldId="2147378936"/>
                <pc2:cmMk id="{D4569C42-94BC-4BE7-8694-BD612B4C6ECE}"/>
              </pc2:cmMkLst>
            </pc226:cmChg>
          </p:ext>
        </pc:extLst>
      </pc:sldChg>
      <pc:sldChg chg="modSp mod modShow addCm">
        <pc:chgData name="Cano, Michael" userId="S::canom_metro.net#ext#@arellanoassociates.onmicrosoft.com::de7a47bb-dc3c-4eb5-98ae-16ddd52cf860" providerId="AD" clId="Web-{26083D5E-DB58-A761-A7CE-8B0A0FD2B2BE}" dt="2024-02-01T17:30:29.037" v="15"/>
        <pc:sldMkLst>
          <pc:docMk/>
          <pc:sldMk cId="1771530114" sldId="2147378938"/>
        </pc:sldMkLst>
        <pc:spChg chg="mod">
          <ac:chgData name="Cano, Michael" userId="S::canom_metro.net#ext#@arellanoassociates.onmicrosoft.com::de7a47bb-dc3c-4eb5-98ae-16ddd52cf860" providerId="AD" clId="Web-{26083D5E-DB58-A761-A7CE-8B0A0FD2B2BE}" dt="2024-02-01T17:29:18.660" v="8" actId="1076"/>
          <ac:spMkLst>
            <pc:docMk/>
            <pc:sldMk cId="1771530114" sldId="2147378938"/>
            <ac:spMk id="6" creationId="{1F6CA57A-2B51-C1E3-DB14-B3D16261CD4B}"/>
          </ac:spMkLst>
        </pc:spChg>
        <pc:graphicFrameChg chg="mod modGraphic">
          <ac:chgData name="Cano, Michael" userId="S::canom_metro.net#ext#@arellanoassociates.onmicrosoft.com::de7a47bb-dc3c-4eb5-98ae-16ddd52cf860" providerId="AD" clId="Web-{26083D5E-DB58-A761-A7CE-8B0A0FD2B2BE}" dt="2024-02-01T17:29:09.535" v="6"/>
          <ac:graphicFrameMkLst>
            <pc:docMk/>
            <pc:sldMk cId="1771530114" sldId="2147378938"/>
            <ac:graphicFrameMk id="7" creationId="{A8312B24-2448-CC2E-1C93-CD5D4425126C}"/>
          </ac:graphicFrameMkLst>
        </pc:graphicFrameChg>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26083D5E-DB58-A761-A7CE-8B0A0FD2B2BE}" dt="2024-02-01T17:29:16.973" v="7"/>
              <pc2:cmMkLst xmlns:pc2="http://schemas.microsoft.com/office/powerpoint/2019/9/main/command">
                <pc:docMk/>
                <pc:sldMk cId="1771530114" sldId="2147378938"/>
                <pc2:cmMk id="{A0DC6D42-9FD6-40E7-A1C6-074A64DF578A}"/>
              </pc2:cmMkLst>
            </pc226:cmChg>
          </p:ext>
        </pc:extLst>
      </pc:sldChg>
      <pc:sldChg chg="mod modShow addCm">
        <pc:chgData name="Cano, Michael" userId="S::canom_metro.net#ext#@arellanoassociates.onmicrosoft.com::de7a47bb-dc3c-4eb5-98ae-16ddd52cf860" providerId="AD" clId="Web-{26083D5E-DB58-A761-A7CE-8B0A0FD2B2BE}" dt="2024-02-01T17:30:26.225" v="14"/>
        <pc:sldMkLst>
          <pc:docMk/>
          <pc:sldMk cId="371254201" sldId="2147378939"/>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26083D5E-DB58-A761-A7CE-8B0A0FD2B2BE}" dt="2024-02-01T17:29:39.192" v="9"/>
              <pc2:cmMkLst xmlns:pc2="http://schemas.microsoft.com/office/powerpoint/2019/9/main/command">
                <pc:docMk/>
                <pc:sldMk cId="371254201" sldId="2147378939"/>
                <pc2:cmMk id="{85C68765-3C20-49FA-9F6C-432F15616D17}"/>
              </pc2:cmMkLst>
            </pc226:cmChg>
          </p:ext>
        </pc:extLst>
      </pc:sldChg>
      <pc:sldChg chg="mod modShow addCm">
        <pc:chgData name="Cano, Michael" userId="S::canom_metro.net#ext#@arellanoassociates.onmicrosoft.com::de7a47bb-dc3c-4eb5-98ae-16ddd52cf860" providerId="AD" clId="Web-{26083D5E-DB58-A761-A7CE-8B0A0FD2B2BE}" dt="2024-02-01T17:30:23.225" v="13"/>
        <pc:sldMkLst>
          <pc:docMk/>
          <pc:sldMk cId="3027806028" sldId="2147378940"/>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26083D5E-DB58-A761-A7CE-8B0A0FD2B2BE}" dt="2024-02-01T17:30:00.099" v="10"/>
              <pc2:cmMkLst xmlns:pc2="http://schemas.microsoft.com/office/powerpoint/2019/9/main/command">
                <pc:docMk/>
                <pc:sldMk cId="3027806028" sldId="2147378940"/>
                <pc2:cmMk id="{E75342B8-9E72-41CD-A5EE-01AB110B053A}"/>
              </pc2:cmMkLst>
            </pc226:cmChg>
          </p:ext>
        </pc:extLst>
      </pc:sldChg>
      <pc:sldChg chg="mod modShow addCm">
        <pc:chgData name="Cano, Michael" userId="S::canom_metro.net#ext#@arellanoassociates.onmicrosoft.com::de7a47bb-dc3c-4eb5-98ae-16ddd52cf860" providerId="AD" clId="Web-{26083D5E-DB58-A761-A7CE-8B0A0FD2B2BE}" dt="2024-02-01T17:30:21.475" v="12"/>
        <pc:sldMkLst>
          <pc:docMk/>
          <pc:sldMk cId="1549844857" sldId="2147378941"/>
        </pc:sldMkLst>
        <pc:extLst>
          <p:ext xmlns:p="http://schemas.openxmlformats.org/presentationml/2006/main" uri="{D6D511B9-2390-475A-947B-AFAB55BFBCF1}">
            <pc226:cmChg xmlns:pc226="http://schemas.microsoft.com/office/powerpoint/2022/06/main/command" chg="add">
              <pc226:chgData name="Cano, Michael" userId="S::canom_metro.net#ext#@arellanoassociates.onmicrosoft.com::de7a47bb-dc3c-4eb5-98ae-16ddd52cf860" providerId="AD" clId="Web-{26083D5E-DB58-A761-A7CE-8B0A0FD2B2BE}" dt="2024-02-01T17:30:17.849" v="11"/>
              <pc2:cmMkLst xmlns:pc2="http://schemas.microsoft.com/office/powerpoint/2019/9/main/command">
                <pc:docMk/>
                <pc:sldMk cId="1549844857" sldId="2147378941"/>
                <pc2:cmMk id="{FEB939D3-1A84-4982-A025-01CBAB69FA82}"/>
              </pc2:cmMkLst>
            </pc226:cmChg>
          </p:ext>
        </pc:extLst>
      </pc:sldChg>
    </pc:docChg>
  </pc:docChgLst>
  <pc:docChgLst>
    <pc:chgData name="Laura Hernandez" userId="S::lhernandez@arellanoassociates.com::88640c5b-9a57-47b2-a1fd-b6bc70e54590" providerId="AD" clId="Web-{88B8138C-6B25-6218-C96A-03A1AF2E4104}"/>
    <pc:docChg chg="modSld">
      <pc:chgData name="Laura Hernandez" userId="S::lhernandez@arellanoassociates.com::88640c5b-9a57-47b2-a1fd-b6bc70e54590" providerId="AD" clId="Web-{88B8138C-6B25-6218-C96A-03A1AF2E4104}" dt="2024-03-13T17:19:17.823" v="0"/>
      <pc:docMkLst>
        <pc:docMk/>
      </pc:docMkLst>
      <pc:sldChg chg="addSp">
        <pc:chgData name="Laura Hernandez" userId="S::lhernandez@arellanoassociates.com::88640c5b-9a57-47b2-a1fd-b6bc70e54590" providerId="AD" clId="Web-{88B8138C-6B25-6218-C96A-03A1AF2E4104}" dt="2024-03-13T17:19:17.823" v="0"/>
        <pc:sldMkLst>
          <pc:docMk/>
          <pc:sldMk cId="4258592526" sldId="2147378516"/>
        </pc:sldMkLst>
        <pc:spChg chg="add">
          <ac:chgData name="Laura Hernandez" userId="S::lhernandez@arellanoassociates.com::88640c5b-9a57-47b2-a1fd-b6bc70e54590" providerId="AD" clId="Web-{88B8138C-6B25-6218-C96A-03A1AF2E4104}" dt="2024-03-13T17:19:17.823" v="0"/>
          <ac:spMkLst>
            <pc:docMk/>
            <pc:sldMk cId="4258592526" sldId="2147378516"/>
            <ac:spMk id="3" creationId="{AD524853-23AC-BC74-5CC3-D060DE405532}"/>
          </ac:spMkLst>
        </pc:spChg>
      </pc:sldChg>
    </pc:docChg>
  </pc:docChgLst>
  <pc:docChgLst>
    <pc:chgData name="Laura Hernandez" userId="S::lhernandez@arellanoassociates.com::88640c5b-9a57-47b2-a1fd-b6bc70e54590" providerId="AD" clId="Web-{F6BF099C-250B-CA2B-61DF-EE3A4E7280EA}"/>
    <pc:docChg chg="modSld">
      <pc:chgData name="Laura Hernandez" userId="S::lhernandez@arellanoassociates.com::88640c5b-9a57-47b2-a1fd-b6bc70e54590" providerId="AD" clId="Web-{F6BF099C-250B-CA2B-61DF-EE3A4E7280EA}" dt="2024-02-01T00:05:16.034" v="1" actId="14100"/>
      <pc:docMkLst>
        <pc:docMk/>
      </pc:docMkLst>
      <pc:sldChg chg="modSp">
        <pc:chgData name="Laura Hernandez" userId="S::lhernandez@arellanoassociates.com::88640c5b-9a57-47b2-a1fd-b6bc70e54590" providerId="AD" clId="Web-{F6BF099C-250B-CA2B-61DF-EE3A4E7280EA}" dt="2024-02-01T00:05:16.034" v="1" actId="14100"/>
        <pc:sldMkLst>
          <pc:docMk/>
          <pc:sldMk cId="2627127182" sldId="2147378820"/>
        </pc:sldMkLst>
        <pc:picChg chg="mod">
          <ac:chgData name="Laura Hernandez" userId="S::lhernandez@arellanoassociates.com::88640c5b-9a57-47b2-a1fd-b6bc70e54590" providerId="AD" clId="Web-{F6BF099C-250B-CA2B-61DF-EE3A4E7280EA}" dt="2024-02-01T00:05:16.034" v="1" actId="14100"/>
          <ac:picMkLst>
            <pc:docMk/>
            <pc:sldMk cId="2627127182" sldId="2147378820"/>
            <ac:picMk id="1030" creationId="{F1C4F45F-427A-BC91-ED13-D8635BCF1A13}"/>
          </ac:picMkLst>
        </pc:picChg>
      </pc:sldChg>
    </pc:docChg>
  </pc:docChgLst>
  <pc:docChgLst>
    <pc:chgData name="Leticia Bustamante" userId="S::lbustamante@arellanoassociates.com::b5c5e36a-8ca2-47c4-8e6b-1879fb53a34e" providerId="AD" clId="Web-{547F3969-F3A6-578F-C326-558A1D976351}"/>
    <pc:docChg chg="delSld modSld">
      <pc:chgData name="Leticia Bustamante" userId="S::lbustamante@arellanoassociates.com::b5c5e36a-8ca2-47c4-8e6b-1879fb53a34e" providerId="AD" clId="Web-{547F3969-F3A6-578F-C326-558A1D976351}" dt="2024-02-01T00:48:38.576" v="6" actId="14100"/>
      <pc:docMkLst>
        <pc:docMk/>
      </pc:docMkLst>
      <pc:sldChg chg="modSp">
        <pc:chgData name="Leticia Bustamante" userId="S::lbustamante@arellanoassociates.com::b5c5e36a-8ca2-47c4-8e6b-1879fb53a34e" providerId="AD" clId="Web-{547F3969-F3A6-578F-C326-558A1D976351}" dt="2024-02-01T00:48:38.576" v="6" actId="14100"/>
        <pc:sldMkLst>
          <pc:docMk/>
          <pc:sldMk cId="1172896337" sldId="2147378869"/>
        </pc:sldMkLst>
        <pc:spChg chg="mod">
          <ac:chgData name="Leticia Bustamante" userId="S::lbustamante@arellanoassociates.com::b5c5e36a-8ca2-47c4-8e6b-1879fb53a34e" providerId="AD" clId="Web-{547F3969-F3A6-578F-C326-558A1D976351}" dt="2024-02-01T00:48:38.576" v="6" actId="14100"/>
          <ac:spMkLst>
            <pc:docMk/>
            <pc:sldMk cId="1172896337" sldId="2147378869"/>
            <ac:spMk id="7" creationId="{11C3BA24-305B-697E-38F5-108F950BB537}"/>
          </ac:spMkLst>
        </pc:spChg>
      </pc:sldChg>
      <pc:sldChg chg="del">
        <pc:chgData name="Leticia Bustamante" userId="S::lbustamante@arellanoassociates.com::b5c5e36a-8ca2-47c4-8e6b-1879fb53a34e" providerId="AD" clId="Web-{547F3969-F3A6-578F-C326-558A1D976351}" dt="2024-02-01T00:47:18.445" v="0"/>
        <pc:sldMkLst>
          <pc:docMk/>
          <pc:sldMk cId="1793169862" sldId="2147378930"/>
        </pc:sldMkLst>
      </pc:sldChg>
    </pc:docChg>
  </pc:docChgLst>
  <pc:docChgLst>
    <pc:chgData name="Adrian Farran" userId="S::afarran@arellanoassociates.com::ab5911f8-6e38-41a0-80c2-a50a1e182352" providerId="AD" clId="Web-{B054B968-D19F-125A-CE0F-CC60BD15F9AB}"/>
    <pc:docChg chg="modSld">
      <pc:chgData name="Adrian Farran" userId="S::afarran@arellanoassociates.com::ab5911f8-6e38-41a0-80c2-a50a1e182352" providerId="AD" clId="Web-{B054B968-D19F-125A-CE0F-CC60BD15F9AB}" dt="2024-02-01T16:34:22.634" v="13" actId="1076"/>
      <pc:docMkLst>
        <pc:docMk/>
      </pc:docMkLst>
      <pc:sldChg chg="modSp">
        <pc:chgData name="Adrian Farran" userId="S::afarran@arellanoassociates.com::ab5911f8-6e38-41a0-80c2-a50a1e182352" providerId="AD" clId="Web-{B054B968-D19F-125A-CE0F-CC60BD15F9AB}" dt="2024-02-01T16:33:31.896" v="8" actId="14100"/>
        <pc:sldMkLst>
          <pc:docMk/>
          <pc:sldMk cId="2383421477" sldId="2147378881"/>
        </pc:sldMkLst>
        <pc:grpChg chg="mod">
          <ac:chgData name="Adrian Farran" userId="S::afarran@arellanoassociates.com::ab5911f8-6e38-41a0-80c2-a50a1e182352" providerId="AD" clId="Web-{B054B968-D19F-125A-CE0F-CC60BD15F9AB}" dt="2024-02-01T16:33:31.896" v="8" actId="14100"/>
          <ac:grpSpMkLst>
            <pc:docMk/>
            <pc:sldMk cId="2383421477" sldId="2147378881"/>
            <ac:grpSpMk id="40" creationId="{DB3E8364-FEEB-4891-FE35-BEDA8AF75494}"/>
          </ac:grpSpMkLst>
        </pc:grpChg>
      </pc:sldChg>
      <pc:sldChg chg="modSp">
        <pc:chgData name="Adrian Farran" userId="S::afarran@arellanoassociates.com::ab5911f8-6e38-41a0-80c2-a50a1e182352" providerId="AD" clId="Web-{B054B968-D19F-125A-CE0F-CC60BD15F9AB}" dt="2024-02-01T16:32:15.468" v="7" actId="1076"/>
        <pc:sldMkLst>
          <pc:docMk/>
          <pc:sldMk cId="3657720895" sldId="2147378882"/>
        </pc:sldMkLst>
        <pc:spChg chg="mod">
          <ac:chgData name="Adrian Farran" userId="S::afarran@arellanoassociates.com::ab5911f8-6e38-41a0-80c2-a50a1e182352" providerId="AD" clId="Web-{B054B968-D19F-125A-CE0F-CC60BD15F9AB}" dt="2024-02-01T16:32:05.530" v="5" actId="1076"/>
          <ac:spMkLst>
            <pc:docMk/>
            <pc:sldMk cId="3657720895" sldId="2147378882"/>
            <ac:spMk id="4" creationId="{07FC6141-7D83-EDD5-AB68-EDC5E7992290}"/>
          </ac:spMkLst>
        </pc:spChg>
        <pc:spChg chg="mod">
          <ac:chgData name="Adrian Farran" userId="S::afarran@arellanoassociates.com::ab5911f8-6e38-41a0-80c2-a50a1e182352" providerId="AD" clId="Web-{B054B968-D19F-125A-CE0F-CC60BD15F9AB}" dt="2024-02-01T16:31:45.623" v="2" actId="1076"/>
          <ac:spMkLst>
            <pc:docMk/>
            <pc:sldMk cId="3657720895" sldId="2147378882"/>
            <ac:spMk id="18" creationId="{4429C8B0-B1A0-AB69-164A-8BDD380BA8F9}"/>
          </ac:spMkLst>
        </pc:spChg>
        <pc:grpChg chg="mod">
          <ac:chgData name="Adrian Farran" userId="S::afarran@arellanoassociates.com::ab5911f8-6e38-41a0-80c2-a50a1e182352" providerId="AD" clId="Web-{B054B968-D19F-125A-CE0F-CC60BD15F9AB}" dt="2024-02-01T16:32:15.468" v="7" actId="1076"/>
          <ac:grpSpMkLst>
            <pc:docMk/>
            <pc:sldMk cId="3657720895" sldId="2147378882"/>
            <ac:grpSpMk id="16" creationId="{5ED6D9BA-194C-181B-2836-B940C0749A01}"/>
          </ac:grpSpMkLst>
        </pc:grpChg>
        <pc:grpChg chg="mod">
          <ac:chgData name="Adrian Farran" userId="S::afarran@arellanoassociates.com::ab5911f8-6e38-41a0-80c2-a50a1e182352" providerId="AD" clId="Web-{B054B968-D19F-125A-CE0F-CC60BD15F9AB}" dt="2024-02-01T16:32:05.530" v="4" actId="1076"/>
          <ac:grpSpMkLst>
            <pc:docMk/>
            <pc:sldMk cId="3657720895" sldId="2147378882"/>
            <ac:grpSpMk id="29" creationId="{C0A31ACF-2D1C-E0B3-8A22-C0D562D11737}"/>
          </ac:grpSpMkLst>
        </pc:grpChg>
        <pc:picChg chg="mod">
          <ac:chgData name="Adrian Farran" userId="S::afarran@arellanoassociates.com::ab5911f8-6e38-41a0-80c2-a50a1e182352" providerId="AD" clId="Web-{B054B968-D19F-125A-CE0F-CC60BD15F9AB}" dt="2024-02-01T16:32:05.483" v="3" actId="1076"/>
          <ac:picMkLst>
            <pc:docMk/>
            <pc:sldMk cId="3657720895" sldId="2147378882"/>
            <ac:picMk id="40" creationId="{53FDCC11-B3D9-17BD-4966-83BD148560CF}"/>
          </ac:picMkLst>
        </pc:picChg>
      </pc:sldChg>
      <pc:sldChg chg="delSp modSp">
        <pc:chgData name="Adrian Farran" userId="S::afarran@arellanoassociates.com::ab5911f8-6e38-41a0-80c2-a50a1e182352" providerId="AD" clId="Web-{B054B968-D19F-125A-CE0F-CC60BD15F9AB}" dt="2024-02-01T16:34:22.634" v="13" actId="1076"/>
        <pc:sldMkLst>
          <pc:docMk/>
          <pc:sldMk cId="3693503297" sldId="2147378902"/>
        </pc:sldMkLst>
        <pc:spChg chg="del mod topLvl">
          <ac:chgData name="Adrian Farran" userId="S::afarran@arellanoassociates.com::ab5911f8-6e38-41a0-80c2-a50a1e182352" providerId="AD" clId="Web-{B054B968-D19F-125A-CE0F-CC60BD15F9AB}" dt="2024-02-01T16:34:12.961" v="12"/>
          <ac:spMkLst>
            <pc:docMk/>
            <pc:sldMk cId="3693503297" sldId="2147378902"/>
            <ac:spMk id="17" creationId="{6AFEBAEF-76E4-9A63-6C1D-73C4883671EB}"/>
          </ac:spMkLst>
        </pc:spChg>
        <pc:spChg chg="mod">
          <ac:chgData name="Adrian Farran" userId="S::afarran@arellanoassociates.com::ab5911f8-6e38-41a0-80c2-a50a1e182352" providerId="AD" clId="Web-{B054B968-D19F-125A-CE0F-CC60BD15F9AB}" dt="2024-02-01T16:34:22.634" v="13" actId="1076"/>
          <ac:spMkLst>
            <pc:docMk/>
            <pc:sldMk cId="3693503297" sldId="2147378902"/>
            <ac:spMk id="18" creationId="{9839E1AA-BDE1-C870-A5E9-6EC0EC0168AC}"/>
          </ac:spMkLst>
        </pc:spChg>
        <pc:grpChg chg="del">
          <ac:chgData name="Adrian Farran" userId="S::afarran@arellanoassociates.com::ab5911f8-6e38-41a0-80c2-a50a1e182352" providerId="AD" clId="Web-{B054B968-D19F-125A-CE0F-CC60BD15F9AB}" dt="2024-02-01T16:34:12.961" v="12"/>
          <ac:grpSpMkLst>
            <pc:docMk/>
            <pc:sldMk cId="3693503297" sldId="2147378902"/>
            <ac:grpSpMk id="15" creationId="{0F34B5F4-B40F-8877-8912-E9F65044072E}"/>
          </ac:grpSpMkLst>
        </pc:grpChg>
        <pc:picChg chg="mod topLvl">
          <ac:chgData name="Adrian Farran" userId="S::afarran@arellanoassociates.com::ab5911f8-6e38-41a0-80c2-a50a1e182352" providerId="AD" clId="Web-{B054B968-D19F-125A-CE0F-CC60BD15F9AB}" dt="2024-02-01T16:34:12.961" v="12"/>
          <ac:picMkLst>
            <pc:docMk/>
            <pc:sldMk cId="3693503297" sldId="2147378902"/>
            <ac:picMk id="16" creationId="{9BC97C6F-AE24-2CD0-824B-EFEA4656F441}"/>
          </ac:picMkLst>
        </pc:picChg>
      </pc:sldChg>
    </pc:docChg>
  </pc:docChgLst>
  <pc:docChgLst>
    <pc:chgData name="Laura Hernandez" userId="S::lhernandez@arellanoassociates.com::88640c5b-9a57-47b2-a1fd-b6bc70e54590" providerId="AD" clId="Web-{315E1F69-250B-D06A-475C-1995C9322EF9}"/>
    <pc:docChg chg="modSld">
      <pc:chgData name="Laura Hernandez" userId="S::lhernandez@arellanoassociates.com::88640c5b-9a57-47b2-a1fd-b6bc70e54590" providerId="AD" clId="Web-{315E1F69-250B-D06A-475C-1995C9322EF9}" dt="2024-02-07T01:20:49.042" v="3" actId="20577"/>
      <pc:docMkLst>
        <pc:docMk/>
      </pc:docMkLst>
      <pc:sldChg chg="modSp">
        <pc:chgData name="Laura Hernandez" userId="S::lhernandez@arellanoassociates.com::88640c5b-9a57-47b2-a1fd-b6bc70e54590" providerId="AD" clId="Web-{315E1F69-250B-D06A-475C-1995C9322EF9}" dt="2024-02-07T01:20:49.042" v="3" actId="20577"/>
        <pc:sldMkLst>
          <pc:docMk/>
          <pc:sldMk cId="1223180361" sldId="2147378816"/>
        </pc:sldMkLst>
        <pc:spChg chg="mod">
          <ac:chgData name="Laura Hernandez" userId="S::lhernandez@arellanoassociates.com::88640c5b-9a57-47b2-a1fd-b6bc70e54590" providerId="AD" clId="Web-{315E1F69-250B-D06A-475C-1995C9322EF9}" dt="2024-02-07T01:20:49.042" v="3" actId="20577"/>
          <ac:spMkLst>
            <pc:docMk/>
            <pc:sldMk cId="1223180361" sldId="2147378816"/>
            <ac:spMk id="4" creationId="{9443A1CE-B7FA-6D60-650E-C8928368E44D}"/>
          </ac:spMkLst>
        </pc:spChg>
      </pc:sldChg>
    </pc:docChg>
  </pc:docChgLst>
  <pc:docChgLst>
    <pc:chgData name="Laura Herrera" userId="S::lherrera@arellanoassociates.com::7233b418-a6bf-4e3e-82a3-3ffa5e6b93df" providerId="AD" clId="Web-{DCA4F2E0-B20E-3132-05F8-C87948B518B0}"/>
    <pc:docChg chg="addSld delSld modSld sldOrd">
      <pc:chgData name="Laura Herrera" userId="S::lherrera@arellanoassociates.com::7233b418-a6bf-4e3e-82a3-3ffa5e6b93df" providerId="AD" clId="Web-{DCA4F2E0-B20E-3132-05F8-C87948B518B0}" dt="2024-01-26T22:39:36.340" v="421"/>
      <pc:docMkLst>
        <pc:docMk/>
      </pc:docMkLst>
      <pc:sldChg chg="modSp del">
        <pc:chgData name="Laura Herrera" userId="S::lherrera@arellanoassociates.com::7233b418-a6bf-4e3e-82a3-3ffa5e6b93df" providerId="AD" clId="Web-{DCA4F2E0-B20E-3132-05F8-C87948B518B0}" dt="2024-01-26T22:38:12.884" v="407"/>
        <pc:sldMkLst>
          <pc:docMk/>
          <pc:sldMk cId="3962754648" sldId="309"/>
        </pc:sldMkLst>
        <pc:spChg chg="mod">
          <ac:chgData name="Laura Herrera" userId="S::lherrera@arellanoassociates.com::7233b418-a6bf-4e3e-82a3-3ffa5e6b93df" providerId="AD" clId="Web-{DCA4F2E0-B20E-3132-05F8-C87948B518B0}" dt="2024-01-26T22:37:47.696" v="406" actId="1076"/>
          <ac:spMkLst>
            <pc:docMk/>
            <pc:sldMk cId="3962754648" sldId="309"/>
            <ac:spMk id="18" creationId="{EA6D5452-7A7E-6CD0-A763-6840BAF989A2}"/>
          </ac:spMkLst>
        </pc:spChg>
      </pc:sldChg>
      <pc:sldChg chg="modSp ord">
        <pc:chgData name="Laura Herrera" userId="S::lherrera@arellanoassociates.com::7233b418-a6bf-4e3e-82a3-3ffa5e6b93df" providerId="AD" clId="Web-{DCA4F2E0-B20E-3132-05F8-C87948B518B0}" dt="2024-01-26T22:37:22.977" v="405" actId="1076"/>
        <pc:sldMkLst>
          <pc:docMk/>
          <pc:sldMk cId="612734652" sldId="335"/>
        </pc:sldMkLst>
        <pc:picChg chg="mod">
          <ac:chgData name="Laura Herrera" userId="S::lherrera@arellanoassociates.com::7233b418-a6bf-4e3e-82a3-3ffa5e6b93df" providerId="AD" clId="Web-{DCA4F2E0-B20E-3132-05F8-C87948B518B0}" dt="2024-01-26T22:37:22.977" v="405" actId="1076"/>
          <ac:picMkLst>
            <pc:docMk/>
            <pc:sldMk cId="612734652" sldId="335"/>
            <ac:picMk id="6" creationId="{4B99EC62-4985-FF7E-639E-1D97A3B4D561}"/>
          </ac:picMkLst>
        </pc:picChg>
      </pc:sldChg>
      <pc:sldChg chg="modSp del">
        <pc:chgData name="Laura Herrera" userId="S::lherrera@arellanoassociates.com::7233b418-a6bf-4e3e-82a3-3ffa5e6b93df" providerId="AD" clId="Web-{DCA4F2E0-B20E-3132-05F8-C87948B518B0}" dt="2024-01-26T22:36:46.788" v="381"/>
        <pc:sldMkLst>
          <pc:docMk/>
          <pc:sldMk cId="2645813032" sldId="351"/>
        </pc:sldMkLst>
        <pc:spChg chg="mod">
          <ac:chgData name="Laura Herrera" userId="S::lherrera@arellanoassociates.com::7233b418-a6bf-4e3e-82a3-3ffa5e6b93df" providerId="AD" clId="Web-{DCA4F2E0-B20E-3132-05F8-C87948B518B0}" dt="2024-01-26T17:33:38.885" v="153" actId="20577"/>
          <ac:spMkLst>
            <pc:docMk/>
            <pc:sldMk cId="2645813032" sldId="351"/>
            <ac:spMk id="9" creationId="{D4D58A72-83B7-E149-E75C-11A35E5FAEDF}"/>
          </ac:spMkLst>
        </pc:spChg>
      </pc:sldChg>
      <pc:sldChg chg="del">
        <pc:chgData name="Laura Herrera" userId="S::lherrera@arellanoassociates.com::7233b418-a6bf-4e3e-82a3-3ffa5e6b93df" providerId="AD" clId="Web-{DCA4F2E0-B20E-3132-05F8-C87948B518B0}" dt="2024-01-26T22:36:54.101" v="383"/>
        <pc:sldMkLst>
          <pc:docMk/>
          <pc:sldMk cId="2188955724" sldId="372"/>
        </pc:sldMkLst>
      </pc:sldChg>
      <pc:sldChg chg="addSp delSp modSp addCm delCm">
        <pc:chgData name="Laura Herrera" userId="S::lherrera@arellanoassociates.com::7233b418-a6bf-4e3e-82a3-3ffa5e6b93df" providerId="AD" clId="Web-{DCA4F2E0-B20E-3132-05F8-C87948B518B0}" dt="2024-01-26T17:33:12.352" v="147" actId="20577"/>
        <pc:sldMkLst>
          <pc:docMk/>
          <pc:sldMk cId="571905095" sldId="479"/>
        </pc:sldMkLst>
        <pc:spChg chg="add mod">
          <ac:chgData name="Laura Herrera" userId="S::lherrera@arellanoassociates.com::7233b418-a6bf-4e3e-82a3-3ffa5e6b93df" providerId="AD" clId="Web-{DCA4F2E0-B20E-3132-05F8-C87948B518B0}" dt="2024-01-26T17:33:12.352" v="147" actId="20577"/>
          <ac:spMkLst>
            <pc:docMk/>
            <pc:sldMk cId="571905095" sldId="479"/>
            <ac:spMk id="2" creationId="{E1AF8B67-AD33-2678-4931-3F84C719F9F7}"/>
          </ac:spMkLst>
        </pc:spChg>
        <pc:spChg chg="add del mod">
          <ac:chgData name="Laura Herrera" userId="S::lherrera@arellanoassociates.com::7233b418-a6bf-4e3e-82a3-3ffa5e6b93df" providerId="AD" clId="Web-{DCA4F2E0-B20E-3132-05F8-C87948B518B0}" dt="2024-01-26T17:32:54.851" v="144"/>
          <ac:spMkLst>
            <pc:docMk/>
            <pc:sldMk cId="571905095" sldId="479"/>
            <ac:spMk id="5" creationId="{155DAF28-BAB8-10D0-4C39-D7B821AF26C6}"/>
          </ac:spMkLst>
        </pc:spChg>
        <pc:extLst>
          <p:ext xmlns:p="http://schemas.openxmlformats.org/presentationml/2006/main" uri="{D6D511B9-2390-475A-947B-AFAB55BFBCF1}">
            <pc226:cmChg xmlns:pc226="http://schemas.microsoft.com/office/powerpoint/2022/06/main/command" chg="add del">
              <pc226:chgData name="Laura Herrera" userId="S::lherrera@arellanoassociates.com::7233b418-a6bf-4e3e-82a3-3ffa5e6b93df" providerId="AD" clId="Web-{DCA4F2E0-B20E-3132-05F8-C87948B518B0}" dt="2024-01-26T17:25:06.758" v="2"/>
              <pc2:cmMkLst xmlns:pc2="http://schemas.microsoft.com/office/powerpoint/2019/9/main/command">
                <pc:docMk/>
                <pc:sldMk cId="571905095" sldId="479"/>
                <pc2:cmMk id="{58E63BC2-D391-42B3-A33A-11F577FD9C6F}"/>
              </pc2:cmMkLst>
            </pc226:cmChg>
          </p:ext>
        </pc:extLst>
      </pc:sldChg>
      <pc:sldChg chg="modSp del">
        <pc:chgData name="Laura Herrera" userId="S::lherrera@arellanoassociates.com::7233b418-a6bf-4e3e-82a3-3ffa5e6b93df" providerId="AD" clId="Web-{DCA4F2E0-B20E-3132-05F8-C87948B518B0}" dt="2024-01-26T22:36:50.882" v="382"/>
        <pc:sldMkLst>
          <pc:docMk/>
          <pc:sldMk cId="3946693446" sldId="5076"/>
        </pc:sldMkLst>
        <pc:spChg chg="mod">
          <ac:chgData name="Laura Herrera" userId="S::lherrera@arellanoassociates.com::7233b418-a6bf-4e3e-82a3-3ffa5e6b93df" providerId="AD" clId="Web-{DCA4F2E0-B20E-3132-05F8-C87948B518B0}" dt="2024-01-26T17:33:52.621" v="156" actId="20577"/>
          <ac:spMkLst>
            <pc:docMk/>
            <pc:sldMk cId="3946693446" sldId="5076"/>
            <ac:spMk id="47" creationId="{2C991A31-6F4C-5C69-BB6D-33F72A318DA9}"/>
          </ac:spMkLst>
        </pc:spChg>
      </pc:sldChg>
      <pc:sldChg chg="del">
        <pc:chgData name="Laura Herrera" userId="S::lherrera@arellanoassociates.com::7233b418-a6bf-4e3e-82a3-3ffa5e6b93df" providerId="AD" clId="Web-{DCA4F2E0-B20E-3132-05F8-C87948B518B0}" dt="2024-01-26T22:38:47.260" v="416"/>
        <pc:sldMkLst>
          <pc:docMk/>
          <pc:sldMk cId="662429248" sldId="2147378178"/>
        </pc:sldMkLst>
      </pc:sldChg>
      <pc:sldChg chg="del">
        <pc:chgData name="Laura Herrera" userId="S::lherrera@arellanoassociates.com::7233b418-a6bf-4e3e-82a3-3ffa5e6b93df" providerId="AD" clId="Web-{DCA4F2E0-B20E-3132-05F8-C87948B518B0}" dt="2024-01-26T22:38:44.198" v="415"/>
        <pc:sldMkLst>
          <pc:docMk/>
          <pc:sldMk cId="3642088828" sldId="2147378184"/>
        </pc:sldMkLst>
      </pc:sldChg>
      <pc:sldChg chg="del">
        <pc:chgData name="Laura Herrera" userId="S::lherrera@arellanoassociates.com::7233b418-a6bf-4e3e-82a3-3ffa5e6b93df" providerId="AD" clId="Web-{DCA4F2E0-B20E-3132-05F8-C87948B518B0}" dt="2024-01-26T22:38:20.056" v="408"/>
        <pc:sldMkLst>
          <pc:docMk/>
          <pc:sldMk cId="3826156651" sldId="2147378353"/>
        </pc:sldMkLst>
      </pc:sldChg>
      <pc:sldChg chg="del">
        <pc:chgData name="Laura Herrera" userId="S::lherrera@arellanoassociates.com::7233b418-a6bf-4e3e-82a3-3ffa5e6b93df" providerId="AD" clId="Web-{DCA4F2E0-B20E-3132-05F8-C87948B518B0}" dt="2024-01-26T22:38:31.963" v="411"/>
        <pc:sldMkLst>
          <pc:docMk/>
          <pc:sldMk cId="2689647106" sldId="2147378354"/>
        </pc:sldMkLst>
      </pc:sldChg>
      <pc:sldChg chg="del">
        <pc:chgData name="Laura Herrera" userId="S::lherrera@arellanoassociates.com::7233b418-a6bf-4e3e-82a3-3ffa5e6b93df" providerId="AD" clId="Web-{DCA4F2E0-B20E-3132-05F8-C87948B518B0}" dt="2024-01-26T22:38:35.057" v="412"/>
        <pc:sldMkLst>
          <pc:docMk/>
          <pc:sldMk cId="1054739179" sldId="2147378355"/>
        </pc:sldMkLst>
      </pc:sldChg>
      <pc:sldChg chg="del">
        <pc:chgData name="Laura Herrera" userId="S::lherrera@arellanoassociates.com::7233b418-a6bf-4e3e-82a3-3ffa5e6b93df" providerId="AD" clId="Web-{DCA4F2E0-B20E-3132-05F8-C87948B518B0}" dt="2024-01-26T22:38:38.119" v="413"/>
        <pc:sldMkLst>
          <pc:docMk/>
          <pc:sldMk cId="2474627247" sldId="2147378356"/>
        </pc:sldMkLst>
      </pc:sldChg>
      <pc:sldChg chg="del">
        <pc:chgData name="Laura Herrera" userId="S::lherrera@arellanoassociates.com::7233b418-a6bf-4e3e-82a3-3ffa5e6b93df" providerId="AD" clId="Web-{DCA4F2E0-B20E-3132-05F8-C87948B518B0}" dt="2024-01-26T22:38:41.166" v="414"/>
        <pc:sldMkLst>
          <pc:docMk/>
          <pc:sldMk cId="2434732323" sldId="2147378357"/>
        </pc:sldMkLst>
      </pc:sldChg>
      <pc:sldChg chg="del">
        <pc:chgData name="Laura Herrera" userId="S::lherrera@arellanoassociates.com::7233b418-a6bf-4e3e-82a3-3ffa5e6b93df" providerId="AD" clId="Web-{DCA4F2E0-B20E-3132-05F8-C87948B518B0}" dt="2024-01-26T22:37:01.773" v="389"/>
        <pc:sldMkLst>
          <pc:docMk/>
          <pc:sldMk cId="3054518963" sldId="2147378387"/>
        </pc:sldMkLst>
      </pc:sldChg>
      <pc:sldChg chg="del">
        <pc:chgData name="Laura Herrera" userId="S::lherrera@arellanoassociates.com::7233b418-a6bf-4e3e-82a3-3ffa5e6b93df" providerId="AD" clId="Web-{DCA4F2E0-B20E-3132-05F8-C87948B518B0}" dt="2024-01-26T22:38:28.885" v="410"/>
        <pc:sldMkLst>
          <pc:docMk/>
          <pc:sldMk cId="4280988429" sldId="2147378388"/>
        </pc:sldMkLst>
      </pc:sldChg>
      <pc:sldChg chg="del">
        <pc:chgData name="Laura Herrera" userId="S::lherrera@arellanoassociates.com::7233b418-a6bf-4e3e-82a3-3ffa5e6b93df" providerId="AD" clId="Web-{DCA4F2E0-B20E-3132-05F8-C87948B518B0}" dt="2024-01-26T22:36:57.288" v="385"/>
        <pc:sldMkLst>
          <pc:docMk/>
          <pc:sldMk cId="2888355837" sldId="2147378433"/>
        </pc:sldMkLst>
      </pc:sldChg>
      <pc:sldChg chg="del">
        <pc:chgData name="Laura Herrera" userId="S::lherrera@arellanoassociates.com::7233b418-a6bf-4e3e-82a3-3ffa5e6b93df" providerId="AD" clId="Web-{DCA4F2E0-B20E-3132-05F8-C87948B518B0}" dt="2024-01-26T22:36:57.945" v="386"/>
        <pc:sldMkLst>
          <pc:docMk/>
          <pc:sldMk cId="1176002658" sldId="2147378437"/>
        </pc:sldMkLst>
      </pc:sldChg>
      <pc:sldChg chg="del">
        <pc:chgData name="Laura Herrera" userId="S::lherrera@arellanoassociates.com::7233b418-a6bf-4e3e-82a3-3ffa5e6b93df" providerId="AD" clId="Web-{DCA4F2E0-B20E-3132-05F8-C87948B518B0}" dt="2024-01-26T22:37:02.960" v="391"/>
        <pc:sldMkLst>
          <pc:docMk/>
          <pc:sldMk cId="577906328" sldId="2147378442"/>
        </pc:sldMkLst>
      </pc:sldChg>
      <pc:sldChg chg="del">
        <pc:chgData name="Laura Herrera" userId="S::lherrera@arellanoassociates.com::7233b418-a6bf-4e3e-82a3-3ffa5e6b93df" providerId="AD" clId="Web-{DCA4F2E0-B20E-3132-05F8-C87948B518B0}" dt="2024-01-26T22:37:10.257" v="398"/>
        <pc:sldMkLst>
          <pc:docMk/>
          <pc:sldMk cId="1956636508" sldId="2147378443"/>
        </pc:sldMkLst>
      </pc:sldChg>
      <pc:sldChg chg="del">
        <pc:chgData name="Laura Herrera" userId="S::lherrera@arellanoassociates.com::7233b418-a6bf-4e3e-82a3-3ffa5e6b93df" providerId="AD" clId="Web-{DCA4F2E0-B20E-3132-05F8-C87948B518B0}" dt="2024-01-26T22:37:04.632" v="394"/>
        <pc:sldMkLst>
          <pc:docMk/>
          <pc:sldMk cId="953830732" sldId="2147378453"/>
        </pc:sldMkLst>
      </pc:sldChg>
      <pc:sldChg chg="del">
        <pc:chgData name="Laura Herrera" userId="S::lherrera@arellanoassociates.com::7233b418-a6bf-4e3e-82a3-3ffa5e6b93df" providerId="AD" clId="Web-{DCA4F2E0-B20E-3132-05F8-C87948B518B0}" dt="2024-01-26T22:37:11.976" v="402"/>
        <pc:sldMkLst>
          <pc:docMk/>
          <pc:sldMk cId="667657187" sldId="2147378454"/>
        </pc:sldMkLst>
      </pc:sldChg>
      <pc:sldChg chg="modSp del">
        <pc:chgData name="Laura Herrera" userId="S::lherrera@arellanoassociates.com::7233b418-a6bf-4e3e-82a3-3ffa5e6b93df" providerId="AD" clId="Web-{DCA4F2E0-B20E-3132-05F8-C87948B518B0}" dt="2024-01-26T22:37:00.679" v="387"/>
        <pc:sldMkLst>
          <pc:docMk/>
          <pc:sldMk cId="3037900229" sldId="2147378511"/>
        </pc:sldMkLst>
        <pc:spChg chg="mod">
          <ac:chgData name="Laura Herrera" userId="S::lherrera@arellanoassociates.com::7233b418-a6bf-4e3e-82a3-3ffa5e6b93df" providerId="AD" clId="Web-{DCA4F2E0-B20E-3132-05F8-C87948B518B0}" dt="2024-01-26T17:34:11.997" v="164" actId="20577"/>
          <ac:spMkLst>
            <pc:docMk/>
            <pc:sldMk cId="3037900229" sldId="2147378511"/>
            <ac:spMk id="10" creationId="{C62AE770-C3CC-EBC0-E547-61A8B46CE9B8}"/>
          </ac:spMkLst>
        </pc:spChg>
      </pc:sldChg>
      <pc:sldChg chg="del">
        <pc:chgData name="Laura Herrera" userId="S::lherrera@arellanoassociates.com::7233b418-a6bf-4e3e-82a3-3ffa5e6b93df" providerId="AD" clId="Web-{DCA4F2E0-B20E-3132-05F8-C87948B518B0}" dt="2024-01-26T22:37:01.351" v="388"/>
        <pc:sldMkLst>
          <pc:docMk/>
          <pc:sldMk cId="1458217666" sldId="2147378518"/>
        </pc:sldMkLst>
      </pc:sldChg>
      <pc:sldChg chg="modSp del">
        <pc:chgData name="Laura Herrera" userId="S::lherrera@arellanoassociates.com::7233b418-a6bf-4e3e-82a3-3ffa5e6b93df" providerId="AD" clId="Web-{DCA4F2E0-B20E-3132-05F8-C87948B518B0}" dt="2024-01-26T22:37:03.523" v="392"/>
        <pc:sldMkLst>
          <pc:docMk/>
          <pc:sldMk cId="4147320387" sldId="2147378519"/>
        </pc:sldMkLst>
        <pc:spChg chg="mod">
          <ac:chgData name="Laura Herrera" userId="S::lherrera@arellanoassociates.com::7233b418-a6bf-4e3e-82a3-3ffa5e6b93df" providerId="AD" clId="Web-{DCA4F2E0-B20E-3132-05F8-C87948B518B0}" dt="2024-01-26T18:23:08.451" v="379" actId="1076"/>
          <ac:spMkLst>
            <pc:docMk/>
            <pc:sldMk cId="4147320387" sldId="2147378519"/>
            <ac:spMk id="8" creationId="{FA3E8A8B-BC12-5D85-687A-D163E9FCC7ED}"/>
          </ac:spMkLst>
        </pc:spChg>
        <pc:spChg chg="mod">
          <ac:chgData name="Laura Herrera" userId="S::lherrera@arellanoassociates.com::7233b418-a6bf-4e3e-82a3-3ffa5e6b93df" providerId="AD" clId="Web-{DCA4F2E0-B20E-3132-05F8-C87948B518B0}" dt="2024-01-26T18:23:08.483" v="380" actId="1076"/>
          <ac:spMkLst>
            <pc:docMk/>
            <pc:sldMk cId="4147320387" sldId="2147378519"/>
            <ac:spMk id="9" creationId="{56207EB9-ABBC-E143-B569-B8F4652343D0}"/>
          </ac:spMkLst>
        </pc:spChg>
        <pc:graphicFrameChg chg="mod modGraphic">
          <ac:chgData name="Laura Herrera" userId="S::lherrera@arellanoassociates.com::7233b418-a6bf-4e3e-82a3-3ffa5e6b93df" providerId="AD" clId="Web-{DCA4F2E0-B20E-3132-05F8-C87948B518B0}" dt="2024-01-26T18:23:03.264" v="377" actId="1076"/>
          <ac:graphicFrameMkLst>
            <pc:docMk/>
            <pc:sldMk cId="4147320387" sldId="2147378519"/>
            <ac:graphicFrameMk id="6" creationId="{7765177E-4D7C-C499-8BFC-C88DE462DBE8}"/>
          </ac:graphicFrameMkLst>
        </pc:graphicFrameChg>
        <pc:graphicFrameChg chg="mod modGraphic">
          <ac:chgData name="Laura Herrera" userId="S::lherrera@arellanoassociates.com::7233b418-a6bf-4e3e-82a3-3ffa5e6b93df" providerId="AD" clId="Web-{DCA4F2E0-B20E-3132-05F8-C87948B518B0}" dt="2024-01-26T18:23:03.295" v="378" actId="1076"/>
          <ac:graphicFrameMkLst>
            <pc:docMk/>
            <pc:sldMk cId="4147320387" sldId="2147378519"/>
            <ac:graphicFrameMk id="7" creationId="{38A59E99-703D-5140-5A8A-D3CF375FC995}"/>
          </ac:graphicFrameMkLst>
        </pc:graphicFrameChg>
      </pc:sldChg>
      <pc:sldChg chg="del">
        <pc:chgData name="Laura Herrera" userId="S::lherrera@arellanoassociates.com::7233b418-a6bf-4e3e-82a3-3ffa5e6b93df" providerId="AD" clId="Web-{DCA4F2E0-B20E-3132-05F8-C87948B518B0}" dt="2024-01-26T22:37:11.757" v="401"/>
        <pc:sldMkLst>
          <pc:docMk/>
          <pc:sldMk cId="1030503099" sldId="2147378520"/>
        </pc:sldMkLst>
      </pc:sldChg>
      <pc:sldChg chg="del">
        <pc:chgData name="Laura Herrera" userId="S::lherrera@arellanoassociates.com::7233b418-a6bf-4e3e-82a3-3ffa5e6b93df" providerId="AD" clId="Web-{DCA4F2E0-B20E-3132-05F8-C87948B518B0}" dt="2024-01-26T22:37:10.492" v="399"/>
        <pc:sldMkLst>
          <pc:docMk/>
          <pc:sldMk cId="2955388934" sldId="2147378521"/>
        </pc:sldMkLst>
      </pc:sldChg>
      <pc:sldChg chg="del">
        <pc:chgData name="Laura Herrera" userId="S::lherrera@arellanoassociates.com::7233b418-a6bf-4e3e-82a3-3ffa5e6b93df" providerId="AD" clId="Web-{DCA4F2E0-B20E-3132-05F8-C87948B518B0}" dt="2024-01-26T22:37:09.976" v="397"/>
        <pc:sldMkLst>
          <pc:docMk/>
          <pc:sldMk cId="3456078457" sldId="2147378522"/>
        </pc:sldMkLst>
      </pc:sldChg>
      <pc:sldChg chg="del">
        <pc:chgData name="Laura Herrera" userId="S::lherrera@arellanoassociates.com::7233b418-a6bf-4e3e-82a3-3ffa5e6b93df" providerId="AD" clId="Web-{DCA4F2E0-B20E-3132-05F8-C87948B518B0}" dt="2024-01-26T22:37:06.804" v="395"/>
        <pc:sldMkLst>
          <pc:docMk/>
          <pc:sldMk cId="1312359386" sldId="2147378523"/>
        </pc:sldMkLst>
      </pc:sldChg>
      <pc:sldChg chg="del">
        <pc:chgData name="Laura Herrera" userId="S::lherrera@arellanoassociates.com::7233b418-a6bf-4e3e-82a3-3ffa5e6b93df" providerId="AD" clId="Web-{DCA4F2E0-B20E-3132-05F8-C87948B518B0}" dt="2024-01-26T22:37:04.101" v="393"/>
        <pc:sldMkLst>
          <pc:docMk/>
          <pc:sldMk cId="3979025799" sldId="2147378524"/>
        </pc:sldMkLst>
      </pc:sldChg>
      <pc:sldChg chg="del">
        <pc:chgData name="Laura Herrera" userId="S::lherrera@arellanoassociates.com::7233b418-a6bf-4e3e-82a3-3ffa5e6b93df" providerId="AD" clId="Web-{DCA4F2E0-B20E-3132-05F8-C87948B518B0}" dt="2024-01-26T22:37:09.617" v="396"/>
        <pc:sldMkLst>
          <pc:docMk/>
          <pc:sldMk cId="3095834487" sldId="2147378525"/>
        </pc:sldMkLst>
      </pc:sldChg>
      <pc:sldChg chg="del">
        <pc:chgData name="Laura Herrera" userId="S::lherrera@arellanoassociates.com::7233b418-a6bf-4e3e-82a3-3ffa5e6b93df" providerId="AD" clId="Web-{DCA4F2E0-B20E-3132-05F8-C87948B518B0}" dt="2024-01-26T22:37:10.820" v="400"/>
        <pc:sldMkLst>
          <pc:docMk/>
          <pc:sldMk cId="3913535983" sldId="2147378526"/>
        </pc:sldMkLst>
      </pc:sldChg>
      <pc:sldChg chg="modSp del">
        <pc:chgData name="Laura Herrera" userId="S::lherrera@arellanoassociates.com::7233b418-a6bf-4e3e-82a3-3ffa5e6b93df" providerId="AD" clId="Web-{DCA4F2E0-B20E-3132-05F8-C87948B518B0}" dt="2024-01-26T22:37:02.148" v="390"/>
        <pc:sldMkLst>
          <pc:docMk/>
          <pc:sldMk cId="273907156" sldId="2147378527"/>
        </pc:sldMkLst>
        <pc:spChg chg="mod">
          <ac:chgData name="Laura Herrera" userId="S::lherrera@arellanoassociates.com::7233b418-a6bf-4e3e-82a3-3ffa5e6b93df" providerId="AD" clId="Web-{DCA4F2E0-B20E-3132-05F8-C87948B518B0}" dt="2024-01-26T17:48:16.803" v="202" actId="20577"/>
          <ac:spMkLst>
            <pc:docMk/>
            <pc:sldMk cId="273907156" sldId="2147378527"/>
            <ac:spMk id="20" creationId="{83BBB583-035F-4C95-3AE2-E93A05BF1E48}"/>
          </ac:spMkLst>
        </pc:spChg>
        <pc:spChg chg="mod">
          <ac:chgData name="Laura Herrera" userId="S::lherrera@arellanoassociates.com::7233b418-a6bf-4e3e-82a3-3ffa5e6b93df" providerId="AD" clId="Web-{DCA4F2E0-B20E-3132-05F8-C87948B518B0}" dt="2024-01-26T17:48:00.349" v="199" actId="1076"/>
          <ac:spMkLst>
            <pc:docMk/>
            <pc:sldMk cId="273907156" sldId="2147378527"/>
            <ac:spMk id="24" creationId="{92635D3C-06DE-E33E-151D-760D931E0AA5}"/>
          </ac:spMkLst>
        </pc:spChg>
        <pc:spChg chg="mod">
          <ac:chgData name="Laura Herrera" userId="S::lherrera@arellanoassociates.com::7233b418-a6bf-4e3e-82a3-3ffa5e6b93df" providerId="AD" clId="Web-{DCA4F2E0-B20E-3132-05F8-C87948B518B0}" dt="2024-01-26T17:48:56.790" v="218" actId="1076"/>
          <ac:spMkLst>
            <pc:docMk/>
            <pc:sldMk cId="273907156" sldId="2147378527"/>
            <ac:spMk id="52" creationId="{619E46C5-54A2-CE2C-5108-C16F14380DB8}"/>
          </ac:spMkLst>
        </pc:spChg>
        <pc:spChg chg="mod">
          <ac:chgData name="Laura Herrera" userId="S::lherrera@arellanoassociates.com::7233b418-a6bf-4e3e-82a3-3ffa5e6b93df" providerId="AD" clId="Web-{DCA4F2E0-B20E-3132-05F8-C87948B518B0}" dt="2024-01-26T17:49:05.150" v="219" actId="1076"/>
          <ac:spMkLst>
            <pc:docMk/>
            <pc:sldMk cId="273907156" sldId="2147378527"/>
            <ac:spMk id="54" creationId="{9B551939-F59A-7FA8-BAE5-D2990BA7BFBA}"/>
          </ac:spMkLst>
        </pc:spChg>
        <pc:grpChg chg="mod">
          <ac:chgData name="Laura Herrera" userId="S::lherrera@arellanoassociates.com::7233b418-a6bf-4e3e-82a3-3ffa5e6b93df" providerId="AD" clId="Web-{DCA4F2E0-B20E-3132-05F8-C87948B518B0}" dt="2024-01-26T17:47:08.861" v="175" actId="1076"/>
          <ac:grpSpMkLst>
            <pc:docMk/>
            <pc:sldMk cId="273907156" sldId="2147378527"/>
            <ac:grpSpMk id="72" creationId="{9A280C43-7E4C-567A-723A-038DA0CF846F}"/>
          </ac:grpSpMkLst>
        </pc:grpChg>
      </pc:sldChg>
      <pc:sldChg chg="del">
        <pc:chgData name="Laura Herrera" userId="S::lherrera@arellanoassociates.com::7233b418-a6bf-4e3e-82a3-3ffa5e6b93df" providerId="AD" clId="Web-{DCA4F2E0-B20E-3132-05F8-C87948B518B0}" dt="2024-01-26T22:38:25.103" v="409"/>
        <pc:sldMkLst>
          <pc:docMk/>
          <pc:sldMk cId="14179936" sldId="2147378529"/>
        </pc:sldMkLst>
      </pc:sldChg>
      <pc:sldChg chg="del">
        <pc:chgData name="Laura Herrera" userId="S::lherrera@arellanoassociates.com::7233b418-a6bf-4e3e-82a3-3ffa5e6b93df" providerId="AD" clId="Web-{DCA4F2E0-B20E-3132-05F8-C87948B518B0}" dt="2024-01-26T22:36:56.413" v="384"/>
        <pc:sldMkLst>
          <pc:docMk/>
          <pc:sldMk cId="4100240272" sldId="2147378551"/>
        </pc:sldMkLst>
      </pc:sldChg>
      <pc:sldChg chg="add del">
        <pc:chgData name="Laura Herrera" userId="S::lherrera@arellanoassociates.com::7233b418-a6bf-4e3e-82a3-3ffa5e6b93df" providerId="AD" clId="Web-{DCA4F2E0-B20E-3132-05F8-C87948B518B0}" dt="2024-01-26T22:39:25.043" v="420"/>
        <pc:sldMkLst>
          <pc:docMk/>
          <pc:sldMk cId="1107492108" sldId="2147378874"/>
        </pc:sldMkLst>
      </pc:sldChg>
      <pc:sldChg chg="add">
        <pc:chgData name="Laura Herrera" userId="S::lherrera@arellanoassociates.com::7233b418-a6bf-4e3e-82a3-3ffa5e6b93df" providerId="AD" clId="Web-{DCA4F2E0-B20E-3132-05F8-C87948B518B0}" dt="2024-01-26T22:39:36.340" v="421"/>
        <pc:sldMkLst>
          <pc:docMk/>
          <pc:sldMk cId="4084870255" sldId="2147378928"/>
        </pc:sldMkLst>
      </pc:sldChg>
    </pc:docChg>
  </pc:docChgLst>
  <pc:docChgLst>
    <pc:chgData name="Laura Herrera" userId="S::lherrera@arellanoassociates.com::7233b418-a6bf-4e3e-82a3-3ffa5e6b93df" providerId="AD" clId="Web-{0FE57C85-DC70-0F7D-B533-951FC4D7E5B9}"/>
    <pc:docChg chg="addSld delSld modSld">
      <pc:chgData name="Laura Herrera" userId="S::lherrera@arellanoassociates.com::7233b418-a6bf-4e3e-82a3-3ffa5e6b93df" providerId="AD" clId="Web-{0FE57C85-DC70-0F7D-B533-951FC4D7E5B9}" dt="2024-01-31T21:52:59.196" v="19" actId="1076"/>
      <pc:docMkLst>
        <pc:docMk/>
      </pc:docMkLst>
      <pc:sldChg chg="addSp delSp modSp add del">
        <pc:chgData name="Laura Herrera" userId="S::lherrera@arellanoassociates.com::7233b418-a6bf-4e3e-82a3-3ffa5e6b93df" providerId="AD" clId="Web-{0FE57C85-DC70-0F7D-B533-951FC4D7E5B9}" dt="2024-01-31T21:52:03.742" v="14" actId="1076"/>
        <pc:sldMkLst>
          <pc:docMk/>
          <pc:sldMk cId="1024154068" sldId="2147378867"/>
        </pc:sldMkLst>
        <pc:spChg chg="mod">
          <ac:chgData name="Laura Herrera" userId="S::lherrera@arellanoassociates.com::7233b418-a6bf-4e3e-82a3-3ffa5e6b93df" providerId="AD" clId="Web-{0FE57C85-DC70-0F7D-B533-951FC4D7E5B9}" dt="2024-01-31T21:51:23.725" v="8" actId="1076"/>
          <ac:spMkLst>
            <pc:docMk/>
            <pc:sldMk cId="1024154068" sldId="2147378867"/>
            <ac:spMk id="10" creationId="{F3F96BC4-B1C3-2208-6C44-96F9664BB840}"/>
          </ac:spMkLst>
        </pc:spChg>
        <pc:spChg chg="add del">
          <ac:chgData name="Laura Herrera" userId="S::lherrera@arellanoassociates.com::7233b418-a6bf-4e3e-82a3-3ffa5e6b93df" providerId="AD" clId="Web-{0FE57C85-DC70-0F7D-B533-951FC4D7E5B9}" dt="2024-01-31T21:51:56.757" v="13"/>
          <ac:spMkLst>
            <pc:docMk/>
            <pc:sldMk cId="1024154068" sldId="2147378867"/>
            <ac:spMk id="11" creationId="{C02EFE3F-603A-5C8E-9550-CF1BD3A2F16B}"/>
          </ac:spMkLst>
        </pc:spChg>
        <pc:spChg chg="add mod">
          <ac:chgData name="Laura Herrera" userId="S::lherrera@arellanoassociates.com::7233b418-a6bf-4e3e-82a3-3ffa5e6b93df" providerId="AD" clId="Web-{0FE57C85-DC70-0F7D-B533-951FC4D7E5B9}" dt="2024-01-31T21:52:03.742" v="14" actId="1076"/>
          <ac:spMkLst>
            <pc:docMk/>
            <pc:sldMk cId="1024154068" sldId="2147378867"/>
            <ac:spMk id="12" creationId="{C02EFE3F-603A-5C8E-9550-CF1BD3A2F16B}"/>
          </ac:spMkLst>
        </pc:spChg>
        <pc:graphicFrameChg chg="del">
          <ac:chgData name="Laura Herrera" userId="S::lherrera@arellanoassociates.com::7233b418-a6bf-4e3e-82a3-3ffa5e6b93df" providerId="AD" clId="Web-{0FE57C85-DC70-0F7D-B533-951FC4D7E5B9}" dt="2024-01-31T21:50:55.458" v="2"/>
          <ac:graphicFrameMkLst>
            <pc:docMk/>
            <pc:sldMk cId="1024154068" sldId="2147378867"/>
            <ac:graphicFrameMk id="3" creationId="{6ED5E7EE-AE5C-9AF7-53B6-EEFC3001B7EF}"/>
          </ac:graphicFrameMkLst>
        </pc:graphicFrameChg>
        <pc:graphicFrameChg chg="mod">
          <ac:chgData name="Laura Herrera" userId="S::lherrera@arellanoassociates.com::7233b418-a6bf-4e3e-82a3-3ffa5e6b93df" providerId="AD" clId="Web-{0FE57C85-DC70-0F7D-B533-951FC4D7E5B9}" dt="2024-01-31T21:51:50.272" v="12" actId="1076"/>
          <ac:graphicFrameMkLst>
            <pc:docMk/>
            <pc:sldMk cId="1024154068" sldId="2147378867"/>
            <ac:graphicFrameMk id="5" creationId="{059D572E-D7E5-A89C-43E7-6175307CDBDB}"/>
          </ac:graphicFrameMkLst>
        </pc:graphicFrameChg>
        <pc:graphicFrameChg chg="add mod ord">
          <ac:chgData name="Laura Herrera" userId="S::lherrera@arellanoassociates.com::7233b418-a6bf-4e3e-82a3-3ffa5e6b93df" providerId="AD" clId="Web-{0FE57C85-DC70-0F7D-B533-951FC4D7E5B9}" dt="2024-01-31T21:51:15.802" v="7"/>
          <ac:graphicFrameMkLst>
            <pc:docMk/>
            <pc:sldMk cId="1024154068" sldId="2147378867"/>
            <ac:graphicFrameMk id="7" creationId="{CE54AF4C-6404-439C-A2A4-3F3CF59DAA67}"/>
          </ac:graphicFrameMkLst>
        </pc:graphicFrameChg>
      </pc:sldChg>
      <pc:sldChg chg="addSp delSp modSp">
        <pc:chgData name="Laura Herrera" userId="S::lherrera@arellanoassociates.com::7233b418-a6bf-4e3e-82a3-3ffa5e6b93df" providerId="AD" clId="Web-{0FE57C85-DC70-0F7D-B533-951FC4D7E5B9}" dt="2024-01-31T21:52:59.196" v="19" actId="1076"/>
        <pc:sldMkLst>
          <pc:docMk/>
          <pc:sldMk cId="4084870255" sldId="2147378928"/>
        </pc:sldMkLst>
        <pc:spChg chg="add mod">
          <ac:chgData name="Laura Herrera" userId="S::lherrera@arellanoassociates.com::7233b418-a6bf-4e3e-82a3-3ffa5e6b93df" providerId="AD" clId="Web-{0FE57C85-DC70-0F7D-B533-951FC4D7E5B9}" dt="2024-01-31T21:52:59.196" v="19" actId="1076"/>
          <ac:spMkLst>
            <pc:docMk/>
            <pc:sldMk cId="4084870255" sldId="2147378928"/>
            <ac:spMk id="3" creationId="{C02EFE3F-603A-5C8E-9550-CF1BD3A2F16B}"/>
          </ac:spMkLst>
        </pc:spChg>
        <pc:spChg chg="add del">
          <ac:chgData name="Laura Herrera" userId="S::lherrera@arellanoassociates.com::7233b418-a6bf-4e3e-82a3-3ffa5e6b93df" providerId="AD" clId="Web-{0FE57C85-DC70-0F7D-B533-951FC4D7E5B9}" dt="2024-01-31T21:52:53.493" v="18"/>
          <ac:spMkLst>
            <pc:docMk/>
            <pc:sldMk cId="4084870255" sldId="2147378928"/>
            <ac:spMk id="6" creationId="{C02EFE3F-603A-5C8E-9550-CF1BD3A2F16B}"/>
          </ac:spMkLst>
        </pc:spChg>
        <pc:graphicFrameChg chg="mod">
          <ac:chgData name="Laura Herrera" userId="S::lherrera@arellanoassociates.com::7233b418-a6bf-4e3e-82a3-3ffa5e6b93df" providerId="AD" clId="Web-{0FE57C85-DC70-0F7D-B533-951FC4D7E5B9}" dt="2024-01-31T21:52:28.977" v="15" actId="1076"/>
          <ac:graphicFrameMkLst>
            <pc:docMk/>
            <pc:sldMk cId="4084870255" sldId="2147378928"/>
            <ac:graphicFrameMk id="25" creationId="{E5870D83-1F69-A524-8602-851EC7434F40}"/>
          </ac:graphicFrameMkLst>
        </pc:graphicFrameChg>
      </pc:sldChg>
    </pc:docChg>
  </pc:docChgLst>
  <pc:docChgLst>
    <pc:chgData name="Edgar Gutierrez" userId="S::egutierrez@arellanoassociates.com::04662d8d-c938-466b-9608-40e1151ff13e" providerId="AD" clId="Web-{C3B3C23D-B206-50C3-3B73-BB2BF8841793}"/>
    <pc:docChg chg="mod">
      <pc:chgData name="Edgar Gutierrez" userId="S::egutierrez@arellanoassociates.com::04662d8d-c938-466b-9608-40e1151ff13e" providerId="AD" clId="Web-{C3B3C23D-B206-50C3-3B73-BB2BF8841793}" dt="2024-01-23T21:19:54.374" v="1"/>
      <pc:docMkLst>
        <pc:docMk/>
      </pc:docMkLst>
      <pc:sldChg chg="modCm">
        <pc:chgData name="Edgar Gutierrez" userId="S::egutierrez@arellanoassociates.com::04662d8d-c938-466b-9608-40e1151ff13e" providerId="AD" clId="Web-{C3B3C23D-B206-50C3-3B73-BB2BF8841793}" dt="2024-01-23T21:19:54.374" v="1"/>
        <pc:sldMkLst>
          <pc:docMk/>
          <pc:sldMk cId="649735304" sldId="320"/>
        </pc:sldMkLst>
        <pc:extLst>
          <p:ext xmlns:p="http://schemas.openxmlformats.org/presentationml/2006/main" uri="{D6D511B9-2390-475A-947B-AFAB55BFBCF1}">
            <pc226:cmChg xmlns:pc226="http://schemas.microsoft.com/office/powerpoint/2022/06/main/command" chg="">
              <pc226:chgData name="Edgar Gutierrez" userId="S::egutierrez@arellanoassociates.com::04662d8d-c938-466b-9608-40e1151ff13e" providerId="AD" clId="Web-{C3B3C23D-B206-50C3-3B73-BB2BF8841793}" dt="2024-01-23T21:19:54.374" v="1"/>
              <pc2:cmMkLst xmlns:pc2="http://schemas.microsoft.com/office/powerpoint/2019/9/main/command">
                <pc:docMk/>
                <pc:sldMk cId="649735304" sldId="320"/>
                <pc2:cmMk id="{67FD4B89-030F-443F-954E-7458FE8042E0}"/>
              </pc2:cmMkLst>
              <pc226:cmRplyChg chg="add">
                <pc226:chgData name="Edgar Gutierrez" userId="S::egutierrez@arellanoassociates.com::04662d8d-c938-466b-9608-40e1151ff13e" providerId="AD" clId="Web-{C3B3C23D-B206-50C3-3B73-BB2BF8841793}" dt="2024-01-23T21:19:54.374" v="1"/>
                <pc2:cmRplyMkLst xmlns:pc2="http://schemas.microsoft.com/office/powerpoint/2019/9/main/command">
                  <pc:docMk/>
                  <pc:sldMk cId="649735304" sldId="320"/>
                  <pc2:cmMk id="{67FD4B89-030F-443F-954E-7458FE8042E0}"/>
                  <pc2:cmRplyMk id="{D217EFF1-DF87-4380-92F9-19FC037E4763}"/>
                </pc2:cmRplyMkLst>
              </pc226:cmRplyChg>
            </pc226:cmChg>
          </p:ext>
        </pc:extLst>
      </pc:sldChg>
    </pc:docChg>
  </pc:docChgLst>
  <pc:docChgLst>
    <pc:chgData name="Laura Hernandez" userId="S::lhernandez@arellanoassociates.com::88640c5b-9a57-47b2-a1fd-b6bc70e54590" providerId="AD" clId="Web-{8A2B20D8-C05F-966D-4180-ABB2D8C62B52}"/>
    <pc:docChg chg="modSld">
      <pc:chgData name="Laura Hernandez" userId="S::lhernandez@arellanoassociates.com::88640c5b-9a57-47b2-a1fd-b6bc70e54590" providerId="AD" clId="Web-{8A2B20D8-C05F-966D-4180-ABB2D8C62B52}" dt="2024-01-31T05:02:21.841" v="14" actId="1076"/>
      <pc:docMkLst>
        <pc:docMk/>
      </pc:docMkLst>
      <pc:sldChg chg="addCm delCm">
        <pc:chgData name="Laura Hernandez" userId="S::lhernandez@arellanoassociates.com::88640c5b-9a57-47b2-a1fd-b6bc70e54590" providerId="AD" clId="Web-{8A2B20D8-C05F-966D-4180-ABB2D8C62B52}" dt="2024-01-31T05:00:41.087" v="8"/>
        <pc:sldMkLst>
          <pc:docMk/>
          <pc:sldMk cId="1724325757" sldId="2147377949"/>
        </pc:sldMkLst>
        <pc:extLst>
          <p:ext xmlns:p="http://schemas.openxmlformats.org/presentationml/2006/main" uri="{D6D511B9-2390-475A-947B-AFAB55BFBCF1}">
            <pc226:cmChg xmlns:pc226="http://schemas.microsoft.com/office/powerpoint/2022/06/main/command" chg="add del">
              <pc226:chgData name="Laura Hernandez" userId="S::lhernandez@arellanoassociates.com::88640c5b-9a57-47b2-a1fd-b6bc70e54590" providerId="AD" clId="Web-{8A2B20D8-C05F-966D-4180-ABB2D8C62B52}" dt="2024-01-31T05:00:41.087" v="8"/>
              <pc2:cmMkLst xmlns:pc2="http://schemas.microsoft.com/office/powerpoint/2019/9/main/command">
                <pc:docMk/>
                <pc:sldMk cId="1724325757" sldId="2147377949"/>
                <pc2:cmMk id="{004C992A-A193-4BE7-B985-7F494BB1BDAC}"/>
              </pc2:cmMkLst>
            </pc226:cmChg>
            <pc226:cmChg xmlns:pc226="http://schemas.microsoft.com/office/powerpoint/2022/06/main/command" chg="add del">
              <pc226:chgData name="Laura Hernandez" userId="S::lhernandez@arellanoassociates.com::88640c5b-9a57-47b2-a1fd-b6bc70e54590" providerId="AD" clId="Web-{8A2B20D8-C05F-966D-4180-ABB2D8C62B52}" dt="2024-01-31T05:00:33.650" v="7"/>
              <pc2:cmMkLst xmlns:pc2="http://schemas.microsoft.com/office/powerpoint/2019/9/main/command">
                <pc:docMk/>
                <pc:sldMk cId="1724325757" sldId="2147377949"/>
                <pc2:cmMk id="{F9A1B1F5-C2B8-4F78-889A-491F0855E5CA}"/>
              </pc2:cmMkLst>
            </pc226:cmChg>
          </p:ext>
        </pc:extLst>
      </pc:sldChg>
      <pc:sldChg chg="delCm">
        <pc:chgData name="Laura Hernandez" userId="S::lhernandez@arellanoassociates.com::88640c5b-9a57-47b2-a1fd-b6bc70e54590" providerId="AD" clId="Web-{8A2B20D8-C05F-966D-4180-ABB2D8C62B52}" dt="2024-01-31T05:01:30.011" v="10"/>
        <pc:sldMkLst>
          <pc:docMk/>
          <pc:sldMk cId="1068362519" sldId="2147378818"/>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8A2B20D8-C05F-966D-4180-ABB2D8C62B52}" dt="2024-01-31T05:01:30.011" v="10"/>
              <pc2:cmMkLst xmlns:pc2="http://schemas.microsoft.com/office/powerpoint/2019/9/main/command">
                <pc:docMk/>
                <pc:sldMk cId="1068362519" sldId="2147378818"/>
                <pc2:cmMk id="{BF08F013-9831-4A8E-A74C-C6F57B88A740}"/>
              </pc2:cmMkLst>
            </pc226:cmChg>
            <pc226:cmChg xmlns:pc226="http://schemas.microsoft.com/office/powerpoint/2022/06/main/command" chg="del">
              <pc226:chgData name="Laura Hernandez" userId="S::lhernandez@arellanoassociates.com::88640c5b-9a57-47b2-a1fd-b6bc70e54590" providerId="AD" clId="Web-{8A2B20D8-C05F-966D-4180-ABB2D8C62B52}" dt="2024-01-31T05:01:27.558" v="9"/>
              <pc2:cmMkLst xmlns:pc2="http://schemas.microsoft.com/office/powerpoint/2019/9/main/command">
                <pc:docMk/>
                <pc:sldMk cId="1068362519" sldId="2147378818"/>
                <pc2:cmMk id="{8DEE5222-029C-4B38-A2EA-BC8994FFEF87}"/>
              </pc2:cmMkLst>
            </pc226:cmChg>
          </p:ext>
        </pc:extLst>
      </pc:sldChg>
      <pc:sldChg chg="delCm">
        <pc:chgData name="Laura Hernandez" userId="S::lhernandez@arellanoassociates.com::88640c5b-9a57-47b2-a1fd-b6bc70e54590" providerId="AD" clId="Web-{8A2B20D8-C05F-966D-4180-ABB2D8C62B52}" dt="2024-01-31T04:57:22.472" v="2"/>
        <pc:sldMkLst>
          <pc:docMk/>
          <pc:sldMk cId="1024154068" sldId="2147378867"/>
        </pc:sldMkLst>
        <pc:extLst>
          <p:ext xmlns:p="http://schemas.openxmlformats.org/presentationml/2006/main" uri="{D6D511B9-2390-475A-947B-AFAB55BFBCF1}">
            <pc226:cmChg xmlns:pc226="http://schemas.microsoft.com/office/powerpoint/2022/06/main/command" chg="del">
              <pc226:chgData name="Laura Hernandez" userId="S::lhernandez@arellanoassociates.com::88640c5b-9a57-47b2-a1fd-b6bc70e54590" providerId="AD" clId="Web-{8A2B20D8-C05F-966D-4180-ABB2D8C62B52}" dt="2024-01-31T04:57:22.472" v="2"/>
              <pc2:cmMkLst xmlns:pc2="http://schemas.microsoft.com/office/powerpoint/2019/9/main/command">
                <pc:docMk/>
                <pc:sldMk cId="1024154068" sldId="2147378867"/>
                <pc2:cmMk id="{398A2E2D-B99F-46B6-B4B0-3F11573BD890}"/>
              </pc2:cmMkLst>
            </pc226:cmChg>
            <pc226:cmChg xmlns:pc226="http://schemas.microsoft.com/office/powerpoint/2022/06/main/command" chg="del">
              <pc226:chgData name="Laura Hernandez" userId="S::lhernandez@arellanoassociates.com::88640c5b-9a57-47b2-a1fd-b6bc70e54590" providerId="AD" clId="Web-{8A2B20D8-C05F-966D-4180-ABB2D8C62B52}" dt="2024-01-31T04:57:20.956" v="1"/>
              <pc2:cmMkLst xmlns:pc2="http://schemas.microsoft.com/office/powerpoint/2019/9/main/command">
                <pc:docMk/>
                <pc:sldMk cId="1024154068" sldId="2147378867"/>
                <pc2:cmMk id="{3C907288-0F6E-4C02-96DE-309FC0CE5CB6}"/>
              </pc2:cmMkLst>
            </pc226:cmChg>
            <pc226:cmChg xmlns:pc226="http://schemas.microsoft.com/office/powerpoint/2022/06/main/command" chg="del">
              <pc226:chgData name="Laura Hernandez" userId="S::lhernandez@arellanoassociates.com::88640c5b-9a57-47b2-a1fd-b6bc70e54590" providerId="AD" clId="Web-{8A2B20D8-C05F-966D-4180-ABB2D8C62B52}" dt="2024-01-31T04:57:16.487" v="0"/>
              <pc2:cmMkLst xmlns:pc2="http://schemas.microsoft.com/office/powerpoint/2019/9/main/command">
                <pc:docMk/>
                <pc:sldMk cId="1024154068" sldId="2147378867"/>
                <pc2:cmMk id="{1C46B5A9-EE78-44A4-B5C6-3BF4DBBB3B51}"/>
              </pc2:cmMkLst>
            </pc226:cmChg>
          </p:ext>
        </pc:extLst>
      </pc:sldChg>
      <pc:sldChg chg="modSp">
        <pc:chgData name="Laura Hernandez" userId="S::lhernandez@arellanoassociates.com::88640c5b-9a57-47b2-a1fd-b6bc70e54590" providerId="AD" clId="Web-{8A2B20D8-C05F-966D-4180-ABB2D8C62B52}" dt="2024-01-31T05:02:21.841" v="14" actId="1076"/>
        <pc:sldMkLst>
          <pc:docMk/>
          <pc:sldMk cId="1793169862" sldId="2147378930"/>
        </pc:sldMkLst>
        <pc:graphicFrameChg chg="mod">
          <ac:chgData name="Laura Hernandez" userId="S::lhernandez@arellanoassociates.com::88640c5b-9a57-47b2-a1fd-b6bc70e54590" providerId="AD" clId="Web-{8A2B20D8-C05F-966D-4180-ABB2D8C62B52}" dt="2024-01-31T05:02:16.747" v="13" actId="1076"/>
          <ac:graphicFrameMkLst>
            <pc:docMk/>
            <pc:sldMk cId="1793169862" sldId="2147378930"/>
            <ac:graphicFrameMk id="30" creationId="{6CF7A452-8C32-4248-FCF9-455993DD7BFB}"/>
          </ac:graphicFrameMkLst>
        </pc:graphicFrameChg>
        <pc:graphicFrameChg chg="mod">
          <ac:chgData name="Laura Hernandez" userId="S::lhernandez@arellanoassociates.com::88640c5b-9a57-47b2-a1fd-b6bc70e54590" providerId="AD" clId="Web-{8A2B20D8-C05F-966D-4180-ABB2D8C62B52}" dt="2024-01-31T05:02:21.841" v="14" actId="1076"/>
          <ac:graphicFrameMkLst>
            <pc:docMk/>
            <pc:sldMk cId="1793169862" sldId="2147378930"/>
            <ac:graphicFrameMk id="32" creationId="{0259256C-ECEE-50CC-22C4-734EE49CF346}"/>
          </ac:graphicFrameMkLst>
        </pc:graphicFrameChg>
      </pc:sldChg>
    </pc:docChg>
  </pc:docChgLst>
  <pc:docChgLst>
    <pc:chgData name="Edgar Gutierrez" userId="04662d8d-c938-466b-9608-40e1151ff13e" providerId="ADAL" clId="{F4F4B7FC-CD92-45CA-9171-E072DEAB3F3B}"/>
    <pc:docChg chg="undo custSel delSld modSld sldOrd modShowInfo">
      <pc:chgData name="Edgar Gutierrez" userId="04662d8d-c938-466b-9608-40e1151ff13e" providerId="ADAL" clId="{F4F4B7FC-CD92-45CA-9171-E072DEAB3F3B}" dt="2024-02-01T21:58:40.265" v="524" actId="2744"/>
      <pc:docMkLst>
        <pc:docMk/>
      </pc:docMkLst>
      <pc:sldChg chg="modTransition">
        <pc:chgData name="Edgar Gutierrez" userId="04662d8d-c938-466b-9608-40e1151ff13e" providerId="ADAL" clId="{F4F4B7FC-CD92-45CA-9171-E072DEAB3F3B}" dt="2024-02-01T21:57:45.584" v="458"/>
        <pc:sldMkLst>
          <pc:docMk/>
          <pc:sldMk cId="715679217" sldId="270"/>
        </pc:sldMkLst>
      </pc:sldChg>
      <pc:sldChg chg="addSp modSp modTransition">
        <pc:chgData name="Edgar Gutierrez" userId="04662d8d-c938-466b-9608-40e1151ff13e" providerId="ADAL" clId="{F4F4B7FC-CD92-45CA-9171-E072DEAB3F3B}" dt="2024-02-01T21:58:20.963" v="504"/>
        <pc:sldMkLst>
          <pc:docMk/>
          <pc:sldMk cId="858785379" sldId="274"/>
        </pc:sldMkLst>
        <pc:spChg chg="mod">
          <ac:chgData name="Edgar Gutierrez" userId="04662d8d-c938-466b-9608-40e1151ff13e" providerId="ADAL" clId="{F4F4B7FC-CD92-45CA-9171-E072DEAB3F3B}" dt="2024-02-01T17:33:55.072" v="148"/>
          <ac:spMkLst>
            <pc:docMk/>
            <pc:sldMk cId="858785379" sldId="274"/>
            <ac:spMk id="8" creationId="{2C55B010-7B27-5AF9-5E46-D438DA79FFA2}"/>
          </ac:spMkLst>
        </pc:spChg>
        <pc:spChg chg="mod">
          <ac:chgData name="Edgar Gutierrez" userId="04662d8d-c938-466b-9608-40e1151ff13e" providerId="ADAL" clId="{F4F4B7FC-CD92-45CA-9171-E072DEAB3F3B}" dt="2024-02-01T17:33:55.072" v="148"/>
          <ac:spMkLst>
            <pc:docMk/>
            <pc:sldMk cId="858785379" sldId="274"/>
            <ac:spMk id="9" creationId="{E3711C29-826E-189A-A94A-09D25EBA6B51}"/>
          </ac:spMkLst>
        </pc:spChg>
        <pc:grpChg chg="add mod">
          <ac:chgData name="Edgar Gutierrez" userId="04662d8d-c938-466b-9608-40e1151ff13e" providerId="ADAL" clId="{F4F4B7FC-CD92-45CA-9171-E072DEAB3F3B}" dt="2024-02-01T17:33:55.072" v="148"/>
          <ac:grpSpMkLst>
            <pc:docMk/>
            <pc:sldMk cId="858785379" sldId="274"/>
            <ac:grpSpMk id="4" creationId="{7AF8A3B4-5FF7-BBB2-8145-807AB1CD81AF}"/>
          </ac:grpSpMkLst>
        </pc:grpChg>
        <pc:grpChg chg="mod">
          <ac:chgData name="Edgar Gutierrez" userId="04662d8d-c938-466b-9608-40e1151ff13e" providerId="ADAL" clId="{F4F4B7FC-CD92-45CA-9171-E072DEAB3F3B}" dt="2024-02-01T17:33:55.072" v="148"/>
          <ac:grpSpMkLst>
            <pc:docMk/>
            <pc:sldMk cId="858785379" sldId="274"/>
            <ac:grpSpMk id="5" creationId="{CA580817-4647-CB45-11AF-85FAA428E67E}"/>
          </ac:grpSpMkLst>
        </pc:grpChg>
        <pc:picChg chg="mod">
          <ac:chgData name="Edgar Gutierrez" userId="04662d8d-c938-466b-9608-40e1151ff13e" providerId="ADAL" clId="{F4F4B7FC-CD92-45CA-9171-E072DEAB3F3B}" dt="2024-02-01T17:33:55.072" v="148"/>
          <ac:picMkLst>
            <pc:docMk/>
            <pc:sldMk cId="858785379" sldId="274"/>
            <ac:picMk id="7" creationId="{E0087BB6-A534-AC0E-4ACE-A45937A15C4F}"/>
          </ac:picMkLst>
        </pc:picChg>
      </pc:sldChg>
      <pc:sldChg chg="ord">
        <pc:chgData name="Edgar Gutierrez" userId="04662d8d-c938-466b-9608-40e1151ff13e" providerId="ADAL" clId="{F4F4B7FC-CD92-45CA-9171-E072DEAB3F3B}" dt="2024-01-19T18:54:04.150" v="24"/>
        <pc:sldMkLst>
          <pc:docMk/>
          <pc:sldMk cId="649735304" sldId="320"/>
        </pc:sldMkLst>
      </pc:sldChg>
      <pc:sldChg chg="addSp delSp modSp mod modTransition">
        <pc:chgData name="Edgar Gutierrez" userId="04662d8d-c938-466b-9608-40e1151ff13e" providerId="ADAL" clId="{F4F4B7FC-CD92-45CA-9171-E072DEAB3F3B}" dt="2024-02-01T21:58:32.332" v="523"/>
        <pc:sldMkLst>
          <pc:docMk/>
          <pc:sldMk cId="612734652" sldId="335"/>
        </pc:sldMkLst>
        <pc:spChg chg="del mod">
          <ac:chgData name="Edgar Gutierrez" userId="04662d8d-c938-466b-9608-40e1151ff13e" providerId="ADAL" clId="{F4F4B7FC-CD92-45CA-9171-E072DEAB3F3B}" dt="2024-02-01T21:53:39.466" v="383" actId="478"/>
          <ac:spMkLst>
            <pc:docMk/>
            <pc:sldMk cId="612734652" sldId="335"/>
            <ac:spMk id="3" creationId="{EB3AD8A0-CFE5-D9A8-634F-BDC410880319}"/>
          </ac:spMkLst>
        </pc:spChg>
        <pc:spChg chg="del mod">
          <ac:chgData name="Edgar Gutierrez" userId="04662d8d-c938-466b-9608-40e1151ff13e" providerId="ADAL" clId="{F4F4B7FC-CD92-45CA-9171-E072DEAB3F3B}" dt="2024-02-01T21:53:39.466" v="383" actId="478"/>
          <ac:spMkLst>
            <pc:docMk/>
            <pc:sldMk cId="612734652" sldId="335"/>
            <ac:spMk id="4" creationId="{1CCD90EE-1E79-5C90-2A00-5B125B7E987A}"/>
          </ac:spMkLst>
        </pc:spChg>
        <pc:spChg chg="del mod">
          <ac:chgData name="Edgar Gutierrez" userId="04662d8d-c938-466b-9608-40e1151ff13e" providerId="ADAL" clId="{F4F4B7FC-CD92-45CA-9171-E072DEAB3F3B}" dt="2024-02-01T21:53:39.466" v="383" actId="478"/>
          <ac:spMkLst>
            <pc:docMk/>
            <pc:sldMk cId="612734652" sldId="335"/>
            <ac:spMk id="7" creationId="{CD365DBD-FCE0-2758-1483-273809715B28}"/>
          </ac:spMkLst>
        </pc:spChg>
        <pc:spChg chg="del mod">
          <ac:chgData name="Edgar Gutierrez" userId="04662d8d-c938-466b-9608-40e1151ff13e" providerId="ADAL" clId="{F4F4B7FC-CD92-45CA-9171-E072DEAB3F3B}" dt="2024-02-01T21:53:39.466" v="383" actId="478"/>
          <ac:spMkLst>
            <pc:docMk/>
            <pc:sldMk cId="612734652" sldId="335"/>
            <ac:spMk id="8" creationId="{BC72AE6E-62BF-82F7-7A3C-4C9E2F9025C4}"/>
          </ac:spMkLst>
        </pc:spChg>
        <pc:spChg chg="add mod">
          <ac:chgData name="Edgar Gutierrez" userId="04662d8d-c938-466b-9608-40e1151ff13e" providerId="ADAL" clId="{F4F4B7FC-CD92-45CA-9171-E072DEAB3F3B}" dt="2024-02-01T21:53:43.782" v="391" actId="1036"/>
          <ac:spMkLst>
            <pc:docMk/>
            <pc:sldMk cId="612734652" sldId="335"/>
            <ac:spMk id="9" creationId="{2FA41994-CDC9-70C2-8C1D-B7BFA1884728}"/>
          </ac:spMkLst>
        </pc:spChg>
        <pc:spChg chg="add mod">
          <ac:chgData name="Edgar Gutierrez" userId="04662d8d-c938-466b-9608-40e1151ff13e" providerId="ADAL" clId="{F4F4B7FC-CD92-45CA-9171-E072DEAB3F3B}" dt="2024-02-01T21:53:43.782" v="391" actId="1036"/>
          <ac:spMkLst>
            <pc:docMk/>
            <pc:sldMk cId="612734652" sldId="335"/>
            <ac:spMk id="10" creationId="{7821A522-7A68-8E19-942B-26763B7D175E}"/>
          </ac:spMkLst>
        </pc:spChg>
        <pc:spChg chg="add mod">
          <ac:chgData name="Edgar Gutierrez" userId="04662d8d-c938-466b-9608-40e1151ff13e" providerId="ADAL" clId="{F4F4B7FC-CD92-45CA-9171-E072DEAB3F3B}" dt="2024-02-01T21:53:43.782" v="391" actId="1036"/>
          <ac:spMkLst>
            <pc:docMk/>
            <pc:sldMk cId="612734652" sldId="335"/>
            <ac:spMk id="11" creationId="{89CBA436-803E-A87E-2340-DCADEF914C8D}"/>
          </ac:spMkLst>
        </pc:spChg>
        <pc:spChg chg="add mod">
          <ac:chgData name="Edgar Gutierrez" userId="04662d8d-c938-466b-9608-40e1151ff13e" providerId="ADAL" clId="{F4F4B7FC-CD92-45CA-9171-E072DEAB3F3B}" dt="2024-02-01T21:53:43.782" v="391" actId="1036"/>
          <ac:spMkLst>
            <pc:docMk/>
            <pc:sldMk cId="612734652" sldId="335"/>
            <ac:spMk id="12" creationId="{7EBEF60A-7B7E-C652-C01F-6A5D4BEFA720}"/>
          </ac:spMkLst>
        </pc:spChg>
        <pc:picChg chg="mod">
          <ac:chgData name="Edgar Gutierrez" userId="04662d8d-c938-466b-9608-40e1151ff13e" providerId="ADAL" clId="{F4F4B7FC-CD92-45CA-9171-E072DEAB3F3B}" dt="2024-02-01T21:53:43.782" v="391" actId="1036"/>
          <ac:picMkLst>
            <pc:docMk/>
            <pc:sldMk cId="612734652" sldId="335"/>
            <ac:picMk id="2" creationId="{799DAC34-EB47-65DD-6CD7-F7D033C8CAFB}"/>
          </ac:picMkLst>
        </pc:picChg>
        <pc:picChg chg="mod">
          <ac:chgData name="Edgar Gutierrez" userId="04662d8d-c938-466b-9608-40e1151ff13e" providerId="ADAL" clId="{F4F4B7FC-CD92-45CA-9171-E072DEAB3F3B}" dt="2024-02-01T21:53:43.782" v="391" actId="1036"/>
          <ac:picMkLst>
            <pc:docMk/>
            <pc:sldMk cId="612734652" sldId="335"/>
            <ac:picMk id="6" creationId="{4B99EC62-4985-FF7E-639E-1D97A3B4D561}"/>
          </ac:picMkLst>
        </pc:picChg>
      </pc:sldChg>
      <pc:sldChg chg="ord">
        <pc:chgData name="Edgar Gutierrez" userId="04662d8d-c938-466b-9608-40e1151ff13e" providerId="ADAL" clId="{F4F4B7FC-CD92-45CA-9171-E072DEAB3F3B}" dt="2024-01-19T18:54:04.150" v="24"/>
        <pc:sldMkLst>
          <pc:docMk/>
          <pc:sldMk cId="2645813032" sldId="351"/>
        </pc:sldMkLst>
      </pc:sldChg>
      <pc:sldChg chg="ord">
        <pc:chgData name="Edgar Gutierrez" userId="04662d8d-c938-466b-9608-40e1151ff13e" providerId="ADAL" clId="{F4F4B7FC-CD92-45CA-9171-E072DEAB3F3B}" dt="2024-01-19T18:54:04.150" v="24"/>
        <pc:sldMkLst>
          <pc:docMk/>
          <pc:sldMk cId="2188955724" sldId="372"/>
        </pc:sldMkLst>
      </pc:sldChg>
      <pc:sldChg chg="addSp delSp modSp mod modTransition modCm">
        <pc:chgData name="Edgar Gutierrez" userId="04662d8d-c938-466b-9608-40e1151ff13e" providerId="ADAL" clId="{F4F4B7FC-CD92-45CA-9171-E072DEAB3F3B}" dt="2024-02-01T21:58:32.332" v="523"/>
        <pc:sldMkLst>
          <pc:docMk/>
          <pc:sldMk cId="571905095" sldId="479"/>
        </pc:sldMkLst>
        <pc:spChg chg="del mod">
          <ac:chgData name="Edgar Gutierrez" userId="04662d8d-c938-466b-9608-40e1151ff13e" providerId="ADAL" clId="{F4F4B7FC-CD92-45CA-9171-E072DEAB3F3B}" dt="2024-02-01T17:09:21.302" v="127" actId="478"/>
          <ac:spMkLst>
            <pc:docMk/>
            <pc:sldMk cId="571905095" sldId="479"/>
            <ac:spMk id="2" creationId="{E1AF8B67-AD33-2678-4931-3F84C719F9F7}"/>
          </ac:spMkLst>
        </pc:spChg>
        <pc:spChg chg="add mod">
          <ac:chgData name="Edgar Gutierrez" userId="04662d8d-c938-466b-9608-40e1151ff13e" providerId="ADAL" clId="{F4F4B7FC-CD92-45CA-9171-E072DEAB3F3B}" dt="2024-02-01T19:25:01.164" v="375" actId="20577"/>
          <ac:spMkLst>
            <pc:docMk/>
            <pc:sldMk cId="571905095" sldId="479"/>
            <ac:spMk id="3" creationId="{397EA209-562E-DED2-4542-A358292C4F2D}"/>
          </ac:spMkLst>
        </pc:spChg>
        <pc:spChg chg="mod">
          <ac:chgData name="Edgar Gutierrez" userId="04662d8d-c938-466b-9608-40e1151ff13e" providerId="ADAL" clId="{F4F4B7FC-CD92-45CA-9171-E072DEAB3F3B}" dt="2024-01-19T18:51:07.772" v="12" actId="14100"/>
          <ac:spMkLst>
            <pc:docMk/>
            <pc:sldMk cId="571905095" sldId="479"/>
            <ac:spMk id="5" creationId="{155DAF28-BAB8-10D0-4C39-D7B821AF26C6}"/>
          </ac:spMkLst>
        </pc:spChg>
        <pc:spChg chg="add mod">
          <ac:chgData name="Edgar Gutierrez" userId="04662d8d-c938-466b-9608-40e1151ff13e" providerId="ADAL" clId="{F4F4B7FC-CD92-45CA-9171-E072DEAB3F3B}" dt="2024-02-01T17:09:40.700" v="138" actId="1076"/>
          <ac:spMkLst>
            <pc:docMk/>
            <pc:sldMk cId="571905095" sldId="479"/>
            <ac:spMk id="5" creationId="{96A3CA22-A93A-014D-97DE-415A360A1734}"/>
          </ac:spMkLst>
        </pc:spChg>
        <pc:spChg chg="del">
          <ac:chgData name="Edgar Gutierrez" userId="04662d8d-c938-466b-9608-40e1151ff13e" providerId="ADAL" clId="{F4F4B7FC-CD92-45CA-9171-E072DEAB3F3B}" dt="2024-01-19T18:50:39.411" v="8" actId="478"/>
          <ac:spMkLst>
            <pc:docMk/>
            <pc:sldMk cId="571905095" sldId="479"/>
            <ac:spMk id="8" creationId="{C8396B2A-37F2-B011-A299-78FDE349575E}"/>
          </ac:spMkLst>
        </pc:spChg>
        <pc:spChg chg="mod">
          <ac:chgData name="Edgar Gutierrez" userId="04662d8d-c938-466b-9608-40e1151ff13e" providerId="ADAL" clId="{F4F4B7FC-CD92-45CA-9171-E072DEAB3F3B}" dt="2024-02-01T17:09:38.107" v="137" actId="1035"/>
          <ac:spMkLst>
            <pc:docMk/>
            <pc:sldMk cId="571905095" sldId="479"/>
            <ac:spMk id="9" creationId="{DA0580B8-C9C1-EF16-7CA7-1E761181BC38}"/>
          </ac:spMkLst>
        </pc:spChg>
        <pc:extLst>
          <p:ext xmlns:p="http://schemas.openxmlformats.org/presentationml/2006/main" uri="{D6D511B9-2390-475A-947B-AFAB55BFBCF1}">
            <pc226:cmChg xmlns:pc226="http://schemas.microsoft.com/office/powerpoint/2022/06/main/command" chg="mod">
              <pc226:chgData name="Edgar Gutierrez" userId="04662d8d-c938-466b-9608-40e1151ff13e" providerId="ADAL" clId="{F4F4B7FC-CD92-45CA-9171-E072DEAB3F3B}" dt="2024-01-19T18:50:51.627" v="11"/>
              <pc2:cmMkLst xmlns:pc2="http://schemas.microsoft.com/office/powerpoint/2019/9/main/command">
                <pc:docMk/>
                <pc:sldMk cId="571905095" sldId="479"/>
                <pc2:cmMk id="{58E63BC2-D391-42B3-A33A-11F577FD9C6F}"/>
              </pc2:cmMkLst>
            </pc226:cmChg>
            <pc226:cmChg xmlns:pc226="http://schemas.microsoft.com/office/powerpoint/2022/06/main/command" chg="mod">
              <pc226:chgData name="Edgar Gutierrez" userId="04662d8d-c938-466b-9608-40e1151ff13e" providerId="ADAL" clId="{F4F4B7FC-CD92-45CA-9171-E072DEAB3F3B}" dt="2024-01-19T18:50:45.550" v="9" actId="20577"/>
              <pc2:cmMkLst xmlns:pc2="http://schemas.microsoft.com/office/powerpoint/2019/9/main/command">
                <pc:docMk/>
                <pc:sldMk cId="571905095" sldId="479"/>
                <pc2:cmMk id="{43E0DDEE-0C3F-435A-993D-790E1DD09BBC}"/>
              </pc2:cmMkLst>
            </pc226:cmChg>
          </p:ext>
        </pc:extLst>
      </pc:sldChg>
      <pc:sldChg chg="del">
        <pc:chgData name="Edgar Gutierrez" userId="04662d8d-c938-466b-9608-40e1151ff13e" providerId="ADAL" clId="{F4F4B7FC-CD92-45CA-9171-E072DEAB3F3B}" dt="2024-01-19T18:47:40.609" v="1" actId="47"/>
        <pc:sldMkLst>
          <pc:docMk/>
          <pc:sldMk cId="2507661243" sldId="5054"/>
        </pc:sldMkLst>
      </pc:sldChg>
      <pc:sldChg chg="del">
        <pc:chgData name="Edgar Gutierrez" userId="04662d8d-c938-466b-9608-40e1151ff13e" providerId="ADAL" clId="{F4F4B7FC-CD92-45CA-9171-E072DEAB3F3B}" dt="2024-01-19T18:47:40.609" v="1" actId="47"/>
        <pc:sldMkLst>
          <pc:docMk/>
          <pc:sldMk cId="4217509927" sldId="5055"/>
        </pc:sldMkLst>
      </pc:sldChg>
      <pc:sldChg chg="del">
        <pc:chgData name="Edgar Gutierrez" userId="04662d8d-c938-466b-9608-40e1151ff13e" providerId="ADAL" clId="{F4F4B7FC-CD92-45CA-9171-E072DEAB3F3B}" dt="2024-01-19T18:47:40.609" v="1" actId="47"/>
        <pc:sldMkLst>
          <pc:docMk/>
          <pc:sldMk cId="2172075026" sldId="5056"/>
        </pc:sldMkLst>
      </pc:sldChg>
      <pc:sldChg chg="del">
        <pc:chgData name="Edgar Gutierrez" userId="04662d8d-c938-466b-9608-40e1151ff13e" providerId="ADAL" clId="{F4F4B7FC-CD92-45CA-9171-E072DEAB3F3B}" dt="2024-01-19T18:47:40.609" v="1" actId="47"/>
        <pc:sldMkLst>
          <pc:docMk/>
          <pc:sldMk cId="811652626" sldId="5058"/>
        </pc:sldMkLst>
      </pc:sldChg>
      <pc:sldChg chg="del">
        <pc:chgData name="Edgar Gutierrez" userId="04662d8d-c938-466b-9608-40e1151ff13e" providerId="ADAL" clId="{F4F4B7FC-CD92-45CA-9171-E072DEAB3F3B}" dt="2024-01-19T18:47:40.609" v="1" actId="47"/>
        <pc:sldMkLst>
          <pc:docMk/>
          <pc:sldMk cId="3931896426" sldId="5059"/>
        </pc:sldMkLst>
      </pc:sldChg>
      <pc:sldChg chg="del">
        <pc:chgData name="Edgar Gutierrez" userId="04662d8d-c938-466b-9608-40e1151ff13e" providerId="ADAL" clId="{F4F4B7FC-CD92-45CA-9171-E072DEAB3F3B}" dt="2024-01-19T18:47:40.609" v="1" actId="47"/>
        <pc:sldMkLst>
          <pc:docMk/>
          <pc:sldMk cId="2470222901" sldId="5060"/>
        </pc:sldMkLst>
      </pc:sldChg>
      <pc:sldChg chg="del">
        <pc:chgData name="Edgar Gutierrez" userId="04662d8d-c938-466b-9608-40e1151ff13e" providerId="ADAL" clId="{F4F4B7FC-CD92-45CA-9171-E072DEAB3F3B}" dt="2024-01-19T18:47:40.609" v="1" actId="47"/>
        <pc:sldMkLst>
          <pc:docMk/>
          <pc:sldMk cId="4056375457" sldId="5064"/>
        </pc:sldMkLst>
      </pc:sldChg>
      <pc:sldChg chg="del">
        <pc:chgData name="Edgar Gutierrez" userId="04662d8d-c938-466b-9608-40e1151ff13e" providerId="ADAL" clId="{F4F4B7FC-CD92-45CA-9171-E072DEAB3F3B}" dt="2024-01-19T18:47:40.609" v="1" actId="47"/>
        <pc:sldMkLst>
          <pc:docMk/>
          <pc:sldMk cId="1868854361" sldId="5065"/>
        </pc:sldMkLst>
      </pc:sldChg>
      <pc:sldChg chg="del">
        <pc:chgData name="Edgar Gutierrez" userId="04662d8d-c938-466b-9608-40e1151ff13e" providerId="ADAL" clId="{F4F4B7FC-CD92-45CA-9171-E072DEAB3F3B}" dt="2024-01-19T18:47:40.609" v="1" actId="47"/>
        <pc:sldMkLst>
          <pc:docMk/>
          <pc:sldMk cId="1475838643" sldId="5067"/>
        </pc:sldMkLst>
      </pc:sldChg>
      <pc:sldChg chg="del">
        <pc:chgData name="Edgar Gutierrez" userId="04662d8d-c938-466b-9608-40e1151ff13e" providerId="ADAL" clId="{F4F4B7FC-CD92-45CA-9171-E072DEAB3F3B}" dt="2024-01-19T18:47:40.609" v="1" actId="47"/>
        <pc:sldMkLst>
          <pc:docMk/>
          <pc:sldMk cId="1583295555" sldId="5068"/>
        </pc:sldMkLst>
      </pc:sldChg>
      <pc:sldChg chg="del">
        <pc:chgData name="Edgar Gutierrez" userId="04662d8d-c938-466b-9608-40e1151ff13e" providerId="ADAL" clId="{F4F4B7FC-CD92-45CA-9171-E072DEAB3F3B}" dt="2024-01-19T18:47:40.609" v="1" actId="47"/>
        <pc:sldMkLst>
          <pc:docMk/>
          <pc:sldMk cId="1066589302" sldId="5071"/>
        </pc:sldMkLst>
      </pc:sldChg>
      <pc:sldChg chg="del">
        <pc:chgData name="Edgar Gutierrez" userId="04662d8d-c938-466b-9608-40e1151ff13e" providerId="ADAL" clId="{F4F4B7FC-CD92-45CA-9171-E072DEAB3F3B}" dt="2024-01-19T18:47:40.609" v="1" actId="47"/>
        <pc:sldMkLst>
          <pc:docMk/>
          <pc:sldMk cId="1433238118" sldId="5073"/>
        </pc:sldMkLst>
      </pc:sldChg>
      <pc:sldChg chg="del">
        <pc:chgData name="Edgar Gutierrez" userId="04662d8d-c938-466b-9608-40e1151ff13e" providerId="ADAL" clId="{F4F4B7FC-CD92-45CA-9171-E072DEAB3F3B}" dt="2024-01-19T18:47:40.609" v="1" actId="47"/>
        <pc:sldMkLst>
          <pc:docMk/>
          <pc:sldMk cId="426899881" sldId="5074"/>
        </pc:sldMkLst>
      </pc:sldChg>
      <pc:sldChg chg="del">
        <pc:chgData name="Edgar Gutierrez" userId="04662d8d-c938-466b-9608-40e1151ff13e" providerId="ADAL" clId="{F4F4B7FC-CD92-45CA-9171-E072DEAB3F3B}" dt="2024-01-19T18:47:40.609" v="1" actId="47"/>
        <pc:sldMkLst>
          <pc:docMk/>
          <pc:sldMk cId="1895178418" sldId="5075"/>
        </pc:sldMkLst>
      </pc:sldChg>
      <pc:sldChg chg="ord">
        <pc:chgData name="Edgar Gutierrez" userId="04662d8d-c938-466b-9608-40e1151ff13e" providerId="ADAL" clId="{F4F4B7FC-CD92-45CA-9171-E072DEAB3F3B}" dt="2024-01-19T18:54:04.150" v="24"/>
        <pc:sldMkLst>
          <pc:docMk/>
          <pc:sldMk cId="3946693446" sldId="5076"/>
        </pc:sldMkLst>
      </pc:sldChg>
      <pc:sldChg chg="del">
        <pc:chgData name="Edgar Gutierrez" userId="04662d8d-c938-466b-9608-40e1151ff13e" providerId="ADAL" clId="{F4F4B7FC-CD92-45CA-9171-E072DEAB3F3B}" dt="2024-01-19T18:47:40.609" v="1" actId="47"/>
        <pc:sldMkLst>
          <pc:docMk/>
          <pc:sldMk cId="3776086962" sldId="5077"/>
        </pc:sldMkLst>
      </pc:sldChg>
      <pc:sldChg chg="del">
        <pc:chgData name="Edgar Gutierrez" userId="04662d8d-c938-466b-9608-40e1151ff13e" providerId="ADAL" clId="{F4F4B7FC-CD92-45CA-9171-E072DEAB3F3B}" dt="2024-01-19T18:47:40.609" v="1" actId="47"/>
        <pc:sldMkLst>
          <pc:docMk/>
          <pc:sldMk cId="2451823401" sldId="5078"/>
        </pc:sldMkLst>
      </pc:sldChg>
      <pc:sldChg chg="del">
        <pc:chgData name="Edgar Gutierrez" userId="04662d8d-c938-466b-9608-40e1151ff13e" providerId="ADAL" clId="{F4F4B7FC-CD92-45CA-9171-E072DEAB3F3B}" dt="2024-01-19T18:47:40.609" v="1" actId="47"/>
        <pc:sldMkLst>
          <pc:docMk/>
          <pc:sldMk cId="1985843929" sldId="5079"/>
        </pc:sldMkLst>
      </pc:sldChg>
      <pc:sldChg chg="del">
        <pc:chgData name="Edgar Gutierrez" userId="04662d8d-c938-466b-9608-40e1151ff13e" providerId="ADAL" clId="{F4F4B7FC-CD92-45CA-9171-E072DEAB3F3B}" dt="2024-01-19T18:47:40.609" v="1" actId="47"/>
        <pc:sldMkLst>
          <pc:docMk/>
          <pc:sldMk cId="270031358" sldId="5082"/>
        </pc:sldMkLst>
      </pc:sldChg>
      <pc:sldChg chg="del">
        <pc:chgData name="Edgar Gutierrez" userId="04662d8d-c938-466b-9608-40e1151ff13e" providerId="ADAL" clId="{F4F4B7FC-CD92-45CA-9171-E072DEAB3F3B}" dt="2024-01-19T18:47:40.609" v="1" actId="47"/>
        <pc:sldMkLst>
          <pc:docMk/>
          <pc:sldMk cId="1179786726" sldId="5083"/>
        </pc:sldMkLst>
      </pc:sldChg>
      <pc:sldChg chg="del">
        <pc:chgData name="Edgar Gutierrez" userId="04662d8d-c938-466b-9608-40e1151ff13e" providerId="ADAL" clId="{F4F4B7FC-CD92-45CA-9171-E072DEAB3F3B}" dt="2024-01-19T18:47:40.609" v="1" actId="47"/>
        <pc:sldMkLst>
          <pc:docMk/>
          <pc:sldMk cId="4019473640" sldId="5091"/>
        </pc:sldMkLst>
      </pc:sldChg>
      <pc:sldChg chg="del">
        <pc:chgData name="Edgar Gutierrez" userId="04662d8d-c938-466b-9608-40e1151ff13e" providerId="ADAL" clId="{F4F4B7FC-CD92-45CA-9171-E072DEAB3F3B}" dt="2024-01-19T18:47:40.609" v="1" actId="47"/>
        <pc:sldMkLst>
          <pc:docMk/>
          <pc:sldMk cId="2675209360" sldId="5092"/>
        </pc:sldMkLst>
      </pc:sldChg>
      <pc:sldChg chg="modTransition">
        <pc:chgData name="Edgar Gutierrez" userId="04662d8d-c938-466b-9608-40e1151ff13e" providerId="ADAL" clId="{F4F4B7FC-CD92-45CA-9171-E072DEAB3F3B}" dt="2024-02-01T21:58:25.721" v="509"/>
        <pc:sldMkLst>
          <pc:docMk/>
          <pc:sldMk cId="3912583798" sldId="5140"/>
        </pc:sldMkLst>
      </pc:sldChg>
      <pc:sldChg chg="del">
        <pc:chgData name="Edgar Gutierrez" userId="04662d8d-c938-466b-9608-40e1151ff13e" providerId="ADAL" clId="{F4F4B7FC-CD92-45CA-9171-E072DEAB3F3B}" dt="2024-01-19T18:45:10.231" v="0" actId="47"/>
        <pc:sldMkLst>
          <pc:docMk/>
          <pc:sldMk cId="658881262" sldId="5188"/>
        </pc:sldMkLst>
      </pc:sldChg>
      <pc:sldChg chg="del">
        <pc:chgData name="Edgar Gutierrez" userId="04662d8d-c938-466b-9608-40e1151ff13e" providerId="ADAL" clId="{F4F4B7FC-CD92-45CA-9171-E072DEAB3F3B}" dt="2024-01-19T18:53:26.339" v="21" actId="47"/>
        <pc:sldMkLst>
          <pc:docMk/>
          <pc:sldMk cId="1638242039" sldId="2147377883"/>
        </pc:sldMkLst>
      </pc:sldChg>
      <pc:sldChg chg="modTransition">
        <pc:chgData name="Edgar Gutierrez" userId="04662d8d-c938-466b-9608-40e1151ff13e" providerId="ADAL" clId="{F4F4B7FC-CD92-45CA-9171-E072DEAB3F3B}" dt="2024-02-01T21:57:45.584" v="458"/>
        <pc:sldMkLst>
          <pc:docMk/>
          <pc:sldMk cId="2138666994" sldId="2147377946"/>
        </pc:sldMkLst>
      </pc:sldChg>
      <pc:sldChg chg="modTransition">
        <pc:chgData name="Edgar Gutierrez" userId="04662d8d-c938-466b-9608-40e1151ff13e" providerId="ADAL" clId="{F4F4B7FC-CD92-45CA-9171-E072DEAB3F3B}" dt="2024-02-01T21:57:45.584" v="458"/>
        <pc:sldMkLst>
          <pc:docMk/>
          <pc:sldMk cId="3073185595" sldId="2147377948"/>
        </pc:sldMkLst>
      </pc:sldChg>
      <pc:sldChg chg="modTransition">
        <pc:chgData name="Edgar Gutierrez" userId="04662d8d-c938-466b-9608-40e1151ff13e" providerId="ADAL" clId="{F4F4B7FC-CD92-45CA-9171-E072DEAB3F3B}" dt="2024-02-01T21:57:45.584" v="458"/>
        <pc:sldMkLst>
          <pc:docMk/>
          <pc:sldMk cId="1724325757" sldId="2147377949"/>
        </pc:sldMkLst>
      </pc:sldChg>
      <pc:sldChg chg="del">
        <pc:chgData name="Edgar Gutierrez" userId="04662d8d-c938-466b-9608-40e1151ff13e" providerId="ADAL" clId="{F4F4B7FC-CD92-45CA-9171-E072DEAB3F3B}" dt="2024-01-19T18:53:27.334" v="22" actId="47"/>
        <pc:sldMkLst>
          <pc:docMk/>
          <pc:sldMk cId="3457285324" sldId="2147378052"/>
        </pc:sldMkLst>
      </pc:sldChg>
      <pc:sldChg chg="modSp del mod ord modCm">
        <pc:chgData name="Edgar Gutierrez" userId="04662d8d-c938-466b-9608-40e1151ff13e" providerId="ADAL" clId="{F4F4B7FC-CD92-45CA-9171-E072DEAB3F3B}" dt="2024-01-19T18:52:06.545" v="20" actId="47"/>
        <pc:sldMkLst>
          <pc:docMk/>
          <pc:sldMk cId="63720154" sldId="2147378160"/>
        </pc:sldMkLst>
        <pc:spChg chg="mod">
          <ac:chgData name="Edgar Gutierrez" userId="04662d8d-c938-466b-9608-40e1151ff13e" providerId="ADAL" clId="{F4F4B7FC-CD92-45CA-9171-E072DEAB3F3B}" dt="2024-01-19T18:51:52.905" v="15" actId="1076"/>
          <ac:spMkLst>
            <pc:docMk/>
            <pc:sldMk cId="63720154" sldId="2147378160"/>
            <ac:spMk id="44" creationId="{0A085696-8D89-86F6-B047-91E32ED277F3}"/>
          </ac:spMkLst>
        </pc:spChg>
        <pc:spChg chg="mod">
          <ac:chgData name="Edgar Gutierrez" userId="04662d8d-c938-466b-9608-40e1151ff13e" providerId="ADAL" clId="{F4F4B7FC-CD92-45CA-9171-E072DEAB3F3B}" dt="2024-01-19T18:52:03.988" v="19" actId="1076"/>
          <ac:spMkLst>
            <pc:docMk/>
            <pc:sldMk cId="63720154" sldId="2147378160"/>
            <ac:spMk id="45" creationId="{B1516AE8-8D88-C534-85F9-C31E73C69330}"/>
          </ac:spMkLst>
        </pc:spChg>
        <pc:extLst>
          <p:ext xmlns:p="http://schemas.openxmlformats.org/presentationml/2006/main" uri="{D6D511B9-2390-475A-947B-AFAB55BFBCF1}">
            <pc226:cmChg xmlns:pc226="http://schemas.microsoft.com/office/powerpoint/2022/06/main/command" chg="mod">
              <pc226:chgData name="Edgar Gutierrez" userId="04662d8d-c938-466b-9608-40e1151ff13e" providerId="ADAL" clId="{F4F4B7FC-CD92-45CA-9171-E072DEAB3F3B}" dt="2024-01-19T18:51:47.178" v="13" actId="20577"/>
              <pc2:cmMkLst xmlns:pc2="http://schemas.microsoft.com/office/powerpoint/2019/9/main/command">
                <pc:docMk/>
                <pc:sldMk cId="63720154" sldId="2147378160"/>
                <pc2:cmMk id="{DE802B71-9B5F-492A-A7EC-3F690A0F7863}"/>
              </pc2:cmMkLst>
            </pc226:cmChg>
          </p:ext>
        </pc:extLst>
      </pc:sldChg>
      <pc:sldChg chg="del">
        <pc:chgData name="Edgar Gutierrez" userId="04662d8d-c938-466b-9608-40e1151ff13e" providerId="ADAL" clId="{F4F4B7FC-CD92-45CA-9171-E072DEAB3F3B}" dt="2024-01-19T18:55:18.674" v="25" actId="47"/>
        <pc:sldMkLst>
          <pc:docMk/>
          <pc:sldMk cId="370154175" sldId="2147378185"/>
        </pc:sldMkLst>
      </pc:sldChg>
      <pc:sldChg chg="del">
        <pc:chgData name="Edgar Gutierrez" userId="04662d8d-c938-466b-9608-40e1151ff13e" providerId="ADAL" clId="{F4F4B7FC-CD92-45CA-9171-E072DEAB3F3B}" dt="2024-01-19T18:55:18.674" v="25" actId="47"/>
        <pc:sldMkLst>
          <pc:docMk/>
          <pc:sldMk cId="4037992282" sldId="2147378190"/>
        </pc:sldMkLst>
      </pc:sldChg>
      <pc:sldChg chg="del">
        <pc:chgData name="Edgar Gutierrez" userId="04662d8d-c938-466b-9608-40e1151ff13e" providerId="ADAL" clId="{F4F4B7FC-CD92-45CA-9171-E072DEAB3F3B}" dt="2024-01-19T18:55:18.674" v="25" actId="47"/>
        <pc:sldMkLst>
          <pc:docMk/>
          <pc:sldMk cId="3199121422" sldId="2147378359"/>
        </pc:sldMkLst>
      </pc:sldChg>
      <pc:sldChg chg="del">
        <pc:chgData name="Edgar Gutierrez" userId="04662d8d-c938-466b-9608-40e1151ff13e" providerId="ADAL" clId="{F4F4B7FC-CD92-45CA-9171-E072DEAB3F3B}" dt="2024-01-19T18:55:18.674" v="25" actId="47"/>
        <pc:sldMkLst>
          <pc:docMk/>
          <pc:sldMk cId="2532259196" sldId="2147378375"/>
        </pc:sldMkLst>
      </pc:sldChg>
      <pc:sldChg chg="del">
        <pc:chgData name="Edgar Gutierrez" userId="04662d8d-c938-466b-9608-40e1151ff13e" providerId="ADAL" clId="{F4F4B7FC-CD92-45CA-9171-E072DEAB3F3B}" dt="2024-01-19T18:55:18.674" v="25" actId="47"/>
        <pc:sldMkLst>
          <pc:docMk/>
          <pc:sldMk cId="1485494537" sldId="2147378376"/>
        </pc:sldMkLst>
      </pc:sldChg>
      <pc:sldChg chg="del">
        <pc:chgData name="Edgar Gutierrez" userId="04662d8d-c938-466b-9608-40e1151ff13e" providerId="ADAL" clId="{F4F4B7FC-CD92-45CA-9171-E072DEAB3F3B}" dt="2024-01-19T18:55:18.674" v="25" actId="47"/>
        <pc:sldMkLst>
          <pc:docMk/>
          <pc:sldMk cId="4234499481" sldId="2147378377"/>
        </pc:sldMkLst>
      </pc:sldChg>
      <pc:sldChg chg="del">
        <pc:chgData name="Edgar Gutierrez" userId="04662d8d-c938-466b-9608-40e1151ff13e" providerId="ADAL" clId="{F4F4B7FC-CD92-45CA-9171-E072DEAB3F3B}" dt="2024-01-19T18:55:18.674" v="25" actId="47"/>
        <pc:sldMkLst>
          <pc:docMk/>
          <pc:sldMk cId="2652952659" sldId="2147378378"/>
        </pc:sldMkLst>
      </pc:sldChg>
      <pc:sldChg chg="del">
        <pc:chgData name="Edgar Gutierrez" userId="04662d8d-c938-466b-9608-40e1151ff13e" providerId="ADAL" clId="{F4F4B7FC-CD92-45CA-9171-E072DEAB3F3B}" dt="2024-01-19T18:55:18.674" v="25" actId="47"/>
        <pc:sldMkLst>
          <pc:docMk/>
          <pc:sldMk cId="376302985" sldId="2147378379"/>
        </pc:sldMkLst>
      </pc:sldChg>
      <pc:sldChg chg="del">
        <pc:chgData name="Edgar Gutierrez" userId="04662d8d-c938-466b-9608-40e1151ff13e" providerId="ADAL" clId="{F4F4B7FC-CD92-45CA-9171-E072DEAB3F3B}" dt="2024-01-19T18:55:18.674" v="25" actId="47"/>
        <pc:sldMkLst>
          <pc:docMk/>
          <pc:sldMk cId="46832873" sldId="2147378380"/>
        </pc:sldMkLst>
      </pc:sldChg>
      <pc:sldChg chg="del">
        <pc:chgData name="Edgar Gutierrez" userId="04662d8d-c938-466b-9608-40e1151ff13e" providerId="ADAL" clId="{F4F4B7FC-CD92-45CA-9171-E072DEAB3F3B}" dt="2024-01-19T18:55:18.674" v="25" actId="47"/>
        <pc:sldMkLst>
          <pc:docMk/>
          <pc:sldMk cId="23585978" sldId="2147378381"/>
        </pc:sldMkLst>
      </pc:sldChg>
      <pc:sldChg chg="del">
        <pc:chgData name="Edgar Gutierrez" userId="04662d8d-c938-466b-9608-40e1151ff13e" providerId="ADAL" clId="{F4F4B7FC-CD92-45CA-9171-E072DEAB3F3B}" dt="2024-01-19T18:55:18.674" v="25" actId="47"/>
        <pc:sldMkLst>
          <pc:docMk/>
          <pc:sldMk cId="3136685358" sldId="2147378382"/>
        </pc:sldMkLst>
      </pc:sldChg>
      <pc:sldChg chg="del">
        <pc:chgData name="Edgar Gutierrez" userId="04662d8d-c938-466b-9608-40e1151ff13e" providerId="ADAL" clId="{F4F4B7FC-CD92-45CA-9171-E072DEAB3F3B}" dt="2024-01-19T18:55:18.674" v="25" actId="47"/>
        <pc:sldMkLst>
          <pc:docMk/>
          <pc:sldMk cId="2324113620" sldId="2147378383"/>
        </pc:sldMkLst>
      </pc:sldChg>
      <pc:sldChg chg="del">
        <pc:chgData name="Edgar Gutierrez" userId="04662d8d-c938-466b-9608-40e1151ff13e" providerId="ADAL" clId="{F4F4B7FC-CD92-45CA-9171-E072DEAB3F3B}" dt="2024-01-19T18:55:18.674" v="25" actId="47"/>
        <pc:sldMkLst>
          <pc:docMk/>
          <pc:sldMk cId="3580183030" sldId="2147378390"/>
        </pc:sldMkLst>
      </pc:sldChg>
      <pc:sldChg chg="del">
        <pc:chgData name="Edgar Gutierrez" userId="04662d8d-c938-466b-9608-40e1151ff13e" providerId="ADAL" clId="{F4F4B7FC-CD92-45CA-9171-E072DEAB3F3B}" dt="2024-01-19T18:55:18.674" v="25" actId="47"/>
        <pc:sldMkLst>
          <pc:docMk/>
          <pc:sldMk cId="3146659210" sldId="2147378393"/>
        </pc:sldMkLst>
      </pc:sldChg>
      <pc:sldChg chg="del">
        <pc:chgData name="Edgar Gutierrez" userId="04662d8d-c938-466b-9608-40e1151ff13e" providerId="ADAL" clId="{F4F4B7FC-CD92-45CA-9171-E072DEAB3F3B}" dt="2024-01-19T18:55:18.674" v="25" actId="47"/>
        <pc:sldMkLst>
          <pc:docMk/>
          <pc:sldMk cId="3517025154" sldId="2147378395"/>
        </pc:sldMkLst>
      </pc:sldChg>
      <pc:sldChg chg="modTransition">
        <pc:chgData name="Edgar Gutierrez" userId="04662d8d-c938-466b-9608-40e1151ff13e" providerId="ADAL" clId="{F4F4B7FC-CD92-45CA-9171-E072DEAB3F3B}" dt="2024-02-01T21:57:30.313" v="446"/>
        <pc:sldMkLst>
          <pc:docMk/>
          <pc:sldMk cId="4258592526" sldId="2147378516"/>
        </pc:sldMkLst>
      </pc:sldChg>
      <pc:sldChg chg="del">
        <pc:chgData name="Edgar Gutierrez" userId="04662d8d-c938-466b-9608-40e1151ff13e" providerId="ADAL" clId="{F4F4B7FC-CD92-45CA-9171-E072DEAB3F3B}" dt="2024-01-19T18:47:40.609" v="1" actId="47"/>
        <pc:sldMkLst>
          <pc:docMk/>
          <pc:sldMk cId="3569184595" sldId="2147378531"/>
        </pc:sldMkLst>
      </pc:sldChg>
      <pc:sldChg chg="del">
        <pc:chgData name="Edgar Gutierrez" userId="04662d8d-c938-466b-9608-40e1151ff13e" providerId="ADAL" clId="{F4F4B7FC-CD92-45CA-9171-E072DEAB3F3B}" dt="2024-01-19T18:50:16.747" v="5" actId="47"/>
        <pc:sldMkLst>
          <pc:docMk/>
          <pc:sldMk cId="2614986479" sldId="2147378532"/>
        </pc:sldMkLst>
      </pc:sldChg>
      <pc:sldChg chg="del">
        <pc:chgData name="Edgar Gutierrez" userId="04662d8d-c938-466b-9608-40e1151ff13e" providerId="ADAL" clId="{F4F4B7FC-CD92-45CA-9171-E072DEAB3F3B}" dt="2024-01-19T18:50:13.561" v="4" actId="47"/>
        <pc:sldMkLst>
          <pc:docMk/>
          <pc:sldMk cId="1136306853" sldId="2147378533"/>
        </pc:sldMkLst>
      </pc:sldChg>
      <pc:sldChg chg="del">
        <pc:chgData name="Edgar Gutierrez" userId="04662d8d-c938-466b-9608-40e1151ff13e" providerId="ADAL" clId="{F4F4B7FC-CD92-45CA-9171-E072DEAB3F3B}" dt="2024-01-19T18:50:13.561" v="4" actId="47"/>
        <pc:sldMkLst>
          <pc:docMk/>
          <pc:sldMk cId="2144635729" sldId="2147378534"/>
        </pc:sldMkLst>
      </pc:sldChg>
      <pc:sldChg chg="del">
        <pc:chgData name="Edgar Gutierrez" userId="04662d8d-c938-466b-9608-40e1151ff13e" providerId="ADAL" clId="{F4F4B7FC-CD92-45CA-9171-E072DEAB3F3B}" dt="2024-01-19T18:50:13.561" v="4" actId="47"/>
        <pc:sldMkLst>
          <pc:docMk/>
          <pc:sldMk cId="3410343690" sldId="2147378535"/>
        </pc:sldMkLst>
      </pc:sldChg>
      <pc:sldChg chg="del">
        <pc:chgData name="Edgar Gutierrez" userId="04662d8d-c938-466b-9608-40e1151ff13e" providerId="ADAL" clId="{F4F4B7FC-CD92-45CA-9171-E072DEAB3F3B}" dt="2024-01-19T18:50:13.561" v="4" actId="47"/>
        <pc:sldMkLst>
          <pc:docMk/>
          <pc:sldMk cId="1403166290" sldId="2147378536"/>
        </pc:sldMkLst>
      </pc:sldChg>
      <pc:sldChg chg="del">
        <pc:chgData name="Edgar Gutierrez" userId="04662d8d-c938-466b-9608-40e1151ff13e" providerId="ADAL" clId="{F4F4B7FC-CD92-45CA-9171-E072DEAB3F3B}" dt="2024-01-19T18:50:13.561" v="4" actId="47"/>
        <pc:sldMkLst>
          <pc:docMk/>
          <pc:sldMk cId="3802923552" sldId="2147378537"/>
        </pc:sldMkLst>
      </pc:sldChg>
      <pc:sldChg chg="del">
        <pc:chgData name="Edgar Gutierrez" userId="04662d8d-c938-466b-9608-40e1151ff13e" providerId="ADAL" clId="{F4F4B7FC-CD92-45CA-9171-E072DEAB3F3B}" dt="2024-01-19T18:50:13.561" v="4" actId="47"/>
        <pc:sldMkLst>
          <pc:docMk/>
          <pc:sldMk cId="2458054248" sldId="2147378538"/>
        </pc:sldMkLst>
      </pc:sldChg>
      <pc:sldChg chg="del">
        <pc:chgData name="Edgar Gutierrez" userId="04662d8d-c938-466b-9608-40e1151ff13e" providerId="ADAL" clId="{F4F4B7FC-CD92-45CA-9171-E072DEAB3F3B}" dt="2024-01-19T18:50:13.561" v="4" actId="47"/>
        <pc:sldMkLst>
          <pc:docMk/>
          <pc:sldMk cId="1041124270" sldId="2147378539"/>
        </pc:sldMkLst>
      </pc:sldChg>
      <pc:sldChg chg="del">
        <pc:chgData name="Edgar Gutierrez" userId="04662d8d-c938-466b-9608-40e1151ff13e" providerId="ADAL" clId="{F4F4B7FC-CD92-45CA-9171-E072DEAB3F3B}" dt="2024-01-19T18:50:13.561" v="4" actId="47"/>
        <pc:sldMkLst>
          <pc:docMk/>
          <pc:sldMk cId="3991960731" sldId="2147378540"/>
        </pc:sldMkLst>
      </pc:sldChg>
      <pc:sldChg chg="del">
        <pc:chgData name="Edgar Gutierrez" userId="04662d8d-c938-466b-9608-40e1151ff13e" providerId="ADAL" clId="{F4F4B7FC-CD92-45CA-9171-E072DEAB3F3B}" dt="2024-01-19T18:50:13.561" v="4" actId="47"/>
        <pc:sldMkLst>
          <pc:docMk/>
          <pc:sldMk cId="1521047369" sldId="2147378541"/>
        </pc:sldMkLst>
      </pc:sldChg>
      <pc:sldChg chg="del">
        <pc:chgData name="Edgar Gutierrez" userId="04662d8d-c938-466b-9608-40e1151ff13e" providerId="ADAL" clId="{F4F4B7FC-CD92-45CA-9171-E072DEAB3F3B}" dt="2024-01-19T18:50:13.561" v="4" actId="47"/>
        <pc:sldMkLst>
          <pc:docMk/>
          <pc:sldMk cId="3042187868" sldId="2147378542"/>
        </pc:sldMkLst>
      </pc:sldChg>
      <pc:sldChg chg="del">
        <pc:chgData name="Edgar Gutierrez" userId="04662d8d-c938-466b-9608-40e1151ff13e" providerId="ADAL" clId="{F4F4B7FC-CD92-45CA-9171-E072DEAB3F3B}" dt="2024-01-19T18:50:13.561" v="4" actId="47"/>
        <pc:sldMkLst>
          <pc:docMk/>
          <pc:sldMk cId="1542716024" sldId="2147378543"/>
        </pc:sldMkLst>
      </pc:sldChg>
      <pc:sldChg chg="del">
        <pc:chgData name="Edgar Gutierrez" userId="04662d8d-c938-466b-9608-40e1151ff13e" providerId="ADAL" clId="{F4F4B7FC-CD92-45CA-9171-E072DEAB3F3B}" dt="2024-01-19T18:50:13.561" v="4" actId="47"/>
        <pc:sldMkLst>
          <pc:docMk/>
          <pc:sldMk cId="2415144319" sldId="2147378544"/>
        </pc:sldMkLst>
      </pc:sldChg>
      <pc:sldChg chg="del">
        <pc:chgData name="Edgar Gutierrez" userId="04662d8d-c938-466b-9608-40e1151ff13e" providerId="ADAL" clId="{F4F4B7FC-CD92-45CA-9171-E072DEAB3F3B}" dt="2024-01-19T18:50:13.561" v="4" actId="47"/>
        <pc:sldMkLst>
          <pc:docMk/>
          <pc:sldMk cId="3961309430" sldId="2147378545"/>
        </pc:sldMkLst>
      </pc:sldChg>
      <pc:sldChg chg="del">
        <pc:chgData name="Edgar Gutierrez" userId="04662d8d-c938-466b-9608-40e1151ff13e" providerId="ADAL" clId="{F4F4B7FC-CD92-45CA-9171-E072DEAB3F3B}" dt="2024-01-19T18:50:13.561" v="4" actId="47"/>
        <pc:sldMkLst>
          <pc:docMk/>
          <pc:sldMk cId="1064187422" sldId="2147378546"/>
        </pc:sldMkLst>
      </pc:sldChg>
      <pc:sldChg chg="del">
        <pc:chgData name="Edgar Gutierrez" userId="04662d8d-c938-466b-9608-40e1151ff13e" providerId="ADAL" clId="{F4F4B7FC-CD92-45CA-9171-E072DEAB3F3B}" dt="2024-01-19T18:50:13.561" v="4" actId="47"/>
        <pc:sldMkLst>
          <pc:docMk/>
          <pc:sldMk cId="1855063001" sldId="2147378547"/>
        </pc:sldMkLst>
      </pc:sldChg>
      <pc:sldChg chg="del">
        <pc:chgData name="Edgar Gutierrez" userId="04662d8d-c938-466b-9608-40e1151ff13e" providerId="ADAL" clId="{F4F4B7FC-CD92-45CA-9171-E072DEAB3F3B}" dt="2024-01-19T18:50:13.561" v="4" actId="47"/>
        <pc:sldMkLst>
          <pc:docMk/>
          <pc:sldMk cId="126537629" sldId="2147378548"/>
        </pc:sldMkLst>
      </pc:sldChg>
      <pc:sldChg chg="del">
        <pc:chgData name="Edgar Gutierrez" userId="04662d8d-c938-466b-9608-40e1151ff13e" providerId="ADAL" clId="{F4F4B7FC-CD92-45CA-9171-E072DEAB3F3B}" dt="2024-01-19T18:50:13.561" v="4" actId="47"/>
        <pc:sldMkLst>
          <pc:docMk/>
          <pc:sldMk cId="3919835956" sldId="2147378549"/>
        </pc:sldMkLst>
      </pc:sldChg>
      <pc:sldChg chg="del">
        <pc:chgData name="Edgar Gutierrez" userId="04662d8d-c938-466b-9608-40e1151ff13e" providerId="ADAL" clId="{F4F4B7FC-CD92-45CA-9171-E072DEAB3F3B}" dt="2024-01-19T18:50:13.561" v="4" actId="47"/>
        <pc:sldMkLst>
          <pc:docMk/>
          <pc:sldMk cId="4093479527" sldId="2147378550"/>
        </pc:sldMkLst>
      </pc:sldChg>
      <pc:sldChg chg="ord">
        <pc:chgData name="Edgar Gutierrez" userId="04662d8d-c938-466b-9608-40e1151ff13e" providerId="ADAL" clId="{F4F4B7FC-CD92-45CA-9171-E072DEAB3F3B}" dt="2024-01-19T18:50:31.338" v="7"/>
        <pc:sldMkLst>
          <pc:docMk/>
          <pc:sldMk cId="4100240272" sldId="2147378551"/>
        </pc:sldMkLst>
      </pc:sldChg>
      <pc:sldChg chg="del">
        <pc:chgData name="Edgar Gutierrez" userId="04662d8d-c938-466b-9608-40e1151ff13e" providerId="ADAL" clId="{F4F4B7FC-CD92-45CA-9171-E072DEAB3F3B}" dt="2024-01-19T18:45:10.231" v="0" actId="47"/>
        <pc:sldMkLst>
          <pc:docMk/>
          <pc:sldMk cId="2459789180" sldId="2147378711"/>
        </pc:sldMkLst>
      </pc:sldChg>
      <pc:sldChg chg="del">
        <pc:chgData name="Edgar Gutierrez" userId="04662d8d-c938-466b-9608-40e1151ff13e" providerId="ADAL" clId="{F4F4B7FC-CD92-45CA-9171-E072DEAB3F3B}" dt="2024-01-19T18:45:10.231" v="0" actId="47"/>
        <pc:sldMkLst>
          <pc:docMk/>
          <pc:sldMk cId="192354578" sldId="2147378712"/>
        </pc:sldMkLst>
      </pc:sldChg>
      <pc:sldChg chg="del">
        <pc:chgData name="Edgar Gutierrez" userId="04662d8d-c938-466b-9608-40e1151ff13e" providerId="ADAL" clId="{F4F4B7FC-CD92-45CA-9171-E072DEAB3F3B}" dt="2024-01-19T18:45:10.231" v="0" actId="47"/>
        <pc:sldMkLst>
          <pc:docMk/>
          <pc:sldMk cId="822021316" sldId="2147378713"/>
        </pc:sldMkLst>
      </pc:sldChg>
      <pc:sldChg chg="del">
        <pc:chgData name="Edgar Gutierrez" userId="04662d8d-c938-466b-9608-40e1151ff13e" providerId="ADAL" clId="{F4F4B7FC-CD92-45CA-9171-E072DEAB3F3B}" dt="2024-01-19T18:45:10.231" v="0" actId="47"/>
        <pc:sldMkLst>
          <pc:docMk/>
          <pc:sldMk cId="3034579459" sldId="2147378714"/>
        </pc:sldMkLst>
      </pc:sldChg>
      <pc:sldChg chg="del">
        <pc:chgData name="Edgar Gutierrez" userId="04662d8d-c938-466b-9608-40e1151ff13e" providerId="ADAL" clId="{F4F4B7FC-CD92-45CA-9171-E072DEAB3F3B}" dt="2024-01-19T18:45:10.231" v="0" actId="47"/>
        <pc:sldMkLst>
          <pc:docMk/>
          <pc:sldMk cId="3812952273" sldId="2147378715"/>
        </pc:sldMkLst>
      </pc:sldChg>
      <pc:sldChg chg="del">
        <pc:chgData name="Edgar Gutierrez" userId="04662d8d-c938-466b-9608-40e1151ff13e" providerId="ADAL" clId="{F4F4B7FC-CD92-45CA-9171-E072DEAB3F3B}" dt="2024-01-19T18:45:10.231" v="0" actId="47"/>
        <pc:sldMkLst>
          <pc:docMk/>
          <pc:sldMk cId="727532617" sldId="2147378716"/>
        </pc:sldMkLst>
      </pc:sldChg>
      <pc:sldChg chg="del">
        <pc:chgData name="Edgar Gutierrez" userId="04662d8d-c938-466b-9608-40e1151ff13e" providerId="ADAL" clId="{F4F4B7FC-CD92-45CA-9171-E072DEAB3F3B}" dt="2024-01-19T18:45:10.231" v="0" actId="47"/>
        <pc:sldMkLst>
          <pc:docMk/>
          <pc:sldMk cId="1304017549" sldId="2147378744"/>
        </pc:sldMkLst>
      </pc:sldChg>
      <pc:sldChg chg="addSp modSp modTransition">
        <pc:chgData name="Edgar Gutierrez" userId="04662d8d-c938-466b-9608-40e1151ff13e" providerId="ADAL" clId="{F4F4B7FC-CD92-45CA-9171-E072DEAB3F3B}" dt="2024-02-01T21:58:20.963" v="504"/>
        <pc:sldMkLst>
          <pc:docMk/>
          <pc:sldMk cId="1512113719" sldId="2147378792"/>
        </pc:sldMkLst>
        <pc:spChg chg="mod">
          <ac:chgData name="Edgar Gutierrez" userId="04662d8d-c938-466b-9608-40e1151ff13e" providerId="ADAL" clId="{F4F4B7FC-CD92-45CA-9171-E072DEAB3F3B}" dt="2024-02-01T17:33:48.476" v="146"/>
          <ac:spMkLst>
            <pc:docMk/>
            <pc:sldMk cId="1512113719" sldId="2147378792"/>
            <ac:spMk id="10" creationId="{C6A7413E-5788-1E00-573A-F8121B43E70E}"/>
          </ac:spMkLst>
        </pc:spChg>
        <pc:spChg chg="mod">
          <ac:chgData name="Edgar Gutierrez" userId="04662d8d-c938-466b-9608-40e1151ff13e" providerId="ADAL" clId="{F4F4B7FC-CD92-45CA-9171-E072DEAB3F3B}" dt="2024-02-01T17:33:48.476" v="146"/>
          <ac:spMkLst>
            <pc:docMk/>
            <pc:sldMk cId="1512113719" sldId="2147378792"/>
            <ac:spMk id="11" creationId="{DA1A4C14-4328-04B9-38A4-7603D972BC44}"/>
          </ac:spMkLst>
        </pc:spChg>
        <pc:grpChg chg="add mod">
          <ac:chgData name="Edgar Gutierrez" userId="04662d8d-c938-466b-9608-40e1151ff13e" providerId="ADAL" clId="{F4F4B7FC-CD92-45CA-9171-E072DEAB3F3B}" dt="2024-02-01T17:33:48.476" v="146"/>
          <ac:grpSpMkLst>
            <pc:docMk/>
            <pc:sldMk cId="1512113719" sldId="2147378792"/>
            <ac:grpSpMk id="3" creationId="{1C36F4C7-143B-7FEB-7143-D004E769FEDC}"/>
          </ac:grpSpMkLst>
        </pc:grpChg>
        <pc:grpChg chg="mod">
          <ac:chgData name="Edgar Gutierrez" userId="04662d8d-c938-466b-9608-40e1151ff13e" providerId="ADAL" clId="{F4F4B7FC-CD92-45CA-9171-E072DEAB3F3B}" dt="2024-02-01T17:33:48.476" v="146"/>
          <ac:grpSpMkLst>
            <pc:docMk/>
            <pc:sldMk cId="1512113719" sldId="2147378792"/>
            <ac:grpSpMk id="5" creationId="{D48369B5-51CE-60A2-CA61-020FAE819F06}"/>
          </ac:grpSpMkLst>
        </pc:grpChg>
        <pc:picChg chg="mod">
          <ac:chgData name="Edgar Gutierrez" userId="04662d8d-c938-466b-9608-40e1151ff13e" providerId="ADAL" clId="{F4F4B7FC-CD92-45CA-9171-E072DEAB3F3B}" dt="2024-02-01T17:33:48.476" v="146"/>
          <ac:picMkLst>
            <pc:docMk/>
            <pc:sldMk cId="1512113719" sldId="2147378792"/>
            <ac:picMk id="9" creationId="{BEEF4B88-C497-D6BE-8E6D-EEBD0221E318}"/>
          </ac:picMkLst>
        </pc:picChg>
      </pc:sldChg>
      <pc:sldChg chg="addSp modSp modTransition">
        <pc:chgData name="Edgar Gutierrez" userId="04662d8d-c938-466b-9608-40e1151ff13e" providerId="ADAL" clId="{F4F4B7FC-CD92-45CA-9171-E072DEAB3F3B}" dt="2024-02-01T21:58:20.963" v="504"/>
        <pc:sldMkLst>
          <pc:docMk/>
          <pc:sldMk cId="1795046357" sldId="2147378793"/>
        </pc:sldMkLst>
        <pc:spChg chg="mod">
          <ac:chgData name="Edgar Gutierrez" userId="04662d8d-c938-466b-9608-40e1151ff13e" providerId="ADAL" clId="{F4F4B7FC-CD92-45CA-9171-E072DEAB3F3B}" dt="2024-02-01T17:42:23.952" v="253"/>
          <ac:spMkLst>
            <pc:docMk/>
            <pc:sldMk cId="1795046357" sldId="2147378793"/>
            <ac:spMk id="9" creationId="{BA29B620-C0C6-778D-A96A-0341382D80FE}"/>
          </ac:spMkLst>
        </pc:spChg>
        <pc:spChg chg="mod">
          <ac:chgData name="Edgar Gutierrez" userId="04662d8d-c938-466b-9608-40e1151ff13e" providerId="ADAL" clId="{F4F4B7FC-CD92-45CA-9171-E072DEAB3F3B}" dt="2024-02-01T17:42:23.952" v="253"/>
          <ac:spMkLst>
            <pc:docMk/>
            <pc:sldMk cId="1795046357" sldId="2147378793"/>
            <ac:spMk id="13" creationId="{106B01B7-3C95-6627-8B3E-2FB6FA2A2B64}"/>
          </ac:spMkLst>
        </pc:spChg>
        <pc:grpChg chg="add mod">
          <ac:chgData name="Edgar Gutierrez" userId="04662d8d-c938-466b-9608-40e1151ff13e" providerId="ADAL" clId="{F4F4B7FC-CD92-45CA-9171-E072DEAB3F3B}" dt="2024-02-01T17:42:23.952" v="253"/>
          <ac:grpSpMkLst>
            <pc:docMk/>
            <pc:sldMk cId="1795046357" sldId="2147378793"/>
            <ac:grpSpMk id="5" creationId="{2DB962C7-0799-5EB0-8790-E5BFBCC66225}"/>
          </ac:grpSpMkLst>
        </pc:grpChg>
        <pc:grpChg chg="mod">
          <ac:chgData name="Edgar Gutierrez" userId="04662d8d-c938-466b-9608-40e1151ff13e" providerId="ADAL" clId="{F4F4B7FC-CD92-45CA-9171-E072DEAB3F3B}" dt="2024-02-01T17:42:23.952" v="253"/>
          <ac:grpSpMkLst>
            <pc:docMk/>
            <pc:sldMk cId="1795046357" sldId="2147378793"/>
            <ac:grpSpMk id="7" creationId="{9917EB29-4E94-88B7-0734-16A5FC2A3CF7}"/>
          </ac:grpSpMkLst>
        </pc:grpChg>
        <pc:grpChg chg="mod">
          <ac:chgData name="Edgar Gutierrez" userId="04662d8d-c938-466b-9608-40e1151ff13e" providerId="ADAL" clId="{F4F4B7FC-CD92-45CA-9171-E072DEAB3F3B}" dt="2024-02-01T17:42:23.952" v="253"/>
          <ac:grpSpMkLst>
            <pc:docMk/>
            <pc:sldMk cId="1795046357" sldId="2147378793"/>
            <ac:grpSpMk id="11" creationId="{B2FC0FB4-8721-D15B-FA4E-3C20A83B8FE4}"/>
          </ac:grpSpMkLst>
        </pc:grpChg>
        <pc:picChg chg="mod">
          <ac:chgData name="Edgar Gutierrez" userId="04662d8d-c938-466b-9608-40e1151ff13e" providerId="ADAL" clId="{F4F4B7FC-CD92-45CA-9171-E072DEAB3F3B}" dt="2024-02-01T17:42:23.952" v="253"/>
          <ac:picMkLst>
            <pc:docMk/>
            <pc:sldMk cId="1795046357" sldId="2147378793"/>
            <ac:picMk id="8" creationId="{88E47246-73F6-6C94-6BBA-EF8AED263622}"/>
          </ac:picMkLst>
        </pc:picChg>
        <pc:picChg chg="mod">
          <ac:chgData name="Edgar Gutierrez" userId="04662d8d-c938-466b-9608-40e1151ff13e" providerId="ADAL" clId="{F4F4B7FC-CD92-45CA-9171-E072DEAB3F3B}" dt="2024-02-01T17:42:23.952" v="253"/>
          <ac:picMkLst>
            <pc:docMk/>
            <pc:sldMk cId="1795046357" sldId="2147378793"/>
            <ac:picMk id="10" creationId="{DB3FDDF1-6F97-EA24-F1BF-55AE694F2C75}"/>
          </ac:picMkLst>
        </pc:picChg>
        <pc:picChg chg="mod">
          <ac:chgData name="Edgar Gutierrez" userId="04662d8d-c938-466b-9608-40e1151ff13e" providerId="ADAL" clId="{F4F4B7FC-CD92-45CA-9171-E072DEAB3F3B}" dt="2024-02-01T17:42:23.952" v="253"/>
          <ac:picMkLst>
            <pc:docMk/>
            <pc:sldMk cId="1795046357" sldId="2147378793"/>
            <ac:picMk id="12" creationId="{19C0ED29-3BAC-E9B5-BBAA-5C90DAC5F7A4}"/>
          </ac:picMkLst>
        </pc:picChg>
      </pc:sldChg>
      <pc:sldChg chg="addSp modSp modTransition">
        <pc:chgData name="Edgar Gutierrez" userId="04662d8d-c938-466b-9608-40e1151ff13e" providerId="ADAL" clId="{F4F4B7FC-CD92-45CA-9171-E072DEAB3F3B}" dt="2024-02-01T21:58:20.963" v="504"/>
        <pc:sldMkLst>
          <pc:docMk/>
          <pc:sldMk cId="1223180361" sldId="2147378816"/>
        </pc:sldMkLst>
        <pc:spChg chg="mod">
          <ac:chgData name="Edgar Gutierrez" userId="04662d8d-c938-466b-9608-40e1151ff13e" providerId="ADAL" clId="{F4F4B7FC-CD92-45CA-9171-E072DEAB3F3B}" dt="2024-02-01T17:34:43.240" v="151"/>
          <ac:spMkLst>
            <pc:docMk/>
            <pc:sldMk cId="1223180361" sldId="2147378816"/>
            <ac:spMk id="11" creationId="{043BD42C-2D23-8AB1-FF7D-B8D39F410AC8}"/>
          </ac:spMkLst>
        </pc:spChg>
        <pc:grpChg chg="add mod">
          <ac:chgData name="Edgar Gutierrez" userId="04662d8d-c938-466b-9608-40e1151ff13e" providerId="ADAL" clId="{F4F4B7FC-CD92-45CA-9171-E072DEAB3F3B}" dt="2024-02-01T17:34:43.240" v="151"/>
          <ac:grpSpMkLst>
            <pc:docMk/>
            <pc:sldMk cId="1223180361" sldId="2147378816"/>
            <ac:grpSpMk id="3" creationId="{86405124-D568-6AFB-D7DB-C621131C5AAF}"/>
          </ac:grpSpMkLst>
        </pc:grpChg>
        <pc:grpChg chg="mod">
          <ac:chgData name="Edgar Gutierrez" userId="04662d8d-c938-466b-9608-40e1151ff13e" providerId="ADAL" clId="{F4F4B7FC-CD92-45CA-9171-E072DEAB3F3B}" dt="2024-02-01T17:34:43.240" v="151"/>
          <ac:grpSpMkLst>
            <pc:docMk/>
            <pc:sldMk cId="1223180361" sldId="2147378816"/>
            <ac:grpSpMk id="8" creationId="{1107C181-AD9F-2B11-0D5A-D0D6610D9563}"/>
          </ac:grpSpMkLst>
        </pc:grpChg>
        <pc:picChg chg="mod">
          <ac:chgData name="Edgar Gutierrez" userId="04662d8d-c938-466b-9608-40e1151ff13e" providerId="ADAL" clId="{F4F4B7FC-CD92-45CA-9171-E072DEAB3F3B}" dt="2024-02-01T17:34:43.240" v="151"/>
          <ac:picMkLst>
            <pc:docMk/>
            <pc:sldMk cId="1223180361" sldId="2147378816"/>
            <ac:picMk id="9" creationId="{6EA3B189-EAE2-977D-76AE-C3AD6F8BB4B2}"/>
          </ac:picMkLst>
        </pc:picChg>
        <pc:picChg chg="mod">
          <ac:chgData name="Edgar Gutierrez" userId="04662d8d-c938-466b-9608-40e1151ff13e" providerId="ADAL" clId="{F4F4B7FC-CD92-45CA-9171-E072DEAB3F3B}" dt="2024-02-01T17:34:43.240" v="151"/>
          <ac:picMkLst>
            <pc:docMk/>
            <pc:sldMk cId="1223180361" sldId="2147378816"/>
            <ac:picMk id="10" creationId="{AEA374E8-6452-5ECB-3DF0-20CBC5ABB2EF}"/>
          </ac:picMkLst>
        </pc:picChg>
      </pc:sldChg>
      <pc:sldChg chg="addSp modSp modTransition">
        <pc:chgData name="Edgar Gutierrez" userId="04662d8d-c938-466b-9608-40e1151ff13e" providerId="ADAL" clId="{F4F4B7FC-CD92-45CA-9171-E072DEAB3F3B}" dt="2024-02-01T21:58:20.963" v="504"/>
        <pc:sldMkLst>
          <pc:docMk/>
          <pc:sldMk cId="1068362519" sldId="2147378818"/>
        </pc:sldMkLst>
        <pc:spChg chg="mod">
          <ac:chgData name="Edgar Gutierrez" userId="04662d8d-c938-466b-9608-40e1151ff13e" providerId="ADAL" clId="{F4F4B7FC-CD92-45CA-9171-E072DEAB3F3B}" dt="2024-02-01T17:39:50.983" v="203"/>
          <ac:spMkLst>
            <pc:docMk/>
            <pc:sldMk cId="1068362519" sldId="2147378818"/>
            <ac:spMk id="10" creationId="{2F4BAC60-6597-40B1-0749-27915DFB821E}"/>
          </ac:spMkLst>
        </pc:spChg>
        <pc:grpChg chg="add mod">
          <ac:chgData name="Edgar Gutierrez" userId="04662d8d-c938-466b-9608-40e1151ff13e" providerId="ADAL" clId="{F4F4B7FC-CD92-45CA-9171-E072DEAB3F3B}" dt="2024-02-01T17:39:50.983" v="203"/>
          <ac:grpSpMkLst>
            <pc:docMk/>
            <pc:sldMk cId="1068362519" sldId="2147378818"/>
            <ac:grpSpMk id="2" creationId="{9A86D1E4-DE48-8040-00B0-52B64CB2BF37}"/>
          </ac:grpSpMkLst>
        </pc:grpChg>
        <pc:grpChg chg="mod">
          <ac:chgData name="Edgar Gutierrez" userId="04662d8d-c938-466b-9608-40e1151ff13e" providerId="ADAL" clId="{F4F4B7FC-CD92-45CA-9171-E072DEAB3F3B}" dt="2024-02-01T17:39:50.983" v="203"/>
          <ac:grpSpMkLst>
            <pc:docMk/>
            <pc:sldMk cId="1068362519" sldId="2147378818"/>
            <ac:grpSpMk id="3" creationId="{E8B86120-6603-2288-0FB8-E44F3EBC0D45}"/>
          </ac:grpSpMkLst>
        </pc:grpChg>
        <pc:picChg chg="mod">
          <ac:chgData name="Edgar Gutierrez" userId="04662d8d-c938-466b-9608-40e1151ff13e" providerId="ADAL" clId="{F4F4B7FC-CD92-45CA-9171-E072DEAB3F3B}" dt="2024-02-01T17:39:50.983" v="203"/>
          <ac:picMkLst>
            <pc:docMk/>
            <pc:sldMk cId="1068362519" sldId="2147378818"/>
            <ac:picMk id="8" creationId="{A1E23905-2E93-8295-D1EF-AE8D3CA4D49F}"/>
          </ac:picMkLst>
        </pc:picChg>
        <pc:picChg chg="mod">
          <ac:chgData name="Edgar Gutierrez" userId="04662d8d-c938-466b-9608-40e1151ff13e" providerId="ADAL" clId="{F4F4B7FC-CD92-45CA-9171-E072DEAB3F3B}" dt="2024-02-01T17:39:50.983" v="203"/>
          <ac:picMkLst>
            <pc:docMk/>
            <pc:sldMk cId="1068362519" sldId="2147378818"/>
            <ac:picMk id="9" creationId="{27889E2D-C419-D0E1-DC0A-9F1FD6E37FE4}"/>
          </ac:picMkLst>
        </pc:picChg>
      </pc:sldChg>
      <pc:sldChg chg="addSp modSp modTransition">
        <pc:chgData name="Edgar Gutierrez" userId="04662d8d-c938-466b-9608-40e1151ff13e" providerId="ADAL" clId="{F4F4B7FC-CD92-45CA-9171-E072DEAB3F3B}" dt="2024-02-01T21:58:20.963" v="504"/>
        <pc:sldMkLst>
          <pc:docMk/>
          <pc:sldMk cId="2627127182" sldId="2147378820"/>
        </pc:sldMkLst>
        <pc:spChg chg="mod">
          <ac:chgData name="Edgar Gutierrez" userId="04662d8d-c938-466b-9608-40e1151ff13e" providerId="ADAL" clId="{F4F4B7FC-CD92-45CA-9171-E072DEAB3F3B}" dt="2024-02-01T17:39:48.251" v="201"/>
          <ac:spMkLst>
            <pc:docMk/>
            <pc:sldMk cId="2627127182" sldId="2147378820"/>
            <ac:spMk id="25" creationId="{AFE295F2-8CAA-B740-2EE1-3971E0BC4FC7}"/>
          </ac:spMkLst>
        </pc:spChg>
        <pc:grpChg chg="add mod">
          <ac:chgData name="Edgar Gutierrez" userId="04662d8d-c938-466b-9608-40e1151ff13e" providerId="ADAL" clId="{F4F4B7FC-CD92-45CA-9171-E072DEAB3F3B}" dt="2024-02-01T17:39:48.251" v="201"/>
          <ac:grpSpMkLst>
            <pc:docMk/>
            <pc:sldMk cId="2627127182" sldId="2147378820"/>
            <ac:grpSpMk id="7" creationId="{D589BA95-A3A4-B440-4930-B9E32184BD6C}"/>
          </ac:grpSpMkLst>
        </pc:grpChg>
        <pc:grpChg chg="mod">
          <ac:chgData name="Edgar Gutierrez" userId="04662d8d-c938-466b-9608-40e1151ff13e" providerId="ADAL" clId="{F4F4B7FC-CD92-45CA-9171-E072DEAB3F3B}" dt="2024-02-01T17:39:48.251" v="201"/>
          <ac:grpSpMkLst>
            <pc:docMk/>
            <pc:sldMk cId="2627127182" sldId="2147378820"/>
            <ac:grpSpMk id="19" creationId="{867C583A-003A-3BA5-7397-9387E0ECA64C}"/>
          </ac:grpSpMkLst>
        </pc:grpChg>
        <pc:picChg chg="mod">
          <ac:chgData name="Edgar Gutierrez" userId="04662d8d-c938-466b-9608-40e1151ff13e" providerId="ADAL" clId="{F4F4B7FC-CD92-45CA-9171-E072DEAB3F3B}" dt="2024-02-01T17:39:48.251" v="201"/>
          <ac:picMkLst>
            <pc:docMk/>
            <pc:sldMk cId="2627127182" sldId="2147378820"/>
            <ac:picMk id="23" creationId="{C6DA83BE-0AA3-8DD5-1BF4-BD8FE28ED3D8}"/>
          </ac:picMkLst>
        </pc:picChg>
        <pc:picChg chg="mod">
          <ac:chgData name="Edgar Gutierrez" userId="04662d8d-c938-466b-9608-40e1151ff13e" providerId="ADAL" clId="{F4F4B7FC-CD92-45CA-9171-E072DEAB3F3B}" dt="2024-02-01T17:39:48.251" v="201"/>
          <ac:picMkLst>
            <pc:docMk/>
            <pc:sldMk cId="2627127182" sldId="2147378820"/>
            <ac:picMk id="24" creationId="{0D7265F5-44DA-2239-0848-D6DE0D32206B}"/>
          </ac:picMkLst>
        </pc:picChg>
      </pc:sldChg>
      <pc:sldChg chg="addSp modSp modTransition">
        <pc:chgData name="Edgar Gutierrez" userId="04662d8d-c938-466b-9608-40e1151ff13e" providerId="ADAL" clId="{F4F4B7FC-CD92-45CA-9171-E072DEAB3F3B}" dt="2024-02-01T21:58:20.963" v="504"/>
        <pc:sldMkLst>
          <pc:docMk/>
          <pc:sldMk cId="2706537048" sldId="2147378825"/>
        </pc:sldMkLst>
        <pc:spChg chg="mod">
          <ac:chgData name="Edgar Gutierrez" userId="04662d8d-c938-466b-9608-40e1151ff13e" providerId="ADAL" clId="{F4F4B7FC-CD92-45CA-9171-E072DEAB3F3B}" dt="2024-02-01T17:45:37.790" v="298"/>
          <ac:spMkLst>
            <pc:docMk/>
            <pc:sldMk cId="2706537048" sldId="2147378825"/>
            <ac:spMk id="8" creationId="{BE187388-28AB-BAC1-4396-4E2E7C8D1776}"/>
          </ac:spMkLst>
        </pc:spChg>
        <pc:spChg chg="mod">
          <ac:chgData name="Edgar Gutierrez" userId="04662d8d-c938-466b-9608-40e1151ff13e" providerId="ADAL" clId="{F4F4B7FC-CD92-45CA-9171-E072DEAB3F3B}" dt="2024-02-01T17:45:37.790" v="298"/>
          <ac:spMkLst>
            <pc:docMk/>
            <pc:sldMk cId="2706537048" sldId="2147378825"/>
            <ac:spMk id="9" creationId="{1DDCB8BD-1797-73AB-17A9-F31064967F04}"/>
          </ac:spMkLst>
        </pc:spChg>
        <pc:spChg chg="mod">
          <ac:chgData name="Edgar Gutierrez" userId="04662d8d-c938-466b-9608-40e1151ff13e" providerId="ADAL" clId="{F4F4B7FC-CD92-45CA-9171-E072DEAB3F3B}" dt="2024-02-01T17:45:37.790" v="298"/>
          <ac:spMkLst>
            <pc:docMk/>
            <pc:sldMk cId="2706537048" sldId="2147378825"/>
            <ac:spMk id="12" creationId="{6DEB10C7-CFEA-ADA7-862A-7BA3DAD8E6F6}"/>
          </ac:spMkLst>
        </pc:spChg>
        <pc:grpChg chg="add mod">
          <ac:chgData name="Edgar Gutierrez" userId="04662d8d-c938-466b-9608-40e1151ff13e" providerId="ADAL" clId="{F4F4B7FC-CD92-45CA-9171-E072DEAB3F3B}" dt="2024-02-01T17:45:37.790" v="298"/>
          <ac:grpSpMkLst>
            <pc:docMk/>
            <pc:sldMk cId="2706537048" sldId="2147378825"/>
            <ac:grpSpMk id="6" creationId="{4D89AB19-EFE9-2BB2-01BB-98222E4179E1}"/>
          </ac:grpSpMkLst>
        </pc:grpChg>
        <pc:grpChg chg="mod">
          <ac:chgData name="Edgar Gutierrez" userId="04662d8d-c938-466b-9608-40e1151ff13e" providerId="ADAL" clId="{F4F4B7FC-CD92-45CA-9171-E072DEAB3F3B}" dt="2024-02-01T17:45:37.790" v="298"/>
          <ac:grpSpMkLst>
            <pc:docMk/>
            <pc:sldMk cId="2706537048" sldId="2147378825"/>
            <ac:grpSpMk id="7" creationId="{C56E8393-FBF2-1558-3320-D80ACC8F1C1A}"/>
          </ac:grpSpMkLst>
        </pc:grpChg>
        <pc:picChg chg="mod">
          <ac:chgData name="Edgar Gutierrez" userId="04662d8d-c938-466b-9608-40e1151ff13e" providerId="ADAL" clId="{F4F4B7FC-CD92-45CA-9171-E072DEAB3F3B}" dt="2024-02-01T17:45:37.790" v="298"/>
          <ac:picMkLst>
            <pc:docMk/>
            <pc:sldMk cId="2706537048" sldId="2147378825"/>
            <ac:picMk id="10" creationId="{2F4EA011-B412-2B59-006F-053889C4E000}"/>
          </ac:picMkLst>
        </pc:picChg>
        <pc:picChg chg="mod">
          <ac:chgData name="Edgar Gutierrez" userId="04662d8d-c938-466b-9608-40e1151ff13e" providerId="ADAL" clId="{F4F4B7FC-CD92-45CA-9171-E072DEAB3F3B}" dt="2024-02-01T17:45:37.790" v="298"/>
          <ac:picMkLst>
            <pc:docMk/>
            <pc:sldMk cId="2706537048" sldId="2147378825"/>
            <ac:picMk id="11" creationId="{5D308C23-CE06-B700-CC7B-05F8DEC0A78A}"/>
          </ac:picMkLst>
        </pc:picChg>
      </pc:sldChg>
      <pc:sldChg chg="addSp modSp mod modTransition">
        <pc:chgData name="Edgar Gutierrez" userId="04662d8d-c938-466b-9608-40e1151ff13e" providerId="ADAL" clId="{F4F4B7FC-CD92-45CA-9171-E072DEAB3F3B}" dt="2024-02-01T21:58:06.593" v="484"/>
        <pc:sldMkLst>
          <pc:docMk/>
          <pc:sldMk cId="2912886698" sldId="2147378828"/>
        </pc:sldMkLst>
        <pc:spChg chg="mod">
          <ac:chgData name="Edgar Gutierrez" userId="04662d8d-c938-466b-9608-40e1151ff13e" providerId="ADAL" clId="{F4F4B7FC-CD92-45CA-9171-E072DEAB3F3B}" dt="2024-02-01T17:49:19.175" v="352"/>
          <ac:spMkLst>
            <pc:docMk/>
            <pc:sldMk cId="2912886698" sldId="2147378828"/>
            <ac:spMk id="14" creationId="{F2FA4763-E8BF-198B-401A-05E7B9B4A653}"/>
          </ac:spMkLst>
        </pc:spChg>
        <pc:grpChg chg="add mod">
          <ac:chgData name="Edgar Gutierrez" userId="04662d8d-c938-466b-9608-40e1151ff13e" providerId="ADAL" clId="{F4F4B7FC-CD92-45CA-9171-E072DEAB3F3B}" dt="2024-02-01T17:49:23.329" v="354" actId="1076"/>
          <ac:grpSpMkLst>
            <pc:docMk/>
            <pc:sldMk cId="2912886698" sldId="2147378828"/>
            <ac:grpSpMk id="3" creationId="{59F826D4-A38C-F873-8FE3-F49D2DA76A52}"/>
          </ac:grpSpMkLst>
        </pc:grpChg>
        <pc:grpChg chg="mod">
          <ac:chgData name="Edgar Gutierrez" userId="04662d8d-c938-466b-9608-40e1151ff13e" providerId="ADAL" clId="{F4F4B7FC-CD92-45CA-9171-E072DEAB3F3B}" dt="2024-02-01T17:49:19.175" v="352"/>
          <ac:grpSpMkLst>
            <pc:docMk/>
            <pc:sldMk cId="2912886698" sldId="2147378828"/>
            <ac:grpSpMk id="11" creationId="{E8DD8C0C-7AD5-E17C-3118-F87DB621D008}"/>
          </ac:grpSpMkLst>
        </pc:grpChg>
        <pc:picChg chg="mod">
          <ac:chgData name="Edgar Gutierrez" userId="04662d8d-c938-466b-9608-40e1151ff13e" providerId="ADAL" clId="{F4F4B7FC-CD92-45CA-9171-E072DEAB3F3B}" dt="2024-02-01T17:49:19.175" v="352"/>
          <ac:picMkLst>
            <pc:docMk/>
            <pc:sldMk cId="2912886698" sldId="2147378828"/>
            <ac:picMk id="12" creationId="{496D60D4-D3F8-A7F3-ABD4-408372EEFC30}"/>
          </ac:picMkLst>
        </pc:picChg>
        <pc:picChg chg="mod">
          <ac:chgData name="Edgar Gutierrez" userId="04662d8d-c938-466b-9608-40e1151ff13e" providerId="ADAL" clId="{F4F4B7FC-CD92-45CA-9171-E072DEAB3F3B}" dt="2024-02-01T17:49:19.175" v="352"/>
          <ac:picMkLst>
            <pc:docMk/>
            <pc:sldMk cId="2912886698" sldId="2147378828"/>
            <ac:picMk id="13" creationId="{308F8B81-9E63-DACA-5887-504156BB3978}"/>
          </ac:picMkLst>
        </pc:picChg>
      </pc:sldChg>
      <pc:sldChg chg="addSp modSp mod modTransition">
        <pc:chgData name="Edgar Gutierrez" userId="04662d8d-c938-466b-9608-40e1151ff13e" providerId="ADAL" clId="{F4F4B7FC-CD92-45CA-9171-E072DEAB3F3B}" dt="2024-02-01T21:58:06.593" v="484"/>
        <pc:sldMkLst>
          <pc:docMk/>
          <pc:sldMk cId="2386358936" sldId="2147378835"/>
        </pc:sldMkLst>
        <pc:spChg chg="mod">
          <ac:chgData name="Edgar Gutierrez" userId="04662d8d-c938-466b-9608-40e1151ff13e" providerId="ADAL" clId="{F4F4B7FC-CD92-45CA-9171-E072DEAB3F3B}" dt="2024-02-01T17:47:28.214" v="318" actId="1038"/>
          <ac:spMkLst>
            <pc:docMk/>
            <pc:sldMk cId="2386358936" sldId="2147378835"/>
            <ac:spMk id="9" creationId="{9C20BC14-BEE1-3A0E-3279-8883336EF3B4}"/>
          </ac:spMkLst>
        </pc:spChg>
        <pc:grpChg chg="add mod">
          <ac:chgData name="Edgar Gutierrez" userId="04662d8d-c938-466b-9608-40e1151ff13e" providerId="ADAL" clId="{F4F4B7FC-CD92-45CA-9171-E072DEAB3F3B}" dt="2024-02-01T17:46:47.674" v="307" actId="1076"/>
          <ac:grpSpMkLst>
            <pc:docMk/>
            <pc:sldMk cId="2386358936" sldId="2147378835"/>
            <ac:grpSpMk id="2" creationId="{2BEE766D-46F2-1B20-83D6-EFE9ADD34600}"/>
          </ac:grpSpMkLst>
        </pc:grpChg>
        <pc:grpChg chg="mod">
          <ac:chgData name="Edgar Gutierrez" userId="04662d8d-c938-466b-9608-40e1151ff13e" providerId="ADAL" clId="{F4F4B7FC-CD92-45CA-9171-E072DEAB3F3B}" dt="2024-02-01T17:46:36.989" v="304"/>
          <ac:grpSpMkLst>
            <pc:docMk/>
            <pc:sldMk cId="2386358936" sldId="2147378835"/>
            <ac:grpSpMk id="4" creationId="{5012457B-4D54-8603-F063-DED71C842EC4}"/>
          </ac:grpSpMkLst>
        </pc:grpChg>
        <pc:picChg chg="mod">
          <ac:chgData name="Edgar Gutierrez" userId="04662d8d-c938-466b-9608-40e1151ff13e" providerId="ADAL" clId="{F4F4B7FC-CD92-45CA-9171-E072DEAB3F3B}" dt="2024-02-01T17:47:15.128" v="314" actId="1076"/>
          <ac:picMkLst>
            <pc:docMk/>
            <pc:sldMk cId="2386358936" sldId="2147378835"/>
            <ac:picMk id="5" creationId="{5B8B71DE-F3C8-3006-4211-7B79CAFFE4C6}"/>
          </ac:picMkLst>
        </pc:picChg>
        <pc:picChg chg="mod">
          <ac:chgData name="Edgar Gutierrez" userId="04662d8d-c938-466b-9608-40e1151ff13e" providerId="ADAL" clId="{F4F4B7FC-CD92-45CA-9171-E072DEAB3F3B}" dt="2024-02-01T17:47:02.569" v="310" actId="1076"/>
          <ac:picMkLst>
            <pc:docMk/>
            <pc:sldMk cId="2386358936" sldId="2147378835"/>
            <ac:picMk id="8" creationId="{52C9FA9A-32D3-0FEA-2F21-730D6993DD27}"/>
          </ac:picMkLst>
        </pc:picChg>
      </pc:sldChg>
      <pc:sldChg chg="addSp delSp modSp mod modTransition">
        <pc:chgData name="Edgar Gutierrez" userId="04662d8d-c938-466b-9608-40e1151ff13e" providerId="ADAL" clId="{F4F4B7FC-CD92-45CA-9171-E072DEAB3F3B}" dt="2024-02-01T21:58:20.963" v="504"/>
        <pc:sldMkLst>
          <pc:docMk/>
          <pc:sldMk cId="4138496335" sldId="2147378865"/>
        </pc:sldMkLst>
        <pc:spChg chg="mod">
          <ac:chgData name="Edgar Gutierrez" userId="04662d8d-c938-466b-9608-40e1151ff13e" providerId="ADAL" clId="{F4F4B7FC-CD92-45CA-9171-E072DEAB3F3B}" dt="2024-02-01T17:45:34.047" v="297"/>
          <ac:spMkLst>
            <pc:docMk/>
            <pc:sldMk cId="4138496335" sldId="2147378865"/>
            <ac:spMk id="5" creationId="{BCD4237E-2B9B-EFC2-F9F5-3E3129A62C58}"/>
          </ac:spMkLst>
        </pc:spChg>
        <pc:spChg chg="mod">
          <ac:chgData name="Edgar Gutierrez" userId="04662d8d-c938-466b-9608-40e1151ff13e" providerId="ADAL" clId="{F4F4B7FC-CD92-45CA-9171-E072DEAB3F3B}" dt="2024-02-01T17:45:34.047" v="297"/>
          <ac:spMkLst>
            <pc:docMk/>
            <pc:sldMk cId="4138496335" sldId="2147378865"/>
            <ac:spMk id="6" creationId="{B4C218FA-417C-EFB7-E796-121E52D13747}"/>
          </ac:spMkLst>
        </pc:spChg>
        <pc:spChg chg="add del mod">
          <ac:chgData name="Edgar Gutierrez" userId="04662d8d-c938-466b-9608-40e1151ff13e" providerId="ADAL" clId="{F4F4B7FC-CD92-45CA-9171-E072DEAB3F3B}" dt="2024-02-01T17:46:03.120" v="302" actId="478"/>
          <ac:spMkLst>
            <pc:docMk/>
            <pc:sldMk cId="4138496335" sldId="2147378865"/>
            <ac:spMk id="7" creationId="{11C3BA24-305B-697E-38F5-108F950BB537}"/>
          </ac:spMkLst>
        </pc:spChg>
        <pc:spChg chg="mod">
          <ac:chgData name="Edgar Gutierrez" userId="04662d8d-c938-466b-9608-40e1151ff13e" providerId="ADAL" clId="{F4F4B7FC-CD92-45CA-9171-E072DEAB3F3B}" dt="2024-02-01T17:45:34.047" v="297"/>
          <ac:spMkLst>
            <pc:docMk/>
            <pc:sldMk cId="4138496335" sldId="2147378865"/>
            <ac:spMk id="10" creationId="{DEC118EF-E37D-9D73-1BDF-EF09B437E842}"/>
          </ac:spMkLst>
        </pc:spChg>
        <pc:spChg chg="add mod">
          <ac:chgData name="Edgar Gutierrez" userId="04662d8d-c938-466b-9608-40e1151ff13e" providerId="ADAL" clId="{F4F4B7FC-CD92-45CA-9171-E072DEAB3F3B}" dt="2024-02-01T17:46:00.431" v="300"/>
          <ac:spMkLst>
            <pc:docMk/>
            <pc:sldMk cId="4138496335" sldId="2147378865"/>
            <ac:spMk id="11" creationId="{3A61B23A-02E4-2D10-189E-352AB42EDBB7}"/>
          </ac:spMkLst>
        </pc:spChg>
        <pc:spChg chg="add mod">
          <ac:chgData name="Edgar Gutierrez" userId="04662d8d-c938-466b-9608-40e1151ff13e" providerId="ADAL" clId="{F4F4B7FC-CD92-45CA-9171-E072DEAB3F3B}" dt="2024-02-01T17:46:03.485" v="303"/>
          <ac:spMkLst>
            <pc:docMk/>
            <pc:sldMk cId="4138496335" sldId="2147378865"/>
            <ac:spMk id="12" creationId="{CB324746-5783-2A4A-4FF4-FDFF65401DE2}"/>
          </ac:spMkLst>
        </pc:spChg>
        <pc:grpChg chg="add mod">
          <ac:chgData name="Edgar Gutierrez" userId="04662d8d-c938-466b-9608-40e1151ff13e" providerId="ADAL" clId="{F4F4B7FC-CD92-45CA-9171-E072DEAB3F3B}" dt="2024-02-01T17:45:34.047" v="297"/>
          <ac:grpSpMkLst>
            <pc:docMk/>
            <pc:sldMk cId="4138496335" sldId="2147378865"/>
            <ac:grpSpMk id="3" creationId="{927F2DD2-3A7B-48FD-2225-2A43E13EA24F}"/>
          </ac:grpSpMkLst>
        </pc:grpChg>
        <pc:grpChg chg="mod">
          <ac:chgData name="Edgar Gutierrez" userId="04662d8d-c938-466b-9608-40e1151ff13e" providerId="ADAL" clId="{F4F4B7FC-CD92-45CA-9171-E072DEAB3F3B}" dt="2024-02-01T17:45:34.047" v="297"/>
          <ac:grpSpMkLst>
            <pc:docMk/>
            <pc:sldMk cId="4138496335" sldId="2147378865"/>
            <ac:grpSpMk id="4" creationId="{FF61B438-7CBD-1340-D997-FA17E13B5930}"/>
          </ac:grpSpMkLst>
        </pc:grpChg>
        <pc:picChg chg="mod">
          <ac:chgData name="Edgar Gutierrez" userId="04662d8d-c938-466b-9608-40e1151ff13e" providerId="ADAL" clId="{F4F4B7FC-CD92-45CA-9171-E072DEAB3F3B}" dt="2024-02-01T17:45:34.047" v="297"/>
          <ac:picMkLst>
            <pc:docMk/>
            <pc:sldMk cId="4138496335" sldId="2147378865"/>
            <ac:picMk id="8" creationId="{D40AD934-8150-5B39-D7BF-B7C18EE2BD24}"/>
          </ac:picMkLst>
        </pc:picChg>
        <pc:picChg chg="mod">
          <ac:chgData name="Edgar Gutierrez" userId="04662d8d-c938-466b-9608-40e1151ff13e" providerId="ADAL" clId="{F4F4B7FC-CD92-45CA-9171-E072DEAB3F3B}" dt="2024-02-01T17:45:34.047" v="297"/>
          <ac:picMkLst>
            <pc:docMk/>
            <pc:sldMk cId="4138496335" sldId="2147378865"/>
            <ac:picMk id="9" creationId="{D2FD2EB0-4066-88CC-5F86-67669BB68AAB}"/>
          </ac:picMkLst>
        </pc:picChg>
      </pc:sldChg>
      <pc:sldChg chg="modTransition">
        <pc:chgData name="Edgar Gutierrez" userId="04662d8d-c938-466b-9608-40e1151ff13e" providerId="ADAL" clId="{F4F4B7FC-CD92-45CA-9171-E072DEAB3F3B}" dt="2024-02-01T21:58:20.963" v="504"/>
        <pc:sldMkLst>
          <pc:docMk/>
          <pc:sldMk cId="1024154068" sldId="2147378867"/>
        </pc:sldMkLst>
      </pc:sldChg>
      <pc:sldChg chg="addSp delSp modSp mod modTransition">
        <pc:chgData name="Edgar Gutierrez" userId="04662d8d-c938-466b-9608-40e1151ff13e" providerId="ADAL" clId="{F4F4B7FC-CD92-45CA-9171-E072DEAB3F3B}" dt="2024-02-01T21:58:20.963" v="504"/>
        <pc:sldMkLst>
          <pc:docMk/>
          <pc:sldMk cId="3090635831" sldId="2147378868"/>
        </pc:sldMkLst>
        <pc:spChg chg="add del">
          <ac:chgData name="Edgar Gutierrez" userId="04662d8d-c938-466b-9608-40e1151ff13e" providerId="ADAL" clId="{F4F4B7FC-CD92-45CA-9171-E072DEAB3F3B}" dt="2024-02-01T17:42:41.599" v="256" actId="478"/>
          <ac:spMkLst>
            <pc:docMk/>
            <pc:sldMk cId="3090635831" sldId="2147378868"/>
            <ac:spMk id="7" creationId="{11C3BA24-305B-697E-38F5-108F950BB537}"/>
          </ac:spMkLst>
        </pc:spChg>
        <pc:spChg chg="mod">
          <ac:chgData name="Edgar Gutierrez" userId="04662d8d-c938-466b-9608-40e1151ff13e" providerId="ADAL" clId="{F4F4B7FC-CD92-45CA-9171-E072DEAB3F3B}" dt="2024-02-01T17:42:20.024" v="252"/>
          <ac:spMkLst>
            <pc:docMk/>
            <pc:sldMk cId="3090635831" sldId="2147378868"/>
            <ac:spMk id="8" creationId="{1B47A2AB-F927-D92E-8DD8-BBD97092EEB5}"/>
          </ac:spMkLst>
        </pc:spChg>
        <pc:spChg chg="mod">
          <ac:chgData name="Edgar Gutierrez" userId="04662d8d-c938-466b-9608-40e1151ff13e" providerId="ADAL" clId="{F4F4B7FC-CD92-45CA-9171-E072DEAB3F3B}" dt="2024-02-01T17:42:20.024" v="252"/>
          <ac:spMkLst>
            <pc:docMk/>
            <pc:sldMk cId="3090635831" sldId="2147378868"/>
            <ac:spMk id="12" creationId="{BBEC059E-6C9A-2F8A-4650-CD0F8BDD7583}"/>
          </ac:spMkLst>
        </pc:spChg>
        <pc:spChg chg="add mod">
          <ac:chgData name="Edgar Gutierrez" userId="04662d8d-c938-466b-9608-40e1151ff13e" providerId="ADAL" clId="{F4F4B7FC-CD92-45CA-9171-E072DEAB3F3B}" dt="2024-02-01T17:43:01.048" v="269" actId="1076"/>
          <ac:spMkLst>
            <pc:docMk/>
            <pc:sldMk cId="3090635831" sldId="2147378868"/>
            <ac:spMk id="13" creationId="{C9B0E28C-0DE2-E084-BD85-27AE45C3C02F}"/>
          </ac:spMkLst>
        </pc:spChg>
        <pc:grpChg chg="add mod">
          <ac:chgData name="Edgar Gutierrez" userId="04662d8d-c938-466b-9608-40e1151ff13e" providerId="ADAL" clId="{F4F4B7FC-CD92-45CA-9171-E072DEAB3F3B}" dt="2024-02-01T17:42:20.024" v="252"/>
          <ac:grpSpMkLst>
            <pc:docMk/>
            <pc:sldMk cId="3090635831" sldId="2147378868"/>
            <ac:grpSpMk id="4" creationId="{48450390-B370-6904-5D0A-EC9790BA4F86}"/>
          </ac:grpSpMkLst>
        </pc:grpChg>
        <pc:grpChg chg="mod">
          <ac:chgData name="Edgar Gutierrez" userId="04662d8d-c938-466b-9608-40e1151ff13e" providerId="ADAL" clId="{F4F4B7FC-CD92-45CA-9171-E072DEAB3F3B}" dt="2024-02-01T17:42:20.024" v="252"/>
          <ac:grpSpMkLst>
            <pc:docMk/>
            <pc:sldMk cId="3090635831" sldId="2147378868"/>
            <ac:grpSpMk id="5" creationId="{6FBDC431-64D9-FB6A-9C10-AB0D04BB55EC}"/>
          </ac:grpSpMkLst>
        </pc:grpChg>
        <pc:grpChg chg="mod">
          <ac:chgData name="Edgar Gutierrez" userId="04662d8d-c938-466b-9608-40e1151ff13e" providerId="ADAL" clId="{F4F4B7FC-CD92-45CA-9171-E072DEAB3F3B}" dt="2024-02-01T17:42:20.024" v="252"/>
          <ac:grpSpMkLst>
            <pc:docMk/>
            <pc:sldMk cId="3090635831" sldId="2147378868"/>
            <ac:grpSpMk id="10" creationId="{2ACD6C7C-68EF-F100-9EE3-0B7A3D0E06F9}"/>
          </ac:grpSpMkLst>
        </pc:grpChg>
        <pc:picChg chg="mod">
          <ac:chgData name="Edgar Gutierrez" userId="04662d8d-c938-466b-9608-40e1151ff13e" providerId="ADAL" clId="{F4F4B7FC-CD92-45CA-9171-E072DEAB3F3B}" dt="2024-02-01T17:42:20.024" v="252"/>
          <ac:picMkLst>
            <pc:docMk/>
            <pc:sldMk cId="3090635831" sldId="2147378868"/>
            <ac:picMk id="6" creationId="{5F1C12B4-3AF1-280D-55E4-1791D326C02A}"/>
          </ac:picMkLst>
        </pc:picChg>
        <pc:picChg chg="mod">
          <ac:chgData name="Edgar Gutierrez" userId="04662d8d-c938-466b-9608-40e1151ff13e" providerId="ADAL" clId="{F4F4B7FC-CD92-45CA-9171-E072DEAB3F3B}" dt="2024-02-01T17:42:20.024" v="252"/>
          <ac:picMkLst>
            <pc:docMk/>
            <pc:sldMk cId="3090635831" sldId="2147378868"/>
            <ac:picMk id="9" creationId="{92E9B037-C376-2865-80AB-748A368FF2C9}"/>
          </ac:picMkLst>
        </pc:picChg>
        <pc:picChg chg="mod">
          <ac:chgData name="Edgar Gutierrez" userId="04662d8d-c938-466b-9608-40e1151ff13e" providerId="ADAL" clId="{F4F4B7FC-CD92-45CA-9171-E072DEAB3F3B}" dt="2024-02-01T17:42:20.024" v="252"/>
          <ac:picMkLst>
            <pc:docMk/>
            <pc:sldMk cId="3090635831" sldId="2147378868"/>
            <ac:picMk id="11" creationId="{CC960C12-89E6-0AD3-1A28-8EDBDD6A5B78}"/>
          </ac:picMkLst>
        </pc:picChg>
      </pc:sldChg>
      <pc:sldChg chg="addSp modSp mod modTransition">
        <pc:chgData name="Edgar Gutierrez" userId="04662d8d-c938-466b-9608-40e1151ff13e" providerId="ADAL" clId="{F4F4B7FC-CD92-45CA-9171-E072DEAB3F3B}" dt="2024-02-01T21:58:06.593" v="484"/>
        <pc:sldMkLst>
          <pc:docMk/>
          <pc:sldMk cId="1172896337" sldId="2147378869"/>
        </pc:sldMkLst>
        <pc:spChg chg="mod">
          <ac:chgData name="Edgar Gutierrez" userId="04662d8d-c938-466b-9608-40e1151ff13e" providerId="ADAL" clId="{F4F4B7FC-CD92-45CA-9171-E072DEAB3F3B}" dt="2024-02-01T17:48:40.737" v="350" actId="1076"/>
          <ac:spMkLst>
            <pc:docMk/>
            <pc:sldMk cId="1172896337" sldId="2147378869"/>
            <ac:spMk id="7" creationId="{11C3BA24-305B-697E-38F5-108F950BB537}"/>
          </ac:spMkLst>
        </pc:spChg>
        <pc:spChg chg="mod">
          <ac:chgData name="Edgar Gutierrez" userId="04662d8d-c938-466b-9608-40e1151ff13e" providerId="ADAL" clId="{F4F4B7FC-CD92-45CA-9171-E072DEAB3F3B}" dt="2024-02-01T17:47:34.826" v="319"/>
          <ac:spMkLst>
            <pc:docMk/>
            <pc:sldMk cId="1172896337" sldId="2147378869"/>
            <ac:spMk id="8" creationId="{9CAE6528-2833-7F99-1F4F-A3B96132CD53}"/>
          </ac:spMkLst>
        </pc:spChg>
        <pc:grpChg chg="add mod">
          <ac:chgData name="Edgar Gutierrez" userId="04662d8d-c938-466b-9608-40e1151ff13e" providerId="ADAL" clId="{F4F4B7FC-CD92-45CA-9171-E072DEAB3F3B}" dt="2024-02-01T17:47:34.826" v="319"/>
          <ac:grpSpMkLst>
            <pc:docMk/>
            <pc:sldMk cId="1172896337" sldId="2147378869"/>
            <ac:grpSpMk id="3" creationId="{CF70E053-816A-8E13-EC92-B0ED520677F2}"/>
          </ac:grpSpMkLst>
        </pc:grpChg>
        <pc:grpChg chg="mod">
          <ac:chgData name="Edgar Gutierrez" userId="04662d8d-c938-466b-9608-40e1151ff13e" providerId="ADAL" clId="{F4F4B7FC-CD92-45CA-9171-E072DEAB3F3B}" dt="2024-02-01T17:47:34.826" v="319"/>
          <ac:grpSpMkLst>
            <pc:docMk/>
            <pc:sldMk cId="1172896337" sldId="2147378869"/>
            <ac:grpSpMk id="4" creationId="{4FD6D594-D111-C878-58D3-50615E79CF16}"/>
          </ac:grpSpMkLst>
        </pc:grpChg>
        <pc:picChg chg="mod">
          <ac:chgData name="Edgar Gutierrez" userId="04662d8d-c938-466b-9608-40e1151ff13e" providerId="ADAL" clId="{F4F4B7FC-CD92-45CA-9171-E072DEAB3F3B}" dt="2024-02-01T17:47:34.826" v="319"/>
          <ac:picMkLst>
            <pc:docMk/>
            <pc:sldMk cId="1172896337" sldId="2147378869"/>
            <ac:picMk id="5" creationId="{69B52D56-93C9-2272-CF1F-72FEC575EB2A}"/>
          </ac:picMkLst>
        </pc:picChg>
        <pc:picChg chg="mod">
          <ac:chgData name="Edgar Gutierrez" userId="04662d8d-c938-466b-9608-40e1151ff13e" providerId="ADAL" clId="{F4F4B7FC-CD92-45CA-9171-E072DEAB3F3B}" dt="2024-02-01T17:47:34.826" v="319"/>
          <ac:picMkLst>
            <pc:docMk/>
            <pc:sldMk cId="1172896337" sldId="2147378869"/>
            <ac:picMk id="6" creationId="{DA89FA6D-7F13-D77D-FFBB-744B2C75C621}"/>
          </ac:picMkLst>
        </pc:picChg>
      </pc:sldChg>
      <pc:sldChg chg="addSp delSp modSp mod modTransition">
        <pc:chgData name="Edgar Gutierrez" userId="04662d8d-c938-466b-9608-40e1151ff13e" providerId="ADAL" clId="{F4F4B7FC-CD92-45CA-9171-E072DEAB3F3B}" dt="2024-02-01T21:58:20.963" v="504"/>
        <pc:sldMkLst>
          <pc:docMk/>
          <pc:sldMk cId="878764254" sldId="2147378870"/>
        </pc:sldMkLst>
        <pc:spChg chg="del">
          <ac:chgData name="Edgar Gutierrez" userId="04662d8d-c938-466b-9608-40e1151ff13e" providerId="ADAL" clId="{F4F4B7FC-CD92-45CA-9171-E072DEAB3F3B}" dt="2024-02-01T17:34:52.426" v="152" actId="478"/>
          <ac:spMkLst>
            <pc:docMk/>
            <pc:sldMk cId="878764254" sldId="2147378870"/>
            <ac:spMk id="7" creationId="{11C3BA24-305B-697E-38F5-108F950BB537}"/>
          </ac:spMkLst>
        </pc:spChg>
        <pc:spChg chg="mod">
          <ac:chgData name="Edgar Gutierrez" userId="04662d8d-c938-466b-9608-40e1151ff13e" providerId="ADAL" clId="{F4F4B7FC-CD92-45CA-9171-E072DEAB3F3B}" dt="2024-02-01T17:34:41.519" v="150"/>
          <ac:spMkLst>
            <pc:docMk/>
            <pc:sldMk cId="878764254" sldId="2147378870"/>
            <ac:spMk id="8" creationId="{4244B72F-9040-1E2C-9C7C-4A8A8A48FB66}"/>
          </ac:spMkLst>
        </pc:spChg>
        <pc:spChg chg="add mod">
          <ac:chgData name="Edgar Gutierrez" userId="04662d8d-c938-466b-9608-40e1151ff13e" providerId="ADAL" clId="{F4F4B7FC-CD92-45CA-9171-E072DEAB3F3B}" dt="2024-02-01T17:44:44.169" v="288" actId="1076"/>
          <ac:spMkLst>
            <pc:docMk/>
            <pc:sldMk cId="878764254" sldId="2147378870"/>
            <ac:spMk id="9" creationId="{40D49A94-9AD6-91CC-E208-D391F6B66DA3}"/>
          </ac:spMkLst>
        </pc:spChg>
        <pc:grpChg chg="add mod">
          <ac:chgData name="Edgar Gutierrez" userId="04662d8d-c938-466b-9608-40e1151ff13e" providerId="ADAL" clId="{F4F4B7FC-CD92-45CA-9171-E072DEAB3F3B}" dt="2024-02-01T17:34:41.519" v="150"/>
          <ac:grpSpMkLst>
            <pc:docMk/>
            <pc:sldMk cId="878764254" sldId="2147378870"/>
            <ac:grpSpMk id="2" creationId="{8F9E195C-C4F1-4A96-9B03-07A7657C60CB}"/>
          </ac:grpSpMkLst>
        </pc:grpChg>
        <pc:grpChg chg="mod">
          <ac:chgData name="Edgar Gutierrez" userId="04662d8d-c938-466b-9608-40e1151ff13e" providerId="ADAL" clId="{F4F4B7FC-CD92-45CA-9171-E072DEAB3F3B}" dt="2024-02-01T17:34:41.519" v="150"/>
          <ac:grpSpMkLst>
            <pc:docMk/>
            <pc:sldMk cId="878764254" sldId="2147378870"/>
            <ac:grpSpMk id="3" creationId="{E112AA1C-EBF7-A5DA-3965-C50DA7C38441}"/>
          </ac:grpSpMkLst>
        </pc:grpChg>
        <pc:picChg chg="mod">
          <ac:chgData name="Edgar Gutierrez" userId="04662d8d-c938-466b-9608-40e1151ff13e" providerId="ADAL" clId="{F4F4B7FC-CD92-45CA-9171-E072DEAB3F3B}" dt="2024-02-01T17:34:41.519" v="150"/>
          <ac:picMkLst>
            <pc:docMk/>
            <pc:sldMk cId="878764254" sldId="2147378870"/>
            <ac:picMk id="4" creationId="{6656D8C8-DF39-F5CE-BDE5-D8DEC1939B11}"/>
          </ac:picMkLst>
        </pc:picChg>
        <pc:picChg chg="mod">
          <ac:chgData name="Edgar Gutierrez" userId="04662d8d-c938-466b-9608-40e1151ff13e" providerId="ADAL" clId="{F4F4B7FC-CD92-45CA-9171-E072DEAB3F3B}" dt="2024-02-01T17:34:41.519" v="150"/>
          <ac:picMkLst>
            <pc:docMk/>
            <pc:sldMk cId="878764254" sldId="2147378870"/>
            <ac:picMk id="5" creationId="{9E5D8B72-1BF6-C355-9957-D193F330DD60}"/>
          </ac:picMkLst>
        </pc:picChg>
      </pc:sldChg>
      <pc:sldChg chg="addSp delSp modSp mod modTransition">
        <pc:chgData name="Edgar Gutierrez" userId="04662d8d-c938-466b-9608-40e1151ff13e" providerId="ADAL" clId="{F4F4B7FC-CD92-45CA-9171-E072DEAB3F3B}" dt="2024-02-01T21:58:20.963" v="504"/>
        <pc:sldMkLst>
          <pc:docMk/>
          <pc:sldMk cId="2800176794" sldId="2147378871"/>
        </pc:sldMkLst>
        <pc:spChg chg="add del mod">
          <ac:chgData name="Edgar Gutierrez" userId="04662d8d-c938-466b-9608-40e1151ff13e" providerId="ADAL" clId="{F4F4B7FC-CD92-45CA-9171-E072DEAB3F3B}" dt="2024-02-01T17:40:03.149" v="206" actId="478"/>
          <ac:spMkLst>
            <pc:docMk/>
            <pc:sldMk cId="2800176794" sldId="2147378871"/>
            <ac:spMk id="7" creationId="{11C3BA24-305B-697E-38F5-108F950BB537}"/>
          </ac:spMkLst>
        </pc:spChg>
        <pc:spChg chg="mod">
          <ac:chgData name="Edgar Gutierrez" userId="04662d8d-c938-466b-9608-40e1151ff13e" providerId="ADAL" clId="{F4F4B7FC-CD92-45CA-9171-E072DEAB3F3B}" dt="2024-02-01T17:39:49.836" v="202"/>
          <ac:spMkLst>
            <pc:docMk/>
            <pc:sldMk cId="2800176794" sldId="2147378871"/>
            <ac:spMk id="8" creationId="{F236CC01-B799-E907-2FEA-989B84E29F9D}"/>
          </ac:spMkLst>
        </pc:spChg>
        <pc:spChg chg="add mod">
          <ac:chgData name="Edgar Gutierrez" userId="04662d8d-c938-466b-9608-40e1151ff13e" providerId="ADAL" clId="{F4F4B7FC-CD92-45CA-9171-E072DEAB3F3B}" dt="2024-02-01T17:40:06.258" v="207"/>
          <ac:spMkLst>
            <pc:docMk/>
            <pc:sldMk cId="2800176794" sldId="2147378871"/>
            <ac:spMk id="9" creationId="{63F1B11C-61F6-D06F-ED9C-547FF26B9BFA}"/>
          </ac:spMkLst>
        </pc:spChg>
        <pc:spChg chg="add mod">
          <ac:chgData name="Edgar Gutierrez" userId="04662d8d-c938-466b-9608-40e1151ff13e" providerId="ADAL" clId="{F4F4B7FC-CD92-45CA-9171-E072DEAB3F3B}" dt="2024-02-01T17:40:08.662" v="208"/>
          <ac:spMkLst>
            <pc:docMk/>
            <pc:sldMk cId="2800176794" sldId="2147378871"/>
            <ac:spMk id="10" creationId="{24920FE9-520A-BF71-CFF1-0FC2A4160521}"/>
          </ac:spMkLst>
        </pc:spChg>
        <pc:spChg chg="add mod">
          <ac:chgData name="Edgar Gutierrez" userId="04662d8d-c938-466b-9608-40e1151ff13e" providerId="ADAL" clId="{F4F4B7FC-CD92-45CA-9171-E072DEAB3F3B}" dt="2024-02-01T17:40:32.850" v="212" actId="1076"/>
          <ac:spMkLst>
            <pc:docMk/>
            <pc:sldMk cId="2800176794" sldId="2147378871"/>
            <ac:spMk id="12" creationId="{986743CB-D72C-3234-EB3A-6BEA800144CE}"/>
          </ac:spMkLst>
        </pc:spChg>
        <pc:grpChg chg="add mod">
          <ac:chgData name="Edgar Gutierrez" userId="04662d8d-c938-466b-9608-40e1151ff13e" providerId="ADAL" clId="{F4F4B7FC-CD92-45CA-9171-E072DEAB3F3B}" dt="2024-02-01T17:39:49.836" v="202"/>
          <ac:grpSpMkLst>
            <pc:docMk/>
            <pc:sldMk cId="2800176794" sldId="2147378871"/>
            <ac:grpSpMk id="3" creationId="{6E3C72B1-212B-5019-0D22-0F8703B5C6EF}"/>
          </ac:grpSpMkLst>
        </pc:grpChg>
        <pc:grpChg chg="mod">
          <ac:chgData name="Edgar Gutierrez" userId="04662d8d-c938-466b-9608-40e1151ff13e" providerId="ADAL" clId="{F4F4B7FC-CD92-45CA-9171-E072DEAB3F3B}" dt="2024-02-01T17:39:49.836" v="202"/>
          <ac:grpSpMkLst>
            <pc:docMk/>
            <pc:sldMk cId="2800176794" sldId="2147378871"/>
            <ac:grpSpMk id="4" creationId="{660FCA44-23EF-6617-CA7C-1A0BBDF687E7}"/>
          </ac:grpSpMkLst>
        </pc:grpChg>
        <pc:picChg chg="mod">
          <ac:chgData name="Edgar Gutierrez" userId="04662d8d-c938-466b-9608-40e1151ff13e" providerId="ADAL" clId="{F4F4B7FC-CD92-45CA-9171-E072DEAB3F3B}" dt="2024-02-01T17:39:49.836" v="202"/>
          <ac:picMkLst>
            <pc:docMk/>
            <pc:sldMk cId="2800176794" sldId="2147378871"/>
            <ac:picMk id="5" creationId="{2C39D61F-2F7E-E876-49F7-3A656C3387BD}"/>
          </ac:picMkLst>
        </pc:picChg>
        <pc:picChg chg="mod">
          <ac:chgData name="Edgar Gutierrez" userId="04662d8d-c938-466b-9608-40e1151ff13e" providerId="ADAL" clId="{F4F4B7FC-CD92-45CA-9171-E072DEAB3F3B}" dt="2024-02-01T17:39:49.836" v="202"/>
          <ac:picMkLst>
            <pc:docMk/>
            <pc:sldMk cId="2800176794" sldId="2147378871"/>
            <ac:picMk id="6" creationId="{33259BB2-E93A-27B8-ECE1-6B4D6E973DBF}"/>
          </ac:picMkLst>
        </pc:picChg>
        <pc:picChg chg="add">
          <ac:chgData name="Edgar Gutierrez" userId="04662d8d-c938-466b-9608-40e1151ff13e" providerId="ADAL" clId="{F4F4B7FC-CD92-45CA-9171-E072DEAB3F3B}" dt="2024-02-01T17:40:16.873" v="209"/>
          <ac:picMkLst>
            <pc:docMk/>
            <pc:sldMk cId="2800176794" sldId="2147378871"/>
            <ac:picMk id="11" creationId="{C8511810-480E-CF39-A292-4F736FE23B43}"/>
          </ac:picMkLst>
        </pc:picChg>
      </pc:sldChg>
      <pc:sldChg chg="addSp modSp mod modTransition">
        <pc:chgData name="Edgar Gutierrez" userId="04662d8d-c938-466b-9608-40e1151ff13e" providerId="ADAL" clId="{F4F4B7FC-CD92-45CA-9171-E072DEAB3F3B}" dt="2024-02-01T21:58:20.963" v="504"/>
        <pc:sldMkLst>
          <pc:docMk/>
          <pc:sldMk cId="2383421477" sldId="2147378881"/>
        </pc:sldMkLst>
        <pc:spChg chg="mod">
          <ac:chgData name="Edgar Gutierrez" userId="04662d8d-c938-466b-9608-40e1151ff13e" providerId="ADAL" clId="{F4F4B7FC-CD92-45CA-9171-E072DEAB3F3B}" dt="2024-02-01T17:42:12.850" v="235"/>
          <ac:spMkLst>
            <pc:docMk/>
            <pc:sldMk cId="2383421477" sldId="2147378881"/>
            <ac:spMk id="5" creationId="{56A130DF-ACB5-9D00-D22C-0BD94F3E2B34}"/>
          </ac:spMkLst>
        </pc:spChg>
        <pc:spChg chg="mod">
          <ac:chgData name="Edgar Gutierrez" userId="04662d8d-c938-466b-9608-40e1151ff13e" providerId="ADAL" clId="{F4F4B7FC-CD92-45CA-9171-E072DEAB3F3B}" dt="2024-02-01T17:42:12.850" v="235"/>
          <ac:spMkLst>
            <pc:docMk/>
            <pc:sldMk cId="2383421477" sldId="2147378881"/>
            <ac:spMk id="9" creationId="{1BA229BB-4CD1-BB6A-A978-803BC38790B1}"/>
          </ac:spMkLst>
        </pc:spChg>
        <pc:grpChg chg="add mod">
          <ac:chgData name="Edgar Gutierrez" userId="04662d8d-c938-466b-9608-40e1151ff13e" providerId="ADAL" clId="{F4F4B7FC-CD92-45CA-9171-E072DEAB3F3B}" dt="2024-02-01T17:42:17.166" v="251" actId="1038"/>
          <ac:grpSpMkLst>
            <pc:docMk/>
            <pc:sldMk cId="2383421477" sldId="2147378881"/>
            <ac:grpSpMk id="2" creationId="{2E9BF16E-E8B7-7E5E-3EAD-F81DAB39E99F}"/>
          </ac:grpSpMkLst>
        </pc:grpChg>
        <pc:grpChg chg="mod">
          <ac:chgData name="Edgar Gutierrez" userId="04662d8d-c938-466b-9608-40e1151ff13e" providerId="ADAL" clId="{F4F4B7FC-CD92-45CA-9171-E072DEAB3F3B}" dt="2024-02-01T17:42:12.850" v="235"/>
          <ac:grpSpMkLst>
            <pc:docMk/>
            <pc:sldMk cId="2383421477" sldId="2147378881"/>
            <ac:grpSpMk id="3" creationId="{07730F83-CDEB-A9E8-D25B-4A4AB3B6A699}"/>
          </ac:grpSpMkLst>
        </pc:grpChg>
        <pc:grpChg chg="mod">
          <ac:chgData name="Edgar Gutierrez" userId="04662d8d-c938-466b-9608-40e1151ff13e" providerId="ADAL" clId="{F4F4B7FC-CD92-45CA-9171-E072DEAB3F3B}" dt="2024-02-01T17:42:12.850" v="235"/>
          <ac:grpSpMkLst>
            <pc:docMk/>
            <pc:sldMk cId="2383421477" sldId="2147378881"/>
            <ac:grpSpMk id="7" creationId="{B26D1EB3-FF76-9E1C-7DF8-1FF7BCCDD0C8}"/>
          </ac:grpSpMkLst>
        </pc:grpChg>
        <pc:picChg chg="mod">
          <ac:chgData name="Edgar Gutierrez" userId="04662d8d-c938-466b-9608-40e1151ff13e" providerId="ADAL" clId="{F4F4B7FC-CD92-45CA-9171-E072DEAB3F3B}" dt="2024-02-01T17:42:12.850" v="235"/>
          <ac:picMkLst>
            <pc:docMk/>
            <pc:sldMk cId="2383421477" sldId="2147378881"/>
            <ac:picMk id="4" creationId="{156BB03C-ED13-CCC0-9D99-70FE38FC64E3}"/>
          </ac:picMkLst>
        </pc:picChg>
        <pc:picChg chg="mod">
          <ac:chgData name="Edgar Gutierrez" userId="04662d8d-c938-466b-9608-40e1151ff13e" providerId="ADAL" clId="{F4F4B7FC-CD92-45CA-9171-E072DEAB3F3B}" dt="2024-02-01T17:42:12.850" v="235"/>
          <ac:picMkLst>
            <pc:docMk/>
            <pc:sldMk cId="2383421477" sldId="2147378881"/>
            <ac:picMk id="6" creationId="{323C67B3-23C5-FCE7-45AB-9AFB4622DE36}"/>
          </ac:picMkLst>
        </pc:picChg>
        <pc:picChg chg="mod">
          <ac:chgData name="Edgar Gutierrez" userId="04662d8d-c938-466b-9608-40e1151ff13e" providerId="ADAL" clId="{F4F4B7FC-CD92-45CA-9171-E072DEAB3F3B}" dt="2024-02-01T17:42:12.850" v="235"/>
          <ac:picMkLst>
            <pc:docMk/>
            <pc:sldMk cId="2383421477" sldId="2147378881"/>
            <ac:picMk id="8" creationId="{91AD3960-DA58-E36E-8A03-3B09487807FA}"/>
          </ac:picMkLst>
        </pc:picChg>
      </pc:sldChg>
      <pc:sldChg chg="addSp modSp modTransition">
        <pc:chgData name="Edgar Gutierrez" userId="04662d8d-c938-466b-9608-40e1151ff13e" providerId="ADAL" clId="{F4F4B7FC-CD92-45CA-9171-E072DEAB3F3B}" dt="2024-02-01T21:58:20.963" v="504"/>
        <pc:sldMkLst>
          <pc:docMk/>
          <pc:sldMk cId="3657720895" sldId="2147378882"/>
        </pc:sldMkLst>
        <pc:spChg chg="mod">
          <ac:chgData name="Edgar Gutierrez" userId="04662d8d-c938-466b-9608-40e1151ff13e" providerId="ADAL" clId="{F4F4B7FC-CD92-45CA-9171-E072DEAB3F3B}" dt="2024-02-01T17:34:39.514" v="149"/>
          <ac:spMkLst>
            <pc:docMk/>
            <pc:sldMk cId="3657720895" sldId="2147378882"/>
            <ac:spMk id="8" creationId="{C8C432EB-3415-5A74-A194-116E88C93863}"/>
          </ac:spMkLst>
        </pc:spChg>
        <pc:grpChg chg="add mod">
          <ac:chgData name="Edgar Gutierrez" userId="04662d8d-c938-466b-9608-40e1151ff13e" providerId="ADAL" clId="{F4F4B7FC-CD92-45CA-9171-E072DEAB3F3B}" dt="2024-02-01T17:34:39.514" v="149"/>
          <ac:grpSpMkLst>
            <pc:docMk/>
            <pc:sldMk cId="3657720895" sldId="2147378882"/>
            <ac:grpSpMk id="3" creationId="{6B9B8F0F-F35D-11A5-1E77-822933FDD2D9}"/>
          </ac:grpSpMkLst>
        </pc:grpChg>
        <pc:grpChg chg="mod">
          <ac:chgData name="Edgar Gutierrez" userId="04662d8d-c938-466b-9608-40e1151ff13e" providerId="ADAL" clId="{F4F4B7FC-CD92-45CA-9171-E072DEAB3F3B}" dt="2024-02-01T17:34:39.514" v="149"/>
          <ac:grpSpMkLst>
            <pc:docMk/>
            <pc:sldMk cId="3657720895" sldId="2147378882"/>
            <ac:grpSpMk id="5" creationId="{A0439BBD-DD57-48C7-8CDF-EE9C87BC4E3E}"/>
          </ac:grpSpMkLst>
        </pc:grpChg>
        <pc:picChg chg="mod">
          <ac:chgData name="Edgar Gutierrez" userId="04662d8d-c938-466b-9608-40e1151ff13e" providerId="ADAL" clId="{F4F4B7FC-CD92-45CA-9171-E072DEAB3F3B}" dt="2024-02-01T17:34:39.514" v="149"/>
          <ac:picMkLst>
            <pc:docMk/>
            <pc:sldMk cId="3657720895" sldId="2147378882"/>
            <ac:picMk id="6" creationId="{4EF02503-7BB3-4692-205C-B74DC36248C8}"/>
          </ac:picMkLst>
        </pc:picChg>
        <pc:picChg chg="mod">
          <ac:chgData name="Edgar Gutierrez" userId="04662d8d-c938-466b-9608-40e1151ff13e" providerId="ADAL" clId="{F4F4B7FC-CD92-45CA-9171-E072DEAB3F3B}" dt="2024-02-01T17:34:39.514" v="149"/>
          <ac:picMkLst>
            <pc:docMk/>
            <pc:sldMk cId="3657720895" sldId="2147378882"/>
            <ac:picMk id="7" creationId="{1C7760A8-3651-496C-DED6-A843BC200382}"/>
          </ac:picMkLst>
        </pc:picChg>
      </pc:sldChg>
      <pc:sldChg chg="addSp modSp modTransition">
        <pc:chgData name="Edgar Gutierrez" userId="04662d8d-c938-466b-9608-40e1151ff13e" providerId="ADAL" clId="{F4F4B7FC-CD92-45CA-9171-E072DEAB3F3B}" dt="2024-02-01T21:58:20.963" v="504"/>
        <pc:sldMkLst>
          <pc:docMk/>
          <pc:sldMk cId="3693503297" sldId="2147378902"/>
        </pc:sldMkLst>
        <pc:spChg chg="mod">
          <ac:chgData name="Edgar Gutierrez" userId="04662d8d-c938-466b-9608-40e1151ff13e" providerId="ADAL" clId="{F4F4B7FC-CD92-45CA-9171-E072DEAB3F3B}" dt="2024-02-01T17:44:58.934" v="289"/>
          <ac:spMkLst>
            <pc:docMk/>
            <pc:sldMk cId="3693503297" sldId="2147378902"/>
            <ac:spMk id="22" creationId="{5652139E-5EAF-E6B7-701F-9F929D6C5C4B}"/>
          </ac:spMkLst>
        </pc:spChg>
        <pc:spChg chg="mod">
          <ac:chgData name="Edgar Gutierrez" userId="04662d8d-c938-466b-9608-40e1151ff13e" providerId="ADAL" clId="{F4F4B7FC-CD92-45CA-9171-E072DEAB3F3B}" dt="2024-02-01T17:44:58.934" v="289"/>
          <ac:spMkLst>
            <pc:docMk/>
            <pc:sldMk cId="3693503297" sldId="2147378902"/>
            <ac:spMk id="29" creationId="{7B52435C-2A2D-0219-218B-D04E72C7EFD5}"/>
          </ac:spMkLst>
        </pc:spChg>
        <pc:spChg chg="mod">
          <ac:chgData name="Edgar Gutierrez" userId="04662d8d-c938-466b-9608-40e1151ff13e" providerId="ADAL" clId="{F4F4B7FC-CD92-45CA-9171-E072DEAB3F3B}" dt="2024-02-01T17:45:30.957" v="296" actId="1076"/>
          <ac:spMkLst>
            <pc:docMk/>
            <pc:sldMk cId="3693503297" sldId="2147378902"/>
            <ac:spMk id="32" creationId="{5B03F580-3D8F-6FE7-91DF-FF07673CBA2A}"/>
          </ac:spMkLst>
        </pc:spChg>
        <pc:spChg chg="mod">
          <ac:chgData name="Edgar Gutierrez" userId="04662d8d-c938-466b-9608-40e1151ff13e" providerId="ADAL" clId="{F4F4B7FC-CD92-45CA-9171-E072DEAB3F3B}" dt="2024-02-01T17:45:30.957" v="296" actId="1076"/>
          <ac:spMkLst>
            <pc:docMk/>
            <pc:sldMk cId="3693503297" sldId="2147378902"/>
            <ac:spMk id="33" creationId="{78824951-AC26-5552-027D-B77585453C5C}"/>
          </ac:spMkLst>
        </pc:spChg>
        <pc:spChg chg="mod">
          <ac:chgData name="Edgar Gutierrez" userId="04662d8d-c938-466b-9608-40e1151ff13e" providerId="ADAL" clId="{F4F4B7FC-CD92-45CA-9171-E072DEAB3F3B}" dt="2024-02-01T17:45:30.957" v="296" actId="1076"/>
          <ac:spMkLst>
            <pc:docMk/>
            <pc:sldMk cId="3693503297" sldId="2147378902"/>
            <ac:spMk id="36" creationId="{FB366F73-2A88-4B1A-95E1-F7994E6A75ED}"/>
          </ac:spMkLst>
        </pc:spChg>
        <pc:grpChg chg="add mod">
          <ac:chgData name="Edgar Gutierrez" userId="04662d8d-c938-466b-9608-40e1151ff13e" providerId="ADAL" clId="{F4F4B7FC-CD92-45CA-9171-E072DEAB3F3B}" dt="2024-02-01T17:44:58.934" v="289"/>
          <ac:grpSpMkLst>
            <pc:docMk/>
            <pc:sldMk cId="3693503297" sldId="2147378902"/>
            <ac:grpSpMk id="3" creationId="{C0C44CB7-3F52-5372-2330-E8BF45A35FAF}"/>
          </ac:grpSpMkLst>
        </pc:grpChg>
        <pc:grpChg chg="mod">
          <ac:chgData name="Edgar Gutierrez" userId="04662d8d-c938-466b-9608-40e1151ff13e" providerId="ADAL" clId="{F4F4B7FC-CD92-45CA-9171-E072DEAB3F3B}" dt="2024-02-01T17:44:58.934" v="289"/>
          <ac:grpSpMkLst>
            <pc:docMk/>
            <pc:sldMk cId="3693503297" sldId="2147378902"/>
            <ac:grpSpMk id="4" creationId="{4D05C6C8-35D3-934E-B8AE-64EA1A88BAA7}"/>
          </ac:grpSpMkLst>
        </pc:grpChg>
        <pc:grpChg chg="mod">
          <ac:chgData name="Edgar Gutierrez" userId="04662d8d-c938-466b-9608-40e1151ff13e" providerId="ADAL" clId="{F4F4B7FC-CD92-45CA-9171-E072DEAB3F3B}" dt="2024-02-01T17:44:58.934" v="289"/>
          <ac:grpSpMkLst>
            <pc:docMk/>
            <pc:sldMk cId="3693503297" sldId="2147378902"/>
            <ac:grpSpMk id="24" creationId="{3E675C5E-EA01-B75D-2F42-4F091B1F6D52}"/>
          </ac:grpSpMkLst>
        </pc:grpChg>
        <pc:grpChg chg="add mod">
          <ac:chgData name="Edgar Gutierrez" userId="04662d8d-c938-466b-9608-40e1151ff13e" providerId="ADAL" clId="{F4F4B7FC-CD92-45CA-9171-E072DEAB3F3B}" dt="2024-02-01T17:45:30.957" v="296" actId="1076"/>
          <ac:grpSpMkLst>
            <pc:docMk/>
            <pc:sldMk cId="3693503297" sldId="2147378902"/>
            <ac:grpSpMk id="30" creationId="{75152CA4-B68E-E8A7-AB21-38746BCEDC4D}"/>
          </ac:grpSpMkLst>
        </pc:grpChg>
        <pc:grpChg chg="mod">
          <ac:chgData name="Edgar Gutierrez" userId="04662d8d-c938-466b-9608-40e1151ff13e" providerId="ADAL" clId="{F4F4B7FC-CD92-45CA-9171-E072DEAB3F3B}" dt="2024-02-01T17:45:30.957" v="296" actId="1076"/>
          <ac:grpSpMkLst>
            <pc:docMk/>
            <pc:sldMk cId="3693503297" sldId="2147378902"/>
            <ac:grpSpMk id="31" creationId="{6C920D64-5FF1-044B-7051-C01F4E5265AF}"/>
          </ac:grpSpMkLst>
        </pc:grpChg>
        <pc:picChg chg="mod">
          <ac:chgData name="Edgar Gutierrez" userId="04662d8d-c938-466b-9608-40e1151ff13e" providerId="ADAL" clId="{F4F4B7FC-CD92-45CA-9171-E072DEAB3F3B}" dt="2024-02-01T17:44:58.934" v="289"/>
          <ac:picMkLst>
            <pc:docMk/>
            <pc:sldMk cId="3693503297" sldId="2147378902"/>
            <ac:picMk id="21" creationId="{B08854DF-30A5-DFF6-3FE8-7842ABD62AD5}"/>
          </ac:picMkLst>
        </pc:picChg>
        <pc:picChg chg="mod">
          <ac:chgData name="Edgar Gutierrez" userId="04662d8d-c938-466b-9608-40e1151ff13e" providerId="ADAL" clId="{F4F4B7FC-CD92-45CA-9171-E072DEAB3F3B}" dt="2024-02-01T17:44:58.934" v="289"/>
          <ac:picMkLst>
            <pc:docMk/>
            <pc:sldMk cId="3693503297" sldId="2147378902"/>
            <ac:picMk id="23" creationId="{FCE33E1B-82FB-6D8D-FB9B-DA394331FFFD}"/>
          </ac:picMkLst>
        </pc:picChg>
        <pc:picChg chg="mod">
          <ac:chgData name="Edgar Gutierrez" userId="04662d8d-c938-466b-9608-40e1151ff13e" providerId="ADAL" clId="{F4F4B7FC-CD92-45CA-9171-E072DEAB3F3B}" dt="2024-02-01T17:44:58.934" v="289"/>
          <ac:picMkLst>
            <pc:docMk/>
            <pc:sldMk cId="3693503297" sldId="2147378902"/>
            <ac:picMk id="26" creationId="{C7C04818-6BB4-9B26-EE7E-70600CEA878D}"/>
          </ac:picMkLst>
        </pc:picChg>
        <pc:picChg chg="mod">
          <ac:chgData name="Edgar Gutierrez" userId="04662d8d-c938-466b-9608-40e1151ff13e" providerId="ADAL" clId="{F4F4B7FC-CD92-45CA-9171-E072DEAB3F3B}" dt="2024-02-01T17:45:30.957" v="296" actId="1076"/>
          <ac:picMkLst>
            <pc:docMk/>
            <pc:sldMk cId="3693503297" sldId="2147378902"/>
            <ac:picMk id="34" creationId="{C811570B-FCF9-FB4B-9836-DE9A42CA062C}"/>
          </ac:picMkLst>
        </pc:picChg>
        <pc:picChg chg="mod">
          <ac:chgData name="Edgar Gutierrez" userId="04662d8d-c938-466b-9608-40e1151ff13e" providerId="ADAL" clId="{F4F4B7FC-CD92-45CA-9171-E072DEAB3F3B}" dt="2024-02-01T17:45:30.957" v="296" actId="1076"/>
          <ac:picMkLst>
            <pc:docMk/>
            <pc:sldMk cId="3693503297" sldId="2147378902"/>
            <ac:picMk id="35" creationId="{D1B6E3B6-9518-C97E-3A1A-B4F92AE73314}"/>
          </ac:picMkLst>
        </pc:picChg>
      </pc:sldChg>
      <pc:sldChg chg="addSp delSp modSp mod modTransition">
        <pc:chgData name="Edgar Gutierrez" userId="04662d8d-c938-466b-9608-40e1151ff13e" providerId="ADAL" clId="{F4F4B7FC-CD92-45CA-9171-E072DEAB3F3B}" dt="2024-02-01T21:58:20.963" v="504"/>
        <pc:sldMkLst>
          <pc:docMk/>
          <pc:sldMk cId="4256944472" sldId="2147378910"/>
        </pc:sldMkLst>
        <pc:spChg chg="mod">
          <ac:chgData name="Edgar Gutierrez" userId="04662d8d-c938-466b-9608-40e1151ff13e" providerId="ADAL" clId="{F4F4B7FC-CD92-45CA-9171-E072DEAB3F3B}" dt="2024-02-01T17:33:51.981" v="147"/>
          <ac:spMkLst>
            <pc:docMk/>
            <pc:sldMk cId="4256944472" sldId="2147378910"/>
            <ac:spMk id="6" creationId="{3DA268E3-B4D8-7188-ECF5-E52302923BAD}"/>
          </ac:spMkLst>
        </pc:spChg>
        <pc:spChg chg="del">
          <ac:chgData name="Edgar Gutierrez" userId="04662d8d-c938-466b-9608-40e1151ff13e" providerId="ADAL" clId="{F4F4B7FC-CD92-45CA-9171-E072DEAB3F3B}" dt="2024-02-01T17:35:11.007" v="154" actId="478"/>
          <ac:spMkLst>
            <pc:docMk/>
            <pc:sldMk cId="4256944472" sldId="2147378910"/>
            <ac:spMk id="7" creationId="{11C3BA24-305B-697E-38F5-108F950BB537}"/>
          </ac:spMkLst>
        </pc:spChg>
        <pc:spChg chg="mod">
          <ac:chgData name="Edgar Gutierrez" userId="04662d8d-c938-466b-9608-40e1151ff13e" providerId="ADAL" clId="{F4F4B7FC-CD92-45CA-9171-E072DEAB3F3B}" dt="2024-02-01T17:33:51.981" v="147"/>
          <ac:spMkLst>
            <pc:docMk/>
            <pc:sldMk cId="4256944472" sldId="2147378910"/>
            <ac:spMk id="8" creationId="{86BFB8B9-1ECE-F81E-CA27-DF1492D021C3}"/>
          </ac:spMkLst>
        </pc:spChg>
        <pc:spChg chg="add mod">
          <ac:chgData name="Edgar Gutierrez" userId="04662d8d-c938-466b-9608-40e1151ff13e" providerId="ADAL" clId="{F4F4B7FC-CD92-45CA-9171-E072DEAB3F3B}" dt="2024-02-01T17:35:11.443" v="155"/>
          <ac:spMkLst>
            <pc:docMk/>
            <pc:sldMk cId="4256944472" sldId="2147378910"/>
            <ac:spMk id="9" creationId="{807B8ECD-F055-0201-06C8-6E4372500E25}"/>
          </ac:spMkLst>
        </pc:spChg>
        <pc:grpChg chg="add mod">
          <ac:chgData name="Edgar Gutierrez" userId="04662d8d-c938-466b-9608-40e1151ff13e" providerId="ADAL" clId="{F4F4B7FC-CD92-45CA-9171-E072DEAB3F3B}" dt="2024-02-01T17:33:51.981" v="147"/>
          <ac:grpSpMkLst>
            <pc:docMk/>
            <pc:sldMk cId="4256944472" sldId="2147378910"/>
            <ac:grpSpMk id="2" creationId="{A124CDAB-BADB-C59D-058D-419100A27604}"/>
          </ac:grpSpMkLst>
        </pc:grpChg>
        <pc:grpChg chg="mod">
          <ac:chgData name="Edgar Gutierrez" userId="04662d8d-c938-466b-9608-40e1151ff13e" providerId="ADAL" clId="{F4F4B7FC-CD92-45CA-9171-E072DEAB3F3B}" dt="2024-02-01T17:33:51.981" v="147"/>
          <ac:grpSpMkLst>
            <pc:docMk/>
            <pc:sldMk cId="4256944472" sldId="2147378910"/>
            <ac:grpSpMk id="3" creationId="{BD08C8A6-66F3-712D-E092-31C6FBFF19BD}"/>
          </ac:grpSpMkLst>
        </pc:grpChg>
        <pc:picChg chg="mod">
          <ac:chgData name="Edgar Gutierrez" userId="04662d8d-c938-466b-9608-40e1151ff13e" providerId="ADAL" clId="{F4F4B7FC-CD92-45CA-9171-E072DEAB3F3B}" dt="2024-02-01T17:33:51.981" v="147"/>
          <ac:picMkLst>
            <pc:docMk/>
            <pc:sldMk cId="4256944472" sldId="2147378910"/>
            <ac:picMk id="4" creationId="{DD6F541B-85A0-F77C-84F0-96769B3AE323}"/>
          </ac:picMkLst>
        </pc:picChg>
      </pc:sldChg>
      <pc:sldChg chg="modSp mod modTransition">
        <pc:chgData name="Edgar Gutierrez" userId="04662d8d-c938-466b-9608-40e1151ff13e" providerId="ADAL" clId="{F4F4B7FC-CD92-45CA-9171-E072DEAB3F3B}" dt="2024-02-01T21:58:20.963" v="504"/>
        <pc:sldMkLst>
          <pc:docMk/>
          <pc:sldMk cId="4084870255" sldId="2147378928"/>
        </pc:sldMkLst>
        <pc:spChg chg="mod">
          <ac:chgData name="Edgar Gutierrez" userId="04662d8d-c938-466b-9608-40e1151ff13e" providerId="ADAL" clId="{F4F4B7FC-CD92-45CA-9171-E072DEAB3F3B}" dt="2024-02-01T21:55:18.306" v="407" actId="113"/>
          <ac:spMkLst>
            <pc:docMk/>
            <pc:sldMk cId="4084870255" sldId="2147378928"/>
            <ac:spMk id="7" creationId="{11C3BA24-305B-697E-38F5-108F950BB537}"/>
          </ac:spMkLst>
        </pc:spChg>
        <pc:graphicFrameChg chg="mod">
          <ac:chgData name="Edgar Gutierrez" userId="04662d8d-c938-466b-9608-40e1151ff13e" providerId="ADAL" clId="{F4F4B7FC-CD92-45CA-9171-E072DEAB3F3B}" dt="2024-02-01T21:55:29.435" v="409" actId="207"/>
          <ac:graphicFrameMkLst>
            <pc:docMk/>
            <pc:sldMk cId="4084870255" sldId="2147378928"/>
            <ac:graphicFrameMk id="19" creationId="{E9B665B7-68C3-A6A3-A9B6-EA9701E1DC18}"/>
          </ac:graphicFrameMkLst>
        </pc:graphicFrameChg>
        <pc:graphicFrameChg chg="mod">
          <ac:chgData name="Edgar Gutierrez" userId="04662d8d-c938-466b-9608-40e1151ff13e" providerId="ADAL" clId="{F4F4B7FC-CD92-45CA-9171-E072DEAB3F3B}" dt="2024-02-01T21:55:23.061" v="408" actId="207"/>
          <ac:graphicFrameMkLst>
            <pc:docMk/>
            <pc:sldMk cId="4084870255" sldId="2147378928"/>
            <ac:graphicFrameMk id="22" creationId="{C61F0B41-9D93-AC8E-A0BA-5DCC201AAB47}"/>
          </ac:graphicFrameMkLst>
        </pc:graphicFrameChg>
      </pc:sldChg>
      <pc:sldChg chg="modTransition">
        <pc:chgData name="Edgar Gutierrez" userId="04662d8d-c938-466b-9608-40e1151ff13e" providerId="ADAL" clId="{F4F4B7FC-CD92-45CA-9171-E072DEAB3F3B}" dt="2024-02-01T21:58:20.963" v="504"/>
        <pc:sldMkLst>
          <pc:docMk/>
          <pc:sldMk cId="794343312" sldId="2147378929"/>
        </pc:sldMkLst>
      </pc:sldChg>
      <pc:sldChg chg="modSp mod">
        <pc:chgData name="Edgar Gutierrez" userId="04662d8d-c938-466b-9608-40e1151ff13e" providerId="ADAL" clId="{F4F4B7FC-CD92-45CA-9171-E072DEAB3F3B}" dt="2024-01-31T21:11:45.974" v="75" actId="14734"/>
        <pc:sldMkLst>
          <pc:docMk/>
          <pc:sldMk cId="1793169862" sldId="2147378930"/>
        </pc:sldMkLst>
        <pc:graphicFrameChg chg="mod">
          <ac:chgData name="Edgar Gutierrez" userId="04662d8d-c938-466b-9608-40e1151ff13e" providerId="ADAL" clId="{F4F4B7FC-CD92-45CA-9171-E072DEAB3F3B}" dt="2024-01-31T21:10:08.101" v="66" actId="1076"/>
          <ac:graphicFrameMkLst>
            <pc:docMk/>
            <pc:sldMk cId="1793169862" sldId="2147378930"/>
            <ac:graphicFrameMk id="26" creationId="{A9FF90B4-A57D-9AF5-D4A4-091E0BEEAA53}"/>
          </ac:graphicFrameMkLst>
        </pc:graphicFrameChg>
        <pc:graphicFrameChg chg="mod modGraphic">
          <ac:chgData name="Edgar Gutierrez" userId="04662d8d-c938-466b-9608-40e1151ff13e" providerId="ADAL" clId="{F4F4B7FC-CD92-45CA-9171-E072DEAB3F3B}" dt="2024-01-31T21:11:45.974" v="75" actId="14734"/>
          <ac:graphicFrameMkLst>
            <pc:docMk/>
            <pc:sldMk cId="1793169862" sldId="2147378930"/>
            <ac:graphicFrameMk id="30" creationId="{6CF7A452-8C32-4248-FCF9-455993DD7BFB}"/>
          </ac:graphicFrameMkLst>
        </pc:graphicFrameChg>
        <pc:graphicFrameChg chg="mod modGraphic">
          <ac:chgData name="Edgar Gutierrez" userId="04662d8d-c938-466b-9608-40e1151ff13e" providerId="ADAL" clId="{F4F4B7FC-CD92-45CA-9171-E072DEAB3F3B}" dt="2024-01-31T21:10:08.101" v="66" actId="1076"/>
          <ac:graphicFrameMkLst>
            <pc:docMk/>
            <pc:sldMk cId="1793169862" sldId="2147378930"/>
            <ac:graphicFrameMk id="32" creationId="{0259256C-ECEE-50CC-22C4-734EE49CF346}"/>
          </ac:graphicFrameMkLst>
        </pc:graphicFrameChg>
      </pc:sldChg>
      <pc:sldChg chg="addSp modSp mod modTransition">
        <pc:chgData name="Edgar Gutierrez" userId="04662d8d-c938-466b-9608-40e1151ff13e" providerId="ADAL" clId="{F4F4B7FC-CD92-45CA-9171-E072DEAB3F3B}" dt="2024-02-01T21:58:20.963" v="504"/>
        <pc:sldMkLst>
          <pc:docMk/>
          <pc:sldMk cId="1410410925" sldId="2147378931"/>
        </pc:sldMkLst>
        <pc:spChg chg="mod">
          <ac:chgData name="Edgar Gutierrez" userId="04662d8d-c938-466b-9608-40e1151ff13e" providerId="ADAL" clId="{F4F4B7FC-CD92-45CA-9171-E072DEAB3F3B}" dt="2024-02-01T17:44:05.100" v="281" actId="1076"/>
          <ac:spMkLst>
            <pc:docMk/>
            <pc:sldMk cId="1410410925" sldId="2147378931"/>
            <ac:spMk id="7" creationId="{5D4C87BF-841B-8885-3873-2A2732D9DF36}"/>
          </ac:spMkLst>
        </pc:spChg>
        <pc:spChg chg="mod">
          <ac:chgData name="Edgar Gutierrez" userId="04662d8d-c938-466b-9608-40e1151ff13e" providerId="ADAL" clId="{F4F4B7FC-CD92-45CA-9171-E072DEAB3F3B}" dt="2024-02-01T17:44:05.100" v="281" actId="1076"/>
          <ac:spMkLst>
            <pc:docMk/>
            <pc:sldMk cId="1410410925" sldId="2147378931"/>
            <ac:spMk id="11" creationId="{64EF4D7E-6D61-785A-181C-68B9D7DC9AA0}"/>
          </ac:spMkLst>
        </pc:spChg>
        <pc:spChg chg="mod">
          <ac:chgData name="Edgar Gutierrez" userId="04662d8d-c938-466b-9608-40e1151ff13e" providerId="ADAL" clId="{F4F4B7FC-CD92-45CA-9171-E072DEAB3F3B}" dt="2024-02-01T17:44:05.100" v="281" actId="1076"/>
          <ac:spMkLst>
            <pc:docMk/>
            <pc:sldMk cId="1410410925" sldId="2147378931"/>
            <ac:spMk id="12" creationId="{9507D0FF-DF49-992C-7911-E760F7A6AD44}"/>
          </ac:spMkLst>
        </pc:spChg>
        <pc:spChg chg="mod">
          <ac:chgData name="Edgar Gutierrez" userId="04662d8d-c938-466b-9608-40e1151ff13e" providerId="ADAL" clId="{F4F4B7FC-CD92-45CA-9171-E072DEAB3F3B}" dt="2024-02-01T17:44:05.100" v="281" actId="1076"/>
          <ac:spMkLst>
            <pc:docMk/>
            <pc:sldMk cId="1410410925" sldId="2147378931"/>
            <ac:spMk id="17" creationId="{A1D01FAA-C792-7873-F1BB-A145601665D6}"/>
          </ac:spMkLst>
        </pc:spChg>
        <pc:spChg chg="mod">
          <ac:chgData name="Edgar Gutierrez" userId="04662d8d-c938-466b-9608-40e1151ff13e" providerId="ADAL" clId="{F4F4B7FC-CD92-45CA-9171-E072DEAB3F3B}" dt="2024-02-01T17:44:05.100" v="281" actId="1076"/>
          <ac:spMkLst>
            <pc:docMk/>
            <pc:sldMk cId="1410410925" sldId="2147378931"/>
            <ac:spMk id="20" creationId="{B215B2E6-9C07-8B36-59BB-9227B3E1D831}"/>
          </ac:spMkLst>
        </pc:spChg>
        <pc:spChg chg="mod">
          <ac:chgData name="Edgar Gutierrez" userId="04662d8d-c938-466b-9608-40e1151ff13e" providerId="ADAL" clId="{F4F4B7FC-CD92-45CA-9171-E072DEAB3F3B}" dt="2024-02-01T17:44:05.100" v="281" actId="1076"/>
          <ac:spMkLst>
            <pc:docMk/>
            <pc:sldMk cId="1410410925" sldId="2147378931"/>
            <ac:spMk id="21" creationId="{1E7149E1-93DF-1D7B-0BFB-BCBBEF9F16F9}"/>
          </ac:spMkLst>
        </pc:spChg>
        <pc:spChg chg="mod">
          <ac:chgData name="Edgar Gutierrez" userId="04662d8d-c938-466b-9608-40e1151ff13e" providerId="ADAL" clId="{F4F4B7FC-CD92-45CA-9171-E072DEAB3F3B}" dt="2024-02-01T17:44:05.100" v="281" actId="1076"/>
          <ac:spMkLst>
            <pc:docMk/>
            <pc:sldMk cId="1410410925" sldId="2147378931"/>
            <ac:spMk id="24" creationId="{8D0CD37A-DD55-B49E-2753-A754EF7CBF44}"/>
          </ac:spMkLst>
        </pc:spChg>
        <pc:spChg chg="mod">
          <ac:chgData name="Edgar Gutierrez" userId="04662d8d-c938-466b-9608-40e1151ff13e" providerId="ADAL" clId="{F4F4B7FC-CD92-45CA-9171-E072DEAB3F3B}" dt="2024-02-01T17:44:05.100" v="281" actId="1076"/>
          <ac:spMkLst>
            <pc:docMk/>
            <pc:sldMk cId="1410410925" sldId="2147378931"/>
            <ac:spMk id="29" creationId="{DE0F3149-0BCD-9EA6-DC8B-FF32AC206F5F}"/>
          </ac:spMkLst>
        </pc:spChg>
        <pc:spChg chg="mod">
          <ac:chgData name="Edgar Gutierrez" userId="04662d8d-c938-466b-9608-40e1151ff13e" providerId="ADAL" clId="{F4F4B7FC-CD92-45CA-9171-E072DEAB3F3B}" dt="2024-02-01T17:44:05.100" v="281" actId="1076"/>
          <ac:spMkLst>
            <pc:docMk/>
            <pc:sldMk cId="1410410925" sldId="2147378931"/>
            <ac:spMk id="35" creationId="{B1D3F997-7BE2-4DC4-CBDB-E4D89D1061D3}"/>
          </ac:spMkLst>
        </pc:spChg>
        <pc:grpChg chg="add mod">
          <ac:chgData name="Edgar Gutierrez" userId="04662d8d-c938-466b-9608-40e1151ff13e" providerId="ADAL" clId="{F4F4B7FC-CD92-45CA-9171-E072DEAB3F3B}" dt="2024-02-01T17:44:05.100" v="281" actId="1076"/>
          <ac:grpSpMkLst>
            <pc:docMk/>
            <pc:sldMk cId="1410410925" sldId="2147378931"/>
            <ac:grpSpMk id="2" creationId="{DFB0A4CE-A7C6-EB5A-29D8-80BDD848E11B}"/>
          </ac:grpSpMkLst>
        </pc:grpChg>
        <pc:grpChg chg="mod">
          <ac:chgData name="Edgar Gutierrez" userId="04662d8d-c938-466b-9608-40e1151ff13e" providerId="ADAL" clId="{F4F4B7FC-CD92-45CA-9171-E072DEAB3F3B}" dt="2024-02-01T17:44:05.100" v="281" actId="1076"/>
          <ac:grpSpMkLst>
            <pc:docMk/>
            <pc:sldMk cId="1410410925" sldId="2147378931"/>
            <ac:grpSpMk id="4" creationId="{AD4827D3-A8F6-3D5B-9137-9DFB5878283F}"/>
          </ac:grpSpMkLst>
        </pc:grpChg>
        <pc:grpChg chg="add mod">
          <ac:chgData name="Edgar Gutierrez" userId="04662d8d-c938-466b-9608-40e1151ff13e" providerId="ADAL" clId="{F4F4B7FC-CD92-45CA-9171-E072DEAB3F3B}" dt="2024-02-01T17:44:05.100" v="281" actId="1076"/>
          <ac:grpSpMkLst>
            <pc:docMk/>
            <pc:sldMk cId="1410410925" sldId="2147378931"/>
            <ac:grpSpMk id="8" creationId="{E46BC9C6-DD00-A126-4064-B14A4AC080F8}"/>
          </ac:grpSpMkLst>
        </pc:grpChg>
        <pc:grpChg chg="mod">
          <ac:chgData name="Edgar Gutierrez" userId="04662d8d-c938-466b-9608-40e1151ff13e" providerId="ADAL" clId="{F4F4B7FC-CD92-45CA-9171-E072DEAB3F3B}" dt="2024-02-01T17:44:05.100" v="281" actId="1076"/>
          <ac:grpSpMkLst>
            <pc:docMk/>
            <pc:sldMk cId="1410410925" sldId="2147378931"/>
            <ac:grpSpMk id="9" creationId="{B41AFE3D-C3AB-EF1D-8BF7-91E3BBAF0572}"/>
          </ac:grpSpMkLst>
        </pc:grpChg>
        <pc:grpChg chg="add mod">
          <ac:chgData name="Edgar Gutierrez" userId="04662d8d-c938-466b-9608-40e1151ff13e" providerId="ADAL" clId="{F4F4B7FC-CD92-45CA-9171-E072DEAB3F3B}" dt="2024-02-01T17:44:05.100" v="281" actId="1076"/>
          <ac:grpSpMkLst>
            <pc:docMk/>
            <pc:sldMk cId="1410410925" sldId="2147378931"/>
            <ac:grpSpMk id="13" creationId="{24DD40BF-E940-F459-7225-1C595E978E79}"/>
          </ac:grpSpMkLst>
        </pc:grpChg>
        <pc:grpChg chg="mod">
          <ac:chgData name="Edgar Gutierrez" userId="04662d8d-c938-466b-9608-40e1151ff13e" providerId="ADAL" clId="{F4F4B7FC-CD92-45CA-9171-E072DEAB3F3B}" dt="2024-02-01T17:44:05.100" v="281" actId="1076"/>
          <ac:grpSpMkLst>
            <pc:docMk/>
            <pc:sldMk cId="1410410925" sldId="2147378931"/>
            <ac:grpSpMk id="14" creationId="{C38BA289-4D8A-DC23-169F-04423C6890A6}"/>
          </ac:grpSpMkLst>
        </pc:grpChg>
        <pc:grpChg chg="add mod">
          <ac:chgData name="Edgar Gutierrez" userId="04662d8d-c938-466b-9608-40e1151ff13e" providerId="ADAL" clId="{F4F4B7FC-CD92-45CA-9171-E072DEAB3F3B}" dt="2024-02-01T17:44:05.100" v="281" actId="1076"/>
          <ac:grpSpMkLst>
            <pc:docMk/>
            <pc:sldMk cId="1410410925" sldId="2147378931"/>
            <ac:grpSpMk id="18" creationId="{40E60DBC-D61C-D4A8-9362-958781CB76F2}"/>
          </ac:grpSpMkLst>
        </pc:grpChg>
        <pc:grpChg chg="mod">
          <ac:chgData name="Edgar Gutierrez" userId="04662d8d-c938-466b-9608-40e1151ff13e" providerId="ADAL" clId="{F4F4B7FC-CD92-45CA-9171-E072DEAB3F3B}" dt="2024-02-01T17:44:05.100" v="281" actId="1076"/>
          <ac:grpSpMkLst>
            <pc:docMk/>
            <pc:sldMk cId="1410410925" sldId="2147378931"/>
            <ac:grpSpMk id="19" creationId="{9D6557D9-5D93-AA49-C63E-F8127BFFF093}"/>
          </ac:grpSpMkLst>
        </pc:grpChg>
        <pc:grpChg chg="add mod">
          <ac:chgData name="Edgar Gutierrez" userId="04662d8d-c938-466b-9608-40e1151ff13e" providerId="ADAL" clId="{F4F4B7FC-CD92-45CA-9171-E072DEAB3F3B}" dt="2024-02-01T17:44:05.100" v="281" actId="1076"/>
          <ac:grpSpMkLst>
            <pc:docMk/>
            <pc:sldMk cId="1410410925" sldId="2147378931"/>
            <ac:grpSpMk id="25" creationId="{4D98A8F0-5845-B989-7E77-8290A888F46A}"/>
          </ac:grpSpMkLst>
        </pc:grpChg>
        <pc:grpChg chg="mod">
          <ac:chgData name="Edgar Gutierrez" userId="04662d8d-c938-466b-9608-40e1151ff13e" providerId="ADAL" clId="{F4F4B7FC-CD92-45CA-9171-E072DEAB3F3B}" dt="2024-02-01T17:44:05.100" v="281" actId="1076"/>
          <ac:grpSpMkLst>
            <pc:docMk/>
            <pc:sldMk cId="1410410925" sldId="2147378931"/>
            <ac:grpSpMk id="27" creationId="{D3A6B7B6-40B2-D292-6006-B04011CEBCB5}"/>
          </ac:grpSpMkLst>
        </pc:grpChg>
        <pc:grpChg chg="mod">
          <ac:chgData name="Edgar Gutierrez" userId="04662d8d-c938-466b-9608-40e1151ff13e" providerId="ADAL" clId="{F4F4B7FC-CD92-45CA-9171-E072DEAB3F3B}" dt="2024-02-01T17:44:05.100" v="281" actId="1076"/>
          <ac:grpSpMkLst>
            <pc:docMk/>
            <pc:sldMk cId="1410410925" sldId="2147378931"/>
            <ac:grpSpMk id="33" creationId="{1FB38FDF-CE19-858F-61AF-8CEB0C2211D5}"/>
          </ac:grpSpMkLst>
        </pc:grpChg>
        <pc:graphicFrameChg chg="mod">
          <ac:chgData name="Edgar Gutierrez" userId="04662d8d-c938-466b-9608-40e1151ff13e" providerId="ADAL" clId="{F4F4B7FC-CD92-45CA-9171-E072DEAB3F3B}" dt="2024-02-01T17:44:05.100" v="281" actId="1076"/>
          <ac:graphicFrameMkLst>
            <pc:docMk/>
            <pc:sldMk cId="1410410925" sldId="2147378931"/>
            <ac:graphicFrameMk id="26" creationId="{A9FF90B4-A57D-9AF5-D4A4-091E0BEEAA53}"/>
          </ac:graphicFrameMkLst>
        </pc:graphicFrameChg>
        <pc:graphicFrameChg chg="mod modGraphic">
          <ac:chgData name="Edgar Gutierrez" userId="04662d8d-c938-466b-9608-40e1151ff13e" providerId="ADAL" clId="{F4F4B7FC-CD92-45CA-9171-E072DEAB3F3B}" dt="2024-02-01T21:56:36.852" v="439" actId="1076"/>
          <ac:graphicFrameMkLst>
            <pc:docMk/>
            <pc:sldMk cId="1410410925" sldId="2147378931"/>
            <ac:graphicFrameMk id="30" creationId="{6CF7A452-8C32-4248-FCF9-455993DD7BFB}"/>
          </ac:graphicFrameMkLst>
        </pc:graphicFrameChg>
        <pc:graphicFrameChg chg="mod modGraphic">
          <ac:chgData name="Edgar Gutierrez" userId="04662d8d-c938-466b-9608-40e1151ff13e" providerId="ADAL" clId="{F4F4B7FC-CD92-45CA-9171-E072DEAB3F3B}" dt="2024-02-01T21:56:47.620" v="442" actId="14734"/>
          <ac:graphicFrameMkLst>
            <pc:docMk/>
            <pc:sldMk cId="1410410925" sldId="2147378931"/>
            <ac:graphicFrameMk id="32" creationId="{0259256C-ECEE-50CC-22C4-734EE49CF346}"/>
          </ac:graphicFrameMkLst>
        </pc:graphicFrameChg>
        <pc:picChg chg="mod">
          <ac:chgData name="Edgar Gutierrez" userId="04662d8d-c938-466b-9608-40e1151ff13e" providerId="ADAL" clId="{F4F4B7FC-CD92-45CA-9171-E072DEAB3F3B}" dt="2024-02-01T17:44:05.100" v="281" actId="1076"/>
          <ac:picMkLst>
            <pc:docMk/>
            <pc:sldMk cId="1410410925" sldId="2147378931"/>
            <ac:picMk id="5" creationId="{FD6C428A-C54D-D290-0AFA-6C40326A962D}"/>
          </ac:picMkLst>
        </pc:picChg>
        <pc:picChg chg="mod">
          <ac:chgData name="Edgar Gutierrez" userId="04662d8d-c938-466b-9608-40e1151ff13e" providerId="ADAL" clId="{F4F4B7FC-CD92-45CA-9171-E072DEAB3F3B}" dt="2024-02-01T17:44:05.100" v="281" actId="1076"/>
          <ac:picMkLst>
            <pc:docMk/>
            <pc:sldMk cId="1410410925" sldId="2147378931"/>
            <ac:picMk id="6" creationId="{F0660419-9817-B9EF-5FFA-F151097E917C}"/>
          </ac:picMkLst>
        </pc:picChg>
        <pc:picChg chg="mod">
          <ac:chgData name="Edgar Gutierrez" userId="04662d8d-c938-466b-9608-40e1151ff13e" providerId="ADAL" clId="{F4F4B7FC-CD92-45CA-9171-E072DEAB3F3B}" dt="2024-02-01T17:44:05.100" v="281" actId="1076"/>
          <ac:picMkLst>
            <pc:docMk/>
            <pc:sldMk cId="1410410925" sldId="2147378931"/>
            <ac:picMk id="10" creationId="{0D38BA7A-12D4-68B6-05E3-291C122973A0}"/>
          </ac:picMkLst>
        </pc:picChg>
        <pc:picChg chg="mod">
          <ac:chgData name="Edgar Gutierrez" userId="04662d8d-c938-466b-9608-40e1151ff13e" providerId="ADAL" clId="{F4F4B7FC-CD92-45CA-9171-E072DEAB3F3B}" dt="2024-02-01T17:44:05.100" v="281" actId="1076"/>
          <ac:picMkLst>
            <pc:docMk/>
            <pc:sldMk cId="1410410925" sldId="2147378931"/>
            <ac:picMk id="15" creationId="{531E39B4-2BA8-EA29-182E-6DC4E1FEA105}"/>
          </ac:picMkLst>
        </pc:picChg>
        <pc:picChg chg="mod">
          <ac:chgData name="Edgar Gutierrez" userId="04662d8d-c938-466b-9608-40e1151ff13e" providerId="ADAL" clId="{F4F4B7FC-CD92-45CA-9171-E072DEAB3F3B}" dt="2024-02-01T17:44:05.100" v="281" actId="1076"/>
          <ac:picMkLst>
            <pc:docMk/>
            <pc:sldMk cId="1410410925" sldId="2147378931"/>
            <ac:picMk id="16" creationId="{B04222B0-ED18-331C-6F35-99BB49A5CF84}"/>
          </ac:picMkLst>
        </pc:picChg>
        <pc:picChg chg="mod">
          <ac:chgData name="Edgar Gutierrez" userId="04662d8d-c938-466b-9608-40e1151ff13e" providerId="ADAL" clId="{F4F4B7FC-CD92-45CA-9171-E072DEAB3F3B}" dt="2024-02-01T17:44:05.100" v="281" actId="1076"/>
          <ac:picMkLst>
            <pc:docMk/>
            <pc:sldMk cId="1410410925" sldId="2147378931"/>
            <ac:picMk id="22" creationId="{61D88E12-18AA-8E10-6759-5018D6EE1C16}"/>
          </ac:picMkLst>
        </pc:picChg>
        <pc:picChg chg="mod">
          <ac:chgData name="Edgar Gutierrez" userId="04662d8d-c938-466b-9608-40e1151ff13e" providerId="ADAL" clId="{F4F4B7FC-CD92-45CA-9171-E072DEAB3F3B}" dt="2024-02-01T17:44:05.100" v="281" actId="1076"/>
          <ac:picMkLst>
            <pc:docMk/>
            <pc:sldMk cId="1410410925" sldId="2147378931"/>
            <ac:picMk id="23" creationId="{C2F8E918-93BB-BCD2-949C-E45D6C356AFA}"/>
          </ac:picMkLst>
        </pc:picChg>
        <pc:picChg chg="mod">
          <ac:chgData name="Edgar Gutierrez" userId="04662d8d-c938-466b-9608-40e1151ff13e" providerId="ADAL" clId="{F4F4B7FC-CD92-45CA-9171-E072DEAB3F3B}" dt="2024-02-01T17:44:05.100" v="281" actId="1076"/>
          <ac:picMkLst>
            <pc:docMk/>
            <pc:sldMk cId="1410410925" sldId="2147378931"/>
            <ac:picMk id="28" creationId="{82810AC1-AEF8-A43B-3203-826E63CA5FF2}"/>
          </ac:picMkLst>
        </pc:picChg>
        <pc:picChg chg="mod">
          <ac:chgData name="Edgar Gutierrez" userId="04662d8d-c938-466b-9608-40e1151ff13e" providerId="ADAL" clId="{F4F4B7FC-CD92-45CA-9171-E072DEAB3F3B}" dt="2024-02-01T17:44:05.100" v="281" actId="1076"/>
          <ac:picMkLst>
            <pc:docMk/>
            <pc:sldMk cId="1410410925" sldId="2147378931"/>
            <ac:picMk id="31" creationId="{61EADBBB-C9FA-02E8-8203-38FEE99CF212}"/>
          </ac:picMkLst>
        </pc:picChg>
        <pc:picChg chg="mod">
          <ac:chgData name="Edgar Gutierrez" userId="04662d8d-c938-466b-9608-40e1151ff13e" providerId="ADAL" clId="{F4F4B7FC-CD92-45CA-9171-E072DEAB3F3B}" dt="2024-02-01T17:44:05.100" v="281" actId="1076"/>
          <ac:picMkLst>
            <pc:docMk/>
            <pc:sldMk cId="1410410925" sldId="2147378931"/>
            <ac:picMk id="34" creationId="{13A80706-37D1-1442-7878-412096D3972D}"/>
          </ac:picMkLst>
        </pc:picChg>
      </pc:sldChg>
      <pc:sldChg chg="modTransition">
        <pc:chgData name="Edgar Gutierrez" userId="04662d8d-c938-466b-9608-40e1151ff13e" providerId="ADAL" clId="{F4F4B7FC-CD92-45CA-9171-E072DEAB3F3B}" dt="2024-02-01T21:58:11.315" v="489"/>
        <pc:sldMkLst>
          <pc:docMk/>
          <pc:sldMk cId="3244922588" sldId="2147378932"/>
        </pc:sldMkLst>
      </pc:sldChg>
      <pc:sldChg chg="addSp delSp modSp mod modTransition">
        <pc:chgData name="Edgar Gutierrez" userId="04662d8d-c938-466b-9608-40e1151ff13e" providerId="ADAL" clId="{F4F4B7FC-CD92-45CA-9171-E072DEAB3F3B}" dt="2024-02-01T21:58:06.593" v="484"/>
        <pc:sldMkLst>
          <pc:docMk/>
          <pc:sldMk cId="978042996" sldId="2147378935"/>
        </pc:sldMkLst>
        <pc:spChg chg="mod">
          <ac:chgData name="Edgar Gutierrez" userId="04662d8d-c938-466b-9608-40e1151ff13e" providerId="ADAL" clId="{F4F4B7FC-CD92-45CA-9171-E072DEAB3F3B}" dt="2024-02-01T17:47:36.238" v="320"/>
          <ac:spMkLst>
            <pc:docMk/>
            <pc:sldMk cId="978042996" sldId="2147378935"/>
            <ac:spMk id="8" creationId="{20D73105-F85D-4EE8-6BF6-EC158B9FA917}"/>
          </ac:spMkLst>
        </pc:spChg>
        <pc:grpChg chg="add del mod">
          <ac:chgData name="Edgar Gutierrez" userId="04662d8d-c938-466b-9608-40e1151ff13e" providerId="ADAL" clId="{F4F4B7FC-CD92-45CA-9171-E072DEAB3F3B}" dt="2024-02-01T17:49:09.740" v="351" actId="478"/>
          <ac:grpSpMkLst>
            <pc:docMk/>
            <pc:sldMk cId="978042996" sldId="2147378935"/>
            <ac:grpSpMk id="4" creationId="{2D879556-3AC4-F9E8-DD79-35BCC63100D2}"/>
          </ac:grpSpMkLst>
        </pc:grpChg>
        <pc:grpChg chg="mod">
          <ac:chgData name="Edgar Gutierrez" userId="04662d8d-c938-466b-9608-40e1151ff13e" providerId="ADAL" clId="{F4F4B7FC-CD92-45CA-9171-E072DEAB3F3B}" dt="2024-02-01T17:47:36.238" v="320"/>
          <ac:grpSpMkLst>
            <pc:docMk/>
            <pc:sldMk cId="978042996" sldId="2147378935"/>
            <ac:grpSpMk id="5" creationId="{C70FEFAC-0AC5-CC31-E365-F161D06AE135}"/>
          </ac:grpSpMkLst>
        </pc:grpChg>
        <pc:picChg chg="mod">
          <ac:chgData name="Edgar Gutierrez" userId="04662d8d-c938-466b-9608-40e1151ff13e" providerId="ADAL" clId="{F4F4B7FC-CD92-45CA-9171-E072DEAB3F3B}" dt="2024-02-01T17:47:36.238" v="320"/>
          <ac:picMkLst>
            <pc:docMk/>
            <pc:sldMk cId="978042996" sldId="2147378935"/>
            <ac:picMk id="6" creationId="{48D2E25B-725B-7B3B-A7DB-C6483E966F14}"/>
          </ac:picMkLst>
        </pc:picChg>
        <pc:picChg chg="mod">
          <ac:chgData name="Edgar Gutierrez" userId="04662d8d-c938-466b-9608-40e1151ff13e" providerId="ADAL" clId="{F4F4B7FC-CD92-45CA-9171-E072DEAB3F3B}" dt="2024-02-01T17:47:36.238" v="320"/>
          <ac:picMkLst>
            <pc:docMk/>
            <pc:sldMk cId="978042996" sldId="2147378935"/>
            <ac:picMk id="7" creationId="{20405EDE-FDE6-4DEF-9046-E17D55A61FBE}"/>
          </ac:picMkLst>
        </pc:picChg>
      </pc:sldChg>
      <pc:sldChg chg="modTransition">
        <pc:chgData name="Edgar Gutierrez" userId="04662d8d-c938-466b-9608-40e1151ff13e" providerId="ADAL" clId="{F4F4B7FC-CD92-45CA-9171-E072DEAB3F3B}" dt="2024-02-01T21:58:06.593" v="484"/>
        <pc:sldMkLst>
          <pc:docMk/>
          <pc:sldMk cId="4038842012" sldId="2147378936"/>
        </pc:sldMkLst>
      </pc:sldChg>
      <pc:sldChg chg="modTransition">
        <pc:chgData name="Edgar Gutierrez" userId="04662d8d-c938-466b-9608-40e1151ff13e" providerId="ADAL" clId="{F4F4B7FC-CD92-45CA-9171-E072DEAB3F3B}" dt="2024-02-01T21:58:06.593" v="484"/>
        <pc:sldMkLst>
          <pc:docMk/>
          <pc:sldMk cId="3632907281" sldId="2147378937"/>
        </pc:sldMkLst>
      </pc:sldChg>
      <pc:sldChg chg="modSp mod modTransition">
        <pc:chgData name="Edgar Gutierrez" userId="04662d8d-c938-466b-9608-40e1151ff13e" providerId="ADAL" clId="{F4F4B7FC-CD92-45CA-9171-E072DEAB3F3B}" dt="2024-02-01T21:57:30.313" v="446"/>
        <pc:sldMkLst>
          <pc:docMk/>
          <pc:sldMk cId="1771530114" sldId="2147378938"/>
        </pc:sldMkLst>
        <pc:spChg chg="mod">
          <ac:chgData name="Edgar Gutierrez" userId="04662d8d-c938-466b-9608-40e1151ff13e" providerId="ADAL" clId="{F4F4B7FC-CD92-45CA-9171-E072DEAB3F3B}" dt="2024-02-01T21:52:50.547" v="376" actId="1076"/>
          <ac:spMkLst>
            <pc:docMk/>
            <pc:sldMk cId="1771530114" sldId="2147378938"/>
            <ac:spMk id="6" creationId="{1F6CA57A-2B51-C1E3-DB14-B3D16261CD4B}"/>
          </ac:spMkLst>
        </pc:spChg>
      </pc:sldChg>
      <pc:sldChg chg="modTransition">
        <pc:chgData name="Edgar Gutierrez" userId="04662d8d-c938-466b-9608-40e1151ff13e" providerId="ADAL" clId="{F4F4B7FC-CD92-45CA-9171-E072DEAB3F3B}" dt="2024-02-01T21:57:30.313" v="446"/>
        <pc:sldMkLst>
          <pc:docMk/>
          <pc:sldMk cId="371254201" sldId="2147378939"/>
        </pc:sldMkLst>
      </pc:sldChg>
      <pc:sldChg chg="modTransition">
        <pc:chgData name="Edgar Gutierrez" userId="04662d8d-c938-466b-9608-40e1151ff13e" providerId="ADAL" clId="{F4F4B7FC-CD92-45CA-9171-E072DEAB3F3B}" dt="2024-02-01T21:57:30.313" v="446"/>
        <pc:sldMkLst>
          <pc:docMk/>
          <pc:sldMk cId="3027806028" sldId="2147378940"/>
        </pc:sldMkLst>
      </pc:sldChg>
      <pc:sldChg chg="modTransition">
        <pc:chgData name="Edgar Gutierrez" userId="04662d8d-c938-466b-9608-40e1151ff13e" providerId="ADAL" clId="{F4F4B7FC-CD92-45CA-9171-E072DEAB3F3B}" dt="2024-02-01T21:57:30.313" v="446"/>
        <pc:sldMkLst>
          <pc:docMk/>
          <pc:sldMk cId="1549844857" sldId="2147378941"/>
        </pc:sldMkLst>
      </pc:sldChg>
      <pc:sldChg chg="modTransition">
        <pc:chgData name="Edgar Gutierrez" userId="04662d8d-c938-466b-9608-40e1151ff13e" providerId="ADAL" clId="{F4F4B7FC-CD92-45CA-9171-E072DEAB3F3B}" dt="2024-02-01T21:57:53.489" v="469"/>
        <pc:sldMkLst>
          <pc:docMk/>
          <pc:sldMk cId="1331625336" sldId="2147378942"/>
        </pc:sldMkLst>
      </pc:sldChg>
    </pc:docChg>
  </pc:docChgLst>
  <pc:docChgLst>
    <pc:chgData name="Guest User" userId="S::urn:spo:anon#a447f5f5596a865b56ad20fdcbf30250adece3ed017621185e92b3a2385dae30::" providerId="AD" clId="Web-{F2B217BD-898C-63B7-168C-205EAA4F049A}"/>
    <pc:docChg chg="modSld">
      <pc:chgData name="Guest User" userId="S::urn:spo:anon#a447f5f5596a865b56ad20fdcbf30250adece3ed017621185e92b3a2385dae30::" providerId="AD" clId="Web-{F2B217BD-898C-63B7-168C-205EAA4F049A}" dt="2024-01-25T20:08:05.446" v="8"/>
      <pc:docMkLst>
        <pc:docMk/>
      </pc:docMkLst>
      <pc:sldChg chg="modSp">
        <pc:chgData name="Guest User" userId="S::urn:spo:anon#a447f5f5596a865b56ad20fdcbf30250adece3ed017621185e92b3a2385dae30::" providerId="AD" clId="Web-{F2B217BD-898C-63B7-168C-205EAA4F049A}" dt="2024-01-25T20:08:05.446" v="8"/>
        <pc:sldMkLst>
          <pc:docMk/>
          <pc:sldMk cId="2645813032" sldId="351"/>
        </pc:sldMkLst>
        <pc:spChg chg="mod">
          <ac:chgData name="Guest User" userId="S::urn:spo:anon#a447f5f5596a865b56ad20fdcbf30250adece3ed017621185e92b3a2385dae30::" providerId="AD" clId="Web-{F2B217BD-898C-63B7-168C-205EAA4F049A}" dt="2024-01-25T20:08:05.446" v="8"/>
          <ac:spMkLst>
            <pc:docMk/>
            <pc:sldMk cId="2645813032" sldId="351"/>
            <ac:spMk id="9" creationId="{D4D58A72-83B7-E149-E75C-11A35E5FAED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r>
              <a:rPr lang="en-US" sz="1600" b="1" u="sng">
                <a:solidFill>
                  <a:sysClr val="windowText" lastClr="000000"/>
                </a:solidFill>
              </a:rPr>
              <a:t>Modal Program </a:t>
            </a:r>
            <a:r>
              <a:rPr lang="en-US" sz="1600" b="1" u="sng" baseline="0">
                <a:solidFill>
                  <a:sysClr val="windowText" lastClr="000000"/>
                </a:solidFill>
              </a:rPr>
              <a:t>Funding</a:t>
            </a:r>
            <a:endParaRPr lang="en-US" sz="1600" b="1" u="sng">
              <a:solidFill>
                <a:sysClr val="windowText" lastClr="000000"/>
              </a:solidFill>
            </a:endParaRPr>
          </a:p>
        </c:rich>
      </c:tx>
      <c:layout>
        <c:manualLayout>
          <c:xMode val="edge"/>
          <c:yMode val="edge"/>
          <c:x val="0.305771915531871"/>
          <c:y val="0"/>
        </c:manualLayout>
      </c:layout>
      <c:overlay val="0"/>
      <c:spPr>
        <a:noFill/>
        <a:ln>
          <a:noFill/>
        </a:ln>
        <a:effectLst/>
      </c:spPr>
      <c:txPr>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617757495234246"/>
          <c:y val="0.28612389761714929"/>
          <c:w val="0.45367107619432728"/>
          <c:h val="0.608208875412759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7-4D09-B3CB-4A37E5B885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7-4D09-B3CB-4A37E5B885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7-4D09-B3CB-4A37E5B885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7-4D09-B3CB-4A37E5B885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77-4D09-B3CB-4A37E5B885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77-4D09-B3CB-4A37E5B88505}"/>
              </c:ext>
            </c:extLst>
          </c:dPt>
          <c:dLbls>
            <c:dLbl>
              <c:idx val="0"/>
              <c:layout>
                <c:manualLayout>
                  <c:x val="0.23731712384847953"/>
                  <c:y val="-0.1213186232605440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480002744781961"/>
                      <c:h val="0.22600920372318076"/>
                    </c:manualLayout>
                  </c15:layout>
                </c:ext>
                <c:ext xmlns:c16="http://schemas.microsoft.com/office/drawing/2014/chart" uri="{C3380CC4-5D6E-409C-BE32-E72D297353CC}">
                  <c16:uniqueId val="{00000001-E077-4D09-B3CB-4A37E5B88505}"/>
                </c:ext>
              </c:extLst>
            </c:dLbl>
            <c:dLbl>
              <c:idx val="1"/>
              <c:layout>
                <c:manualLayout>
                  <c:x val="0.2307360001191284"/>
                  <c:y val="-0.1592375721196696"/>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Arterial Roadways/Complete Streets</a:t>
                    </a:r>
                    <a:r>
                      <a:rPr lang="en-US" baseline="0"/>
                      <a:t> </a:t>
                    </a:r>
                    <a:fld id="{D061F196-B785-440B-84B9-9D63A0BCF876}" type="VALUE">
                      <a:rPr lang="en-US" baseline="0"/>
                      <a:pPr algn="r">
                        <a:defRPr sz="1000" b="1"/>
                      </a:pPr>
                      <a:t>[VALUE]</a:t>
                    </a:fld>
                    <a:endParaRPr lang="en-US" baseline="0"/>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630518442718779"/>
                      <c:h val="0.36910875208769933"/>
                    </c:manualLayout>
                  </c15:layout>
                  <c15:dlblFieldTable/>
                  <c15:showDataLabelsRange val="0"/>
                </c:ext>
                <c:ext xmlns:c16="http://schemas.microsoft.com/office/drawing/2014/chart" uri="{C3380CC4-5D6E-409C-BE32-E72D297353CC}">
                  <c16:uniqueId val="{00000003-E077-4D09-B3CB-4A37E5B88505}"/>
                </c:ext>
              </c:extLst>
            </c:dLbl>
            <c:dLbl>
              <c:idx val="2"/>
              <c:layout>
                <c:manualLayout>
                  <c:x val="0.34355389643735174"/>
                  <c:y val="1.2897530407976997E-2"/>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Freeway Safety and Interchange Improvements</a:t>
                    </a:r>
                    <a:r>
                      <a:rPr lang="en-US" baseline="0"/>
                      <a:t> </a:t>
                    </a:r>
                  </a:p>
                  <a:p>
                    <a:pPr algn="r">
                      <a:defRPr sz="1000" b="1"/>
                    </a:pPr>
                    <a:fld id="{D9ED7D68-19FA-437D-96C2-DAAC0D944549}" type="VALUE">
                      <a:rPr lang="en-US" baseline="0"/>
                      <a:pPr algn="r">
                        <a:defRPr sz="1000" b="1"/>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907052571011389"/>
                      <c:h val="0.27782791817087849"/>
                    </c:manualLayout>
                  </c15:layout>
                  <c15:dlblFieldTable/>
                  <c15:showDataLabelsRange val="0"/>
                </c:ext>
                <c:ext xmlns:c16="http://schemas.microsoft.com/office/drawing/2014/chart" uri="{C3380CC4-5D6E-409C-BE32-E72D297353CC}">
                  <c16:uniqueId val="{00000005-E077-4D09-B3CB-4A37E5B88505}"/>
                </c:ext>
              </c:extLst>
            </c:dLbl>
            <c:dLbl>
              <c:idx val="3"/>
              <c:layout>
                <c:manualLayout>
                  <c:x val="-0.21551572371969702"/>
                  <c:y val="2.33310750416125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F028D5E5-94CF-4CC4-87EE-CBEF43D543B5}" type="CATEGORYNAME">
                      <a:rPr lang="en-US" sz="1000"/>
                      <a:pPr>
                        <a:defRPr sz="1000" b="1"/>
                      </a:pPr>
                      <a:t>[CATEGORY NAME]</a:t>
                    </a:fld>
                    <a:endParaRPr lang="en-US" sz="1000" baseline="0"/>
                  </a:p>
                  <a:p>
                    <a:pPr>
                      <a:defRPr sz="1000" b="1"/>
                    </a:pPr>
                    <a:r>
                      <a:rPr lang="en-US" sz="1000" baseline="0"/>
                      <a:t> </a:t>
                    </a:r>
                    <a:fld id="{5209CB27-3C9A-4EDA-B6D0-9D6AC8E8E0D0}" type="VALUE">
                      <a:rPr lang="en-US" sz="1000" baseline="0"/>
                      <a:pPr>
                        <a:defRPr sz="1000" b="1"/>
                      </a:pPr>
                      <a:t>[VALUE]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315696046895275"/>
                      <c:h val="0.25594578204800211"/>
                    </c:manualLayout>
                  </c15:layout>
                  <c15:dlblFieldTable/>
                  <c15:showDataLabelsRange val="0"/>
                </c:ext>
                <c:ext xmlns:c16="http://schemas.microsoft.com/office/drawing/2014/chart" uri="{C3380CC4-5D6E-409C-BE32-E72D297353CC}">
                  <c16:uniqueId val="{00000007-E077-4D09-B3CB-4A37E5B88505}"/>
                </c:ext>
              </c:extLst>
            </c:dLbl>
            <c:dLbl>
              <c:idx val="4"/>
              <c:layout>
                <c:manualLayout>
                  <c:x val="-0.16702623505717012"/>
                  <c:y val="-8.969359076992299E-2"/>
                </c:manualLayout>
              </c:layout>
              <c:tx>
                <c:rich>
                  <a:bodyPr/>
                  <a:lstStyle/>
                  <a:p>
                    <a:fld id="{AC5B4866-4B30-403B-AC4D-25CE3FE049D6}" type="CATEGORYNAME">
                      <a:rPr lang="en-US"/>
                      <a:pPr/>
                      <a:t>[CATEGORY NAME]</a:t>
                    </a:fld>
                    <a:endParaRPr lang="en-US" baseline="0"/>
                  </a:p>
                  <a:p>
                    <a:fld id="{9262C39D-AF20-45C4-8DC4-8196D311C26D}"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077-4D09-B3CB-4A37E5B88505}"/>
                </c:ext>
              </c:extLst>
            </c:dLbl>
            <c:dLbl>
              <c:idx val="5"/>
              <c:delete val="1"/>
              <c:extLst>
                <c:ext xmlns:c15="http://schemas.microsoft.com/office/drawing/2012/chart" uri="{CE6537A1-D6FC-4f65-9D91-7224C49458BB}"/>
                <c:ext xmlns:c16="http://schemas.microsoft.com/office/drawing/2014/chart" uri="{C3380CC4-5D6E-409C-BE32-E72D297353CC}">
                  <c16:uniqueId val="{0000000B-E077-4D09-B3CB-4A37E5B8850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Mode'!$C$36:$C$41</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Mode'!$D$36:$D$41</c:f>
              <c:numCache>
                <c:formatCode>0%</c:formatCode>
                <c:ptCount val="6"/>
                <c:pt idx="0">
                  <c:v>0.19428376998979247</c:v>
                </c:pt>
                <c:pt idx="1">
                  <c:v>0.24549166383123516</c:v>
                </c:pt>
                <c:pt idx="2">
                  <c:v>0.16808438244300783</c:v>
                </c:pt>
                <c:pt idx="3">
                  <c:v>6.5498468866961562E-2</c:v>
                </c:pt>
                <c:pt idx="4">
                  <c:v>0.32664171486900306</c:v>
                </c:pt>
                <c:pt idx="5">
                  <c:v>0</c:v>
                </c:pt>
              </c:numCache>
            </c:numRef>
          </c:val>
          <c:extLst>
            <c:ext xmlns:c16="http://schemas.microsoft.com/office/drawing/2014/chart" uri="{C3380CC4-5D6E-409C-BE32-E72D297353CC}">
              <c16:uniqueId val="{0000000C-E077-4D09-B3CB-4A37E5B8850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n-US" sz="1400" b="1" u="sng" dirty="0">
                <a:solidFill>
                  <a:schemeClr val="tx2">
                    <a:lumMod val="75000"/>
                  </a:schemeClr>
                </a:solidFill>
              </a:rPr>
              <a:t>Initial</a:t>
            </a:r>
            <a:r>
              <a:rPr lang="en-US" sz="1400" b="1" u="sng" baseline="0" dirty="0">
                <a:solidFill>
                  <a:schemeClr val="tx2">
                    <a:lumMod val="75000"/>
                  </a:schemeClr>
                </a:solidFill>
              </a:rPr>
              <a:t> Investment Funding by Mode</a:t>
            </a:r>
            <a:endParaRPr lang="en-US" sz="1400" b="1" u="sng" dirty="0">
              <a:solidFill>
                <a:schemeClr val="tx2">
                  <a:lumMod val="75000"/>
                </a:schemeClr>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0E-4213-A3BA-207F07E62F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0E-4213-A3BA-207F07E62F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0E-4213-A3BA-207F07E62F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0E-4213-A3BA-207F07E62F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0E-4213-A3BA-207F07E62F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0E-4213-A3BA-207F07E62F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0E-4213-A3BA-207F07E62F4E}"/>
              </c:ext>
            </c:extLst>
          </c:dPt>
          <c:dLbls>
            <c:dLbl>
              <c:idx val="0"/>
              <c:layout>
                <c:manualLayout>
                  <c:x val="0.21440195334202969"/>
                  <c:y val="-0.1373018000142153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ext>
                <c:ext xmlns:c16="http://schemas.microsoft.com/office/drawing/2014/chart" uri="{C3380CC4-5D6E-409C-BE32-E72D297353CC}">
                  <c16:uniqueId val="{00000001-060E-4213-A3BA-207F07E62F4E}"/>
                </c:ext>
              </c:extLst>
            </c:dLbl>
            <c:dLbl>
              <c:idx val="1"/>
              <c:layout>
                <c:manualLayout>
                  <c:x val="0.14419675619221362"/>
                  <c:y val="-2.13192700435936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a:t>Arterial</a:t>
                    </a:r>
                    <a:r>
                      <a:rPr lang="en-US" baseline="0"/>
                      <a:t> Roadways/</a:t>
                    </a:r>
                  </a:p>
                  <a:p>
                    <a:pPr>
                      <a:defRPr sz="1000" b="1"/>
                    </a:pPr>
                    <a:r>
                      <a:rPr lang="en-US" baseline="0"/>
                      <a:t>Complete Streets </a:t>
                    </a:r>
                  </a:p>
                  <a:p>
                    <a:pPr>
                      <a:defRPr sz="1000" b="1"/>
                    </a:pPr>
                    <a:fld id="{BA4023B6-CF87-4D70-83EE-77767CCF0B5F}" type="VALUE">
                      <a:rPr lang="en-US" baseline="0" smtClean="0"/>
                      <a:pPr>
                        <a:defRPr sz="1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53127153657664"/>
                      <c:h val="0.34235734339461715"/>
                    </c:manualLayout>
                  </c15:layout>
                  <c15:dlblFieldTable/>
                  <c15:showDataLabelsRange val="0"/>
                </c:ext>
                <c:ext xmlns:c16="http://schemas.microsoft.com/office/drawing/2014/chart" uri="{C3380CC4-5D6E-409C-BE32-E72D297353CC}">
                  <c16:uniqueId val="{00000003-060E-4213-A3BA-207F07E62F4E}"/>
                </c:ext>
              </c:extLst>
            </c:dLbl>
            <c:dLbl>
              <c:idx val="2"/>
              <c:layout>
                <c:manualLayout>
                  <c:x val="-0.29012656177567753"/>
                  <c:y val="-1.64549670678545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3E1CBC03-130D-493E-AED3-9A4F9D2BFB27}" type="CATEGORYNAME">
                      <a:rPr lang="en-US" sz="1000" b="1" i="0" u="none" strike="noStrike" kern="1200" baseline="0" smtClean="0">
                        <a:solidFill>
                          <a:prstClr val="black">
                            <a:lumMod val="75000"/>
                            <a:lumOff val="25000"/>
                          </a:prstClr>
                        </a:solidFill>
                      </a:rPr>
                      <a:pPr>
                        <a:defRPr sz="1000" b="1"/>
                      </a:pPr>
                      <a:t>[CATEGORY NAME]</a:t>
                    </a:fld>
                    <a:r>
                      <a:rPr lang="en-US" sz="1000" b="1" i="0" u="none" strike="noStrike" kern="1200" baseline="0">
                        <a:solidFill>
                          <a:prstClr val="black">
                            <a:lumMod val="75000"/>
                            <a:lumOff val="25000"/>
                          </a:prstClr>
                        </a:solidFill>
                      </a:rPr>
                      <a:t> Safety and Interchange Improvements</a:t>
                    </a:r>
                  </a:p>
                  <a:p>
                    <a:pPr>
                      <a:defRPr sz="1000" b="1"/>
                    </a:pPr>
                    <a:r>
                      <a:rPr lang="en-US" sz="1000" b="1" i="0" u="none" strike="noStrike" kern="1200" baseline="0">
                        <a:solidFill>
                          <a:prstClr val="black">
                            <a:lumMod val="75000"/>
                            <a:lumOff val="25000"/>
                          </a:prstClr>
                        </a:solidFill>
                      </a:rPr>
                      <a:t>38%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84330877544584"/>
                      <c:h val="0.38093267271607278"/>
                    </c:manualLayout>
                  </c15:layout>
                  <c15:dlblFieldTable/>
                  <c15:showDataLabelsRange val="0"/>
                </c:ext>
                <c:ext xmlns:c16="http://schemas.microsoft.com/office/drawing/2014/chart" uri="{C3380CC4-5D6E-409C-BE32-E72D297353CC}">
                  <c16:uniqueId val="{00000005-060E-4213-A3BA-207F07E62F4E}"/>
                </c:ext>
              </c:extLst>
            </c:dLbl>
            <c:dLbl>
              <c:idx val="3"/>
              <c:layout>
                <c:manualLayout>
                  <c:x val="-0.21252171201372105"/>
                  <c:y val="-7.5100425915939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60E-4213-A3BA-207F07E62F4E}"/>
                </c:ext>
              </c:extLst>
            </c:dLbl>
            <c:dLbl>
              <c:idx val="4"/>
              <c:layout>
                <c:manualLayout>
                  <c:x val="-0.31578557769415833"/>
                  <c:y val="-0.128894292877601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60E-4213-A3BA-207F07E62F4E}"/>
                </c:ext>
              </c:extLst>
            </c:dLbl>
            <c:dLbl>
              <c:idx val="5"/>
              <c:layout>
                <c:manualLayout>
                  <c:x val="-0.17393713723236928"/>
                  <c:y val="-0.118468666900662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60E-4213-A3BA-207F07E62F4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97B0-45B5-A46E-8B0A48EE32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78-4487-9C53-03B93481BA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78-4487-9C53-03B93481BA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78-4487-9C53-03B93481BA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78-4487-9C53-03B93481BA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78-4487-9C53-03B93481BA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78-4487-9C53-03B93481BA9C}"/>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3378-4487-9C53-03B93481BA9C}"/>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378-4487-9C53-03B93481BA9C}"/>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3378-4487-9C53-03B93481BA9C}"/>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378-4487-9C53-03B93481BA9C}"/>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378-4487-9C53-03B93481BA9C}"/>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378-4487-9C53-03B93481BA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3378-4487-9C53-03B93481BA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u="sng">
                <a:solidFill>
                  <a:sysClr val="windowText" lastClr="000000"/>
                </a:solidFill>
              </a:rPr>
              <a:t>Leveraged</a:t>
            </a:r>
            <a:r>
              <a:rPr lang="en-US" sz="1600" b="1" u="sng" baseline="0">
                <a:solidFill>
                  <a:sysClr val="windowText" lastClr="000000"/>
                </a:solidFill>
              </a:rPr>
              <a:t> </a:t>
            </a:r>
            <a:r>
              <a:rPr lang="en-US" sz="1600" b="1" i="0" u="sng" strike="noStrike" kern="1200" spc="0" baseline="0">
                <a:solidFill>
                  <a:sysClr val="windowText" lastClr="000000"/>
                </a:solidFill>
              </a:rPr>
              <a:t>Initial Investment and </a:t>
            </a:r>
          </a:p>
          <a:p>
            <a:pPr>
              <a:defRPr sz="1600" b="1">
                <a:solidFill>
                  <a:sysClr val="windowText" lastClr="000000"/>
                </a:solidFill>
              </a:defRPr>
            </a:pPr>
            <a:r>
              <a:rPr lang="en-US" sz="1600" b="1" i="0" u="sng" strike="noStrike" kern="1200" spc="0" baseline="0">
                <a:solidFill>
                  <a:sysClr val="windowText" lastClr="000000"/>
                </a:solidFill>
              </a:rPr>
              <a:t>Modal Program Funding</a:t>
            </a:r>
          </a:p>
          <a:p>
            <a:pPr>
              <a:defRPr sz="1600" b="1">
                <a:solidFill>
                  <a:sysClr val="windowText" lastClr="000000"/>
                </a:solidFill>
              </a:defRPr>
            </a:pPr>
            <a:endParaRPr lang="en-US" sz="1600" b="1">
              <a:solidFill>
                <a:sysClr val="windowText" lastClr="000000"/>
              </a:solidFill>
            </a:endParaRPr>
          </a:p>
        </c:rich>
      </c:tx>
      <c:layout>
        <c:manualLayout>
          <c:xMode val="edge"/>
          <c:yMode val="edge"/>
          <c:x val="0.29390873003189782"/>
          <c:y val="6.443298969072164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a:t>Arterial</a:t>
                    </a:r>
                    <a:r>
                      <a:rPr lang="en-US" baseline="0"/>
                      <a:t> Roadways/ Complete Streets </a:t>
                    </a:r>
                    <a:fld id="{D6380238-49BD-43DD-B76A-FDD46B6E18C2}" type="VALUE">
                      <a:rPr lang="en-US" baseline="0" dirty="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2514821372892037"/>
                  <c:y val="1.434657169142517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121DBE3-52D6-4354-A7BA-D0C880A80B1C}" type="CATEGORYNAME">
                      <a:rPr lang="en-US"/>
                      <a:pPr>
                        <a:defRPr sz="1200" b="1"/>
                      </a:pPr>
                      <a:t>[CATEGORY NAME]</a:t>
                    </a:fld>
                    <a:r>
                      <a:rPr lang="en-US" baseline="0"/>
                      <a:t> Safety and Interchange Improvements </a:t>
                    </a:r>
                  </a:p>
                  <a:p>
                    <a:pPr>
                      <a:defRPr sz="1200" b="1"/>
                    </a:pPr>
                    <a:fld id="{B2A00120-EDAF-46BC-970F-1F163CA2CDD2}" type="VALUE">
                      <a:rPr lang="en-US" baseline="0" smtClean="0"/>
                      <a:pPr>
                        <a:defRPr sz="12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fld id="{F5BFC7F5-0A0A-4FE9-87B0-F27577377D6A}" type="CATEGORYNAME">
                      <a:rPr lang="en-US"/>
                      <a:pPr/>
                      <a:t>[CATEGORY NAME]</a:t>
                    </a:fld>
                    <a:endParaRPr lang="en-US"/>
                  </a:p>
                  <a:p>
                    <a:r>
                      <a:rPr lang="en-US" baseline="0"/>
                      <a:t> </a:t>
                    </a:r>
                    <a:fld id="{7002917D-C278-4EA5-9D62-2B8789256863}"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a:lstStyle/>
                  <a:p>
                    <a:fld id="{F9DB3786-D141-4B05-915A-34510A7832E7}" type="CATEGORYNAME">
                      <a:rPr lang="en-US"/>
                      <a:pPr/>
                      <a:t>[CATEGORY NAME]</a:t>
                    </a:fld>
                    <a:r>
                      <a:rPr lang="en-US" baseline="0"/>
                      <a:t> </a:t>
                    </a:r>
                  </a:p>
                  <a:p>
                    <a:fld id="{2F752B25-23C1-4357-8FCD-610E85EFC9F5}"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a:lstStyle/>
                  <a:p>
                    <a:fld id="{AB189E75-C2C4-4F1B-8AE5-E519F7C5B29A}" type="CATEGORYNAME">
                      <a:rPr lang="en-US"/>
                      <a:pPr/>
                      <a:t>[CATEGORY NAME]</a:t>
                    </a:fld>
                    <a:r>
                      <a:rPr lang="en-US" baseline="0"/>
                      <a:t> </a:t>
                    </a:r>
                  </a:p>
                  <a:p>
                    <a:fld id="{9944E808-0129-4B1E-8169-8E5931537D54}"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31-4DAD-9AC1-DB2D3C995A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31-4DAD-9AC1-DB2D3C995A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31-4DAD-9AC1-DB2D3C995AF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31-4DAD-9AC1-DB2D3C995AF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C31-4DAD-9AC1-DB2D3C995AF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C31-4DAD-9AC1-DB2D3C995AF5}"/>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7C31-4DAD-9AC1-DB2D3C995AF5}"/>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C31-4DAD-9AC1-DB2D3C995AF5}"/>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7C31-4DAD-9AC1-DB2D3C995AF5}"/>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7C31-4DAD-9AC1-DB2D3C995AF5}"/>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7C31-4DAD-9AC1-DB2D3C995AF5}"/>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7C31-4DAD-9AC1-DB2D3C995AF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7C31-4DAD-9AC1-DB2D3C995AF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E_2AA865F1.xml><?xml version="1.0" encoding="utf-8"?>
<p188:cmLst xmlns:a="http://schemas.openxmlformats.org/drawingml/2006/main" xmlns:r="http://schemas.openxmlformats.org/officeDocument/2006/relationships" xmlns:p188="http://schemas.microsoft.com/office/powerpoint/2018/8/main">
  <p188:cm id="{1F71EC54-DB41-4924-97A6-15F1C0C85232}" authorId="{4D20F882-1686-7ED4-076D-3D5C8887546C}" status="resolved" created="2024-01-16T18:09:17.962">
    <pc:sldMkLst xmlns:pc="http://schemas.microsoft.com/office/powerpoint/2013/main/command">
      <pc:docMk/>
      <pc:sldMk cId="715679217" sldId="270"/>
    </pc:sldMkLst>
    <p188:txBody>
      <a:bodyPr/>
      <a:lstStyle/>
      <a:p>
        <a:r>
          <a:rPr lang="en-US"/>
          <a:t>Per Michael -
•	We were asked to create a consistent presentation of our funding plan (which we have been doing with alphabetical order) but also to re-arrange it so that it is focused on the bigger-impact modes over the lower-impact modes.  So if you look at Slide 15, you’ll see I re-arranged it to provide that perspective.  However, this change will need to be made throughout our presentation and Executive Summary to ensure consistency – Slide 16 will need to be re-arranged, for example.  Noted.
o	A lingering concern would then be seeing Community Programs at the bottom of the list.  Perhaps we just keep it separated, focus the tables on the Modal Programs, and footnote that $40M is going to the Community Programs.  We will have to discuss.</a:t>
        </a:r>
      </a:p>
    </p188:txBody>
  </p188:cm>
</p188:cmLst>
</file>

<file path=ppt/comments/modernComment_14F_248596BC.xml><?xml version="1.0" encoding="utf-8"?>
<p188:cmLst xmlns:a="http://schemas.openxmlformats.org/drawingml/2006/main" xmlns:r="http://schemas.openxmlformats.org/officeDocument/2006/relationships" xmlns:p188="http://schemas.microsoft.com/office/powerpoint/2018/8/main">
  <p188:cm id="{AAD43A15-525B-49A7-9E31-2023E837752B}" authorId="{0F47EE71-15E6-CD0B-8726-B91FF2AAD6DB}" status="resolved" created="2024-01-27T00:45:38.674" complete="100000">
    <ac:deMkLst xmlns:ac="http://schemas.microsoft.com/office/drawing/2013/main/command">
      <pc:docMk xmlns:pc="http://schemas.microsoft.com/office/powerpoint/2013/main/command"/>
      <pc:sldMk xmlns:pc="http://schemas.microsoft.com/office/powerpoint/2013/main/command" cId="612734652" sldId="335"/>
      <ac:spMk id="106" creationId="{2E1B04E0-7182-4049-B912-0D32EEBDB815}"/>
    </ac:deMkLst>
    <p188:txBody>
      <a:bodyPr/>
      <a:lstStyle/>
      <a:p>
        <a:r>
          <a:rPr lang="en-US"/>
          <a:t>I prefer to see LB-ELA Corridor Mobility Investment Plan instead of just Investment Plan</a:t>
        </a:r>
      </a:p>
    </p188:txBody>
  </p188:cm>
  <p188:cm id="{03F179BE-C2CC-45D2-AF48-C4D127E93D15}" authorId="{0F47EE71-15E6-CD0B-8726-B91FF2AAD6DB}" status="resolved" created="2024-01-27T00:50:02.552" complete="100000">
    <ac:deMkLst xmlns:ac="http://schemas.microsoft.com/office/drawing/2013/main/command">
      <pc:docMk xmlns:pc="http://schemas.microsoft.com/office/powerpoint/2013/main/command"/>
      <pc:sldMk xmlns:pc="http://schemas.microsoft.com/office/powerpoint/2013/main/command" cId="612734652" sldId="335"/>
      <ac:picMk id="2" creationId="{799DAC34-EB47-65DD-6CD7-F7D033C8CAFB}"/>
    </ac:deMkLst>
    <p188:replyLst>
      <p188:reply id="{9615C2C8-888F-4D89-8A1B-C93CEBCC5339}" authorId="{0F47EE71-15E6-CD0B-8726-B91FF2AAD6DB}" created="2024-01-27T00:51:07.479">
        <p188:txBody>
          <a:bodyPr/>
          <a:lstStyle/>
          <a:p>
            <a:r>
              <a:rPr lang="en-US"/>
              <a:t>Start with September 2021 at the front.</a:t>
            </a:r>
          </a:p>
        </p188:txBody>
      </p188:reply>
    </p188:replyLst>
    <p188:txBody>
      <a:bodyPr/>
      <a:lstStyle/>
      <a:p>
        <a:r>
          <a:rPr lang="en-US"/>
          <a:t>Should we put some dates here?  March 2024 for the report to the Board, etc.</a:t>
        </a:r>
      </a:p>
    </p188:txBody>
  </p188:cm>
</p188:cmLst>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69538E9B-0EB2-4145-B4CF-352F7FA78783}" authorId="{0F47EE71-15E6-CD0B-8726-B91FF2AAD6DB}" status="resolved" created="2024-01-18T12:03:36.714">
    <ac:deMkLst xmlns:ac="http://schemas.microsoft.com/office/drawing/2013/main/command">
      <pc:docMk xmlns:pc="http://schemas.microsoft.com/office/powerpoint/2013/main/command"/>
      <pc:sldMk xmlns:pc="http://schemas.microsoft.com/office/powerpoint/2013/main/command" cId="765334940" sldId="2147378792"/>
      <ac:grpSpMk id="30" creationId="{0F321AC1-002A-12C3-27D5-AE444BE264A1}"/>
    </ac:deMkLst>
    <p188:txBody>
      <a:bodyPr/>
      <a:lstStyle/>
      <a:p>
        <a:r>
          <a:rPr lang="en-US"/>
          <a:t>What projects are we invsetting that focus on parking options?  Might need to take out if not connected to the CMIP.</a:t>
        </a:r>
      </a:p>
    </p188:txBody>
  </p188:cm>
  <p188:cm id="{ADC713C7-C378-4F02-B8A3-D023A80048D6}" authorId="{0F47EE71-15E6-CD0B-8726-B91FF2AAD6DB}" status="resolved" created="2024-01-18T12:04:20.236">
    <ac:deMkLst xmlns:ac="http://schemas.microsoft.com/office/drawing/2013/main/command">
      <pc:docMk xmlns:pc="http://schemas.microsoft.com/office/powerpoint/2013/main/command"/>
      <pc:sldMk xmlns:pc="http://schemas.microsoft.com/office/powerpoint/2013/main/command" cId="765334940" sldId="2147378792"/>
      <ac:picMk id="9" creationId="{2157A706-C2B8-B8B0-BDCC-C13B88FB0E1B}"/>
    </ac:deMkLst>
    <p188:replyLst/>
    <p188:txBody>
      <a:bodyPr/>
      <a:lstStyle/>
      <a:p>
        <a:r>
          <a:rPr lang="en-US"/>
          <a:t>Are people going to think we're promoting new GP lanes?  Could backfire on us -- is it for complete streets?  buses? need to be more specific.</a:t>
        </a:r>
      </a:p>
    </p188:txBody>
  </p188:cm>
</p188:cmLst>
</file>

<file path=ppt/comments/modernComment_7FFE6693_8E3CF298.xml><?xml version="1.0" encoding="utf-8"?>
<p188:cmLst xmlns:a="http://schemas.openxmlformats.org/drawingml/2006/main" xmlns:r="http://schemas.openxmlformats.org/officeDocument/2006/relationships" xmlns:p188="http://schemas.microsoft.com/office/powerpoint/2018/8/main">
  <p188:cm id="{D794B15B-AF0E-4D4C-A0E7-E1DA7B92BF58}" authorId="{0F47EE71-15E6-CD0B-8726-B91FF2AAD6DB}" status="resolved" created="2024-01-18T12:18:33.581">
    <ac:deMkLst xmlns:ac="http://schemas.microsoft.com/office/drawing/2013/main/command">
      <pc:docMk xmlns:pc="http://schemas.microsoft.com/office/powerpoint/2013/main/command"/>
      <pc:sldMk xmlns:pc="http://schemas.microsoft.com/office/powerpoint/2013/main/command" cId="2386358936" sldId="2147378835"/>
      <ac:picMk id="4" creationId="{44D38550-F6B7-076E-A576-AB127BFC200A}"/>
    </ac:deMkLst>
    <p188:txBody>
      <a:bodyPr/>
      <a:lstStyle/>
      <a:p>
        <a:r>
          <a:rPr lang="en-US"/>
          <a:t>What is the purpose of the map on the left?  It's confusing.</a:t>
        </a:r>
      </a:p>
    </p188:txBody>
    <p188:extLst>
      <p:ext xmlns:p="http://schemas.openxmlformats.org/presentationml/2006/main" uri="{57CB4572-C831-44C2-8A1C-0ADB6CCDFE69}">
        <p223:reactions xmlns:p223="http://schemas.microsoft.com/office/powerpoint/2022/03/main">
          <p223:rxn type="👍">
            <p223:instance time="2024-01-18T14:04:40.343" authorId="{4D20F882-1686-7ED4-076D-3D5C8887546C}"/>
          </p223:rxn>
        </p223:reactions>
      </p:ext>
    </p188:extLst>
  </p188:cm>
</p188:cmLst>
</file>

<file path=ppt/comments/modernComment_7FFE66B5_45E8FA51.xml><?xml version="1.0" encoding="utf-8"?>
<p188:cmLst xmlns:a="http://schemas.openxmlformats.org/drawingml/2006/main" xmlns:r="http://schemas.openxmlformats.org/officeDocument/2006/relationships" xmlns:p188="http://schemas.microsoft.com/office/powerpoint/2018/8/main">
  <p188:cm id="{90C11703-A915-4C82-8BE9-FE45C1254DB7}" authorId="{0F47EE71-15E6-CD0B-8726-B91FF2AAD6DB}" created="2024-02-01T17:27:21.657">
    <pc:sldMkLst xmlns:pc="http://schemas.microsoft.com/office/powerpoint/2013/main/command">
      <pc:docMk/>
      <pc:sldMk cId="1172896337" sldId="2147378869"/>
    </pc:sldMkLst>
    <p188:txBody>
      <a:bodyPr/>
      <a:lstStyle/>
      <a:p>
        <a:r>
          <a:rPr lang="en-US"/>
          <a:t>For talking points i call this funding catalyst investment. please include in our TPs, maybe even put on the page?</a:t>
        </a:r>
      </a:p>
    </p188:txBody>
  </p188:cm>
</p188:cmLst>
</file>

<file path=ppt/comments/modernComment_7FFE66B6_3460E0DE.xml><?xml version="1.0" encoding="utf-8"?>
<p188:cmLst xmlns:a="http://schemas.openxmlformats.org/drawingml/2006/main" xmlns:r="http://schemas.openxmlformats.org/officeDocument/2006/relationships" xmlns:p188="http://schemas.microsoft.com/office/powerpoint/2018/8/main">
  <p188:cm id="{6BF45C86-0814-4F50-AF51-5F267D31F929}" authorId="{0F47EE71-15E6-CD0B-8726-B91FF2AAD6DB}" status="resolved" created="2024-01-18T12:10:00.856">
    <ac:deMkLst xmlns:ac="http://schemas.microsoft.com/office/drawing/2013/main/command">
      <pc:docMk xmlns:pc="http://schemas.microsoft.com/office/powerpoint/2013/main/command"/>
      <pc:sldMk xmlns:pc="http://schemas.microsoft.com/office/powerpoint/2013/main/command" cId="878764254" sldId="2147378870"/>
      <ac:spMk id="6" creationId="{2B6D01C6-AC9D-46BB-8183-5AF41048FAAF}"/>
    </ac:deMkLst>
    <p188:txBody>
      <a:bodyPr/>
      <a:lstStyle/>
      <a:p>
        <a:r>
          <a:rPr lang="en-US"/>
          <a:t>I think this order of words in the label sounds better.</a:t>
        </a:r>
      </a:p>
    </p188:txBody>
  </p188:cm>
</p188:cmLst>
</file>

<file path=ppt/comments/modernComment_7FFE66C1_8E102025.xml><?xml version="1.0" encoding="utf-8"?>
<p188:cmLst xmlns:a="http://schemas.openxmlformats.org/drawingml/2006/main" xmlns:r="http://schemas.openxmlformats.org/officeDocument/2006/relationships" xmlns:p188="http://schemas.microsoft.com/office/powerpoint/2018/8/main">
  <p188:cm id="{22958EFE-2837-4B8C-8C01-D17DB94DB2F8}" authorId="{0F47EE71-15E6-CD0B-8726-B91FF2AAD6DB}" status="resolved" created="2024-01-10T07:41:53.632">
    <pc:sldMkLst xmlns:pc="http://schemas.microsoft.com/office/powerpoint/2013/main/command">
      <pc:docMk/>
      <pc:sldMk cId="694826022" sldId="2147378811"/>
    </pc:sldMkLst>
    <p188:txBody>
      <a:bodyPr/>
      <a:lstStyle/>
      <a:p>
        <a:r>
          <a:rPr lang="en-US"/>
          <a:t>Make sure these picture pages accurately reflect what we are investing in, not leaving any residual things here we used in the past that don't apply any more.  This intro slide for each modal category should be 100% accurate.</a:t>
        </a:r>
      </a:p>
    </p188:txBody>
  </p188:cm>
</p188:cmLst>
</file>

<file path=ppt/comments/modernComment_7FFE66C2_DA04643F.xml><?xml version="1.0" encoding="utf-8"?>
<p188:cmLst xmlns:a="http://schemas.openxmlformats.org/drawingml/2006/main" xmlns:r="http://schemas.openxmlformats.org/officeDocument/2006/relationships" xmlns:p188="http://schemas.microsoft.com/office/powerpoint/2018/8/main">
  <p188:cm id="{C95A7F7B-A326-48D9-97F7-C5233E872C2E}" authorId="{0F47EE71-15E6-CD0B-8726-B91FF2AAD6DB}" status="resolved" created="2024-01-10T07:53:33.035">
    <ac:deMkLst xmlns:ac="http://schemas.microsoft.com/office/drawing/2013/main/command">
      <pc:docMk xmlns:pc="http://schemas.microsoft.com/office/powerpoint/2013/main/command"/>
      <pc:sldMk xmlns:pc="http://schemas.microsoft.com/office/powerpoint/2013/main/command" cId="75209781" sldId="2147378882"/>
      <ac:spMk id="6" creationId="{05A6AE5E-BA09-445D-B66A-FDEE947F898D}"/>
    </ac:deMkLst>
    <p188:replyLst>
      <p188:reply id="{8AD7DBD4-69C9-4EA3-BAB3-B5FFFDCF4E05}" authorId="{0F47EE71-15E6-CD0B-8726-B91FF2AAD6DB}" created="2024-01-10T07:53:45.301">
        <p188:txBody>
          <a:bodyPr/>
          <a:lstStyle/>
          <a:p>
            <a:r>
              <a:rPr lang="en-US"/>
              <a:t>Where to put planning for Lids, Caps, etc.?</a:t>
            </a:r>
          </a:p>
        </p188:txBody>
      </p188:reply>
    </p188:replyLst>
    <p188:txBody>
      <a:bodyPr/>
      <a:lstStyle/>
      <a:p>
        <a:r>
          <a:rPr lang="en-US"/>
          <a:t>The freight community will go crazy if they see the ZE Truck Lane here.  They hate it.  Need to remove it.  Also need to highlight mainline improvements for the Design improvements icon.  Auxiliary lanes should take place of ZE Truck Lanes.</a:t>
        </a:r>
      </a:p>
    </p188:txBody>
  </p188:cm>
</p188:cmLst>
</file>

<file path=ppt/comments/modernComment_7FFE66F0_F37A2C6F.xml><?xml version="1.0" encoding="utf-8"?>
<p188:cmLst xmlns:a="http://schemas.openxmlformats.org/drawingml/2006/main" xmlns:r="http://schemas.openxmlformats.org/officeDocument/2006/relationships" xmlns:p188="http://schemas.microsoft.com/office/powerpoint/2018/8/main">
  <p188:cm id="{F7EC9A62-D7A3-4827-AA4D-FF5397F50A34}" authorId="{CC15CE66-E859-E506-0DBF-E220BBFF1F9F}" status="resolved" created="2024-01-18T22:29:39.275">
    <ac:deMkLst xmlns:ac="http://schemas.microsoft.com/office/drawing/2013/main/command">
      <pc:docMk xmlns:pc="http://schemas.microsoft.com/office/powerpoint/2013/main/command"/>
      <pc:sldMk xmlns:pc="http://schemas.microsoft.com/office/powerpoint/2013/main/command" cId="2688114961" sldId="2147378866"/>
      <ac:graphicFrameMk id="42" creationId="{DD4FE65E-4A7F-44FB-1899-9B101924CA01}"/>
    </ac:deMkLst>
    <p188:txBody>
      <a:bodyPr/>
      <a:lstStyle/>
      <a:p>
        <a:r>
          <a:rPr lang="en-US"/>
          <a:t>Please put line shape connecting Community Programs to its green bar for the $443 graph.</a:t>
        </a:r>
      </a:p>
    </p188:txBody>
  </p188:cm>
</p188:cmLst>
</file>

<file path=ppt/comments/modernComment_7FFE66F1_2F58B790.xml><?xml version="1.0" encoding="utf-8"?>
<p188:cmLst xmlns:a="http://schemas.openxmlformats.org/drawingml/2006/main" xmlns:r="http://schemas.openxmlformats.org/officeDocument/2006/relationships" xmlns:p188="http://schemas.microsoft.com/office/powerpoint/2018/8/main">
  <p188:cm id="{53A7BAC8-6A15-417F-9646-FA79D7724B62}" authorId="{42918771-3BD8-C285-A24B-B816BC13E7F2}" status="resolved" created="2024-01-10T18:58:58.828">
    <pc:sldMkLst xmlns:pc="http://schemas.microsoft.com/office/powerpoint/2013/main/command">
      <pc:docMk/>
      <pc:sldMk cId="794343312" sldId="2147378828"/>
    </pc:sldMkLst>
    <p188:txBody>
      <a:bodyPr/>
      <a:lstStyle/>
      <a:p>
        <a:r>
          <a:rPr lang="en-US"/>
          <a:t>Fix formatting</a:t>
        </a:r>
      </a:p>
    </p188:txBody>
  </p188:cm>
  <p188:cm id="{04F58972-35CE-423D-ADAF-FB7700362D47}" authorId="{4D20F882-1686-7ED4-076D-3D5C8887546C}" status="resolved" created="2024-01-12T04:28:04.912">
    <ac:txMkLst xmlns:ac="http://schemas.microsoft.com/office/drawing/2013/main/command">
      <pc:docMk xmlns:pc="http://schemas.microsoft.com/office/powerpoint/2013/main/command"/>
      <pc:sldMk xmlns:pc="http://schemas.microsoft.com/office/powerpoint/2013/main/command" cId="794343312" sldId="2147378828"/>
      <ac:graphicFrameMk id="11" creationId="{86FAD5D9-62EE-4B0C-4242-3EDCDE8EB742}"/>
      <dc:dgmMk xmlns:dc="http://schemas.microsoft.com/office/drawing/2013/diagram/command"/>
      <dc:nodeMk xmlns:dc="http://schemas.microsoft.com/office/drawing/2013/diagram/command" id="{E54A0870-2848-4DE7-B2FD-853816AF47E9}"/>
      <ac:txMk cp="1" len="4">
        <ac:context len="143" hash="613162361"/>
      </ac:txMk>
    </ac:txMkLst>
    <p188:replyLst>
      <p188:reply id="{60507B71-5E2A-40AB-BC34-5D4BA37A3323}" authorId="{C56CE0B0-411D-A850-ECA3-C8F328434FEF}" created="2024-01-12T23:26:33.767">
        <p188:txBody>
          <a:bodyPr/>
          <a:lstStyle/>
          <a:p>
            <a:r>
              <a:rPr lang="en-US"/>
              <a:t>Dave corrected to say Near Term</a:t>
            </a:r>
          </a:p>
        </p188:txBody>
      </p188:reply>
    </p188:replyLst>
    <p188:txBody>
      <a:bodyPr/>
      <a:lstStyle/>
      <a:p>
        <a:r>
          <a:rPr lang="en-US"/>
          <a:t>Michael would like to refer to"near-term" by "initial investment".  Please remove all references to "near-term"</a:t>
        </a:r>
      </a:p>
    </p188:txBody>
  </p188:cm>
</p188:cmLst>
</file>

<file path=ppt/comments/modernComment_7FFE66F3_541129AD.xml><?xml version="1.0" encoding="utf-8"?>
<p188:cmLst xmlns:a="http://schemas.openxmlformats.org/drawingml/2006/main" xmlns:r="http://schemas.openxmlformats.org/officeDocument/2006/relationships" xmlns:p188="http://schemas.microsoft.com/office/powerpoint/2018/8/main">
  <p188:cm id="{1FAF541E-8B51-4CEA-BBF4-7C234C4A01F9}" authorId="{42918771-3BD8-C285-A24B-B816BC13E7F2}" status="resolved" created="2024-01-12T19:14:57.331">
    <pc:sldMkLst xmlns:pc="http://schemas.microsoft.com/office/powerpoint/2013/main/command">
      <pc:docMk/>
      <pc:sldMk cId="1793169862" sldId="2147378857"/>
    </pc:sldMkLst>
    <p188:txBody>
      <a:bodyPr/>
      <a:lstStyle/>
      <a:p>
        <a:r>
          <a:rPr lang="en-US"/>
          <a:t>Tech team/ Metro. Are we good to include these draft values?</a:t>
        </a:r>
      </a:p>
    </p188:txBody>
  </p188:cm>
</p188:cmLst>
</file>

<file path=ppt/comments/modernComment_7FFE66F8_F0BBD69C.xml><?xml version="1.0" encoding="utf-8"?>
<p188:cmLst xmlns:a="http://schemas.openxmlformats.org/drawingml/2006/main" xmlns:r="http://schemas.openxmlformats.org/officeDocument/2006/relationships" xmlns:p188="http://schemas.microsoft.com/office/powerpoint/2018/8/main">
  <p188:cm id="{D4569C42-94BC-4BE7-8694-BD612B4C6ECE}" authorId="{0F47EE71-15E6-CD0B-8726-B91FF2AAD6DB}" created="2024-02-01T17:28:11.315">
    <ac:deMkLst xmlns:ac="http://schemas.microsoft.com/office/drawing/2013/main/command">
      <pc:docMk xmlns:pc="http://schemas.microsoft.com/office/powerpoint/2013/main/command"/>
      <pc:sldMk xmlns:pc="http://schemas.microsoft.com/office/powerpoint/2013/main/command" cId="4038842012" sldId="2147378936"/>
      <ac:picMk id="4" creationId="{1FE61331-7AB7-0CE8-5857-C535D51257BA}"/>
    </ac:deMkLst>
    <p188:txBody>
      <a:bodyPr/>
      <a:lstStyle/>
      <a:p>
        <a:r>
          <a:rPr lang="en-US"/>
          <a:t>need to remove Arches from the environment group</a:t>
        </a:r>
      </a:p>
    </p188:txBody>
  </p188:cm>
</p188:cmLst>
</file>

<file path=ppt/comments/modernComment_7FFE66FA_69976782.xml><?xml version="1.0" encoding="utf-8"?>
<p188:cmLst xmlns:a="http://schemas.openxmlformats.org/drawingml/2006/main" xmlns:r="http://schemas.openxmlformats.org/officeDocument/2006/relationships" xmlns:p188="http://schemas.microsoft.com/office/powerpoint/2018/8/main">
  <p188:cm id="{AD005D8E-1C63-4C5C-835E-A4594B2ACCCA}" authorId="{0F47EE71-15E6-CD0B-8726-B91FF2AAD6DB}" status="resolved" created="2024-01-18T12:18:33.581">
    <ac:deMkLst xmlns:ac="http://schemas.microsoft.com/office/drawing/2013/main/command">
      <pc:docMk xmlns:pc="http://schemas.microsoft.com/office/powerpoint/2013/main/command"/>
      <pc:sldMk xmlns:pc="http://schemas.microsoft.com/office/powerpoint/2013/main/command" cId="2386358936" sldId="2147378835"/>
      <ac:picMk id="4" creationId="{44D38550-F6B7-076E-A576-AB127BFC200A}"/>
    </ac:deMkLst>
    <p188:txBody>
      <a:bodyPr/>
      <a:lstStyle/>
      <a:p>
        <a:r>
          <a:rPr lang="en-US"/>
          <a:t>What is the purpose of the map on the left?  It's confusing.</a:t>
        </a:r>
      </a:p>
    </p188:txBody>
    <p188:extLst>
      <p:ext xmlns:p="http://schemas.openxmlformats.org/presentationml/2006/main" uri="{57CB4572-C831-44C2-8A1C-0ADB6CCDFE69}">
        <p223:reactions xmlns:p223="http://schemas.microsoft.com/office/powerpoint/2022/03/main">
          <p223:rxn type="👍">
            <p223:instance time="2024-01-18T14:04:40.343" authorId="{4D20F882-1686-7ED4-076D-3D5C8887546C}"/>
          </p223:rxn>
        </p223:reactions>
      </p:ext>
    </p188:extLst>
  </p188:cm>
  <p188:cm id="{A0DC6D42-9FD6-40E7-A1C6-074A64DF578A}" authorId="{0F47EE71-15E6-CD0B-8726-B91FF2AAD6DB}" created="2024-02-01T17:29:16.973">
    <ac:deMkLst xmlns:ac="http://schemas.microsoft.com/office/drawing/2013/main/command">
      <pc:docMk xmlns:pc="http://schemas.microsoft.com/office/powerpoint/2013/main/command"/>
      <pc:sldMk xmlns:pc="http://schemas.microsoft.com/office/powerpoint/2013/main/command" cId="1771530114" sldId="2147378938"/>
      <ac:graphicFrameMk id="7" creationId="{A8312B24-2448-CC2E-1C93-CD5D4425126C}"/>
    </ac:deMkLst>
    <p188:txBody>
      <a:bodyPr/>
      <a:lstStyle/>
      <a:p>
        <a:r>
          <a:rPr lang="en-US"/>
          <a:t>duplicate slide?</a:t>
        </a:r>
      </a:p>
    </p188:txBody>
  </p188:cm>
</p188:cmLst>
</file>

<file path=ppt/comments/modernComment_7FFE66FB_1620E3B9.xml><?xml version="1.0" encoding="utf-8"?>
<p188:cmLst xmlns:a="http://schemas.openxmlformats.org/drawingml/2006/main" xmlns:r="http://schemas.openxmlformats.org/officeDocument/2006/relationships" xmlns:p188="http://schemas.microsoft.com/office/powerpoint/2018/8/main">
  <p188:cm id="{85C68765-3C20-49FA-9F6C-432F15616D17}" authorId="{0F47EE71-15E6-CD0B-8726-B91FF2AAD6DB}" created="2024-02-01T17:29:39.192">
    <pc:sldMkLst xmlns:pc="http://schemas.microsoft.com/office/powerpoint/2013/main/command">
      <pc:docMk/>
      <pc:sldMk cId="371254201" sldId="2147378939"/>
    </pc:sldMkLst>
    <p188:txBody>
      <a:bodyPr/>
      <a:lstStyle/>
      <a:p>
        <a:r>
          <a:rPr lang="en-US"/>
          <a:t>duplicate slide?</a:t>
        </a:r>
      </a:p>
    </p188:txBody>
  </p188:cm>
</p188:cmLst>
</file>

<file path=ppt/comments/modernComment_7FFE66FC_B478A74C.xml><?xml version="1.0" encoding="utf-8"?>
<p188:cmLst xmlns:a="http://schemas.openxmlformats.org/drawingml/2006/main" xmlns:r="http://schemas.openxmlformats.org/officeDocument/2006/relationships" xmlns:p188="http://schemas.microsoft.com/office/powerpoint/2018/8/main">
  <p188:cm id="{E75342B8-9E72-41CD-A5EE-01AB110B053A}" authorId="{0F47EE71-15E6-CD0B-8726-B91FF2AAD6DB}" created="2024-02-01T17:30:00.099">
    <pc:sldMkLst xmlns:pc="http://schemas.microsoft.com/office/powerpoint/2013/main/command">
      <pc:docMk/>
      <pc:sldMk cId="3027806028" sldId="2147378940"/>
    </pc:sldMkLst>
    <p188:txBody>
      <a:bodyPr/>
      <a:lstStyle/>
      <a:p>
        <a:r>
          <a:rPr lang="en-US"/>
          <a:t>duplicate slide?</a:t>
        </a:r>
      </a:p>
    </p188:txBody>
  </p188:cm>
</p188:cmLst>
</file>

<file path=ppt/comments/modernComment_7FFE66FD_5C60C179.xml><?xml version="1.0" encoding="utf-8"?>
<p188:cmLst xmlns:a="http://schemas.openxmlformats.org/drawingml/2006/main" xmlns:r="http://schemas.openxmlformats.org/officeDocument/2006/relationships" xmlns:p188="http://schemas.microsoft.com/office/powerpoint/2018/8/main">
  <p188:cm id="{FEB939D3-1A84-4982-A025-01CBAB69FA82}" authorId="{0F47EE71-15E6-CD0B-8726-B91FF2AAD6DB}" created="2024-02-01T17:30:17.849">
    <pc:sldMkLst xmlns:pc="http://schemas.microsoft.com/office/powerpoint/2013/main/command">
      <pc:docMk/>
      <pc:sldMk cId="1549844857" sldId="2147378941"/>
    </pc:sldMkLst>
    <p188:txBody>
      <a:bodyPr/>
      <a:lstStyle/>
      <a:p>
        <a:r>
          <a:rPr lang="en-US"/>
          <a:t>duplicate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A6FC9-788F-4CFD-9DA8-ECE37C35B37F}"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E54A0870-2848-4DE7-B2FD-853816AF47E9}">
      <dgm:prSet custT="1"/>
      <dgm:spPr/>
      <dgm:t>
        <a:bodyPr/>
        <a:lstStyle/>
        <a:p>
          <a:pPr marL="0" lvl="0" algn="l" defTabSz="622300" rtl="0">
            <a:lnSpc>
              <a:spcPct val="90000"/>
            </a:lnSpc>
            <a:spcBef>
              <a:spcPct val="0"/>
            </a:spcBef>
            <a:spcAft>
              <a:spcPct val="35000"/>
            </a:spcAft>
            <a:buNone/>
          </a:pPr>
          <a:r>
            <a:rPr lang="en-US" sz="1400" b="1" i="0" kern="1200">
              <a:latin typeface="Calibri"/>
              <a:ea typeface="Calibri"/>
              <a:cs typeface="Calibri"/>
            </a:rPr>
            <a:t>Near-Term Tier 1 Projects </a:t>
          </a:r>
          <a:r>
            <a:rPr lang="en-US" sz="1400" b="0" i="0" kern="1200"/>
            <a:t>not selected for immediate funding</a:t>
          </a:r>
        </a:p>
        <a:p>
          <a:pPr marL="0" lvl="0" algn="l" defTabSz="622300">
            <a:lnSpc>
              <a:spcPct val="90000"/>
            </a:lnSpc>
            <a:spcBef>
              <a:spcPct val="0"/>
            </a:spcBef>
            <a:spcAft>
              <a:spcPct val="35000"/>
            </a:spcAft>
            <a:buNone/>
          </a:pPr>
          <a:endParaRPr lang="en-US" sz="1400" b="0" i="0" kern="1200"/>
        </a:p>
      </dgm:t>
    </dgm:pt>
    <dgm:pt modelId="{C96786E8-6181-40EC-88F0-42972F4CD411}" type="parTrans" cxnId="{590475CA-D6AA-45B0-9D63-2E60DDCAAB10}">
      <dgm:prSet/>
      <dgm:spPr/>
      <dgm:t>
        <a:bodyPr/>
        <a:lstStyle/>
        <a:p>
          <a:endParaRPr lang="en-US"/>
        </a:p>
      </dgm:t>
    </dgm:pt>
    <dgm:pt modelId="{BC829B8C-F6BE-4C7B-8BCA-FCF8D3105FE8}" type="sibTrans" cxnId="{590475CA-D6AA-45B0-9D63-2E60DDCAAB10}">
      <dgm:prSet phldrT="1" phldr="0"/>
      <dgm:spPr/>
      <dgm:t>
        <a:bodyPr/>
        <a:lstStyle/>
        <a:p>
          <a:r>
            <a:rPr lang="en-US"/>
            <a:t>1</a:t>
          </a:r>
        </a:p>
      </dgm:t>
    </dgm:pt>
    <dgm:pt modelId="{E56BD280-F3AE-4D2A-88CF-A272755D1A62}">
      <dgm:prSet custT="1"/>
      <dgm:spPr/>
      <dgm:t>
        <a:bodyPr/>
        <a:lstStyle/>
        <a:p>
          <a:r>
            <a:rPr lang="en-US" sz="1400" b="1" i="0"/>
            <a:t>Longer-term Tier 1 Projects</a:t>
          </a:r>
          <a:r>
            <a:rPr lang="en-US" sz="1400" b="0" i="0"/>
            <a:t> that require additional development.</a:t>
          </a:r>
        </a:p>
        <a:p>
          <a:endParaRPr lang="en-US" sz="1400" b="0" i="0"/>
        </a:p>
      </dgm:t>
    </dgm:pt>
    <dgm:pt modelId="{F5948894-15EE-4D67-A9E0-3DA99D5D0EAE}" type="parTrans" cxnId="{98038F7F-C338-4E88-BEFE-610FE6DA81C5}">
      <dgm:prSet/>
      <dgm:spPr/>
      <dgm:t>
        <a:bodyPr/>
        <a:lstStyle/>
        <a:p>
          <a:endParaRPr lang="en-US"/>
        </a:p>
      </dgm:t>
    </dgm:pt>
    <dgm:pt modelId="{2065E9B5-F0F3-4626-A7DB-B04AFC0DDBA5}" type="sibTrans" cxnId="{98038F7F-C338-4E88-BEFE-610FE6DA81C5}">
      <dgm:prSet phldrT="2" phldr="0"/>
      <dgm:spPr/>
      <dgm:t>
        <a:bodyPr/>
        <a:lstStyle/>
        <a:p>
          <a:r>
            <a:rPr lang="en-US"/>
            <a:t>2</a:t>
          </a:r>
        </a:p>
      </dgm:t>
    </dgm:pt>
    <dgm:pt modelId="{3BCC1490-E2A7-4E00-8FAB-2493620BC592}">
      <dgm:prSet custT="1"/>
      <dgm:spPr/>
      <dgm:t>
        <a:bodyPr/>
        <a:lstStyle/>
        <a:p>
          <a:r>
            <a:rPr lang="en-US" sz="1400" b="1" i="0"/>
            <a:t>Tier 2 Projects</a:t>
          </a:r>
          <a:r>
            <a:rPr lang="en-US" sz="1400" b="0" i="0"/>
            <a:t> that need additional development and refinement to become more aligned</a:t>
          </a:r>
        </a:p>
        <a:p>
          <a:endParaRPr lang="en-US" sz="1400" b="0" i="0"/>
        </a:p>
      </dgm:t>
    </dgm:pt>
    <dgm:pt modelId="{DBED89FA-A42C-4B96-979E-6A101DF03F2B}" type="parTrans" cxnId="{E835A39A-EA9D-4630-817D-A08F4F3F3FCE}">
      <dgm:prSet/>
      <dgm:spPr/>
      <dgm:t>
        <a:bodyPr/>
        <a:lstStyle/>
        <a:p>
          <a:endParaRPr lang="en-US"/>
        </a:p>
      </dgm:t>
    </dgm:pt>
    <dgm:pt modelId="{1CD4D6B4-6491-4EDE-A481-42A830314336}" type="sibTrans" cxnId="{E835A39A-EA9D-4630-817D-A08F4F3F3FCE}">
      <dgm:prSet phldrT="3" phldr="0"/>
      <dgm:spPr/>
      <dgm:t>
        <a:bodyPr/>
        <a:lstStyle/>
        <a:p>
          <a:r>
            <a:rPr lang="en-US"/>
            <a:t>3</a:t>
          </a:r>
        </a:p>
      </dgm:t>
    </dgm:pt>
    <dgm:pt modelId="{30A99AF6-D6B1-44CE-A90D-C204F545EBF1}">
      <dgm:prSet custT="1"/>
      <dgm:spPr/>
      <dgm:t>
        <a:bodyPr/>
        <a:lstStyle/>
        <a:p>
          <a:r>
            <a:rPr lang="en-US" sz="1400" b="1" i="0">
              <a:latin typeface="Calibri Light" panose="020F0302020204030204"/>
            </a:rPr>
            <a:t>Equity-focused</a:t>
          </a:r>
          <a:r>
            <a:rPr lang="en-US" sz="1400" b="1" i="0"/>
            <a:t> planning </a:t>
          </a:r>
          <a:r>
            <a:rPr lang="en-US" sz="1400" b="0" i="0"/>
            <a:t>to identify equity gaps, provide technical assistance for communities, etc.</a:t>
          </a:r>
        </a:p>
        <a:p>
          <a:endParaRPr lang="en-US" sz="1400" b="0" i="0"/>
        </a:p>
      </dgm:t>
    </dgm:pt>
    <dgm:pt modelId="{F740D8A6-A40D-435F-9A37-FAE13661339C}" type="parTrans" cxnId="{016CBC67-5059-4811-BAEC-9A07DC99A0E8}">
      <dgm:prSet/>
      <dgm:spPr/>
      <dgm:t>
        <a:bodyPr/>
        <a:lstStyle/>
        <a:p>
          <a:endParaRPr lang="en-US"/>
        </a:p>
      </dgm:t>
    </dgm:pt>
    <dgm:pt modelId="{0CDF5F35-6AFA-4797-863A-4F64A5A1938B}" type="sibTrans" cxnId="{016CBC67-5059-4811-BAEC-9A07DC99A0E8}">
      <dgm:prSet phldrT="4" phldr="0"/>
      <dgm:spPr/>
      <dgm:t>
        <a:bodyPr/>
        <a:lstStyle/>
        <a:p>
          <a:r>
            <a:rPr lang="en-US"/>
            <a:t>4</a:t>
          </a:r>
        </a:p>
      </dgm:t>
    </dgm:pt>
    <dgm:pt modelId="{8AF44E3C-672B-4AA2-B4DC-D46A8EAEC0A2}">
      <dgm:prSet custT="1"/>
      <dgm:spPr/>
      <dgm:t>
        <a:bodyPr/>
        <a:lstStyle/>
        <a:p>
          <a:r>
            <a:rPr lang="en-US" sz="1400" b="1" i="0"/>
            <a:t>Pilot programs, strategic initiatives, </a:t>
          </a:r>
          <a:r>
            <a:rPr lang="en-US" sz="1400" b="0" i="0"/>
            <a:t>and</a:t>
          </a:r>
          <a:r>
            <a:rPr lang="en-US" sz="1400" b="1" i="0"/>
            <a:t> planning studies</a:t>
          </a:r>
        </a:p>
        <a:p>
          <a:endParaRPr lang="en-US" sz="1400" b="0" i="0"/>
        </a:p>
        <a:p>
          <a:endParaRPr lang="en-US" sz="1400" b="0" i="0"/>
        </a:p>
      </dgm:t>
    </dgm:pt>
    <dgm:pt modelId="{B72E82C2-010A-41B1-80AC-AA2AD8366CA9}" type="parTrans" cxnId="{56057B99-369F-41DB-9C40-DCE835740B52}">
      <dgm:prSet/>
      <dgm:spPr/>
      <dgm:t>
        <a:bodyPr/>
        <a:lstStyle/>
        <a:p>
          <a:endParaRPr lang="en-US"/>
        </a:p>
      </dgm:t>
    </dgm:pt>
    <dgm:pt modelId="{54C2AA55-7111-45B3-998B-9C3498DA1218}" type="sibTrans" cxnId="{56057B99-369F-41DB-9C40-DCE835740B52}">
      <dgm:prSet phldrT="5" phldr="0"/>
      <dgm:spPr/>
      <dgm:t>
        <a:bodyPr/>
        <a:lstStyle/>
        <a:p>
          <a:r>
            <a:rPr lang="en-US"/>
            <a:t>5</a:t>
          </a:r>
        </a:p>
      </dgm:t>
    </dgm:pt>
    <dgm:pt modelId="{94EF7B53-3254-46DD-9453-E0583E246EA8}" type="pres">
      <dgm:prSet presAssocID="{82DA6FC9-788F-4CFD-9DA8-ECE37C35B37F}" presName="linearFlow" presStyleCnt="0">
        <dgm:presLayoutVars>
          <dgm:dir/>
          <dgm:animLvl val="lvl"/>
          <dgm:resizeHandles val="exact"/>
        </dgm:presLayoutVars>
      </dgm:prSet>
      <dgm:spPr/>
    </dgm:pt>
    <dgm:pt modelId="{F24ABF96-6540-41A4-BBC4-F1DB4CDD9E47}" type="pres">
      <dgm:prSet presAssocID="{E54A0870-2848-4DE7-B2FD-853816AF47E9}" presName="compositeNode" presStyleCnt="0"/>
      <dgm:spPr/>
    </dgm:pt>
    <dgm:pt modelId="{C846E4A2-90EC-4CA4-8FFF-C629F12F5B60}" type="pres">
      <dgm:prSet presAssocID="{E54A0870-2848-4DE7-B2FD-853816AF47E9}" presName="parTx" presStyleLbl="node1" presStyleIdx="0" presStyleCnt="0">
        <dgm:presLayoutVars>
          <dgm:chMax val="0"/>
          <dgm:chPref val="0"/>
          <dgm:bulletEnabled val="1"/>
        </dgm:presLayoutVars>
      </dgm:prSet>
      <dgm:spPr/>
    </dgm:pt>
    <dgm:pt modelId="{FB7B2F22-3BEB-4619-BD13-CF025FFE64B1}" type="pres">
      <dgm:prSet presAssocID="{E54A0870-2848-4DE7-B2FD-853816AF47E9}" presName="parSh" presStyleCnt="0"/>
      <dgm:spPr/>
    </dgm:pt>
    <dgm:pt modelId="{E626DC31-4FD3-400F-A497-C3E48A6FC529}" type="pres">
      <dgm:prSet presAssocID="{E54A0870-2848-4DE7-B2FD-853816AF47E9}" presName="lineNode" presStyleLbl="alignAccFollowNode1" presStyleIdx="0" presStyleCnt="15"/>
      <dgm:spPr/>
    </dgm:pt>
    <dgm:pt modelId="{F1106FD6-1F19-473C-AE03-7D5F95784972}" type="pres">
      <dgm:prSet presAssocID="{E54A0870-2848-4DE7-B2FD-853816AF47E9}" presName="lineArrowNode" presStyleLbl="alignAccFollowNode1" presStyleIdx="1" presStyleCnt="15"/>
      <dgm:spPr/>
    </dgm:pt>
    <dgm:pt modelId="{0F3A6AB1-2DDA-40D3-AB45-D9C844AEED4C}" type="pres">
      <dgm:prSet presAssocID="{BC829B8C-F6BE-4C7B-8BCA-FCF8D3105FE8}" presName="sibTransNodeCircle" presStyleLbl="alignNode1" presStyleIdx="0" presStyleCnt="5">
        <dgm:presLayoutVars>
          <dgm:chMax val="0"/>
          <dgm:bulletEnabled/>
        </dgm:presLayoutVars>
      </dgm:prSet>
      <dgm:spPr/>
    </dgm:pt>
    <dgm:pt modelId="{D1F676AA-283F-4FD5-A963-D3F0400C3D40}" type="pres">
      <dgm:prSet presAssocID="{BC829B8C-F6BE-4C7B-8BCA-FCF8D3105FE8}" presName="spacerBetweenCircleAndCallout" presStyleCnt="0">
        <dgm:presLayoutVars/>
      </dgm:prSet>
      <dgm:spPr/>
    </dgm:pt>
    <dgm:pt modelId="{D56151D1-0BAB-47C2-9E00-180FD14F59A9}" type="pres">
      <dgm:prSet presAssocID="{E54A0870-2848-4DE7-B2FD-853816AF47E9}" presName="nodeText" presStyleLbl="alignAccFollowNode1" presStyleIdx="2" presStyleCnt="15" custScaleY="100000" custLinFactNeighborX="5551">
        <dgm:presLayoutVars>
          <dgm:bulletEnabled val="1"/>
        </dgm:presLayoutVars>
      </dgm:prSet>
      <dgm:spPr/>
    </dgm:pt>
    <dgm:pt modelId="{8ADB7708-2374-4F5A-A553-D511D7C76EA3}" type="pres">
      <dgm:prSet presAssocID="{BC829B8C-F6BE-4C7B-8BCA-FCF8D3105FE8}" presName="sibTransComposite" presStyleCnt="0"/>
      <dgm:spPr/>
    </dgm:pt>
    <dgm:pt modelId="{ED710242-2457-4205-A76A-070BE7A1239C}" type="pres">
      <dgm:prSet presAssocID="{E56BD280-F3AE-4D2A-88CF-A272755D1A62}" presName="compositeNode" presStyleCnt="0"/>
      <dgm:spPr/>
    </dgm:pt>
    <dgm:pt modelId="{6B1A64F2-7C70-47F3-8A8F-06DC75547465}" type="pres">
      <dgm:prSet presAssocID="{E56BD280-F3AE-4D2A-88CF-A272755D1A62}" presName="parTx" presStyleLbl="node1" presStyleIdx="0" presStyleCnt="0">
        <dgm:presLayoutVars>
          <dgm:chMax val="0"/>
          <dgm:chPref val="0"/>
          <dgm:bulletEnabled val="1"/>
        </dgm:presLayoutVars>
      </dgm:prSet>
      <dgm:spPr/>
    </dgm:pt>
    <dgm:pt modelId="{25C11D04-9411-4209-AD39-1010B88A36E2}" type="pres">
      <dgm:prSet presAssocID="{E56BD280-F3AE-4D2A-88CF-A272755D1A62}" presName="parSh" presStyleCnt="0"/>
      <dgm:spPr/>
    </dgm:pt>
    <dgm:pt modelId="{91925863-E153-433F-B52F-5ACA8C1236F9}" type="pres">
      <dgm:prSet presAssocID="{E56BD280-F3AE-4D2A-88CF-A272755D1A62}" presName="lineNode" presStyleLbl="alignAccFollowNode1" presStyleIdx="3" presStyleCnt="15"/>
      <dgm:spPr/>
    </dgm:pt>
    <dgm:pt modelId="{98BAD282-92FC-48B2-A538-A11BD7B66075}" type="pres">
      <dgm:prSet presAssocID="{E56BD280-F3AE-4D2A-88CF-A272755D1A62}" presName="lineArrowNode" presStyleLbl="alignAccFollowNode1" presStyleIdx="4" presStyleCnt="15"/>
      <dgm:spPr/>
    </dgm:pt>
    <dgm:pt modelId="{59F45EB6-E0D8-4BAF-A01C-3B02F9C5677D}" type="pres">
      <dgm:prSet presAssocID="{2065E9B5-F0F3-4626-A7DB-B04AFC0DDBA5}" presName="sibTransNodeCircle" presStyleLbl="alignNode1" presStyleIdx="1" presStyleCnt="5">
        <dgm:presLayoutVars>
          <dgm:chMax val="0"/>
          <dgm:bulletEnabled/>
        </dgm:presLayoutVars>
      </dgm:prSet>
      <dgm:spPr/>
    </dgm:pt>
    <dgm:pt modelId="{84AE8B6D-8838-4C15-B69B-2DF9C11BEBE8}" type="pres">
      <dgm:prSet presAssocID="{2065E9B5-F0F3-4626-A7DB-B04AFC0DDBA5}" presName="spacerBetweenCircleAndCallout" presStyleCnt="0">
        <dgm:presLayoutVars/>
      </dgm:prSet>
      <dgm:spPr/>
    </dgm:pt>
    <dgm:pt modelId="{CD398BFE-1DD9-4EBC-9AF5-781BD2D0EA6F}" type="pres">
      <dgm:prSet presAssocID="{E56BD280-F3AE-4D2A-88CF-A272755D1A62}" presName="nodeText" presStyleLbl="alignAccFollowNode1" presStyleIdx="5" presStyleCnt="15" custScaleX="106268" custLinFactNeighborX="-490" custLinFactNeighborY="-644">
        <dgm:presLayoutVars>
          <dgm:bulletEnabled val="1"/>
        </dgm:presLayoutVars>
      </dgm:prSet>
      <dgm:spPr/>
    </dgm:pt>
    <dgm:pt modelId="{72D786C8-4A4A-4419-878B-34BF1DED687E}" type="pres">
      <dgm:prSet presAssocID="{2065E9B5-F0F3-4626-A7DB-B04AFC0DDBA5}" presName="sibTransComposite" presStyleCnt="0"/>
      <dgm:spPr/>
    </dgm:pt>
    <dgm:pt modelId="{F0BF9558-4226-4511-9542-25CC897D4326}" type="pres">
      <dgm:prSet presAssocID="{3BCC1490-E2A7-4E00-8FAB-2493620BC592}" presName="compositeNode" presStyleCnt="0"/>
      <dgm:spPr/>
    </dgm:pt>
    <dgm:pt modelId="{BEEF5F50-F4A9-4E21-A3B1-92F3740A77A7}" type="pres">
      <dgm:prSet presAssocID="{3BCC1490-E2A7-4E00-8FAB-2493620BC592}" presName="parTx" presStyleLbl="node1" presStyleIdx="0" presStyleCnt="0">
        <dgm:presLayoutVars>
          <dgm:chMax val="0"/>
          <dgm:chPref val="0"/>
          <dgm:bulletEnabled val="1"/>
        </dgm:presLayoutVars>
      </dgm:prSet>
      <dgm:spPr/>
    </dgm:pt>
    <dgm:pt modelId="{CC3B62A3-BEA7-4792-AE16-0BF8B2C54A7D}" type="pres">
      <dgm:prSet presAssocID="{3BCC1490-E2A7-4E00-8FAB-2493620BC592}" presName="parSh" presStyleCnt="0"/>
      <dgm:spPr/>
    </dgm:pt>
    <dgm:pt modelId="{A2C1EEA8-BA09-43B0-A2D2-29155B5DD98C}" type="pres">
      <dgm:prSet presAssocID="{3BCC1490-E2A7-4E00-8FAB-2493620BC592}" presName="lineNode" presStyleLbl="alignAccFollowNode1" presStyleIdx="6" presStyleCnt="15"/>
      <dgm:spPr/>
    </dgm:pt>
    <dgm:pt modelId="{A9EAFA6B-66AD-4A32-8D58-CC0707C55CF3}" type="pres">
      <dgm:prSet presAssocID="{3BCC1490-E2A7-4E00-8FAB-2493620BC592}" presName="lineArrowNode" presStyleLbl="alignAccFollowNode1" presStyleIdx="7" presStyleCnt="15"/>
      <dgm:spPr/>
    </dgm:pt>
    <dgm:pt modelId="{36E34D8E-2C0A-4D37-B1A4-BB6743E3F698}" type="pres">
      <dgm:prSet presAssocID="{1CD4D6B4-6491-4EDE-A481-42A830314336}" presName="sibTransNodeCircle" presStyleLbl="alignNode1" presStyleIdx="2" presStyleCnt="5">
        <dgm:presLayoutVars>
          <dgm:chMax val="0"/>
          <dgm:bulletEnabled/>
        </dgm:presLayoutVars>
      </dgm:prSet>
      <dgm:spPr/>
    </dgm:pt>
    <dgm:pt modelId="{901F1675-D8EB-4160-BBF3-323F53E6B18E}" type="pres">
      <dgm:prSet presAssocID="{1CD4D6B4-6491-4EDE-A481-42A830314336}" presName="spacerBetweenCircleAndCallout" presStyleCnt="0">
        <dgm:presLayoutVars/>
      </dgm:prSet>
      <dgm:spPr/>
    </dgm:pt>
    <dgm:pt modelId="{BA9771ED-C987-4F82-843D-17020EF50EC2}" type="pres">
      <dgm:prSet presAssocID="{3BCC1490-E2A7-4E00-8FAB-2493620BC592}" presName="nodeText" presStyleLbl="alignAccFollowNode1" presStyleIdx="8" presStyleCnt="15" custScaleX="119128" custLinFactNeighborX="-2552" custLinFactNeighborY="-1746">
        <dgm:presLayoutVars>
          <dgm:bulletEnabled val="1"/>
        </dgm:presLayoutVars>
      </dgm:prSet>
      <dgm:spPr/>
    </dgm:pt>
    <dgm:pt modelId="{036ED8AA-E7F4-4C49-98D1-70DC8105DBC0}" type="pres">
      <dgm:prSet presAssocID="{1CD4D6B4-6491-4EDE-A481-42A830314336}" presName="sibTransComposite" presStyleCnt="0"/>
      <dgm:spPr/>
    </dgm:pt>
    <dgm:pt modelId="{916C1A6B-9F23-47B2-832F-C8E54B98D5E2}" type="pres">
      <dgm:prSet presAssocID="{30A99AF6-D6B1-44CE-A90D-C204F545EBF1}" presName="compositeNode" presStyleCnt="0"/>
      <dgm:spPr/>
    </dgm:pt>
    <dgm:pt modelId="{A83ABF57-9D3A-48A7-A804-1688847AAA37}" type="pres">
      <dgm:prSet presAssocID="{30A99AF6-D6B1-44CE-A90D-C204F545EBF1}" presName="parTx" presStyleLbl="node1" presStyleIdx="0" presStyleCnt="0">
        <dgm:presLayoutVars>
          <dgm:chMax val="0"/>
          <dgm:chPref val="0"/>
          <dgm:bulletEnabled val="1"/>
        </dgm:presLayoutVars>
      </dgm:prSet>
      <dgm:spPr/>
    </dgm:pt>
    <dgm:pt modelId="{BEBCC287-77E7-4A62-A9D9-A6FEF9DCAE65}" type="pres">
      <dgm:prSet presAssocID="{30A99AF6-D6B1-44CE-A90D-C204F545EBF1}" presName="parSh" presStyleCnt="0"/>
      <dgm:spPr/>
    </dgm:pt>
    <dgm:pt modelId="{0CAB80C7-60D7-4E24-A50F-2958554A3FA4}" type="pres">
      <dgm:prSet presAssocID="{30A99AF6-D6B1-44CE-A90D-C204F545EBF1}" presName="lineNode" presStyleLbl="alignAccFollowNode1" presStyleIdx="9" presStyleCnt="15"/>
      <dgm:spPr/>
    </dgm:pt>
    <dgm:pt modelId="{3E3348D0-760C-44D8-AF13-0882CCA5CC25}" type="pres">
      <dgm:prSet presAssocID="{30A99AF6-D6B1-44CE-A90D-C204F545EBF1}" presName="lineArrowNode" presStyleLbl="alignAccFollowNode1" presStyleIdx="10" presStyleCnt="15"/>
      <dgm:spPr/>
    </dgm:pt>
    <dgm:pt modelId="{61197D8C-0748-4569-86A5-15BB796721D6}" type="pres">
      <dgm:prSet presAssocID="{0CDF5F35-6AFA-4797-863A-4F64A5A1938B}" presName="sibTransNodeCircle" presStyleLbl="alignNode1" presStyleIdx="3" presStyleCnt="5">
        <dgm:presLayoutVars>
          <dgm:chMax val="0"/>
          <dgm:bulletEnabled/>
        </dgm:presLayoutVars>
      </dgm:prSet>
      <dgm:spPr/>
    </dgm:pt>
    <dgm:pt modelId="{78DE61E4-B46E-4700-8BC4-3A66BA2D1CD1}" type="pres">
      <dgm:prSet presAssocID="{0CDF5F35-6AFA-4797-863A-4F64A5A1938B}" presName="spacerBetweenCircleAndCallout" presStyleCnt="0">
        <dgm:presLayoutVars/>
      </dgm:prSet>
      <dgm:spPr/>
    </dgm:pt>
    <dgm:pt modelId="{780FB205-B513-4949-A9D2-26330BDB8C48}" type="pres">
      <dgm:prSet presAssocID="{30A99AF6-D6B1-44CE-A90D-C204F545EBF1}" presName="nodeText" presStyleLbl="alignAccFollowNode1" presStyleIdx="11" presStyleCnt="15" custScaleX="127608" custScaleY="100000" custLinFactNeighborX="693" custLinFactNeighborY="-2759">
        <dgm:presLayoutVars>
          <dgm:bulletEnabled val="1"/>
        </dgm:presLayoutVars>
      </dgm:prSet>
      <dgm:spPr/>
    </dgm:pt>
    <dgm:pt modelId="{0896835F-20DB-47FC-9A54-E088D2EF7B3E}" type="pres">
      <dgm:prSet presAssocID="{0CDF5F35-6AFA-4797-863A-4F64A5A1938B}" presName="sibTransComposite" presStyleCnt="0"/>
      <dgm:spPr/>
    </dgm:pt>
    <dgm:pt modelId="{F42142D5-BAE5-40CB-BC57-7739FAE4ECA4}" type="pres">
      <dgm:prSet presAssocID="{8AF44E3C-672B-4AA2-B4DC-D46A8EAEC0A2}" presName="compositeNode" presStyleCnt="0"/>
      <dgm:spPr/>
    </dgm:pt>
    <dgm:pt modelId="{A6E78B6B-2D3F-4AED-ADD7-8AF028A64EC9}" type="pres">
      <dgm:prSet presAssocID="{8AF44E3C-672B-4AA2-B4DC-D46A8EAEC0A2}" presName="parTx" presStyleLbl="node1" presStyleIdx="0" presStyleCnt="0">
        <dgm:presLayoutVars>
          <dgm:chMax val="0"/>
          <dgm:chPref val="0"/>
          <dgm:bulletEnabled val="1"/>
        </dgm:presLayoutVars>
      </dgm:prSet>
      <dgm:spPr/>
    </dgm:pt>
    <dgm:pt modelId="{BADE1E92-EB2A-4F03-B6BA-0959C2D7EC4E}" type="pres">
      <dgm:prSet presAssocID="{8AF44E3C-672B-4AA2-B4DC-D46A8EAEC0A2}" presName="parSh" presStyleCnt="0"/>
      <dgm:spPr/>
    </dgm:pt>
    <dgm:pt modelId="{57590C06-B83C-4B75-8ABE-C95725464538}" type="pres">
      <dgm:prSet presAssocID="{8AF44E3C-672B-4AA2-B4DC-D46A8EAEC0A2}" presName="lineNode" presStyleLbl="alignAccFollowNode1" presStyleIdx="12" presStyleCnt="15"/>
      <dgm:spPr/>
    </dgm:pt>
    <dgm:pt modelId="{0051F7E0-CE98-4CF8-8DD4-0712FB6D0C70}" type="pres">
      <dgm:prSet presAssocID="{8AF44E3C-672B-4AA2-B4DC-D46A8EAEC0A2}" presName="lineArrowNode" presStyleLbl="alignAccFollowNode1" presStyleIdx="13" presStyleCnt="15"/>
      <dgm:spPr/>
    </dgm:pt>
    <dgm:pt modelId="{D683754F-A064-400B-B918-45EA1F4825D9}" type="pres">
      <dgm:prSet presAssocID="{54C2AA55-7111-45B3-998B-9C3498DA1218}" presName="sibTransNodeCircle" presStyleLbl="alignNode1" presStyleIdx="4" presStyleCnt="5">
        <dgm:presLayoutVars>
          <dgm:chMax val="0"/>
          <dgm:bulletEnabled/>
        </dgm:presLayoutVars>
      </dgm:prSet>
      <dgm:spPr/>
    </dgm:pt>
    <dgm:pt modelId="{55F8233A-6DA3-47DA-9621-226F2C5DAB01}" type="pres">
      <dgm:prSet presAssocID="{54C2AA55-7111-45B3-998B-9C3498DA1218}" presName="spacerBetweenCircleAndCallout" presStyleCnt="0">
        <dgm:presLayoutVars/>
      </dgm:prSet>
      <dgm:spPr/>
    </dgm:pt>
    <dgm:pt modelId="{773AEC7E-943B-458F-9322-C09E50020BCD}" type="pres">
      <dgm:prSet presAssocID="{8AF44E3C-672B-4AA2-B4DC-D46A8EAEC0A2}" presName="nodeText" presStyleLbl="alignAccFollowNode1" presStyleIdx="14" presStyleCnt="15" custLinFactNeighborX="5030" custLinFactNeighborY="-1850">
        <dgm:presLayoutVars>
          <dgm:bulletEnabled val="1"/>
        </dgm:presLayoutVars>
      </dgm:prSet>
      <dgm:spPr/>
    </dgm:pt>
  </dgm:ptLst>
  <dgm:cxnLst>
    <dgm:cxn modelId="{16CAD503-2BEC-49F0-AC57-B2DC4C93DE60}" type="presOf" srcId="{2065E9B5-F0F3-4626-A7DB-B04AFC0DDBA5}" destId="{59F45EB6-E0D8-4BAF-A01C-3B02F9C5677D}" srcOrd="0" destOrd="0" presId="urn:microsoft.com/office/officeart/2016/7/layout/LinearArrowProcessNumbered"/>
    <dgm:cxn modelId="{F8C91925-DBE9-4059-9018-4D69134C783E}" type="presOf" srcId="{30A99AF6-D6B1-44CE-A90D-C204F545EBF1}" destId="{780FB205-B513-4949-A9D2-26330BDB8C48}" srcOrd="0" destOrd="0" presId="urn:microsoft.com/office/officeart/2016/7/layout/LinearArrowProcessNumbered"/>
    <dgm:cxn modelId="{016CBC67-5059-4811-BAEC-9A07DC99A0E8}" srcId="{82DA6FC9-788F-4CFD-9DA8-ECE37C35B37F}" destId="{30A99AF6-D6B1-44CE-A90D-C204F545EBF1}" srcOrd="3" destOrd="0" parTransId="{F740D8A6-A40D-435F-9A37-FAE13661339C}" sibTransId="{0CDF5F35-6AFA-4797-863A-4F64A5A1938B}"/>
    <dgm:cxn modelId="{428FC248-DFB8-40C1-A6B8-3022F6AE07DF}" type="presOf" srcId="{1CD4D6B4-6491-4EDE-A481-42A830314336}" destId="{36E34D8E-2C0A-4D37-B1A4-BB6743E3F698}" srcOrd="0" destOrd="0" presId="urn:microsoft.com/office/officeart/2016/7/layout/LinearArrowProcessNumbered"/>
    <dgm:cxn modelId="{AC095F6D-1210-48BE-BD08-8213A6EC32F4}" type="presOf" srcId="{BC829B8C-F6BE-4C7B-8BCA-FCF8D3105FE8}" destId="{0F3A6AB1-2DDA-40D3-AB45-D9C844AEED4C}" srcOrd="0" destOrd="0" presId="urn:microsoft.com/office/officeart/2016/7/layout/LinearArrowProcessNumbered"/>
    <dgm:cxn modelId="{FF119755-9D0D-46EE-BBBF-35899215F2C1}" type="presOf" srcId="{3BCC1490-E2A7-4E00-8FAB-2493620BC592}" destId="{BA9771ED-C987-4F82-843D-17020EF50EC2}" srcOrd="0" destOrd="0" presId="urn:microsoft.com/office/officeart/2016/7/layout/LinearArrowProcessNumbered"/>
    <dgm:cxn modelId="{16712576-41C3-49BE-99F0-67794E0251C4}" type="presOf" srcId="{0CDF5F35-6AFA-4797-863A-4F64A5A1938B}" destId="{61197D8C-0748-4569-86A5-15BB796721D6}" srcOrd="0" destOrd="0" presId="urn:microsoft.com/office/officeart/2016/7/layout/LinearArrowProcessNumbered"/>
    <dgm:cxn modelId="{75B99D56-BBAA-4786-9888-A8ABE622FD6A}" type="presOf" srcId="{82DA6FC9-788F-4CFD-9DA8-ECE37C35B37F}" destId="{94EF7B53-3254-46DD-9453-E0583E246EA8}" srcOrd="0" destOrd="0" presId="urn:microsoft.com/office/officeart/2016/7/layout/LinearArrowProcessNumbered"/>
    <dgm:cxn modelId="{98038F7F-C338-4E88-BEFE-610FE6DA81C5}" srcId="{82DA6FC9-788F-4CFD-9DA8-ECE37C35B37F}" destId="{E56BD280-F3AE-4D2A-88CF-A272755D1A62}" srcOrd="1" destOrd="0" parTransId="{F5948894-15EE-4D67-A9E0-3DA99D5D0EAE}" sibTransId="{2065E9B5-F0F3-4626-A7DB-B04AFC0DDBA5}"/>
    <dgm:cxn modelId="{56057B99-369F-41DB-9C40-DCE835740B52}" srcId="{82DA6FC9-788F-4CFD-9DA8-ECE37C35B37F}" destId="{8AF44E3C-672B-4AA2-B4DC-D46A8EAEC0A2}" srcOrd="4" destOrd="0" parTransId="{B72E82C2-010A-41B1-80AC-AA2AD8366CA9}" sibTransId="{54C2AA55-7111-45B3-998B-9C3498DA1218}"/>
    <dgm:cxn modelId="{E835A39A-EA9D-4630-817D-A08F4F3F3FCE}" srcId="{82DA6FC9-788F-4CFD-9DA8-ECE37C35B37F}" destId="{3BCC1490-E2A7-4E00-8FAB-2493620BC592}" srcOrd="2" destOrd="0" parTransId="{DBED89FA-A42C-4B96-979E-6A101DF03F2B}" sibTransId="{1CD4D6B4-6491-4EDE-A481-42A830314336}"/>
    <dgm:cxn modelId="{4C8A8AC1-5EF8-4EFE-98D1-CE2FD1D21214}" type="presOf" srcId="{E56BD280-F3AE-4D2A-88CF-A272755D1A62}" destId="{CD398BFE-1DD9-4EBC-9AF5-781BD2D0EA6F}" srcOrd="0" destOrd="0" presId="urn:microsoft.com/office/officeart/2016/7/layout/LinearArrowProcessNumbered"/>
    <dgm:cxn modelId="{590475CA-D6AA-45B0-9D63-2E60DDCAAB10}" srcId="{82DA6FC9-788F-4CFD-9DA8-ECE37C35B37F}" destId="{E54A0870-2848-4DE7-B2FD-853816AF47E9}" srcOrd="0" destOrd="0" parTransId="{C96786E8-6181-40EC-88F0-42972F4CD411}" sibTransId="{BC829B8C-F6BE-4C7B-8BCA-FCF8D3105FE8}"/>
    <dgm:cxn modelId="{186511EA-6FF2-40FD-9AB8-7FD70B15A632}" type="presOf" srcId="{8AF44E3C-672B-4AA2-B4DC-D46A8EAEC0A2}" destId="{773AEC7E-943B-458F-9322-C09E50020BCD}" srcOrd="0" destOrd="0" presId="urn:microsoft.com/office/officeart/2016/7/layout/LinearArrowProcessNumbered"/>
    <dgm:cxn modelId="{31C1A6F5-791F-49AD-A46F-5AEAA3CF137D}" type="presOf" srcId="{E54A0870-2848-4DE7-B2FD-853816AF47E9}" destId="{D56151D1-0BAB-47C2-9E00-180FD14F59A9}" srcOrd="0" destOrd="0" presId="urn:microsoft.com/office/officeart/2016/7/layout/LinearArrowProcessNumbered"/>
    <dgm:cxn modelId="{B0BBBFF9-536E-4BF7-948B-8EDD7AE36B2F}" type="presOf" srcId="{54C2AA55-7111-45B3-998B-9C3498DA1218}" destId="{D683754F-A064-400B-B918-45EA1F4825D9}" srcOrd="0" destOrd="0" presId="urn:microsoft.com/office/officeart/2016/7/layout/LinearArrowProcessNumbered"/>
    <dgm:cxn modelId="{2764493F-0ECD-466C-BC48-B8A48E6F19DC}" type="presParOf" srcId="{94EF7B53-3254-46DD-9453-E0583E246EA8}" destId="{F24ABF96-6540-41A4-BBC4-F1DB4CDD9E47}" srcOrd="0" destOrd="0" presId="urn:microsoft.com/office/officeart/2016/7/layout/LinearArrowProcessNumbered"/>
    <dgm:cxn modelId="{5562D6E7-7031-4A03-8210-BAA55EBC69D9}" type="presParOf" srcId="{F24ABF96-6540-41A4-BBC4-F1DB4CDD9E47}" destId="{C846E4A2-90EC-4CA4-8FFF-C629F12F5B60}" srcOrd="0" destOrd="0" presId="urn:microsoft.com/office/officeart/2016/7/layout/LinearArrowProcessNumbered"/>
    <dgm:cxn modelId="{8B6B8CA9-F358-4502-A445-FB0D26F67C3D}" type="presParOf" srcId="{F24ABF96-6540-41A4-BBC4-F1DB4CDD9E47}" destId="{FB7B2F22-3BEB-4619-BD13-CF025FFE64B1}" srcOrd="1" destOrd="0" presId="urn:microsoft.com/office/officeart/2016/7/layout/LinearArrowProcessNumbered"/>
    <dgm:cxn modelId="{28D46086-BD29-4BD0-873E-9911EA2424AE}" type="presParOf" srcId="{FB7B2F22-3BEB-4619-BD13-CF025FFE64B1}" destId="{E626DC31-4FD3-400F-A497-C3E48A6FC529}" srcOrd="0" destOrd="0" presId="urn:microsoft.com/office/officeart/2016/7/layout/LinearArrowProcessNumbered"/>
    <dgm:cxn modelId="{B7CDD509-E75F-4A82-9E24-3368046353BD}" type="presParOf" srcId="{FB7B2F22-3BEB-4619-BD13-CF025FFE64B1}" destId="{F1106FD6-1F19-473C-AE03-7D5F95784972}" srcOrd="1" destOrd="0" presId="urn:microsoft.com/office/officeart/2016/7/layout/LinearArrowProcessNumbered"/>
    <dgm:cxn modelId="{0976A858-1747-429D-91AE-A0C67880B129}" type="presParOf" srcId="{FB7B2F22-3BEB-4619-BD13-CF025FFE64B1}" destId="{0F3A6AB1-2DDA-40D3-AB45-D9C844AEED4C}" srcOrd="2" destOrd="0" presId="urn:microsoft.com/office/officeart/2016/7/layout/LinearArrowProcessNumbered"/>
    <dgm:cxn modelId="{6D1D485F-7F72-4500-B4A6-BC5C3CF40BCE}" type="presParOf" srcId="{FB7B2F22-3BEB-4619-BD13-CF025FFE64B1}" destId="{D1F676AA-283F-4FD5-A963-D3F0400C3D40}" srcOrd="3" destOrd="0" presId="urn:microsoft.com/office/officeart/2016/7/layout/LinearArrowProcessNumbered"/>
    <dgm:cxn modelId="{19D37626-BD72-4D8C-AE7B-D0506F70F13E}" type="presParOf" srcId="{F24ABF96-6540-41A4-BBC4-F1DB4CDD9E47}" destId="{D56151D1-0BAB-47C2-9E00-180FD14F59A9}" srcOrd="2" destOrd="0" presId="urn:microsoft.com/office/officeart/2016/7/layout/LinearArrowProcessNumbered"/>
    <dgm:cxn modelId="{8044D5DC-B181-4561-8EA2-06F9EF7B0464}" type="presParOf" srcId="{94EF7B53-3254-46DD-9453-E0583E246EA8}" destId="{8ADB7708-2374-4F5A-A553-D511D7C76EA3}" srcOrd="1" destOrd="0" presId="urn:microsoft.com/office/officeart/2016/7/layout/LinearArrowProcessNumbered"/>
    <dgm:cxn modelId="{0B23C66D-3C5F-4597-90C3-61FD2A81EDAD}" type="presParOf" srcId="{94EF7B53-3254-46DD-9453-E0583E246EA8}" destId="{ED710242-2457-4205-A76A-070BE7A1239C}" srcOrd="2" destOrd="0" presId="urn:microsoft.com/office/officeart/2016/7/layout/LinearArrowProcessNumbered"/>
    <dgm:cxn modelId="{3EB05345-A632-4D6D-8EB6-6C6605AAD699}" type="presParOf" srcId="{ED710242-2457-4205-A76A-070BE7A1239C}" destId="{6B1A64F2-7C70-47F3-8A8F-06DC75547465}" srcOrd="0" destOrd="0" presId="urn:microsoft.com/office/officeart/2016/7/layout/LinearArrowProcessNumbered"/>
    <dgm:cxn modelId="{4AF6F8DF-1AA0-4BCC-B430-C61B87CC4406}" type="presParOf" srcId="{ED710242-2457-4205-A76A-070BE7A1239C}" destId="{25C11D04-9411-4209-AD39-1010B88A36E2}" srcOrd="1" destOrd="0" presId="urn:microsoft.com/office/officeart/2016/7/layout/LinearArrowProcessNumbered"/>
    <dgm:cxn modelId="{3E2E8B28-7565-4C4C-A54D-D7855980CB72}" type="presParOf" srcId="{25C11D04-9411-4209-AD39-1010B88A36E2}" destId="{91925863-E153-433F-B52F-5ACA8C1236F9}" srcOrd="0" destOrd="0" presId="urn:microsoft.com/office/officeart/2016/7/layout/LinearArrowProcessNumbered"/>
    <dgm:cxn modelId="{8B094182-08D1-4845-A8C5-5BE8969479C3}" type="presParOf" srcId="{25C11D04-9411-4209-AD39-1010B88A36E2}" destId="{98BAD282-92FC-48B2-A538-A11BD7B66075}" srcOrd="1" destOrd="0" presId="urn:microsoft.com/office/officeart/2016/7/layout/LinearArrowProcessNumbered"/>
    <dgm:cxn modelId="{5B9ED681-E4BA-4E0F-831A-411EFF821A36}" type="presParOf" srcId="{25C11D04-9411-4209-AD39-1010B88A36E2}" destId="{59F45EB6-E0D8-4BAF-A01C-3B02F9C5677D}" srcOrd="2" destOrd="0" presId="urn:microsoft.com/office/officeart/2016/7/layout/LinearArrowProcessNumbered"/>
    <dgm:cxn modelId="{54B3804C-9A47-422D-A1B1-B1EB25D3724C}" type="presParOf" srcId="{25C11D04-9411-4209-AD39-1010B88A36E2}" destId="{84AE8B6D-8838-4C15-B69B-2DF9C11BEBE8}" srcOrd="3" destOrd="0" presId="urn:microsoft.com/office/officeart/2016/7/layout/LinearArrowProcessNumbered"/>
    <dgm:cxn modelId="{8DA9A5F2-326C-4AA6-866E-67EBF55EA1FC}" type="presParOf" srcId="{ED710242-2457-4205-A76A-070BE7A1239C}" destId="{CD398BFE-1DD9-4EBC-9AF5-781BD2D0EA6F}" srcOrd="2" destOrd="0" presId="urn:microsoft.com/office/officeart/2016/7/layout/LinearArrowProcessNumbered"/>
    <dgm:cxn modelId="{F0265EAA-8AB4-4238-8A13-FEF839971F8E}" type="presParOf" srcId="{94EF7B53-3254-46DD-9453-E0583E246EA8}" destId="{72D786C8-4A4A-4419-878B-34BF1DED687E}" srcOrd="3" destOrd="0" presId="urn:microsoft.com/office/officeart/2016/7/layout/LinearArrowProcessNumbered"/>
    <dgm:cxn modelId="{7D119186-2390-4AF7-9ED2-B80251DF3C18}" type="presParOf" srcId="{94EF7B53-3254-46DD-9453-E0583E246EA8}" destId="{F0BF9558-4226-4511-9542-25CC897D4326}" srcOrd="4" destOrd="0" presId="urn:microsoft.com/office/officeart/2016/7/layout/LinearArrowProcessNumbered"/>
    <dgm:cxn modelId="{7A72B108-3284-4F05-9C95-FD786458A48B}" type="presParOf" srcId="{F0BF9558-4226-4511-9542-25CC897D4326}" destId="{BEEF5F50-F4A9-4E21-A3B1-92F3740A77A7}" srcOrd="0" destOrd="0" presId="urn:microsoft.com/office/officeart/2016/7/layout/LinearArrowProcessNumbered"/>
    <dgm:cxn modelId="{D61B7B9C-4A6B-4096-BF8B-46F53D006845}" type="presParOf" srcId="{F0BF9558-4226-4511-9542-25CC897D4326}" destId="{CC3B62A3-BEA7-4792-AE16-0BF8B2C54A7D}" srcOrd="1" destOrd="0" presId="urn:microsoft.com/office/officeart/2016/7/layout/LinearArrowProcessNumbered"/>
    <dgm:cxn modelId="{7D950B1F-F3A6-4937-8E84-688DE5BBF924}" type="presParOf" srcId="{CC3B62A3-BEA7-4792-AE16-0BF8B2C54A7D}" destId="{A2C1EEA8-BA09-43B0-A2D2-29155B5DD98C}" srcOrd="0" destOrd="0" presId="urn:microsoft.com/office/officeart/2016/7/layout/LinearArrowProcessNumbered"/>
    <dgm:cxn modelId="{44E2FD5A-FD48-4354-BB38-E7486513C2BB}" type="presParOf" srcId="{CC3B62A3-BEA7-4792-AE16-0BF8B2C54A7D}" destId="{A9EAFA6B-66AD-4A32-8D58-CC0707C55CF3}" srcOrd="1" destOrd="0" presId="urn:microsoft.com/office/officeart/2016/7/layout/LinearArrowProcessNumbered"/>
    <dgm:cxn modelId="{E85DD480-CB7E-4F7E-BD2B-D0336849738B}" type="presParOf" srcId="{CC3B62A3-BEA7-4792-AE16-0BF8B2C54A7D}" destId="{36E34D8E-2C0A-4D37-B1A4-BB6743E3F698}" srcOrd="2" destOrd="0" presId="urn:microsoft.com/office/officeart/2016/7/layout/LinearArrowProcessNumbered"/>
    <dgm:cxn modelId="{01B241CC-348A-462C-B836-5D08E59416E7}" type="presParOf" srcId="{CC3B62A3-BEA7-4792-AE16-0BF8B2C54A7D}" destId="{901F1675-D8EB-4160-BBF3-323F53E6B18E}" srcOrd="3" destOrd="0" presId="urn:microsoft.com/office/officeart/2016/7/layout/LinearArrowProcessNumbered"/>
    <dgm:cxn modelId="{72FB43B5-531F-4FCA-8697-6CFA753C3E82}" type="presParOf" srcId="{F0BF9558-4226-4511-9542-25CC897D4326}" destId="{BA9771ED-C987-4F82-843D-17020EF50EC2}" srcOrd="2" destOrd="0" presId="urn:microsoft.com/office/officeart/2016/7/layout/LinearArrowProcessNumbered"/>
    <dgm:cxn modelId="{8E3D5010-C99B-4FF8-B6AB-EC312AE97868}" type="presParOf" srcId="{94EF7B53-3254-46DD-9453-E0583E246EA8}" destId="{036ED8AA-E7F4-4C49-98D1-70DC8105DBC0}" srcOrd="5" destOrd="0" presId="urn:microsoft.com/office/officeart/2016/7/layout/LinearArrowProcessNumbered"/>
    <dgm:cxn modelId="{E6925F3B-6BD7-495E-ADE8-FEC7305FD9D9}" type="presParOf" srcId="{94EF7B53-3254-46DD-9453-E0583E246EA8}" destId="{916C1A6B-9F23-47B2-832F-C8E54B98D5E2}" srcOrd="6" destOrd="0" presId="urn:microsoft.com/office/officeart/2016/7/layout/LinearArrowProcessNumbered"/>
    <dgm:cxn modelId="{1A2F0B53-EA68-4480-8AA3-F3A8C5366CB4}" type="presParOf" srcId="{916C1A6B-9F23-47B2-832F-C8E54B98D5E2}" destId="{A83ABF57-9D3A-48A7-A804-1688847AAA37}" srcOrd="0" destOrd="0" presId="urn:microsoft.com/office/officeart/2016/7/layout/LinearArrowProcessNumbered"/>
    <dgm:cxn modelId="{79154F00-98A3-45D9-B6C7-7AA1C12C5364}" type="presParOf" srcId="{916C1A6B-9F23-47B2-832F-C8E54B98D5E2}" destId="{BEBCC287-77E7-4A62-A9D9-A6FEF9DCAE65}" srcOrd="1" destOrd="0" presId="urn:microsoft.com/office/officeart/2016/7/layout/LinearArrowProcessNumbered"/>
    <dgm:cxn modelId="{B853EF76-DFA5-4C92-B4ED-C93FB71B202A}" type="presParOf" srcId="{BEBCC287-77E7-4A62-A9D9-A6FEF9DCAE65}" destId="{0CAB80C7-60D7-4E24-A50F-2958554A3FA4}" srcOrd="0" destOrd="0" presId="urn:microsoft.com/office/officeart/2016/7/layout/LinearArrowProcessNumbered"/>
    <dgm:cxn modelId="{20331ADB-1830-460E-B0E1-EDD0E5A5E3AE}" type="presParOf" srcId="{BEBCC287-77E7-4A62-A9D9-A6FEF9DCAE65}" destId="{3E3348D0-760C-44D8-AF13-0882CCA5CC25}" srcOrd="1" destOrd="0" presId="urn:microsoft.com/office/officeart/2016/7/layout/LinearArrowProcessNumbered"/>
    <dgm:cxn modelId="{4A1D63AB-5413-4FA7-94CC-E95BB73A6400}" type="presParOf" srcId="{BEBCC287-77E7-4A62-A9D9-A6FEF9DCAE65}" destId="{61197D8C-0748-4569-86A5-15BB796721D6}" srcOrd="2" destOrd="0" presId="urn:microsoft.com/office/officeart/2016/7/layout/LinearArrowProcessNumbered"/>
    <dgm:cxn modelId="{44DA0F69-4DDB-49FD-BD05-15D1055FC677}" type="presParOf" srcId="{BEBCC287-77E7-4A62-A9D9-A6FEF9DCAE65}" destId="{78DE61E4-B46E-4700-8BC4-3A66BA2D1CD1}" srcOrd="3" destOrd="0" presId="urn:microsoft.com/office/officeart/2016/7/layout/LinearArrowProcessNumbered"/>
    <dgm:cxn modelId="{3349518C-94AE-429C-86FD-22D0FE74BBF7}" type="presParOf" srcId="{916C1A6B-9F23-47B2-832F-C8E54B98D5E2}" destId="{780FB205-B513-4949-A9D2-26330BDB8C48}" srcOrd="2" destOrd="0" presId="urn:microsoft.com/office/officeart/2016/7/layout/LinearArrowProcessNumbered"/>
    <dgm:cxn modelId="{60108705-6659-4E4A-9E6A-C6D3976AC80B}" type="presParOf" srcId="{94EF7B53-3254-46DD-9453-E0583E246EA8}" destId="{0896835F-20DB-47FC-9A54-E088D2EF7B3E}" srcOrd="7" destOrd="0" presId="urn:microsoft.com/office/officeart/2016/7/layout/LinearArrowProcessNumbered"/>
    <dgm:cxn modelId="{9F076C64-D698-436F-9DA5-5CD692852897}" type="presParOf" srcId="{94EF7B53-3254-46DD-9453-E0583E246EA8}" destId="{F42142D5-BAE5-40CB-BC57-7739FAE4ECA4}" srcOrd="8" destOrd="0" presId="urn:microsoft.com/office/officeart/2016/7/layout/LinearArrowProcessNumbered"/>
    <dgm:cxn modelId="{D41F49FA-C10A-4994-91B6-DA2079958294}" type="presParOf" srcId="{F42142D5-BAE5-40CB-BC57-7739FAE4ECA4}" destId="{A6E78B6B-2D3F-4AED-ADD7-8AF028A64EC9}" srcOrd="0" destOrd="0" presId="urn:microsoft.com/office/officeart/2016/7/layout/LinearArrowProcessNumbered"/>
    <dgm:cxn modelId="{C7C30A45-145C-4D37-8816-2EC8B5026DE2}" type="presParOf" srcId="{F42142D5-BAE5-40CB-BC57-7739FAE4ECA4}" destId="{BADE1E92-EB2A-4F03-B6BA-0959C2D7EC4E}" srcOrd="1" destOrd="0" presId="urn:microsoft.com/office/officeart/2016/7/layout/LinearArrowProcessNumbered"/>
    <dgm:cxn modelId="{30F093AA-3946-47CE-AE0B-032B5095A157}" type="presParOf" srcId="{BADE1E92-EB2A-4F03-B6BA-0959C2D7EC4E}" destId="{57590C06-B83C-4B75-8ABE-C95725464538}" srcOrd="0" destOrd="0" presId="urn:microsoft.com/office/officeart/2016/7/layout/LinearArrowProcessNumbered"/>
    <dgm:cxn modelId="{494AC3E2-155B-4E1C-82EC-D45541DC1EE0}" type="presParOf" srcId="{BADE1E92-EB2A-4F03-B6BA-0959C2D7EC4E}" destId="{0051F7E0-CE98-4CF8-8DD4-0712FB6D0C70}" srcOrd="1" destOrd="0" presId="urn:microsoft.com/office/officeart/2016/7/layout/LinearArrowProcessNumbered"/>
    <dgm:cxn modelId="{F122F47F-2CE0-4939-A564-D73D49C4028D}" type="presParOf" srcId="{BADE1E92-EB2A-4F03-B6BA-0959C2D7EC4E}" destId="{D683754F-A064-400B-B918-45EA1F4825D9}" srcOrd="2" destOrd="0" presId="urn:microsoft.com/office/officeart/2016/7/layout/LinearArrowProcessNumbered"/>
    <dgm:cxn modelId="{B21127B5-E987-4B16-8D34-2B0BB49F1A2A}" type="presParOf" srcId="{BADE1E92-EB2A-4F03-B6BA-0959C2D7EC4E}" destId="{55F8233A-6DA3-47DA-9621-226F2C5DAB01}" srcOrd="3" destOrd="0" presId="urn:microsoft.com/office/officeart/2016/7/layout/LinearArrowProcessNumbered"/>
    <dgm:cxn modelId="{22BA1FDE-5764-43C9-A36C-3CB1679FF462}" type="presParOf" srcId="{F42142D5-BAE5-40CB-BC57-7739FAE4ECA4}" destId="{773AEC7E-943B-458F-9322-C09E50020BCD}"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6DC31-4FD3-400F-A497-C3E48A6FC529}">
      <dsp:nvSpPr>
        <dsp:cNvPr id="0" name=""/>
        <dsp:cNvSpPr/>
      </dsp:nvSpPr>
      <dsp:spPr>
        <a:xfrm>
          <a:off x="1047775" y="1282375"/>
          <a:ext cx="836016"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06FD6-1F19-473C-AE03-7D5F95784972}">
      <dsp:nvSpPr>
        <dsp:cNvPr id="0" name=""/>
        <dsp:cNvSpPr/>
      </dsp:nvSpPr>
      <dsp:spPr>
        <a:xfrm>
          <a:off x="1933953" y="1212132"/>
          <a:ext cx="96141" cy="180696"/>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3A6AB1-2DDA-40D3-AB45-D9C844AEED4C}">
      <dsp:nvSpPr>
        <dsp:cNvPr id="0" name=""/>
        <dsp:cNvSpPr/>
      </dsp:nvSpPr>
      <dsp:spPr>
        <a:xfrm>
          <a:off x="524079" y="863217"/>
          <a:ext cx="838388" cy="8383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4" tIns="32534" rIns="32534" bIns="32534"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46858" y="985996"/>
        <a:ext cx="592830" cy="592830"/>
      </dsp:txXfrm>
    </dsp:sp>
    <dsp:sp modelId="{D56151D1-0BAB-47C2-9E00-180FD14F59A9}">
      <dsp:nvSpPr>
        <dsp:cNvPr id="0" name=""/>
        <dsp:cNvSpPr/>
      </dsp:nvSpPr>
      <dsp:spPr>
        <a:xfrm>
          <a:off x="107171" y="1867196"/>
          <a:ext cx="188103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378" tIns="165100" rIns="148378" bIns="165100" numCol="1" spcCol="1270" anchor="t" anchorCtr="0">
          <a:noAutofit/>
        </a:bodyPr>
        <a:lstStyle/>
        <a:p>
          <a:pPr marL="0" lvl="0" indent="0" algn="l" defTabSz="622300" rtl="0">
            <a:lnSpc>
              <a:spcPct val="90000"/>
            </a:lnSpc>
            <a:spcBef>
              <a:spcPct val="0"/>
            </a:spcBef>
            <a:spcAft>
              <a:spcPct val="35000"/>
            </a:spcAft>
            <a:buNone/>
          </a:pPr>
          <a:r>
            <a:rPr lang="en-US" sz="1400" b="1" i="0" kern="1200">
              <a:latin typeface="Calibri"/>
              <a:ea typeface="Calibri"/>
              <a:cs typeface="Calibri"/>
            </a:rPr>
            <a:t>Near-Term Tier 1 Projects </a:t>
          </a:r>
          <a:r>
            <a:rPr lang="en-US" sz="1400" b="0" i="0" kern="1200"/>
            <a:t>not selected for immediate funding</a:t>
          </a:r>
        </a:p>
        <a:p>
          <a:pPr marL="0" lvl="0" indent="0" algn="l" defTabSz="622300">
            <a:lnSpc>
              <a:spcPct val="90000"/>
            </a:lnSpc>
            <a:spcBef>
              <a:spcPct val="0"/>
            </a:spcBef>
            <a:spcAft>
              <a:spcPct val="35000"/>
            </a:spcAft>
            <a:buNone/>
          </a:pPr>
          <a:endParaRPr lang="en-US" sz="1400" b="0" i="0" kern="1200"/>
        </a:p>
      </dsp:txBody>
      <dsp:txXfrm>
        <a:off x="107171" y="2243403"/>
        <a:ext cx="1881037" cy="1589393"/>
      </dsp:txXfrm>
    </dsp:sp>
    <dsp:sp modelId="{91925863-E153-433F-B52F-5ACA8C1236F9}">
      <dsp:nvSpPr>
        <dsp:cNvPr id="0" name=""/>
        <dsp:cNvSpPr/>
      </dsp:nvSpPr>
      <dsp:spPr>
        <a:xfrm>
          <a:off x="2152117" y="1282367"/>
          <a:ext cx="1882478"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AD282-92FC-48B2-A538-A11BD7B66075}">
      <dsp:nvSpPr>
        <dsp:cNvPr id="0" name=""/>
        <dsp:cNvSpPr/>
      </dsp:nvSpPr>
      <dsp:spPr>
        <a:xfrm>
          <a:off x="4084795" y="1212124"/>
          <a:ext cx="96215" cy="18071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45EB6-E0D8-4BAF-A01C-3B02F9C5677D}">
      <dsp:nvSpPr>
        <dsp:cNvPr id="0" name=""/>
        <dsp:cNvSpPr/>
      </dsp:nvSpPr>
      <dsp:spPr>
        <a:xfrm>
          <a:off x="2674162" y="863208"/>
          <a:ext cx="838388" cy="8383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4" tIns="32534" rIns="32534" bIns="32534"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96941" y="985987"/>
        <a:ext cx="592830" cy="592830"/>
      </dsp:txXfrm>
    </dsp:sp>
    <dsp:sp modelId="{CD398BFE-1DD9-4EBC-9AF5-781BD2D0EA6F}">
      <dsp:nvSpPr>
        <dsp:cNvPr id="0" name=""/>
        <dsp:cNvSpPr/>
      </dsp:nvSpPr>
      <dsp:spPr>
        <a:xfrm>
          <a:off x="2083522" y="1854537"/>
          <a:ext cx="2011439"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06" tIns="165100" rIns="149306" bIns="165100" numCol="1" spcCol="1270" anchor="t" anchorCtr="0">
          <a:noAutofit/>
        </a:bodyPr>
        <a:lstStyle/>
        <a:p>
          <a:pPr marL="0" lvl="0" indent="0" algn="l" defTabSz="622300">
            <a:lnSpc>
              <a:spcPct val="90000"/>
            </a:lnSpc>
            <a:spcBef>
              <a:spcPct val="0"/>
            </a:spcBef>
            <a:spcAft>
              <a:spcPct val="35000"/>
            </a:spcAft>
            <a:buNone/>
          </a:pPr>
          <a:r>
            <a:rPr lang="en-US" sz="1400" b="1" i="0" kern="1200"/>
            <a:t>Longer-term Tier 1 Projects</a:t>
          </a:r>
          <a:r>
            <a:rPr lang="en-US" sz="1400" b="0" i="0" kern="1200"/>
            <a:t> that require additional development.</a:t>
          </a:r>
        </a:p>
        <a:p>
          <a:pPr marL="0" lvl="0" indent="0" algn="l" defTabSz="622300">
            <a:lnSpc>
              <a:spcPct val="90000"/>
            </a:lnSpc>
            <a:spcBef>
              <a:spcPct val="0"/>
            </a:spcBef>
            <a:spcAft>
              <a:spcPct val="35000"/>
            </a:spcAft>
            <a:buNone/>
          </a:pPr>
          <a:endParaRPr lang="en-US" sz="1400" b="0" i="0" kern="1200"/>
        </a:p>
      </dsp:txBody>
      <dsp:txXfrm>
        <a:off x="2083522" y="2247657"/>
        <a:ext cx="2011439" cy="1572480"/>
      </dsp:txXfrm>
    </dsp:sp>
    <dsp:sp modelId="{A2C1EEA8-BA09-43B0-A2D2-29155B5DD98C}">
      <dsp:nvSpPr>
        <dsp:cNvPr id="0" name=""/>
        <dsp:cNvSpPr/>
      </dsp:nvSpPr>
      <dsp:spPr>
        <a:xfrm>
          <a:off x="4436860" y="1282366"/>
          <a:ext cx="1882478"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EAFA6B-66AD-4A32-8D58-CC0707C55CF3}">
      <dsp:nvSpPr>
        <dsp:cNvPr id="0" name=""/>
        <dsp:cNvSpPr/>
      </dsp:nvSpPr>
      <dsp:spPr>
        <a:xfrm>
          <a:off x="6369538" y="1212122"/>
          <a:ext cx="96215" cy="180717"/>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E34D8E-2C0A-4D37-B1A4-BB6743E3F698}">
      <dsp:nvSpPr>
        <dsp:cNvPr id="0" name=""/>
        <dsp:cNvSpPr/>
      </dsp:nvSpPr>
      <dsp:spPr>
        <a:xfrm>
          <a:off x="4958905" y="863207"/>
          <a:ext cx="838388" cy="8383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4" tIns="32534" rIns="32534" bIns="32534"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5081684" y="985986"/>
        <a:ext cx="592830" cy="592830"/>
      </dsp:txXfrm>
    </dsp:sp>
    <dsp:sp modelId="{BA9771ED-C987-4F82-843D-17020EF50EC2}">
      <dsp:nvSpPr>
        <dsp:cNvPr id="0" name=""/>
        <dsp:cNvSpPr/>
      </dsp:nvSpPr>
      <dsp:spPr>
        <a:xfrm>
          <a:off x="4206761" y="1832876"/>
          <a:ext cx="2262396"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806" tIns="165100" rIns="149806" bIns="165100" numCol="1" spcCol="1270" anchor="t" anchorCtr="0">
          <a:noAutofit/>
        </a:bodyPr>
        <a:lstStyle/>
        <a:p>
          <a:pPr marL="0" lvl="0" indent="0" algn="l" defTabSz="622300">
            <a:lnSpc>
              <a:spcPct val="90000"/>
            </a:lnSpc>
            <a:spcBef>
              <a:spcPct val="0"/>
            </a:spcBef>
            <a:spcAft>
              <a:spcPct val="35000"/>
            </a:spcAft>
            <a:buNone/>
          </a:pPr>
          <a:r>
            <a:rPr lang="en-US" sz="1400" b="1" i="0" kern="1200"/>
            <a:t>Tier 2 Projects</a:t>
          </a:r>
          <a:r>
            <a:rPr lang="en-US" sz="1400" b="0" i="0" kern="1200"/>
            <a:t> that need additional development and refinement to become more aligned</a:t>
          </a:r>
        </a:p>
        <a:p>
          <a:pPr marL="0" lvl="0" indent="0" algn="l" defTabSz="622300">
            <a:lnSpc>
              <a:spcPct val="90000"/>
            </a:lnSpc>
            <a:spcBef>
              <a:spcPct val="0"/>
            </a:spcBef>
            <a:spcAft>
              <a:spcPct val="35000"/>
            </a:spcAft>
            <a:buNone/>
          </a:pPr>
          <a:endParaRPr lang="en-US" sz="1400" b="0" i="0" kern="1200"/>
        </a:p>
      </dsp:txBody>
      <dsp:txXfrm>
        <a:off x="4206761" y="2225996"/>
        <a:ext cx="2262396" cy="1572480"/>
      </dsp:txXfrm>
    </dsp:sp>
    <dsp:sp modelId="{0CAB80C7-60D7-4E24-A50F-2958554A3FA4}">
      <dsp:nvSpPr>
        <dsp:cNvPr id="0" name=""/>
        <dsp:cNvSpPr/>
      </dsp:nvSpPr>
      <dsp:spPr>
        <a:xfrm>
          <a:off x="6809636" y="1282365"/>
          <a:ext cx="1882478"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3348D0-760C-44D8-AF13-0882CCA5CC25}">
      <dsp:nvSpPr>
        <dsp:cNvPr id="0" name=""/>
        <dsp:cNvSpPr/>
      </dsp:nvSpPr>
      <dsp:spPr>
        <a:xfrm>
          <a:off x="8742314" y="1212122"/>
          <a:ext cx="96215" cy="180717"/>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197D8C-0748-4569-86A5-15BB796721D6}">
      <dsp:nvSpPr>
        <dsp:cNvPr id="0" name=""/>
        <dsp:cNvSpPr/>
      </dsp:nvSpPr>
      <dsp:spPr>
        <a:xfrm>
          <a:off x="7331681" y="863207"/>
          <a:ext cx="838388" cy="8383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4" tIns="32534" rIns="32534" bIns="32534"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7454460" y="985986"/>
        <a:ext cx="592830" cy="592830"/>
      </dsp:txXfrm>
    </dsp:sp>
    <dsp:sp modelId="{780FB205-B513-4949-A9D2-26330BDB8C48}">
      <dsp:nvSpPr>
        <dsp:cNvPr id="0" name=""/>
        <dsp:cNvSpPr/>
      </dsp:nvSpPr>
      <dsp:spPr>
        <a:xfrm>
          <a:off x="6560190" y="1812965"/>
          <a:ext cx="242783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0077" tIns="165100" rIns="150077" bIns="165100" numCol="1" spcCol="1270" anchor="t" anchorCtr="0">
          <a:noAutofit/>
        </a:bodyPr>
        <a:lstStyle/>
        <a:p>
          <a:pPr marL="0" lvl="0" indent="0" algn="l" defTabSz="622300">
            <a:lnSpc>
              <a:spcPct val="90000"/>
            </a:lnSpc>
            <a:spcBef>
              <a:spcPct val="0"/>
            </a:spcBef>
            <a:spcAft>
              <a:spcPct val="35000"/>
            </a:spcAft>
            <a:buNone/>
          </a:pPr>
          <a:r>
            <a:rPr lang="en-US" sz="1400" b="1" i="0" kern="1200">
              <a:latin typeface="Calibri Light" panose="020F0302020204030204"/>
            </a:rPr>
            <a:t>Equity-focused</a:t>
          </a:r>
          <a:r>
            <a:rPr lang="en-US" sz="1400" b="1" i="0" kern="1200"/>
            <a:t> planning </a:t>
          </a:r>
          <a:r>
            <a:rPr lang="en-US" sz="1400" b="0" i="0" kern="1200"/>
            <a:t>to identify equity gaps, provide technical assistance for communities, etc.</a:t>
          </a:r>
        </a:p>
        <a:p>
          <a:pPr marL="0" lvl="0" indent="0" algn="l" defTabSz="622300">
            <a:lnSpc>
              <a:spcPct val="90000"/>
            </a:lnSpc>
            <a:spcBef>
              <a:spcPct val="0"/>
            </a:spcBef>
            <a:spcAft>
              <a:spcPct val="35000"/>
            </a:spcAft>
            <a:buNone/>
          </a:pPr>
          <a:endParaRPr lang="en-US" sz="1400" b="0" i="0" kern="1200"/>
        </a:p>
      </dsp:txBody>
      <dsp:txXfrm>
        <a:off x="6560190" y="2206085"/>
        <a:ext cx="2427833" cy="1572480"/>
      </dsp:txXfrm>
    </dsp:sp>
    <dsp:sp modelId="{57590C06-B83C-4B75-8ABE-C95725464538}">
      <dsp:nvSpPr>
        <dsp:cNvPr id="0" name=""/>
        <dsp:cNvSpPr/>
      </dsp:nvSpPr>
      <dsp:spPr>
        <a:xfrm>
          <a:off x="8974839" y="1282366"/>
          <a:ext cx="915502"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83754F-A064-400B-B918-45EA1F4825D9}">
      <dsp:nvSpPr>
        <dsp:cNvPr id="0" name=""/>
        <dsp:cNvSpPr/>
      </dsp:nvSpPr>
      <dsp:spPr>
        <a:xfrm>
          <a:off x="9471147" y="863207"/>
          <a:ext cx="838388" cy="8383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4" tIns="32534" rIns="32534" bIns="32534"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9593926" y="985986"/>
        <a:ext cx="592830" cy="592830"/>
      </dsp:txXfrm>
    </dsp:sp>
    <dsp:sp modelId="{773AEC7E-943B-458F-9322-C09E50020BCD}">
      <dsp:nvSpPr>
        <dsp:cNvPr id="0" name=""/>
        <dsp:cNvSpPr/>
      </dsp:nvSpPr>
      <dsp:spPr>
        <a:xfrm>
          <a:off x="9066938" y="1830833"/>
          <a:ext cx="183100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432" tIns="165100" rIns="144432" bIns="165100" numCol="1" spcCol="1270" anchor="t" anchorCtr="0">
          <a:noAutofit/>
        </a:bodyPr>
        <a:lstStyle/>
        <a:p>
          <a:pPr marL="0" lvl="0" indent="0" algn="l" defTabSz="622300">
            <a:lnSpc>
              <a:spcPct val="90000"/>
            </a:lnSpc>
            <a:spcBef>
              <a:spcPct val="0"/>
            </a:spcBef>
            <a:spcAft>
              <a:spcPct val="35000"/>
            </a:spcAft>
            <a:buNone/>
          </a:pPr>
          <a:r>
            <a:rPr lang="en-US" sz="1400" b="1" i="0" kern="1200"/>
            <a:t>Pilot programs, strategic initiatives, </a:t>
          </a:r>
          <a:r>
            <a:rPr lang="en-US" sz="1400" b="0" i="0" kern="1200"/>
            <a:t>and</a:t>
          </a:r>
          <a:r>
            <a:rPr lang="en-US" sz="1400" b="1" i="0" kern="1200"/>
            <a:t> planning studies</a:t>
          </a:r>
        </a:p>
        <a:p>
          <a:pPr marL="0" lvl="0" indent="0" algn="l" defTabSz="622300">
            <a:lnSpc>
              <a:spcPct val="90000"/>
            </a:lnSpc>
            <a:spcBef>
              <a:spcPct val="0"/>
            </a:spcBef>
            <a:spcAft>
              <a:spcPct val="35000"/>
            </a:spcAft>
            <a:buNone/>
          </a:pPr>
          <a:endParaRPr lang="en-US" sz="1400" b="0" i="0" kern="1200"/>
        </a:p>
        <a:p>
          <a:pPr marL="0" lvl="0" indent="0" algn="l" defTabSz="622300">
            <a:lnSpc>
              <a:spcPct val="90000"/>
            </a:lnSpc>
            <a:spcBef>
              <a:spcPct val="0"/>
            </a:spcBef>
            <a:spcAft>
              <a:spcPct val="35000"/>
            </a:spcAft>
            <a:buNone/>
          </a:pPr>
          <a:endParaRPr lang="en-US" sz="1400" b="0" i="0" kern="1200"/>
        </a:p>
      </dsp:txBody>
      <dsp:txXfrm>
        <a:off x="9066938" y="2197034"/>
        <a:ext cx="1831004" cy="1599399"/>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0.35738</cdr:x>
      <cdr:y>0.48276</cdr:y>
    </cdr:from>
    <cdr:to>
      <cdr:x>0.64262</cdr:x>
      <cdr:y>0.70154</cdr:y>
    </cdr:to>
    <cdr:sp macro="" textlink="">
      <cdr:nvSpPr>
        <cdr:cNvPr id="2" name="TextBox 3">
          <a:extLst xmlns:a="http://schemas.openxmlformats.org/drawingml/2006/main">
            <a:ext uri="{FF2B5EF4-FFF2-40B4-BE49-F238E27FC236}">
              <a16:creationId xmlns:a16="http://schemas.microsoft.com/office/drawing/2014/main" id="{893A6822-0EEA-B458-328E-3BC8FD7C6018}"/>
            </a:ext>
          </a:extLst>
        </cdr:cNvPr>
        <cdr:cNvSpPr txBox="1"/>
      </cdr:nvSpPr>
      <cdr:spPr>
        <a:xfrm xmlns:a="http://schemas.openxmlformats.org/drawingml/2006/main">
          <a:off x="1299187" y="1309060"/>
          <a:ext cx="1036936" cy="59324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solidFill>
                <a:schemeClr val="accent6">
                  <a:lumMod val="50000"/>
                </a:schemeClr>
              </a:solidFill>
            </a:rPr>
            <a:t>$294M</a:t>
          </a:r>
        </a:p>
      </cdr:txBody>
    </cdr:sp>
  </cdr:relSizeAnchor>
</c:userShapes>
</file>

<file path=ppt/drawings/drawing2.xml><?xml version="1.0" encoding="utf-8"?>
<c:userShapes xmlns:c="http://schemas.openxmlformats.org/drawingml/2006/chart">
  <cdr:relSizeAnchor xmlns:cdr="http://schemas.openxmlformats.org/drawingml/2006/chartDrawing">
    <cdr:from>
      <cdr:x>0.87536</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0.87536</cdr:x>
      <cdr:y>1</cdr:y>
    </cdr:from>
    <cdr:to>
      <cdr:x>1</cdr:x>
      <cdr:y>1</cdr:y>
    </cdr:to>
    <cdr:cxnSp macro="">
      <cdr:nvCxnSpPr>
        <cdr:cNvPr id="4" name="Straight Connector 3">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0.24856</cdr:x>
      <cdr:y>0.79039</cdr:y>
    </cdr:from>
    <cdr:to>
      <cdr:x>0.34938</cdr:x>
      <cdr:y>0.8767</cdr:y>
    </cdr:to>
    <cdr:cxnSp macro="">
      <cdr:nvCxnSpPr>
        <cdr:cNvPr id="6" name="Straight Connector 5">
          <a:extLst xmlns:a="http://schemas.openxmlformats.org/drawingml/2006/main">
            <a:ext uri="{FF2B5EF4-FFF2-40B4-BE49-F238E27FC236}">
              <a16:creationId xmlns:a16="http://schemas.microsoft.com/office/drawing/2014/main" id="{6922EE84-015A-7EA4-7511-97F6DD4B4329}"/>
            </a:ext>
          </a:extLst>
        </cdr:cNvPr>
        <cdr:cNvCxnSpPr/>
      </cdr:nvCxnSpPr>
      <cdr:spPr>
        <a:xfrm xmlns:a="http://schemas.openxmlformats.org/drawingml/2006/main" flipH="1">
          <a:off x="945296" y="2135077"/>
          <a:ext cx="383458" cy="233151"/>
        </a:xfrm>
        <a:prstGeom xmlns:a="http://schemas.openxmlformats.org/drawingml/2006/main" prst="line">
          <a:avLst/>
        </a:prstGeom>
        <a:ln xmlns:a="http://schemas.openxmlformats.org/drawingml/2006/main">
          <a:solidFill>
            <a:schemeClr val="tx1">
              <a:lumMod val="50000"/>
              <a:lumOff val="50000"/>
              <a:alpha val="99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EC2C9-5CFD-43B8-A3DB-679CA2759098}" type="datetimeFigureOut">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4EF35-56E1-45F2-A418-B9CD3DDFF296}" type="slidenum">
              <a:t>‹#›</a:t>
            </a:fld>
            <a:endParaRPr lang="en-US"/>
          </a:p>
        </p:txBody>
      </p:sp>
    </p:spTree>
    <p:extLst>
      <p:ext uri="{BB962C8B-B14F-4D97-AF65-F5344CB8AC3E}">
        <p14:creationId xmlns:p14="http://schemas.microsoft.com/office/powerpoint/2010/main" val="63852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1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TOTAL FOR BUNDLE</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a:effectLst/>
                <a:latin typeface="Calibri" panose="020F0502020204030204" pitchFamily="34" charset="0"/>
                <a:ea typeface="Calibri" panose="020F0502020204030204" pitchFamily="34" charset="0"/>
                <a:cs typeface="Calibri" panose="020F0502020204030204" pitchFamily="34" charset="0"/>
              </a:rPr>
              <a:t>For implementation – we will have a CEQA NEPA process</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LB-ELA_0033 LB-ELA/‌Firestone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pPr>
            <a:r>
              <a:rPr lang="en-US" sz="1100">
                <a:effectLst/>
                <a:latin typeface="Calibri" panose="020F0502020204030204" pitchFamily="34" charset="0"/>
                <a:ea typeface="Calibri" panose="020F0502020204030204" pitchFamily="34" charset="0"/>
                <a:cs typeface="Calibri" panose="020F0502020204030204" pitchFamily="34" charset="0"/>
              </a:rPr>
              <a:t>LB-ELA_0034 LB-ELA/‌Florence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pPr>
            <a:r>
              <a:rPr lang="en-US" sz="1100">
                <a:effectLst/>
                <a:latin typeface="Calibri" panose="020F0502020204030204" pitchFamily="34" charset="0"/>
                <a:ea typeface="Calibri" panose="020F0502020204030204" pitchFamily="34" charset="0"/>
                <a:cs typeface="Calibri" panose="020F0502020204030204" pitchFamily="34" charset="0"/>
              </a:rPr>
              <a:t>LB-ELA_0028 LB-ELA/‌Willow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4"/>
            </a:pPr>
            <a:r>
              <a:rPr lang="en-US" sz="1100">
                <a:effectLst/>
                <a:latin typeface="Calibri" panose="020F0502020204030204" pitchFamily="34" charset="0"/>
                <a:ea typeface="Calibri" panose="020F0502020204030204" pitchFamily="34" charset="0"/>
                <a:cs typeface="Calibri" panose="020F0502020204030204" pitchFamily="34" charset="0"/>
              </a:rPr>
              <a:t>LB-ELA_0029 LB-ELA/‌Del Amo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LB-ELA_0030 LB-ELA/‌Long Beach Boulevard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6"/>
            </a:pPr>
            <a:r>
              <a:rPr lang="en-US" sz="1100">
                <a:effectLst/>
                <a:latin typeface="Calibri" panose="020F0502020204030204" pitchFamily="34" charset="0"/>
                <a:ea typeface="Calibri" panose="020F0502020204030204" pitchFamily="34" charset="0"/>
                <a:cs typeface="Calibri" panose="020F0502020204030204" pitchFamily="34" charset="0"/>
              </a:rPr>
              <a:t>LB-ELA_0031 LB-ELA/‌Alondra Interchange Improvements and Modification of SB LB-ELA to SR 91 Connectors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7"/>
            </a:pPr>
            <a:r>
              <a:rPr lang="en-US" sz="1100">
                <a:effectLst/>
                <a:latin typeface="Calibri" panose="020F0502020204030204" pitchFamily="34" charset="0"/>
                <a:ea typeface="Calibri" panose="020F0502020204030204" pitchFamily="34" charset="0"/>
                <a:cs typeface="Calibri" panose="020F0502020204030204" pitchFamily="34" charset="0"/>
              </a:rPr>
              <a:t>LB-ELA_0032 LB-ELA/‌Imperial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startAt="8"/>
            </a:pPr>
            <a:r>
              <a:rPr lang="en-US" sz="1100">
                <a:effectLst/>
                <a:latin typeface="Calibri" panose="020F0502020204030204" pitchFamily="34" charset="0"/>
                <a:ea typeface="Calibri" panose="020F0502020204030204" pitchFamily="34" charset="0"/>
                <a:cs typeface="Calibri" panose="020F0502020204030204" pitchFamily="34" charset="0"/>
              </a:rPr>
              <a:t>LB-ELA_0035 LB-ELA Auxiliary Lanes (Willow St to Wardlow Rd)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9"/>
            </a:pPr>
            <a:r>
              <a:rPr lang="en-US" sz="1100">
                <a:noFill/>
                <a:effectLst/>
                <a:latin typeface="Calibri" panose="020F0502020204030204" pitchFamily="34" charset="0"/>
                <a:ea typeface="Calibri" panose="020F0502020204030204" pitchFamily="34" charset="0"/>
                <a:cs typeface="Calibri" panose="020F0502020204030204" pitchFamily="34" charset="0"/>
              </a:rPr>
              <a:t>LB-ELA_0036 LB-ELA/‌I-405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10"/>
            </a:pPr>
            <a:r>
              <a:rPr lang="en-US" sz="1100">
                <a:noFill/>
                <a:effectLst/>
                <a:latin typeface="Calibri" panose="020F0502020204030204" pitchFamily="34" charset="0"/>
                <a:ea typeface="Calibri" panose="020F0502020204030204" pitchFamily="34" charset="0"/>
                <a:cs typeface="Calibri" panose="020F0502020204030204" pitchFamily="34" charset="0"/>
              </a:rPr>
              <a:t>LB-ELA_0037 LB-ELA/‌I-105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1"/>
            </a:pPr>
            <a:r>
              <a:rPr lang="en-US" sz="1100">
                <a:effectLst/>
                <a:latin typeface="Calibri" panose="020F0502020204030204" pitchFamily="34" charset="0"/>
                <a:ea typeface="Calibri" panose="020F0502020204030204" pitchFamily="34" charset="0"/>
                <a:cs typeface="Calibri" panose="020F0502020204030204" pitchFamily="34" charset="0"/>
              </a:rPr>
              <a:t>LB-ELA_0038 LB-ELA Auxiliary Lanes (Del Amo Blvd to Long Beach Blvd)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LB-ELA_0091 LB-ELA/‌Anaheim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LB-ELA_0092 LB-ELA/‌PCH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LB-ELA_0093 LB-ELA/‌Wardlow Interchange Improvement</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2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Active Transportation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Active Transportation?</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Active Transportation is reflected in the 2023 Active Transportation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Active Transportation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r>
              <a:rPr lang="en-US" sz="1200">
                <a:effectLst/>
                <a:latin typeface="Calibri" panose="020F0502020204030204" pitchFamily="34" charset="0"/>
                <a:ea typeface="Calibri" panose="020F0502020204030204" pitchFamily="34" charset="0"/>
                <a:cs typeface="Arial" panose="020B0604020202020204" pitchFamily="34" charset="0"/>
              </a:rPr>
              <a:t>Add the recommended funding amount here for the Near-Term Recommendations.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96639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2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Amber</a:t>
            </a: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1759704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cs typeface="Calibri"/>
              </a:rPr>
              <a:t>Michael</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98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91980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KeAndra</a:t>
            </a:r>
          </a:p>
        </p:txBody>
      </p:sp>
      <p:sp>
        <p:nvSpPr>
          <p:cNvPr id="4" name="Slide Number Placeholder 3"/>
          <p:cNvSpPr>
            <a:spLocks noGrp="1"/>
          </p:cNvSpPr>
          <p:nvPr>
            <p:ph type="sldNum" sz="quarter" idx="5"/>
          </p:nvPr>
        </p:nvSpPr>
        <p:spPr/>
        <p:txBody>
          <a:bodyPr/>
          <a:lstStyle/>
          <a:p>
            <a:pPr defTabSz="466413">
              <a:defRPr/>
            </a:pPr>
            <a:fld id="{E490E366-5136-4BBB-A951-5F107FBC2616}" type="slidenum">
              <a:rPr lang="en-US">
                <a:solidFill>
                  <a:prstClr val="black"/>
                </a:solidFill>
                <a:latin typeface="Calibri" panose="020F0502020204030204"/>
              </a:rPr>
              <a:pPr defTabSz="466413">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672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356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2887245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cs typeface="Calibri"/>
              </a:rPr>
              <a:t>Michael</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65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4113369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356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413099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Amber</a:t>
            </a:r>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1134831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Measure r is available now</a:t>
            </a:r>
          </a:p>
          <a:p>
            <a:r>
              <a:rPr lang="en-US"/>
              <a:t>Passed 2008</a:t>
            </a:r>
          </a:p>
          <a:p>
            <a:r>
              <a:rPr lang="en-US"/>
              <a:t>Support implementation projects needing match funds</a:t>
            </a:r>
          </a:p>
          <a:p>
            <a:endParaRPr lang="en-US"/>
          </a:p>
          <a:p>
            <a:r>
              <a:rPr lang="en-US"/>
              <a:t>Measure R had a line item for the 710 project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497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zet funding programs</a:t>
            </a:r>
          </a:p>
          <a:p>
            <a:endParaRPr lang="en-US"/>
          </a:p>
          <a:p>
            <a:r>
              <a:rPr lang="en-US"/>
              <a:t>Lpp</a:t>
            </a:r>
          </a:p>
          <a:p>
            <a:endParaRPr lang="en-US"/>
          </a:p>
          <a:p>
            <a:r>
              <a:rPr lang="en-US"/>
              <a:t>Any program we have touched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4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a:cs typeface="Calibri"/>
              </a:rPr>
              <a:t>The</a:t>
            </a:r>
            <a:r>
              <a:rPr lang="en-US" sz="1200">
                <a:cs typeface="Calibri"/>
              </a:rPr>
              <a:t> investment plan will be multimodal; each tier will contain different types of modes that are prioritized relative to each other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100585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Amber</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377100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Community Program funding is front loaded</a:t>
            </a:r>
            <a:endParaRPr lang="en-US">
              <a:ea typeface="Calibri"/>
              <a:cs typeface="Calibri"/>
            </a:endParaRPr>
          </a:p>
          <a:p>
            <a:endParaRPr lang="en-US">
              <a:ea typeface="Calibri"/>
              <a:cs typeface="Calibri"/>
            </a:endParaRPr>
          </a:p>
          <a:p>
            <a:pPr marL="171450" indent="-171450">
              <a:buFont typeface="Arial"/>
              <a:buChar char="•"/>
            </a:pPr>
            <a:r>
              <a:rPr lang="en-US"/>
              <a:t>Inevitable geographic gaps due to planning resources/capacity</a:t>
            </a:r>
          </a:p>
          <a:p>
            <a:pPr marL="171450" indent="-171450">
              <a:buFont typeface="Arial"/>
              <a:buChar char="•"/>
            </a:pPr>
            <a:r>
              <a:rPr lang="en-US"/>
              <a:t>For this reason, won't see all initial investment projects in all corridor communities</a:t>
            </a:r>
          </a:p>
          <a:p>
            <a:pPr marL="171450" indent="-171450">
              <a:buFont typeface="Arial"/>
              <a:buChar char="•"/>
            </a:pPr>
            <a:r>
              <a:rPr lang="en-US"/>
              <a:t>Part of how we've aimed to address this is through investment in modal programs, set-aside funding for project development/technical assistance</a:t>
            </a:r>
          </a:p>
          <a:p>
            <a:pPr marL="628650" lvl="1" indent="-171450">
              <a:buFont typeface="Arial"/>
              <a:buChar char="•"/>
            </a:pPr>
            <a:r>
              <a:rPr lang="en-US"/>
              <a:t>E.g., Public/TF/CLC input from Social Pinpoint helped fill some of these gaps, but these suggestions are largely conceptual - will need to be developed as part of modal programs</a:t>
            </a:r>
          </a:p>
          <a:p>
            <a:pPr marL="171450" indent="-171450">
              <a:buFont typeface="Arial"/>
              <a:buChar char="•"/>
            </a:pPr>
            <a:r>
              <a:rPr lang="en-US"/>
              <a:t>CMIP will include a map of where funded projects are, will be able to identify EFCs (and other geographies) that are lacking defined projects at this stage.</a:t>
            </a:r>
          </a:p>
          <a:p>
            <a:pPr marL="628650" lvl="1" indent="-171450">
              <a:buFont typeface="Arial"/>
              <a:buChar char="•"/>
            </a:pPr>
            <a:r>
              <a:rPr lang="en-US"/>
              <a:t>This info can help us focus priorities for modal program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58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9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a:cs typeface="Calibri"/>
              </a:rPr>
              <a:t>Amber</a:t>
            </a:r>
            <a:endParaRPr lang="en-US"/>
          </a:p>
          <a:p>
            <a:pPr marR="0">
              <a:lnSpc>
                <a:spcPct val="107000"/>
              </a:lnSpc>
              <a:spcBef>
                <a:spcPts val="0"/>
              </a:spcBef>
              <a:spcAft>
                <a:spcPts val="800"/>
              </a:spcAft>
            </a:pPr>
            <a:r>
              <a:rPr lang="en-US" b="1">
                <a:cs typeface="Calibri"/>
              </a:rPr>
              <a:t>Measures M and R Funding Available to CMIP</a:t>
            </a:r>
            <a:endParaRPr lang="en-US"/>
          </a:p>
          <a:p>
            <a:pPr marL="285750" marR="0" indent="-285750" algn="just">
              <a:spcBef>
                <a:spcPts val="0"/>
              </a:spcBef>
              <a:spcAft>
                <a:spcPts val="60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$193 million of remaining Measure R I-710 South highway funds are available for CMIP projects. This amount does not include $50 million dollars of these Measure R funds previously committed as seed funding for the $200 million ZE truck program for the corridor These remaining Measure R funds are available immediately for eligible projects and modal programs that demonstrate high project readiness, and that align highly with outcomes and benefits sought for the CMIP.</a:t>
            </a:r>
          </a:p>
          <a:p>
            <a:pPr marL="342900" marR="0" lvl="0" indent="-342900" algn="just">
              <a:spcBef>
                <a:spcPts val="0"/>
              </a:spcBef>
              <a:spcAft>
                <a:spcPts val="60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$500 million of Measure M funds are available in the future medium term, with $250 million available in FY 2026 and an additional $250 million available in FY 2032.</a:t>
            </a:r>
          </a:p>
          <a:p>
            <a:pPr marR="0">
              <a:lnSpc>
                <a:spcPct val="107000"/>
              </a:lnSpc>
              <a:spcBef>
                <a:spcPts val="0"/>
              </a:spcBef>
              <a:spcAft>
                <a:spcPts val="800"/>
              </a:spcAft>
            </a:pPr>
            <a:endParaRPr lang="en-US">
              <a:cs typeface="Times New Roman"/>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90E366-5136-4BBB-A951-5F107FBC2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22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0EB4C-FD5F-8F61-745F-EAECF7205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1DCD8-57FB-98E0-33B6-ED8E0D308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67429-2119-B076-D3C6-5DD4190AD9FA}"/>
              </a:ext>
            </a:extLst>
          </p:cNvPr>
          <p:cNvSpPr>
            <a:spLocks noGrp="1"/>
          </p:cNvSpPr>
          <p:nvPr>
            <p:ph type="body" idx="1"/>
          </p:nvPr>
        </p:nvSpPr>
        <p:spPr/>
        <p:txBody>
          <a:bodyPr/>
          <a:lstStyle/>
          <a:p>
            <a:pPr>
              <a:lnSpc>
                <a:spcPct val="107000"/>
              </a:lnSpc>
              <a:spcAft>
                <a:spcPts val="800"/>
              </a:spcAft>
            </a:pPr>
            <a:r>
              <a:rPr lang="en-US">
                <a:ea typeface="Calibri"/>
                <a:cs typeface="Calibri"/>
              </a:rPr>
              <a:t>Amber</a:t>
            </a:r>
          </a:p>
          <a:p>
            <a:pPr>
              <a:lnSpc>
                <a:spcPct val="107000"/>
              </a:lnSpc>
              <a:spcAft>
                <a:spcPts val="800"/>
              </a:spcAft>
            </a:pPr>
            <a:r>
              <a:rPr lang="en-US">
                <a:ea typeface="Calibri"/>
                <a:cs typeface="Calibri"/>
              </a:rPr>
              <a:t>odal programs allow us to dive into the equity and planning needs within the CMIP. </a:t>
            </a:r>
            <a:endParaRPr lang="en-US">
              <a:cs typeface="Calibri"/>
            </a:endParaRPr>
          </a:p>
          <a:p>
            <a:pPr>
              <a:lnSpc>
                <a:spcPct val="107000"/>
              </a:lnSpc>
              <a:spcAft>
                <a:spcPts val="800"/>
              </a:spcAft>
            </a:pPr>
            <a:endParaRPr lang="en-US" b="1">
              <a:cs typeface="Calibri"/>
            </a:endParaRPr>
          </a:p>
          <a:p>
            <a:pPr marR="0">
              <a:lnSpc>
                <a:spcPct val="107000"/>
              </a:lnSpc>
              <a:spcBef>
                <a:spcPts val="0"/>
              </a:spcBef>
              <a:spcAft>
                <a:spcPts val="800"/>
              </a:spcAft>
            </a:pPr>
            <a:r>
              <a:rPr lang="en-US" b="1">
                <a:cs typeface="Calibri"/>
              </a:rPr>
              <a:t>Measures M and R Funding Available to CMIP</a:t>
            </a:r>
            <a:endParaRPr lang="en-US"/>
          </a:p>
          <a:p>
            <a:pPr marL="285750" marR="0" indent="-285750" algn="just">
              <a:spcBef>
                <a:spcPts val="0"/>
              </a:spcBef>
              <a:spcAft>
                <a:spcPts val="60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$193 million of remaining Measure R I-710 South highway funds are available for CMIP projects. This amount does not include $50 million dollars of these Measure R funds previously committed as seed funding for the $200 million ZE truck program for the corridor These remaining Measure R funds are available immediately for eligible projects and modal programs that demonstrate high project readiness, and that align highly with outcomes and benefits sought for the CMIP.</a:t>
            </a:r>
          </a:p>
          <a:p>
            <a:pPr marL="342900" marR="0" lvl="0" indent="-342900" algn="just">
              <a:spcBef>
                <a:spcPts val="0"/>
              </a:spcBef>
              <a:spcAft>
                <a:spcPts val="60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$500 million of Measure M funds are available in the future medium term, with $250 million available in FY 2026 and an additional $250 million available in FY 2032.</a:t>
            </a:r>
          </a:p>
          <a:p>
            <a:pPr marR="0">
              <a:lnSpc>
                <a:spcPct val="107000"/>
              </a:lnSpc>
              <a:spcBef>
                <a:spcPts val="0"/>
              </a:spcBef>
              <a:spcAft>
                <a:spcPts val="800"/>
              </a:spcAft>
            </a:pPr>
            <a:endParaRPr lang="en-US">
              <a:cs typeface="Times New Roman"/>
            </a:endParaRPr>
          </a:p>
        </p:txBody>
      </p:sp>
      <p:sp>
        <p:nvSpPr>
          <p:cNvPr id="4" name="Slide Number Placeholder 3">
            <a:extLst>
              <a:ext uri="{FF2B5EF4-FFF2-40B4-BE49-F238E27FC236}">
                <a16:creationId xmlns:a16="http://schemas.microsoft.com/office/drawing/2014/main" id="{0D19B0D2-ECA3-AA5B-C88C-D0AA5E3E79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90E366-5136-4BBB-A951-5F107FBC2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8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Landscaping and sound wall last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8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7959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65459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1033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26679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3962992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19821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75761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2035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3/13/2024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3/13/2024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3/13/2024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3/13/2024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01312979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2743425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1738193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3/13/2024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63072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697390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393116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4014" r:id="rId5"/>
    <p:sldLayoutId id="2147484015" r:id="rId6"/>
    <p:sldLayoutId id="2147484016" r:id="rId7"/>
    <p:sldLayoutId id="2147484017"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998" r:id="rId1"/>
    <p:sldLayoutId id="2147483835" r:id="rId2"/>
    <p:sldLayoutId id="2147483836" r:id="rId3"/>
    <p:sldLayoutId id="2147484013" r:id="rId4"/>
    <p:sldLayoutId id="2147483665" r:id="rId5"/>
    <p:sldLayoutId id="2147483666" r:id="rId6"/>
    <p:sldLayoutId id="2147483667" r:id="rId7"/>
    <p:sldLayoutId id="2147483668" r:id="rId8"/>
    <p:sldLayoutId id="2147483907" r:id="rId9"/>
    <p:sldLayoutId id="2147483908" r:id="rId10"/>
    <p:sldLayoutId id="2147483701" r:id="rId11"/>
    <p:sldLayoutId id="2147483699" r:id="rId12"/>
    <p:sldLayoutId id="2147483694" r:id="rId13"/>
    <p:sldLayoutId id="2147483696" r:id="rId14"/>
    <p:sldLayoutId id="2147483999" r:id="rId15"/>
    <p:sldLayoutId id="2147483695" r:id="rId16"/>
    <p:sldLayoutId id="2147483713" r:id="rId17"/>
    <p:sldLayoutId id="2147483760" r:id="rId18"/>
    <p:sldLayoutId id="2147483745" r:id="rId19"/>
    <p:sldLayoutId id="2147483676" r:id="rId20"/>
    <p:sldLayoutId id="2147484035" r:id="rId21"/>
    <p:sldLayoutId id="2147483679" r:id="rId22"/>
    <p:sldLayoutId id="2147483910" r:id="rId23"/>
    <p:sldLayoutId id="2147483729" r:id="rId24"/>
    <p:sldLayoutId id="2147483717" r:id="rId25"/>
    <p:sldLayoutId id="2147483718" r:id="rId26"/>
    <p:sldLayoutId id="2147483719" r:id="rId27"/>
    <p:sldLayoutId id="2147483684" r:id="rId28"/>
    <p:sldLayoutId id="2147483685" r:id="rId29"/>
    <p:sldLayoutId id="2147483681" r:id="rId30"/>
    <p:sldLayoutId id="2147483909" r:id="rId31"/>
    <p:sldLayoutId id="2147483906" r:id="rId32"/>
    <p:sldLayoutId id="2147483966" r:id="rId33"/>
    <p:sldLayoutId id="2147483899" r:id="rId34"/>
    <p:sldLayoutId id="2147483967" r:id="rId35"/>
    <p:sldLayoutId id="2147483898" r:id="rId36"/>
    <p:sldLayoutId id="2147483840" r:id="rId37"/>
    <p:sldLayoutId id="2147483841" r:id="rId38"/>
    <p:sldLayoutId id="2147483842" r:id="rId39"/>
    <p:sldLayoutId id="2147483843" r:id="rId40"/>
    <p:sldLayoutId id="2147483856" r:id="rId41"/>
    <p:sldLayoutId id="2147483857" r:id="rId42"/>
    <p:sldLayoutId id="2147483697" r:id="rId43"/>
    <p:sldLayoutId id="2147483698" r:id="rId44"/>
    <p:sldLayoutId id="2147483693" r:id="rId45"/>
    <p:sldLayoutId id="2147483869" r:id="rId46"/>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E66B6_3460E0DE.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9.jpe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4.jpeg"/><Relationship Id="rId7" Type="http://schemas.openxmlformats.org/officeDocument/2006/relationships/image" Target="../media/image38.jpeg"/><Relationship Id="rId2" Type="http://schemas.microsoft.com/office/2018/10/relationships/comments" Target="../comments/modernComment_7FFE6668_5A210637.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microsoft.com/office/2018/10/relationships/comments" Target="../comments/modernComment_7FFE66C1_8E102025.xml"/><Relationship Id="rId1" Type="http://schemas.openxmlformats.org/officeDocument/2006/relationships/slideLayout" Target="../slideLayouts/slideLayout26.xml"/><Relationship Id="rId6" Type="http://schemas.openxmlformats.org/officeDocument/2006/relationships/image" Target="../media/image42.png"/><Relationship Id="rId11" Type="http://schemas.openxmlformats.org/officeDocument/2006/relationships/image" Target="../media/image27.png"/><Relationship Id="rId5" Type="http://schemas.openxmlformats.org/officeDocument/2006/relationships/image" Target="../media/image41.png"/><Relationship Id="rId10" Type="http://schemas.openxmlformats.org/officeDocument/2006/relationships/image" Target="../media/image26.svg"/><Relationship Id="rId4" Type="http://schemas.openxmlformats.org/officeDocument/2006/relationships/image" Target="../media/image4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6.png"/><Relationship Id="rId7" Type="http://schemas.openxmlformats.org/officeDocument/2006/relationships/image" Target="../media/image21.svg"/><Relationship Id="rId2"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48.jpeg"/><Relationship Id="rId4" Type="http://schemas.openxmlformats.org/officeDocument/2006/relationships/image" Target="../media/image47.jpe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microsoft.com/office/2018/10/relationships/comments" Target="../comments/modernComment_14F_248596BC.xml"/><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0.jpeg"/><Relationship Id="rId7" Type="http://schemas.openxmlformats.org/officeDocument/2006/relationships/image" Target="../media/image23.png"/><Relationship Id="rId2" Type="http://schemas.openxmlformats.org/officeDocument/2006/relationships/image" Target="../media/image49.jpeg"/><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19.jpeg"/><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E6693_8E3CF298.xml"/><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E66B5_45E8FA51.xml"/><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E66F8_F0BBD69C.xml"/><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E66FA_69976782.xml"/><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7FFE66FB_1620E3B9.xml"/><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microsoft.com/office/2018/10/relationships/comments" Target="../comments/modernComment_7FFE66FC_B478A74C.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E66FD_5C60C179.xml"/><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0E_2AA865F1.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E66F0_F37A2C6F.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7FFE66F1_2F58B790.xm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5.png"/><Relationship Id="rId3" Type="http://schemas.microsoft.com/office/2018/10/relationships/comments" Target="../comments/modernComment_7FFE66F3_541129AD.xml"/><Relationship Id="rId7" Type="http://schemas.openxmlformats.org/officeDocument/2006/relationships/image" Target="../media/image20.png"/><Relationship Id="rId12"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svg"/><Relationship Id="rId15" Type="http://schemas.openxmlformats.org/officeDocument/2006/relationships/image" Target="../media/image27.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18/10/relationships/comments" Target="../comments/modernComment_7FFE66C2_DA04643F.xml"/><Relationship Id="rId7" Type="http://schemas.openxmlformats.org/officeDocument/2006/relationships/image" Target="../media/image31.png"/><Relationship Id="rId12"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18.svg"/><Relationship Id="rId5" Type="http://schemas.openxmlformats.org/officeDocument/2006/relationships/image" Target="../media/image29.pn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pic>
        <p:nvPicPr>
          <p:cNvPr id="4" name="Picture 3">
            <a:extLst>
              <a:ext uri="{FF2B5EF4-FFF2-40B4-BE49-F238E27FC236}">
                <a16:creationId xmlns:a16="http://schemas.microsoft.com/office/drawing/2014/main" id="{F6CE313B-2C35-5514-F7D4-2E9FD9AFD253}"/>
              </a:ext>
            </a:extLst>
          </p:cNvPr>
          <p:cNvPicPr>
            <a:picLocks noChangeAspect="1"/>
          </p:cNvPicPr>
          <p:nvPr/>
        </p:nvPicPr>
        <p:blipFill>
          <a:blip r:embed="rId4"/>
          <a:stretch>
            <a:fillRect/>
          </a:stretch>
        </p:blipFill>
        <p:spPr>
          <a:xfrm>
            <a:off x="1320800" y="4942098"/>
            <a:ext cx="10871200" cy="1901920"/>
          </a:xfrm>
          <a:prstGeom prst="rect">
            <a:avLst/>
          </a:prstGeom>
          <a:effectLst>
            <a:softEdge rad="12700"/>
          </a:effectLst>
        </p:spPr>
      </p:pic>
      <p:sp>
        <p:nvSpPr>
          <p:cNvPr id="5" name="TextBox 4">
            <a:extLst>
              <a:ext uri="{FF2B5EF4-FFF2-40B4-BE49-F238E27FC236}">
                <a16:creationId xmlns:a16="http://schemas.microsoft.com/office/drawing/2014/main" id="{1BAF5DDE-6E6F-8708-F4EA-8B9493EE7F53}"/>
              </a:ext>
            </a:extLst>
          </p:cNvPr>
          <p:cNvSpPr txBox="1"/>
          <p:nvPr/>
        </p:nvSpPr>
        <p:spPr>
          <a:xfrm>
            <a:off x="1607288" y="5345589"/>
            <a:ext cx="8813800" cy="1077218"/>
          </a:xfrm>
          <a:prstGeom prst="rect">
            <a:avLst/>
          </a:prstGeom>
          <a:noFill/>
        </p:spPr>
        <p:txBody>
          <a:bodyPr wrap="square" lIns="91440" tIns="45720" rIns="91440" bIns="45720" rtlCol="0" anchor="t">
            <a:spAutoFit/>
          </a:bodyPr>
          <a:lstStyle/>
          <a:p>
            <a:r>
              <a:rPr lang="en-US" sz="2800" b="1">
                <a:solidFill>
                  <a:schemeClr val="bg1"/>
                </a:solidFill>
              </a:rPr>
              <a:t>Information Station #4</a:t>
            </a:r>
          </a:p>
          <a:p>
            <a:r>
              <a:rPr lang="en-US" sz="3600" b="1">
                <a:solidFill>
                  <a:schemeClr val="bg1"/>
                </a:solidFill>
                <a:cs typeface="Calibri"/>
              </a:rPr>
              <a:t>Draft Investment Plan</a:t>
            </a:r>
          </a:p>
        </p:txBody>
      </p:sp>
      <p:sp>
        <p:nvSpPr>
          <p:cNvPr id="3" name="TextBox 2">
            <a:extLst>
              <a:ext uri="{FF2B5EF4-FFF2-40B4-BE49-F238E27FC236}">
                <a16:creationId xmlns:a16="http://schemas.microsoft.com/office/drawing/2014/main" id="{AD524853-23AC-BC74-5CC3-D060DE405532}"/>
              </a:ext>
            </a:extLst>
          </p:cNvPr>
          <p:cNvSpPr txBox="1"/>
          <p:nvPr/>
        </p:nvSpPr>
        <p:spPr>
          <a:xfrm>
            <a:off x="9667626" y="5884198"/>
            <a:ext cx="2009016"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chemeClr val="bg1"/>
                </a:solidFill>
              </a:rPr>
              <a:t>March 2024</a:t>
            </a:r>
          </a:p>
        </p:txBody>
      </p:sp>
    </p:spTree>
    <p:extLst>
      <p:ext uri="{BB962C8B-B14F-4D97-AF65-F5344CB8AC3E}">
        <p14:creationId xmlns:p14="http://schemas.microsoft.com/office/powerpoint/2010/main" val="4258592526"/>
      </p:ext>
    </p:extLst>
  </p:cSld>
  <p:clrMapOvr>
    <a:masterClrMapping/>
  </p:clrMapOvr>
  <p:transition spd="slow" advClick="0" advTm="3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6D01C6-AC9D-46BB-8183-5AF41048FAAF}"/>
              </a:ext>
            </a:extLst>
          </p:cNvPr>
          <p:cNvSpPr txBox="1">
            <a:spLocks/>
          </p:cNvSpPr>
          <p:nvPr/>
        </p:nvSpPr>
        <p:spPr>
          <a:xfrm>
            <a:off x="255741" y="-5343"/>
            <a:ext cx="10011490" cy="460822"/>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grpSp>
        <p:nvGrpSpPr>
          <p:cNvPr id="2" name="Group 1">
            <a:extLst>
              <a:ext uri="{FF2B5EF4-FFF2-40B4-BE49-F238E27FC236}">
                <a16:creationId xmlns:a16="http://schemas.microsoft.com/office/drawing/2014/main" id="{8F9E195C-C4F1-4A96-9B03-07A7657C60CB}"/>
              </a:ext>
            </a:extLst>
          </p:cNvPr>
          <p:cNvGrpSpPr/>
          <p:nvPr/>
        </p:nvGrpSpPr>
        <p:grpSpPr>
          <a:xfrm>
            <a:off x="11204771" y="131568"/>
            <a:ext cx="734666" cy="719368"/>
            <a:chOff x="5798783" y="4134076"/>
            <a:chExt cx="1212334" cy="1187090"/>
          </a:xfrm>
        </p:grpSpPr>
        <p:grpSp>
          <p:nvGrpSpPr>
            <p:cNvPr id="3" name="Group 2">
              <a:extLst>
                <a:ext uri="{FF2B5EF4-FFF2-40B4-BE49-F238E27FC236}">
                  <a16:creationId xmlns:a16="http://schemas.microsoft.com/office/drawing/2014/main" id="{E112AA1C-EBF7-A5DA-3965-C50DA7C38441}"/>
                </a:ext>
              </a:extLst>
            </p:cNvPr>
            <p:cNvGrpSpPr/>
            <p:nvPr/>
          </p:nvGrpSpPr>
          <p:grpSpPr>
            <a:xfrm>
              <a:off x="5798783" y="4134076"/>
              <a:ext cx="1212334" cy="1187090"/>
              <a:chOff x="533401" y="475766"/>
              <a:chExt cx="1127760" cy="1104277"/>
            </a:xfrm>
          </p:grpSpPr>
          <p:pic>
            <p:nvPicPr>
              <p:cNvPr id="5" name="Graphic 4" descr="Alien Face with solid fill">
                <a:extLst>
                  <a:ext uri="{FF2B5EF4-FFF2-40B4-BE49-F238E27FC236}">
                    <a16:creationId xmlns:a16="http://schemas.microsoft.com/office/drawing/2014/main" id="{9E5D8B72-1BF6-C355-9957-D193F330DD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4244B72F-9040-1E2C-9C7C-4A8A8A48FB66}"/>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Picture 10">
              <a:extLst>
                <a:ext uri="{FF2B5EF4-FFF2-40B4-BE49-F238E27FC236}">
                  <a16:creationId xmlns:a16="http://schemas.microsoft.com/office/drawing/2014/main" id="{6656D8C8-DF39-F5CE-BDE5-D8DEC1939B11}"/>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40D49A94-9AD6-91CC-E208-D391F6B66DA3}"/>
              </a:ext>
            </a:extLst>
          </p:cNvPr>
          <p:cNvSpPr txBox="1"/>
          <p:nvPr/>
        </p:nvSpPr>
        <p:spPr>
          <a:xfrm>
            <a:off x="2054831" y="1351508"/>
            <a:ext cx="8082337" cy="415498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Initial Investment Recommendations: 			$170.6M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Development								$9.0M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Pre-Implementation						$39.0M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Implementation								$122.6M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$49.4M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Pre-Implementation						$2.5M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$46.9M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Programs</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$220.0M</a:t>
            </a:r>
          </a:p>
        </p:txBody>
      </p:sp>
    </p:spTree>
    <p:extLst>
      <p:ext uri="{BB962C8B-B14F-4D97-AF65-F5344CB8AC3E}">
        <p14:creationId xmlns:p14="http://schemas.microsoft.com/office/powerpoint/2010/main" val="878764254"/>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DB23D4-454F-7BBD-2158-DDCC88968E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D7BA0E3-8CE3-C65E-59EC-B63E74C29922}"/>
              </a:ext>
            </a:extLst>
          </p:cNvPr>
          <p:cNvSpPr>
            <a:spLocks noGrp="1"/>
          </p:cNvSpPr>
          <p:nvPr>
            <p:ph type="title"/>
          </p:nvPr>
        </p:nvSpPr>
        <p:spPr>
          <a:xfrm>
            <a:off x="381000" y="285750"/>
            <a:ext cx="10612504" cy="332034"/>
          </a:xfrm>
        </p:spPr>
        <p:txBody>
          <a:bodyPr/>
          <a:lstStyle/>
          <a:p>
            <a:r>
              <a:rPr lang="en-US"/>
              <a:t>Investment Plan Measure R/M Investment Summary – </a:t>
            </a:r>
            <a:br>
              <a:rPr lang="en-US"/>
            </a:br>
            <a:r>
              <a:rPr lang="en-US"/>
              <a:t>Freeway Safety and Interchange Improvements</a:t>
            </a:r>
          </a:p>
        </p:txBody>
      </p:sp>
      <p:sp>
        <p:nvSpPr>
          <p:cNvPr id="7" name="TextBox 6">
            <a:extLst>
              <a:ext uri="{FF2B5EF4-FFF2-40B4-BE49-F238E27FC236}">
                <a16:creationId xmlns:a16="http://schemas.microsoft.com/office/drawing/2014/main" id="{D07B397F-FB3D-8265-9F16-59AE4831621B}"/>
              </a:ext>
            </a:extLst>
          </p:cNvPr>
          <p:cNvSpPr txBox="1"/>
          <p:nvPr/>
        </p:nvSpPr>
        <p:spPr>
          <a:xfrm>
            <a:off x="280217" y="5890192"/>
            <a:ext cx="1612977" cy="831283"/>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43A1CE-B7FA-6D60-650E-C8928368E44D}"/>
              </a:ext>
            </a:extLst>
          </p:cNvPr>
          <p:cNvSpPr txBox="1"/>
          <p:nvPr/>
        </p:nvSpPr>
        <p:spPr>
          <a:xfrm>
            <a:off x="307257" y="5992152"/>
            <a:ext cx="11577485" cy="86177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dirty="0">
                <a:ln>
                  <a:noFill/>
                </a:ln>
                <a:solidFill>
                  <a:srgbClr val="000000"/>
                </a:solidFill>
                <a:effectLst/>
                <a:uLnTx/>
                <a:uFillTx/>
                <a:latin typeface="Calibri" panose="020F0502020204030204"/>
                <a:ea typeface="+mn-ea"/>
                <a:cs typeface="+mn-cs"/>
              </a:rPr>
              <a:t> Estimated project costs are totaled from individual city submissions</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395" indent="-112395">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dirty="0">
                <a:ln>
                  <a:noFill/>
                </a:ln>
                <a:solidFill>
                  <a:srgbClr val="000000"/>
                </a:solidFill>
                <a:effectLst/>
                <a:uLnTx/>
                <a:uFillTx/>
                <a:latin typeface="Calibri" panose="020F0502020204030204"/>
                <a:ea typeface="+mn-ea"/>
                <a:cs typeface="+mn-cs"/>
              </a:rPr>
              <a:t>LB-ELA Interchange Improvements:</a:t>
            </a:r>
            <a:r>
              <a:rPr lang="en-US" sz="1000" i="1" dirty="0">
                <a:solidFill>
                  <a:srgbClr val="000000"/>
                </a:solidFill>
                <a:latin typeface="Calibri" panose="020F0502020204030204"/>
              </a:rPr>
              <a:t> </a:t>
            </a:r>
            <a:r>
              <a:rPr kumimoji="0" lang="en-US" sz="1000" b="0" i="1" u="none" strike="noStrike" kern="1200" cap="none" spc="0" normalizeH="0" baseline="0" noProof="0" dirty="0">
                <a:ln>
                  <a:noFill/>
                </a:ln>
                <a:solidFill>
                  <a:srgbClr val="000000"/>
                </a:solidFill>
                <a:effectLst/>
                <a:uLnTx/>
                <a:uFillTx/>
                <a:latin typeface="Calibri" panose="020F0502020204030204"/>
                <a:ea typeface="+mn-ea"/>
                <a:cs typeface="+mn-cs"/>
              </a:rPr>
              <a:t> I-710/ </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Firestone, Florence, Willow, Del Amo, Long Beach Blvd, Alondra and Modifications of SB </a:t>
            </a:r>
            <a:r>
              <a:rPr lang="en-US" sz="1000" dirty="0">
                <a:solidFill>
                  <a:srgbClr val="000000"/>
                </a:solidFill>
                <a:latin typeface="Calibri" panose="020F0502020204030204"/>
              </a:rPr>
              <a:t>I-710 to</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 SR 91 Connectors, Imperial. Anaheim, PCH, Wardlow;</a:t>
            </a:r>
            <a:r>
              <a:rPr kumimoji="0" lang="en-US" sz="1000" b="0" i="1" u="none" strike="noStrike" kern="1200" cap="none" spc="0" normalizeH="0" baseline="0" noProof="0" dirty="0">
                <a:ln>
                  <a:noFill/>
                </a:ln>
                <a:solidFill>
                  <a:srgbClr val="000000"/>
                </a:solidFill>
                <a:effectLst/>
                <a:uLnTx/>
                <a:uFillTx/>
                <a:latin typeface="Calibri" panose="020F0502020204030204"/>
                <a:ea typeface="+mn-ea"/>
                <a:cs typeface="+mn-cs"/>
              </a:rPr>
              <a:t> LB-ELA Auxiliary Lanes</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lang="en-US" sz="1000" dirty="0">
                <a:solidFill>
                  <a:srgbClr val="000000"/>
                </a:solidFill>
                <a:latin typeface="Calibri" panose="020F0502020204030204"/>
              </a:rPr>
              <a:t> </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 Willow St to Wardlow St, Del Amo Blvd to Long Beach Blvd;</a:t>
            </a:r>
            <a:r>
              <a:rPr kumimoji="0" lang="en-US" sz="1000" b="0" i="1" u="none" strike="noStrike" kern="1200" cap="none" spc="0" normalizeH="0" baseline="0" noProof="0" dirty="0">
                <a:ln>
                  <a:noFill/>
                </a:ln>
                <a:solidFill>
                  <a:srgbClr val="000000"/>
                </a:solidFill>
                <a:effectLst/>
                <a:uLnTx/>
                <a:uFillTx/>
                <a:latin typeface="Calibri" panose="020F0502020204030204"/>
                <a:ea typeface="+mn-ea"/>
                <a:cs typeface="+mn-cs"/>
              </a:rPr>
              <a:t> Connector Project Improvements:</a:t>
            </a:r>
            <a:r>
              <a:rPr lang="en-US" sz="1000" i="1" dirty="0">
                <a:solidFill>
                  <a:srgbClr val="000000"/>
                </a:solidFill>
                <a:latin typeface="Calibri" panose="020F0502020204030204"/>
              </a:rPr>
              <a:t> </a:t>
            </a:r>
            <a:r>
              <a:rPr kumimoji="0" lang="en-US" sz="10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I-710/I-405, I-710/I-105</a:t>
            </a:r>
            <a:endParaRPr lang="en-US" sz="1000" b="0" i="0" u="none" strike="noStrike" kern="1200" cap="none" spc="0" normalizeH="0" baseline="0" noProof="0" dirty="0">
              <a:ln>
                <a:noFill/>
              </a:ln>
              <a:solidFill>
                <a:srgbClr val="000000"/>
              </a:solidFill>
              <a:effectLst/>
              <a:highlight>
                <a:srgbClr val="FFFF00"/>
              </a:highligh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***Freeway Alternative Analysis will determine 3-4 priority projects that undergo Freeway CEQA/NEPA phase.</a:t>
            </a:r>
            <a:endParaRPr lang="en-US" sz="10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****Freeway CEQA/NEPA Phase will determine top 2-3 Environmentally Cleared </a:t>
            </a:r>
            <a:r>
              <a:rPr lang="en-US" sz="1000" dirty="0">
                <a:solidFill>
                  <a:srgbClr val="000000"/>
                </a:solidFill>
                <a:latin typeface="Calibri" panose="020F0502020204030204"/>
              </a:rPr>
              <a:t>Projects</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object 2">
            <a:extLst>
              <a:ext uri="{FF2B5EF4-FFF2-40B4-BE49-F238E27FC236}">
                <a16:creationId xmlns:a16="http://schemas.microsoft.com/office/drawing/2014/main" id="{B35DA0A6-DE6C-D9AD-353B-E313863F3F4E}"/>
              </a:ext>
            </a:extLst>
          </p:cNvPr>
          <p:cNvGraphicFramePr>
            <a:graphicFrameLocks noGrp="1"/>
          </p:cNvGraphicFramePr>
          <p:nvPr>
            <p:extLst>
              <p:ext uri="{D42A27DB-BD31-4B8C-83A1-F6EECF244321}">
                <p14:modId xmlns:p14="http://schemas.microsoft.com/office/powerpoint/2010/main" val="2664910549"/>
              </p:ext>
            </p:extLst>
          </p:nvPr>
        </p:nvGraphicFramePr>
        <p:xfrm>
          <a:off x="334298" y="981870"/>
          <a:ext cx="11373491" cy="5024629"/>
        </p:xfrm>
        <a:graphic>
          <a:graphicData uri="http://schemas.openxmlformats.org/drawingml/2006/table">
            <a:tbl>
              <a:tblPr firstRow="1" bandRow="1">
                <a:tableStyleId>{2D5ABB26-0587-4C30-8999-92F81FD0307C}</a:tableStyleId>
              </a:tblPr>
              <a:tblGrid>
                <a:gridCol w="606516">
                  <a:extLst>
                    <a:ext uri="{9D8B030D-6E8A-4147-A177-3AD203B41FA5}">
                      <a16:colId xmlns:a16="http://schemas.microsoft.com/office/drawing/2014/main" val="3144653476"/>
                    </a:ext>
                  </a:extLst>
                </a:gridCol>
                <a:gridCol w="2264329">
                  <a:extLst>
                    <a:ext uri="{9D8B030D-6E8A-4147-A177-3AD203B41FA5}">
                      <a16:colId xmlns:a16="http://schemas.microsoft.com/office/drawing/2014/main" val="20000"/>
                    </a:ext>
                  </a:extLst>
                </a:gridCol>
                <a:gridCol w="3205931">
                  <a:extLst>
                    <a:ext uri="{9D8B030D-6E8A-4147-A177-3AD203B41FA5}">
                      <a16:colId xmlns:a16="http://schemas.microsoft.com/office/drawing/2014/main" val="20001"/>
                    </a:ext>
                  </a:extLst>
                </a:gridCol>
                <a:gridCol w="2054832">
                  <a:extLst>
                    <a:ext uri="{9D8B030D-6E8A-4147-A177-3AD203B41FA5}">
                      <a16:colId xmlns:a16="http://schemas.microsoft.com/office/drawing/2014/main" val="20002"/>
                    </a:ext>
                  </a:extLst>
                </a:gridCol>
                <a:gridCol w="1643865">
                  <a:extLst>
                    <a:ext uri="{9D8B030D-6E8A-4147-A177-3AD203B41FA5}">
                      <a16:colId xmlns:a16="http://schemas.microsoft.com/office/drawing/2014/main" val="20003"/>
                    </a:ext>
                  </a:extLst>
                </a:gridCol>
                <a:gridCol w="1598018">
                  <a:extLst>
                    <a:ext uri="{9D8B030D-6E8A-4147-A177-3AD203B41FA5}">
                      <a16:colId xmlns:a16="http://schemas.microsoft.com/office/drawing/2014/main" val="20004"/>
                    </a:ext>
                  </a:extLst>
                </a:gridCol>
              </a:tblGrid>
              <a:tr h="448757">
                <a:tc gridSpan="2">
                  <a:txBody>
                    <a:bodyPr/>
                    <a:lstStyle/>
                    <a:p>
                      <a:pPr marL="0" indent="0" algn="l">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hMerge="1">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03930936"/>
                  </a:ext>
                </a:extLst>
              </a:tr>
              <a:tr h="492096">
                <a:tc rowSpan="3">
                  <a:txBody>
                    <a:bodyPr/>
                    <a:lstStyle/>
                    <a:p>
                      <a:pPr marL="58738" indent="0" algn="ctr">
                        <a:lnSpc>
                          <a:spcPct val="100000"/>
                        </a:lnSpc>
                        <a:spcBef>
                          <a:spcPts val="565"/>
                        </a:spcBef>
                      </a:pPr>
                      <a:endParaRPr lang="en-US" sz="1400">
                        <a:latin typeface="Calibri"/>
                        <a:cs typeface="Calibri"/>
                      </a:endParaRPr>
                    </a:p>
                    <a:p>
                      <a:pPr marL="58738" indent="0" algn="ctr">
                        <a:lnSpc>
                          <a:spcPct val="100000"/>
                        </a:lnSpc>
                        <a:spcBef>
                          <a:spcPts val="565"/>
                        </a:spcBef>
                      </a:pPr>
                      <a:endParaRPr lang="en-US" sz="1400">
                        <a:latin typeface="Calibri"/>
                        <a:cs typeface="Calibri"/>
                      </a:endParaRPr>
                    </a:p>
                    <a:p>
                      <a:pPr marL="58420" indent="-58420" algn="ctr">
                        <a:lnSpc>
                          <a:spcPct val="100000"/>
                        </a:lnSpc>
                        <a:spcBef>
                          <a:spcPts val="565"/>
                        </a:spcBef>
                      </a:pPr>
                      <a:r>
                        <a:rPr lang="en-US" sz="1400">
                          <a:latin typeface="Calibri"/>
                          <a:cs typeface="Calibri"/>
                        </a:rPr>
                        <a:t>Various</a:t>
                      </a:r>
                    </a:p>
                  </a:txBody>
                  <a:tcPr marL="0" marR="0" marT="7175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420" indent="0">
                        <a:lnSpc>
                          <a:spcPct val="100000"/>
                        </a:lnSpc>
                        <a:spcBef>
                          <a:spcPts val="565"/>
                        </a:spcBef>
                      </a:pPr>
                      <a:r>
                        <a:rPr lang="fr-FR" sz="1400">
                          <a:latin typeface="Calibri"/>
                          <a:cs typeface="Calibri"/>
                        </a:rPr>
                        <a:t>12 </a:t>
                      </a:r>
                      <a:r>
                        <a:rPr lang="fr-FR" sz="1400" spc="-10">
                          <a:latin typeface="Calibri"/>
                          <a:cs typeface="Calibri"/>
                        </a:rPr>
                        <a:t>Interchanges </a:t>
                      </a:r>
                      <a:r>
                        <a:rPr lang="fr-FR" sz="1400">
                          <a:latin typeface="Calibri"/>
                          <a:cs typeface="Calibri"/>
                        </a:rPr>
                        <a:t>+ 2 Auxiliary</a:t>
                      </a:r>
                      <a:r>
                        <a:rPr lang="fr-FR" sz="1400" spc="-45">
                          <a:latin typeface="Calibri"/>
                          <a:cs typeface="Calibri"/>
                        </a:rPr>
                        <a:t> </a:t>
                      </a:r>
                      <a:r>
                        <a:rPr lang="fr-FR" sz="1400">
                          <a:latin typeface="Calibri"/>
                          <a:cs typeface="Calibri"/>
                        </a:rPr>
                        <a:t>Lanes</a:t>
                      </a:r>
                      <a:endParaRPr lang="fr-FR" sz="1400" err="1">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10">
                          <a:latin typeface="Calibri"/>
                          <a:cs typeface="Calibri"/>
                        </a:rPr>
                        <a:t>Freeway </a:t>
                      </a:r>
                      <a:r>
                        <a:rPr lang="en-US" sz="1400" spc="-5">
                          <a:latin typeface="Calibri"/>
                          <a:cs typeface="Calibri"/>
                        </a:rPr>
                        <a:t>Alternative</a:t>
                      </a:r>
                      <a:r>
                        <a:rPr lang="en-US" sz="1400" spc="-75">
                          <a:latin typeface="Calibri"/>
                          <a:cs typeface="Calibri"/>
                        </a:rPr>
                        <a:t> </a:t>
                      </a:r>
                      <a:r>
                        <a:rPr lang="en-US" sz="1400" spc="-5">
                          <a:latin typeface="Calibri"/>
                          <a:cs typeface="Calibri"/>
                        </a:rPr>
                        <a:t>Analysis**</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algn="ctr">
                        <a:lnSpc>
                          <a:spcPct val="100000"/>
                        </a:lnSpc>
                        <a:spcBef>
                          <a:spcPts val="565"/>
                        </a:spcBef>
                      </a:pPr>
                      <a:endParaRPr lang="en-US" sz="100">
                        <a:latin typeface="Calibri"/>
                        <a:cs typeface="Calibri"/>
                      </a:endParaRPr>
                    </a:p>
                    <a:p>
                      <a:pPr marL="34290" algn="ctr">
                        <a:lnSpc>
                          <a:spcPct val="100000"/>
                        </a:lnSpc>
                        <a:spcBef>
                          <a:spcPts val="565"/>
                        </a:spcBef>
                      </a:pPr>
                      <a:r>
                        <a:rPr lang="en-US" sz="1400">
                          <a:latin typeface="Calibri"/>
                          <a:cs typeface="Calibri"/>
                        </a:rPr>
                        <a:t>$5.0</a:t>
                      </a:r>
                      <a:endParaRPr lang="en-US" sz="1400" spc="-5">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 algn="ctr">
                        <a:lnSpc>
                          <a:spcPct val="100000"/>
                        </a:lnSpc>
                        <a:spcBef>
                          <a:spcPts val="565"/>
                        </a:spcBef>
                      </a:pPr>
                      <a:endParaRPr lang="en-US" sz="100" spc="-5">
                        <a:latin typeface="Calibri"/>
                        <a:cs typeface="Calibri"/>
                      </a:endParaRPr>
                    </a:p>
                    <a:p>
                      <a:pPr marL="31750" algn="ctr">
                        <a:lnSpc>
                          <a:spcPct val="100000"/>
                        </a:lnSpc>
                        <a:spcBef>
                          <a:spcPts val="565"/>
                        </a:spcBef>
                      </a:pPr>
                      <a:r>
                        <a:rPr lang="en-US" sz="1400" spc="-5">
                          <a:latin typeface="Calibri"/>
                          <a:cs typeface="Calibri"/>
                        </a:rPr>
                        <a:t>$5.0</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5">
                          <a:latin typeface="Calibri"/>
                          <a:cs typeface="Calibri"/>
                        </a:rPr>
                        <a:t>Development</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90519"/>
                  </a:ext>
                </a:extLst>
              </a:tr>
              <a:tr h="478304">
                <a:tc vMerge="1">
                  <a:txBody>
                    <a:bodyPr/>
                    <a:lstStyle/>
                    <a:p>
                      <a:pPr marL="69850" lvl="0">
                        <a:lnSpc>
                          <a:spcPct val="100000"/>
                        </a:lnSpc>
                        <a:spcBef>
                          <a:spcPts val="455"/>
                        </a:spcBef>
                        <a:buNone/>
                      </a:pPr>
                      <a:endParaRPr sz="1400">
                        <a:latin typeface="Calibri"/>
                        <a:cs typeface="Calibri"/>
                      </a:endParaRPr>
                    </a:p>
                  </a:txBody>
                  <a:tcPr marL="0" marR="0" marT="5778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35">
                          <a:latin typeface="Calibri"/>
                          <a:cs typeface="Calibri"/>
                        </a:rPr>
                        <a:t>Top </a:t>
                      </a:r>
                      <a:r>
                        <a:rPr lang="en-US" sz="1400">
                          <a:latin typeface="Calibri"/>
                          <a:cs typeface="Calibri"/>
                        </a:rPr>
                        <a:t>3-4 Priority</a:t>
                      </a:r>
                      <a:r>
                        <a:rPr lang="en-US" sz="1400" spc="-10">
                          <a:latin typeface="Calibri"/>
                          <a:cs typeface="Calibri"/>
                        </a:rPr>
                        <a:t> </a:t>
                      </a:r>
                      <a:r>
                        <a:rPr lang="en-US" sz="1400" spc="-5">
                          <a:latin typeface="Calibri"/>
                          <a:cs typeface="Calibri"/>
                        </a:rPr>
                        <a:t>Projects</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10">
                          <a:latin typeface="Calibri"/>
                          <a:cs typeface="Calibri"/>
                        </a:rPr>
                        <a:t>Freeway CEQA/NEPA Phase</a:t>
                      </a:r>
                      <a:r>
                        <a:rPr lang="en-US" sz="1400" spc="-5">
                          <a:latin typeface="Calibri"/>
                          <a:cs typeface="Calibri"/>
                        </a:rPr>
                        <a:t>***</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lvl="0" algn="ctr">
                        <a:lnSpc>
                          <a:spcPct val="100000"/>
                        </a:lnSpc>
                        <a:spcBef>
                          <a:spcPts val="455"/>
                        </a:spcBef>
                        <a:buNone/>
                      </a:pPr>
                      <a:endParaRPr lang="en-US" sz="200">
                        <a:latin typeface="Calibri"/>
                        <a:cs typeface="Calibri"/>
                      </a:endParaRPr>
                    </a:p>
                    <a:p>
                      <a:pPr marL="34290" lvl="0" algn="ctr">
                        <a:lnSpc>
                          <a:spcPct val="100000"/>
                        </a:lnSpc>
                        <a:spcBef>
                          <a:spcPts val="455"/>
                        </a:spcBef>
                        <a:buNone/>
                      </a:pPr>
                      <a:r>
                        <a:rPr lang="en-US" sz="1400">
                          <a:latin typeface="Calibri"/>
                          <a:cs typeface="Calibri"/>
                        </a:rPr>
                        <a:t>$34.0</a:t>
                      </a:r>
                      <a:endParaRPr lang="en-US" sz="1400" spc="-5">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ct val="100000"/>
                        </a:lnSpc>
                        <a:spcBef>
                          <a:spcPts val="455"/>
                        </a:spcBef>
                        <a:buNone/>
                      </a:pPr>
                      <a:endParaRPr lang="en-US" sz="100" spc="-5">
                        <a:latin typeface="Calibri"/>
                        <a:cs typeface="Calibri"/>
                      </a:endParaRPr>
                    </a:p>
                    <a:p>
                      <a:pPr lvl="0" algn="ctr">
                        <a:lnSpc>
                          <a:spcPct val="100000"/>
                        </a:lnSpc>
                        <a:spcBef>
                          <a:spcPts val="455"/>
                        </a:spcBef>
                        <a:buNone/>
                      </a:pPr>
                      <a:r>
                        <a:rPr lang="en-US" sz="1400" spc="-5">
                          <a:latin typeface="Calibri"/>
                          <a:cs typeface="Calibri"/>
                        </a:rPr>
                        <a:t>$34.0</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5">
                          <a:latin typeface="Calibri"/>
                          <a:cs typeface="Calibri"/>
                        </a:rPr>
                        <a:t>Pre-implementation</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866507"/>
                  </a:ext>
                </a:extLst>
              </a:tr>
              <a:tr h="468476">
                <a:tc vMerge="1">
                  <a:txBody>
                    <a:bodyPr/>
                    <a:lstStyle/>
                    <a:p>
                      <a:pPr marL="69850" marR="221615" lvl="0">
                        <a:lnSpc>
                          <a:spcPct val="100000"/>
                        </a:lnSpc>
                        <a:spcBef>
                          <a:spcPts val="359"/>
                        </a:spcBef>
                        <a:buNone/>
                      </a:pPr>
                      <a:endParaRPr sz="1400">
                        <a:latin typeface="Calibri"/>
                        <a:cs typeface="Calibri"/>
                      </a:endParaRPr>
                    </a:p>
                  </a:txBody>
                  <a:tcPr marL="0" marR="0" marT="4571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221615" lvl="0">
                        <a:lnSpc>
                          <a:spcPct val="100000"/>
                        </a:lnSpc>
                        <a:spcBef>
                          <a:spcPts val="359"/>
                        </a:spcBef>
                        <a:buNone/>
                      </a:pPr>
                      <a:r>
                        <a:rPr lang="en-US" sz="1400" spc="-35">
                          <a:latin typeface="Calibri"/>
                          <a:cs typeface="Calibri"/>
                        </a:rPr>
                        <a:t>Top </a:t>
                      </a:r>
                      <a:r>
                        <a:rPr lang="en-US" sz="1400">
                          <a:latin typeface="Calibri"/>
                          <a:cs typeface="Calibri"/>
                        </a:rPr>
                        <a:t>2-3 </a:t>
                      </a:r>
                      <a:r>
                        <a:rPr lang="en-US" sz="1400" spc="-5">
                          <a:latin typeface="Calibri"/>
                          <a:cs typeface="Calibri"/>
                        </a:rPr>
                        <a:t>Environmentally</a:t>
                      </a:r>
                      <a:r>
                        <a:rPr lang="en-US" sz="1400" spc="-95">
                          <a:latin typeface="Calibri"/>
                          <a:cs typeface="Calibri"/>
                        </a:rPr>
                        <a:t> </a:t>
                      </a:r>
                      <a:r>
                        <a:rPr lang="en-US" sz="1400" spc="-5">
                          <a:latin typeface="Calibri"/>
                          <a:cs typeface="Calibri"/>
                        </a:rPr>
                        <a:t>Cleared  Projects</a:t>
                      </a:r>
                      <a:endParaRPr sz="1400">
                        <a:latin typeface="Calibri"/>
                        <a:cs typeface="Calibri"/>
                      </a:endParaRPr>
                    </a:p>
                  </a:txBody>
                  <a:tcPr marL="0" marR="0" marT="457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10">
                          <a:latin typeface="Calibri"/>
                          <a:cs typeface="Calibri"/>
                        </a:rPr>
                        <a:t>Freeway </a:t>
                      </a:r>
                      <a:r>
                        <a:rPr lang="en-US" sz="1400" spc="-5">
                          <a:latin typeface="Calibri"/>
                          <a:cs typeface="Calibri"/>
                        </a:rPr>
                        <a:t>Construction****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290" lvl="0" algn="ctr">
                        <a:lnSpc>
                          <a:spcPct val="100000"/>
                        </a:lnSpc>
                        <a:spcBef>
                          <a:spcPts val="1080"/>
                        </a:spcBef>
                        <a:buNone/>
                      </a:pPr>
                      <a:r>
                        <a:rPr lang="en-US" sz="1400">
                          <a:latin typeface="Calibri"/>
                          <a:cs typeface="Calibri"/>
                        </a:rPr>
                        <a:t>$114.6</a:t>
                      </a:r>
                      <a:endParaRPr sz="1400" spc="-5">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5560" lvl="0" algn="ctr">
                        <a:lnSpc>
                          <a:spcPct val="100000"/>
                        </a:lnSpc>
                        <a:spcBef>
                          <a:spcPts val="1080"/>
                        </a:spcBef>
                        <a:buNone/>
                      </a:pPr>
                      <a:r>
                        <a:rPr lang="en-US" sz="1400" spc="-5">
                          <a:latin typeface="Calibri"/>
                          <a:cs typeface="Calibri"/>
                        </a:rPr>
                        <a:t>$573</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5">
                          <a:latin typeface="Calibri"/>
                          <a:cs typeface="Calibri"/>
                        </a:rPr>
                        <a:t>Implementation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593818332"/>
                  </a:ext>
                </a:extLst>
              </a:tr>
              <a:tr h="635649">
                <a:tc gridSpan="2">
                  <a:txBody>
                    <a:bodyPr/>
                    <a:lstStyle/>
                    <a:p>
                      <a:pPr lvl="0">
                        <a:lnSpc>
                          <a:spcPct val="100000"/>
                        </a:lnSpc>
                        <a:spcBef>
                          <a:spcPts val="30"/>
                        </a:spcBef>
                        <a:buNone/>
                      </a:pPr>
                      <a:endParaRPr lang="en-US" sz="1400" spc="-5">
                        <a:latin typeface="Calibri"/>
                        <a:cs typeface="Calibri"/>
                      </a:endParaRPr>
                    </a:p>
                    <a:p>
                      <a:pPr marL="58420"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69850" lvl="0">
                        <a:lnSpc>
                          <a:spcPct val="100000"/>
                        </a:lnSpc>
                        <a:spcBef>
                          <a:spcPts val="5"/>
                        </a:spcBef>
                        <a:buNone/>
                      </a:pPr>
                      <a:r>
                        <a:rPr lang="en-US" sz="1400" spc="-20">
                          <a:latin typeface="Calibri"/>
                          <a:cs typeface="Calibri"/>
                        </a:rPr>
                        <a:t>Traffic </a:t>
                      </a:r>
                      <a:r>
                        <a:rPr lang="en-US" sz="1400" spc="-5">
                          <a:latin typeface="Calibri"/>
                          <a:cs typeface="Calibri"/>
                        </a:rPr>
                        <a:t>Controls </a:t>
                      </a:r>
                      <a:r>
                        <a:rPr lang="en-US" sz="1400" spc="-10">
                          <a:latin typeface="Calibri"/>
                          <a:cs typeface="Calibri"/>
                        </a:rPr>
                        <a:t>at </a:t>
                      </a:r>
                      <a:r>
                        <a:rPr lang="en-US" sz="1400" spc="-5">
                          <a:latin typeface="Calibri"/>
                          <a:cs typeface="Calibri"/>
                        </a:rPr>
                        <a:t>LB-ELA </a:t>
                      </a:r>
                      <a:r>
                        <a:rPr lang="en-US" sz="1400" spc="-10">
                          <a:latin typeface="Calibri"/>
                          <a:cs typeface="Calibri"/>
                        </a:rPr>
                        <a:t>Freeway</a:t>
                      </a:r>
                      <a:r>
                        <a:rPr lang="en-US" sz="1400" spc="-20">
                          <a:latin typeface="Calibri"/>
                          <a:cs typeface="Calibri"/>
                        </a:rPr>
                        <a:t> </a:t>
                      </a:r>
                      <a:r>
                        <a:rPr lang="en-US" sz="1400">
                          <a:latin typeface="Calibri"/>
                          <a:cs typeface="Calibri"/>
                        </a:rPr>
                        <a:t>Ramps</a:t>
                      </a:r>
                      <a:endParaRPr lang="en-US"/>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4290" lvl="0" algn="ctr">
                        <a:lnSpc>
                          <a:spcPct val="100000"/>
                        </a:lnSpc>
                        <a:spcBef>
                          <a:spcPts val="5"/>
                        </a:spcBef>
                        <a:buNone/>
                      </a:pPr>
                      <a:r>
                        <a:rPr lang="en-US" sz="1400">
                          <a:latin typeface="Calibri"/>
                          <a:cs typeface="Calibri"/>
                        </a:rPr>
                        <a:t>$</a:t>
                      </a:r>
                      <a:r>
                        <a:rPr lang="en-US" sz="1400" spc="-5">
                          <a:latin typeface="Calibri"/>
                          <a:cs typeface="Calibri"/>
                        </a:rPr>
                        <a:t>10.0</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3020" lvl="0" algn="ctr">
                        <a:lnSpc>
                          <a:spcPct val="100000"/>
                        </a:lnSpc>
                        <a:spcBef>
                          <a:spcPts val="5"/>
                        </a:spcBef>
                        <a:buNone/>
                      </a:pPr>
                      <a:r>
                        <a:rPr lang="en-US" sz="1400" spc="-5">
                          <a:latin typeface="Calibri"/>
                          <a:cs typeface="Calibri"/>
                        </a:rPr>
                        <a:t>-</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25" lvl="0">
                        <a:lnSpc>
                          <a:spcPct val="100000"/>
                        </a:lnSpc>
                        <a:spcBef>
                          <a:spcPts val="5"/>
                        </a:spcBef>
                        <a:buNone/>
                      </a:pPr>
                      <a:endParaRPr lang="en-US" sz="600" spc="0">
                        <a:latin typeface="Times New Roman"/>
                        <a:cs typeface="Times New Roman"/>
                      </a:endParaRPr>
                    </a:p>
                    <a:p>
                      <a:pPr marL="34925" lvl="0">
                        <a:lnSpc>
                          <a:spcPct val="100000"/>
                        </a:lnSpc>
                        <a:spcBef>
                          <a:spcPts val="5"/>
                        </a:spcBef>
                        <a:buNone/>
                      </a:pPr>
                      <a:r>
                        <a:rPr lang="en-US" sz="1400" spc="-5">
                          <a:latin typeface="Calibri"/>
                          <a:cs typeface="Calibri"/>
                        </a:rPr>
                        <a:t>Development </a:t>
                      </a:r>
                      <a:r>
                        <a:rPr lang="en-US" sz="1400">
                          <a:latin typeface="Calibri"/>
                          <a:cs typeface="Calibri"/>
                        </a:rPr>
                        <a:t>/</a:t>
                      </a:r>
                      <a:r>
                        <a:rPr lang="en-US" sz="1400" spc="-40">
                          <a:latin typeface="Calibri"/>
                          <a:cs typeface="Calibri"/>
                        </a:rPr>
                        <a:t> </a:t>
                      </a:r>
                      <a:r>
                        <a:rPr lang="en-US" sz="1400" spc="-5">
                          <a:latin typeface="Calibri"/>
                          <a:cs typeface="Calibri"/>
                        </a:rPr>
                        <a:t>Implementation</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3756775291"/>
                  </a:ext>
                </a:extLst>
              </a:tr>
              <a:tr h="540364">
                <a:tc gridSpan="2">
                  <a:txBody>
                    <a:bodyPr/>
                    <a:lstStyle/>
                    <a:p>
                      <a:pPr marL="58420"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950"/>
                        </a:spcBef>
                        <a:buNone/>
                      </a:pPr>
                      <a:r>
                        <a:rPr lang="en-US" sz="1400" spc="-10">
                          <a:latin typeface="Calibri"/>
                          <a:cs typeface="Calibri"/>
                        </a:rPr>
                        <a:t>Freeway </a:t>
                      </a:r>
                      <a:r>
                        <a:rPr lang="en-US" sz="1400" spc="-5">
                          <a:latin typeface="Calibri"/>
                          <a:cs typeface="Calibri"/>
                        </a:rPr>
                        <a:t>Lids, Caps, </a:t>
                      </a:r>
                      <a:r>
                        <a:rPr lang="en-US" sz="1400">
                          <a:latin typeface="Calibri"/>
                          <a:cs typeface="Calibri"/>
                        </a:rPr>
                        <a:t>Widened </a:t>
                      </a:r>
                      <a:r>
                        <a:rPr lang="en-US" sz="1400" spc="-5">
                          <a:latin typeface="Calibri"/>
                          <a:cs typeface="Calibri"/>
                        </a:rPr>
                        <a:t>Bridge</a:t>
                      </a:r>
                      <a:r>
                        <a:rPr lang="en-US" sz="1400" spc="-75">
                          <a:latin typeface="Calibri"/>
                          <a:cs typeface="Calibri"/>
                        </a:rPr>
                        <a:t> </a:t>
                      </a:r>
                      <a:r>
                        <a:rPr lang="en-US" sz="1400" spc="-5">
                          <a:latin typeface="Calibri"/>
                          <a:cs typeface="Calibri"/>
                        </a:rPr>
                        <a:t>Decks</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gn="ctr">
                        <a:lnSpc>
                          <a:spcPct val="100000"/>
                        </a:lnSpc>
                        <a:spcBef>
                          <a:spcPts val="950"/>
                        </a:spcBef>
                        <a:buNone/>
                      </a:pPr>
                      <a:r>
                        <a:rPr lang="en-US" sz="1400">
                          <a:latin typeface="Calibri"/>
                          <a:cs typeface="Calibri"/>
                        </a:rPr>
                        <a:t>$</a:t>
                      </a:r>
                      <a:r>
                        <a:rPr lang="en-US" sz="1400" spc="-5">
                          <a:latin typeface="Calibri"/>
                          <a:cs typeface="Calibri"/>
                        </a:rPr>
                        <a:t>5.0</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1750" lvl="0" algn="ctr">
                        <a:lnSpc>
                          <a:spcPct val="100000"/>
                        </a:lnSpc>
                        <a:spcBef>
                          <a:spcPts val="950"/>
                        </a:spcBef>
                        <a:buNone/>
                      </a:pPr>
                      <a:r>
                        <a:rPr lang="en-US" sz="1400" spc="-5">
                          <a:latin typeface="Calibri"/>
                          <a:cs typeface="Calibri"/>
                        </a:rPr>
                        <a: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925" lvl="0">
                        <a:lnSpc>
                          <a:spcPct val="100000"/>
                        </a:lnSpc>
                        <a:spcBef>
                          <a:spcPts val="950"/>
                        </a:spcBef>
                        <a:buNone/>
                      </a:pPr>
                      <a:r>
                        <a:rPr lang="en-US" sz="1400" spc="-5">
                          <a:latin typeface="Calibri"/>
                          <a:cs typeface="Calibri"/>
                        </a:rPr>
                        <a:t>Development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229820073"/>
                  </a:ext>
                </a:extLst>
              </a:tr>
              <a:tr h="483674">
                <a:tc gridSpan="2">
                  <a:txBody>
                    <a:bodyPr/>
                    <a:lstStyle/>
                    <a:p>
                      <a:pPr marL="0" indent="61595">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9850" marR="328295">
                        <a:lnSpc>
                          <a:spcPct val="100000"/>
                        </a:lnSpc>
                        <a:spcBef>
                          <a:spcPts val="455"/>
                        </a:spcBef>
                      </a:pPr>
                      <a:r>
                        <a:rPr lang="en-US" sz="1400" spc="-5">
                          <a:latin typeface="Calibri"/>
                          <a:cs typeface="Calibri"/>
                        </a:rPr>
                        <a:t>LB-ELA Particulate Matter </a:t>
                      </a:r>
                      <a:r>
                        <a:rPr lang="en-US" sz="1400">
                          <a:latin typeface="Calibri"/>
                          <a:cs typeface="Calibri"/>
                        </a:rPr>
                        <a:t>(PM)</a:t>
                      </a:r>
                      <a:r>
                        <a:rPr lang="en-US" sz="1400" spc="-90">
                          <a:latin typeface="Calibri"/>
                          <a:cs typeface="Calibri"/>
                        </a:rPr>
                        <a:t> </a:t>
                      </a:r>
                      <a:r>
                        <a:rPr lang="en-US" sz="1400" spc="-5">
                          <a:latin typeface="Calibri"/>
                          <a:cs typeface="Calibri"/>
                        </a:rPr>
                        <a:t>Reduction  </a:t>
                      </a:r>
                      <a:r>
                        <a:rPr lang="en-US" sz="1400">
                          <a:latin typeface="Calibri"/>
                          <a:cs typeface="Calibri"/>
                        </a:rPr>
                        <a:t>Pilot</a:t>
                      </a:r>
                      <a:r>
                        <a:rPr lang="en-US" sz="1400" spc="-10">
                          <a:latin typeface="Calibri"/>
                          <a:cs typeface="Calibri"/>
                        </a:rPr>
                        <a:t> </a:t>
                      </a:r>
                      <a:r>
                        <a:rPr lang="en-US" sz="1400" spc="-5">
                          <a:latin typeface="Calibri"/>
                          <a:cs typeface="Calibri"/>
                        </a:rPr>
                        <a:t>Project</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lang="en-US" sz="1400">
                        <a:latin typeface="Times New Roman"/>
                        <a:cs typeface="Times New Roman"/>
                      </a:endParaRPr>
                    </a:p>
                    <a:p>
                      <a:pPr marL="34290" algn="ctr">
                        <a:lnSpc>
                          <a:spcPct val="100000"/>
                        </a:lnSpc>
                      </a:pPr>
                      <a:r>
                        <a:rPr lang="en-US" sz="1400">
                          <a:latin typeface="Calibri"/>
                          <a:cs typeface="Calibri"/>
                        </a:rPr>
                        <a:t>$</a:t>
                      </a:r>
                      <a:r>
                        <a:rPr lang="en-US" sz="1400" spc="-5">
                          <a:latin typeface="Calibri"/>
                          <a:cs typeface="Calibri"/>
                        </a:rPr>
                        <a:t>2.0</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lang="en-US" sz="1400">
                        <a:latin typeface="Times New Roman"/>
                        <a:cs typeface="Times New Roman"/>
                      </a:endParaRPr>
                    </a:p>
                    <a:p>
                      <a:pPr marL="31750" algn="ctr">
                        <a:lnSpc>
                          <a:spcPct val="100000"/>
                        </a:lnSpc>
                      </a:pPr>
                      <a:r>
                        <a:rPr lang="en-US" sz="1400" spc="-5">
                          <a:latin typeface="Calibri"/>
                          <a:cs typeface="Calibri"/>
                        </a:rPr>
                        <a:t>-</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sz="900">
                        <a:latin typeface="Times New Roman"/>
                        <a:cs typeface="Times New Roman"/>
                      </a:endParaRPr>
                    </a:p>
                    <a:p>
                      <a:pPr marL="34925">
                        <a:lnSpc>
                          <a:spcPct val="100000"/>
                        </a:lnSpc>
                      </a:pPr>
                      <a:r>
                        <a:rPr sz="1400" spc="-5">
                          <a:latin typeface="Calibri"/>
                          <a:cs typeface="Calibri"/>
                        </a:rPr>
                        <a:t>Development</a:t>
                      </a:r>
                      <a:endParaRPr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chemeClr val="tx1"/>
                      </a:solidFill>
                      <a:prstDash val="solid"/>
                    </a:lnB>
                  </a:tcPr>
                </a:tc>
                <a:extLst>
                  <a:ext uri="{0D108BD9-81ED-4DB2-BD59-A6C34878D82A}">
                    <a16:rowId xmlns:a16="http://schemas.microsoft.com/office/drawing/2014/main" val="10004"/>
                  </a:ext>
                </a:extLst>
              </a:tr>
              <a:tr h="465733">
                <a:tc gridSpan="3">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a:solidFill>
                        <a:schemeClr val="tx1"/>
                      </a:solidFill>
                      <a:prstDash val="soli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3978A"/>
                    </a:solidFill>
                  </a:tcPr>
                </a:tc>
                <a:tc hMerge="1">
                  <a:txBody>
                    <a:bodyPr/>
                    <a:lstStyle/>
                    <a:p>
                      <a:endParaRPr/>
                    </a:p>
                  </a:txBody>
                  <a:tcPr marL="0" marR="0" marT="0" marB="0"/>
                </a:tc>
                <a:tc>
                  <a:txBody>
                    <a:bodyPr/>
                    <a:lstStyle/>
                    <a:p>
                      <a:pPr>
                        <a:lnSpc>
                          <a:spcPct val="100000"/>
                        </a:lnSpc>
                        <a:spcBef>
                          <a:spcPts val="10"/>
                        </a:spcBef>
                      </a:pPr>
                      <a:endParaRPr lang="es-419" sz="800" b="1">
                        <a:latin typeface="Times New Roman"/>
                        <a:cs typeface="Times New Roman"/>
                      </a:endParaRPr>
                    </a:p>
                    <a:p>
                      <a:pPr algn="ctr">
                        <a:lnSpc>
                          <a:spcPct val="100000"/>
                        </a:lnSpc>
                      </a:pPr>
                      <a:r>
                        <a:rPr lang="es-419" sz="1400" b="1">
                          <a:latin typeface="Calibri"/>
                          <a:cs typeface="Calibri"/>
                        </a:rPr>
                        <a:t>$</a:t>
                      </a:r>
                      <a:r>
                        <a:rPr lang="es-419" sz="1400" b="1" spc="-5">
                          <a:latin typeface="Calibri"/>
                          <a:cs typeface="Calibri"/>
                        </a:rPr>
                        <a:t>170.6</a:t>
                      </a:r>
                      <a:endParaRPr lang="es-419" sz="1400" b="1">
                        <a:latin typeface="Calibri"/>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635" algn="ctr">
                        <a:lnSpc>
                          <a:spcPct val="100000"/>
                        </a:lnSpc>
                        <a:spcBef>
                          <a:spcPts val="730"/>
                        </a:spcBef>
                      </a:pPr>
                      <a:endParaRPr lang="en-US" sz="1400" b="1">
                        <a:solidFill>
                          <a:schemeClr val="tx1"/>
                        </a:solidFill>
                        <a:latin typeface="Calibri"/>
                        <a:ea typeface="+mn-ea"/>
                        <a:cs typeface="Calibri"/>
                      </a:endParaRPr>
                    </a:p>
                  </a:txBody>
                  <a:tcPr marL="0" marR="0" marT="92710" marB="0">
                    <a:lnL w="12700" cap="flat" cmpd="sng" algn="ctr">
                      <a:solidFill>
                        <a:schemeClr val="tx1"/>
                      </a:solidFill>
                      <a:prstDash val="solid"/>
                      <a:round/>
                      <a:headEnd type="none" w="med" len="med"/>
                      <a:tailEnd type="none" w="med" len="med"/>
                    </a:lnL>
                    <a:lnR w="12700">
                      <a:solidFill>
                        <a:schemeClr val="tx1"/>
                      </a:solidFill>
                      <a:prstDash val="solid"/>
                    </a:lnR>
                    <a:lnT w="12700">
                      <a:solidFill>
                        <a:schemeClr val="tx1"/>
                      </a:solidFill>
                      <a:prstDash val="solid"/>
                    </a:lnT>
                    <a:lnB w="12700">
                      <a:solidFill>
                        <a:schemeClr val="tx1"/>
                      </a:solidFill>
                      <a:prstDash val="solid"/>
                    </a:lnB>
                    <a:solidFill>
                      <a:srgbClr val="E3978A"/>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7"/>
                  </a:ext>
                </a:extLst>
              </a:tr>
              <a:tr h="527828">
                <a:tc gridSpan="3">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C18"/>
                    </a:solidFill>
                  </a:tcPr>
                </a:tc>
                <a:tc hMerge="1">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4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7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$49.4</a:t>
                      </a:r>
                    </a:p>
                    <a:p>
                      <a:pPr marL="0" defTabSz="914400" rtl="0" eaLnBrk="1" latinLnBrk="0" hangingPunct="1">
                        <a:lnSpc>
                          <a:spcPct val="100000"/>
                        </a:lnSpc>
                        <a:spcBef>
                          <a:spcPts val="10"/>
                        </a:spcBef>
                      </a:pPr>
                      <a:endParaRPr lang="es-419" sz="1000" b="1" kern="1200">
                        <a:solidFill>
                          <a:schemeClr val="tx1"/>
                        </a:solidFill>
                        <a:latin typeface="Calibri"/>
                        <a:ea typeface="+mn-ea"/>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gn="ctr">
                        <a:lnSpc>
                          <a:spcPct val="100000"/>
                        </a:lnSpc>
                        <a:spcBef>
                          <a:spcPts val="730"/>
                        </a:spcBef>
                      </a:pPr>
                      <a:endParaRPr lang="en-US" sz="1400">
                        <a:highlight>
                          <a:srgbClr val="FFFF00"/>
                        </a:highlight>
                        <a:latin typeface="Calibri"/>
                        <a:cs typeface="Calibri"/>
                      </a:endParaRPr>
                    </a:p>
                  </a:txBody>
                  <a:tcPr marL="0" marR="0" marT="92710" marB="0">
                    <a:lnL w="12700">
                      <a:solidFill>
                        <a:schemeClr val="tx1"/>
                      </a:solidFill>
                      <a:prstDash val="solid"/>
                    </a:lnL>
                    <a:lnR w="12700">
                      <a:solidFill>
                        <a:srgbClr val="000000"/>
                      </a:solidFill>
                      <a:prstDash val="solid"/>
                    </a:lnR>
                    <a:lnT w="12700">
                      <a:solidFill>
                        <a:schemeClr val="tx1"/>
                      </a:solidFill>
                      <a:prstDash val="solid"/>
                    </a:lnT>
                    <a:lnB w="12700">
                      <a:solidFill>
                        <a:schemeClr val="tx1"/>
                      </a:solidFill>
                      <a:prstDash val="solid"/>
                    </a:lnB>
                    <a:solidFill>
                      <a:schemeClr val="accent2"/>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8"/>
                  </a:ext>
                </a:extLst>
              </a:tr>
              <a:tr h="465733">
                <a:tc gridSpan="3">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a:solidFill>
                        <a:schemeClr val="tx1"/>
                      </a:solidFill>
                      <a:prstDash val="soli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prstDash val="solid"/>
                    </a:lnB>
                    <a:solidFill>
                      <a:srgbClr val="145A63"/>
                    </a:solidFill>
                  </a:tcPr>
                </a:tc>
                <a:tc hMerge="1">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5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$220.0</a:t>
                      </a:r>
                    </a:p>
                    <a:p>
                      <a:pPr marL="0" defTabSz="914400" rtl="0" eaLnBrk="1" latinLnBrk="0" hangingPunct="1">
                        <a:lnSpc>
                          <a:spcPct val="100000"/>
                        </a:lnSpc>
                        <a:spcBef>
                          <a:spcPts val="10"/>
                        </a:spcBef>
                      </a:pPr>
                      <a:endParaRPr sz="400" b="1" kern="1200">
                        <a:solidFill>
                          <a:schemeClr val="tx1"/>
                        </a:solidFill>
                        <a:latin typeface="Times New Roman"/>
                        <a:ea typeface="+mn-ea"/>
                        <a:cs typeface="Times New Roman"/>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txBody>
                  <a:tcPr marL="0" marR="0" marT="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145A63"/>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extLst>
                  <a:ext uri="{0D108BD9-81ED-4DB2-BD59-A6C34878D82A}">
                    <a16:rowId xmlns:a16="http://schemas.microsoft.com/office/drawing/2014/main" val="10009"/>
                  </a:ext>
                </a:extLst>
              </a:tr>
            </a:tbl>
          </a:graphicData>
        </a:graphic>
      </p:graphicFrame>
      <p:grpSp>
        <p:nvGrpSpPr>
          <p:cNvPr id="3" name="Group 2">
            <a:extLst>
              <a:ext uri="{FF2B5EF4-FFF2-40B4-BE49-F238E27FC236}">
                <a16:creationId xmlns:a16="http://schemas.microsoft.com/office/drawing/2014/main" id="{86405124-D568-6AFB-D7DB-C621131C5AAF}"/>
              </a:ext>
            </a:extLst>
          </p:cNvPr>
          <p:cNvGrpSpPr/>
          <p:nvPr/>
        </p:nvGrpSpPr>
        <p:grpSpPr>
          <a:xfrm>
            <a:off x="11204771" y="131568"/>
            <a:ext cx="734666" cy="719368"/>
            <a:chOff x="5798783" y="4134076"/>
            <a:chExt cx="1212334" cy="1187090"/>
          </a:xfrm>
        </p:grpSpPr>
        <p:grpSp>
          <p:nvGrpSpPr>
            <p:cNvPr id="8" name="Group 7">
              <a:extLst>
                <a:ext uri="{FF2B5EF4-FFF2-40B4-BE49-F238E27FC236}">
                  <a16:creationId xmlns:a16="http://schemas.microsoft.com/office/drawing/2014/main" id="{1107C181-AD9F-2B11-0D5A-D0D6610D9563}"/>
                </a:ext>
              </a:extLst>
            </p:cNvPr>
            <p:cNvGrpSpPr/>
            <p:nvPr/>
          </p:nvGrpSpPr>
          <p:grpSpPr>
            <a:xfrm>
              <a:off x="5798783" y="4134076"/>
              <a:ext cx="1212334" cy="1187090"/>
              <a:chOff x="533401" y="475766"/>
              <a:chExt cx="1127760" cy="1104277"/>
            </a:xfrm>
          </p:grpSpPr>
          <p:pic>
            <p:nvPicPr>
              <p:cNvPr id="10" name="Graphic 9" descr="Alien Face with solid fill">
                <a:extLst>
                  <a:ext uri="{FF2B5EF4-FFF2-40B4-BE49-F238E27FC236}">
                    <a16:creationId xmlns:a16="http://schemas.microsoft.com/office/drawing/2014/main" id="{AEA374E8-6452-5ECB-3DF0-20CBC5ABB2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1" name="Oval 10">
                <a:extLst>
                  <a:ext uri="{FF2B5EF4-FFF2-40B4-BE49-F238E27FC236}">
                    <a16:creationId xmlns:a16="http://schemas.microsoft.com/office/drawing/2014/main" id="{043BD42C-2D23-8AB1-FF7D-B8D39F410AC8}"/>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9" name="Picture 10">
              <a:extLst>
                <a:ext uri="{FF2B5EF4-FFF2-40B4-BE49-F238E27FC236}">
                  <a16:creationId xmlns:a16="http://schemas.microsoft.com/office/drawing/2014/main" id="{6EA3B189-EAE2-977D-76AE-C3AD6F8BB4B2}"/>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3180361"/>
      </p:ext>
    </p:extLst>
  </p:cSld>
  <p:clrMapOvr>
    <a:masterClrMapping/>
  </p:clrMapOvr>
  <p:transition spd="slow" advClick="0" advTm="15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a:xfrm>
            <a:off x="381000" y="285749"/>
            <a:ext cx="10333520" cy="300357"/>
          </a:xfrm>
        </p:spPr>
        <p:txBody>
          <a:bodyPr/>
          <a:lstStyle/>
          <a:p>
            <a:r>
              <a:rPr lang="en-US"/>
              <a:t>Investment Plan Measure R/M Investment Summary – </a:t>
            </a:r>
            <a:br>
              <a:rPr lang="en-US"/>
            </a:br>
            <a:r>
              <a:rPr lang="en-US"/>
              <a:t>Arterial Roadways/Complete Streets</a:t>
            </a: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Management Features</a:t>
                </a: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Calming Features</a:t>
                </a: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113122" y="61941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Visual Improvements</a:t>
            </a:r>
          </a:p>
        </p:txBody>
      </p:sp>
      <p:sp>
        <p:nvSpPr>
          <p:cNvPr id="7" name="Rectangle 6">
            <a:extLst>
              <a:ext uri="{FF2B5EF4-FFF2-40B4-BE49-F238E27FC236}">
                <a16:creationId xmlns:a16="http://schemas.microsoft.com/office/drawing/2014/main" id="{E618E63B-7357-36DC-4924-E9BA7DAA8D31}"/>
              </a:ext>
            </a:extLst>
          </p:cNvPr>
          <p:cNvSpPr/>
          <p:nvPr/>
        </p:nvSpPr>
        <p:spPr>
          <a:xfrm>
            <a:off x="4533484" y="3687715"/>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74256" y="3709749"/>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grpSp>
        <p:nvGrpSpPr>
          <p:cNvPr id="3" name="Group 2">
            <a:extLst>
              <a:ext uri="{FF2B5EF4-FFF2-40B4-BE49-F238E27FC236}">
                <a16:creationId xmlns:a16="http://schemas.microsoft.com/office/drawing/2014/main" id="{1C36F4C7-143B-7FEB-7143-D004E769FEDC}"/>
              </a:ext>
            </a:extLst>
          </p:cNvPr>
          <p:cNvGrpSpPr/>
          <p:nvPr/>
        </p:nvGrpSpPr>
        <p:grpSpPr>
          <a:xfrm>
            <a:off x="11239500" y="152990"/>
            <a:ext cx="527587" cy="614328"/>
            <a:chOff x="2579425" y="4062684"/>
            <a:chExt cx="757589" cy="882145"/>
          </a:xfrm>
          <a:solidFill>
            <a:srgbClr val="FFC000"/>
          </a:solidFill>
        </p:grpSpPr>
        <p:grpSp>
          <p:nvGrpSpPr>
            <p:cNvPr id="5" name="Group 4">
              <a:extLst>
                <a:ext uri="{FF2B5EF4-FFF2-40B4-BE49-F238E27FC236}">
                  <a16:creationId xmlns:a16="http://schemas.microsoft.com/office/drawing/2014/main" id="{D48369B5-51CE-60A2-CA61-020FAE819F06}"/>
                </a:ext>
              </a:extLst>
            </p:cNvPr>
            <p:cNvGrpSpPr/>
            <p:nvPr/>
          </p:nvGrpSpPr>
          <p:grpSpPr>
            <a:xfrm>
              <a:off x="2579425" y="4062684"/>
              <a:ext cx="757589" cy="882145"/>
              <a:chOff x="3086129" y="1306246"/>
              <a:chExt cx="704739" cy="820605"/>
            </a:xfrm>
            <a:grpFill/>
          </p:grpSpPr>
          <p:sp>
            <p:nvSpPr>
              <p:cNvPr id="10" name="Graphic 7" descr="Alien Face with solid fill">
                <a:extLst>
                  <a:ext uri="{FF2B5EF4-FFF2-40B4-BE49-F238E27FC236}">
                    <a16:creationId xmlns:a16="http://schemas.microsoft.com/office/drawing/2014/main" id="{C6A7413E-5788-1E00-573A-F8121B43E70E}"/>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1" name="Oval 10">
                <a:extLst>
                  <a:ext uri="{FF2B5EF4-FFF2-40B4-BE49-F238E27FC236}">
                    <a16:creationId xmlns:a16="http://schemas.microsoft.com/office/drawing/2014/main" id="{DA1A4C14-4328-04B9-38A4-7603D972BC44}"/>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BEEF4B88-C497-D6BE-8E6D-EEBD0221E318}"/>
                </a:ext>
              </a:extLst>
            </p:cNvPr>
            <p:cNvPicPr>
              <a:picLocks noChangeAspect="1" noChangeArrowheads="1"/>
            </p:cNvPicPr>
            <p:nvPr/>
          </p:nvPicPr>
          <p:blipFill rotWithShape="1">
            <a:blip r:embed="rId8">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Tree>
    <p:extLst>
      <p:ext uri="{BB962C8B-B14F-4D97-AF65-F5344CB8AC3E}">
        <p14:creationId xmlns:p14="http://schemas.microsoft.com/office/powerpoint/2010/main" val="1512113719"/>
      </p:ext>
    </p:extLst>
  </p:cSld>
  <p:clrMapOvr>
    <a:masterClrMapping/>
  </p:clrMapOvr>
  <p:transition spd="slow" advClick="0" advTm="15000">
    <p:push dir="u"/>
  </p:transition>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204F25-5681-831E-82DD-9476E806BA3F}"/>
              </a:ext>
            </a:extLst>
          </p:cNvPr>
          <p:cNvSpPr txBox="1">
            <a:spLocks/>
          </p:cNvSpPr>
          <p:nvPr/>
        </p:nvSpPr>
        <p:spPr>
          <a:xfrm>
            <a:off x="255683" y="-3159"/>
            <a:ext cx="10902337" cy="600863"/>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R/M Investment Summary – </a:t>
            </a:r>
            <a:br>
              <a:rPr lang="en-US" sz="3200" b="1" i="0" u="none" strike="noStrike" kern="1200" cap="none" spc="0" normalizeH="0" baseline="0" noProof="0">
                <a:ln>
                  <a:noFill/>
                </a:ln>
                <a:effectLst/>
                <a:uLnTx/>
                <a:uFillTx/>
                <a:latin typeface="Calibri" panose="020F0502020204030204"/>
              </a:rPr>
            </a:b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Arterial Roadways/Complete Streets</a:t>
            </a:r>
            <a:endParaRPr lang="en-US">
              <a:ea typeface="+mj-ea"/>
              <a:cs typeface="+mj-cs"/>
            </a:endParaRPr>
          </a:p>
        </p:txBody>
      </p:sp>
      <p:grpSp>
        <p:nvGrpSpPr>
          <p:cNvPr id="2" name="Group 1">
            <a:extLst>
              <a:ext uri="{FF2B5EF4-FFF2-40B4-BE49-F238E27FC236}">
                <a16:creationId xmlns:a16="http://schemas.microsoft.com/office/drawing/2014/main" id="{A124CDAB-BADB-C59D-058D-419100A27604}"/>
              </a:ext>
            </a:extLst>
          </p:cNvPr>
          <p:cNvGrpSpPr/>
          <p:nvPr/>
        </p:nvGrpSpPr>
        <p:grpSpPr>
          <a:xfrm>
            <a:off x="11239500" y="152990"/>
            <a:ext cx="527587" cy="614328"/>
            <a:chOff x="2579425" y="4062684"/>
            <a:chExt cx="757589" cy="882145"/>
          </a:xfrm>
          <a:solidFill>
            <a:srgbClr val="FFC000"/>
          </a:solidFill>
        </p:grpSpPr>
        <p:grpSp>
          <p:nvGrpSpPr>
            <p:cNvPr id="3" name="Group 2">
              <a:extLst>
                <a:ext uri="{FF2B5EF4-FFF2-40B4-BE49-F238E27FC236}">
                  <a16:creationId xmlns:a16="http://schemas.microsoft.com/office/drawing/2014/main" id="{BD08C8A6-66F3-712D-E092-31C6FBFF19BD}"/>
                </a:ext>
              </a:extLst>
            </p:cNvPr>
            <p:cNvGrpSpPr/>
            <p:nvPr/>
          </p:nvGrpSpPr>
          <p:grpSpPr>
            <a:xfrm>
              <a:off x="2579425" y="4062684"/>
              <a:ext cx="757589" cy="882145"/>
              <a:chOff x="3086129" y="1306246"/>
              <a:chExt cx="704739" cy="820605"/>
            </a:xfrm>
            <a:grpFill/>
          </p:grpSpPr>
          <p:sp>
            <p:nvSpPr>
              <p:cNvPr id="6" name="Graphic 7" descr="Alien Face with solid fill">
                <a:extLst>
                  <a:ext uri="{FF2B5EF4-FFF2-40B4-BE49-F238E27FC236}">
                    <a16:creationId xmlns:a16="http://schemas.microsoft.com/office/drawing/2014/main" id="{3DA268E3-B4D8-7188-ECF5-E52302923BA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8" name="Oval 7">
                <a:extLst>
                  <a:ext uri="{FF2B5EF4-FFF2-40B4-BE49-F238E27FC236}">
                    <a16:creationId xmlns:a16="http://schemas.microsoft.com/office/drawing/2014/main" id="{86BFB8B9-1ECE-F81E-CA27-DF1492D021C3}"/>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DD6F541B-85A0-F77C-84F0-96769B3AE323}"/>
                </a:ext>
              </a:extLst>
            </p:cNvPr>
            <p:cNvPicPr>
              <a:picLocks noChangeAspect="1" noChangeArrowheads="1"/>
            </p:cNvPicPr>
            <p:nvPr/>
          </p:nvPicPr>
          <p:blipFill rotWithShape="1">
            <a:blip r:embed="rId3">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9" name="TextBox 8">
            <a:extLst>
              <a:ext uri="{FF2B5EF4-FFF2-40B4-BE49-F238E27FC236}">
                <a16:creationId xmlns:a16="http://schemas.microsoft.com/office/drawing/2014/main" id="{807B8ECD-F055-0201-06C8-6E4372500E25}"/>
              </a:ext>
            </a:extLst>
          </p:cNvPr>
          <p:cNvSpPr txBox="1"/>
          <p:nvPr/>
        </p:nvSpPr>
        <p:spPr>
          <a:xfrm>
            <a:off x="2026765" y="1453664"/>
            <a:ext cx="8138469" cy="415498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Initial Investment Recommendations: 			$115.9M</a:t>
            </a:r>
            <a:endPar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Development								$0.0M</a:t>
            </a:r>
            <a:endPar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Pre-Implementation						$9.0M</a:t>
            </a:r>
            <a:endPar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Implementation								$106.1M</a:t>
            </a:r>
            <a:endPar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$72.1M</a:t>
            </a:r>
            <a:endPar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Development								$7.2M</a:t>
            </a:r>
            <a:endPar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Pre-Implementation						$3.6M</a:t>
            </a:r>
            <a:endPar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$61.3M</a:t>
            </a:r>
            <a:endPar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$188.0M</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256944472"/>
      </p:ext>
    </p:extLst>
  </p:cSld>
  <p:clrMapOvr>
    <a:masterClrMapping/>
  </p:clrMapOvr>
  <p:transition spd="slow" advClick="0" advTm="15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508734" y="1061884"/>
          <a:ext cx="11222308" cy="4885103"/>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5">
                        <a:latin typeface="Calibri"/>
                        <a:cs typeface="Calibri"/>
                      </a:endParaRPr>
                    </a:p>
                    <a:p>
                      <a:pPr algn="ctr">
                        <a:lnSpc>
                          <a:spcPts val="1335"/>
                        </a:lnSpc>
                      </a:pPr>
                      <a:r>
                        <a:rPr lang="en-US" sz="1400" b="1" spc="-5">
                          <a:latin typeface="Calibri"/>
                          <a:cs typeface="Calibri"/>
                        </a:rPr>
                        <a:t>CMIP</a:t>
                      </a:r>
                      <a:r>
                        <a:rPr lang="en-US" sz="1400" b="1" spc="-15">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25">
                        <a:latin typeface="Calibri"/>
                        <a:cs typeface="Calibri"/>
                      </a:endParaRPr>
                    </a:p>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4615">
                        <a:lnSpc>
                          <a:spcPct val="100000"/>
                        </a:lnSpc>
                        <a:spcBef>
                          <a:spcPts val="1085"/>
                        </a:spcBef>
                      </a:pPr>
                      <a:r>
                        <a:rPr sz="1400" spc="-10">
                          <a:latin typeface="Calibri"/>
                          <a:cs typeface="Calibri"/>
                        </a:rPr>
                        <a:t>Atlantic </a:t>
                      </a:r>
                      <a:r>
                        <a:rPr sz="1400" spc="-5">
                          <a:latin typeface="Calibri"/>
                          <a:cs typeface="Calibri"/>
                        </a:rPr>
                        <a:t>Complete </a:t>
                      </a:r>
                      <a:r>
                        <a:rPr sz="1400" spc="-10">
                          <a:latin typeface="Calibri"/>
                          <a:cs typeface="Calibri"/>
                        </a:rPr>
                        <a:t>Street</a:t>
                      </a:r>
                      <a:r>
                        <a:rPr sz="1400" spc="40">
                          <a:latin typeface="Calibri"/>
                          <a:cs typeface="Calibri"/>
                        </a:rPr>
                        <a:t> </a:t>
                      </a:r>
                      <a:r>
                        <a:rPr sz="1400" spc="-5">
                          <a:latin typeface="Calibri"/>
                          <a:cs typeface="Calibri"/>
                        </a:rPr>
                        <a:t>Corridor</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1085"/>
                        </a:spcBef>
                      </a:pPr>
                      <a:r>
                        <a:rPr lang="en-US" sz="1400" spc="-10">
                          <a:latin typeface="Calibri"/>
                          <a:cs typeface="Calibri"/>
                        </a:rPr>
                        <a:t>Implementation</a:t>
                      </a:r>
                      <a:endParaRPr lang="en-US"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940"/>
                        </a:spcBef>
                      </a:pPr>
                      <a:r>
                        <a:rPr sz="1400" spc="-5">
                          <a:latin typeface="Calibri"/>
                          <a:cs typeface="Calibri"/>
                        </a:rPr>
                        <a:t>Florence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940"/>
                        </a:spcBef>
                      </a:pPr>
                      <a:r>
                        <a:rPr lang="en-US" sz="1400" spc="-10">
                          <a:latin typeface="Calibri"/>
                          <a:cs typeface="Calibri"/>
                        </a:rPr>
                        <a:t>Implementation</a:t>
                      </a:r>
                      <a:endParaRPr lang="en-US"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Shoemaker Bridge/Shoreline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Pre-implementation</a:t>
                      </a:r>
                      <a:endParaRPr sz="1400">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a:lnSpc>
                          <a:spcPct val="100000"/>
                        </a:lnSpc>
                        <a:spcBef>
                          <a:spcPts val="770"/>
                        </a:spcBef>
                      </a:pPr>
                      <a:r>
                        <a:rPr sz="1400" spc="-5">
                          <a:latin typeface="Calibri"/>
                          <a:cs typeface="Calibri"/>
                        </a:rPr>
                        <a:t>Alondra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770"/>
                        </a:spcBef>
                      </a:pPr>
                      <a:r>
                        <a:rPr sz="1400" spc="-10">
                          <a:latin typeface="Calibri"/>
                          <a:cs typeface="Calibri"/>
                        </a:rPr>
                        <a:t>Implementation</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810"/>
                        </a:spcBef>
                      </a:pPr>
                      <a:r>
                        <a:rPr sz="1400" spc="-5">
                          <a:latin typeface="Calibri"/>
                          <a:cs typeface="Calibri"/>
                        </a:rPr>
                        <a:t>Slauson Complete </a:t>
                      </a:r>
                      <a:r>
                        <a:rPr sz="1400" spc="-10">
                          <a:latin typeface="Calibri"/>
                          <a:cs typeface="Calibri"/>
                        </a:rPr>
                        <a:t>Street</a:t>
                      </a:r>
                      <a:r>
                        <a:rPr sz="1400" spc="5">
                          <a:latin typeface="Calibri"/>
                          <a:cs typeface="Calibri"/>
                        </a:rPr>
                        <a:t> </a:t>
                      </a:r>
                      <a:r>
                        <a:rPr sz="1400" spc="-5">
                          <a:latin typeface="Calibri"/>
                          <a:cs typeface="Calibri"/>
                        </a:rPr>
                        <a:t>Corridor</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810"/>
                        </a:spcBef>
                      </a:pPr>
                      <a:r>
                        <a:rPr sz="1400" spc="-10">
                          <a:latin typeface="Calibri"/>
                          <a:cs typeface="Calibri"/>
                        </a:rPr>
                        <a:t>Implementation</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a:lnSpc>
                          <a:spcPct val="100000"/>
                        </a:lnSpc>
                        <a:spcBef>
                          <a:spcPts val="500"/>
                        </a:spcBef>
                      </a:pPr>
                      <a:r>
                        <a:rPr sz="1400" spc="-5">
                          <a:latin typeface="Calibri"/>
                          <a:cs typeface="Calibri"/>
                        </a:rPr>
                        <a:t>Long Beach Complete </a:t>
                      </a:r>
                      <a:r>
                        <a:rPr sz="1400" spc="-10">
                          <a:latin typeface="Calibri"/>
                          <a:cs typeface="Calibri"/>
                        </a:rPr>
                        <a:t>Street</a:t>
                      </a:r>
                      <a:r>
                        <a:rPr sz="1400" spc="20">
                          <a:latin typeface="Calibri"/>
                          <a:cs typeface="Calibri"/>
                        </a:rPr>
                        <a:t> </a:t>
                      </a:r>
                      <a:r>
                        <a:rPr sz="1400" spc="-5">
                          <a:latin typeface="Calibri"/>
                          <a:cs typeface="Calibri"/>
                        </a:rPr>
                        <a:t>Corridor</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sz="1400" spc="-10">
                          <a:latin typeface="Calibri"/>
                          <a:cs typeface="Calibri"/>
                        </a:rPr>
                        <a:t>Pre-implementation</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a:t>
                      </a:r>
                      <a:r>
                        <a:rPr sz="1400" b="1" spc="-10">
                          <a:latin typeface="Calibri"/>
                          <a:cs typeface="Calibri"/>
                        </a:rPr>
                        <a:t> </a:t>
                      </a:r>
                      <a:r>
                        <a:rPr sz="1400" b="1">
                          <a:latin typeface="Calibri"/>
                          <a:cs typeface="Calibri"/>
                        </a:rPr>
                        <a:t>Initial</a:t>
                      </a:r>
                      <a:r>
                        <a:rPr sz="1400" b="1" spc="-90">
                          <a:latin typeface="Calibri"/>
                          <a:cs typeface="Calibri"/>
                        </a:rPr>
                        <a:t> </a:t>
                      </a:r>
                      <a:r>
                        <a:rPr sz="1400" b="1" spc="-10">
                          <a:latin typeface="Calibri"/>
                          <a:cs typeface="Calibri"/>
                        </a:rPr>
                        <a:t>Investment</a:t>
                      </a:r>
                      <a:endParaRPr sz="1400">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algn="ctr">
                        <a:lnSpc>
                          <a:spcPct val="100000"/>
                        </a:lnSpc>
                      </a:pPr>
                      <a:r>
                        <a:rPr sz="1400" b="1" spc="-35">
                          <a:solidFill>
                            <a:srgbClr val="FFFFFF"/>
                          </a:solidFill>
                          <a:latin typeface="Calibri"/>
                          <a:cs typeface="Calibri"/>
                        </a:rPr>
                        <a:t>Total </a:t>
                      </a:r>
                      <a:r>
                        <a:rPr sz="1400" b="1" spc="-10">
                          <a:solidFill>
                            <a:srgbClr val="FFFFFF"/>
                          </a:solidFill>
                          <a:latin typeface="Calibri"/>
                          <a:cs typeface="Calibri"/>
                        </a:rPr>
                        <a:t>Arterial </a:t>
                      </a:r>
                      <a:r>
                        <a:rPr sz="1400" b="1" spc="-15">
                          <a:solidFill>
                            <a:srgbClr val="FFFFFF"/>
                          </a:solidFill>
                          <a:latin typeface="Calibri"/>
                          <a:cs typeface="Calibri"/>
                        </a:rPr>
                        <a:t>Roadways</a:t>
                      </a:r>
                      <a:r>
                        <a:rPr lang="en-US" sz="1400" b="1" spc="-15">
                          <a:solidFill>
                            <a:srgbClr val="FFFFFF"/>
                          </a:solidFill>
                          <a:latin typeface="Calibri"/>
                          <a:cs typeface="Calibri"/>
                        </a:rPr>
                        <a:t>/Complete Streets</a:t>
                      </a:r>
                      <a:r>
                        <a:rPr sz="1400" b="1" spc="2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5918975"/>
            <a:ext cx="45716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ea typeface="+mn-ea"/>
                <a:cs typeface="+mn-cs"/>
              </a:rPr>
              <a:t>*Estimated project costs are totaled from individual city submissions.</a:t>
            </a: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400455" y="0"/>
            <a:ext cx="10505238" cy="482806"/>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prstClr val="white"/>
                </a:solidFill>
                <a:latin typeface="Calibri"/>
              </a:rPr>
              <a:t>Investment Plan Measure</a:t>
            </a:r>
            <a:r>
              <a:rPr kumimoji="0" lang="en-US" sz="3200" b="1" i="0" u="none" strike="noStrike" kern="1200" cap="none" spc="0" normalizeH="0" baseline="0" noProof="0">
                <a:ln>
                  <a:noFill/>
                </a:ln>
                <a:solidFill>
                  <a:prstClr val="white"/>
                </a:solidFill>
                <a:effectLst/>
                <a:uLnTx/>
                <a:uFillTx/>
                <a:latin typeface="Calibri"/>
                <a:ea typeface="+mj-ea"/>
                <a:cs typeface="+mj-cs"/>
              </a:rPr>
              <a:t> R/M Investment Summary – </a:t>
            </a:r>
            <a:br>
              <a:rPr lang="en-US" sz="3200" b="1" i="0" u="none" strike="noStrike" kern="1200" cap="none" spc="0" normalizeH="0" baseline="0" noProof="0">
                <a:ln>
                  <a:noFill/>
                </a:ln>
                <a:effectLst/>
                <a:uLnTx/>
                <a:uFillTx/>
                <a:latin typeface="Calibri"/>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endParaRPr lang="en-US">
              <a:solidFill>
                <a:prstClr val="white"/>
              </a:solidFill>
              <a:ea typeface="+mj-ea"/>
              <a:cs typeface="+mj-cs"/>
            </a:endParaRPr>
          </a:p>
        </p:txBody>
      </p:sp>
      <p:grpSp>
        <p:nvGrpSpPr>
          <p:cNvPr id="4" name="Group 3">
            <a:extLst>
              <a:ext uri="{FF2B5EF4-FFF2-40B4-BE49-F238E27FC236}">
                <a16:creationId xmlns:a16="http://schemas.microsoft.com/office/drawing/2014/main" id="{7AF8A3B4-5FF7-BBB2-8145-807AB1CD81AF}"/>
              </a:ext>
            </a:extLst>
          </p:cNvPr>
          <p:cNvGrpSpPr/>
          <p:nvPr/>
        </p:nvGrpSpPr>
        <p:grpSpPr>
          <a:xfrm>
            <a:off x="11239500" y="152990"/>
            <a:ext cx="527587" cy="614328"/>
            <a:chOff x="2579425" y="4062684"/>
            <a:chExt cx="757589" cy="882145"/>
          </a:xfrm>
          <a:solidFill>
            <a:srgbClr val="FFC000"/>
          </a:solidFill>
        </p:grpSpPr>
        <p:grpSp>
          <p:nvGrpSpPr>
            <p:cNvPr id="5" name="Group 4">
              <a:extLst>
                <a:ext uri="{FF2B5EF4-FFF2-40B4-BE49-F238E27FC236}">
                  <a16:creationId xmlns:a16="http://schemas.microsoft.com/office/drawing/2014/main" id="{CA580817-4647-CB45-11AF-85FAA428E67E}"/>
                </a:ext>
              </a:extLst>
            </p:cNvPr>
            <p:cNvGrpSpPr/>
            <p:nvPr/>
          </p:nvGrpSpPr>
          <p:grpSpPr>
            <a:xfrm>
              <a:off x="2579425" y="4062684"/>
              <a:ext cx="757589" cy="882145"/>
              <a:chOff x="3086129" y="1306246"/>
              <a:chExt cx="704739" cy="820605"/>
            </a:xfrm>
            <a:grpFill/>
          </p:grpSpPr>
          <p:sp>
            <p:nvSpPr>
              <p:cNvPr id="8" name="Graphic 7" descr="Alien Face with solid fill">
                <a:extLst>
                  <a:ext uri="{FF2B5EF4-FFF2-40B4-BE49-F238E27FC236}">
                    <a16:creationId xmlns:a16="http://schemas.microsoft.com/office/drawing/2014/main" id="{2C55B010-7B27-5AF9-5E46-D438DA79FFA2}"/>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9" name="Oval 8">
                <a:extLst>
                  <a:ext uri="{FF2B5EF4-FFF2-40B4-BE49-F238E27FC236}">
                    <a16:creationId xmlns:a16="http://schemas.microsoft.com/office/drawing/2014/main" id="{E3711C29-826E-189A-A94A-09D25EBA6B51}"/>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0087BB6-A534-AC0E-4ACE-A45937A15C4F}"/>
                </a:ext>
              </a:extLst>
            </p:cNvPr>
            <p:cNvPicPr>
              <a:picLocks noChangeAspect="1" noChangeArrowheads="1"/>
            </p:cNvPicPr>
            <p:nvPr/>
          </p:nvPicPr>
          <p:blipFill rotWithShape="1">
            <a:blip r:embed="rId2">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Tree>
    <p:extLst>
      <p:ext uri="{BB962C8B-B14F-4D97-AF65-F5344CB8AC3E}">
        <p14:creationId xmlns:p14="http://schemas.microsoft.com/office/powerpoint/2010/main" val="858785379"/>
      </p:ext>
    </p:extLst>
  </p:cSld>
  <p:clrMapOvr>
    <a:masterClrMapping/>
  </p:clrMapOvr>
  <p:transition spd="slow" advClick="0" advTm="15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B3E8364-FEEB-4891-FE35-BEDA8AF75494}"/>
              </a:ext>
            </a:extLst>
          </p:cNvPr>
          <p:cNvGrpSpPr/>
          <p:nvPr/>
        </p:nvGrpSpPr>
        <p:grpSpPr>
          <a:xfrm>
            <a:off x="262069" y="1148605"/>
            <a:ext cx="11396971" cy="4804150"/>
            <a:chOff x="355167" y="991653"/>
            <a:chExt cx="11281747" cy="4827290"/>
          </a:xfrm>
        </p:grpSpPr>
        <p:grpSp>
          <p:nvGrpSpPr>
            <p:cNvPr id="44" name="Group 43">
              <a:extLst>
                <a:ext uri="{FF2B5EF4-FFF2-40B4-BE49-F238E27FC236}">
                  <a16:creationId xmlns:a16="http://schemas.microsoft.com/office/drawing/2014/main" id="{5037E6C1-3182-1AA6-F9CF-E3547862B8E3}"/>
                </a:ext>
              </a:extLst>
            </p:cNvPr>
            <p:cNvGrpSpPr/>
            <p:nvPr/>
          </p:nvGrpSpPr>
          <p:grpSpPr>
            <a:xfrm>
              <a:off x="382547" y="3711133"/>
              <a:ext cx="3605907" cy="2003714"/>
              <a:chOff x="9233422" y="1654900"/>
              <a:chExt cx="2954099" cy="1641520"/>
            </a:xfrm>
          </p:grpSpPr>
          <p:pic>
            <p:nvPicPr>
              <p:cNvPr id="73" name="Picture 72">
                <a:extLst>
                  <a:ext uri="{FF2B5EF4-FFF2-40B4-BE49-F238E27FC236}">
                    <a16:creationId xmlns:a16="http://schemas.microsoft.com/office/drawing/2014/main" id="{A3437573-8CB9-2458-EBAC-F1E7BE4BA83C}"/>
                  </a:ext>
                </a:extLst>
              </p:cNvPr>
              <p:cNvPicPr>
                <a:picLocks noChangeAspect="1"/>
              </p:cNvPicPr>
              <p:nvPr/>
            </p:nvPicPr>
            <p:blipFill rotWithShape="1">
              <a:blip r:embed="rId3">
                <a:extLst>
                  <a:ext uri="{28A0092B-C50C-407E-A947-70E740481C1C}">
                    <a14:useLocalDpi xmlns:a14="http://schemas.microsoft.com/office/drawing/2010/main" val="0"/>
                  </a:ext>
                </a:extLst>
              </a:blip>
              <a:srcRect t="5162" b="5162"/>
              <a:stretch/>
            </p:blipFill>
            <p:spPr>
              <a:xfrm>
                <a:off x="9257819" y="1971112"/>
                <a:ext cx="2668251" cy="1325308"/>
              </a:xfrm>
              <a:prstGeom prst="rect">
                <a:avLst/>
              </a:prstGeom>
            </p:spPr>
          </p:pic>
          <p:grpSp>
            <p:nvGrpSpPr>
              <p:cNvPr id="74" name="Group 73">
                <a:extLst>
                  <a:ext uri="{FF2B5EF4-FFF2-40B4-BE49-F238E27FC236}">
                    <a16:creationId xmlns:a16="http://schemas.microsoft.com/office/drawing/2014/main" id="{CD87E614-70C3-4668-7A62-E0D2CD842573}"/>
                  </a:ext>
                </a:extLst>
              </p:cNvPr>
              <p:cNvGrpSpPr/>
              <p:nvPr/>
            </p:nvGrpSpPr>
            <p:grpSpPr>
              <a:xfrm>
                <a:off x="9233422" y="1654900"/>
                <a:ext cx="2954099" cy="319384"/>
                <a:chOff x="9233422" y="1654900"/>
                <a:chExt cx="2954099" cy="319384"/>
              </a:xfrm>
            </p:grpSpPr>
            <p:sp>
              <p:nvSpPr>
                <p:cNvPr id="75" name="Rectangle 74">
                  <a:extLst>
                    <a:ext uri="{FF2B5EF4-FFF2-40B4-BE49-F238E27FC236}">
                      <a16:creationId xmlns:a16="http://schemas.microsoft.com/office/drawing/2014/main" id="{8D1BA61A-D6D5-48EC-09D2-F0F0ECEA74E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889D2C4-00E1-F0F6-1BB4-09A5FB60C7ED}"/>
                    </a:ext>
                  </a:extLst>
                </p:cNvPr>
                <p:cNvSpPr txBox="1"/>
                <p:nvPr/>
              </p:nvSpPr>
              <p:spPr>
                <a:xfrm>
                  <a:off x="9233422" y="1662321"/>
                  <a:ext cx="2954099" cy="2872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Crossing Safety Enhancements</a:t>
                  </a:r>
                </a:p>
              </p:txBody>
            </p:sp>
          </p:grpSp>
        </p:grpSp>
        <p:grpSp>
          <p:nvGrpSpPr>
            <p:cNvPr id="45" name="Group 44">
              <a:extLst>
                <a:ext uri="{FF2B5EF4-FFF2-40B4-BE49-F238E27FC236}">
                  <a16:creationId xmlns:a16="http://schemas.microsoft.com/office/drawing/2014/main" id="{EE9E199A-242E-C53C-319C-84088313AC73}"/>
                </a:ext>
              </a:extLst>
            </p:cNvPr>
            <p:cNvGrpSpPr/>
            <p:nvPr/>
          </p:nvGrpSpPr>
          <p:grpSpPr>
            <a:xfrm>
              <a:off x="8145704" y="991653"/>
              <a:ext cx="3491210" cy="1944369"/>
              <a:chOff x="9212440" y="1651185"/>
              <a:chExt cx="2954100" cy="1645235"/>
            </a:xfrm>
          </p:grpSpPr>
          <p:pic>
            <p:nvPicPr>
              <p:cNvPr id="69" name="Picture 68">
                <a:extLst>
                  <a:ext uri="{FF2B5EF4-FFF2-40B4-BE49-F238E27FC236}">
                    <a16:creationId xmlns:a16="http://schemas.microsoft.com/office/drawing/2014/main" id="{87A4D8CA-B513-EEC0-C1C0-50DD4A10B1B3}"/>
                  </a:ext>
                </a:extLst>
              </p:cNvPr>
              <p:cNvPicPr>
                <a:picLocks noChangeAspect="1"/>
              </p:cNvPicPr>
              <p:nvPr/>
            </p:nvPicPr>
            <p:blipFill rotWithShape="1">
              <a:blip r:embed="rId4">
                <a:extLst>
                  <a:ext uri="{28A0092B-C50C-407E-A947-70E740481C1C}">
                    <a14:useLocalDpi xmlns:a14="http://schemas.microsoft.com/office/drawing/2010/main" val="0"/>
                  </a:ext>
                </a:extLst>
              </a:blip>
              <a:srcRect l="1688" r="1688"/>
              <a:stretch/>
            </p:blipFill>
            <p:spPr>
              <a:xfrm>
                <a:off x="9257819" y="1971112"/>
                <a:ext cx="2677988" cy="1325308"/>
              </a:xfrm>
              <a:prstGeom prst="rect">
                <a:avLst/>
              </a:prstGeom>
            </p:spPr>
          </p:pic>
          <p:grpSp>
            <p:nvGrpSpPr>
              <p:cNvPr id="70" name="Group 69">
                <a:extLst>
                  <a:ext uri="{FF2B5EF4-FFF2-40B4-BE49-F238E27FC236}">
                    <a16:creationId xmlns:a16="http://schemas.microsoft.com/office/drawing/2014/main" id="{201606B6-4E4E-1C11-19EF-7F4C9BAA169D}"/>
                  </a:ext>
                </a:extLst>
              </p:cNvPr>
              <p:cNvGrpSpPr/>
              <p:nvPr/>
            </p:nvGrpSpPr>
            <p:grpSpPr>
              <a:xfrm>
                <a:off x="9212440" y="1651185"/>
                <a:ext cx="2954100" cy="323099"/>
                <a:chOff x="9212440" y="1651185"/>
                <a:chExt cx="2954100" cy="323099"/>
              </a:xfrm>
            </p:grpSpPr>
            <p:sp>
              <p:nvSpPr>
                <p:cNvPr id="71" name="Rectangle 70">
                  <a:extLst>
                    <a:ext uri="{FF2B5EF4-FFF2-40B4-BE49-F238E27FC236}">
                      <a16:creationId xmlns:a16="http://schemas.microsoft.com/office/drawing/2014/main" id="{237AD5BB-7DE9-65AB-0466-7C7927322BF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6C52D2F4-4C35-60D9-8903-8732BAB45A05}"/>
                    </a:ext>
                  </a:extLst>
                </p:cNvPr>
                <p:cNvSpPr txBox="1"/>
                <p:nvPr/>
              </p:nvSpPr>
              <p:spPr>
                <a:xfrm>
                  <a:off x="9212440" y="1651185"/>
                  <a:ext cx="2954100" cy="2967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Pedestrian Safety / Amenities</a:t>
                  </a:r>
                </a:p>
              </p:txBody>
            </p:sp>
          </p:grpSp>
        </p:grpSp>
        <p:grpSp>
          <p:nvGrpSpPr>
            <p:cNvPr id="46" name="Group 45">
              <a:extLst>
                <a:ext uri="{FF2B5EF4-FFF2-40B4-BE49-F238E27FC236}">
                  <a16:creationId xmlns:a16="http://schemas.microsoft.com/office/drawing/2014/main" id="{A7F9A021-1930-9E30-5E2B-A5380352BA3C}"/>
                </a:ext>
              </a:extLst>
            </p:cNvPr>
            <p:cNvGrpSpPr/>
            <p:nvPr/>
          </p:nvGrpSpPr>
          <p:grpSpPr>
            <a:xfrm>
              <a:off x="355167" y="1023757"/>
              <a:ext cx="3205301" cy="1947010"/>
              <a:chOff x="9233423" y="1654900"/>
              <a:chExt cx="2702384" cy="1641520"/>
            </a:xfrm>
          </p:grpSpPr>
          <p:pic>
            <p:nvPicPr>
              <p:cNvPr id="65" name="Picture 64">
                <a:extLst>
                  <a:ext uri="{FF2B5EF4-FFF2-40B4-BE49-F238E27FC236}">
                    <a16:creationId xmlns:a16="http://schemas.microsoft.com/office/drawing/2014/main" id="{2B4A3DC6-2053-F5AE-0DD2-2CFAA6B133A2}"/>
                  </a:ext>
                </a:extLst>
              </p:cNvPr>
              <p:cNvPicPr>
                <a:picLocks noChangeAspect="1"/>
              </p:cNvPicPr>
              <p:nvPr/>
            </p:nvPicPr>
            <p:blipFill rotWithShape="1">
              <a:blip r:embed="rId5"/>
              <a:srcRect l="1864" r="1864"/>
              <a:stretch/>
            </p:blipFill>
            <p:spPr>
              <a:xfrm>
                <a:off x="9257819" y="1971112"/>
                <a:ext cx="2677988" cy="1325308"/>
              </a:xfrm>
              <a:prstGeom prst="rect">
                <a:avLst/>
              </a:prstGeom>
            </p:spPr>
          </p:pic>
          <p:grpSp>
            <p:nvGrpSpPr>
              <p:cNvPr id="66" name="Group 65">
                <a:extLst>
                  <a:ext uri="{FF2B5EF4-FFF2-40B4-BE49-F238E27FC236}">
                    <a16:creationId xmlns:a16="http://schemas.microsoft.com/office/drawing/2014/main" id="{068186A5-E275-F24A-BFB6-19E956EF079F}"/>
                  </a:ext>
                </a:extLst>
              </p:cNvPr>
              <p:cNvGrpSpPr/>
              <p:nvPr/>
            </p:nvGrpSpPr>
            <p:grpSpPr>
              <a:xfrm>
                <a:off x="9233423" y="1654900"/>
                <a:ext cx="2702384" cy="319384"/>
                <a:chOff x="9233423" y="1654900"/>
                <a:chExt cx="2702384" cy="319384"/>
              </a:xfrm>
            </p:grpSpPr>
            <p:sp>
              <p:nvSpPr>
                <p:cNvPr id="67" name="Rectangle 66">
                  <a:extLst>
                    <a:ext uri="{FF2B5EF4-FFF2-40B4-BE49-F238E27FC236}">
                      <a16:creationId xmlns:a16="http://schemas.microsoft.com/office/drawing/2014/main" id="{5901835F-F89C-A1FD-1E57-8AFACD14191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68AB379-9B11-CBC7-7C9E-28C277C76EED}"/>
                    </a:ext>
                  </a:extLst>
                </p:cNvPr>
                <p:cNvSpPr txBox="1"/>
                <p:nvPr/>
              </p:nvSpPr>
              <p:spPr>
                <a:xfrm>
                  <a:off x="9233423" y="1662321"/>
                  <a:ext cx="2668252" cy="2956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 Lanes</a:t>
                  </a:r>
                </a:p>
              </p:txBody>
            </p:sp>
          </p:grpSp>
        </p:grpSp>
        <p:grpSp>
          <p:nvGrpSpPr>
            <p:cNvPr id="47" name="Group 46">
              <a:extLst>
                <a:ext uri="{FF2B5EF4-FFF2-40B4-BE49-F238E27FC236}">
                  <a16:creationId xmlns:a16="http://schemas.microsoft.com/office/drawing/2014/main" id="{9C5B37E0-AAD6-0E82-EB46-5D8BCE8CDA23}"/>
                </a:ext>
              </a:extLst>
            </p:cNvPr>
            <p:cNvGrpSpPr/>
            <p:nvPr/>
          </p:nvGrpSpPr>
          <p:grpSpPr>
            <a:xfrm>
              <a:off x="4280389" y="995953"/>
              <a:ext cx="3199029" cy="1943198"/>
              <a:chOff x="9233423" y="1654900"/>
              <a:chExt cx="2702384" cy="1641520"/>
            </a:xfrm>
          </p:grpSpPr>
          <p:pic>
            <p:nvPicPr>
              <p:cNvPr id="61" name="Picture 60">
                <a:extLst>
                  <a:ext uri="{FF2B5EF4-FFF2-40B4-BE49-F238E27FC236}">
                    <a16:creationId xmlns:a16="http://schemas.microsoft.com/office/drawing/2014/main" id="{FAB020B7-DBC4-FE7A-E80F-101B3914BB32}"/>
                  </a:ext>
                </a:extLst>
              </p:cNvPr>
              <p:cNvPicPr>
                <a:picLocks noChangeAspect="1"/>
              </p:cNvPicPr>
              <p:nvPr/>
            </p:nvPicPr>
            <p:blipFill rotWithShape="1">
              <a:blip r:embed="rId6"/>
              <a:srcRect l="246" r="246"/>
              <a:stretch/>
            </p:blipFill>
            <p:spPr>
              <a:xfrm>
                <a:off x="9257819" y="1971112"/>
                <a:ext cx="2677988" cy="1325308"/>
              </a:xfrm>
              <a:prstGeom prst="rect">
                <a:avLst/>
              </a:prstGeom>
            </p:spPr>
          </p:pic>
          <p:grpSp>
            <p:nvGrpSpPr>
              <p:cNvPr id="62" name="Group 61">
                <a:extLst>
                  <a:ext uri="{FF2B5EF4-FFF2-40B4-BE49-F238E27FC236}">
                    <a16:creationId xmlns:a16="http://schemas.microsoft.com/office/drawing/2014/main" id="{25B28276-7EDC-F127-9FF7-9DAC880B791C}"/>
                  </a:ext>
                </a:extLst>
              </p:cNvPr>
              <p:cNvGrpSpPr/>
              <p:nvPr/>
            </p:nvGrpSpPr>
            <p:grpSpPr>
              <a:xfrm>
                <a:off x="9233423" y="1654900"/>
                <a:ext cx="2702384" cy="319384"/>
                <a:chOff x="9233423" y="1654900"/>
                <a:chExt cx="2702384" cy="319384"/>
              </a:xfrm>
            </p:grpSpPr>
            <p:sp>
              <p:nvSpPr>
                <p:cNvPr id="63" name="Rectangle 62">
                  <a:extLst>
                    <a:ext uri="{FF2B5EF4-FFF2-40B4-BE49-F238E27FC236}">
                      <a16:creationId xmlns:a16="http://schemas.microsoft.com/office/drawing/2014/main" id="{2855BDCC-3705-80C4-3E15-4B9B403F610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1A25618D-4AA6-53FF-F9E9-F336828B1BA6}"/>
                    </a:ext>
                  </a:extLst>
                </p:cNvPr>
                <p:cNvSpPr txBox="1"/>
                <p:nvPr/>
              </p:nvSpPr>
              <p:spPr>
                <a:xfrm>
                  <a:off x="9233423" y="1662321"/>
                  <a:ext cx="2668252" cy="296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Shared-Use Path </a:t>
                  </a:r>
                </a:p>
              </p:txBody>
            </p:sp>
          </p:grpSp>
        </p:grpSp>
        <p:grpSp>
          <p:nvGrpSpPr>
            <p:cNvPr id="50" name="Group 49">
              <a:extLst>
                <a:ext uri="{FF2B5EF4-FFF2-40B4-BE49-F238E27FC236}">
                  <a16:creationId xmlns:a16="http://schemas.microsoft.com/office/drawing/2014/main" id="{49A9CBCA-B4A6-BAE8-7F17-56AEFDF7BF5A}"/>
                </a:ext>
              </a:extLst>
            </p:cNvPr>
            <p:cNvGrpSpPr/>
            <p:nvPr/>
          </p:nvGrpSpPr>
          <p:grpSpPr>
            <a:xfrm>
              <a:off x="4297602" y="3798512"/>
              <a:ext cx="3199029" cy="2020431"/>
              <a:chOff x="9233423" y="1654900"/>
              <a:chExt cx="2702384" cy="1641520"/>
            </a:xfrm>
          </p:grpSpPr>
          <p:pic>
            <p:nvPicPr>
              <p:cNvPr id="57" name="Picture 56">
                <a:extLst>
                  <a:ext uri="{FF2B5EF4-FFF2-40B4-BE49-F238E27FC236}">
                    <a16:creationId xmlns:a16="http://schemas.microsoft.com/office/drawing/2014/main" id="{B272BA30-3047-3404-310F-09B8DB70AF65}"/>
                  </a:ext>
                </a:extLst>
              </p:cNvPr>
              <p:cNvPicPr>
                <a:picLocks noChangeAspect="1"/>
              </p:cNvPicPr>
              <p:nvPr/>
            </p:nvPicPr>
            <p:blipFill rotWithShape="1">
              <a:blip r:embed="rId7">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58" name="Group 57">
                <a:extLst>
                  <a:ext uri="{FF2B5EF4-FFF2-40B4-BE49-F238E27FC236}">
                    <a16:creationId xmlns:a16="http://schemas.microsoft.com/office/drawing/2014/main" id="{EC2F02E9-A035-7300-8351-1D48E1D406A4}"/>
                  </a:ext>
                </a:extLst>
              </p:cNvPr>
              <p:cNvGrpSpPr/>
              <p:nvPr/>
            </p:nvGrpSpPr>
            <p:grpSpPr>
              <a:xfrm>
                <a:off x="9233423" y="1654900"/>
                <a:ext cx="2702384" cy="319384"/>
                <a:chOff x="9233423" y="1654900"/>
                <a:chExt cx="2702384" cy="319384"/>
              </a:xfrm>
            </p:grpSpPr>
            <p:sp>
              <p:nvSpPr>
                <p:cNvPr id="59" name="Rectangle 58">
                  <a:extLst>
                    <a:ext uri="{FF2B5EF4-FFF2-40B4-BE49-F238E27FC236}">
                      <a16:creationId xmlns:a16="http://schemas.microsoft.com/office/drawing/2014/main" id="{350B55B9-577F-99FB-2AB4-FD19922F138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2D41D25-978E-AB09-4165-1A1CDD94AC70}"/>
                    </a:ext>
                  </a:extLst>
                </p:cNvPr>
                <p:cNvSpPr txBox="1"/>
                <p:nvPr/>
              </p:nvSpPr>
              <p:spPr>
                <a:xfrm>
                  <a:off x="9233423" y="1662321"/>
                  <a:ext cx="2668252" cy="2848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Micromobility</a:t>
                  </a:r>
                </a:p>
              </p:txBody>
            </p:sp>
          </p:grpSp>
        </p:grpSp>
        <p:grpSp>
          <p:nvGrpSpPr>
            <p:cNvPr id="52" name="Group 51">
              <a:extLst>
                <a:ext uri="{FF2B5EF4-FFF2-40B4-BE49-F238E27FC236}">
                  <a16:creationId xmlns:a16="http://schemas.microsoft.com/office/drawing/2014/main" id="{01CAD1C3-50A6-09BA-3545-9ACAF498560B}"/>
                </a:ext>
              </a:extLst>
            </p:cNvPr>
            <p:cNvGrpSpPr/>
            <p:nvPr/>
          </p:nvGrpSpPr>
          <p:grpSpPr>
            <a:xfrm>
              <a:off x="8186108" y="3755531"/>
              <a:ext cx="3183376" cy="2026167"/>
              <a:chOff x="9257819" y="1654899"/>
              <a:chExt cx="2693625" cy="1714448"/>
            </a:xfrm>
          </p:grpSpPr>
          <p:pic>
            <p:nvPicPr>
              <p:cNvPr id="53" name="Picture 52">
                <a:extLst>
                  <a:ext uri="{FF2B5EF4-FFF2-40B4-BE49-F238E27FC236}">
                    <a16:creationId xmlns:a16="http://schemas.microsoft.com/office/drawing/2014/main" id="{05CF6204-BBEE-1B4A-B80E-DE5CB70E5A00}"/>
                  </a:ext>
                </a:extLst>
              </p:cNvPr>
              <p:cNvPicPr>
                <a:picLocks noChangeAspect="1"/>
              </p:cNvPicPr>
              <p:nvPr/>
            </p:nvPicPr>
            <p:blipFill rotWithShape="1">
              <a:blip r:embed="rId8">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4" name="Group 53">
                <a:extLst>
                  <a:ext uri="{FF2B5EF4-FFF2-40B4-BE49-F238E27FC236}">
                    <a16:creationId xmlns:a16="http://schemas.microsoft.com/office/drawing/2014/main" id="{EA7FC07E-C94D-58E9-28FD-CB19E12F4415}"/>
                  </a:ext>
                </a:extLst>
              </p:cNvPr>
              <p:cNvGrpSpPr/>
              <p:nvPr/>
            </p:nvGrpSpPr>
            <p:grpSpPr>
              <a:xfrm>
                <a:off x="9257819" y="1654899"/>
                <a:ext cx="2693625" cy="311890"/>
                <a:chOff x="9257819" y="1654899"/>
                <a:chExt cx="2693625" cy="311890"/>
              </a:xfrm>
            </p:grpSpPr>
            <p:sp>
              <p:nvSpPr>
                <p:cNvPr id="55" name="Rectangle 54">
                  <a:extLst>
                    <a:ext uri="{FF2B5EF4-FFF2-40B4-BE49-F238E27FC236}">
                      <a16:creationId xmlns:a16="http://schemas.microsoft.com/office/drawing/2014/main" id="{80FBA768-185A-AF0A-6F3B-BC6887C9A170}"/>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3DC1E3-724A-BBFE-9002-D03F42654BA5}"/>
                    </a:ext>
                  </a:extLst>
                </p:cNvPr>
                <p:cNvSpPr txBox="1"/>
                <p:nvPr/>
              </p:nvSpPr>
              <p:spPr>
                <a:xfrm>
                  <a:off x="9269010" y="1666228"/>
                  <a:ext cx="2682434" cy="292314"/>
                </a:xfrm>
                <a:prstGeom prst="rect">
                  <a:avLst/>
                </a:prstGeom>
                <a:noFill/>
              </p:spPr>
              <p:txBody>
                <a:bodyPr wrap="square">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Bike/Pedestrian Traffic Controls</a:t>
                  </a:r>
                </a:p>
              </p:txBody>
            </p:sp>
          </p:grpSp>
        </p:grpSp>
      </p:grpSp>
      <p:sp>
        <p:nvSpPr>
          <p:cNvPr id="77" name="Title 1">
            <a:extLst>
              <a:ext uri="{FF2B5EF4-FFF2-40B4-BE49-F238E27FC236}">
                <a16:creationId xmlns:a16="http://schemas.microsoft.com/office/drawing/2014/main" id="{47352F78-F55D-D83E-57C5-2CDDBC9438D7}"/>
              </a:ext>
            </a:extLst>
          </p:cNvPr>
          <p:cNvSpPr txBox="1">
            <a:spLocks/>
          </p:cNvSpPr>
          <p:nvPr/>
        </p:nvSpPr>
        <p:spPr>
          <a:xfrm>
            <a:off x="228126" y="241728"/>
            <a:ext cx="10256362" cy="48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R/M Investment</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ea typeface="Calibri"/>
              <a:cs typeface="Calibri"/>
            </a:endParaRPr>
          </a:p>
          <a:p>
            <a:pPr>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pSp>
        <p:nvGrpSpPr>
          <p:cNvPr id="2" name="Group 1">
            <a:extLst>
              <a:ext uri="{FF2B5EF4-FFF2-40B4-BE49-F238E27FC236}">
                <a16:creationId xmlns:a16="http://schemas.microsoft.com/office/drawing/2014/main" id="{2E9BF16E-E8B7-7E5E-3EAD-F81DAB39E99F}"/>
              </a:ext>
            </a:extLst>
          </p:cNvPr>
          <p:cNvGrpSpPr/>
          <p:nvPr/>
        </p:nvGrpSpPr>
        <p:grpSpPr>
          <a:xfrm>
            <a:off x="11201515" y="51073"/>
            <a:ext cx="852404" cy="834654"/>
            <a:chOff x="573587" y="438193"/>
            <a:chExt cx="1108897" cy="1085807"/>
          </a:xfrm>
        </p:grpSpPr>
        <p:grpSp>
          <p:nvGrpSpPr>
            <p:cNvPr id="3" name="Group 2">
              <a:extLst>
                <a:ext uri="{FF2B5EF4-FFF2-40B4-BE49-F238E27FC236}">
                  <a16:creationId xmlns:a16="http://schemas.microsoft.com/office/drawing/2014/main" id="{07730F83-CDEB-A9E8-D25B-4A4AB3B6A699}"/>
                </a:ext>
              </a:extLst>
            </p:cNvPr>
            <p:cNvGrpSpPr/>
            <p:nvPr/>
          </p:nvGrpSpPr>
          <p:grpSpPr>
            <a:xfrm>
              <a:off x="573587" y="438193"/>
              <a:ext cx="1108897" cy="1085807"/>
              <a:chOff x="2089013" y="5267323"/>
              <a:chExt cx="1263834" cy="1237518"/>
            </a:xfrm>
          </p:grpSpPr>
          <p:sp>
            <p:nvSpPr>
              <p:cNvPr id="5" name="Graphic 15" descr="Alien Face with solid fill">
                <a:extLst>
                  <a:ext uri="{FF2B5EF4-FFF2-40B4-BE49-F238E27FC236}">
                    <a16:creationId xmlns:a16="http://schemas.microsoft.com/office/drawing/2014/main" id="{56A130DF-ACB5-9D00-D22C-0BD94F3E2B34}"/>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6" name="Graphic 5" descr="Alien Face with solid fill">
                <a:extLst>
                  <a:ext uri="{FF2B5EF4-FFF2-40B4-BE49-F238E27FC236}">
                    <a16:creationId xmlns:a16="http://schemas.microsoft.com/office/drawing/2014/main" id="{323C67B3-23C5-FCE7-45AB-9AFB4622DE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14764" y="5302959"/>
                <a:ext cx="1212334" cy="1187090"/>
              </a:xfrm>
              <a:prstGeom prst="rect">
                <a:avLst/>
              </a:prstGeom>
            </p:spPr>
          </p:pic>
          <p:grpSp>
            <p:nvGrpSpPr>
              <p:cNvPr id="7" name="Group 6">
                <a:extLst>
                  <a:ext uri="{FF2B5EF4-FFF2-40B4-BE49-F238E27FC236}">
                    <a16:creationId xmlns:a16="http://schemas.microsoft.com/office/drawing/2014/main" id="{B26D1EB3-FF76-9E1C-7DF8-1FF7BCCDD0C8}"/>
                  </a:ext>
                </a:extLst>
              </p:cNvPr>
              <p:cNvGrpSpPr/>
              <p:nvPr/>
            </p:nvGrpSpPr>
            <p:grpSpPr>
              <a:xfrm>
                <a:off x="2089013" y="5267323"/>
                <a:ext cx="1263834" cy="1237518"/>
                <a:chOff x="533401" y="475766"/>
                <a:chExt cx="1127760" cy="1104277"/>
              </a:xfrm>
            </p:grpSpPr>
            <p:pic>
              <p:nvPicPr>
                <p:cNvPr id="8" name="Graphic 7" descr="Alien Face with solid fill">
                  <a:extLst>
                    <a:ext uri="{FF2B5EF4-FFF2-40B4-BE49-F238E27FC236}">
                      <a16:creationId xmlns:a16="http://schemas.microsoft.com/office/drawing/2014/main" id="{91AD3960-DA58-E36E-8A03-3B09487807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401" y="475766"/>
                  <a:ext cx="1127760" cy="1104277"/>
                </a:xfrm>
                <a:prstGeom prst="rect">
                  <a:avLst/>
                </a:prstGeom>
              </p:spPr>
            </p:pic>
            <p:sp>
              <p:nvSpPr>
                <p:cNvPr id="9" name="Oval 8">
                  <a:extLst>
                    <a:ext uri="{FF2B5EF4-FFF2-40B4-BE49-F238E27FC236}">
                      <a16:creationId xmlns:a16="http://schemas.microsoft.com/office/drawing/2014/main" id="{1BA229BB-4CD1-BB6A-A978-803BC38790B1}"/>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Icon&#10;&#10;Description automatically generated">
              <a:extLst>
                <a:ext uri="{FF2B5EF4-FFF2-40B4-BE49-F238E27FC236}">
                  <a16:creationId xmlns:a16="http://schemas.microsoft.com/office/drawing/2014/main" id="{156BB03C-ED13-CCC0-9D99-70FE38FC64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Tree>
    <p:extLst>
      <p:ext uri="{BB962C8B-B14F-4D97-AF65-F5344CB8AC3E}">
        <p14:creationId xmlns:p14="http://schemas.microsoft.com/office/powerpoint/2010/main" val="2383421477"/>
      </p:ext>
    </p:extLst>
  </p:cSld>
  <p:clrMapOvr>
    <a:masterClrMapping/>
  </p:clrMapOvr>
  <p:transition spd="slow" advClick="0" advTm="15000">
    <p:push dir="u"/>
  </p:transition>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16096"/>
            <a:ext cx="10515600" cy="1325563"/>
          </a:xfrm>
        </p:spPr>
        <p:txBody>
          <a:bodyPr/>
          <a:lstStyle/>
          <a:p>
            <a:r>
              <a:rPr lang="en-US"/>
              <a:t>Investment Plan Measure R/M Investment Summary – </a:t>
            </a:r>
            <a:br>
              <a:rPr lang="en-US"/>
            </a:br>
            <a:r>
              <a:rPr lang="en-US"/>
              <a:t>Active Transportation</a:t>
            </a:r>
          </a:p>
        </p:txBody>
      </p:sp>
      <p:sp>
        <p:nvSpPr>
          <p:cNvPr id="3" name="TextBox 2">
            <a:extLst>
              <a:ext uri="{FF2B5EF4-FFF2-40B4-BE49-F238E27FC236}">
                <a16:creationId xmlns:a16="http://schemas.microsoft.com/office/drawing/2014/main" id="{86287C52-A402-730D-A382-EC19204CB709}"/>
              </a:ext>
            </a:extLst>
          </p:cNvPr>
          <p:cNvSpPr txBox="1"/>
          <p:nvPr/>
        </p:nvSpPr>
        <p:spPr>
          <a:xfrm>
            <a:off x="8139792" y="2573952"/>
            <a:ext cx="499975" cy="9233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5400" b="1" i="0" u="none" strike="noStrike" kern="1200" cap="none" spc="0" normalizeH="0" baseline="0" noProof="0">
              <a:ln>
                <a:noFill/>
              </a:ln>
              <a:solidFill>
                <a:srgbClr val="FF0000"/>
              </a:solidFill>
              <a:effectLst/>
              <a:uLnTx/>
              <a:uFillTx/>
              <a:latin typeface="Calibri" panose="020F0502020204030204"/>
              <a:cs typeface="Calibri"/>
            </a:endParaRPr>
          </a:p>
        </p:txBody>
      </p:sp>
      <p:grpSp>
        <p:nvGrpSpPr>
          <p:cNvPr id="4" name="Group 3">
            <a:extLst>
              <a:ext uri="{FF2B5EF4-FFF2-40B4-BE49-F238E27FC236}">
                <a16:creationId xmlns:a16="http://schemas.microsoft.com/office/drawing/2014/main" id="{48450390-B370-6904-5D0A-EC9790BA4F86}"/>
              </a:ext>
            </a:extLst>
          </p:cNvPr>
          <p:cNvGrpSpPr/>
          <p:nvPr/>
        </p:nvGrpSpPr>
        <p:grpSpPr>
          <a:xfrm>
            <a:off x="11201515" y="51073"/>
            <a:ext cx="852404" cy="834654"/>
            <a:chOff x="573587" y="438193"/>
            <a:chExt cx="1108897" cy="1085807"/>
          </a:xfrm>
        </p:grpSpPr>
        <p:grpSp>
          <p:nvGrpSpPr>
            <p:cNvPr id="5" name="Group 4">
              <a:extLst>
                <a:ext uri="{FF2B5EF4-FFF2-40B4-BE49-F238E27FC236}">
                  <a16:creationId xmlns:a16="http://schemas.microsoft.com/office/drawing/2014/main" id="{6FBDC431-64D9-FB6A-9C10-AB0D04BB55EC}"/>
                </a:ext>
              </a:extLst>
            </p:cNvPr>
            <p:cNvGrpSpPr/>
            <p:nvPr/>
          </p:nvGrpSpPr>
          <p:grpSpPr>
            <a:xfrm>
              <a:off x="573587" y="438193"/>
              <a:ext cx="1108897" cy="1085807"/>
              <a:chOff x="2089013" y="5267323"/>
              <a:chExt cx="1263834" cy="1237518"/>
            </a:xfrm>
          </p:grpSpPr>
          <p:sp>
            <p:nvSpPr>
              <p:cNvPr id="8" name="Graphic 15" descr="Alien Face with solid fill">
                <a:extLst>
                  <a:ext uri="{FF2B5EF4-FFF2-40B4-BE49-F238E27FC236}">
                    <a16:creationId xmlns:a16="http://schemas.microsoft.com/office/drawing/2014/main" id="{1B47A2AB-F927-D92E-8DD8-BBD97092EEB5}"/>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9" name="Graphic 8" descr="Alien Face with solid fill">
                <a:extLst>
                  <a:ext uri="{FF2B5EF4-FFF2-40B4-BE49-F238E27FC236}">
                    <a16:creationId xmlns:a16="http://schemas.microsoft.com/office/drawing/2014/main" id="{92E9B037-C376-2865-80AB-748A368FF2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10" name="Group 9">
                <a:extLst>
                  <a:ext uri="{FF2B5EF4-FFF2-40B4-BE49-F238E27FC236}">
                    <a16:creationId xmlns:a16="http://schemas.microsoft.com/office/drawing/2014/main" id="{2ACD6C7C-68EF-F100-9EE3-0B7A3D0E06F9}"/>
                  </a:ext>
                </a:extLst>
              </p:cNvPr>
              <p:cNvGrpSpPr/>
              <p:nvPr/>
            </p:nvGrpSpPr>
            <p:grpSpPr>
              <a:xfrm>
                <a:off x="2089013" y="5267323"/>
                <a:ext cx="1263834" cy="1237518"/>
                <a:chOff x="533401" y="475766"/>
                <a:chExt cx="1127760" cy="1104277"/>
              </a:xfrm>
            </p:grpSpPr>
            <p:pic>
              <p:nvPicPr>
                <p:cNvPr id="11" name="Graphic 10" descr="Alien Face with solid fill">
                  <a:extLst>
                    <a:ext uri="{FF2B5EF4-FFF2-40B4-BE49-F238E27FC236}">
                      <a16:creationId xmlns:a16="http://schemas.microsoft.com/office/drawing/2014/main" id="{CC960C12-89E6-0AD3-1A28-8EDBDD6A5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2" name="Oval 11">
                  <a:extLst>
                    <a:ext uri="{FF2B5EF4-FFF2-40B4-BE49-F238E27FC236}">
                      <a16:creationId xmlns:a16="http://schemas.microsoft.com/office/drawing/2014/main" id="{BBEC059E-6C9A-2F8A-4650-CD0F8BDD7583}"/>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descr="Icon&#10;&#10;Description automatically generated">
              <a:extLst>
                <a:ext uri="{FF2B5EF4-FFF2-40B4-BE49-F238E27FC236}">
                  <a16:creationId xmlns:a16="http://schemas.microsoft.com/office/drawing/2014/main" id="{5F1C12B4-3AF1-280D-55E4-1791D326C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3" name="TextBox 12">
            <a:extLst>
              <a:ext uri="{FF2B5EF4-FFF2-40B4-BE49-F238E27FC236}">
                <a16:creationId xmlns:a16="http://schemas.microsoft.com/office/drawing/2014/main" id="{C9B0E28C-0DE2-E084-BD85-27AE45C3C02F}"/>
              </a:ext>
            </a:extLst>
          </p:cNvPr>
          <p:cNvSpPr txBox="1"/>
          <p:nvPr/>
        </p:nvSpPr>
        <p:spPr>
          <a:xfrm>
            <a:off x="1883628" y="1419790"/>
            <a:ext cx="8149372"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Initial Investment Recommendations</a:t>
            </a:r>
            <a:r>
              <a:rPr lang="en-US" sz="2400" b="1" dirty="0">
                <a:solidFill>
                  <a:schemeClr val="tx2">
                    <a:lumMod val="75000"/>
                  </a:schemeClr>
                </a:solidFill>
                <a:latin typeface="Calibri" panose="020F0502020204030204"/>
              </a:rPr>
              <a:t>:  		$</a:t>
            </a: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32.9M</a:t>
            </a:r>
            <a:endParaRPr lang="en-US" sz="2400" b="1"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Development</a:t>
            </a:r>
            <a:r>
              <a:rPr lang="en-US" sz="2400" dirty="0">
                <a:solidFill>
                  <a:schemeClr val="tx2">
                    <a:lumMod val="75000"/>
                  </a:schemeClr>
                </a:solidFill>
                <a:latin typeface="Calibri" panose="020F0502020204030204"/>
              </a:rPr>
              <a:t>                                    		</a:t>
            </a: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$0.5M</a:t>
            </a:r>
            <a:endParaRPr lang="en-US" sz="2400" b="0"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Pre-Implementation</a:t>
            </a:r>
            <a:r>
              <a:rPr lang="en-US" sz="2400" dirty="0">
                <a:solidFill>
                  <a:schemeClr val="tx2">
                    <a:lumMod val="75000"/>
                  </a:schemeClr>
                </a:solidFill>
                <a:latin typeface="Calibri" panose="020F0502020204030204"/>
              </a:rPr>
              <a:t>                        		</a:t>
            </a: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$4.5M</a:t>
            </a:r>
            <a:endParaRPr lang="en-US" sz="2400" b="0"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Implementation</a:t>
            </a:r>
            <a:r>
              <a:rPr lang="en-US" sz="2400" dirty="0">
                <a:solidFill>
                  <a:schemeClr val="tx2">
                    <a:lumMod val="75000"/>
                  </a:schemeClr>
                </a:solidFill>
                <a:latin typeface="Calibri" panose="020F0502020204030204"/>
              </a:rPr>
              <a:t>                               		</a:t>
            </a: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$27.9M</a:t>
            </a:r>
            <a:endParaRPr lang="en-US" sz="2400" b="0" i="0" u="none" strike="noStrike" kern="1200" cap="none" spc="0" normalizeH="0" baseline="0" noProof="0" dirty="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a:t>
            </a:r>
            <a:r>
              <a:rPr lang="en-US" sz="2400" b="1" dirty="0">
                <a:solidFill>
                  <a:schemeClr val="accent5">
                    <a:lumMod val="75000"/>
                  </a:schemeClr>
                </a:solidFill>
                <a:latin typeface="Calibri" panose="020F0502020204030204"/>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 </a:t>
            </a:r>
            <a:r>
              <a:rPr lang="en-US" sz="2400" b="1" dirty="0">
                <a:solidFill>
                  <a:schemeClr val="accent5">
                    <a:lumMod val="75000"/>
                  </a:schemeClr>
                </a:solidFill>
                <a:latin typeface="Calibri" panose="020F0502020204030204"/>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$57.1M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Development</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$5.7M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Pre-Implementation</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$2.9M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$48.6M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&amp;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$90M</a:t>
            </a:r>
            <a:endParaRPr lang="en-US" sz="2400" b="1" i="0" u="none" strike="noStrike" kern="1200" cap="none" spc="0" normalizeH="0" baseline="0" noProof="0" dirty="0">
              <a:ln>
                <a:noFill/>
              </a:ln>
              <a:solidFill>
                <a:srgbClr val="000000"/>
              </a:solidFill>
              <a:effectLst/>
              <a:uLnTx/>
              <a:uFillTx/>
              <a:latin typeface="Calibri" panose="020F0502020204030204"/>
              <a:cs typeface="Calibri"/>
            </a:endParaRPr>
          </a:p>
        </p:txBody>
      </p:sp>
    </p:spTree>
    <p:extLst>
      <p:ext uri="{BB962C8B-B14F-4D97-AF65-F5344CB8AC3E}">
        <p14:creationId xmlns:p14="http://schemas.microsoft.com/office/powerpoint/2010/main" val="3090635831"/>
      </p:ext>
    </p:extLst>
  </p:cSld>
  <p:clrMapOvr>
    <a:masterClrMapping/>
  </p:clrMapOvr>
  <p:transition spd="slow" advClick="0" advTm="15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EDB95-CFF1-4973-2373-A9D786639F38}"/>
              </a:ext>
            </a:extLst>
          </p:cNvPr>
          <p:cNvSpPr>
            <a:spLocks noGrp="1"/>
          </p:cNvSpPr>
          <p:nvPr>
            <p:ph type="sldNum" sz="quarter" idx="4294967295"/>
          </p:nvPr>
        </p:nvSpPr>
        <p:spPr>
          <a:xfrm rot="840728">
            <a:off x="1252582" y="1818097"/>
            <a:ext cx="9710756" cy="3115246"/>
          </a:xfrm>
        </p:spPr>
        <p:txBody>
          <a:bodyPr/>
          <a:lstStyle/>
          <a:p>
            <a:fld id="{2429C633-AF9B-9840-B7F1-7587910FEF71}" type="slidenum">
              <a:rPr lang="en-US" dirty="0" smtClean="0"/>
              <a:pPr/>
              <a:t>17</a:t>
            </a:fld>
            <a:endParaRPr lang="en-US"/>
          </a:p>
        </p:txBody>
      </p:sp>
      <p:sp>
        <p:nvSpPr>
          <p:cNvPr id="6" name="Title 1">
            <a:extLst>
              <a:ext uri="{FF2B5EF4-FFF2-40B4-BE49-F238E27FC236}">
                <a16:creationId xmlns:a16="http://schemas.microsoft.com/office/drawing/2014/main" id="{2B0D3FD0-AC5E-B93A-2815-C718AD7C8018}"/>
              </a:ext>
            </a:extLst>
          </p:cNvPr>
          <p:cNvSpPr txBox="1">
            <a:spLocks/>
          </p:cNvSpPr>
          <p:nvPr/>
        </p:nvSpPr>
        <p:spPr>
          <a:xfrm>
            <a:off x="359456" y="-17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R/M Investment</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ea typeface="Calibri"/>
              <a:cs typeface="Calibri"/>
            </a:endParaRPr>
          </a:p>
          <a:p>
            <a:pPr>
              <a:defRPr/>
            </a:pP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aphicFrame>
        <p:nvGraphicFramePr>
          <p:cNvPr id="3" name="object 2">
            <a:extLst>
              <a:ext uri="{FF2B5EF4-FFF2-40B4-BE49-F238E27FC236}">
                <a16:creationId xmlns:a16="http://schemas.microsoft.com/office/drawing/2014/main" id="{16BD7242-515A-143E-A8B5-F27B52FA4E33}"/>
              </a:ext>
            </a:extLst>
          </p:cNvPr>
          <p:cNvGraphicFramePr>
            <a:graphicFrameLocks noGrp="1"/>
          </p:cNvGraphicFramePr>
          <p:nvPr>
            <p:extLst>
              <p:ext uri="{D42A27DB-BD31-4B8C-83A1-F6EECF244321}">
                <p14:modId xmlns:p14="http://schemas.microsoft.com/office/powerpoint/2010/main" val="3941078769"/>
              </p:ext>
            </p:extLst>
          </p:nvPr>
        </p:nvGraphicFramePr>
        <p:xfrm>
          <a:off x="199847" y="1011068"/>
          <a:ext cx="11483070" cy="4946935"/>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algn="ctr">
                        <a:lnSpc>
                          <a:spcPts val="1660"/>
                        </a:lnSpc>
                      </a:pPr>
                      <a:r>
                        <a:rPr lang="es-419" sz="1400" b="1" spc="-5" dirty="0">
                          <a:latin typeface="Calibri"/>
                          <a:cs typeface="Calibri"/>
                        </a:rPr>
                        <a:t>Project</a:t>
                      </a:r>
                      <a:r>
                        <a:rPr lang="es-419" sz="1400" b="1" spc="-35" dirty="0">
                          <a:latin typeface="Calibri"/>
                          <a:cs typeface="Calibri"/>
                        </a:rPr>
                        <a:t> </a:t>
                      </a:r>
                      <a:r>
                        <a:rPr lang="es-419" sz="1400" b="1" spc="-5" dirty="0">
                          <a:latin typeface="Calibri"/>
                          <a:cs typeface="Calibri"/>
                        </a:rPr>
                        <a:t>ID</a:t>
                      </a:r>
                      <a:endParaRPr lang="es-419" sz="1400" dirty="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spc="-5" err="1">
                          <a:latin typeface="Calibri"/>
                          <a:cs typeface="Calibri"/>
                        </a:rPr>
                        <a:t>Name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5" dirty="0">
                          <a:latin typeface="Calibri"/>
                          <a:cs typeface="Calibri"/>
                        </a:rPr>
                        <a:t>CMIP</a:t>
                      </a:r>
                      <a:r>
                        <a:rPr lang="en-US" sz="1400" b="1" spc="-20" dirty="0">
                          <a:latin typeface="Calibri"/>
                          <a:cs typeface="Calibri"/>
                        </a:rPr>
                        <a:t> Initial </a:t>
                      </a:r>
                      <a:r>
                        <a:rPr lang="en-US" sz="1400" b="1" spc="-10" dirty="0">
                          <a:latin typeface="Calibri"/>
                          <a:cs typeface="Calibri"/>
                        </a:rPr>
                        <a:t>Investment</a:t>
                      </a:r>
                      <a:endParaRPr lang="en-US" sz="1400" dirty="0">
                        <a:latin typeface="Calibri"/>
                        <a:cs typeface="Calibri"/>
                      </a:endParaRPr>
                    </a:p>
                    <a:p>
                      <a:pPr algn="ctr">
                        <a:lnSpc>
                          <a:spcPts val="1660"/>
                        </a:lnSpc>
                      </a:pPr>
                      <a:r>
                        <a:rPr lang="en-US" sz="1400" b="1" spc="-5" dirty="0">
                          <a:latin typeface="Calibri"/>
                          <a:cs typeface="Calibri"/>
                        </a:rPr>
                        <a:t>($ </a:t>
                      </a:r>
                      <a:r>
                        <a:rPr lang="en-US" sz="1400" b="1" dirty="0">
                          <a:latin typeface="Calibri"/>
                          <a:cs typeface="Calibri"/>
                        </a:rPr>
                        <a:t>in</a:t>
                      </a:r>
                      <a:r>
                        <a:rPr lang="en-US" sz="1400" b="1" spc="-20" dirty="0">
                          <a:latin typeface="Calibri"/>
                          <a:cs typeface="Calibri"/>
                        </a:rPr>
                        <a:t> </a:t>
                      </a:r>
                      <a:r>
                        <a:rPr lang="en-US" sz="1400" b="1" dirty="0">
                          <a:latin typeface="Calibri"/>
                          <a:cs typeface="Calibri"/>
                        </a:rPr>
                        <a:t>millions)</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25" dirty="0">
                          <a:latin typeface="Calibri"/>
                          <a:cs typeface="Calibri"/>
                        </a:rPr>
                        <a:t>Estimated Total</a:t>
                      </a:r>
                      <a:r>
                        <a:rPr lang="en-US" sz="1400" b="1" spc="-40" dirty="0">
                          <a:latin typeface="Calibri"/>
                          <a:cs typeface="Calibri"/>
                        </a:rPr>
                        <a:t> </a:t>
                      </a:r>
                      <a:r>
                        <a:rPr lang="en-US" sz="1400" b="1" spc="-5" dirty="0">
                          <a:latin typeface="Calibri"/>
                          <a:cs typeface="Calibri"/>
                        </a:rPr>
                        <a:t>Cost</a:t>
                      </a:r>
                      <a:endParaRPr lang="en-US" sz="1400" dirty="0">
                        <a:latin typeface="Calibri"/>
                        <a:cs typeface="Calibri"/>
                      </a:endParaRPr>
                    </a:p>
                    <a:p>
                      <a:pPr algn="ctr">
                        <a:lnSpc>
                          <a:spcPts val="1660"/>
                        </a:lnSpc>
                      </a:pPr>
                      <a:r>
                        <a:rPr lang="en-US" sz="1400" b="1" spc="-5" dirty="0">
                          <a:latin typeface="Calibri"/>
                          <a:cs typeface="Calibri"/>
                        </a:rPr>
                        <a:t>($ </a:t>
                      </a:r>
                      <a:r>
                        <a:rPr lang="en-US" sz="1400" b="1" dirty="0">
                          <a:latin typeface="Calibri"/>
                          <a:cs typeface="Calibri"/>
                        </a:rPr>
                        <a:t>in</a:t>
                      </a:r>
                      <a:r>
                        <a:rPr lang="en-US" sz="1400" b="1" spc="-20" dirty="0">
                          <a:latin typeface="Calibri"/>
                          <a:cs typeface="Calibri"/>
                        </a:rPr>
                        <a:t> </a:t>
                      </a:r>
                      <a:r>
                        <a:rPr lang="en-US" sz="1400" b="1" dirty="0">
                          <a:latin typeface="Calibri"/>
                          <a:cs typeface="Calibri"/>
                        </a:rPr>
                        <a:t>millions)*</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err="1">
                          <a:latin typeface="Calibri"/>
                          <a:cs typeface="Calibri"/>
                        </a:rPr>
                        <a:t>Phase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dirty="0">
                          <a:latin typeface="Calibri"/>
                          <a:cs typeface="Calibri"/>
                        </a:rPr>
                        <a:t>LB-ELA_0017</a:t>
                      </a:r>
                      <a:endParaRPr lang="es-419" sz="14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n-US" sz="1400" spc="-5" dirty="0">
                          <a:latin typeface="Calibri"/>
                          <a:cs typeface="Calibri"/>
                        </a:rPr>
                        <a:t>Regionally significant </a:t>
                      </a:r>
                      <a:r>
                        <a:rPr lang="en-US" sz="1400" spc="-15" dirty="0">
                          <a:latin typeface="Calibri"/>
                          <a:cs typeface="Calibri"/>
                        </a:rPr>
                        <a:t>bike </a:t>
                      </a:r>
                      <a:r>
                        <a:rPr lang="en-US" sz="1400" spc="-10" dirty="0">
                          <a:latin typeface="Calibri"/>
                          <a:cs typeface="Calibri"/>
                        </a:rPr>
                        <a:t>projects </a:t>
                      </a:r>
                      <a:r>
                        <a:rPr lang="en-US" sz="1400" spc="-5" dirty="0">
                          <a:latin typeface="Calibri"/>
                          <a:cs typeface="Calibri"/>
                        </a:rPr>
                        <a:t>from the </a:t>
                      </a:r>
                      <a:r>
                        <a:rPr lang="en-US" sz="1400" spc="-10" dirty="0">
                          <a:latin typeface="Calibri"/>
                          <a:cs typeface="Calibri"/>
                        </a:rPr>
                        <a:t>Metro </a:t>
                      </a:r>
                      <a:r>
                        <a:rPr lang="en-US" sz="1400" spc="-5" dirty="0">
                          <a:latin typeface="Calibri"/>
                          <a:cs typeface="Calibri"/>
                        </a:rPr>
                        <a:t>Active  </a:t>
                      </a:r>
                      <a:r>
                        <a:rPr lang="en-US" sz="1400" spc="-15" dirty="0">
                          <a:latin typeface="Calibri"/>
                          <a:cs typeface="Calibri"/>
                        </a:rPr>
                        <a:t>Transportation</a:t>
                      </a:r>
                      <a:r>
                        <a:rPr lang="en-US" sz="1400" spc="-20" dirty="0">
                          <a:latin typeface="Calibri"/>
                          <a:cs typeface="Calibri"/>
                        </a:rPr>
                        <a:t> </a:t>
                      </a:r>
                      <a:r>
                        <a:rPr lang="en-US" sz="1400" spc="-5" dirty="0">
                          <a:latin typeface="Calibri"/>
                          <a:cs typeface="Calibri"/>
                        </a:rPr>
                        <a:t>Plan</a:t>
                      </a:r>
                      <a:endParaRPr lang="en-US" sz="1400" dirty="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600">
                        <a:latin typeface="Times New Roman"/>
                        <a:cs typeface="Times New Roman"/>
                      </a:endParaRPr>
                    </a:p>
                    <a:p>
                      <a:pPr marL="403225" marR="571500" indent="-117475" algn="ctr">
                        <a:lnSpc>
                          <a:spcPct val="100000"/>
                        </a:lnSpc>
                        <a:spcBef>
                          <a:spcPts val="915"/>
                        </a:spcBef>
                        <a:tabLst>
                          <a:tab pos="973138" algn="l"/>
                        </a:tabLst>
                      </a:pPr>
                      <a:r>
                        <a:rPr lang="en-US" sz="1400" spc="-5" dirty="0">
                          <a:latin typeface="Calibri"/>
                          <a:cs typeface="Calibri"/>
                        </a:rPr>
                        <a:t>$15.7</a:t>
                      </a:r>
                      <a:endParaRPr lang="en-US" sz="14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Times New Roman"/>
                        <a:cs typeface="Times New Roman"/>
                      </a:endParaRPr>
                    </a:p>
                    <a:p>
                      <a:pPr marL="0" algn="ctr" defTabSz="914400" rtl="0" eaLnBrk="1" latinLnBrk="0" hangingPunct="1">
                        <a:lnSpc>
                          <a:spcPct val="100000"/>
                        </a:lnSpc>
                        <a:spcBef>
                          <a:spcPts val="5"/>
                        </a:spcBef>
                      </a:pPr>
                      <a:r>
                        <a:rPr lang="en-US" sz="1400" kern="1200" spc="-5" dirty="0">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dirty="0">
                          <a:latin typeface="Calibri"/>
                          <a:cs typeface="Calibri"/>
                        </a:rPr>
                        <a:t>  Development </a:t>
                      </a:r>
                      <a:r>
                        <a:rPr lang="en-US" sz="1400" dirty="0">
                          <a:latin typeface="Calibri"/>
                          <a:cs typeface="Calibri"/>
                        </a:rPr>
                        <a:t>/</a:t>
                      </a:r>
                      <a:r>
                        <a:rPr lang="en-US" sz="1400" spc="15" dirty="0">
                          <a:latin typeface="Calibri"/>
                          <a:cs typeface="Calibri"/>
                        </a:rPr>
                        <a:t> </a:t>
                      </a:r>
                      <a:r>
                        <a:rPr lang="en-US" sz="1400" spc="-10" dirty="0">
                          <a:latin typeface="Calibri"/>
                          <a:cs typeface="Calibri"/>
                        </a:rPr>
                        <a:t>Implementation</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Times New Roman"/>
                        <a:cs typeface="Times New Roman"/>
                      </a:endParaRPr>
                    </a:p>
                    <a:p>
                      <a:pPr marL="8255" algn="ctr">
                        <a:lnSpc>
                          <a:spcPct val="100000"/>
                        </a:lnSpc>
                        <a:spcBef>
                          <a:spcPts val="5"/>
                        </a:spcBef>
                      </a:pPr>
                      <a:r>
                        <a:rPr lang="es-419" sz="1400" spc="-5" dirty="0">
                          <a:latin typeface="Calibri"/>
                          <a:cs typeface="Calibri"/>
                        </a:rPr>
                        <a:t>LB-ELA_0008</a:t>
                      </a:r>
                      <a:endParaRPr lang="es-419" sz="1400" dirty="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n-US" sz="1400">
                        <a:latin typeface="Times New Roman"/>
                        <a:cs typeface="Times New Roman"/>
                      </a:endParaRPr>
                    </a:p>
                    <a:p>
                      <a:pPr marL="78740">
                        <a:lnSpc>
                          <a:spcPct val="100000"/>
                        </a:lnSpc>
                        <a:spcBef>
                          <a:spcPts val="5"/>
                        </a:spcBef>
                      </a:pPr>
                      <a:r>
                        <a:rPr lang="en-US" sz="1400" spc="-5" dirty="0">
                          <a:latin typeface="Calibri"/>
                          <a:cs typeface="Calibri"/>
                        </a:rPr>
                        <a:t>Blue Line </a:t>
                      </a:r>
                      <a:r>
                        <a:rPr lang="en-US" sz="1400" spc="-10" dirty="0">
                          <a:latin typeface="Calibri"/>
                          <a:cs typeface="Calibri"/>
                        </a:rPr>
                        <a:t>First/</a:t>
                      </a:r>
                      <a:r>
                        <a:rPr lang="en-US" sz="1400" spc="-5" dirty="0">
                          <a:latin typeface="Calibri"/>
                          <a:cs typeface="Calibri"/>
                        </a:rPr>
                        <a:t>Last </a:t>
                      </a:r>
                      <a:r>
                        <a:rPr lang="en-US" sz="1400" dirty="0">
                          <a:latin typeface="Calibri"/>
                          <a:cs typeface="Calibri"/>
                        </a:rPr>
                        <a:t>Mile </a:t>
                      </a:r>
                      <a:r>
                        <a:rPr lang="en-US" sz="1400" spc="-5" dirty="0">
                          <a:latin typeface="Calibri"/>
                          <a:cs typeface="Calibri"/>
                        </a:rPr>
                        <a:t>Plan </a:t>
                      </a:r>
                      <a:r>
                        <a:rPr lang="en-US" sz="1400" spc="-10" dirty="0">
                          <a:latin typeface="Calibri"/>
                          <a:cs typeface="Calibri"/>
                        </a:rPr>
                        <a:t>Improvements</a:t>
                      </a:r>
                      <a:endParaRPr lang="en-US" sz="1400" dirty="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300">
                        <a:latin typeface="Times New Roman"/>
                        <a:cs typeface="Times New Roman"/>
                      </a:endParaRPr>
                    </a:p>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Times New Roman"/>
                        <a:cs typeface="Times New Roman"/>
                      </a:endParaRPr>
                    </a:p>
                    <a:p>
                      <a:pPr algn="ctr">
                        <a:lnSpc>
                          <a:spcPct val="100000"/>
                        </a:lnSpc>
                        <a:spcBef>
                          <a:spcPts val="5"/>
                        </a:spcBef>
                      </a:pPr>
                      <a:r>
                        <a:rPr lang="es-419" sz="1400" spc="-5" dirty="0">
                          <a:latin typeface="Calibri"/>
                          <a:cs typeface="Calibri"/>
                        </a:rPr>
                        <a:t>$13.5</a:t>
                      </a:r>
                      <a:endParaRPr lang="es-419" sz="1400" dirty="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dirty="0">
                          <a:latin typeface="Calibri"/>
                          <a:cs typeface="Calibri"/>
                        </a:rPr>
                        <a:t>  Development </a:t>
                      </a:r>
                      <a:r>
                        <a:rPr lang="en-US" sz="1400" dirty="0">
                          <a:latin typeface="Calibri"/>
                          <a:cs typeface="Calibri"/>
                        </a:rPr>
                        <a:t>/</a:t>
                      </a:r>
                      <a:r>
                        <a:rPr lang="en-US" sz="1400" spc="15" dirty="0">
                          <a:latin typeface="Calibri"/>
                          <a:cs typeface="Calibri"/>
                        </a:rPr>
                        <a:t> </a:t>
                      </a:r>
                      <a:r>
                        <a:rPr lang="en-US" sz="1400" spc="-10" dirty="0">
                          <a:latin typeface="Calibri"/>
                          <a:cs typeface="Calibri"/>
                        </a:rPr>
                        <a:t>Implementation</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dirty="0">
                          <a:latin typeface="Calibri"/>
                          <a:cs typeface="Calibri"/>
                        </a:rPr>
                        <a:t>LB-ELA_0111</a:t>
                      </a:r>
                      <a:endParaRPr sz="1400" dirty="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lang="en-US" sz="1400" spc="-15" dirty="0">
                          <a:latin typeface="Calibri"/>
                          <a:cs typeface="Calibri"/>
                        </a:rPr>
                        <a:t>Southeast Gateway Line </a:t>
                      </a:r>
                      <a:r>
                        <a:rPr sz="1400" dirty="0">
                          <a:latin typeface="Calibri"/>
                          <a:cs typeface="Calibri"/>
                        </a:rPr>
                        <a:t>&amp; </a:t>
                      </a:r>
                      <a:r>
                        <a:rPr sz="1400" spc="-10" dirty="0">
                          <a:latin typeface="Calibri"/>
                          <a:cs typeface="Calibri"/>
                        </a:rPr>
                        <a:t>Pedestrian</a:t>
                      </a:r>
                      <a:r>
                        <a:rPr sz="1400" spc="15" dirty="0">
                          <a:latin typeface="Calibri"/>
                          <a:cs typeface="Calibri"/>
                        </a:rPr>
                        <a:t> </a:t>
                      </a:r>
                      <a:r>
                        <a:rPr sz="1400" spc="-25" dirty="0">
                          <a:latin typeface="Calibri"/>
                          <a:cs typeface="Calibri"/>
                        </a:rPr>
                        <a:t>Trail</a:t>
                      </a:r>
                      <a:endParaRPr sz="1400" dirty="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dirty="0">
                          <a:latin typeface="Calibri"/>
                          <a:cs typeface="Calibri"/>
                        </a:rPr>
                        <a:t>$7.6</a:t>
                      </a:r>
                      <a:r>
                        <a:rPr lang="en-US" sz="1400" dirty="0">
                          <a:latin typeface="Calibri"/>
                          <a:cs typeface="Calibri"/>
                        </a:rPr>
                        <a:t>**</a:t>
                      </a:r>
                      <a:endParaRPr sz="1400" dirty="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r>
                        <a:rPr lang="en-US" sz="1400" spc="-10" dirty="0">
                          <a:latin typeface="Calibri"/>
                          <a:cs typeface="Calibri"/>
                        </a:rPr>
                        <a:t>  Development </a:t>
                      </a:r>
                      <a:r>
                        <a:rPr lang="en-US" sz="1400" dirty="0">
                          <a:latin typeface="Calibri"/>
                          <a:cs typeface="Calibri"/>
                        </a:rPr>
                        <a:t>/</a:t>
                      </a:r>
                      <a:r>
                        <a:rPr lang="en-US" sz="1400" spc="20" dirty="0">
                          <a:latin typeface="Calibri"/>
                          <a:cs typeface="Calibri"/>
                        </a:rPr>
                        <a:t> </a:t>
                      </a:r>
                      <a:r>
                        <a:rPr lang="en-US" sz="1400" spc="-10" dirty="0">
                          <a:latin typeface="Calibri"/>
                          <a:cs typeface="Calibri"/>
                        </a:rPr>
                        <a:t>Pre-implementation</a:t>
                      </a:r>
                      <a:endParaRPr lang="en-US" sz="1400" dirty="0">
                        <a:latin typeface="Calibri"/>
                        <a:cs typeface="Calibri"/>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Times New Roman"/>
                        <a:cs typeface="Times New Roman"/>
                      </a:endParaRPr>
                    </a:p>
                    <a:p>
                      <a:pPr marL="8255" algn="ctr">
                        <a:lnSpc>
                          <a:spcPct val="100000"/>
                        </a:lnSpc>
                      </a:pPr>
                      <a:r>
                        <a:rPr lang="es-419" sz="1400" spc="-5" dirty="0">
                          <a:latin typeface="Calibri"/>
                          <a:cs typeface="Calibri"/>
                        </a:rPr>
                        <a:t>LB-ELA_0006</a:t>
                      </a:r>
                      <a:endParaRPr lang="es-419" sz="1400" dirty="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Times New Roman"/>
                        <a:cs typeface="Times New Roman"/>
                      </a:endParaRPr>
                    </a:p>
                    <a:p>
                      <a:pPr marL="78740">
                        <a:lnSpc>
                          <a:spcPct val="100000"/>
                        </a:lnSpc>
                      </a:pPr>
                      <a:r>
                        <a:rPr lang="en-US" sz="1400" dirty="0">
                          <a:latin typeface="Calibri"/>
                          <a:cs typeface="Calibri"/>
                        </a:rPr>
                        <a:t>Rail </a:t>
                      </a:r>
                      <a:r>
                        <a:rPr lang="en-US" sz="1400" spc="-10" dirty="0">
                          <a:latin typeface="Calibri"/>
                          <a:cs typeface="Calibri"/>
                        </a:rPr>
                        <a:t>to </a:t>
                      </a:r>
                      <a:r>
                        <a:rPr lang="en-US" sz="1400" spc="-5" dirty="0">
                          <a:latin typeface="Calibri"/>
                          <a:cs typeface="Calibri"/>
                        </a:rPr>
                        <a:t>River Active </a:t>
                      </a:r>
                      <a:r>
                        <a:rPr lang="en-US" sz="1400" spc="-15" dirty="0">
                          <a:latin typeface="Calibri"/>
                          <a:cs typeface="Calibri"/>
                        </a:rPr>
                        <a:t>Transportation </a:t>
                      </a:r>
                      <a:r>
                        <a:rPr lang="en-US" sz="1400" spc="-5" dirty="0">
                          <a:latin typeface="Calibri"/>
                          <a:cs typeface="Calibri"/>
                        </a:rPr>
                        <a:t>Corridor Segment</a:t>
                      </a:r>
                      <a:r>
                        <a:rPr lang="en-US" sz="1400" spc="15" dirty="0">
                          <a:latin typeface="Calibri"/>
                          <a:cs typeface="Calibri"/>
                        </a:rPr>
                        <a:t> </a:t>
                      </a:r>
                      <a:r>
                        <a:rPr lang="en-US" sz="1400" dirty="0">
                          <a:latin typeface="Calibri"/>
                          <a:cs typeface="Calibri"/>
                        </a:rPr>
                        <a:t>B</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600" kern="1200" spc="-5">
                        <a:solidFill>
                          <a:schemeClr val="tx1"/>
                        </a:solidFill>
                        <a:latin typeface="Calibri"/>
                        <a:ea typeface="+mn-ea"/>
                        <a:cs typeface="Calibri"/>
                      </a:endParaRPr>
                    </a:p>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Times New Roman"/>
                        <a:cs typeface="Times New Roman"/>
                      </a:endParaRPr>
                    </a:p>
                    <a:p>
                      <a:pPr marL="635" algn="ctr">
                        <a:lnSpc>
                          <a:spcPct val="100000"/>
                        </a:lnSpc>
                      </a:pPr>
                      <a:r>
                        <a:rPr lang="es-419" sz="1400" dirty="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dirty="0">
                          <a:latin typeface="Calibri"/>
                          <a:cs typeface="Calibri"/>
                        </a:rPr>
                        <a:t>  Pre-implementation</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dirty="0">
                          <a:latin typeface="Calibri"/>
                          <a:cs typeface="Calibri"/>
                        </a:rPr>
                        <a:t>LB-ELA_0165</a:t>
                      </a:r>
                      <a:endParaRPr lang="es-419" sz="1400" dirty="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spc="-5" dirty="0">
                          <a:latin typeface="Calibri"/>
                          <a:cs typeface="Calibri"/>
                        </a:rPr>
                        <a:t>Compton </a:t>
                      </a:r>
                      <a:r>
                        <a:rPr lang="es-419" sz="1400" spc="-10" dirty="0">
                          <a:latin typeface="Calibri"/>
                          <a:cs typeface="Calibri"/>
                        </a:rPr>
                        <a:t>Creek </a:t>
                      </a:r>
                      <a:r>
                        <a:rPr lang="es-419" sz="1400" spc="-15" dirty="0" err="1">
                          <a:latin typeface="Calibri"/>
                          <a:cs typeface="Calibri"/>
                        </a:rPr>
                        <a:t>Bike</a:t>
                      </a:r>
                      <a:r>
                        <a:rPr lang="es-419" sz="1400" dirty="0">
                          <a:latin typeface="Calibri"/>
                          <a:cs typeface="Calibri"/>
                        </a:rPr>
                        <a:t> </a:t>
                      </a:r>
                      <a:r>
                        <a:rPr lang="es-419" sz="1400" spc="-5" dirty="0" err="1">
                          <a:latin typeface="Calibri"/>
                          <a:cs typeface="Calibri"/>
                        </a:rPr>
                        <a:t>Underpasses</a:t>
                      </a:r>
                      <a:endParaRPr lang="es-419" sz="1400" dirty="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dirty="0">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dirty="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dirty="0">
                          <a:latin typeface="Calibri"/>
                          <a:cs typeface="Calibri"/>
                        </a:rPr>
                        <a:t>  Development </a:t>
                      </a:r>
                      <a:r>
                        <a:rPr lang="en-US" sz="1400" dirty="0">
                          <a:latin typeface="Calibri"/>
                          <a:cs typeface="Calibri"/>
                        </a:rPr>
                        <a:t>/</a:t>
                      </a:r>
                      <a:r>
                        <a:rPr lang="en-US" sz="1400" spc="15" dirty="0">
                          <a:latin typeface="Calibri"/>
                          <a:cs typeface="Calibri"/>
                        </a:rPr>
                        <a:t> </a:t>
                      </a:r>
                      <a:r>
                        <a:rPr lang="en-US" sz="1400" spc="-10" dirty="0">
                          <a:latin typeface="Calibri"/>
                          <a:cs typeface="Calibri"/>
                        </a:rPr>
                        <a:t>Pre-Implementation</a:t>
                      </a:r>
                      <a:endParaRPr lang="en-US" sz="1400" dirty="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algn="ctr">
                        <a:lnSpc>
                          <a:spcPct val="100000"/>
                        </a:lnSpc>
                        <a:spcBef>
                          <a:spcPts val="1240"/>
                        </a:spcBef>
                      </a:pPr>
                      <a:r>
                        <a:rPr lang="es-419" sz="1400" b="1" spc="-5" dirty="0">
                          <a:latin typeface="Calibri"/>
                          <a:cs typeface="Calibri"/>
                        </a:rPr>
                        <a:t>Active </a:t>
                      </a:r>
                      <a:r>
                        <a:rPr lang="es-419" sz="1400" b="1" spc="-10" dirty="0" err="1">
                          <a:latin typeface="Calibri"/>
                          <a:cs typeface="Calibri"/>
                        </a:rPr>
                        <a:t>Transportation</a:t>
                      </a:r>
                      <a:r>
                        <a:rPr lang="es-419" sz="1400" b="1" spc="-10" dirty="0">
                          <a:latin typeface="Calibri"/>
                          <a:cs typeface="Calibri"/>
                        </a:rPr>
                        <a:t> </a:t>
                      </a:r>
                      <a:r>
                        <a:rPr lang="es-419" sz="1400" b="1" dirty="0" err="1">
                          <a:latin typeface="Calibri"/>
                          <a:cs typeface="Calibri"/>
                        </a:rPr>
                        <a:t>Initial</a:t>
                      </a:r>
                      <a:r>
                        <a:rPr lang="es-419" sz="1400" b="1" spc="-60" dirty="0">
                          <a:latin typeface="Calibri"/>
                          <a:cs typeface="Calibri"/>
                        </a:rPr>
                        <a:t> </a:t>
                      </a:r>
                      <a:r>
                        <a:rPr lang="es-419" sz="1400" b="1" spc="-10" dirty="0" err="1">
                          <a:latin typeface="Calibri"/>
                          <a:cs typeface="Calibri"/>
                        </a:rPr>
                        <a:t>Investment</a:t>
                      </a:r>
                      <a:endParaRPr lang="es-419" sz="1400" dirty="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dirty="0">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algn="ctr">
                        <a:lnSpc>
                          <a:spcPct val="100000"/>
                        </a:lnSpc>
                        <a:spcBef>
                          <a:spcPts val="1240"/>
                        </a:spcBef>
                      </a:pPr>
                      <a:r>
                        <a:rPr lang="es-419" sz="1400" b="1" spc="-5" dirty="0">
                          <a:latin typeface="Calibri"/>
                          <a:cs typeface="Calibri"/>
                        </a:rPr>
                        <a:t>Active </a:t>
                      </a:r>
                      <a:r>
                        <a:rPr lang="es-419" sz="1400" b="1" spc="-10" dirty="0" err="1">
                          <a:latin typeface="Calibri"/>
                          <a:cs typeface="Calibri"/>
                        </a:rPr>
                        <a:t>Transportation</a:t>
                      </a:r>
                      <a:r>
                        <a:rPr lang="es-419" sz="1400" b="1" spc="-10" dirty="0">
                          <a:latin typeface="Calibri"/>
                          <a:cs typeface="Calibri"/>
                        </a:rPr>
                        <a:t> </a:t>
                      </a:r>
                      <a:r>
                        <a:rPr lang="es-419" sz="1400" b="1" dirty="0">
                          <a:latin typeface="Calibri"/>
                          <a:cs typeface="Calibri"/>
                        </a:rPr>
                        <a:t>Modal</a:t>
                      </a:r>
                      <a:r>
                        <a:rPr lang="es-419" sz="1400" b="1" spc="-70" dirty="0">
                          <a:latin typeface="Calibri"/>
                          <a:cs typeface="Calibri"/>
                        </a:rPr>
                        <a:t> </a:t>
                      </a:r>
                      <a:r>
                        <a:rPr lang="es-419" sz="1400" b="1" spc="-10" dirty="0" err="1">
                          <a:latin typeface="Calibri"/>
                          <a:cs typeface="Calibri"/>
                        </a:rPr>
                        <a:t>Program</a:t>
                      </a:r>
                      <a:endParaRPr lang="es-419" sz="1400" dirty="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dirty="0">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algn="ctr">
                        <a:lnSpc>
                          <a:spcPct val="100000"/>
                        </a:lnSpc>
                        <a:spcBef>
                          <a:spcPts val="1100"/>
                        </a:spcBef>
                      </a:pPr>
                      <a:r>
                        <a:rPr lang="es-419" sz="1400" b="1" spc="-35" dirty="0">
                          <a:solidFill>
                            <a:srgbClr val="FFFFFF"/>
                          </a:solidFill>
                          <a:latin typeface="Calibri"/>
                          <a:cs typeface="Calibri"/>
                        </a:rPr>
                        <a:t>Total </a:t>
                      </a:r>
                      <a:r>
                        <a:rPr lang="es-419" sz="1400" b="1" spc="-10" dirty="0">
                          <a:solidFill>
                            <a:srgbClr val="FFFFFF"/>
                          </a:solidFill>
                          <a:latin typeface="Calibri"/>
                          <a:cs typeface="Calibri"/>
                        </a:rPr>
                        <a:t>Active </a:t>
                      </a:r>
                      <a:r>
                        <a:rPr lang="es-419" sz="1400" b="1" spc="-15" dirty="0" err="1">
                          <a:solidFill>
                            <a:srgbClr val="FFFFFF"/>
                          </a:solidFill>
                          <a:latin typeface="Calibri"/>
                          <a:cs typeface="Calibri"/>
                        </a:rPr>
                        <a:t>Transportation</a:t>
                      </a:r>
                      <a:r>
                        <a:rPr lang="es-419" sz="1400" b="1" spc="40" dirty="0">
                          <a:solidFill>
                            <a:srgbClr val="FFFFFF"/>
                          </a:solidFill>
                          <a:latin typeface="Calibri"/>
                          <a:cs typeface="Calibri"/>
                        </a:rPr>
                        <a:t> </a:t>
                      </a:r>
                      <a:r>
                        <a:rPr lang="es-419" sz="1400" b="1" spc="-15" dirty="0" err="1">
                          <a:solidFill>
                            <a:srgbClr val="FFFFFF"/>
                          </a:solidFill>
                          <a:latin typeface="Calibri"/>
                          <a:cs typeface="Calibri"/>
                        </a:rPr>
                        <a:t>Investment</a:t>
                      </a:r>
                      <a:endParaRPr lang="es-419" sz="1400" dirty="0" err="1">
                        <a:latin typeface="Calibri"/>
                        <a:cs typeface="Calibri"/>
                      </a:endParaRP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dirty="0">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F5B5562F-A2CD-3477-6918-6D0F0837CC4F}"/>
              </a:ext>
            </a:extLst>
          </p:cNvPr>
          <p:cNvSpPr txBox="1"/>
          <p:nvPr/>
        </p:nvSpPr>
        <p:spPr>
          <a:xfrm>
            <a:off x="7606160" y="6216919"/>
            <a:ext cx="4076757" cy="430887"/>
          </a:xfrm>
          <a:prstGeom prst="rect">
            <a:avLst/>
          </a:prstGeom>
          <a:noFill/>
        </p:spPr>
        <p:txBody>
          <a:bodyPr wrap="none" rtlCol="0">
            <a:spAutoFit/>
          </a:bodyPr>
          <a:lstStyle/>
          <a:p>
            <a:r>
              <a:rPr lang="en-US" sz="1100" i="1"/>
              <a:t>*Estimated project costs are totaled from individual city submissions.</a:t>
            </a:r>
          </a:p>
          <a:p>
            <a:r>
              <a:rPr lang="en-US" sz="1100" i="1"/>
              <a:t>**Estimated project cost based on miles of bike facilities. </a:t>
            </a:r>
          </a:p>
        </p:txBody>
      </p:sp>
      <p:grpSp>
        <p:nvGrpSpPr>
          <p:cNvPr id="5" name="Group 4">
            <a:extLst>
              <a:ext uri="{FF2B5EF4-FFF2-40B4-BE49-F238E27FC236}">
                <a16:creationId xmlns:a16="http://schemas.microsoft.com/office/drawing/2014/main" id="{2DB962C7-0799-5EB0-8790-E5BFBCC66225}"/>
              </a:ext>
            </a:extLst>
          </p:cNvPr>
          <p:cNvGrpSpPr/>
          <p:nvPr/>
        </p:nvGrpSpPr>
        <p:grpSpPr>
          <a:xfrm>
            <a:off x="11201515" y="51073"/>
            <a:ext cx="852404" cy="834654"/>
            <a:chOff x="573587" y="438193"/>
            <a:chExt cx="1108897" cy="1085807"/>
          </a:xfrm>
        </p:grpSpPr>
        <p:grpSp>
          <p:nvGrpSpPr>
            <p:cNvPr id="7" name="Group 6">
              <a:extLst>
                <a:ext uri="{FF2B5EF4-FFF2-40B4-BE49-F238E27FC236}">
                  <a16:creationId xmlns:a16="http://schemas.microsoft.com/office/drawing/2014/main" id="{9917EB29-4E94-88B7-0734-16A5FC2A3CF7}"/>
                </a:ext>
              </a:extLst>
            </p:cNvPr>
            <p:cNvGrpSpPr/>
            <p:nvPr/>
          </p:nvGrpSpPr>
          <p:grpSpPr>
            <a:xfrm>
              <a:off x="573587" y="438193"/>
              <a:ext cx="1108897" cy="1085807"/>
              <a:chOff x="2089013" y="5267323"/>
              <a:chExt cx="1263834" cy="1237518"/>
            </a:xfrm>
          </p:grpSpPr>
          <p:sp>
            <p:nvSpPr>
              <p:cNvPr id="9" name="Graphic 15" descr="Alien Face with solid fill">
                <a:extLst>
                  <a:ext uri="{FF2B5EF4-FFF2-40B4-BE49-F238E27FC236}">
                    <a16:creationId xmlns:a16="http://schemas.microsoft.com/office/drawing/2014/main" id="{BA29B620-C0C6-778D-A96A-0341382D80FE}"/>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0" name="Graphic 9" descr="Alien Face with solid fill">
                <a:extLst>
                  <a:ext uri="{FF2B5EF4-FFF2-40B4-BE49-F238E27FC236}">
                    <a16:creationId xmlns:a16="http://schemas.microsoft.com/office/drawing/2014/main" id="{DB3FDDF1-6F97-EA24-F1BF-55AE694F2C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11" name="Group 10">
                <a:extLst>
                  <a:ext uri="{FF2B5EF4-FFF2-40B4-BE49-F238E27FC236}">
                    <a16:creationId xmlns:a16="http://schemas.microsoft.com/office/drawing/2014/main" id="{B2FC0FB4-8721-D15B-FA4E-3C20A83B8FE4}"/>
                  </a:ext>
                </a:extLst>
              </p:cNvPr>
              <p:cNvGrpSpPr/>
              <p:nvPr/>
            </p:nvGrpSpPr>
            <p:grpSpPr>
              <a:xfrm>
                <a:off x="2089013" y="5267323"/>
                <a:ext cx="1263834" cy="1237518"/>
                <a:chOff x="533401" y="475766"/>
                <a:chExt cx="1127760" cy="1104277"/>
              </a:xfrm>
            </p:grpSpPr>
            <p:pic>
              <p:nvPicPr>
                <p:cNvPr id="12" name="Graphic 11" descr="Alien Face with solid fill">
                  <a:extLst>
                    <a:ext uri="{FF2B5EF4-FFF2-40B4-BE49-F238E27FC236}">
                      <a16:creationId xmlns:a16="http://schemas.microsoft.com/office/drawing/2014/main" id="{19C0ED29-3BAC-E9B5-BBAA-5C90DAC5F7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106B01B7-3C95-6627-8B3E-2FB6FA2A2B6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descr="Icon&#10;&#10;Description automatically generated">
              <a:extLst>
                <a:ext uri="{FF2B5EF4-FFF2-40B4-BE49-F238E27FC236}">
                  <a16:creationId xmlns:a16="http://schemas.microsoft.com/office/drawing/2014/main" id="{88E47246-73F6-6C94-6BBA-EF8AED263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Tree>
    <p:extLst>
      <p:ext uri="{BB962C8B-B14F-4D97-AF65-F5344CB8AC3E}">
        <p14:creationId xmlns:p14="http://schemas.microsoft.com/office/powerpoint/2010/main" val="1795046357"/>
      </p:ext>
    </p:extLst>
  </p:cSld>
  <p:clrMapOvr>
    <a:masterClrMapping/>
  </p:clrMapOvr>
  <p:transition spd="slow" advClick="0" advTm="15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70AD7-6FAC-E09B-6EE4-F219A62546C3}"/>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6" name="Title 1">
            <a:extLst>
              <a:ext uri="{FF2B5EF4-FFF2-40B4-BE49-F238E27FC236}">
                <a16:creationId xmlns:a16="http://schemas.microsoft.com/office/drawing/2014/main" id="{1EE7DAD2-BFF2-FC21-0BB9-60F0C98CBBBC}"/>
              </a:ext>
            </a:extLst>
          </p:cNvPr>
          <p:cNvSpPr>
            <a:spLocks noGrp="1"/>
          </p:cNvSpPr>
          <p:nvPr>
            <p:ph type="title"/>
          </p:nvPr>
        </p:nvSpPr>
        <p:spPr>
          <a:xfrm>
            <a:off x="381000" y="285750"/>
            <a:ext cx="9904166" cy="428625"/>
          </a:xfrm>
        </p:spPr>
        <p:txBody>
          <a:bodyPr/>
          <a:lstStyle/>
          <a:p>
            <a:r>
              <a:rPr lang="en-US"/>
              <a:t>Investment Plan Measure R/M Investment Summary –</a:t>
            </a:r>
            <a:br>
              <a:rPr lang="en-US"/>
            </a:br>
            <a:r>
              <a:rPr lang="en-US"/>
              <a:t>Goods Movement</a:t>
            </a:r>
          </a:p>
        </p:txBody>
      </p:sp>
      <p:grpSp>
        <p:nvGrpSpPr>
          <p:cNvPr id="8" name="Group 7">
            <a:extLst>
              <a:ext uri="{FF2B5EF4-FFF2-40B4-BE49-F238E27FC236}">
                <a16:creationId xmlns:a16="http://schemas.microsoft.com/office/drawing/2014/main" id="{5BE89979-89E6-9222-3AC0-AD05366DE0D6}"/>
              </a:ext>
            </a:extLst>
          </p:cNvPr>
          <p:cNvGrpSpPr/>
          <p:nvPr/>
        </p:nvGrpSpPr>
        <p:grpSpPr>
          <a:xfrm>
            <a:off x="1362580" y="3832490"/>
            <a:ext cx="3331338" cy="2294528"/>
            <a:chOff x="9233423" y="1654900"/>
            <a:chExt cx="2702384" cy="1641520"/>
          </a:xfrm>
        </p:grpSpPr>
        <p:pic>
          <p:nvPicPr>
            <p:cNvPr id="9" name="Picture 8">
              <a:extLst>
                <a:ext uri="{FF2B5EF4-FFF2-40B4-BE49-F238E27FC236}">
                  <a16:creationId xmlns:a16="http://schemas.microsoft.com/office/drawing/2014/main" id="{03EC1B17-3094-7E1D-BB3E-CE5D4E85EC46}"/>
                </a:ext>
              </a:extLst>
            </p:cNvPr>
            <p:cNvPicPr>
              <a:picLocks noChangeAspect="1"/>
            </p:cNvPicPr>
            <p:nvPr/>
          </p:nvPicPr>
          <p:blipFill rotWithShape="1">
            <a:blip r:embed="rId2">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10" name="Group 9">
              <a:extLst>
                <a:ext uri="{FF2B5EF4-FFF2-40B4-BE49-F238E27FC236}">
                  <a16:creationId xmlns:a16="http://schemas.microsoft.com/office/drawing/2014/main" id="{8582E257-10C2-5DCA-B206-0D7996499299}"/>
                </a:ext>
              </a:extLst>
            </p:cNvPr>
            <p:cNvGrpSpPr/>
            <p:nvPr/>
          </p:nvGrpSpPr>
          <p:grpSpPr>
            <a:xfrm>
              <a:off x="9233423" y="1654900"/>
              <a:ext cx="2702384" cy="319384"/>
              <a:chOff x="9233423" y="1654900"/>
              <a:chExt cx="2702384" cy="319384"/>
            </a:xfrm>
          </p:grpSpPr>
          <p:sp>
            <p:nvSpPr>
              <p:cNvPr id="11" name="Rectangle 10">
                <a:extLst>
                  <a:ext uri="{FF2B5EF4-FFF2-40B4-BE49-F238E27FC236}">
                    <a16:creationId xmlns:a16="http://schemas.microsoft.com/office/drawing/2014/main" id="{A9EF0999-F5BA-A2AB-8EAE-0B704252A7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03D4CB-11D3-03C7-E76E-73E292283588}"/>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Freight Rail Planning</a:t>
                </a:r>
              </a:p>
            </p:txBody>
          </p:sp>
        </p:grpSp>
      </p:grpSp>
      <p:grpSp>
        <p:nvGrpSpPr>
          <p:cNvPr id="14" name="Group 13">
            <a:extLst>
              <a:ext uri="{FF2B5EF4-FFF2-40B4-BE49-F238E27FC236}">
                <a16:creationId xmlns:a16="http://schemas.microsoft.com/office/drawing/2014/main" id="{8B03593C-5E86-89D3-2749-D12997916CCC}"/>
              </a:ext>
            </a:extLst>
          </p:cNvPr>
          <p:cNvGrpSpPr/>
          <p:nvPr/>
        </p:nvGrpSpPr>
        <p:grpSpPr>
          <a:xfrm>
            <a:off x="6695988" y="3832490"/>
            <a:ext cx="3537073" cy="2294528"/>
            <a:chOff x="9233421" y="1654900"/>
            <a:chExt cx="2954099" cy="1641520"/>
          </a:xfrm>
        </p:grpSpPr>
        <p:pic>
          <p:nvPicPr>
            <p:cNvPr id="15" name="Picture 14">
              <a:extLst>
                <a:ext uri="{FF2B5EF4-FFF2-40B4-BE49-F238E27FC236}">
                  <a16:creationId xmlns:a16="http://schemas.microsoft.com/office/drawing/2014/main" id="{32A4BEDC-56FE-8BFF-8DCB-76DD9DA7F23F}"/>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6" name="Group 15">
              <a:extLst>
                <a:ext uri="{FF2B5EF4-FFF2-40B4-BE49-F238E27FC236}">
                  <a16:creationId xmlns:a16="http://schemas.microsoft.com/office/drawing/2014/main" id="{DED45BF6-7487-A3B0-086D-D3AEF188630D}"/>
                </a:ext>
              </a:extLst>
            </p:cNvPr>
            <p:cNvGrpSpPr/>
            <p:nvPr/>
          </p:nvGrpSpPr>
          <p:grpSpPr>
            <a:xfrm>
              <a:off x="9233421" y="1654900"/>
              <a:ext cx="2954099" cy="319384"/>
              <a:chOff x="9233421" y="1654900"/>
              <a:chExt cx="2954099" cy="319384"/>
            </a:xfrm>
          </p:grpSpPr>
          <p:sp>
            <p:nvSpPr>
              <p:cNvPr id="17" name="Rectangle 16">
                <a:extLst>
                  <a:ext uri="{FF2B5EF4-FFF2-40B4-BE49-F238E27FC236}">
                    <a16:creationId xmlns:a16="http://schemas.microsoft.com/office/drawing/2014/main" id="{DC62BC54-DD14-1CEF-E951-ACC9279B9A3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34E09-F450-9057-7274-B43AA2465D2F}"/>
                  </a:ext>
                </a:extLst>
              </p:cNvPr>
              <p:cNvSpPr txBox="1"/>
              <p:nvPr/>
            </p:nvSpPr>
            <p:spPr>
              <a:xfrm>
                <a:off x="9233421" y="1662321"/>
                <a:ext cx="2954099" cy="277356"/>
              </a:xfrm>
              <a:prstGeom prst="rect">
                <a:avLst/>
              </a:prstGeom>
              <a:noFill/>
            </p:spPr>
            <p:txBody>
              <a:bodyPr wrap="square">
                <a:spAutoFit/>
              </a:bodyPr>
              <a:lstStyle/>
              <a:p>
                <a:r>
                  <a:rPr lang="en-US" sz="1600" b="1">
                    <a:solidFill>
                      <a:schemeClr val="bg1"/>
                    </a:solidFill>
                  </a:rPr>
                  <a:t>On-Dock Freight Rail Facilities</a:t>
                </a:r>
              </a:p>
            </p:txBody>
          </p:sp>
        </p:grpSp>
      </p:grpSp>
      <p:grpSp>
        <p:nvGrpSpPr>
          <p:cNvPr id="20" name="Group 19">
            <a:extLst>
              <a:ext uri="{FF2B5EF4-FFF2-40B4-BE49-F238E27FC236}">
                <a16:creationId xmlns:a16="http://schemas.microsoft.com/office/drawing/2014/main" id="{3C86C55F-FCAB-AC73-3111-0510C21CD3FD}"/>
              </a:ext>
            </a:extLst>
          </p:cNvPr>
          <p:cNvGrpSpPr/>
          <p:nvPr/>
        </p:nvGrpSpPr>
        <p:grpSpPr>
          <a:xfrm>
            <a:off x="1410598" y="1334655"/>
            <a:ext cx="3258753" cy="351499"/>
            <a:chOff x="9257819" y="1654900"/>
            <a:chExt cx="2677988" cy="319384"/>
          </a:xfrm>
        </p:grpSpPr>
        <p:sp>
          <p:nvSpPr>
            <p:cNvPr id="21" name="Rectangle 20">
              <a:extLst>
                <a:ext uri="{FF2B5EF4-FFF2-40B4-BE49-F238E27FC236}">
                  <a16:creationId xmlns:a16="http://schemas.microsoft.com/office/drawing/2014/main" id="{5C52FDE6-F58D-29B2-AC84-354C0AE782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294CA1-01B5-DCDA-3A35-70319CD85AE4}"/>
                </a:ext>
              </a:extLst>
            </p:cNvPr>
            <p:cNvSpPr txBox="1"/>
            <p:nvPr/>
          </p:nvSpPr>
          <p:spPr>
            <a:xfrm>
              <a:off x="9267337" y="1670009"/>
              <a:ext cx="2668250" cy="285994"/>
            </a:xfrm>
            <a:prstGeom prst="rect">
              <a:avLst/>
            </a:prstGeom>
            <a:noFill/>
          </p:spPr>
          <p:txBody>
            <a:bodyPr wrap="square">
              <a:spAutoFit/>
            </a:bodyPr>
            <a:lstStyle/>
            <a:p>
              <a:r>
                <a:rPr lang="en-US" sz="1600" b="1">
                  <a:solidFill>
                    <a:schemeClr val="bg1"/>
                  </a:solidFill>
                </a:rPr>
                <a:t>Zero-Emission Truck Program</a:t>
              </a:r>
            </a:p>
          </p:txBody>
        </p:sp>
      </p:grpSp>
      <p:grpSp>
        <p:nvGrpSpPr>
          <p:cNvPr id="2" name="Group 1">
            <a:extLst>
              <a:ext uri="{FF2B5EF4-FFF2-40B4-BE49-F238E27FC236}">
                <a16:creationId xmlns:a16="http://schemas.microsoft.com/office/drawing/2014/main" id="{8D8ADFA4-772B-9920-404C-361EDB0339C6}"/>
              </a:ext>
            </a:extLst>
          </p:cNvPr>
          <p:cNvGrpSpPr/>
          <p:nvPr/>
        </p:nvGrpSpPr>
        <p:grpSpPr>
          <a:xfrm>
            <a:off x="6695988" y="1325960"/>
            <a:ext cx="3170149" cy="378080"/>
            <a:chOff x="9257819" y="1654900"/>
            <a:chExt cx="2677988" cy="319384"/>
          </a:xfrm>
        </p:grpSpPr>
        <p:sp>
          <p:nvSpPr>
            <p:cNvPr id="3" name="Rectangle 2">
              <a:extLst>
                <a:ext uri="{FF2B5EF4-FFF2-40B4-BE49-F238E27FC236}">
                  <a16:creationId xmlns:a16="http://schemas.microsoft.com/office/drawing/2014/main" id="{B8A017A5-DB18-952B-F136-5B16404DFDC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F76F5B-0184-2238-932C-D3A7ADBD8E0B}"/>
                </a:ext>
              </a:extLst>
            </p:cNvPr>
            <p:cNvSpPr txBox="1"/>
            <p:nvPr/>
          </p:nvSpPr>
          <p:spPr>
            <a:xfrm>
              <a:off x="9267338" y="1670008"/>
              <a:ext cx="2668250" cy="285994"/>
            </a:xfrm>
            <a:prstGeom prst="rect">
              <a:avLst/>
            </a:prstGeom>
            <a:noFill/>
          </p:spPr>
          <p:txBody>
            <a:bodyPr wrap="square">
              <a:spAutoFit/>
            </a:bodyPr>
            <a:lstStyle/>
            <a:p>
              <a:r>
                <a:rPr lang="en-US" sz="1600" b="1">
                  <a:solidFill>
                    <a:schemeClr val="bg1"/>
                  </a:solidFill>
                </a:rPr>
                <a:t>Zero-Emission Locomotive</a:t>
              </a:r>
            </a:p>
          </p:txBody>
        </p:sp>
      </p:grpSp>
      <p:sp>
        <p:nvSpPr>
          <p:cNvPr id="13" name="TextBox 12">
            <a:extLst>
              <a:ext uri="{FF2B5EF4-FFF2-40B4-BE49-F238E27FC236}">
                <a16:creationId xmlns:a16="http://schemas.microsoft.com/office/drawing/2014/main" id="{F6079F79-4954-948B-2308-A434C25D328D}"/>
              </a:ext>
            </a:extLst>
          </p:cNvPr>
          <p:cNvSpPr txBox="1"/>
          <p:nvPr/>
        </p:nvSpPr>
        <p:spPr>
          <a:xfrm>
            <a:off x="6695728" y="1683510"/>
            <a:ext cx="3170150" cy="1872587"/>
          </a:xfrm>
          <a:prstGeom prst="rect">
            <a:avLst/>
          </a:prstGeom>
          <a:solidFill>
            <a:schemeClr val="bg2"/>
          </a:solidFill>
        </p:spPr>
        <p:txBody>
          <a:bodyPr wrap="square" rtlCol="0">
            <a:spAutoFit/>
          </a:bodyPr>
          <a:lstStyle/>
          <a:p>
            <a:endParaRPr lang="en-US"/>
          </a:p>
        </p:txBody>
      </p:sp>
      <p:pic>
        <p:nvPicPr>
          <p:cNvPr id="1028" name="Picture 4" descr="Where Do Electric Trucks Charge? - Union of Concerned Scientists">
            <a:extLst>
              <a:ext uri="{FF2B5EF4-FFF2-40B4-BE49-F238E27FC236}">
                <a16:creationId xmlns:a16="http://schemas.microsoft.com/office/drawing/2014/main" id="{A6DB6270-45C6-0332-3445-EA24CFE2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599" y="1664514"/>
            <a:ext cx="3258964" cy="1891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ific Harbor Line displays battery locomotive at ceremony for engineers -  Trains">
            <a:extLst>
              <a:ext uri="{FF2B5EF4-FFF2-40B4-BE49-F238E27FC236}">
                <a16:creationId xmlns:a16="http://schemas.microsoft.com/office/drawing/2014/main" id="{F1C4F45F-427A-BC91-ED13-D8635BCF1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1702" y="1666942"/>
            <a:ext cx="2187363" cy="18891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589BA95-A3A4-B440-4930-B9E32184BD6C}"/>
              </a:ext>
            </a:extLst>
          </p:cNvPr>
          <p:cNvGrpSpPr/>
          <p:nvPr/>
        </p:nvGrpSpPr>
        <p:grpSpPr>
          <a:xfrm>
            <a:off x="11141126" y="57738"/>
            <a:ext cx="748447" cy="732862"/>
            <a:chOff x="5798783" y="2167691"/>
            <a:chExt cx="1212334" cy="1187090"/>
          </a:xfrm>
        </p:grpSpPr>
        <p:grpSp>
          <p:nvGrpSpPr>
            <p:cNvPr id="19" name="Group 18">
              <a:extLst>
                <a:ext uri="{FF2B5EF4-FFF2-40B4-BE49-F238E27FC236}">
                  <a16:creationId xmlns:a16="http://schemas.microsoft.com/office/drawing/2014/main" id="{867C583A-003A-3BA5-7397-9387E0ECA64C}"/>
                </a:ext>
              </a:extLst>
            </p:cNvPr>
            <p:cNvGrpSpPr/>
            <p:nvPr/>
          </p:nvGrpSpPr>
          <p:grpSpPr>
            <a:xfrm>
              <a:off x="5798783" y="2167691"/>
              <a:ext cx="1212334" cy="1187090"/>
              <a:chOff x="533401" y="475766"/>
              <a:chExt cx="1127760" cy="1104277"/>
            </a:xfrm>
          </p:grpSpPr>
          <p:pic>
            <p:nvPicPr>
              <p:cNvPr id="24" name="Graphic 23" descr="Alien Face with solid fill">
                <a:extLst>
                  <a:ext uri="{FF2B5EF4-FFF2-40B4-BE49-F238E27FC236}">
                    <a16:creationId xmlns:a16="http://schemas.microsoft.com/office/drawing/2014/main" id="{0D7265F5-44DA-2239-0848-D6DE0D3220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FE295F2-8CAA-B740-2EE1-3971E0BC4FC7}"/>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C6DA83BE-0AA3-8DD5-1BF4-BD8FE28ED3D8}"/>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53911" y="2517901"/>
              <a:ext cx="789372" cy="338817"/>
            </a:xfrm>
            <a:prstGeom prst="rect">
              <a:avLst/>
            </a:prstGeom>
            <a:ln>
              <a:noFill/>
            </a:ln>
          </p:spPr>
        </p:pic>
      </p:grpSp>
    </p:spTree>
    <p:extLst>
      <p:ext uri="{BB962C8B-B14F-4D97-AF65-F5344CB8AC3E}">
        <p14:creationId xmlns:p14="http://schemas.microsoft.com/office/powerpoint/2010/main" val="2627127182"/>
      </p:ext>
    </p:extLst>
  </p:cSld>
  <p:clrMapOvr>
    <a:masterClrMapping/>
  </p:clrMapOvr>
  <p:transition spd="slow" advClick="0" advTm="15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6890" y="-183347"/>
            <a:ext cx="10515600" cy="1325563"/>
          </a:xfrm>
        </p:spPr>
        <p:txBody>
          <a:bodyPr/>
          <a:lstStyle/>
          <a:p>
            <a:r>
              <a:rPr lang="en-US"/>
              <a:t>Investment Plan Measure R/M Investment Summary – </a:t>
            </a:r>
            <a:br>
              <a:rPr lang="en-US"/>
            </a:br>
            <a:r>
              <a:rPr lang="en-US"/>
              <a:t>Goods Movement</a:t>
            </a:r>
          </a:p>
        </p:txBody>
      </p:sp>
      <p:grpSp>
        <p:nvGrpSpPr>
          <p:cNvPr id="3" name="Group 2">
            <a:extLst>
              <a:ext uri="{FF2B5EF4-FFF2-40B4-BE49-F238E27FC236}">
                <a16:creationId xmlns:a16="http://schemas.microsoft.com/office/drawing/2014/main" id="{6E3C72B1-212B-5019-0D22-0F8703B5C6EF}"/>
              </a:ext>
            </a:extLst>
          </p:cNvPr>
          <p:cNvGrpSpPr/>
          <p:nvPr/>
        </p:nvGrpSpPr>
        <p:grpSpPr>
          <a:xfrm>
            <a:off x="11141126" y="57738"/>
            <a:ext cx="748447" cy="732862"/>
            <a:chOff x="5798783" y="2167691"/>
            <a:chExt cx="1212334" cy="1187090"/>
          </a:xfrm>
        </p:grpSpPr>
        <p:grpSp>
          <p:nvGrpSpPr>
            <p:cNvPr id="4" name="Group 3">
              <a:extLst>
                <a:ext uri="{FF2B5EF4-FFF2-40B4-BE49-F238E27FC236}">
                  <a16:creationId xmlns:a16="http://schemas.microsoft.com/office/drawing/2014/main" id="{660FCA44-23EF-6617-CA7C-1A0BBDF687E7}"/>
                </a:ext>
              </a:extLst>
            </p:cNvPr>
            <p:cNvGrpSpPr/>
            <p:nvPr/>
          </p:nvGrpSpPr>
          <p:grpSpPr>
            <a:xfrm>
              <a:off x="5798783" y="2167691"/>
              <a:ext cx="1212334" cy="1187090"/>
              <a:chOff x="533401" y="475766"/>
              <a:chExt cx="1127760" cy="1104277"/>
            </a:xfrm>
          </p:grpSpPr>
          <p:pic>
            <p:nvPicPr>
              <p:cNvPr id="6" name="Graphic 5" descr="Alien Face with solid fill">
                <a:extLst>
                  <a:ext uri="{FF2B5EF4-FFF2-40B4-BE49-F238E27FC236}">
                    <a16:creationId xmlns:a16="http://schemas.microsoft.com/office/drawing/2014/main" id="{33259BB2-E93A-27B8-ECE1-6B4D6E973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F236CC01-B799-E907-2FEA-989B84E29F9D}"/>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C39D61F-2F7E-E876-49F7-3A656C3387BD}"/>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12" name="TextBox 11">
            <a:extLst>
              <a:ext uri="{FF2B5EF4-FFF2-40B4-BE49-F238E27FC236}">
                <a16:creationId xmlns:a16="http://schemas.microsoft.com/office/drawing/2014/main" id="{986743CB-D72C-3234-EB3A-6BEA800144CE}"/>
              </a:ext>
            </a:extLst>
          </p:cNvPr>
          <p:cNvSpPr txBox="1"/>
          <p:nvPr/>
        </p:nvSpPr>
        <p:spPr>
          <a:xfrm>
            <a:off x="2016819" y="1351508"/>
            <a:ext cx="8555931"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Initial Investment Recommendations</a:t>
            </a:r>
            <a:r>
              <a:rPr lang="en-US" sz="2400" b="1" dirty="0">
                <a:solidFill>
                  <a:schemeClr val="accent1">
                    <a:lumMod val="75000"/>
                  </a:schemeClr>
                </a:solidFill>
                <a:latin typeface="Calibri" panose="020F0502020204030204"/>
              </a:rPr>
              <a:t>:  			$</a:t>
            </a:r>
            <a:r>
              <a:rPr kumimoji="0" lang="en-US"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61.0M</a:t>
            </a:r>
            <a:endParaRPr lang="en-US" sz="2400" b="1" i="0" u="none" strike="noStrike" kern="1200" cap="none" spc="0" normalizeH="0" baseline="0" noProof="0" dirty="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Development</a:t>
            </a:r>
            <a:r>
              <a:rPr lang="en-US" sz="2400" dirty="0">
                <a:solidFill>
                  <a:schemeClr val="accent1">
                    <a:lumMod val="75000"/>
                  </a:schemeClr>
                </a:solidFill>
                <a:latin typeface="Calibri" panose="020F0502020204030204"/>
              </a:rPr>
              <a:t>                                    			</a:t>
            </a:r>
            <a:r>
              <a:rPr kumimoji="0" lang="en-US"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$20.0M</a:t>
            </a:r>
            <a:endParaRPr lang="en-US" sz="2400" b="0" i="0" u="none" strike="noStrike" kern="1200" cap="none" spc="0" normalizeH="0" baseline="0" noProof="0" dirty="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Pre-Implementation</a:t>
            </a:r>
            <a:r>
              <a:rPr lang="en-US" sz="2400" dirty="0">
                <a:solidFill>
                  <a:schemeClr val="accent1">
                    <a:lumMod val="75000"/>
                  </a:schemeClr>
                </a:solidFill>
                <a:latin typeface="Calibri" panose="020F0502020204030204"/>
              </a:rPr>
              <a:t>                        			</a:t>
            </a:r>
            <a:r>
              <a:rPr kumimoji="0" lang="en-US"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$5.0M</a:t>
            </a:r>
            <a:endParaRPr lang="en-US" sz="2400" dirty="0">
              <a:solidFill>
                <a:schemeClr val="accent1">
                  <a:lumMod val="75000"/>
                </a:schemeClr>
              </a:solidFill>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Implementation</a:t>
            </a:r>
            <a:r>
              <a:rPr lang="en-US" sz="2400" dirty="0">
                <a:solidFill>
                  <a:schemeClr val="accent1">
                    <a:lumMod val="75000"/>
                  </a:schemeClr>
                </a:solidFill>
                <a:latin typeface="Calibri" panose="020F0502020204030204"/>
              </a:rPr>
              <a:t>                               			</a:t>
            </a:r>
            <a:r>
              <a:rPr kumimoji="0" lang="en-US"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$36.0M</a:t>
            </a:r>
            <a:endParaRPr lang="en-US" sz="2400" b="0" i="0" u="none" strike="noStrike" kern="1200" cap="none" spc="0" normalizeH="0" baseline="0" noProof="0" dirty="0">
              <a:ln>
                <a:noFill/>
              </a:ln>
              <a:solidFill>
                <a:schemeClr val="accent1">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a:t>
            </a:r>
            <a:r>
              <a:rPr lang="en-US" sz="2400" b="1" dirty="0">
                <a:solidFill>
                  <a:schemeClr val="accent5">
                    <a:lumMod val="75000"/>
                  </a:schemeClr>
                </a:solidFill>
                <a:latin typeface="Calibri" panose="020F0502020204030204"/>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$19.0M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Development</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$0.0M</a:t>
            </a:r>
            <a:r>
              <a:rPr lang="en-US" sz="2400" dirty="0">
                <a:solidFill>
                  <a:schemeClr val="accent5">
                    <a:lumMod val="75000"/>
                  </a:schemeClr>
                </a:solidFill>
                <a:latin typeface="Calibri" panose="020F0502020204030204"/>
              </a:rPr>
              <a:t> </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Pre-Implementation</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$1.0M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a:t>
            </a:r>
            <a:r>
              <a:rPr lang="en-US" sz="2400" dirty="0">
                <a:solidFill>
                  <a:schemeClr val="accent5">
                    <a:lumMod val="75000"/>
                  </a:schemeClr>
                </a:solidFill>
                <a:latin typeface="Calibri" panose="020F0502020204030204"/>
              </a:rPr>
              <a:t>                			</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$18.0M</a:t>
            </a:r>
            <a:endParaRPr lang="en-US" sz="2400" b="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$80.0M</a:t>
            </a:r>
            <a:endParaRPr lang="en-US" sz="2400" b="1" dirty="0">
              <a:solidFill>
                <a:srgbClr val="000000"/>
              </a:solidFill>
              <a:latin typeface="Calibri" panose="020F0502020204030204"/>
            </a:endParaRPr>
          </a:p>
        </p:txBody>
      </p:sp>
    </p:spTree>
    <p:extLst>
      <p:ext uri="{BB962C8B-B14F-4D97-AF65-F5344CB8AC3E}">
        <p14:creationId xmlns:p14="http://schemas.microsoft.com/office/powerpoint/2010/main" val="2800176794"/>
      </p:ext>
    </p:extLst>
  </p:cSld>
  <p:clrMapOvr>
    <a:masterClrMapping/>
  </p:clrMapOvr>
  <p:transition spd="slow" advClick="0" advTm="15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2E1B04E0-7182-4049-B912-0D32EEBDB815}"/>
              </a:ext>
            </a:extLst>
          </p:cNvPr>
          <p:cNvSpPr txBox="1"/>
          <p:nvPr/>
        </p:nvSpPr>
        <p:spPr>
          <a:xfrm>
            <a:off x="219536" y="1602"/>
            <a:ext cx="9624126" cy="954107"/>
          </a:xfrm>
          <a:prstGeom prst="rect">
            <a:avLst/>
          </a:prstGeom>
          <a:noFill/>
        </p:spPr>
        <p:txBody>
          <a:bodyPr wrap="square" lIns="91440" tIns="45720" rIns="91440" bIns="45720" anchor="t">
            <a:spAutoFit/>
          </a:bodyPr>
          <a:lstStyle/>
          <a:p>
            <a:pPr>
              <a:defRPr/>
            </a:pPr>
            <a:r>
              <a:rPr kumimoji="0" lang="en-US" sz="2800" b="1" i="0" u="none" strike="noStrike" kern="1200" cap="none" spc="0" normalizeH="0" baseline="0" noProof="0">
                <a:ln>
                  <a:noFill/>
                </a:ln>
                <a:solidFill>
                  <a:srgbClr val="FFFFFF"/>
                </a:solidFill>
                <a:effectLst/>
                <a:uLnTx/>
                <a:uFillTx/>
                <a:latin typeface="Calibri"/>
                <a:ea typeface="Times New Roman" panose="02020603050405020304" pitchFamily="18" charset="0"/>
                <a:cs typeface="Times New Roman"/>
              </a:rPr>
              <a:t>What We’re Working Toward: </a:t>
            </a:r>
            <a:br>
              <a:rPr lang="en-US" sz="2800" b="1">
                <a:latin typeface="Calibri"/>
                <a:ea typeface="Times New Roman" panose="02020603050405020304" pitchFamily="18" charset="0"/>
                <a:cs typeface="Times New Roman"/>
              </a:rPr>
            </a:br>
            <a:r>
              <a:rPr kumimoji="0" lang="en-US" sz="2800" b="1" i="0" u="none" strike="noStrike" kern="1200" cap="none" spc="0" normalizeH="0" baseline="0" noProof="0">
                <a:ln>
                  <a:noFill/>
                </a:ln>
                <a:solidFill>
                  <a:srgbClr val="FFFFFF"/>
                </a:solidFill>
                <a:effectLst/>
                <a:uLnTx/>
                <a:uFillTx/>
                <a:latin typeface="Calibri"/>
                <a:ea typeface="Times New Roman" panose="02020603050405020304" pitchFamily="18" charset="0"/>
                <a:cs typeface="Times New Roman"/>
              </a:rPr>
              <a:t>LB-ELA </a:t>
            </a:r>
            <a:r>
              <a:rPr lang="en-US" sz="2800" b="1">
                <a:solidFill>
                  <a:srgbClr val="FFFFFF"/>
                </a:solidFill>
                <a:latin typeface="Calibri"/>
                <a:ea typeface="Times New Roman" panose="02020603050405020304" pitchFamily="18" charset="0"/>
                <a:cs typeface="Times New Roman"/>
              </a:rPr>
              <a:t>Corridor Mobility Investment</a:t>
            </a:r>
            <a:r>
              <a:rPr kumimoji="0" lang="en-US" sz="2800" b="1" i="0" u="none" strike="noStrike" kern="1200" cap="none" spc="0" normalizeH="0" baseline="0" noProof="0">
                <a:ln>
                  <a:noFill/>
                </a:ln>
                <a:solidFill>
                  <a:srgbClr val="FFFFFF"/>
                </a:solidFill>
                <a:effectLst/>
                <a:uLnTx/>
                <a:uFillTx/>
                <a:latin typeface="Calibri"/>
                <a:ea typeface="Times New Roman" panose="02020603050405020304" pitchFamily="18" charset="0"/>
                <a:cs typeface="Times New Roman"/>
              </a:rPr>
              <a:t> Plan</a:t>
            </a:r>
            <a:endParaRPr lang="en-US" sz="2800" b="1">
              <a:solidFill>
                <a:srgbClr val="FFFFFF"/>
              </a:solidFill>
              <a:latin typeface="Calibri"/>
              <a:ea typeface="Times New Roman" panose="02020603050405020304" pitchFamily="18" charset="0"/>
              <a:cs typeface="Calibri"/>
            </a:endParaRPr>
          </a:p>
        </p:txBody>
      </p:sp>
      <p:sp>
        <p:nvSpPr>
          <p:cNvPr id="5" name="TextBox 4">
            <a:extLst>
              <a:ext uri="{FF2B5EF4-FFF2-40B4-BE49-F238E27FC236}">
                <a16:creationId xmlns:a16="http://schemas.microsoft.com/office/drawing/2014/main" id="{38A2B4D1-0C13-4652-AA41-465AA35D9C4B}"/>
              </a:ext>
            </a:extLst>
          </p:cNvPr>
          <p:cNvSpPr txBox="1"/>
          <p:nvPr/>
        </p:nvSpPr>
        <p:spPr>
          <a:xfrm>
            <a:off x="11580092" y="6463194"/>
            <a:ext cx="381000" cy="28758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2" name="Picture 1" descr="Timeline&#10;&#10;Description automatically generated">
            <a:extLst>
              <a:ext uri="{FF2B5EF4-FFF2-40B4-BE49-F238E27FC236}">
                <a16:creationId xmlns:a16="http://schemas.microsoft.com/office/drawing/2014/main" id="{799DAC34-EB47-65DD-6CD7-F7D033C8CAFB}"/>
              </a:ext>
            </a:extLst>
          </p:cNvPr>
          <p:cNvPicPr>
            <a:picLocks noChangeAspect="1"/>
          </p:cNvPicPr>
          <p:nvPr/>
        </p:nvPicPr>
        <p:blipFill>
          <a:blip r:embed="rId4"/>
          <a:stretch>
            <a:fillRect/>
          </a:stretch>
        </p:blipFill>
        <p:spPr>
          <a:xfrm>
            <a:off x="194136" y="2726998"/>
            <a:ext cx="11991332" cy="1876290"/>
          </a:xfrm>
          <a:prstGeom prst="rect">
            <a:avLst/>
          </a:prstGeom>
          <a:solidFill>
            <a:srgbClr val="E6E6E6"/>
          </a:solidFill>
          <a:ln>
            <a:noFill/>
          </a:ln>
        </p:spPr>
      </p:pic>
      <p:pic>
        <p:nvPicPr>
          <p:cNvPr id="6" name="Picture 5">
            <a:extLst>
              <a:ext uri="{FF2B5EF4-FFF2-40B4-BE49-F238E27FC236}">
                <a16:creationId xmlns:a16="http://schemas.microsoft.com/office/drawing/2014/main" id="{4B99EC62-4985-FF7E-639E-1D97A3B4D561}"/>
              </a:ext>
            </a:extLst>
          </p:cNvPr>
          <p:cNvPicPr>
            <a:picLocks noChangeAspect="1"/>
          </p:cNvPicPr>
          <p:nvPr/>
        </p:nvPicPr>
        <p:blipFill>
          <a:blip r:embed="rId5"/>
          <a:stretch>
            <a:fillRect/>
          </a:stretch>
        </p:blipFill>
        <p:spPr>
          <a:xfrm>
            <a:off x="9133760" y="2315532"/>
            <a:ext cx="1186973" cy="1199328"/>
          </a:xfrm>
          <a:prstGeom prst="rect">
            <a:avLst/>
          </a:prstGeom>
        </p:spPr>
      </p:pic>
      <p:sp>
        <p:nvSpPr>
          <p:cNvPr id="9" name="TextBox 8">
            <a:extLst>
              <a:ext uri="{FF2B5EF4-FFF2-40B4-BE49-F238E27FC236}">
                <a16:creationId xmlns:a16="http://schemas.microsoft.com/office/drawing/2014/main" id="{2FA41994-CDC9-70C2-8C1D-B7BFA1884728}"/>
              </a:ext>
            </a:extLst>
          </p:cNvPr>
          <p:cNvSpPr txBox="1"/>
          <p:nvPr/>
        </p:nvSpPr>
        <p:spPr>
          <a:xfrm>
            <a:off x="394800" y="1750965"/>
            <a:ext cx="16477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September 2021</a:t>
            </a:r>
            <a:endParaRPr lang="en-US" sz="1400" b="1">
              <a:solidFill>
                <a:srgbClr val="7F7F7F"/>
              </a:solidFill>
            </a:endParaRPr>
          </a:p>
        </p:txBody>
      </p:sp>
      <p:sp>
        <p:nvSpPr>
          <p:cNvPr id="10" name="TextBox 9">
            <a:extLst>
              <a:ext uri="{FF2B5EF4-FFF2-40B4-BE49-F238E27FC236}">
                <a16:creationId xmlns:a16="http://schemas.microsoft.com/office/drawing/2014/main" id="{7821A522-7A68-8E19-942B-26763B7D175E}"/>
              </a:ext>
            </a:extLst>
          </p:cNvPr>
          <p:cNvSpPr txBox="1"/>
          <p:nvPr/>
        </p:nvSpPr>
        <p:spPr>
          <a:xfrm>
            <a:off x="10416214" y="1735838"/>
            <a:ext cx="11905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7F7F7F"/>
                </a:solidFill>
                <a:cs typeface="Calibri"/>
              </a:rPr>
              <a:t>March 2024</a:t>
            </a:r>
            <a:endParaRPr lang="en-US" dirty="0">
              <a:solidFill>
                <a:srgbClr val="7F7F7F"/>
              </a:solidFill>
            </a:endParaRPr>
          </a:p>
        </p:txBody>
      </p:sp>
      <p:sp>
        <p:nvSpPr>
          <p:cNvPr id="11" name="Right Brace 10">
            <a:extLst>
              <a:ext uri="{FF2B5EF4-FFF2-40B4-BE49-F238E27FC236}">
                <a16:creationId xmlns:a16="http://schemas.microsoft.com/office/drawing/2014/main" id="{89CBA436-803E-A87E-2340-DCADEF914C8D}"/>
              </a:ext>
            </a:extLst>
          </p:cNvPr>
          <p:cNvSpPr/>
          <p:nvPr/>
        </p:nvSpPr>
        <p:spPr>
          <a:xfrm rot="5400000" flipH="1">
            <a:off x="5848995" y="-3288643"/>
            <a:ext cx="307776" cy="10900574"/>
          </a:xfrm>
          <a:prstGeom prst="rightBrace">
            <a:avLst/>
          </a:prstGeom>
          <a:ln w="28575">
            <a:solidFill>
              <a:srgbClr val="0FBCC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7EBEF60A-7B7E-C652-C01F-6A5D4BEFA720}"/>
              </a:ext>
            </a:extLst>
          </p:cNvPr>
          <p:cNvSpPr txBox="1"/>
          <p:nvPr/>
        </p:nvSpPr>
        <p:spPr>
          <a:xfrm>
            <a:off x="5127348" y="1444807"/>
            <a:ext cx="164774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7F7F7F"/>
                </a:solidFill>
                <a:cs typeface="Calibri"/>
              </a:rPr>
              <a:t>2 ½ </a:t>
            </a:r>
            <a:r>
              <a:rPr lang="en-US" b="1" dirty="0">
                <a:solidFill>
                  <a:srgbClr val="7F7F7F"/>
                </a:solidFill>
                <a:cs typeface="Calibri"/>
              </a:rPr>
              <a:t>year</a:t>
            </a:r>
            <a:r>
              <a:rPr lang="en-US" sz="1600" b="1" dirty="0">
                <a:solidFill>
                  <a:srgbClr val="7F7F7F"/>
                </a:solidFill>
                <a:cs typeface="Calibri"/>
              </a:rPr>
              <a:t> process</a:t>
            </a:r>
          </a:p>
        </p:txBody>
      </p:sp>
    </p:spTree>
    <p:extLst>
      <p:ext uri="{BB962C8B-B14F-4D97-AF65-F5344CB8AC3E}">
        <p14:creationId xmlns:p14="http://schemas.microsoft.com/office/powerpoint/2010/main" val="612734652"/>
      </p:ext>
    </p:extLst>
  </p:cSld>
  <p:clrMapOvr>
    <a:masterClrMapping/>
  </p:clrMapOvr>
  <p:transition spd="slow" advClick="0" advTm="12000">
    <p:push dir="u"/>
  </p:transition>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E1E3D-2CC3-BFF1-FF65-88B39AFFF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EDDF600-CB76-0FBB-C05F-45D23496E0E5}"/>
              </a:ext>
            </a:extLst>
          </p:cNvPr>
          <p:cNvSpPr>
            <a:spLocks noGrp="1"/>
          </p:cNvSpPr>
          <p:nvPr>
            <p:ph type="title"/>
          </p:nvPr>
        </p:nvSpPr>
        <p:spPr>
          <a:xfrm>
            <a:off x="381000" y="285750"/>
            <a:ext cx="10472983" cy="310569"/>
          </a:xfrm>
        </p:spPr>
        <p:txBody>
          <a:bodyPr/>
          <a:lstStyle/>
          <a:p>
            <a:r>
              <a:rPr lang="en-US"/>
              <a:t>Investment Plan  Measure R/M Investment Summary – </a:t>
            </a:r>
            <a:br>
              <a:rPr lang="en-US"/>
            </a:br>
            <a:r>
              <a:rPr lang="en-US"/>
              <a:t>Goods Movement</a:t>
            </a:r>
          </a:p>
        </p:txBody>
      </p:sp>
      <p:graphicFrame>
        <p:nvGraphicFramePr>
          <p:cNvPr id="4" name="object 5">
            <a:extLst>
              <a:ext uri="{FF2B5EF4-FFF2-40B4-BE49-F238E27FC236}">
                <a16:creationId xmlns:a16="http://schemas.microsoft.com/office/drawing/2014/main" id="{912132FC-B096-6157-50A9-B75044556903}"/>
              </a:ext>
            </a:extLst>
          </p:cNvPr>
          <p:cNvGraphicFramePr>
            <a:graphicFrameLocks noGrp="1"/>
          </p:cNvGraphicFramePr>
          <p:nvPr/>
        </p:nvGraphicFramePr>
        <p:xfrm>
          <a:off x="587527" y="1115351"/>
          <a:ext cx="10634595" cy="4957606"/>
        </p:xfrm>
        <a:graphic>
          <a:graphicData uri="http://schemas.openxmlformats.org/drawingml/2006/table">
            <a:tbl>
              <a:tblPr firstRow="1" bandRow="1">
                <a:tableStyleId>{2D5ABB26-0587-4C30-8999-92F81FD0307C}</a:tableStyleId>
              </a:tblPr>
              <a:tblGrid>
                <a:gridCol w="1941077">
                  <a:extLst>
                    <a:ext uri="{9D8B030D-6E8A-4147-A177-3AD203B41FA5}">
                      <a16:colId xmlns:a16="http://schemas.microsoft.com/office/drawing/2014/main" val="20000"/>
                    </a:ext>
                  </a:extLst>
                </a:gridCol>
                <a:gridCol w="2804334">
                  <a:extLst>
                    <a:ext uri="{9D8B030D-6E8A-4147-A177-3AD203B41FA5}">
                      <a16:colId xmlns:a16="http://schemas.microsoft.com/office/drawing/2014/main" val="20001"/>
                    </a:ext>
                  </a:extLst>
                </a:gridCol>
                <a:gridCol w="1736446">
                  <a:extLst>
                    <a:ext uri="{9D8B030D-6E8A-4147-A177-3AD203B41FA5}">
                      <a16:colId xmlns:a16="http://schemas.microsoft.com/office/drawing/2014/main" val="20002"/>
                    </a:ext>
                  </a:extLst>
                </a:gridCol>
                <a:gridCol w="1502900">
                  <a:extLst>
                    <a:ext uri="{9D8B030D-6E8A-4147-A177-3AD203B41FA5}">
                      <a16:colId xmlns:a16="http://schemas.microsoft.com/office/drawing/2014/main" val="20003"/>
                    </a:ext>
                  </a:extLst>
                </a:gridCol>
                <a:gridCol w="2649838">
                  <a:extLst>
                    <a:ext uri="{9D8B030D-6E8A-4147-A177-3AD203B41FA5}">
                      <a16:colId xmlns:a16="http://schemas.microsoft.com/office/drawing/2014/main" val="20004"/>
                    </a:ext>
                  </a:extLst>
                </a:gridCol>
              </a:tblGrid>
              <a:tr h="497440">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500" b="1" spc="-5">
                        <a:latin typeface="Calibri"/>
                        <a:cs typeface="Calibri"/>
                      </a:endParaRPr>
                    </a:p>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400" b="1" spc="-25">
                        <a:latin typeface="Calibri"/>
                        <a:cs typeface="Calibri"/>
                      </a:endParaRPr>
                    </a:p>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76757">
                <a:tc>
                  <a:txBody>
                    <a:bodyPr/>
                    <a:lstStyle/>
                    <a:p>
                      <a:pPr>
                        <a:lnSpc>
                          <a:spcPct val="100000"/>
                        </a:lnSpc>
                      </a:pPr>
                      <a:r>
                        <a:rPr lang="en-US" sz="1400" spc="-5">
                          <a:latin typeface="Calibri"/>
                          <a:cs typeface="Calibri"/>
                        </a:rPr>
                        <a:t>  LB-ELA_0004</a:t>
                      </a:r>
                      <a:endParaRPr lang="en-US" sz="1400">
                        <a:latin typeface="Calibri"/>
                        <a:cs typeface="Calibri"/>
                      </a:endParaRPr>
                    </a:p>
                  </a:txBody>
                  <a:tcPr marL="0" marR="0" marT="0" marB="0" anchor="ctr">
                    <a:lnL w="1270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00000"/>
                        </a:lnSpc>
                        <a:spcBef>
                          <a:spcPts val="45"/>
                        </a:spcBef>
                      </a:pPr>
                      <a:r>
                        <a:rPr lang="en-US" sz="1400">
                          <a:latin typeface="Calibri"/>
                          <a:cs typeface="Calibri"/>
                        </a:rPr>
                        <a:t> Long </a:t>
                      </a:r>
                      <a:r>
                        <a:rPr lang="en-US" sz="1400" spc="-5">
                          <a:latin typeface="Calibri"/>
                          <a:cs typeface="Calibri"/>
                        </a:rPr>
                        <a:t>Beach-East Los Angeles </a:t>
                      </a:r>
                      <a:r>
                        <a:rPr lang="en-US" sz="1400">
                          <a:latin typeface="Calibri"/>
                          <a:cs typeface="Calibri"/>
                        </a:rPr>
                        <a:t>Corridor </a:t>
                      </a:r>
                      <a:r>
                        <a:rPr lang="en-US" sz="1400" spc="-5">
                          <a:latin typeface="Calibri"/>
                          <a:cs typeface="Calibri"/>
                        </a:rPr>
                        <a:t>Clean </a:t>
                      </a:r>
                      <a:r>
                        <a:rPr lang="en-US" sz="1400" spc="-15">
                          <a:latin typeface="Calibri"/>
                          <a:cs typeface="Calibri"/>
                        </a:rPr>
                        <a:t>Truck</a:t>
                      </a:r>
                      <a:r>
                        <a:rPr lang="en-US" sz="1400" spc="-20">
                          <a:latin typeface="Calibri"/>
                          <a:cs typeface="Calibri"/>
                        </a:rPr>
                        <a:t> </a:t>
                      </a:r>
                      <a:r>
                        <a:rPr lang="en-US" sz="1400" spc="-10">
                          <a:latin typeface="Calibri"/>
                          <a:cs typeface="Calibri"/>
                        </a:rPr>
                        <a:t>Program</a:t>
                      </a:r>
                      <a:r>
                        <a:rPr lang="en-US" sz="1400" b="0" spc="0">
                          <a:latin typeface="Calibri"/>
                          <a:cs typeface="Calibri"/>
                        </a:rPr>
                        <a:t> (Also referred to as </a:t>
                      </a:r>
                      <a:r>
                        <a:rPr lang="en-US" sz="1400" b="0">
                          <a:latin typeface="Calibri"/>
                          <a:cs typeface="Calibri"/>
                        </a:rPr>
                        <a:t>ZE </a:t>
                      </a:r>
                      <a:r>
                        <a:rPr lang="en-US" sz="1400" b="0" spc="-10">
                          <a:latin typeface="Calibri"/>
                          <a:cs typeface="Calibri"/>
                        </a:rPr>
                        <a:t>Truck Program)</a:t>
                      </a:r>
                      <a:endParaRPr lang="en-US" sz="1400" b="0">
                        <a:latin typeface="Calibri"/>
                        <a:cs typeface="Calibri"/>
                      </a:endParaRPr>
                    </a:p>
                  </a:txBody>
                  <a:tcPr marL="0" marR="0" marT="5715" marB="0" anchor="ctr">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s-419" sz="1400">
                        <a:latin typeface="Times New Roman"/>
                        <a:cs typeface="Times New Roman"/>
                      </a:endParaRPr>
                    </a:p>
                    <a:p>
                      <a:pPr marL="33655" algn="ctr">
                        <a:lnSpc>
                          <a:spcPct val="100000"/>
                        </a:lnSpc>
                      </a:pPr>
                      <a:endParaRPr lang="es-419" sz="1100">
                        <a:latin typeface="Calibri"/>
                        <a:cs typeface="Calibri"/>
                      </a:endParaRPr>
                    </a:p>
                    <a:p>
                      <a:pPr marL="33655" algn="ctr">
                        <a:lnSpc>
                          <a:spcPct val="100000"/>
                        </a:lnSpc>
                      </a:pPr>
                      <a:endParaRPr lang="es-419" sz="1400">
                        <a:latin typeface="Calibri"/>
                        <a:cs typeface="Calibri"/>
                      </a:endParaRPr>
                    </a:p>
                    <a:p>
                      <a:pPr marL="33655" algn="ctr">
                        <a:lnSpc>
                          <a:spcPct val="100000"/>
                        </a:lnSpc>
                      </a:pPr>
                      <a:endParaRPr lang="es-419" sz="300">
                        <a:latin typeface="Calibri"/>
                        <a:cs typeface="Calibri"/>
                      </a:endParaRPr>
                    </a:p>
                    <a:p>
                      <a:pPr marL="33655" algn="ctr">
                        <a:lnSpc>
                          <a:spcPct val="100000"/>
                        </a:lnSpc>
                      </a:pPr>
                      <a:r>
                        <a:rPr lang="es-419" sz="1400">
                          <a:latin typeface="Calibri"/>
                          <a:cs typeface="Calibri"/>
                        </a:rPr>
                        <a:t>$</a:t>
                      </a:r>
                      <a:r>
                        <a:rPr lang="es-419" sz="1400" spc="-5">
                          <a:latin typeface="Calibri"/>
                          <a:cs typeface="Calibri"/>
                        </a:rPr>
                        <a:t>50.0</a:t>
                      </a:r>
                      <a:endParaRPr lang="es-419" sz="1400">
                        <a:latin typeface="Calibri"/>
                        <a:cs typeface="Calibri"/>
                      </a:endParaRPr>
                    </a:p>
                  </a:txBody>
                  <a:tcPr marL="0" marR="0" marT="0"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n-US" sz="1400">
                        <a:latin typeface="Times New Roman"/>
                        <a:cs typeface="Times New Roman"/>
                      </a:endParaRPr>
                    </a:p>
                    <a:p>
                      <a:pPr algn="ctr">
                        <a:lnSpc>
                          <a:spcPct val="100000"/>
                        </a:lnSpc>
                      </a:pPr>
                      <a:endParaRPr lang="en-US" sz="1400">
                        <a:latin typeface="Times New Roman"/>
                        <a:cs typeface="Times New Roman"/>
                      </a:endParaRPr>
                    </a:p>
                    <a:p>
                      <a:pPr marL="33655" lvl="0" algn="ctr" defTabSz="914400" rtl="0" eaLnBrk="1" latinLnBrk="0" hangingPunct="1">
                        <a:lnSpc>
                          <a:spcPct val="100000"/>
                        </a:lnSpc>
                        <a:buNone/>
                      </a:pPr>
                      <a:endParaRPr lang="en-US" sz="1400" kern="1200">
                        <a:solidFill>
                          <a:schemeClr val="tx1"/>
                        </a:solidFill>
                        <a:latin typeface="Calibri"/>
                        <a:ea typeface="+mn-ea"/>
                        <a:cs typeface="Calibri"/>
                      </a:endParaRPr>
                    </a:p>
                    <a:p>
                      <a:pPr marL="33655" lvl="0" algn="ctr" defTabSz="914400" rtl="0" eaLnBrk="1" latinLnBrk="0" hangingPunct="1">
                        <a:lnSpc>
                          <a:spcPct val="100000"/>
                        </a:lnSpc>
                        <a:buNone/>
                      </a:pPr>
                      <a:r>
                        <a:rPr lang="en-US" sz="1400" kern="1200">
                          <a:solidFill>
                            <a:schemeClr val="tx1"/>
                          </a:solidFill>
                          <a:latin typeface="Calibri"/>
                          <a:ea typeface="+mn-ea"/>
                          <a:cs typeface="Calibri"/>
                        </a:rPr>
                        <a:t>$200.0</a:t>
                      </a:r>
                    </a:p>
                  </a:txBody>
                  <a:tcPr marL="0" marR="0" marT="0"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330835" algn="ctr">
                        <a:lnSpc>
                          <a:spcPct val="100000"/>
                        </a:lnSpc>
                      </a:pPr>
                      <a:endParaRPr lang="en-US" sz="1400" spc="0">
                        <a:latin typeface="Times New Roman"/>
                        <a:cs typeface="Times New Roman"/>
                      </a:endParaRPr>
                    </a:p>
                    <a:p>
                      <a:pPr marL="330835" algn="ctr">
                        <a:lnSpc>
                          <a:spcPct val="100000"/>
                        </a:lnSpc>
                      </a:pPr>
                      <a:endParaRPr lang="en-US" sz="1400" spc="0">
                        <a:latin typeface="Times New Roman"/>
                        <a:cs typeface="Times New Roman"/>
                      </a:endParaRPr>
                    </a:p>
                    <a:p>
                      <a:pPr marL="330835" algn="ctr">
                        <a:lnSpc>
                          <a:spcPct val="100000"/>
                        </a:lnSpc>
                      </a:pPr>
                      <a:r>
                        <a:rPr lang="en-US" sz="1400" spc="0">
                          <a:latin typeface="Times New Roman"/>
                          <a:cs typeface="Times New Roman"/>
                        </a:rPr>
                        <a:t>        </a:t>
                      </a:r>
                    </a:p>
                    <a:p>
                      <a:pPr marL="330835" algn="ctr">
                        <a:lnSpc>
                          <a:spcPct val="100000"/>
                        </a:lnSpc>
                      </a:pPr>
                      <a:r>
                        <a:rPr lang="en-US" sz="1400" spc="0">
                          <a:latin typeface="Times New Roman"/>
                          <a:cs typeface="Times New Roman"/>
                        </a:rPr>
                        <a:t>  </a:t>
                      </a:r>
                      <a:r>
                        <a:rPr lang="en-US" sz="1400" spc="-5">
                          <a:latin typeface="Calibri"/>
                          <a:cs typeface="Calibri"/>
                        </a:rPr>
                        <a:t>Implementation</a:t>
                      </a:r>
                      <a:endParaRPr lang="en-US" sz="1400">
                        <a:latin typeface="Calibri"/>
                        <a:cs typeface="Calibri"/>
                      </a:endParaRPr>
                    </a:p>
                  </a:txBody>
                  <a:tcPr marL="0" marR="0" marT="0"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135">
                <a:tc>
                  <a:txBody>
                    <a:bodyPr/>
                    <a:lstStyle/>
                    <a:p>
                      <a:pPr marL="69850" lvl="0">
                        <a:lnSpc>
                          <a:spcPct val="100000"/>
                        </a:lnSpc>
                        <a:buNone/>
                      </a:pPr>
                      <a:r>
                        <a:rPr lang="en-US" sz="1400" spc="-5">
                          <a:latin typeface="Calibri"/>
                          <a:cs typeface="Calibri"/>
                        </a:rPr>
                        <a:t>LB-ELA_0023</a:t>
                      </a: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n-US" sz="1400">
                          <a:latin typeface="Calibri"/>
                          <a:cs typeface="Calibri"/>
                        </a:rPr>
                        <a:t>Clean Truck Infrastructure</a:t>
                      </a: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728345" lvl="0" algn="l">
                        <a:lnSpc>
                          <a:spcPct val="100000"/>
                        </a:lnSpc>
                        <a:buNone/>
                      </a:pPr>
                      <a:endParaRPr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1115"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5560"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424085"/>
                  </a:ext>
                </a:extLst>
              </a:tr>
              <a:tr h="605135">
                <a:tc>
                  <a:txBody>
                    <a:bodyPr/>
                    <a:lstStyle/>
                    <a:p>
                      <a:pPr marL="69850" lvl="0">
                        <a:lnSpc>
                          <a:spcPct val="100000"/>
                        </a:lnSpc>
                        <a:buNone/>
                      </a:pPr>
                      <a:r>
                        <a:rPr lang="en-US" sz="1400" spc="-5">
                          <a:latin typeface="Calibri"/>
                          <a:cs typeface="Calibri"/>
                        </a:rPr>
                        <a:t>LB-ELA_0217</a:t>
                      </a:r>
                      <a:endParaRPr lang="en-US" sz="1400">
                        <a:latin typeface="Calibri"/>
                        <a:cs typeface="Calibri"/>
                      </a:endParaRPr>
                    </a:p>
                  </a:txBody>
                  <a:tcPr marL="0" marR="0" marT="5715" marB="0" anchor="ctr">
                    <a:lnL w="1270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buNone/>
                      </a:pPr>
                      <a:r>
                        <a:rPr lang="en-US" sz="1400" spc="-5">
                          <a:latin typeface="Calibri"/>
                          <a:cs typeface="Calibri"/>
                        </a:rPr>
                        <a:t>Freight Rail Electrification </a:t>
                      </a:r>
                      <a:r>
                        <a:rPr lang="en-US" sz="1400">
                          <a:latin typeface="Calibri"/>
                          <a:cs typeface="Calibri"/>
                        </a:rPr>
                        <a:t>Pilot</a:t>
                      </a:r>
                      <a:r>
                        <a:rPr lang="en-US" sz="1400" spc="-40">
                          <a:latin typeface="Calibri"/>
                          <a:cs typeface="Calibri"/>
                        </a:rPr>
                        <a:t> </a:t>
                      </a:r>
                      <a:r>
                        <a:rPr lang="en-US" sz="1400" spc="-5">
                          <a:latin typeface="Calibri"/>
                          <a:cs typeface="Calibri"/>
                        </a:rPr>
                        <a:t>Project</a:t>
                      </a:r>
                      <a:endParaRPr lang="en-US" sz="1400">
                        <a:latin typeface="Calibri"/>
                        <a:cs typeface="Calibri"/>
                      </a:endParaRPr>
                    </a:p>
                  </a:txBody>
                  <a:tcPr marL="0" marR="0" marT="5715" marB="0" anchor="ctr">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689610" lvl="0">
                        <a:lnSpc>
                          <a:spcPct val="100000"/>
                        </a:lnSpc>
                        <a:buNone/>
                      </a:pPr>
                      <a:r>
                        <a:rPr lang="es-419" sz="1400">
                          <a:latin typeface="Calibri"/>
                          <a:cs typeface="Calibri"/>
                        </a:rPr>
                        <a:t>$</a:t>
                      </a:r>
                      <a:r>
                        <a:rPr lang="es-419" sz="1400" spc="-5">
                          <a:latin typeface="Calibri"/>
                          <a:cs typeface="Calibri"/>
                        </a:rPr>
                        <a:t>10.0</a:t>
                      </a:r>
                      <a:endParaRPr lang="es-419"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694153563"/>
                  </a:ext>
                </a:extLst>
              </a:tr>
              <a:tr h="605135">
                <a:tc>
                  <a:txBody>
                    <a:bodyPr/>
                    <a:lstStyle/>
                    <a:p>
                      <a:pPr lvl="0">
                        <a:lnSpc>
                          <a:spcPct val="100000"/>
                        </a:lnSpc>
                        <a:spcBef>
                          <a:spcPts val="45"/>
                        </a:spcBef>
                        <a:buNone/>
                      </a:pPr>
                      <a:endParaRPr sz="1400">
                        <a:latin typeface="Times New Roman"/>
                        <a:cs typeface="Times New Roman"/>
                      </a:endParaRPr>
                    </a:p>
                    <a:p>
                      <a:pPr marL="69850" lvl="0">
                        <a:lnSpc>
                          <a:spcPct val="100000"/>
                        </a:lnSpc>
                        <a:buNone/>
                      </a:pPr>
                      <a:r>
                        <a:rPr lang="en-US" sz="1400" spc="-5">
                          <a:latin typeface="Calibri"/>
                          <a:cs typeface="Calibri"/>
                        </a:rPr>
                        <a:t>LB-ELA_0151</a:t>
                      </a:r>
                      <a:endParaRPr lang="en-US" sz="1400">
                        <a:latin typeface="Calibri"/>
                        <a:cs typeface="Calibri"/>
                      </a:endParaRP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9850" lvl="0">
                        <a:lnSpc>
                          <a:spcPct val="100000"/>
                        </a:lnSpc>
                        <a:buNone/>
                      </a:pPr>
                      <a:r>
                        <a:rPr lang="en-US" sz="1400">
                          <a:latin typeface="Calibri"/>
                          <a:cs typeface="Calibri"/>
                        </a:rPr>
                        <a:t>Goods </a:t>
                      </a:r>
                      <a:r>
                        <a:rPr lang="en-US" sz="1400" spc="-5">
                          <a:latin typeface="Calibri"/>
                          <a:cs typeface="Calibri"/>
                        </a:rPr>
                        <a:t>Movement Freight Rail</a:t>
                      </a:r>
                      <a:r>
                        <a:rPr lang="en-US" sz="1400" spc="-45">
                          <a:latin typeface="Calibri"/>
                          <a:cs typeface="Calibri"/>
                        </a:rPr>
                        <a:t> </a:t>
                      </a:r>
                      <a:r>
                        <a:rPr lang="en-US" sz="1400">
                          <a:latin typeface="Calibri"/>
                          <a:cs typeface="Calibri"/>
                        </a:rPr>
                        <a:t>Study</a:t>
                      </a:r>
                      <a:endParaRPr lang="en-US"/>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728345" lvl="0">
                        <a:lnSpc>
                          <a:spcPct val="100000"/>
                        </a:lnSpc>
                        <a:buNone/>
                      </a:pPr>
                      <a:r>
                        <a:rPr lang="es-419" sz="1400">
                          <a:latin typeface="Calibri"/>
                          <a:cs typeface="Calibri"/>
                        </a:rPr>
                        <a:t>$1.0</a:t>
                      </a:r>
                      <a:endParaRPr lang="es-419"/>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75807298"/>
                  </a:ext>
                </a:extLst>
              </a:tr>
              <a:tr h="461956">
                <a:tc gridSpan="2">
                  <a:txBody>
                    <a:bodyPr/>
                    <a:lstStyle/>
                    <a:p>
                      <a:pPr algn="ctr">
                        <a:lnSpc>
                          <a:spcPct val="100000"/>
                        </a:lnSpc>
                      </a:pPr>
                      <a:endParaRPr lang="en-US" sz="800" b="0">
                        <a:latin typeface="Times New Roman"/>
                        <a:cs typeface="Times New Roman"/>
                      </a:endParaRPr>
                    </a:p>
                    <a:p>
                      <a:pPr algn="ctr">
                        <a:lnSpc>
                          <a:spcPct val="100000"/>
                        </a:lnSpc>
                      </a:pPr>
                      <a:r>
                        <a:rPr sz="1400" b="1">
                          <a:latin typeface="Calibri"/>
                          <a:cs typeface="Calibri"/>
                        </a:rPr>
                        <a:t>Goods </a:t>
                      </a:r>
                      <a:r>
                        <a:rPr sz="1400" b="1" spc="-5">
                          <a:latin typeface="Calibri"/>
                          <a:cs typeface="Calibri"/>
                        </a:rPr>
                        <a:t>Movement </a:t>
                      </a:r>
                      <a:r>
                        <a:rPr sz="1400" b="1">
                          <a:latin typeface="Calibri"/>
                          <a:cs typeface="Calibri"/>
                        </a:rPr>
                        <a:t>Initial</a:t>
                      </a:r>
                      <a:r>
                        <a:rPr sz="1400" b="1" spc="-80">
                          <a:latin typeface="Calibri"/>
                          <a:cs typeface="Calibri"/>
                        </a:rPr>
                        <a:t> </a:t>
                      </a:r>
                      <a:r>
                        <a:rPr sz="1400" b="1" spc="-10">
                          <a:latin typeface="Calibri"/>
                          <a:cs typeface="Calibri"/>
                        </a:rPr>
                        <a:t>Investment</a:t>
                      </a:r>
                      <a:endParaRPr sz="1400">
                        <a:latin typeface="Calibri"/>
                        <a:cs typeface="Calibri"/>
                      </a:endParaRPr>
                    </a:p>
                  </a:txBody>
                  <a:tcPr marL="0" marR="0" marT="3810" marB="0">
                    <a:lnL w="1270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61.0</a:t>
                      </a:r>
                      <a:endParaRPr lang="en-US" sz="1400" b="1">
                        <a:latin typeface="Calibri"/>
                        <a:cs typeface="Calibri"/>
                      </a:endParaRPr>
                    </a:p>
                  </a:txBody>
                  <a:tcPr marL="0" marR="0" marT="50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5"/>
                  </a:ext>
                </a:extLst>
              </a:tr>
              <a:tr h="492654">
                <a:tc gridSpan="2">
                  <a:txBody>
                    <a:bodyPr/>
                    <a:lstStyle/>
                    <a:p>
                      <a:pPr marL="1030605">
                        <a:lnSpc>
                          <a:spcPct val="100000"/>
                        </a:lnSpc>
                      </a:pPr>
                      <a:endParaRPr lang="en-US" sz="1050" b="0">
                        <a:latin typeface="Times New Roman"/>
                        <a:cs typeface="Times New Roman"/>
                      </a:endParaRPr>
                    </a:p>
                    <a:p>
                      <a:pPr marL="1030605">
                        <a:lnSpc>
                          <a:spcPct val="100000"/>
                        </a:lnSpc>
                      </a:pPr>
                      <a:r>
                        <a:rPr sz="1400" b="1">
                          <a:latin typeface="Calibri"/>
                          <a:cs typeface="Calibri"/>
                        </a:rPr>
                        <a:t>Goods </a:t>
                      </a:r>
                      <a:r>
                        <a:rPr sz="1400" b="1" spc="-5">
                          <a:latin typeface="Calibri"/>
                          <a:cs typeface="Calibri"/>
                        </a:rPr>
                        <a:t>Movement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3810" marB="0">
                    <a:lnL w="1270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19.0</a:t>
                      </a:r>
                      <a:endParaRPr lang="en-US" sz="1400" b="1">
                        <a:latin typeface="Calibri"/>
                        <a:cs typeface="Calibri"/>
                      </a:endParaRPr>
                    </a:p>
                  </a:txBody>
                  <a:tcPr marL="0" marR="0" marT="5080" marB="0">
                    <a:lnL w="6350">
                      <a:solidFill>
                        <a:srgbClr val="000000"/>
                      </a:solidFill>
                      <a:prstDash val="solid"/>
                    </a:lnL>
                    <a:lnR w="635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extLst>
                  <a:ext uri="{0D108BD9-81ED-4DB2-BD59-A6C34878D82A}">
                    <a16:rowId xmlns:a16="http://schemas.microsoft.com/office/drawing/2014/main" val="10006"/>
                  </a:ext>
                </a:extLst>
              </a:tr>
              <a:tr h="606682">
                <a:tc gridSpan="2">
                  <a:txBody>
                    <a:bodyPr/>
                    <a:lstStyle/>
                    <a:p>
                      <a:pPr algn="ctr">
                        <a:lnSpc>
                          <a:spcPct val="100000"/>
                        </a:lnSpc>
                        <a:spcBef>
                          <a:spcPts val="1375"/>
                        </a:spcBef>
                      </a:pPr>
                      <a:r>
                        <a:rPr sz="1400" b="1" spc="-35">
                          <a:solidFill>
                            <a:srgbClr val="FFFFFF"/>
                          </a:solidFill>
                          <a:latin typeface="Calibri"/>
                          <a:cs typeface="Calibri"/>
                        </a:rPr>
                        <a:t>Total </a:t>
                      </a:r>
                      <a:r>
                        <a:rPr sz="1400" b="1" spc="-5">
                          <a:solidFill>
                            <a:srgbClr val="FFFFFF"/>
                          </a:solidFill>
                          <a:latin typeface="Calibri"/>
                          <a:cs typeface="Calibri"/>
                        </a:rPr>
                        <a:t>Goods </a:t>
                      </a:r>
                      <a:r>
                        <a:rPr sz="1400" b="1" spc="-10">
                          <a:solidFill>
                            <a:srgbClr val="FFFFFF"/>
                          </a:solidFill>
                          <a:latin typeface="Calibri"/>
                          <a:cs typeface="Calibri"/>
                        </a:rPr>
                        <a:t>Movement</a:t>
                      </a:r>
                      <a:r>
                        <a:rPr sz="1400" b="1" spc="3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74625" marB="0">
                    <a:lnR w="6350">
                      <a:solidFill>
                        <a:srgbClr val="000000"/>
                      </a:solidFill>
                      <a:prstDash val="solid"/>
                    </a:lnR>
                    <a:lnT w="12700">
                      <a:solidFill>
                        <a:srgbClr val="000000"/>
                      </a:solidFill>
                      <a:prstDash val="solid"/>
                    </a:lnT>
                    <a:solidFill>
                      <a:srgbClr val="145A63"/>
                    </a:solidFill>
                  </a:tcPr>
                </a:tc>
                <a:tc hMerge="1">
                  <a:txBody>
                    <a:bodyPr/>
                    <a:lstStyle/>
                    <a:p>
                      <a:endParaRPr/>
                    </a:p>
                  </a:txBody>
                  <a:tcPr marL="0" marR="0" marT="0" marB="0"/>
                </a:tc>
                <a:tc>
                  <a:txBody>
                    <a:bodyPr/>
                    <a:lstStyle/>
                    <a:p>
                      <a:pPr>
                        <a:lnSpc>
                          <a:spcPct val="100000"/>
                        </a:lnSpc>
                        <a:spcBef>
                          <a:spcPts val="40"/>
                        </a:spcBef>
                      </a:pPr>
                      <a:endParaRPr lang="es-419" sz="1400" b="1">
                        <a:latin typeface="Times New Roman"/>
                        <a:cs typeface="Times New Roman"/>
                      </a:endParaRPr>
                    </a:p>
                    <a:p>
                      <a:pPr marL="688340">
                        <a:lnSpc>
                          <a:spcPct val="100000"/>
                        </a:lnSpc>
                        <a:spcBef>
                          <a:spcPts val="5"/>
                        </a:spcBef>
                      </a:pPr>
                      <a:r>
                        <a:rPr lang="es-419" sz="1400" b="1">
                          <a:latin typeface="Calibri"/>
                          <a:cs typeface="Calibri"/>
                        </a:rPr>
                        <a:t>$80.0</a:t>
                      </a:r>
                    </a:p>
                  </a:txBody>
                  <a:tcPr marL="0" marR="0" marT="5080" marB="0">
                    <a:lnL w="6350">
                      <a:solidFill>
                        <a:srgbClr val="000000"/>
                      </a:solidFill>
                      <a:prstDash val="solid"/>
                    </a:lnL>
                    <a:lnR w="6350" cap="flat" cmpd="sng" algn="ctr">
                      <a:solidFill>
                        <a:srgbClr val="000000"/>
                      </a:solidFill>
                      <a:prstDash val="solid"/>
                      <a:round/>
                      <a:headEnd type="none" w="med" len="med"/>
                      <a:tailEnd type="none" w="med" len="med"/>
                    </a:lnR>
                    <a:lnT w="12700">
                      <a:solidFill>
                        <a:srgbClr val="000000"/>
                      </a:solidFill>
                      <a:prstDash val="solid"/>
                    </a:lnT>
                    <a:lnB w="6350">
                      <a:solidFill>
                        <a:srgbClr val="000000"/>
                      </a:solidFill>
                      <a:prstDash val="solid"/>
                    </a:lnB>
                  </a:tcPr>
                </a:tc>
                <a:tc gridSpan="2">
                  <a:txBody>
                    <a:bodyPr/>
                    <a:lstStyle/>
                    <a:p>
                      <a:pPr algn="ctr">
                        <a:lnSpc>
                          <a:spcPct val="100000"/>
                        </a:lnSpc>
                        <a:spcBef>
                          <a:spcPts val="1375"/>
                        </a:spcBef>
                      </a:pPr>
                      <a:endParaRPr sz="1400">
                        <a:latin typeface="Calibri"/>
                        <a:cs typeface="Calibri"/>
                      </a:endParaRPr>
                    </a:p>
                  </a:txBody>
                  <a:tcPr marL="0" marR="0" marT="174625" marB="0">
                    <a:lnL w="6350">
                      <a:solidFill>
                        <a:srgbClr val="000000"/>
                      </a:solidFill>
                      <a:prstDash val="solid"/>
                    </a:lnL>
                    <a:lnT w="12700">
                      <a:solidFill>
                        <a:srgbClr val="000000"/>
                      </a:solidFill>
                      <a:prstDash val="solid"/>
                    </a:lnT>
                    <a:lnB w="6350">
                      <a:solidFill>
                        <a:srgbClr val="000000"/>
                      </a:solidFill>
                      <a:prstDash val="solid"/>
                    </a:lnB>
                    <a:solidFill>
                      <a:srgbClr val="145A63"/>
                    </a:solidFill>
                  </a:tcPr>
                </a:tc>
                <a:tc hMerge="1">
                  <a:txBody>
                    <a:bodyPr/>
                    <a:lstStyle/>
                    <a:p>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1009F10-7F58-2C6E-246F-8A8ABA6EFCC1}"/>
              </a:ext>
            </a:extLst>
          </p:cNvPr>
          <p:cNvSpPr txBox="1"/>
          <p:nvPr/>
        </p:nvSpPr>
        <p:spPr>
          <a:xfrm>
            <a:off x="7374109" y="6116218"/>
            <a:ext cx="3946336" cy="261610"/>
          </a:xfrm>
          <a:prstGeom prst="rect">
            <a:avLst/>
          </a:prstGeom>
          <a:noFill/>
        </p:spPr>
        <p:txBody>
          <a:bodyPr wrap="square" rtlCol="0">
            <a:spAutoFit/>
          </a:bodyPr>
          <a:lstStyle/>
          <a:p>
            <a:r>
              <a:rPr lang="en-US" sz="1050" i="1"/>
              <a:t>*Estimated project costs are totaled from individual city submissions.</a:t>
            </a:r>
          </a:p>
        </p:txBody>
      </p:sp>
      <p:grpSp>
        <p:nvGrpSpPr>
          <p:cNvPr id="2" name="Group 1">
            <a:extLst>
              <a:ext uri="{FF2B5EF4-FFF2-40B4-BE49-F238E27FC236}">
                <a16:creationId xmlns:a16="http://schemas.microsoft.com/office/drawing/2014/main" id="{9A86D1E4-DE48-8040-00B0-52B64CB2BF37}"/>
              </a:ext>
            </a:extLst>
          </p:cNvPr>
          <p:cNvGrpSpPr/>
          <p:nvPr/>
        </p:nvGrpSpPr>
        <p:grpSpPr>
          <a:xfrm>
            <a:off x="11141126" y="57738"/>
            <a:ext cx="748447" cy="732862"/>
            <a:chOff x="5798783" y="2167691"/>
            <a:chExt cx="1212334" cy="1187090"/>
          </a:xfrm>
        </p:grpSpPr>
        <p:grpSp>
          <p:nvGrpSpPr>
            <p:cNvPr id="3" name="Group 2">
              <a:extLst>
                <a:ext uri="{FF2B5EF4-FFF2-40B4-BE49-F238E27FC236}">
                  <a16:creationId xmlns:a16="http://schemas.microsoft.com/office/drawing/2014/main" id="{E8B86120-6603-2288-0FB8-E44F3EBC0D45}"/>
                </a:ext>
              </a:extLst>
            </p:cNvPr>
            <p:cNvGrpSpPr/>
            <p:nvPr/>
          </p:nvGrpSpPr>
          <p:grpSpPr>
            <a:xfrm>
              <a:off x="5798783" y="2167691"/>
              <a:ext cx="1212334" cy="1187090"/>
              <a:chOff x="533401" y="475766"/>
              <a:chExt cx="1127760" cy="1104277"/>
            </a:xfrm>
          </p:grpSpPr>
          <p:pic>
            <p:nvPicPr>
              <p:cNvPr id="9" name="Graphic 8" descr="Alien Face with solid fill">
                <a:extLst>
                  <a:ext uri="{FF2B5EF4-FFF2-40B4-BE49-F238E27FC236}">
                    <a16:creationId xmlns:a16="http://schemas.microsoft.com/office/drawing/2014/main" id="{27889E2D-C419-D0E1-DC0A-9F1FD6E37F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0" name="Oval 9">
                <a:extLst>
                  <a:ext uri="{FF2B5EF4-FFF2-40B4-BE49-F238E27FC236}">
                    <a16:creationId xmlns:a16="http://schemas.microsoft.com/office/drawing/2014/main" id="{2F4BAC60-6597-40B1-0749-27915DFB821E}"/>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A1E23905-2E93-8295-D1EF-AE8D3CA4D49F}"/>
                </a:ext>
              </a:extLst>
            </p:cNvPr>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3911" y="2517901"/>
              <a:ext cx="789372" cy="338817"/>
            </a:xfrm>
            <a:prstGeom prst="rect">
              <a:avLst/>
            </a:prstGeom>
            <a:ln>
              <a:noFill/>
            </a:ln>
          </p:spPr>
        </p:pic>
      </p:grpSp>
    </p:spTree>
    <p:extLst>
      <p:ext uri="{BB962C8B-B14F-4D97-AF65-F5344CB8AC3E}">
        <p14:creationId xmlns:p14="http://schemas.microsoft.com/office/powerpoint/2010/main" val="1068362519"/>
      </p:ext>
    </p:extLst>
  </p:cSld>
  <p:clrMapOvr>
    <a:masterClrMapping/>
  </p:clrMapOvr>
  <p:transition spd="slow" advClick="0" advTm="15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ter Chicago to St. Louis Trains Likely to Increase Car Traffic |  Planetizen News">
            <a:extLst>
              <a:ext uri="{FF2B5EF4-FFF2-40B4-BE49-F238E27FC236}">
                <a16:creationId xmlns:a16="http://schemas.microsoft.com/office/drawing/2014/main" id="{02337634-1D81-5846-7F55-68D728A1D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010"/>
          <a:stretch/>
        </p:blipFill>
        <p:spPr bwMode="auto">
          <a:xfrm>
            <a:off x="561893" y="4071710"/>
            <a:ext cx="3161548" cy="17893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77170E-8E35-25D0-49E2-4CC65F02371A}"/>
              </a:ext>
            </a:extLst>
          </p:cNvPr>
          <p:cNvSpPr>
            <a:spLocks noGrp="1"/>
          </p:cNvSpPr>
          <p:nvPr>
            <p:ph type="sldNum" sz="quarter" idx="12"/>
          </p:nvPr>
        </p:nvSpPr>
        <p:spPr/>
        <p:txBody>
          <a:bodyPr/>
          <a:lstStyle/>
          <a:p>
            <a:fld id="{2429C633-AF9B-9840-B7F1-7587910FEF71}" type="slidenum">
              <a:rPr lang="en-US" smtClean="0"/>
              <a:pPr/>
              <a:t>21</a:t>
            </a:fld>
            <a:endParaRPr lang="en-US"/>
          </a:p>
        </p:txBody>
      </p:sp>
      <p:pic>
        <p:nvPicPr>
          <p:cNvPr id="6" name="Picture 4" descr="Metro says Downtown LA bus-only lane has yielded 'no complaints' - Curbed LA">
            <a:extLst>
              <a:ext uri="{FF2B5EF4-FFF2-40B4-BE49-F238E27FC236}">
                <a16:creationId xmlns:a16="http://schemas.microsoft.com/office/drawing/2014/main" id="{FB53DED1-7572-397D-C44E-1E5212A42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6106661" y="1651697"/>
            <a:ext cx="3162383" cy="181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796A3E-E757-D270-FF16-66345AC81E24}"/>
              </a:ext>
            </a:extLst>
          </p:cNvPr>
          <p:cNvPicPr>
            <a:picLocks noChangeAspect="1"/>
          </p:cNvPicPr>
          <p:nvPr/>
        </p:nvPicPr>
        <p:blipFill rotWithShape="1">
          <a:blip r:embed="rId4"/>
          <a:srcRect t="30498" r="14141" b="1352"/>
          <a:stretch/>
        </p:blipFill>
        <p:spPr>
          <a:xfrm>
            <a:off x="8011381" y="4131708"/>
            <a:ext cx="3199078" cy="1729346"/>
          </a:xfrm>
          <a:prstGeom prst="rect">
            <a:avLst/>
          </a:prstGeom>
        </p:spPr>
      </p:pic>
      <p:sp>
        <p:nvSpPr>
          <p:cNvPr id="8" name="Rectangle 7">
            <a:extLst>
              <a:ext uri="{FF2B5EF4-FFF2-40B4-BE49-F238E27FC236}">
                <a16:creationId xmlns:a16="http://schemas.microsoft.com/office/drawing/2014/main" id="{5B19AEA4-2051-705F-2668-BF93E6D8A7D3}"/>
              </a:ext>
            </a:extLst>
          </p:cNvPr>
          <p:cNvSpPr/>
          <p:nvPr/>
        </p:nvSpPr>
        <p:spPr>
          <a:xfrm>
            <a:off x="8001653" y="3871093"/>
            <a:ext cx="3208806" cy="304906"/>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0C0565BE-E48B-4CEC-389A-0341484C414A}"/>
              </a:ext>
            </a:extLst>
          </p:cNvPr>
          <p:cNvSpPr txBox="1"/>
          <p:nvPr/>
        </p:nvSpPr>
        <p:spPr>
          <a:xfrm>
            <a:off x="8080585" y="3808240"/>
            <a:ext cx="3465002" cy="369332"/>
          </a:xfrm>
          <a:prstGeom prst="rect">
            <a:avLst/>
          </a:prstGeom>
          <a:noFill/>
        </p:spPr>
        <p:txBody>
          <a:bodyPr wrap="square">
            <a:spAutoFit/>
          </a:bodyPr>
          <a:lstStyle/>
          <a:p>
            <a:r>
              <a:rPr lang="en-US" b="1">
                <a:solidFill>
                  <a:schemeClr val="bg1"/>
                </a:solidFill>
              </a:rPr>
              <a:t>Improved Transit Amenities</a:t>
            </a:r>
          </a:p>
        </p:txBody>
      </p:sp>
      <p:sp>
        <p:nvSpPr>
          <p:cNvPr id="10" name="Rectangle 9">
            <a:extLst>
              <a:ext uri="{FF2B5EF4-FFF2-40B4-BE49-F238E27FC236}">
                <a16:creationId xmlns:a16="http://schemas.microsoft.com/office/drawing/2014/main" id="{62B83916-550A-0BB8-2057-9EE8AFFFF6C8}"/>
              </a:ext>
            </a:extLst>
          </p:cNvPr>
          <p:cNvSpPr/>
          <p:nvPr/>
        </p:nvSpPr>
        <p:spPr>
          <a:xfrm>
            <a:off x="1875817" y="1368089"/>
            <a:ext cx="3176365" cy="627821"/>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3BCCCC05-D863-DD6F-C5AD-A6EA9D3D67D6}"/>
              </a:ext>
            </a:extLst>
          </p:cNvPr>
          <p:cNvSpPr txBox="1"/>
          <p:nvPr/>
        </p:nvSpPr>
        <p:spPr>
          <a:xfrm>
            <a:off x="1882594" y="1401551"/>
            <a:ext cx="3176365" cy="369332"/>
          </a:xfrm>
          <a:prstGeom prst="rect">
            <a:avLst/>
          </a:prstGeom>
          <a:noFill/>
        </p:spPr>
        <p:txBody>
          <a:bodyPr wrap="square">
            <a:spAutoFit/>
          </a:bodyPr>
          <a:lstStyle/>
          <a:p>
            <a:r>
              <a:rPr lang="en-US" b="1">
                <a:solidFill>
                  <a:schemeClr val="bg1"/>
                </a:solidFill>
              </a:rPr>
              <a:t>Transit Service Improvements</a:t>
            </a:r>
          </a:p>
        </p:txBody>
      </p:sp>
      <p:sp>
        <p:nvSpPr>
          <p:cNvPr id="12" name="Rectangle 11">
            <a:extLst>
              <a:ext uri="{FF2B5EF4-FFF2-40B4-BE49-F238E27FC236}">
                <a16:creationId xmlns:a16="http://schemas.microsoft.com/office/drawing/2014/main" id="{4032376D-213F-476B-EC86-E8F81CFF03C3}"/>
              </a:ext>
            </a:extLst>
          </p:cNvPr>
          <p:cNvSpPr/>
          <p:nvPr/>
        </p:nvSpPr>
        <p:spPr>
          <a:xfrm>
            <a:off x="6085340" y="1385447"/>
            <a:ext cx="3170149" cy="369332"/>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07561EF9-06FB-0238-7C45-967F8194FC0E}"/>
              </a:ext>
            </a:extLst>
          </p:cNvPr>
          <p:cNvSpPr txBox="1"/>
          <p:nvPr/>
        </p:nvSpPr>
        <p:spPr>
          <a:xfrm>
            <a:off x="6176048" y="1422615"/>
            <a:ext cx="3170149" cy="369332"/>
          </a:xfrm>
          <a:prstGeom prst="rect">
            <a:avLst/>
          </a:prstGeom>
          <a:noFill/>
        </p:spPr>
        <p:txBody>
          <a:bodyPr wrap="square">
            <a:spAutoFit/>
          </a:bodyPr>
          <a:lstStyle/>
          <a:p>
            <a:r>
              <a:rPr lang="en-US" b="1">
                <a:solidFill>
                  <a:schemeClr val="bg1"/>
                </a:solidFill>
              </a:rPr>
              <a:t>Bus Priority Lanes</a:t>
            </a:r>
          </a:p>
        </p:txBody>
      </p:sp>
      <p:pic>
        <p:nvPicPr>
          <p:cNvPr id="14" name="Picture 2" descr="Blue Line train collides with car in Long Beach | KPCC - NPR News for  Southern California - 89.3 FM">
            <a:extLst>
              <a:ext uri="{FF2B5EF4-FFF2-40B4-BE49-F238E27FC236}">
                <a16:creationId xmlns:a16="http://schemas.microsoft.com/office/drawing/2014/main" id="{57427163-FBA2-0DBA-4872-7589798A2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1" r="1" b="16529"/>
          <a:stretch/>
        </p:blipFill>
        <p:spPr bwMode="auto">
          <a:xfrm>
            <a:off x="1846880" y="1766013"/>
            <a:ext cx="3205302" cy="16688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C97C6F-AE24-2CD0-824B-EFEA4656F441}"/>
              </a:ext>
            </a:extLst>
          </p:cNvPr>
          <p:cNvPicPr>
            <a:picLocks noChangeAspect="1"/>
          </p:cNvPicPr>
          <p:nvPr/>
        </p:nvPicPr>
        <p:blipFill rotWithShape="1">
          <a:blip r:embed="rId6">
            <a:extLst>
              <a:ext uri="{28A0092B-C50C-407E-A947-70E740481C1C}">
                <a14:useLocalDpi xmlns:a14="http://schemas.microsoft.com/office/drawing/2010/main" val="0"/>
              </a:ext>
            </a:extLst>
          </a:blip>
          <a:srcRect t="5440" b="5440"/>
          <a:stretch/>
        </p:blipFill>
        <p:spPr>
          <a:xfrm>
            <a:off x="4188958" y="4180757"/>
            <a:ext cx="3178989" cy="1689155"/>
          </a:xfrm>
          <a:prstGeom prst="rect">
            <a:avLst/>
          </a:prstGeom>
        </p:spPr>
      </p:pic>
      <p:sp>
        <p:nvSpPr>
          <p:cNvPr id="18" name="Rectangle 17">
            <a:extLst>
              <a:ext uri="{FF2B5EF4-FFF2-40B4-BE49-F238E27FC236}">
                <a16:creationId xmlns:a16="http://schemas.microsoft.com/office/drawing/2014/main" id="{9839E1AA-BDE1-C870-A5E9-6EC0EC0168AC}"/>
              </a:ext>
            </a:extLst>
          </p:cNvPr>
          <p:cNvSpPr/>
          <p:nvPr/>
        </p:nvSpPr>
        <p:spPr>
          <a:xfrm>
            <a:off x="4198341" y="3863794"/>
            <a:ext cx="3176365" cy="320383"/>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D6DA50DE-6211-49EF-0213-CEE12A954321}"/>
              </a:ext>
            </a:extLst>
          </p:cNvPr>
          <p:cNvSpPr txBox="1"/>
          <p:nvPr/>
        </p:nvSpPr>
        <p:spPr>
          <a:xfrm>
            <a:off x="4299526"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0" name="Title 1">
            <a:extLst>
              <a:ext uri="{FF2B5EF4-FFF2-40B4-BE49-F238E27FC236}">
                <a16:creationId xmlns:a16="http://schemas.microsoft.com/office/drawing/2014/main" id="{8088739E-F48C-C6A8-2D12-485283BE3C31}"/>
              </a:ext>
            </a:extLst>
          </p:cNvPr>
          <p:cNvSpPr txBox="1">
            <a:spLocks/>
          </p:cNvSpPr>
          <p:nvPr/>
        </p:nvSpPr>
        <p:spPr>
          <a:xfrm>
            <a:off x="462453" y="0"/>
            <a:ext cx="10748005"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Transit</a:t>
            </a:r>
          </a:p>
        </p:txBody>
      </p:sp>
      <p:sp>
        <p:nvSpPr>
          <p:cNvPr id="25" name="TextBox 24">
            <a:extLst>
              <a:ext uri="{FF2B5EF4-FFF2-40B4-BE49-F238E27FC236}">
                <a16:creationId xmlns:a16="http://schemas.microsoft.com/office/drawing/2014/main" id="{C0A68902-F305-F2FC-67FB-EC0A770FF0FD}"/>
              </a:ext>
            </a:extLst>
          </p:cNvPr>
          <p:cNvSpPr txBox="1"/>
          <p:nvPr/>
        </p:nvSpPr>
        <p:spPr>
          <a:xfrm>
            <a:off x="660762"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7" name="Rectangle 26">
            <a:extLst>
              <a:ext uri="{FF2B5EF4-FFF2-40B4-BE49-F238E27FC236}">
                <a16:creationId xmlns:a16="http://schemas.microsoft.com/office/drawing/2014/main" id="{B6D7CC07-07BA-DF36-9B7D-2833D0B0F617}"/>
              </a:ext>
            </a:extLst>
          </p:cNvPr>
          <p:cNvSpPr/>
          <p:nvPr/>
        </p:nvSpPr>
        <p:spPr>
          <a:xfrm>
            <a:off x="550166" y="3871093"/>
            <a:ext cx="3176365" cy="321688"/>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8F319AE6-ECEA-4204-F574-4AF69B7020F1}"/>
              </a:ext>
            </a:extLst>
          </p:cNvPr>
          <p:cNvSpPr txBox="1"/>
          <p:nvPr/>
        </p:nvSpPr>
        <p:spPr>
          <a:xfrm>
            <a:off x="597399" y="3808240"/>
            <a:ext cx="3161548" cy="369332"/>
          </a:xfrm>
          <a:prstGeom prst="rect">
            <a:avLst/>
          </a:prstGeom>
          <a:noFill/>
        </p:spPr>
        <p:txBody>
          <a:bodyPr wrap="square" lIns="91440" tIns="45720" rIns="91440" bIns="45720" anchor="t">
            <a:spAutoFit/>
          </a:bodyPr>
          <a:lstStyle/>
          <a:p>
            <a:r>
              <a:rPr lang="en-US" b="1">
                <a:solidFill>
                  <a:schemeClr val="bg1"/>
                </a:solidFill>
              </a:rPr>
              <a:t>Quad Gates</a:t>
            </a:r>
          </a:p>
        </p:txBody>
      </p:sp>
      <p:grpSp>
        <p:nvGrpSpPr>
          <p:cNvPr id="30" name="Group 29">
            <a:extLst>
              <a:ext uri="{FF2B5EF4-FFF2-40B4-BE49-F238E27FC236}">
                <a16:creationId xmlns:a16="http://schemas.microsoft.com/office/drawing/2014/main" id="{75152CA4-B68E-E8A7-AB21-38746BCEDC4D}"/>
              </a:ext>
            </a:extLst>
          </p:cNvPr>
          <p:cNvGrpSpPr/>
          <p:nvPr/>
        </p:nvGrpSpPr>
        <p:grpSpPr>
          <a:xfrm>
            <a:off x="11210458" y="60846"/>
            <a:ext cx="830084" cy="812800"/>
            <a:chOff x="5798783" y="3169923"/>
            <a:chExt cx="1212334" cy="1187090"/>
          </a:xfrm>
        </p:grpSpPr>
        <p:grpSp>
          <p:nvGrpSpPr>
            <p:cNvPr id="31" name="Group 30">
              <a:extLst>
                <a:ext uri="{FF2B5EF4-FFF2-40B4-BE49-F238E27FC236}">
                  <a16:creationId xmlns:a16="http://schemas.microsoft.com/office/drawing/2014/main" id="{6C920D64-5FF1-044B-7051-C01F4E5265AF}"/>
                </a:ext>
              </a:extLst>
            </p:cNvPr>
            <p:cNvGrpSpPr/>
            <p:nvPr/>
          </p:nvGrpSpPr>
          <p:grpSpPr>
            <a:xfrm>
              <a:off x="5798783" y="3169923"/>
              <a:ext cx="1212334" cy="1187090"/>
              <a:chOff x="533401" y="475766"/>
              <a:chExt cx="1127760" cy="1104277"/>
            </a:xfrm>
          </p:grpSpPr>
          <p:pic>
            <p:nvPicPr>
              <p:cNvPr id="35" name="Graphic 34" descr="Alien Face with solid fill">
                <a:extLst>
                  <a:ext uri="{FF2B5EF4-FFF2-40B4-BE49-F238E27FC236}">
                    <a16:creationId xmlns:a16="http://schemas.microsoft.com/office/drawing/2014/main" id="{D1B6E3B6-9518-C97E-3A1A-B4F92AE733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36" name="Oval 35">
                <a:extLst>
                  <a:ext uri="{FF2B5EF4-FFF2-40B4-BE49-F238E27FC236}">
                    <a16:creationId xmlns:a16="http://schemas.microsoft.com/office/drawing/2014/main" id="{FB366F73-2A88-4B1A-95E1-F7994E6A75ED}"/>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AutoShape 2" descr="Icons and Pictograms – Making Metro">
              <a:extLst>
                <a:ext uri="{FF2B5EF4-FFF2-40B4-BE49-F238E27FC236}">
                  <a16:creationId xmlns:a16="http://schemas.microsoft.com/office/drawing/2014/main" id="{5B03F580-3D8F-6FE7-91DF-FF07673CBA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6">
              <a:extLst>
                <a:ext uri="{FF2B5EF4-FFF2-40B4-BE49-F238E27FC236}">
                  <a16:creationId xmlns:a16="http://schemas.microsoft.com/office/drawing/2014/main" id="{78824951-AC26-5552-027D-B77585453C5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Picture 12">
              <a:extLst>
                <a:ext uri="{FF2B5EF4-FFF2-40B4-BE49-F238E27FC236}">
                  <a16:creationId xmlns:a16="http://schemas.microsoft.com/office/drawing/2014/main" id="{C811570B-FCF9-FB4B-9836-DE9A42CA062C}"/>
                </a:ext>
              </a:extLst>
            </p:cNvPr>
            <p:cNvPicPr>
              <a:picLocks noChangeAspect="1" noChangeArrowheads="1"/>
            </p:cNvPicPr>
            <p:nvPr/>
          </p:nvPicPr>
          <p:blipFill rotWithShape="1">
            <a:blip r:embed="rId9">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93503297"/>
      </p:ext>
    </p:extLst>
  </p:cSld>
  <p:clrMapOvr>
    <a:masterClrMapping/>
  </p:clrMapOvr>
  <p:transition spd="slow" advClick="0" advTm="15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178044"/>
            <a:ext cx="10515600" cy="1325563"/>
          </a:xfrm>
        </p:spPr>
        <p:txBody>
          <a:bodyPr/>
          <a:lstStyle/>
          <a:p>
            <a:r>
              <a:rPr lang="en-US"/>
              <a:t>Investment Plan Measure R/M Investment Summary – Transit</a:t>
            </a:r>
          </a:p>
        </p:txBody>
      </p:sp>
      <p:grpSp>
        <p:nvGrpSpPr>
          <p:cNvPr id="3" name="Group 2">
            <a:extLst>
              <a:ext uri="{FF2B5EF4-FFF2-40B4-BE49-F238E27FC236}">
                <a16:creationId xmlns:a16="http://schemas.microsoft.com/office/drawing/2014/main" id="{927F2DD2-3A7B-48FD-2225-2A43E13EA24F}"/>
              </a:ext>
            </a:extLst>
          </p:cNvPr>
          <p:cNvGrpSpPr/>
          <p:nvPr/>
        </p:nvGrpSpPr>
        <p:grpSpPr>
          <a:xfrm>
            <a:off x="11210458" y="60846"/>
            <a:ext cx="830084" cy="812800"/>
            <a:chOff x="5798783" y="3169923"/>
            <a:chExt cx="1212334" cy="1187090"/>
          </a:xfrm>
        </p:grpSpPr>
        <p:grpSp>
          <p:nvGrpSpPr>
            <p:cNvPr id="4" name="Group 3">
              <a:extLst>
                <a:ext uri="{FF2B5EF4-FFF2-40B4-BE49-F238E27FC236}">
                  <a16:creationId xmlns:a16="http://schemas.microsoft.com/office/drawing/2014/main" id="{FF61B438-7CBD-1340-D997-FA17E13B5930}"/>
                </a:ext>
              </a:extLst>
            </p:cNvPr>
            <p:cNvGrpSpPr/>
            <p:nvPr/>
          </p:nvGrpSpPr>
          <p:grpSpPr>
            <a:xfrm>
              <a:off x="5798783" y="3169923"/>
              <a:ext cx="1212334" cy="1187090"/>
              <a:chOff x="533401" y="475766"/>
              <a:chExt cx="1127760" cy="1104277"/>
            </a:xfrm>
          </p:grpSpPr>
          <p:pic>
            <p:nvPicPr>
              <p:cNvPr id="9" name="Graphic 8" descr="Alien Face with solid fill">
                <a:extLst>
                  <a:ext uri="{FF2B5EF4-FFF2-40B4-BE49-F238E27FC236}">
                    <a16:creationId xmlns:a16="http://schemas.microsoft.com/office/drawing/2014/main" id="{D2FD2EB0-4066-88CC-5F86-67669BB68A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0" name="Oval 9">
                <a:extLst>
                  <a:ext uri="{FF2B5EF4-FFF2-40B4-BE49-F238E27FC236}">
                    <a16:creationId xmlns:a16="http://schemas.microsoft.com/office/drawing/2014/main" id="{DEC118EF-E37D-9D73-1BDF-EF09B437E842}"/>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AutoShape 2" descr="Icons and Pictograms – Making Metro">
              <a:extLst>
                <a:ext uri="{FF2B5EF4-FFF2-40B4-BE49-F238E27FC236}">
                  <a16:creationId xmlns:a16="http://schemas.microsoft.com/office/drawing/2014/main" id="{BCD4237E-2B9B-EFC2-F9F5-3E3129A62C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a:extLst>
                <a:ext uri="{FF2B5EF4-FFF2-40B4-BE49-F238E27FC236}">
                  <a16:creationId xmlns:a16="http://schemas.microsoft.com/office/drawing/2014/main" id="{B4C218FA-417C-EFB7-E796-121E52D1374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12">
              <a:extLst>
                <a:ext uri="{FF2B5EF4-FFF2-40B4-BE49-F238E27FC236}">
                  <a16:creationId xmlns:a16="http://schemas.microsoft.com/office/drawing/2014/main" id="{D40AD934-8150-5B39-D7BF-B7C18EE2BD24}"/>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CB324746-5783-2A4A-4FF4-FDFF65401DE2}"/>
              </a:ext>
            </a:extLst>
          </p:cNvPr>
          <p:cNvSpPr txBox="1"/>
          <p:nvPr/>
        </p:nvSpPr>
        <p:spPr>
          <a:xfrm>
            <a:off x="1819192" y="1356675"/>
            <a:ext cx="7601033" cy="415498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Initial Investment Recommendations: 			$29.0M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Pre-Implementation						$5.0M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Implementation								$24.0M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Development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Pre-Implementation						$4.8M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a:t>
            </a:r>
            <a:r>
              <a:rPr lang="en-US" sz="2400" dirty="0">
                <a:solidFill>
                  <a:schemeClr val="accent5">
                    <a:lumMod val="75000"/>
                  </a:schemeClr>
                </a:solidFill>
                <a:latin typeface="Calibri" panose="020F0502020204030204"/>
              </a:rPr>
              <a:t>81.6</a:t>
            </a:r>
            <a:r>
              <a:rPr kumimoji="0" lang="en-US" sz="24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Total Initial Investment</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 &amp;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$125</a:t>
            </a:r>
            <a:r>
              <a:rPr lang="en-US" sz="2400" b="1" dirty="0">
                <a:solidFill>
                  <a:srgbClr val="000000"/>
                </a:solidFill>
                <a:latin typeface="Calibri" panose="020F0502020204030204"/>
              </a:rPr>
              <a:t>.0</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M</a:t>
            </a:r>
          </a:p>
        </p:txBody>
      </p:sp>
    </p:spTree>
    <p:extLst>
      <p:ext uri="{BB962C8B-B14F-4D97-AF65-F5344CB8AC3E}">
        <p14:creationId xmlns:p14="http://schemas.microsoft.com/office/powerpoint/2010/main" val="4138496335"/>
      </p:ext>
    </p:extLst>
  </p:cSld>
  <p:clrMapOvr>
    <a:masterClrMapping/>
  </p:clrMapOvr>
  <p:transition spd="slow" advClick="0" advTm="15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54184A-676A-8C2A-0FC3-1D664302FB85}"/>
              </a:ext>
            </a:extLst>
          </p:cNvPr>
          <p:cNvSpPr>
            <a:spLocks noGrp="1"/>
          </p:cNvSpPr>
          <p:nvPr>
            <p:ph type="sldNum" sz="quarter" idx="12"/>
          </p:nvPr>
        </p:nvSpPr>
        <p:spPr/>
        <p:txBody>
          <a:bodyPr/>
          <a:lstStyle/>
          <a:p>
            <a:fld id="{2429C633-AF9B-9840-B7F1-7587910FEF71}" type="slidenum">
              <a:rPr lang="en-US" smtClean="0"/>
              <a:pPr/>
              <a:t>23</a:t>
            </a:fld>
            <a:endParaRPr lang="en-US"/>
          </a:p>
        </p:txBody>
      </p:sp>
      <p:graphicFrame>
        <p:nvGraphicFramePr>
          <p:cNvPr id="2" name="object 4">
            <a:extLst>
              <a:ext uri="{FF2B5EF4-FFF2-40B4-BE49-F238E27FC236}">
                <a16:creationId xmlns:a16="http://schemas.microsoft.com/office/drawing/2014/main" id="{56F2B471-5565-24D3-230D-F58B34DB889F}"/>
              </a:ext>
            </a:extLst>
          </p:cNvPr>
          <p:cNvGraphicFramePr>
            <a:graphicFrameLocks noGrp="1"/>
          </p:cNvGraphicFramePr>
          <p:nvPr/>
        </p:nvGraphicFramePr>
        <p:xfrm>
          <a:off x="462454" y="1016352"/>
          <a:ext cx="11264290" cy="5002795"/>
        </p:xfrm>
        <a:graphic>
          <a:graphicData uri="http://schemas.openxmlformats.org/drawingml/2006/table">
            <a:tbl>
              <a:tblPr firstRow="1" bandRow="1">
                <a:tableStyleId>{2D5ABB26-0587-4C30-8999-92F81FD0307C}</a:tableStyleId>
              </a:tblPr>
              <a:tblGrid>
                <a:gridCol w="1117575">
                  <a:extLst>
                    <a:ext uri="{9D8B030D-6E8A-4147-A177-3AD203B41FA5}">
                      <a16:colId xmlns:a16="http://schemas.microsoft.com/office/drawing/2014/main" val="20000"/>
                    </a:ext>
                  </a:extLst>
                </a:gridCol>
                <a:gridCol w="4161426">
                  <a:extLst>
                    <a:ext uri="{9D8B030D-6E8A-4147-A177-3AD203B41FA5}">
                      <a16:colId xmlns:a16="http://schemas.microsoft.com/office/drawing/2014/main" val="20001"/>
                    </a:ext>
                  </a:extLst>
                </a:gridCol>
                <a:gridCol w="1629777">
                  <a:extLst>
                    <a:ext uri="{9D8B030D-6E8A-4147-A177-3AD203B41FA5}">
                      <a16:colId xmlns:a16="http://schemas.microsoft.com/office/drawing/2014/main" val="20002"/>
                    </a:ext>
                  </a:extLst>
                </a:gridCol>
                <a:gridCol w="1319225">
                  <a:extLst>
                    <a:ext uri="{9D8B030D-6E8A-4147-A177-3AD203B41FA5}">
                      <a16:colId xmlns:a16="http://schemas.microsoft.com/office/drawing/2014/main" val="20003"/>
                    </a:ext>
                  </a:extLst>
                </a:gridCol>
                <a:gridCol w="303628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a:latin typeface="Calibri"/>
                          <a:cs typeface="Calibri"/>
                        </a:rPr>
                        <a:t>Project ID</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spc="-5">
                          <a:latin typeface="Calibri"/>
                          <a:cs typeface="Calibri"/>
                        </a:rPr>
                        <a:t>Name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sz="1200" b="1" spc="-5">
                          <a:latin typeface="Calibri"/>
                          <a:cs typeface="Calibri"/>
                        </a:rPr>
                        <a:t>CMIP</a:t>
                      </a:r>
                      <a:r>
                        <a:rPr sz="1200" b="1" spc="-15">
                          <a:latin typeface="Calibri"/>
                          <a:cs typeface="Calibri"/>
                        </a:rPr>
                        <a:t> </a:t>
                      </a:r>
                      <a:r>
                        <a:rPr lang="en-US" sz="1200" b="1" spc="-15">
                          <a:latin typeface="Calibri"/>
                          <a:cs typeface="Calibri"/>
                        </a:rPr>
                        <a:t>Initial </a:t>
                      </a:r>
                      <a:r>
                        <a:rPr sz="1200" b="1" spc="-10">
                          <a:latin typeface="Calibri"/>
                          <a:cs typeface="Calibri"/>
                        </a:rPr>
                        <a:t>Investment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200" b="1" spc="-25">
                          <a:latin typeface="Calibri"/>
                          <a:cs typeface="Calibri"/>
                        </a:rPr>
                        <a:t>Estimated </a:t>
                      </a:r>
                      <a:r>
                        <a:rPr sz="1200" b="1" spc="-25">
                          <a:latin typeface="Calibri"/>
                          <a:cs typeface="Calibri"/>
                        </a:rPr>
                        <a:t>Total</a:t>
                      </a:r>
                      <a:r>
                        <a:rPr sz="1200" b="1" spc="-40">
                          <a:latin typeface="Calibri"/>
                          <a:cs typeface="Calibri"/>
                        </a:rPr>
                        <a:t> </a:t>
                      </a:r>
                      <a:r>
                        <a:rPr sz="1200" b="1" spc="-5">
                          <a:latin typeface="Calibri"/>
                          <a:cs typeface="Calibri"/>
                        </a:rPr>
                        <a:t>Cost</a:t>
                      </a:r>
                      <a:r>
                        <a:rPr lang="en-US" sz="1200" b="1" spc="-5">
                          <a:latin typeface="Calibri"/>
                          <a:cs typeface="Calibri"/>
                        </a:rPr>
                        <a: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a:latin typeface="Calibri"/>
                          <a:cs typeface="Calibri"/>
                        </a:rPr>
                        <a:t>Phase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a:latin typeface="Times New Roman"/>
                        <a:cs typeface="Times New Roman"/>
                      </a:endParaRPr>
                    </a:p>
                    <a:p>
                      <a:pPr marL="63500">
                        <a:lnSpc>
                          <a:spcPct val="100000"/>
                        </a:lnSpc>
                        <a:spcBef>
                          <a:spcPts val="5"/>
                        </a:spcBef>
                      </a:pPr>
                      <a:r>
                        <a:rPr sz="1200" spc="-5">
                          <a:latin typeface="Calibri"/>
                          <a:cs typeface="Calibri"/>
                        </a:rPr>
                        <a:t>Bus </a:t>
                      </a:r>
                      <a:r>
                        <a:rPr sz="1200">
                          <a:latin typeface="Calibri"/>
                          <a:cs typeface="Calibri"/>
                        </a:rPr>
                        <a:t>Stop</a:t>
                      </a:r>
                      <a:r>
                        <a:rPr sz="1200" spc="-50">
                          <a:latin typeface="Calibri"/>
                          <a:cs typeface="Calibri"/>
                        </a:rPr>
                        <a:t> </a:t>
                      </a:r>
                      <a:r>
                        <a:rPr sz="1200">
                          <a:latin typeface="Calibri"/>
                          <a:cs typeface="Calibri"/>
                        </a:rPr>
                        <a:t>Improvements</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a:latin typeface="Calibri"/>
                          <a:cs typeface="Calibri"/>
                        </a:rPr>
                        <a:t>$</a:t>
                      </a:r>
                      <a:r>
                        <a:rPr lang="es-419" sz="1200" spc="-5">
                          <a:latin typeface="Calibri"/>
                          <a:cs typeface="Calibri"/>
                        </a:rPr>
                        <a:t>19.0</a:t>
                      </a:r>
                      <a:endParaRPr lang="es-419"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a:latin typeface="+mn-lt"/>
                          <a:cs typeface="Calibri"/>
                        </a:rPr>
                        <a:t>$</a:t>
                      </a:r>
                      <a:r>
                        <a:rPr lang="en-US" sz="1200" spc="-5">
                          <a:latin typeface="+mn-lt"/>
                          <a:cs typeface="Calibri"/>
                        </a:rPr>
                        <a:t>19.0*</a:t>
                      </a:r>
                      <a:endParaRPr lang="en-US" sz="120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Implementation</a:t>
                      </a:r>
                      <a:endParaRPr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spc="-5">
                          <a:latin typeface="Calibri"/>
                          <a:cs typeface="Calibri"/>
                        </a:rPr>
                        <a:t>Install Quad Safety Gates at all </a:t>
                      </a:r>
                      <a:r>
                        <a:rPr sz="1200">
                          <a:latin typeface="Calibri"/>
                          <a:cs typeface="Calibri"/>
                        </a:rPr>
                        <a:t>A </a:t>
                      </a:r>
                      <a:r>
                        <a:rPr sz="1200" spc="-5">
                          <a:latin typeface="Calibri"/>
                          <a:cs typeface="Calibri"/>
                        </a:rPr>
                        <a:t>Line [Blue Line]</a:t>
                      </a:r>
                      <a:r>
                        <a:rPr sz="1200" spc="-80">
                          <a:latin typeface="Calibri"/>
                          <a:cs typeface="Calibri"/>
                        </a:rPr>
                        <a:t> </a:t>
                      </a:r>
                      <a:r>
                        <a:rPr sz="1200" spc="-5">
                          <a:latin typeface="Calibri"/>
                          <a:cs typeface="Calibri"/>
                        </a:rPr>
                        <a:t>Crossings</a:t>
                      </a:r>
                      <a:endParaRPr sz="12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a:latin typeface="Calibri"/>
                          <a:cs typeface="Calibri"/>
                        </a:rPr>
                        <a:t>$</a:t>
                      </a:r>
                      <a:r>
                        <a:rPr lang="es-419" sz="1200" spc="-5">
                          <a:latin typeface="Calibri"/>
                          <a:cs typeface="Calibri"/>
                        </a:rPr>
                        <a:t>5.0</a:t>
                      </a:r>
                      <a:endParaRPr lang="es-419"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a:latin typeface="+mn-lt"/>
                          <a:cs typeface="Calibri"/>
                        </a:rPr>
                        <a:t>$</a:t>
                      </a:r>
                      <a:r>
                        <a:rPr lang="en-US" sz="1200" spc="-5">
                          <a:latin typeface="+mn-lt"/>
                          <a:cs typeface="Calibri"/>
                        </a:rPr>
                        <a:t>5.0*</a:t>
                      </a:r>
                      <a:endParaRPr lang="en-US" sz="120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935"/>
                        </a:spcBef>
                      </a:pPr>
                      <a:r>
                        <a:rPr sz="1200" spc="-5">
                          <a:latin typeface="Calibri"/>
                          <a:cs typeface="Calibri"/>
                        </a:rPr>
                        <a:t>Compton Transit </a:t>
                      </a:r>
                      <a:r>
                        <a:rPr sz="1200">
                          <a:latin typeface="Calibri"/>
                          <a:cs typeface="Calibri"/>
                        </a:rPr>
                        <a:t>Management </a:t>
                      </a:r>
                      <a:r>
                        <a:rPr sz="1200" spc="-5">
                          <a:latin typeface="Calibri"/>
                          <a:cs typeface="Calibri"/>
                        </a:rPr>
                        <a:t>Operations </a:t>
                      </a:r>
                      <a:r>
                        <a:rPr sz="1200">
                          <a:latin typeface="Calibri"/>
                          <a:cs typeface="Calibri"/>
                        </a:rPr>
                        <a:t>Center</a:t>
                      </a:r>
                      <a:r>
                        <a:rPr sz="1200" spc="-150">
                          <a:latin typeface="Calibri"/>
                          <a:cs typeface="Calibri"/>
                        </a:rPr>
                        <a:t> </a:t>
                      </a:r>
                      <a:r>
                        <a:rPr sz="1200">
                          <a:latin typeface="Calibri"/>
                          <a:cs typeface="Calibri"/>
                        </a:rPr>
                        <a:t>Enhancements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a:latin typeface="Calibri"/>
                          <a:cs typeface="Calibri"/>
                        </a:rPr>
                        <a:t>$</a:t>
                      </a:r>
                      <a:r>
                        <a:rPr lang="en-US" sz="1200" spc="-5">
                          <a:latin typeface="Calibri"/>
                          <a:cs typeface="Calibri"/>
                        </a:rPr>
                        <a:t>2.0</a:t>
                      </a:r>
                      <a:endParaRPr lang="en-US"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a:latin typeface="Times New Roman"/>
                        <a:cs typeface="Times New Roman"/>
                      </a:endParaRPr>
                    </a:p>
                    <a:p>
                      <a:pPr algn="ctr">
                        <a:lnSpc>
                          <a:spcPct val="100000"/>
                        </a:lnSpc>
                        <a:spcBef>
                          <a:spcPts val="755"/>
                        </a:spcBef>
                      </a:pPr>
                      <a:r>
                        <a:rPr lang="es-419" sz="1200" spc="-5">
                          <a:latin typeface="Calibri"/>
                          <a:cs typeface="Calibri"/>
                        </a:rPr>
                        <a:t>$27.0**</a:t>
                      </a:r>
                      <a:endParaRPr lang="es-419"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34290" algn="ctr">
                        <a:lnSpc>
                          <a:spcPct val="100000"/>
                        </a:lnSpc>
                        <a:spcBef>
                          <a:spcPts val="755"/>
                        </a:spcBef>
                      </a:pPr>
                      <a:r>
                        <a:rPr sz="1200" spc="-5">
                          <a:latin typeface="Calibri"/>
                          <a:cs typeface="Calibri"/>
                        </a:rPr>
                        <a:t>Pre-Implementation </a:t>
                      </a:r>
                      <a:r>
                        <a:rPr sz="1200">
                          <a:latin typeface="Calibri"/>
                          <a:cs typeface="Calibri"/>
                        </a:rPr>
                        <a:t>/</a:t>
                      </a:r>
                      <a:r>
                        <a:rPr sz="1200" spc="-40">
                          <a:latin typeface="Calibri"/>
                          <a:cs typeface="Calibri"/>
                        </a:rPr>
                        <a:t> </a:t>
                      </a:r>
                      <a:r>
                        <a:rPr sz="1200" spc="-5">
                          <a:latin typeface="Calibri"/>
                          <a:cs typeface="Calibri"/>
                        </a:rPr>
                        <a:t>Implementation</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665"/>
                        </a:spcBef>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260 </a:t>
                      </a:r>
                      <a:r>
                        <a:rPr sz="1200" spc="-5">
                          <a:latin typeface="Calibri"/>
                          <a:cs typeface="Calibri"/>
                        </a:rPr>
                        <a:t>(Atlantic</a:t>
                      </a:r>
                      <a:r>
                        <a:rPr sz="1200" spc="-130">
                          <a:latin typeface="Calibri"/>
                          <a:cs typeface="Calibri"/>
                        </a:rPr>
                        <a:t> </a:t>
                      </a:r>
                      <a:r>
                        <a:rPr sz="1200" spc="-5">
                          <a:latin typeface="Calibri"/>
                          <a:cs typeface="Calibri"/>
                        </a:rPr>
                        <a:t>Blvd.)</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4290" algn="ctr">
                        <a:lnSpc>
                          <a:spcPct val="100000"/>
                        </a:lnSpc>
                        <a:spcBef>
                          <a:spcPts val="5"/>
                        </a:spcBef>
                      </a:pPr>
                      <a:r>
                        <a:rPr sz="1200" spc="-5">
                          <a:latin typeface="Calibri"/>
                          <a:cs typeface="Calibri"/>
                        </a:rPr>
                        <a:t>Pe-implementation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111</a:t>
                      </a:r>
                      <a:r>
                        <a:rPr sz="1200" spc="-120">
                          <a:latin typeface="Calibri"/>
                          <a:cs typeface="Calibri"/>
                        </a:rPr>
                        <a:t> </a:t>
                      </a:r>
                      <a:r>
                        <a:rPr sz="1200">
                          <a:latin typeface="Calibri"/>
                          <a:cs typeface="Calibri"/>
                        </a:rPr>
                        <a:t>(Florence)</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60 (Long Beach</a:t>
                      </a:r>
                      <a:r>
                        <a:rPr sz="1200" spc="-150">
                          <a:latin typeface="Calibri"/>
                          <a:cs typeface="Calibri"/>
                        </a:rPr>
                        <a:t> </a:t>
                      </a:r>
                      <a:r>
                        <a:rPr sz="1200" spc="-5">
                          <a:latin typeface="Calibri"/>
                          <a:cs typeface="Calibri"/>
                        </a:rPr>
                        <a:t>Blvd.)</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108</a:t>
                      </a:r>
                      <a:r>
                        <a:rPr sz="1200" spc="-110">
                          <a:latin typeface="Calibri"/>
                          <a:cs typeface="Calibri"/>
                        </a:rPr>
                        <a:t> </a:t>
                      </a:r>
                      <a:r>
                        <a:rPr sz="1200" spc="-5">
                          <a:latin typeface="Calibri"/>
                          <a:cs typeface="Calibri"/>
                        </a:rPr>
                        <a:t>(Slauson)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Initial</a:t>
                      </a:r>
                      <a:r>
                        <a:rPr sz="1200" b="1" spc="-30">
                          <a:latin typeface="Calibri"/>
                          <a:cs typeface="Calibri"/>
                        </a:rPr>
                        <a:t> </a:t>
                      </a:r>
                      <a:r>
                        <a:rPr sz="1200" b="1" spc="-10">
                          <a:latin typeface="Calibri"/>
                          <a:cs typeface="Calibri"/>
                        </a:rPr>
                        <a:t>Investment</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a:latin typeface="Calibri"/>
                          <a:cs typeface="Calibri"/>
                        </a:rPr>
                        <a:t>$29.0</a:t>
                      </a:r>
                      <a:endParaRPr lang="en-US"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Modal</a:t>
                      </a:r>
                      <a:r>
                        <a:rPr sz="1200" b="1" spc="-40">
                          <a:latin typeface="Calibri"/>
                          <a:cs typeface="Calibri"/>
                        </a:rPr>
                        <a:t> </a:t>
                      </a:r>
                      <a:r>
                        <a:rPr sz="1200" b="1" spc="-10">
                          <a:latin typeface="Calibri"/>
                          <a:cs typeface="Calibri"/>
                        </a:rPr>
                        <a:t>Program</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a:latin typeface="Calibri"/>
                          <a:cs typeface="Calibri"/>
                        </a:rPr>
                        <a:t>$</a:t>
                      </a:r>
                      <a:r>
                        <a:rPr lang="es-419" sz="1200" b="1" spc="-5">
                          <a:latin typeface="Calibri"/>
                          <a:cs typeface="Calibri"/>
                        </a:rPr>
                        <a:t> 96.0</a:t>
                      </a:r>
                      <a:endParaRPr lang="es-419"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sz="1200" b="1" spc="-35">
                          <a:solidFill>
                            <a:srgbClr val="FFFFFF"/>
                          </a:solidFill>
                          <a:latin typeface="Calibri"/>
                          <a:cs typeface="Calibri"/>
                        </a:rPr>
                        <a:t>Total </a:t>
                      </a:r>
                      <a:r>
                        <a:rPr sz="1200" b="1" spc="-25">
                          <a:solidFill>
                            <a:srgbClr val="FFFFFF"/>
                          </a:solidFill>
                          <a:latin typeface="Calibri"/>
                          <a:cs typeface="Calibri"/>
                        </a:rPr>
                        <a:t>Transit</a:t>
                      </a:r>
                      <a:r>
                        <a:rPr sz="1200" b="1" spc="15">
                          <a:solidFill>
                            <a:srgbClr val="FFFFFF"/>
                          </a:solidFill>
                          <a:latin typeface="Calibri"/>
                          <a:cs typeface="Calibri"/>
                        </a:rPr>
                        <a:t> </a:t>
                      </a:r>
                      <a:r>
                        <a:rPr sz="1200" b="1" spc="-15">
                          <a:solidFill>
                            <a:srgbClr val="FFFFFF"/>
                          </a:solidFill>
                          <a:latin typeface="Calibri"/>
                          <a:cs typeface="Calibri"/>
                        </a:rPr>
                        <a:t>Investment</a:t>
                      </a: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a:latin typeface="Calibri"/>
                          <a:cs typeface="Calibri"/>
                        </a:rPr>
                        <a:t>$</a:t>
                      </a:r>
                      <a:r>
                        <a:rPr lang="es-419" sz="1200" b="1" spc="-5">
                          <a:latin typeface="Calibri"/>
                          <a:cs typeface="Calibri"/>
                        </a:rPr>
                        <a:t> </a:t>
                      </a:r>
                      <a:r>
                        <a:rPr lang="es-419" sz="1200" b="1">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8C7FF5E4-9FE7-5561-6B1D-E53B37094712}"/>
              </a:ext>
            </a:extLst>
          </p:cNvPr>
          <p:cNvSpPr txBox="1"/>
          <p:nvPr/>
        </p:nvSpPr>
        <p:spPr>
          <a:xfrm>
            <a:off x="7792654" y="6019147"/>
            <a:ext cx="3934090" cy="553998"/>
          </a:xfrm>
          <a:prstGeom prst="rect">
            <a:avLst/>
          </a:prstGeom>
          <a:noFill/>
        </p:spPr>
        <p:txBody>
          <a:bodyPr wrap="none" rtlCol="0">
            <a:spAutoFit/>
          </a:bodyPr>
          <a:lstStyle/>
          <a:p>
            <a:r>
              <a:rPr lang="en-US" sz="1000" i="1"/>
              <a:t>*Estimated project costs are totaled from individual city submissions.</a:t>
            </a:r>
          </a:p>
          <a:p>
            <a:r>
              <a:rPr lang="en-US" sz="1000" i="1"/>
              <a:t>** Total cost based on installation of a defined number of improvements.</a:t>
            </a:r>
          </a:p>
          <a:p>
            <a:r>
              <a:rPr lang="en-US" sz="1000" i="1"/>
              <a:t>***Project cost based on Blue Line First Last Mile estimate for Compton.</a:t>
            </a:r>
          </a:p>
        </p:txBody>
      </p:sp>
      <p:sp>
        <p:nvSpPr>
          <p:cNvPr id="4" name="Title 1">
            <a:extLst>
              <a:ext uri="{FF2B5EF4-FFF2-40B4-BE49-F238E27FC236}">
                <a16:creationId xmlns:a16="http://schemas.microsoft.com/office/drawing/2014/main" id="{2E5B53D2-FC48-B086-3DF4-C088E76BA4ED}"/>
              </a:ext>
            </a:extLst>
          </p:cNvPr>
          <p:cNvSpPr txBox="1">
            <a:spLocks/>
          </p:cNvSpPr>
          <p:nvPr/>
        </p:nvSpPr>
        <p:spPr>
          <a:xfrm>
            <a:off x="217225" y="-13197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Transit</a:t>
            </a:r>
          </a:p>
        </p:txBody>
      </p:sp>
      <p:grpSp>
        <p:nvGrpSpPr>
          <p:cNvPr id="6" name="Group 5">
            <a:extLst>
              <a:ext uri="{FF2B5EF4-FFF2-40B4-BE49-F238E27FC236}">
                <a16:creationId xmlns:a16="http://schemas.microsoft.com/office/drawing/2014/main" id="{4D89AB19-EFE9-2BB2-01BB-98222E4179E1}"/>
              </a:ext>
            </a:extLst>
          </p:cNvPr>
          <p:cNvGrpSpPr/>
          <p:nvPr/>
        </p:nvGrpSpPr>
        <p:grpSpPr>
          <a:xfrm>
            <a:off x="11210458" y="60846"/>
            <a:ext cx="830084" cy="812800"/>
            <a:chOff x="5798783" y="3169923"/>
            <a:chExt cx="1212334" cy="1187090"/>
          </a:xfrm>
        </p:grpSpPr>
        <p:grpSp>
          <p:nvGrpSpPr>
            <p:cNvPr id="7" name="Group 6">
              <a:extLst>
                <a:ext uri="{FF2B5EF4-FFF2-40B4-BE49-F238E27FC236}">
                  <a16:creationId xmlns:a16="http://schemas.microsoft.com/office/drawing/2014/main" id="{C56E8393-FBF2-1558-3320-D80ACC8F1C1A}"/>
                </a:ext>
              </a:extLst>
            </p:cNvPr>
            <p:cNvGrpSpPr/>
            <p:nvPr/>
          </p:nvGrpSpPr>
          <p:grpSpPr>
            <a:xfrm>
              <a:off x="5798783" y="3169923"/>
              <a:ext cx="1212334" cy="1187090"/>
              <a:chOff x="533401" y="475766"/>
              <a:chExt cx="1127760" cy="1104277"/>
            </a:xfrm>
          </p:grpSpPr>
          <p:pic>
            <p:nvPicPr>
              <p:cNvPr id="11" name="Graphic 10" descr="Alien Face with solid fill">
                <a:extLst>
                  <a:ext uri="{FF2B5EF4-FFF2-40B4-BE49-F238E27FC236}">
                    <a16:creationId xmlns:a16="http://schemas.microsoft.com/office/drawing/2014/main" id="{5D308C23-CE06-B700-CC7B-05F8DEC0A7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2" name="Oval 11">
                <a:extLst>
                  <a:ext uri="{FF2B5EF4-FFF2-40B4-BE49-F238E27FC236}">
                    <a16:creationId xmlns:a16="http://schemas.microsoft.com/office/drawing/2014/main" id="{6DEB10C7-CFEA-ADA7-862A-7BA3DAD8E6F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descr="Icons and Pictograms – Making Metro">
              <a:extLst>
                <a:ext uri="{FF2B5EF4-FFF2-40B4-BE49-F238E27FC236}">
                  <a16:creationId xmlns:a16="http://schemas.microsoft.com/office/drawing/2014/main" id="{BE187388-28AB-BAC1-4396-4E2E7C8D17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1DDCB8BD-1797-73AB-17A9-F31064967F0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12">
              <a:extLst>
                <a:ext uri="{FF2B5EF4-FFF2-40B4-BE49-F238E27FC236}">
                  <a16:creationId xmlns:a16="http://schemas.microsoft.com/office/drawing/2014/main" id="{2F4EA011-B412-2B59-006F-053889C4E000}"/>
                </a:ext>
              </a:extLst>
            </p:cNvPr>
            <p:cNvPicPr>
              <a:picLocks noChangeAspect="1" noChangeArrowheads="1"/>
            </p:cNvPicPr>
            <p:nvPr/>
          </p:nvPicPr>
          <p:blipFill rotWithShape="1">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6537048"/>
      </p:ext>
    </p:extLst>
  </p:cSld>
  <p:clrMapOvr>
    <a:masterClrMapping/>
  </p:clrMapOvr>
  <p:transition spd="slow" advClick="0" advTm="15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94269" y="2256481"/>
            <a:ext cx="12172996" cy="769441"/>
          </a:xfrm>
          <a:prstGeom prst="rect">
            <a:avLst/>
          </a:prstGeom>
          <a:noFill/>
        </p:spPr>
        <p:txBody>
          <a:bodyPr wrap="square" lIns="91440" tIns="45720" rIns="91440" bIns="45720" anchor="t">
            <a:spAutoFit/>
          </a:bodyPr>
          <a:lstStyle/>
          <a:p>
            <a:pPr algn="ctr"/>
            <a:r>
              <a:rPr lang="en-US" sz="4400" b="1">
                <a:solidFill>
                  <a:schemeClr val="bg1"/>
                </a:solidFill>
                <a:cs typeface="Times New Roman"/>
              </a:rPr>
              <a:t>Community Programs</a:t>
            </a:r>
            <a:endParaRPr lang="es-419" sz="4400" b="1">
              <a:solidFill>
                <a:schemeClr val="bg1"/>
              </a:solidFill>
            </a:endParaRPr>
          </a:p>
        </p:txBody>
      </p:sp>
    </p:spTree>
    <p:extLst>
      <p:ext uri="{BB962C8B-B14F-4D97-AF65-F5344CB8AC3E}">
        <p14:creationId xmlns:p14="http://schemas.microsoft.com/office/powerpoint/2010/main" val="3244922588"/>
      </p:ext>
    </p:extLst>
  </p:cSld>
  <p:clrMapOvr>
    <a:masterClrMapping/>
  </p:clrMapOvr>
  <p:transition spd="slow" advClick="0" advTm="3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FF5CDB-39C8-103E-7425-A37B4F01F88B}"/>
              </a:ext>
            </a:extLst>
          </p:cNvPr>
          <p:cNvSpPr>
            <a:spLocks noGrp="1"/>
          </p:cNvSpPr>
          <p:nvPr>
            <p:ph idx="1"/>
          </p:nvPr>
        </p:nvSpPr>
        <p:spPr/>
        <p:txBody>
          <a:bodyPr vert="horz" lIns="91440" tIns="45720" rIns="91440" bIns="45720" rtlCol="0" anchor="t">
            <a:normAutofit fontScale="62500" lnSpcReduction="20000"/>
          </a:bodyPr>
          <a:lstStyle/>
          <a:p>
            <a:pPr marL="0" lvl="0" indent="0">
              <a:spcBef>
                <a:spcPts val="600"/>
              </a:spcBef>
              <a:spcAft>
                <a:spcPts val="600"/>
              </a:spcAft>
              <a:buNone/>
            </a:pPr>
            <a:endParaRPr lang="en-GB" sz="1000" b="1">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Executive Summary</a:t>
            </a: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1 – Background </a:t>
            </a:r>
            <a:endParaRPr lang="en-US" sz="410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2 – The Task Force and Task Force Charter Process  </a:t>
            </a: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3 – Existing Conditions and Future Projections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4 – Vision, Goals, and Guiding Principles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5 – Development of Multimodal Strategies, Projects and Programs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6 – Evaluation and Prioritization</a:t>
            </a:r>
          </a:p>
          <a:p>
            <a:pPr marL="0" indent="0">
              <a:spcBef>
                <a:spcPts val="600"/>
              </a:spcBef>
              <a:spcAft>
                <a:spcPts val="1000"/>
              </a:spcAft>
              <a:buNone/>
            </a:pPr>
            <a:r>
              <a:rPr lang="en-US" sz="4100">
                <a:solidFill>
                  <a:schemeClr val="bg1"/>
                </a:solidFill>
                <a:latin typeface="Calibri"/>
                <a:ea typeface="Calibri"/>
                <a:cs typeface="Arial"/>
              </a:rPr>
              <a:t>Chapter 7 – Recommended Investment Plan</a:t>
            </a:r>
          </a:p>
          <a:p>
            <a:pPr marL="0" indent="0">
              <a:spcBef>
                <a:spcPts val="600"/>
              </a:spcBef>
              <a:spcAft>
                <a:spcPts val="1000"/>
              </a:spcAft>
              <a:buNone/>
            </a:pPr>
            <a:r>
              <a:rPr lang="en-US" sz="4100">
                <a:solidFill>
                  <a:schemeClr val="bg1"/>
                </a:solidFill>
                <a:latin typeface="Calibri"/>
                <a:ea typeface="Calibri"/>
                <a:cs typeface="Arial"/>
              </a:rPr>
              <a:t>Chapter 8 – Funding Strategy</a:t>
            </a:r>
          </a:p>
        </p:txBody>
      </p:sp>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886CA3-26D7-37CA-85FD-641FACC355F9}"/>
              </a:ext>
            </a:extLst>
          </p:cNvPr>
          <p:cNvSpPr/>
          <p:nvPr/>
        </p:nvSpPr>
        <p:spPr>
          <a:xfrm>
            <a:off x="0" y="2060273"/>
            <a:ext cx="12206376" cy="5643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131445"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endParaRPr>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347871" y="1187386"/>
            <a:ext cx="11854600" cy="194305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n-US" sz="44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381000" y="1151417"/>
            <a:ext cx="12192000" cy="6463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AB4C8"/>
                </a:solidFill>
                <a:effectLst/>
                <a:uLnTx/>
                <a:uFillTx/>
                <a:latin typeface="Calibri" panose="020F0502020204030204"/>
                <a:ea typeface="+mn-ea"/>
                <a:cs typeface="+mn-cs"/>
              </a:rPr>
              <a:t>What are Community Programs?</a:t>
            </a:r>
            <a:endParaRPr kumimoji="0" lang="en-US" sz="3600" b="0"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24E91E-DAF0-3370-3545-19D16EB4390E}"/>
              </a:ext>
            </a:extLst>
          </p:cNvPr>
          <p:cNvSpPr txBox="1">
            <a:spLocks/>
          </p:cNvSpPr>
          <p:nvPr/>
        </p:nvSpPr>
        <p:spPr>
          <a:xfrm>
            <a:off x="381000" y="-4265"/>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Community Programs</a:t>
            </a:r>
            <a:endParaRPr lang="en-US">
              <a:ea typeface="Calibri"/>
              <a:cs typeface="Calibri"/>
            </a:endParaRPr>
          </a:p>
        </p:txBody>
      </p:sp>
      <p:sp>
        <p:nvSpPr>
          <p:cNvPr id="10" name="TextBox 9">
            <a:extLst>
              <a:ext uri="{FF2B5EF4-FFF2-40B4-BE49-F238E27FC236}">
                <a16:creationId xmlns:a16="http://schemas.microsoft.com/office/drawing/2014/main" id="{9D600CD9-A955-1E9D-097B-C0FA308860B0}"/>
              </a:ext>
            </a:extLst>
          </p:cNvPr>
          <p:cNvSpPr txBox="1"/>
          <p:nvPr/>
        </p:nvSpPr>
        <p:spPr>
          <a:xfrm>
            <a:off x="343965" y="2158914"/>
            <a:ext cx="11222724" cy="4801314"/>
          </a:xfrm>
          <a:prstGeom prst="rect">
            <a:avLst/>
          </a:prstGeom>
          <a:noFill/>
        </p:spPr>
        <p:txBody>
          <a:bodyPr wrap="square" lIns="91440" tIns="45720" rIns="91440" bIns="45720" rtlCol="0" anchor="t">
            <a:spAutoFit/>
          </a:bodyPr>
          <a:lstStyle/>
          <a:p>
            <a:pPr marL="0" marR="0">
              <a:spcBef>
                <a:spcPts val="0"/>
              </a:spcBef>
              <a:spcAft>
                <a:spcPts val="0"/>
              </a:spcAft>
            </a:pPr>
            <a:r>
              <a:rPr lang="en-US" sz="2400">
                <a:solidFill>
                  <a:schemeClr val="bg1"/>
                </a:solidFill>
                <a:effectLst/>
                <a:ea typeface="Calibri" panose="020F0502020204030204" pitchFamily="34" charset="0"/>
              </a:rPr>
              <a:t>Community Programs incorporate a range of benefits that are responsive to equity issues facing the LB-ELA Corridor, and which are not addressed through typical transportation infrastructure investments. </a:t>
            </a:r>
          </a:p>
          <a:p>
            <a:pPr marL="0"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rPr>
              <a:t>Some are focused on addressing current burdens that exist as a result of past policy, disinvestment, and infrastructure development; </a:t>
            </a:r>
            <a:endParaRPr lang="en-US" sz="2400">
              <a:solidFill>
                <a:schemeClr val="bg1"/>
              </a:solidFill>
              <a:effectLst/>
              <a:ea typeface="Calibri" panose="020F0502020204030204" pitchFamily="34" charset="0"/>
              <a:cs typeface="Calibri"/>
            </a:endParaRPr>
          </a:p>
          <a:p>
            <a:pPr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a typeface="Calibri" panose="020F0502020204030204" pitchFamily="34" charset="0"/>
              </a:rPr>
              <a:t>Others</a:t>
            </a:r>
            <a:r>
              <a:rPr lang="en-US" sz="2400">
                <a:solidFill>
                  <a:schemeClr val="bg1"/>
                </a:solidFill>
                <a:effectLst/>
                <a:ea typeface="Calibri" panose="020F0502020204030204" pitchFamily="34" charset="0"/>
              </a:rPr>
              <a:t> are proactive measures to sustain community stability and maximize benefits as projects are implemented in the future. </a:t>
            </a:r>
          </a:p>
          <a:p>
            <a:pPr marL="285750" marR="0" indent="-285750">
              <a:spcBef>
                <a:spcPts val="0"/>
              </a:spcBef>
              <a:spcAft>
                <a:spcPts val="0"/>
              </a:spcAft>
              <a:buFont typeface="Arial" panose="020B0604020202020204" pitchFamily="34" charset="0"/>
              <a:buChar char="•"/>
            </a:pPr>
            <a:endParaRPr lang="en-US" sz="2400">
              <a:solidFill>
                <a:schemeClr val="bg1"/>
              </a:solidFill>
              <a:ea typeface="Calibri" panose="020F0502020204030204" pitchFamily="34" charset="0"/>
              <a:cs typeface="Calibri"/>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cs typeface="Calibri"/>
              </a:rPr>
              <a:t>15 Community Programs have been identified by community stakeholders in this process.</a:t>
            </a:r>
          </a:p>
          <a:p>
            <a:endParaRPr lang="en-US"/>
          </a:p>
        </p:txBody>
      </p:sp>
      <p:grpSp>
        <p:nvGrpSpPr>
          <p:cNvPr id="3" name="Group 2">
            <a:extLst>
              <a:ext uri="{FF2B5EF4-FFF2-40B4-BE49-F238E27FC236}">
                <a16:creationId xmlns:a16="http://schemas.microsoft.com/office/drawing/2014/main" id="{59F826D4-A38C-F873-8FE3-F49D2DA76A52}"/>
              </a:ext>
            </a:extLst>
          </p:cNvPr>
          <p:cNvGrpSpPr/>
          <p:nvPr/>
        </p:nvGrpSpPr>
        <p:grpSpPr>
          <a:xfrm>
            <a:off x="11174548" y="35097"/>
            <a:ext cx="817114" cy="800100"/>
            <a:chOff x="-128019" y="4201367"/>
            <a:chExt cx="1212334" cy="1187090"/>
          </a:xfrm>
        </p:grpSpPr>
        <p:grpSp>
          <p:nvGrpSpPr>
            <p:cNvPr id="11" name="Group 10">
              <a:extLst>
                <a:ext uri="{FF2B5EF4-FFF2-40B4-BE49-F238E27FC236}">
                  <a16:creationId xmlns:a16="http://schemas.microsoft.com/office/drawing/2014/main" id="{E8DD8C0C-7AD5-E17C-3118-F87DB621D008}"/>
                </a:ext>
              </a:extLst>
            </p:cNvPr>
            <p:cNvGrpSpPr/>
            <p:nvPr/>
          </p:nvGrpSpPr>
          <p:grpSpPr>
            <a:xfrm>
              <a:off x="-128019" y="4201367"/>
              <a:ext cx="1212334" cy="1187090"/>
              <a:chOff x="532722" y="476003"/>
              <a:chExt cx="1127760" cy="1104277"/>
            </a:xfrm>
          </p:grpSpPr>
          <p:pic>
            <p:nvPicPr>
              <p:cNvPr id="13" name="Graphic 12" descr="Alien Face with solid fill">
                <a:extLst>
                  <a:ext uri="{FF2B5EF4-FFF2-40B4-BE49-F238E27FC236}">
                    <a16:creationId xmlns:a16="http://schemas.microsoft.com/office/drawing/2014/main" id="{308F8B81-9E63-DACA-5887-504156BB39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722" y="476003"/>
                <a:ext cx="1127760" cy="1104277"/>
              </a:xfrm>
              <a:prstGeom prst="rect">
                <a:avLst/>
              </a:prstGeom>
            </p:spPr>
          </p:pic>
          <p:sp>
            <p:nvSpPr>
              <p:cNvPr id="14" name="Oval 13">
                <a:extLst>
                  <a:ext uri="{FF2B5EF4-FFF2-40B4-BE49-F238E27FC236}">
                    <a16:creationId xmlns:a16="http://schemas.microsoft.com/office/drawing/2014/main" id="{F2FA4763-E8BF-198B-401A-05E7B9B4A653}"/>
                  </a:ext>
                </a:extLst>
              </p:cNvPr>
              <p:cNvSpPr/>
              <p:nvPr/>
            </p:nvSpPr>
            <p:spPr>
              <a:xfrm>
                <a:off x="799874" y="706920"/>
                <a:ext cx="593537" cy="629202"/>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496D60D4-D3F8-A7F3-ABD4-408372EEFC30}"/>
                </a:ext>
              </a:extLst>
            </p:cNvPr>
            <p:cNvPicPr>
              <a:picLocks noChangeAspect="1"/>
            </p:cNvPicPr>
            <p:nvPr/>
          </p:nvPicPr>
          <p:blipFill>
            <a:blip r:embed="rId5">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6">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90556" y="4486996"/>
              <a:ext cx="599594" cy="511130"/>
            </a:xfrm>
            <a:prstGeom prst="rect">
              <a:avLst/>
            </a:prstGeom>
            <a:noFill/>
          </p:spPr>
        </p:pic>
      </p:grpSp>
    </p:spTree>
    <p:extLst>
      <p:ext uri="{BB962C8B-B14F-4D97-AF65-F5344CB8AC3E}">
        <p14:creationId xmlns:p14="http://schemas.microsoft.com/office/powerpoint/2010/main" val="2912886698"/>
      </p:ext>
    </p:extLst>
  </p:cSld>
  <p:clrMapOvr>
    <a:masterClrMapping/>
  </p:clrMapOvr>
  <p:transition spd="slow" advClick="0" advTm="15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D7D4C-D78B-450A-7894-6258F8E0F042}"/>
              </a:ext>
            </a:extLst>
          </p:cNvPr>
          <p:cNvSpPr>
            <a:spLocks noGrp="1"/>
          </p:cNvSpPr>
          <p:nvPr>
            <p:ph type="sldNum" sz="quarter" idx="10"/>
          </p:nvPr>
        </p:nvSpPr>
        <p:spPr/>
        <p:txBody>
          <a:bodyPr/>
          <a:lstStyle/>
          <a:p>
            <a:fld id="{2429C633-AF9B-9840-B7F1-7587910FEF71}" type="slidenum">
              <a:rPr lang="en-US" smtClean="0"/>
              <a:pPr/>
              <a:t>26</a:t>
            </a:fld>
            <a:endParaRPr lang="en-US"/>
          </a:p>
        </p:txBody>
      </p:sp>
      <p:graphicFrame>
        <p:nvGraphicFramePr>
          <p:cNvPr id="7" name="Table 6">
            <a:extLst>
              <a:ext uri="{FF2B5EF4-FFF2-40B4-BE49-F238E27FC236}">
                <a16:creationId xmlns:a16="http://schemas.microsoft.com/office/drawing/2014/main" id="{A8312B24-2448-CC2E-1C93-CD5D4425126C}"/>
              </a:ext>
            </a:extLst>
          </p:cNvPr>
          <p:cNvGraphicFramePr>
            <a:graphicFrameLocks noGrp="1"/>
          </p:cNvGraphicFramePr>
          <p:nvPr/>
        </p:nvGraphicFramePr>
        <p:xfrm>
          <a:off x="412025" y="1086306"/>
          <a:ext cx="11367950" cy="4524117"/>
        </p:xfrm>
        <a:graphic>
          <a:graphicData uri="http://schemas.openxmlformats.org/drawingml/2006/table">
            <a:tbl>
              <a:tblPr firstRow="1" bandRow="1">
                <a:tableStyleId>{5C22544A-7EE6-4342-B048-85BDC9FD1C3A}</a:tableStyleId>
              </a:tblPr>
              <a:tblGrid>
                <a:gridCol w="1932757">
                  <a:extLst>
                    <a:ext uri="{9D8B030D-6E8A-4147-A177-3AD203B41FA5}">
                      <a16:colId xmlns:a16="http://schemas.microsoft.com/office/drawing/2014/main" val="19779562"/>
                    </a:ext>
                  </a:extLst>
                </a:gridCol>
                <a:gridCol w="1240971">
                  <a:extLst>
                    <a:ext uri="{9D8B030D-6E8A-4147-A177-3AD203B41FA5}">
                      <a16:colId xmlns:a16="http://schemas.microsoft.com/office/drawing/2014/main" val="2354873698"/>
                    </a:ext>
                  </a:extLst>
                </a:gridCol>
                <a:gridCol w="8194222">
                  <a:extLst>
                    <a:ext uri="{9D8B030D-6E8A-4147-A177-3AD203B41FA5}">
                      <a16:colId xmlns:a16="http://schemas.microsoft.com/office/drawing/2014/main" val="2888296392"/>
                    </a:ext>
                  </a:extLst>
                </a:gridCol>
              </a:tblGrid>
              <a:tr h="280737">
                <a:tc>
                  <a:txBody>
                    <a:bodyPr/>
                    <a:lstStyle/>
                    <a:p>
                      <a:r>
                        <a:rPr lang="en-US" sz="1600">
                          <a:latin typeface="+mn-lt"/>
                        </a:rPr>
                        <a:t>TOPIC AREA</a:t>
                      </a:r>
                    </a:p>
                  </a:txBody>
                  <a:tcPr marL="69223" marR="69223" marT="34611" marB="34611"/>
                </a:tc>
                <a:tc>
                  <a:txBody>
                    <a:bodyPr/>
                    <a:lstStyle/>
                    <a:p>
                      <a:r>
                        <a:rPr lang="en-US" sz="1600">
                          <a:latin typeface="+mn-lt"/>
                        </a:rPr>
                        <a:t>PROJECT ID</a:t>
                      </a:r>
                    </a:p>
                  </a:txBody>
                  <a:tcPr marL="69223" marR="69223" marT="34611" marB="34611"/>
                </a:tc>
                <a:tc>
                  <a:txBody>
                    <a:bodyPr/>
                    <a:lstStyle/>
                    <a:p>
                      <a:r>
                        <a:rPr lang="en-US" sz="1600">
                          <a:latin typeface="+mn-lt"/>
                        </a:rPr>
                        <a:t>PROJECT NAME</a:t>
                      </a:r>
                    </a:p>
                  </a:txBody>
                  <a:tcPr marL="69223" marR="69223" marT="34611" marB="34611"/>
                </a:tc>
                <a:extLst>
                  <a:ext uri="{0D108BD9-81ED-4DB2-BD59-A6C34878D82A}">
                    <a16:rowId xmlns:a16="http://schemas.microsoft.com/office/drawing/2014/main" val="3383506387"/>
                  </a:ext>
                </a:extLst>
              </a:tr>
              <a:tr h="280737">
                <a:tc rowSpan="4">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panose="020F0502020204030204" pitchFamily="34" charset="0"/>
                        </a:rPr>
                        <a:t>Air Quality/‌</a:t>
                      </a:r>
                      <a:br>
                        <a:rPr lang="en-US" sz="1600" b="1">
                          <a:solidFill>
                            <a:srgbClr val="000000"/>
                          </a:solidFill>
                          <a:effectLst/>
                          <a:latin typeface="+mn-lt"/>
                          <a:ea typeface="Calibri" panose="020F0502020204030204" pitchFamily="34" charset="0"/>
                          <a:cs typeface="Calibri" panose="020F0502020204030204" pitchFamily="34" charset="0"/>
                        </a:rPr>
                      </a:br>
                      <a:r>
                        <a:rPr lang="en-US" sz="1600" b="1">
                          <a:solidFill>
                            <a:srgbClr val="000000"/>
                          </a:solidFill>
                          <a:effectLst/>
                          <a:latin typeface="+mn-lt"/>
                          <a:ea typeface="Calibri" panose="020F0502020204030204" pitchFamily="34" charset="0"/>
                          <a:cs typeface="Calibri" panose="020F0502020204030204" pitchFamily="34" charset="0"/>
                        </a:rPr>
                        <a:t>Community Health</a:t>
                      </a: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LB-ELA_0192</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panose="020F0502020204030204" pitchFamily="34" charset="0"/>
                        </a:rPr>
                        <a:t>Bus Electrification Projects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44983342"/>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LB-ELA_0133</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panose="020F0502020204030204" pitchFamily="34" charset="0"/>
                        </a:rPr>
                        <a:t>LB-ELA Corridor Community Health Benefit Program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9905951"/>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LB-ELA_0191</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panose="020F0502020204030204" pitchFamily="34" charset="0"/>
                        </a:rPr>
                        <a:t>Zero-Emission Infrastructure for Autos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4290114"/>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LB-ELA_0218</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panose="020F0502020204030204" pitchFamily="34" charset="0"/>
                        </a:rPr>
                        <a:t>Air Quality Monitoring Stations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181026091"/>
                  </a:ext>
                </a:extLst>
              </a:tr>
              <a:tr h="280737">
                <a:tc rowSpan="3">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panose="020F0502020204030204" pitchFamily="34" charset="0"/>
                        </a:rPr>
                        <a:t>Environment</a:t>
                      </a: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LB-ELA_0134</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 Corridor Energy Reduction/‌Greenhouse Gas (GHG) Emissions Reduction Program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78415156"/>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LB-ELA_0187</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 Corridor “Urban Greening” Initiative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099651815"/>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LB-ELA_0190</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Public Art/‌Aesthetics</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226069197"/>
                  </a:ext>
                </a:extLst>
              </a:tr>
              <a:tr h="280737">
                <a:tc rowSpan="4">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panose="020F0502020204030204" pitchFamily="34" charset="0"/>
                        </a:rPr>
                        <a:t>Housing Stabilization/ </a:t>
                      </a:r>
                      <a:br>
                        <a:rPr lang="en-US" sz="1600" b="1">
                          <a:solidFill>
                            <a:srgbClr val="000000"/>
                          </a:solidFill>
                          <a:effectLst/>
                          <a:latin typeface="+mn-lt"/>
                          <a:ea typeface="Calibri" panose="020F0502020204030204" pitchFamily="34" charset="0"/>
                          <a:cs typeface="Calibri" panose="020F0502020204030204" pitchFamily="34" charset="0"/>
                        </a:rPr>
                      </a:br>
                      <a:r>
                        <a:rPr lang="en-US" sz="1600" b="1">
                          <a:solidFill>
                            <a:srgbClr val="000000"/>
                          </a:solidFill>
                          <a:effectLst/>
                          <a:latin typeface="+mn-lt"/>
                          <a:ea typeface="Calibri" panose="020F0502020204030204" pitchFamily="34" charset="0"/>
                          <a:cs typeface="Calibri" panose="020F0502020204030204" pitchFamily="34" charset="0"/>
                        </a:rPr>
                        <a:t>‌Land Use</a:t>
                      </a: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LB-ELA_0009</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WSAB Transit-Oriented Development Strategic Implementation Plan and Program (TOD SIP)</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835009203"/>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LB-ELA_0193</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Transit-Oriented Communities/‌Land Use</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94321727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LB-ELA_0194</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Homeless Programs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995558427"/>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LB-ELA_0135</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Housing Stabilization Policies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661397716"/>
                  </a:ext>
                </a:extLst>
              </a:tr>
              <a:tr h="280737">
                <a:tc rowSpan="4">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panose="020F0502020204030204" pitchFamily="34" charset="0"/>
                        </a:rPr>
                        <a:t>Job Creation/</a:t>
                      </a:r>
                      <a:br>
                        <a:rPr lang="en-US" sz="1600" b="1">
                          <a:solidFill>
                            <a:srgbClr val="000000"/>
                          </a:solidFill>
                          <a:effectLst/>
                          <a:latin typeface="+mn-lt"/>
                          <a:ea typeface="Calibri" panose="020F0502020204030204" pitchFamily="34" charset="0"/>
                          <a:cs typeface="Calibri" panose="020F0502020204030204" pitchFamily="34" charset="0"/>
                        </a:rPr>
                      </a:br>
                      <a:r>
                        <a:rPr lang="en-US" sz="1600" b="1">
                          <a:solidFill>
                            <a:srgbClr val="000000"/>
                          </a:solidFill>
                          <a:effectLst/>
                          <a:latin typeface="+mn-lt"/>
                          <a:ea typeface="Calibri" panose="020F0502020204030204" pitchFamily="34" charset="0"/>
                          <a:cs typeface="Calibri" panose="020F0502020204030204" pitchFamily="34" charset="0"/>
                        </a:rPr>
                        <a:t>‌Work Opportunities</a:t>
                      </a:r>
                    </a:p>
                    <a:p>
                      <a:pPr marL="0" marR="0">
                        <a:spcBef>
                          <a:spcPts val="300"/>
                        </a:spcBef>
                        <a:spcAft>
                          <a:spcPts val="300"/>
                        </a:spcAft>
                      </a:pPr>
                      <a:endParaRPr lang="en-US" sz="1600">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LB-ELA_0197</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Vocational Educational Programs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5549769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LB-ELA_0195</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Targeted Hire Programs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27778125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LB-ELA_0196</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Employment/‌Recruitment Initiatives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636900719"/>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LB-ELA_0186</a:t>
                      </a:r>
                      <a:endParaRPr lang="en-US" sz="1600">
                        <a:effectLst/>
                        <a:latin typeface="+mn-lt"/>
                        <a:ea typeface="Calibri" panose="020F0502020204030204" pitchFamily="34" charset="0"/>
                        <a:cs typeface="Calibri" panose="020F0502020204030204" pitchFamily="34" charset="0"/>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panose="020F0502020204030204" pitchFamily="34" charset="0"/>
                        </a:rPr>
                        <a:t>Economic Stabilization Policies </a:t>
                      </a:r>
                      <a:endParaRPr lang="en-US" sz="1600" i="1">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053317544"/>
                  </a:ext>
                </a:extLst>
              </a:tr>
            </a:tbl>
          </a:graphicData>
        </a:graphic>
      </p:graphicFrame>
      <p:sp>
        <p:nvSpPr>
          <p:cNvPr id="6" name="Title 1">
            <a:extLst>
              <a:ext uri="{FF2B5EF4-FFF2-40B4-BE49-F238E27FC236}">
                <a16:creationId xmlns:a16="http://schemas.microsoft.com/office/drawing/2014/main" id="{1F6CA57A-2B51-C1E3-DB14-B3D16261CD4B}"/>
              </a:ext>
            </a:extLst>
          </p:cNvPr>
          <p:cNvSpPr txBox="1">
            <a:spLocks/>
          </p:cNvSpPr>
          <p:nvPr/>
        </p:nvSpPr>
        <p:spPr>
          <a:xfrm>
            <a:off x="412025" y="0"/>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Community Programs</a:t>
            </a:r>
            <a:endParaRPr lang="en-US">
              <a:ea typeface="Calibri"/>
              <a:cs typeface="Calibri"/>
            </a:endParaRPr>
          </a:p>
        </p:txBody>
      </p:sp>
      <p:grpSp>
        <p:nvGrpSpPr>
          <p:cNvPr id="2" name="Group 1">
            <a:extLst>
              <a:ext uri="{FF2B5EF4-FFF2-40B4-BE49-F238E27FC236}">
                <a16:creationId xmlns:a16="http://schemas.microsoft.com/office/drawing/2014/main" id="{2BEE766D-46F2-1B20-83D6-EFE9ADD34600}"/>
              </a:ext>
            </a:extLst>
          </p:cNvPr>
          <p:cNvGrpSpPr/>
          <p:nvPr/>
        </p:nvGrpSpPr>
        <p:grpSpPr>
          <a:xfrm>
            <a:off x="11174548" y="35097"/>
            <a:ext cx="817114" cy="800100"/>
            <a:chOff x="-128019" y="4201367"/>
            <a:chExt cx="1212334" cy="1187090"/>
          </a:xfrm>
        </p:grpSpPr>
        <p:grpSp>
          <p:nvGrpSpPr>
            <p:cNvPr id="4" name="Group 3">
              <a:extLst>
                <a:ext uri="{FF2B5EF4-FFF2-40B4-BE49-F238E27FC236}">
                  <a16:creationId xmlns:a16="http://schemas.microsoft.com/office/drawing/2014/main" id="{5012457B-4D54-8603-F063-DED71C842EC4}"/>
                </a:ext>
              </a:extLst>
            </p:cNvPr>
            <p:cNvGrpSpPr/>
            <p:nvPr/>
          </p:nvGrpSpPr>
          <p:grpSpPr>
            <a:xfrm>
              <a:off x="-128019" y="4201367"/>
              <a:ext cx="1212334" cy="1187090"/>
              <a:chOff x="532722" y="476003"/>
              <a:chExt cx="1127760" cy="1104277"/>
            </a:xfrm>
          </p:grpSpPr>
          <p:pic>
            <p:nvPicPr>
              <p:cNvPr id="8" name="Graphic 7" descr="Alien Face with solid fill">
                <a:extLst>
                  <a:ext uri="{FF2B5EF4-FFF2-40B4-BE49-F238E27FC236}">
                    <a16:creationId xmlns:a16="http://schemas.microsoft.com/office/drawing/2014/main" id="{52C9FA9A-32D3-0FEA-2F21-730D6993DD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722" y="476003"/>
                <a:ext cx="1127760" cy="1104277"/>
              </a:xfrm>
              <a:prstGeom prst="rect">
                <a:avLst/>
              </a:prstGeom>
            </p:spPr>
          </p:pic>
          <p:sp>
            <p:nvSpPr>
              <p:cNvPr id="9" name="Oval 8">
                <a:extLst>
                  <a:ext uri="{FF2B5EF4-FFF2-40B4-BE49-F238E27FC236}">
                    <a16:creationId xmlns:a16="http://schemas.microsoft.com/office/drawing/2014/main" id="{9C20BC14-BEE1-3A0E-3279-8883336EF3B4}"/>
                  </a:ext>
                </a:extLst>
              </p:cNvPr>
              <p:cNvSpPr/>
              <p:nvPr/>
            </p:nvSpPr>
            <p:spPr>
              <a:xfrm>
                <a:off x="799874" y="706920"/>
                <a:ext cx="593537" cy="629202"/>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5B8B71DE-F3C8-3006-4211-7B79CAFFE4C6}"/>
                </a:ext>
              </a:extLst>
            </p:cNvPr>
            <p:cNvPicPr>
              <a:picLocks noChangeAspect="1"/>
            </p:cNvPicPr>
            <p:nvPr/>
          </p:nvPicPr>
          <p:blipFill>
            <a:blip r:embed="rId6">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7">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90556" y="4486996"/>
              <a:ext cx="599594" cy="511130"/>
            </a:xfrm>
            <a:prstGeom prst="rect">
              <a:avLst/>
            </a:prstGeom>
            <a:noFill/>
          </p:spPr>
        </p:pic>
      </p:grpSp>
    </p:spTree>
    <p:extLst>
      <p:ext uri="{BB962C8B-B14F-4D97-AF65-F5344CB8AC3E}">
        <p14:creationId xmlns:p14="http://schemas.microsoft.com/office/powerpoint/2010/main" val="2386358936"/>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36779"/>
            <a:ext cx="10515600" cy="1325563"/>
          </a:xfrm>
        </p:spPr>
        <p:txBody>
          <a:bodyPr/>
          <a:lstStyle/>
          <a:p>
            <a:r>
              <a:rPr lang="en-US"/>
              <a:t>Investment Plan Measure R/M Investment Summary – </a:t>
            </a:r>
            <a:br>
              <a:rPr lang="en-US"/>
            </a:br>
            <a:r>
              <a:rPr lang="en-US"/>
              <a:t>Community Programs</a:t>
            </a:r>
          </a:p>
        </p:txBody>
      </p:sp>
      <p:sp>
        <p:nvSpPr>
          <p:cNvPr id="7" name="TextBox 6">
            <a:extLst>
              <a:ext uri="{FF2B5EF4-FFF2-40B4-BE49-F238E27FC236}">
                <a16:creationId xmlns:a16="http://schemas.microsoft.com/office/drawing/2014/main" id="{11C3BA24-305B-697E-38F5-108F950BB537}"/>
              </a:ext>
            </a:extLst>
          </p:cNvPr>
          <p:cNvSpPr txBox="1"/>
          <p:nvPr/>
        </p:nvSpPr>
        <p:spPr>
          <a:xfrm>
            <a:off x="1954654" y="1351508"/>
            <a:ext cx="7989446" cy="415498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Initial Investment Recommendations: 				$40.0M</a:t>
            </a:r>
            <a:endParaRPr lang="en-US" dirty="0">
              <a:solidFill>
                <a:schemeClr val="tx2">
                  <a:lumMod val="75000"/>
                </a:schemeClr>
              </a:solidFill>
              <a:ea typeface="+mn-ea"/>
              <a:cs typeface="+mn-cs"/>
            </a:endParaRP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Development					$40.0M</a:t>
            </a:r>
            <a:endParaRPr lang="en-US" sz="2400" dirty="0">
              <a:solidFill>
                <a:schemeClr val="tx2">
                  <a:lumMod val="75000"/>
                </a:schemeClr>
              </a:solidFill>
              <a:latin typeface="Calibri" panose="020F0502020204030204"/>
              <a:cs typeface="Calibri"/>
            </a:endParaRP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Pre-Implementation				$0.0M</a:t>
            </a:r>
            <a:endParaRPr lang="en-US" sz="2400" dirty="0">
              <a:solidFill>
                <a:schemeClr val="tx2">
                  <a:lumMod val="75000"/>
                </a:schemeClr>
              </a:solidFill>
              <a:latin typeface="Calibri" panose="020F0502020204030204"/>
              <a:cs typeface="Calibri"/>
            </a:endParaRPr>
          </a:p>
          <a:p>
            <a:pPr marL="742950" lvl="1" indent="-285750">
              <a:buFont typeface="Arial" panose="020B0604020202020204" pitchFamily="34" charset="0"/>
              <a:buChar char="•"/>
              <a:defRPr/>
            </a:pPr>
            <a:r>
              <a:rPr lang="en-US" sz="2400" dirty="0">
                <a:solidFill>
                  <a:schemeClr val="tx2">
                    <a:lumMod val="75000"/>
                  </a:schemeClr>
                </a:solidFill>
                <a:latin typeface="Calibri" panose="020F0502020204030204"/>
              </a:rPr>
              <a:t>Implementation					$0.0M</a:t>
            </a:r>
            <a:endParaRPr lang="en-US" sz="2400" dirty="0">
              <a:solidFill>
                <a:schemeClr val="tx2">
                  <a:lumMod val="75000"/>
                </a:schemeClr>
              </a:solidFill>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$0.0M</a:t>
            </a:r>
            <a:endParaRPr lang="en-US" sz="2400" b="1"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Development									$0.0M</a:t>
            </a:r>
            <a:endParaRPr lang="en-US" sz="240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Pre-Implementation							$0.0M</a:t>
            </a:r>
            <a:endParaRPr lang="en-US" sz="240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$0.0M</a:t>
            </a:r>
            <a:endParaRPr lang="en-US" sz="2400" i="0" u="none" strike="noStrike" kern="1200" cap="none" spc="0" normalizeH="0" baseline="0" noProof="0" dirty="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dirty="0">
                <a:ln>
                  <a:noFill/>
                </a:ln>
                <a:solidFill>
                  <a:srgbClr val="000000"/>
                </a:solidFill>
                <a:effectLst/>
                <a:uLnTx/>
                <a:uFillTx/>
                <a:latin typeface="Calibri" panose="020F0502020204030204"/>
                <a:ea typeface="+mn-ea"/>
                <a:cs typeface="+mn-cs"/>
              </a:rPr>
              <a:t>&amp; </a:t>
            </a: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Programs</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$40.0M</a:t>
            </a:r>
            <a:endParaRPr lang="en-US" sz="2400" b="1" i="0" u="none" strike="noStrike" kern="1200" cap="none" spc="0" normalizeH="0" baseline="0" noProof="0" dirty="0">
              <a:ln>
                <a:noFill/>
              </a:ln>
              <a:solidFill>
                <a:srgbClr val="000000"/>
              </a:solidFill>
              <a:effectLst/>
              <a:uLnTx/>
              <a:uFillTx/>
              <a:latin typeface="Calibri" panose="020F0502020204030204"/>
              <a:cs typeface="Calibri"/>
            </a:endParaRPr>
          </a:p>
        </p:txBody>
      </p:sp>
      <p:grpSp>
        <p:nvGrpSpPr>
          <p:cNvPr id="3" name="Group 2">
            <a:extLst>
              <a:ext uri="{FF2B5EF4-FFF2-40B4-BE49-F238E27FC236}">
                <a16:creationId xmlns:a16="http://schemas.microsoft.com/office/drawing/2014/main" id="{CF70E053-816A-8E13-EC92-B0ED520677F2}"/>
              </a:ext>
            </a:extLst>
          </p:cNvPr>
          <p:cNvGrpSpPr/>
          <p:nvPr/>
        </p:nvGrpSpPr>
        <p:grpSpPr>
          <a:xfrm>
            <a:off x="11174548" y="35097"/>
            <a:ext cx="817114" cy="800100"/>
            <a:chOff x="-128019" y="4201367"/>
            <a:chExt cx="1212334" cy="1187090"/>
          </a:xfrm>
        </p:grpSpPr>
        <p:grpSp>
          <p:nvGrpSpPr>
            <p:cNvPr id="4" name="Group 3">
              <a:extLst>
                <a:ext uri="{FF2B5EF4-FFF2-40B4-BE49-F238E27FC236}">
                  <a16:creationId xmlns:a16="http://schemas.microsoft.com/office/drawing/2014/main" id="{4FD6D594-D111-C878-58D3-50615E79CF16}"/>
                </a:ext>
              </a:extLst>
            </p:cNvPr>
            <p:cNvGrpSpPr/>
            <p:nvPr/>
          </p:nvGrpSpPr>
          <p:grpSpPr>
            <a:xfrm>
              <a:off x="-128019" y="4201367"/>
              <a:ext cx="1212334" cy="1187090"/>
              <a:chOff x="532722" y="476003"/>
              <a:chExt cx="1127760" cy="1104277"/>
            </a:xfrm>
          </p:grpSpPr>
          <p:pic>
            <p:nvPicPr>
              <p:cNvPr id="6" name="Graphic 5" descr="Alien Face with solid fill">
                <a:extLst>
                  <a:ext uri="{FF2B5EF4-FFF2-40B4-BE49-F238E27FC236}">
                    <a16:creationId xmlns:a16="http://schemas.microsoft.com/office/drawing/2014/main" id="{DA89FA6D-7F13-D77D-FFBB-744B2C75C6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722" y="476003"/>
                <a:ext cx="1127760" cy="1104277"/>
              </a:xfrm>
              <a:prstGeom prst="rect">
                <a:avLst/>
              </a:prstGeom>
            </p:spPr>
          </p:pic>
          <p:sp>
            <p:nvSpPr>
              <p:cNvPr id="8" name="Oval 7">
                <a:extLst>
                  <a:ext uri="{FF2B5EF4-FFF2-40B4-BE49-F238E27FC236}">
                    <a16:creationId xmlns:a16="http://schemas.microsoft.com/office/drawing/2014/main" id="{9CAE6528-2833-7F99-1F4F-A3B96132CD53}"/>
                  </a:ext>
                </a:extLst>
              </p:cNvPr>
              <p:cNvSpPr/>
              <p:nvPr/>
            </p:nvSpPr>
            <p:spPr>
              <a:xfrm>
                <a:off x="799874" y="706920"/>
                <a:ext cx="593537" cy="629202"/>
              </a:xfrm>
              <a:prstGeom prst="ellipse">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69B52D56-93C9-2272-CF1F-72FEC575EB2A}"/>
                </a:ext>
              </a:extLst>
            </p:cNvPr>
            <p:cNvPicPr>
              <a:picLocks noChangeAspect="1"/>
            </p:cNvPicPr>
            <p:nvPr/>
          </p:nvPicPr>
          <p:blipFill>
            <a:blip r:embed="rId6">
              <a:duotone>
                <a:srgbClr val="E7E6E6">
                  <a:shade val="45000"/>
                  <a:satMod val="135000"/>
                </a:srgbClr>
                <a:prstClr val="white"/>
              </a:duotone>
              <a:clrChange>
                <a:clrFrom>
                  <a:srgbClr val="000000"/>
                </a:clrFrom>
                <a:clrTo>
                  <a:srgbClr val="000000">
                    <a:alpha val="0"/>
                  </a:srgbClr>
                </a:clrTo>
              </a:clrChange>
              <a:extLst>
                <a:ext uri="{BEBA8EAE-BF5A-486C-A8C5-ECC9F3942E4B}">
                  <a14:imgProps xmlns:a14="http://schemas.microsoft.com/office/drawing/2010/main">
                    <a14:imgLayer r:embed="rId7">
                      <a14:imgEffect>
                        <a14:backgroundRemoval t="10000" b="90000" l="10000" r="90000">
                          <a14:foregroundMark x1="48225" y1="39430" x2="47612" y2="35119"/>
                          <a14:foregroundMark x1="50184" y1="34597" x2="50000" y2="36538"/>
                          <a14:foregroundMark x1="61941" y1="34645" x2="62295" y2="34615"/>
                          <a14:foregroundMark x1="46034" y1="35978" x2="51626" y2="35509"/>
                          <a14:foregroundMark x1="42979" y1="36233" x2="44482" y2="36107"/>
                          <a14:foregroundMark x1="39344" y1="36538" x2="40627" y2="36430"/>
                          <a14:backgroundMark x1="62295" y1="30769" x2="62295" y2="30769"/>
                          <a14:backgroundMark x1="60656" y1="28846" x2="60656" y2="30769"/>
                          <a14:backgroundMark x1="39344" y1="32692" x2="43443" y2="23077"/>
                          <a14:backgroundMark x1="47541" y1="20192" x2="54918" y2="22115"/>
                          <a14:backgroundMark x1="54918" y1="24038" x2="57377" y2="29808"/>
                          <a14:backgroundMark x1="59836" y1="34615" x2="59836" y2="30769"/>
                          <a14:backgroundMark x1="42623" y1="35577" x2="40164" y2="35577"/>
                          <a14:backgroundMark x1="61475" y1="33654" x2="58197" y2="32692"/>
                          <a14:backgroundMark x1="55738" y1="30769" x2="60656" y2="34615"/>
                          <a14:backgroundMark x1="40984" y1="25962" x2="41803" y2="35577"/>
                        </a14:backgroundRemoval>
                      </a14:imgEffect>
                    </a14:imgLayer>
                  </a14:imgProps>
                </a:ext>
              </a:extLst>
            </a:blip>
            <a:stretch>
              <a:fillRect/>
            </a:stretch>
          </p:blipFill>
          <p:spPr>
            <a:xfrm>
              <a:off x="190556" y="4486996"/>
              <a:ext cx="599594" cy="511130"/>
            </a:xfrm>
            <a:prstGeom prst="rect">
              <a:avLst/>
            </a:prstGeom>
            <a:noFill/>
          </p:spPr>
        </p:pic>
      </p:grpSp>
    </p:spTree>
    <p:extLst>
      <p:ext uri="{BB962C8B-B14F-4D97-AF65-F5344CB8AC3E}">
        <p14:creationId xmlns:p14="http://schemas.microsoft.com/office/powerpoint/2010/main" val="1172896337"/>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Next Steps</a:t>
            </a:r>
          </a:p>
        </p:txBody>
      </p:sp>
      <p:sp>
        <p:nvSpPr>
          <p:cNvPr id="3" name="Content Placeholder 2">
            <a:extLst>
              <a:ext uri="{FF2B5EF4-FFF2-40B4-BE49-F238E27FC236}">
                <a16:creationId xmlns:a16="http://schemas.microsoft.com/office/drawing/2014/main" id="{FA4A828A-3138-B6E9-B20C-EAD3C135275E}"/>
              </a:ext>
            </a:extLst>
          </p:cNvPr>
          <p:cNvSpPr txBox="1">
            <a:spLocks/>
          </p:cNvSpPr>
          <p:nvPr/>
        </p:nvSpPr>
        <p:spPr>
          <a:xfrm>
            <a:off x="321366" y="1090981"/>
            <a:ext cx="11083920" cy="4699137"/>
          </a:xfrm>
          <a:prstGeom prst="rect">
            <a:avLst/>
          </a:prstGeom>
        </p:spPr>
        <p:txBody>
          <a:bodyPr lIns="91440" tIns="45720" rIns="91440" bIns="4572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dirty="0">
                <a:ea typeface="Times New Roman" panose="02020603050405020304" pitchFamily="18" charset="0"/>
                <a:cs typeface="Calibri"/>
              </a:rPr>
              <a:t>Engage potential partners to establish Community Program development working groups by topic areas (Similar to ZET Working Group)</a:t>
            </a:r>
          </a:p>
          <a:p>
            <a:pPr lvl="1">
              <a:spcBef>
                <a:spcPts val="600"/>
              </a:spcBef>
              <a:spcAft>
                <a:spcPts val="600"/>
              </a:spcAft>
            </a:pPr>
            <a:r>
              <a:rPr lang="en-US" dirty="0">
                <a:ea typeface="Times New Roman" panose="02020603050405020304" pitchFamily="18" charset="0"/>
                <a:cs typeface="Calibri"/>
              </a:rPr>
              <a:t>Project team will contact potential partners in late January and early February</a:t>
            </a:r>
          </a:p>
          <a:p>
            <a:pPr lvl="1">
              <a:spcBef>
                <a:spcPts val="600"/>
              </a:spcBef>
              <a:spcAft>
                <a:spcPts val="600"/>
              </a:spcAft>
            </a:pPr>
            <a:r>
              <a:rPr lang="en-US" dirty="0">
                <a:ea typeface="Times New Roman" panose="02020603050405020304" pitchFamily="18" charset="0"/>
                <a:cs typeface="Calibri"/>
              </a:rPr>
              <a:t>Reach out to Project Team proactively if interested in participating in one or more working groups (no commitment necessary yet)</a:t>
            </a:r>
            <a:endParaRPr lang="en-US" sz="2000" dirty="0">
              <a:ea typeface="Times New Roman" panose="02020603050405020304" pitchFamily="18" charset="0"/>
              <a:cs typeface="Calibri"/>
            </a:endParaRPr>
          </a:p>
          <a:p>
            <a:pPr marL="457200" lvl="1" indent="0">
              <a:spcBef>
                <a:spcPts val="300"/>
              </a:spcBef>
              <a:spcAft>
                <a:spcPts val="300"/>
              </a:spcAft>
              <a:buFont typeface="Arial" panose="020B0604020202020204" pitchFamily="34" charset="0"/>
              <a:buNone/>
            </a:pPr>
            <a:endParaRPr lang="en-US" sz="2000" dirty="0">
              <a:ea typeface="Times New Roman" panose="02020603050405020304" pitchFamily="18" charset="0"/>
              <a:cs typeface="Calibri" panose="020F0502020204030204" pitchFamily="34" charset="0"/>
            </a:endParaRPr>
          </a:p>
          <a:p>
            <a:pPr>
              <a:spcBef>
                <a:spcPts val="600"/>
              </a:spcBef>
              <a:spcAft>
                <a:spcPts val="600"/>
              </a:spcAft>
            </a:pPr>
            <a:r>
              <a:rPr lang="en-US" sz="2000" dirty="0">
                <a:ea typeface="Times New Roman" panose="02020603050405020304" pitchFamily="18" charset="0"/>
                <a:cs typeface="Calibri"/>
              </a:rPr>
              <a:t>Community Program working groups will:</a:t>
            </a:r>
          </a:p>
          <a:p>
            <a:pPr lvl="1">
              <a:spcBef>
                <a:spcPts val="600"/>
              </a:spcBef>
              <a:spcAft>
                <a:spcPts val="600"/>
              </a:spcAft>
            </a:pPr>
            <a:r>
              <a:rPr lang="en-US" b="1" dirty="0">
                <a:ea typeface="Times New Roman" panose="02020603050405020304" pitchFamily="18" charset="0"/>
                <a:cs typeface="Calibri"/>
              </a:rPr>
              <a:t>Identify existing programs</a:t>
            </a:r>
            <a:r>
              <a:rPr lang="en-US" dirty="0">
                <a:ea typeface="Times New Roman" panose="02020603050405020304" pitchFamily="18" charset="0"/>
                <a:cs typeface="Calibri"/>
              </a:rPr>
              <a:t> that Metro can support through funding, grant-writing, technical assistance, or other facilitation roles</a:t>
            </a:r>
          </a:p>
          <a:p>
            <a:pPr lvl="1">
              <a:spcBef>
                <a:spcPts val="600"/>
              </a:spcBef>
              <a:spcAft>
                <a:spcPts val="600"/>
              </a:spcAft>
            </a:pPr>
            <a:r>
              <a:rPr lang="en-US" b="1" dirty="0">
                <a:ea typeface="Times New Roman" panose="02020603050405020304" pitchFamily="18" charset="0"/>
                <a:cs typeface="Calibri"/>
              </a:rPr>
              <a:t>Identify additional funding/grant opportunities</a:t>
            </a:r>
            <a:r>
              <a:rPr lang="en-US" dirty="0">
                <a:ea typeface="Times New Roman" panose="02020603050405020304" pitchFamily="18" charset="0"/>
                <a:cs typeface="Calibri"/>
              </a:rPr>
              <a:t> for Community Programs ineligible for Measure R/M funding (i.e., no direct transportation nexus)</a:t>
            </a:r>
            <a:endParaRPr lang="en-US" dirty="0"/>
          </a:p>
          <a:p>
            <a:pPr lvl="1">
              <a:spcBef>
                <a:spcPts val="600"/>
              </a:spcBef>
              <a:spcAft>
                <a:spcPts val="600"/>
              </a:spcAft>
            </a:pPr>
            <a:r>
              <a:rPr lang="en-US" b="1" dirty="0">
                <a:ea typeface="Times New Roman" panose="02020603050405020304" pitchFamily="18" charset="0"/>
                <a:cs typeface="Calibri"/>
              </a:rPr>
              <a:t>Define detailed objectives, parameters, and actions</a:t>
            </a:r>
            <a:r>
              <a:rPr lang="en-US" dirty="0">
                <a:ea typeface="Times New Roman" panose="02020603050405020304" pitchFamily="18" charset="0"/>
                <a:cs typeface="Calibri"/>
              </a:rPr>
              <a:t> for new Community Programs</a:t>
            </a:r>
          </a:p>
          <a:p>
            <a:pPr lvl="1">
              <a:spcBef>
                <a:spcPts val="600"/>
              </a:spcBef>
              <a:spcAft>
                <a:spcPts val="600"/>
              </a:spcAft>
            </a:pPr>
            <a:r>
              <a:rPr lang="en-US" b="1" dirty="0">
                <a:ea typeface="Times New Roman" panose="02020603050405020304" pitchFamily="18" charset="0"/>
                <a:cs typeface="Calibri"/>
              </a:rPr>
              <a:t>Identify funding allocations</a:t>
            </a:r>
            <a:r>
              <a:rPr lang="en-US" dirty="0">
                <a:ea typeface="Times New Roman" panose="02020603050405020304" pitchFamily="18" charset="0"/>
                <a:cs typeface="Calibri"/>
              </a:rPr>
              <a:t> within topic areas based on Community Program pathways and funding needs</a:t>
            </a:r>
            <a:endParaRPr lang="en-US" sz="2000" dirty="0">
              <a:ea typeface="Times New Roman" panose="02020603050405020304" pitchFamily="18" charset="0"/>
              <a:cs typeface="Calibri"/>
            </a:endParaRPr>
          </a:p>
          <a:p>
            <a:pPr>
              <a:spcBef>
                <a:spcPts val="300"/>
              </a:spcBef>
              <a:spcAft>
                <a:spcPts val="300"/>
              </a:spcAft>
            </a:pPr>
            <a:endParaRPr lang="en-US" sz="2000" dirty="0"/>
          </a:p>
        </p:txBody>
      </p:sp>
    </p:spTree>
    <p:extLst>
      <p:ext uri="{BB962C8B-B14F-4D97-AF65-F5344CB8AC3E}">
        <p14:creationId xmlns:p14="http://schemas.microsoft.com/office/powerpoint/2010/main" val="978042996"/>
      </p:ext>
    </p:extLst>
  </p:cSld>
  <p:clrMapOvr>
    <a:masterClrMapping/>
  </p:clrMapOvr>
  <p:transition spd="slow" advClick="0" advTm="15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Potential Partners by Community Program Topic Area</a:t>
            </a:r>
          </a:p>
          <a:p>
            <a:endParaRPr lang="en-US"/>
          </a:p>
        </p:txBody>
      </p:sp>
      <p:pic>
        <p:nvPicPr>
          <p:cNvPr id="4" name="Picture 3">
            <a:extLst>
              <a:ext uri="{FF2B5EF4-FFF2-40B4-BE49-F238E27FC236}">
                <a16:creationId xmlns:a16="http://schemas.microsoft.com/office/drawing/2014/main" id="{1FE61331-7AB7-0CE8-5857-C535D51257BA}"/>
              </a:ext>
            </a:extLst>
          </p:cNvPr>
          <p:cNvPicPr>
            <a:picLocks noChangeAspect="1"/>
          </p:cNvPicPr>
          <p:nvPr/>
        </p:nvPicPr>
        <p:blipFill>
          <a:blip r:embed="rId4"/>
          <a:stretch>
            <a:fillRect/>
          </a:stretch>
        </p:blipFill>
        <p:spPr>
          <a:xfrm>
            <a:off x="135796" y="1005151"/>
            <a:ext cx="11887204" cy="5778633"/>
          </a:xfrm>
          <a:prstGeom prst="rect">
            <a:avLst/>
          </a:prstGeom>
        </p:spPr>
      </p:pic>
    </p:spTree>
    <p:extLst>
      <p:ext uri="{BB962C8B-B14F-4D97-AF65-F5344CB8AC3E}">
        <p14:creationId xmlns:p14="http://schemas.microsoft.com/office/powerpoint/2010/main" val="4038842012"/>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B1DB34-DBF4-A6BC-6C49-9785861726B9}"/>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Slide Number Placeholder 3">
            <a:extLst>
              <a:ext uri="{FF2B5EF4-FFF2-40B4-BE49-F238E27FC236}">
                <a16:creationId xmlns:a16="http://schemas.microsoft.com/office/drawing/2014/main" id="{5BC6440D-1AC9-2C34-174C-E71D676A437B}"/>
              </a:ext>
            </a:extLst>
          </p:cNvPr>
          <p:cNvSpPr>
            <a:spLocks noGrp="1"/>
          </p:cNvSpPr>
          <p:nvPr/>
        </p:nvSpPr>
        <p:spPr>
          <a:xfrm>
            <a:off x="9248954"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29C633-AF9B-9840-B7F1-7587910FEF71}" type="slidenum">
              <a:rPr lang="en-US" smtClean="0"/>
              <a:pPr/>
              <a:t>3</a:t>
            </a:fld>
            <a:endParaRPr lang="en-US"/>
          </a:p>
        </p:txBody>
      </p:sp>
      <p:sp>
        <p:nvSpPr>
          <p:cNvPr id="9" name="Title 1">
            <a:extLst>
              <a:ext uri="{FF2B5EF4-FFF2-40B4-BE49-F238E27FC236}">
                <a16:creationId xmlns:a16="http://schemas.microsoft.com/office/drawing/2014/main" id="{DA0580B8-C9C1-EF16-7CA7-1E761181BC38}"/>
              </a:ext>
            </a:extLst>
          </p:cNvPr>
          <p:cNvSpPr>
            <a:spLocks noGrp="1"/>
          </p:cNvSpPr>
          <p:nvPr/>
        </p:nvSpPr>
        <p:spPr>
          <a:xfrm>
            <a:off x="347870" y="265922"/>
            <a:ext cx="12036122" cy="371636"/>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bg1"/>
                </a:solidFill>
                <a:cs typeface="Calibri"/>
              </a:rPr>
              <a:t>What We Are Working Toward: </a:t>
            </a:r>
            <a:br>
              <a:rPr lang="en-US" sz="2800" b="1" dirty="0">
                <a:solidFill>
                  <a:schemeClr val="bg1"/>
                </a:solidFill>
                <a:cs typeface="Calibri"/>
              </a:rPr>
            </a:br>
            <a:r>
              <a:rPr lang="en-US" sz="2800" b="1" dirty="0">
                <a:solidFill>
                  <a:schemeClr val="bg1"/>
                </a:solidFill>
                <a:cs typeface="Calibri"/>
              </a:rPr>
              <a:t>LB-ELA Corridor Mobility Investment Plan</a:t>
            </a:r>
            <a:endParaRPr lang="en-US" sz="2800" b="1" i="1" dirty="0">
              <a:solidFill>
                <a:schemeClr val="bg1"/>
              </a:solidFill>
              <a:ea typeface="Calibri"/>
              <a:cs typeface="Calibri"/>
            </a:endParaRPr>
          </a:p>
        </p:txBody>
      </p:sp>
      <p:sp>
        <p:nvSpPr>
          <p:cNvPr id="3" name="TextBox 2">
            <a:extLst>
              <a:ext uri="{FF2B5EF4-FFF2-40B4-BE49-F238E27FC236}">
                <a16:creationId xmlns:a16="http://schemas.microsoft.com/office/drawing/2014/main" id="{397EA209-562E-DED2-4542-A358292C4F2D}"/>
              </a:ext>
            </a:extLst>
          </p:cNvPr>
          <p:cNvSpPr txBox="1"/>
          <p:nvPr/>
        </p:nvSpPr>
        <p:spPr>
          <a:xfrm>
            <a:off x="310926" y="1618577"/>
            <a:ext cx="7817430" cy="426289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5245" marR="131445">
              <a:lnSpc>
                <a:spcPct val="107000"/>
              </a:lnSpc>
              <a:defRPr/>
            </a:pPr>
            <a:r>
              <a:rPr kumimoji="0" lang="en-US" sz="2200" b="1" i="0" u="none" strike="noStrike" kern="1200" cap="none" spc="0" normalizeH="0" baseline="0" noProof="0" dirty="0">
                <a:ln>
                  <a:noFill/>
                </a:ln>
                <a:effectLst/>
                <a:uLnTx/>
                <a:uFillTx/>
                <a:latin typeface="Calibri"/>
                <a:ea typeface="Calibri"/>
                <a:cs typeface="Calibri"/>
              </a:rPr>
              <a:t>The </a:t>
            </a:r>
            <a:r>
              <a:rPr lang="en-US" sz="2200" b="1" dirty="0">
                <a:latin typeface="Calibri"/>
                <a:ea typeface="Calibri"/>
                <a:cs typeface="Calibri"/>
              </a:rPr>
              <a:t>Investment Plan</a:t>
            </a:r>
            <a:r>
              <a:rPr kumimoji="0" lang="en-US" sz="2200" b="1" i="0" u="none" strike="noStrike" kern="1200" cap="none" spc="0" normalizeH="0" baseline="0" noProof="0" dirty="0">
                <a:ln>
                  <a:noFill/>
                </a:ln>
                <a:effectLst/>
                <a:uLnTx/>
                <a:uFillTx/>
                <a:latin typeface="Calibri"/>
                <a:ea typeface="Calibri"/>
                <a:cs typeface="Calibri"/>
              </a:rPr>
              <a:t> </a:t>
            </a:r>
            <a:r>
              <a:rPr lang="en-US" sz="2200" b="1" dirty="0">
                <a:latin typeface="Calibri"/>
                <a:ea typeface="Calibri"/>
                <a:cs typeface="Calibri"/>
              </a:rPr>
              <a:t>is</a:t>
            </a:r>
            <a:r>
              <a:rPr kumimoji="0" lang="en-US" sz="2200" b="1" i="0" u="none" strike="noStrike" kern="1200" cap="none" spc="0" normalizeH="0" baseline="0" noProof="0" dirty="0">
                <a:ln>
                  <a:noFill/>
                </a:ln>
                <a:effectLst/>
                <a:uLnTx/>
                <a:uFillTx/>
                <a:latin typeface="Calibri"/>
                <a:ea typeface="Calibri"/>
                <a:cs typeface="Calibri"/>
              </a:rPr>
              <a:t> a multiyear</a:t>
            </a:r>
            <a:r>
              <a:rPr lang="en-US" sz="2200" b="1" dirty="0">
                <a:latin typeface="Calibri"/>
                <a:ea typeface="Calibri"/>
                <a:cs typeface="Calibri"/>
              </a:rPr>
              <a:t> strategic</a:t>
            </a:r>
            <a:r>
              <a:rPr kumimoji="0" lang="en-US" sz="2200" b="1" i="0" u="none" strike="noStrike" kern="1200" cap="none" spc="0" normalizeH="0" baseline="0" noProof="0" dirty="0">
                <a:ln>
                  <a:noFill/>
                </a:ln>
                <a:effectLst/>
                <a:uLnTx/>
                <a:uFillTx/>
                <a:latin typeface="Calibri"/>
                <a:ea typeface="Calibri"/>
                <a:cs typeface="Calibri"/>
              </a:rPr>
              <a:t> planning </a:t>
            </a:r>
            <a:r>
              <a:rPr lang="en-US" sz="2200" b="1" dirty="0">
                <a:latin typeface="Calibri"/>
                <a:ea typeface="Calibri"/>
                <a:cs typeface="Calibri"/>
              </a:rPr>
              <a:t>document</a:t>
            </a:r>
            <a:r>
              <a:rPr kumimoji="0" lang="en-US" sz="2200" b="1" i="0" u="none" strike="noStrike" kern="1200" cap="none" spc="0" normalizeH="0" baseline="0" noProof="0" dirty="0">
                <a:ln>
                  <a:noFill/>
                </a:ln>
                <a:effectLst/>
                <a:uLnTx/>
                <a:uFillTx/>
                <a:latin typeface="Calibri"/>
                <a:ea typeface="Calibri"/>
                <a:cs typeface="Calibri"/>
              </a:rPr>
              <a:t> </a:t>
            </a:r>
            <a:endParaRPr lang="en-US" dirty="0"/>
          </a:p>
          <a:p>
            <a:pPr marL="683895" marR="131445" indent="-398145">
              <a:lnSpc>
                <a:spcPct val="107000"/>
              </a:lnSpc>
              <a:spcBef>
                <a:spcPts val="1500"/>
              </a:spcBef>
              <a:buFontTx/>
              <a:buChar char="˃"/>
              <a:defRPr/>
            </a:pPr>
            <a:r>
              <a:rPr lang="en-US" dirty="0">
                <a:latin typeface="Calibri"/>
                <a:ea typeface="Calibri"/>
                <a:cs typeface="Calibri"/>
              </a:rPr>
              <a:t>Advances the </a:t>
            </a:r>
            <a:r>
              <a:rPr lang="en-US" b="1" dirty="0">
                <a:latin typeface="Calibri"/>
                <a:ea typeface="Calibri"/>
                <a:cs typeface="Calibri"/>
              </a:rPr>
              <a:t>Corridor’s Vision, Goals, and Guiding Principles </a:t>
            </a:r>
            <a:r>
              <a:rPr lang="en-US" dirty="0">
                <a:latin typeface="Calibri"/>
                <a:ea typeface="Calibri"/>
                <a:cs typeface="Calibri"/>
              </a:rPr>
              <a:t>as adopted by the Task Force and Community Leadership Committee </a:t>
            </a:r>
          </a:p>
          <a:p>
            <a:pPr marL="683895" marR="131445" indent="-398145">
              <a:lnSpc>
                <a:spcPct val="107000"/>
              </a:lnSpc>
              <a:spcBef>
                <a:spcPts val="1500"/>
              </a:spcBef>
              <a:buFontTx/>
              <a:buChar char="˃"/>
              <a:defRPr/>
            </a:pPr>
            <a:r>
              <a:rPr lang="en-US" dirty="0">
                <a:latin typeface="Calibri"/>
                <a:ea typeface="Calibri"/>
                <a:cs typeface="Calibri"/>
              </a:rPr>
              <a:t>Provides recommendations to the Metro Board of Directors on </a:t>
            </a:r>
            <a:r>
              <a:rPr lang="en-US" b="1" dirty="0">
                <a:latin typeface="Calibri"/>
                <a:ea typeface="Calibri"/>
                <a:cs typeface="Calibri"/>
              </a:rPr>
              <a:t>initial projects and programs to fund, leverage, and implement</a:t>
            </a:r>
          </a:p>
          <a:p>
            <a:pPr marL="683895" marR="131445" indent="-398145">
              <a:lnSpc>
                <a:spcPct val="107000"/>
              </a:lnSpc>
              <a:spcBef>
                <a:spcPts val="1500"/>
              </a:spcBef>
              <a:buFontTx/>
              <a:buChar char="˃"/>
              <a:defRPr/>
            </a:pPr>
            <a:r>
              <a:rPr lang="en-US" dirty="0">
                <a:latin typeface="Calibri"/>
                <a:ea typeface="Verdana"/>
                <a:cs typeface="Calibri"/>
              </a:rPr>
              <a:t>Also </a:t>
            </a:r>
            <a:r>
              <a:rPr lang="en-US" b="1" dirty="0">
                <a:latin typeface="Calibri"/>
                <a:ea typeface="Verdana"/>
                <a:cs typeface="Calibri"/>
              </a:rPr>
              <a:t>identifies</a:t>
            </a:r>
            <a:r>
              <a:rPr kumimoji="0" lang="en-US" b="1" i="0" u="none" strike="noStrike" kern="1200" cap="none" spc="0" normalizeH="0" baseline="0" noProof="0" dirty="0">
                <a:ln>
                  <a:noFill/>
                </a:ln>
                <a:effectLst/>
                <a:uLnTx/>
                <a:uFillTx/>
                <a:latin typeface="Calibri"/>
                <a:ea typeface="Verdana"/>
                <a:cs typeface="Calibri"/>
              </a:rPr>
              <a:t> longer-term project priorities and </a:t>
            </a:r>
            <a:r>
              <a:rPr lang="en-US" b="1" dirty="0">
                <a:latin typeface="Calibri"/>
                <a:ea typeface="Verdana"/>
                <a:cs typeface="Calibri"/>
              </a:rPr>
              <a:t>funding</a:t>
            </a:r>
          </a:p>
          <a:p>
            <a:pPr marL="683895" marR="131445" indent="-398145">
              <a:lnSpc>
                <a:spcPct val="107000"/>
              </a:lnSpc>
              <a:spcBef>
                <a:spcPts val="1500"/>
              </a:spcBef>
              <a:buFontTx/>
              <a:buChar char="˃"/>
              <a:defRPr/>
            </a:pPr>
            <a:r>
              <a:rPr lang="en-US" dirty="0">
                <a:latin typeface="Calibri"/>
                <a:ea typeface="Verdana"/>
                <a:cs typeface="Calibri"/>
              </a:rPr>
              <a:t>Describes </a:t>
            </a:r>
            <a:r>
              <a:rPr lang="en-US" b="1" dirty="0">
                <a:latin typeface="Calibri"/>
                <a:ea typeface="Verdana"/>
                <a:cs typeface="Calibri"/>
              </a:rPr>
              <a:t>implementation strategies, roles, and responsibilities</a:t>
            </a:r>
            <a:r>
              <a:rPr lang="en-US" dirty="0">
                <a:latin typeface="Calibri"/>
                <a:ea typeface="Verdana"/>
                <a:cs typeface="Calibri"/>
              </a:rPr>
              <a:t> to help Metro, cities and agencies</a:t>
            </a:r>
          </a:p>
          <a:p>
            <a:pPr marL="683895" marR="131445" indent="-398145">
              <a:lnSpc>
                <a:spcPct val="107000"/>
              </a:lnSpc>
              <a:spcBef>
                <a:spcPts val="1500"/>
              </a:spcBef>
              <a:buFontTx/>
              <a:buChar char="˃"/>
              <a:defRPr/>
            </a:pPr>
            <a:r>
              <a:rPr lang="en-US" dirty="0">
                <a:latin typeface="Calibri"/>
                <a:ea typeface="Verdana"/>
                <a:cs typeface="Calibri"/>
              </a:rPr>
              <a:t>Creates </a:t>
            </a:r>
            <a:r>
              <a:rPr lang="en-US" b="1" dirty="0">
                <a:latin typeface="Calibri"/>
                <a:ea typeface="Verdana"/>
                <a:cs typeface="Calibri"/>
              </a:rPr>
              <a:t>equity-focused </a:t>
            </a:r>
            <a:r>
              <a:rPr lang="en-US" dirty="0">
                <a:latin typeface="Calibri"/>
                <a:ea typeface="Verdana"/>
                <a:cs typeface="Calibri"/>
              </a:rPr>
              <a:t>planning and projects </a:t>
            </a:r>
            <a:endParaRPr lang="en-US" dirty="0">
              <a:latin typeface="Verdana"/>
              <a:ea typeface="Verdana"/>
              <a:cs typeface="Calibri"/>
            </a:endParaRPr>
          </a:p>
          <a:p>
            <a:pPr marL="683895" marR="131445" indent="-398145">
              <a:lnSpc>
                <a:spcPct val="107000"/>
              </a:lnSpc>
              <a:spcBef>
                <a:spcPts val="1500"/>
              </a:spcBef>
              <a:buFontTx/>
              <a:buChar char="˃"/>
              <a:defRPr/>
            </a:pPr>
            <a:r>
              <a:rPr kumimoji="0" lang="en-US" b="0" i="0" u="none" strike="noStrike" kern="1200" cap="none" spc="0" normalizeH="0" baseline="0" noProof="0" dirty="0">
                <a:ln>
                  <a:noFill/>
                </a:ln>
                <a:effectLst/>
                <a:uLnTx/>
                <a:uFillTx/>
                <a:latin typeface="Calibri"/>
                <a:ea typeface="Calibri"/>
                <a:cs typeface="Calibri"/>
              </a:rPr>
              <a:t>Features </a:t>
            </a:r>
            <a:r>
              <a:rPr lang="en-US" b="1" u="sng" dirty="0">
                <a:latin typeface="Calibri"/>
                <a:ea typeface="Calibri"/>
                <a:cs typeface="Calibri"/>
              </a:rPr>
              <a:t>15 Community</a:t>
            </a:r>
            <a:r>
              <a:rPr kumimoji="0" lang="en-US" b="1" i="0" u="sng" strike="noStrike" kern="1200" cap="none" spc="0" normalizeH="0" baseline="0" noProof="0" dirty="0">
                <a:ln>
                  <a:noFill/>
                </a:ln>
                <a:effectLst/>
                <a:uLnTx/>
                <a:uFillTx/>
                <a:latin typeface="Calibri"/>
                <a:ea typeface="Calibri"/>
                <a:cs typeface="Calibri"/>
              </a:rPr>
              <a:t> Programs</a:t>
            </a:r>
            <a:r>
              <a:rPr kumimoji="0" lang="en-US" b="1" i="0" u="none" strike="noStrike" kern="1200" cap="none" spc="0" normalizeH="0" baseline="0" noProof="0" dirty="0">
                <a:ln>
                  <a:noFill/>
                </a:ln>
                <a:effectLst/>
                <a:uLnTx/>
                <a:uFillTx/>
                <a:latin typeface="Calibri"/>
                <a:ea typeface="Calibri"/>
                <a:cs typeface="Calibri"/>
              </a:rPr>
              <a:t> </a:t>
            </a:r>
            <a:r>
              <a:rPr kumimoji="0" lang="en-US" b="0" i="0" u="none" strike="noStrike" kern="1200" cap="none" spc="0" normalizeH="0" baseline="0" noProof="0" dirty="0">
                <a:ln>
                  <a:noFill/>
                </a:ln>
                <a:effectLst/>
                <a:uLnTx/>
                <a:uFillTx/>
                <a:latin typeface="Calibri"/>
                <a:ea typeface="Calibri"/>
                <a:cs typeface="Calibri"/>
              </a:rPr>
              <a:t>and </a:t>
            </a:r>
            <a:r>
              <a:rPr kumimoji="0" lang="en-US" b="1" i="0" u="sng" strike="noStrike" kern="1200" cap="none" spc="0" normalizeH="0" baseline="0" noProof="0" dirty="0">
                <a:ln>
                  <a:noFill/>
                </a:ln>
                <a:effectLst/>
                <a:uLnTx/>
                <a:uFillTx/>
                <a:latin typeface="Calibri"/>
                <a:ea typeface="Calibri"/>
                <a:cs typeface="Calibri"/>
              </a:rPr>
              <a:t>5 Modal Programs</a:t>
            </a:r>
            <a:r>
              <a:rPr kumimoji="0" lang="en-US" b="1" i="0" u="none" strike="noStrike" kern="1200" cap="none" spc="0" normalizeH="0" baseline="0" noProof="0" dirty="0">
                <a:ln>
                  <a:noFill/>
                </a:ln>
                <a:effectLst/>
                <a:uLnTx/>
                <a:uFillTx/>
                <a:latin typeface="Calibri"/>
                <a:ea typeface="Calibri"/>
                <a:cs typeface="Calibri"/>
              </a:rPr>
              <a:t> </a:t>
            </a:r>
            <a:endParaRPr lang="en-US" b="1" i="0" u="none" strike="noStrike" kern="1200" cap="none" spc="0" normalizeH="0" baseline="0" noProof="0" dirty="0">
              <a:ln>
                <a:noFill/>
              </a:ln>
              <a:effectLst/>
              <a:uLnTx/>
              <a:uFillTx/>
              <a:latin typeface="Calibri"/>
              <a:ea typeface="Calibri"/>
              <a:cs typeface="Calibri"/>
            </a:endParaRPr>
          </a:p>
        </p:txBody>
      </p:sp>
      <p:sp>
        <p:nvSpPr>
          <p:cNvPr id="5" name="TextBox 4">
            <a:extLst>
              <a:ext uri="{FF2B5EF4-FFF2-40B4-BE49-F238E27FC236}">
                <a16:creationId xmlns:a16="http://schemas.microsoft.com/office/drawing/2014/main" id="{96A3CA22-A93A-014D-97DE-415A360A1734}"/>
              </a:ext>
            </a:extLst>
          </p:cNvPr>
          <p:cNvSpPr txBox="1"/>
          <p:nvPr/>
        </p:nvSpPr>
        <p:spPr>
          <a:xfrm>
            <a:off x="347870" y="1118860"/>
            <a:ext cx="11412483" cy="461665"/>
          </a:xfrm>
          <a:prstGeom prst="rect">
            <a:avLst/>
          </a:prstGeom>
          <a:noFill/>
        </p:spPr>
        <p:txBody>
          <a:bodyPr wrap="square" lIns="91440" tIns="45720" rIns="91440" bIns="45720" anchor="t">
            <a:spAutoFit/>
          </a:bodyPr>
          <a:lstStyle/>
          <a:p>
            <a:pPr defTabSz="457200">
              <a:defRPr/>
            </a:pPr>
            <a:r>
              <a:rPr kumimoji="0" lang="en-US" sz="2400" b="1" i="0" u="none" strike="noStrike" kern="1200" cap="none" spc="0" normalizeH="0" baseline="0" noProof="0" dirty="0">
                <a:ln>
                  <a:noFill/>
                </a:ln>
                <a:solidFill>
                  <a:srgbClr val="2AB4C8"/>
                </a:solidFill>
                <a:effectLst/>
                <a:uLnTx/>
                <a:uFillTx/>
                <a:latin typeface="Calibri" panose="020F0502020204030204"/>
                <a:ea typeface="+mn-ea"/>
                <a:cs typeface="+mn-cs"/>
              </a:rPr>
              <a:t>What is the Corridor Mobility Investment Plan (</a:t>
            </a:r>
            <a:r>
              <a:rPr lang="en-US" sz="2400" b="1">
                <a:solidFill>
                  <a:srgbClr val="2AB4C8"/>
                </a:solidFill>
                <a:latin typeface="Calibri" panose="020F0502020204030204"/>
              </a:rPr>
              <a:t>Investment Plan</a:t>
            </a:r>
            <a:r>
              <a:rPr kumimoji="0" lang="en-US" sz="2400" b="1" i="0" u="none" strike="noStrike" kern="1200" cap="none" spc="0" normalizeH="0" baseline="0" noProof="0" dirty="0">
                <a:ln>
                  <a:noFill/>
                </a:ln>
                <a:solidFill>
                  <a:srgbClr val="2AB4C8"/>
                </a:solidFill>
                <a:effectLst/>
                <a:uLnTx/>
                <a:uFillTx/>
                <a:latin typeface="Calibri" panose="020F0502020204030204"/>
                <a:ea typeface="+mn-ea"/>
                <a:cs typeface="+mn-cs"/>
              </a:rPr>
              <a:t>)?</a:t>
            </a:r>
            <a:r>
              <a:rPr lang="en-US" sz="2400" b="1">
                <a:solidFill>
                  <a:srgbClr val="2AB4C8"/>
                </a:solidFill>
                <a:latin typeface="Calibri" panose="020F0502020204030204"/>
              </a:rPr>
              <a:t> </a:t>
            </a: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905095"/>
      </p:ext>
    </p:extLst>
  </p:cSld>
  <p:clrMapOvr>
    <a:masterClrMapping/>
  </p:clrMapOvr>
  <p:transition spd="slow" advClick="0" advTm="12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FF5CDB-39C8-103E-7425-A37B4F01F88B}"/>
              </a:ext>
            </a:extLst>
          </p:cNvPr>
          <p:cNvSpPr>
            <a:spLocks noGrp="1"/>
          </p:cNvSpPr>
          <p:nvPr>
            <p:ph idx="1"/>
          </p:nvPr>
        </p:nvSpPr>
        <p:spPr/>
        <p:txBody>
          <a:bodyPr vert="horz" lIns="91440" tIns="45720" rIns="91440" bIns="45720" rtlCol="0" anchor="t">
            <a:normAutofit fontScale="62500" lnSpcReduction="20000"/>
          </a:bodyPr>
          <a:lstStyle/>
          <a:p>
            <a:pPr marL="0" lvl="0" indent="0">
              <a:spcBef>
                <a:spcPts val="600"/>
              </a:spcBef>
              <a:spcAft>
                <a:spcPts val="600"/>
              </a:spcAft>
              <a:buNone/>
            </a:pPr>
            <a:endParaRPr lang="en-GB" sz="1000" b="1">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Executive Summary</a:t>
            </a: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1 – Background </a:t>
            </a:r>
            <a:endParaRPr lang="en-US" sz="410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2 – The Task Force and Task Force Charter Process  </a:t>
            </a: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3 – Existing Conditions and Future Projections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4 – Vision, Goals, and Guiding Principles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5 – Development of Multimodal Strategies, Projects and Programs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6 – Evaluation and Prioritization</a:t>
            </a:r>
          </a:p>
          <a:p>
            <a:pPr marL="0" indent="0">
              <a:spcBef>
                <a:spcPts val="600"/>
              </a:spcBef>
              <a:spcAft>
                <a:spcPts val="1000"/>
              </a:spcAft>
              <a:buNone/>
            </a:pPr>
            <a:r>
              <a:rPr lang="en-US" sz="4100">
                <a:solidFill>
                  <a:schemeClr val="bg1"/>
                </a:solidFill>
                <a:latin typeface="Calibri"/>
                <a:ea typeface="Calibri"/>
                <a:cs typeface="Arial"/>
              </a:rPr>
              <a:t>Chapter 7 – Recommended Investment Plan</a:t>
            </a:r>
          </a:p>
          <a:p>
            <a:pPr marL="0" indent="0">
              <a:spcBef>
                <a:spcPts val="600"/>
              </a:spcBef>
              <a:spcAft>
                <a:spcPts val="1000"/>
              </a:spcAft>
              <a:buNone/>
            </a:pPr>
            <a:r>
              <a:rPr lang="en-US" sz="4100">
                <a:solidFill>
                  <a:schemeClr val="bg1"/>
                </a:solidFill>
                <a:latin typeface="Calibri"/>
                <a:ea typeface="Calibri"/>
                <a:cs typeface="Arial"/>
              </a:rPr>
              <a:t>Chapter 8 – Funding Strategy</a:t>
            </a:r>
          </a:p>
        </p:txBody>
      </p:sp>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886CA3-26D7-37CA-85FD-641FACC355F9}"/>
              </a:ext>
            </a:extLst>
          </p:cNvPr>
          <p:cNvSpPr/>
          <p:nvPr/>
        </p:nvSpPr>
        <p:spPr>
          <a:xfrm>
            <a:off x="0" y="2060273"/>
            <a:ext cx="12206376" cy="5643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131445"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endParaRPr>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347871" y="1187386"/>
            <a:ext cx="11854600" cy="194305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n-US" sz="44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381000" y="1151417"/>
            <a:ext cx="12192000" cy="6463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AB4C8"/>
                </a:solidFill>
                <a:effectLst/>
                <a:uLnTx/>
                <a:uFillTx/>
                <a:latin typeface="Calibri" panose="020F0502020204030204"/>
                <a:ea typeface="+mn-ea"/>
                <a:cs typeface="+mn-cs"/>
              </a:rPr>
              <a:t>What are Community Programs?</a:t>
            </a:r>
            <a:endParaRPr kumimoji="0" lang="en-US" sz="3600" b="0"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24E91E-DAF0-3370-3545-19D16EB4390E}"/>
              </a:ext>
            </a:extLst>
          </p:cNvPr>
          <p:cNvSpPr txBox="1">
            <a:spLocks/>
          </p:cNvSpPr>
          <p:nvPr/>
        </p:nvSpPr>
        <p:spPr>
          <a:xfrm>
            <a:off x="381000" y="-4265"/>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Community Programs</a:t>
            </a:r>
            <a:endParaRPr lang="en-US">
              <a:ea typeface="Calibri"/>
              <a:cs typeface="Calibri"/>
            </a:endParaRPr>
          </a:p>
        </p:txBody>
      </p:sp>
      <p:sp>
        <p:nvSpPr>
          <p:cNvPr id="10" name="TextBox 9">
            <a:extLst>
              <a:ext uri="{FF2B5EF4-FFF2-40B4-BE49-F238E27FC236}">
                <a16:creationId xmlns:a16="http://schemas.microsoft.com/office/drawing/2014/main" id="{9D600CD9-A955-1E9D-097B-C0FA308860B0}"/>
              </a:ext>
            </a:extLst>
          </p:cNvPr>
          <p:cNvSpPr txBox="1"/>
          <p:nvPr/>
        </p:nvSpPr>
        <p:spPr>
          <a:xfrm>
            <a:off x="343965" y="2158914"/>
            <a:ext cx="11222724" cy="4801314"/>
          </a:xfrm>
          <a:prstGeom prst="rect">
            <a:avLst/>
          </a:prstGeom>
          <a:noFill/>
        </p:spPr>
        <p:txBody>
          <a:bodyPr wrap="square" lIns="91440" tIns="45720" rIns="91440" bIns="45720" rtlCol="0" anchor="t">
            <a:spAutoFit/>
          </a:bodyPr>
          <a:lstStyle/>
          <a:p>
            <a:pPr marL="0" marR="0">
              <a:spcBef>
                <a:spcPts val="0"/>
              </a:spcBef>
              <a:spcAft>
                <a:spcPts val="0"/>
              </a:spcAft>
            </a:pPr>
            <a:r>
              <a:rPr lang="en-US" sz="2400">
                <a:solidFill>
                  <a:schemeClr val="bg1"/>
                </a:solidFill>
                <a:effectLst/>
                <a:ea typeface="Calibri" panose="020F0502020204030204" pitchFamily="34" charset="0"/>
              </a:rPr>
              <a:t>Community Programs incorporate a range of benefits that are responsive to equity issues facing the LB-ELA Corridor, and which are not addressed through typical transportation infrastructure investments. </a:t>
            </a:r>
          </a:p>
          <a:p>
            <a:pPr marL="0"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rPr>
              <a:t>Some are focused on addressing current burdens that exist as a result of past policy, disinvestment, and infrastructure development; </a:t>
            </a:r>
            <a:endParaRPr lang="en-US" sz="2400">
              <a:solidFill>
                <a:schemeClr val="bg1"/>
              </a:solidFill>
              <a:effectLst/>
              <a:ea typeface="Calibri" panose="020F0502020204030204" pitchFamily="34" charset="0"/>
              <a:cs typeface="Calibri"/>
            </a:endParaRPr>
          </a:p>
          <a:p>
            <a:pPr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a typeface="Calibri" panose="020F0502020204030204" pitchFamily="34" charset="0"/>
              </a:rPr>
              <a:t>Others</a:t>
            </a:r>
            <a:r>
              <a:rPr lang="en-US" sz="2400">
                <a:solidFill>
                  <a:schemeClr val="bg1"/>
                </a:solidFill>
                <a:effectLst/>
                <a:ea typeface="Calibri" panose="020F0502020204030204" pitchFamily="34" charset="0"/>
              </a:rPr>
              <a:t> are proactive measures to sustain community stability and maximize benefits as projects are implemented in the future. </a:t>
            </a:r>
          </a:p>
          <a:p>
            <a:pPr marL="285750" marR="0" indent="-285750">
              <a:spcBef>
                <a:spcPts val="0"/>
              </a:spcBef>
              <a:spcAft>
                <a:spcPts val="0"/>
              </a:spcAft>
              <a:buFont typeface="Arial" panose="020B0604020202020204" pitchFamily="34" charset="0"/>
              <a:buChar char="•"/>
            </a:pPr>
            <a:endParaRPr lang="en-US" sz="2400">
              <a:solidFill>
                <a:schemeClr val="bg1"/>
              </a:solidFill>
              <a:ea typeface="Calibri" panose="020F0502020204030204" pitchFamily="34" charset="0"/>
              <a:cs typeface="Calibri"/>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cs typeface="Calibri"/>
              </a:rPr>
              <a:t>15 Community Programs have been identified by community stakeholders in this process.</a:t>
            </a:r>
          </a:p>
          <a:p>
            <a:endParaRPr lang="en-US"/>
          </a:p>
        </p:txBody>
      </p:sp>
    </p:spTree>
    <p:extLst>
      <p:ext uri="{BB962C8B-B14F-4D97-AF65-F5344CB8AC3E}">
        <p14:creationId xmlns:p14="http://schemas.microsoft.com/office/powerpoint/2010/main" val="3632907281"/>
      </p:ext>
    </p:extLst>
  </p:cSld>
  <p:clrMapOvr>
    <a:masterClrMapping/>
  </p:clrMapOvr>
  <p:transition spd="slow" advClick="0" advTm="15000">
    <p:push dir="u"/>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D7D4C-D78B-450A-7894-6258F8E0F042}"/>
              </a:ext>
            </a:extLst>
          </p:cNvPr>
          <p:cNvSpPr>
            <a:spLocks noGrp="1"/>
          </p:cNvSpPr>
          <p:nvPr>
            <p:ph type="sldNum" sz="quarter" idx="10"/>
          </p:nvPr>
        </p:nvSpPr>
        <p:spPr/>
        <p:txBody>
          <a:bodyPr/>
          <a:lstStyle/>
          <a:p>
            <a:fld id="{2429C633-AF9B-9840-B7F1-7587910FEF71}" type="slidenum">
              <a:rPr lang="en-US" smtClean="0"/>
              <a:pPr/>
              <a:t>31</a:t>
            </a:fld>
            <a:endParaRPr lang="en-US"/>
          </a:p>
        </p:txBody>
      </p:sp>
      <p:graphicFrame>
        <p:nvGraphicFramePr>
          <p:cNvPr id="7" name="Table 6">
            <a:extLst>
              <a:ext uri="{FF2B5EF4-FFF2-40B4-BE49-F238E27FC236}">
                <a16:creationId xmlns:a16="http://schemas.microsoft.com/office/drawing/2014/main" id="{A8312B24-2448-CC2E-1C93-CD5D4425126C}"/>
              </a:ext>
            </a:extLst>
          </p:cNvPr>
          <p:cNvGraphicFramePr>
            <a:graphicFrameLocks noGrp="1"/>
          </p:cNvGraphicFramePr>
          <p:nvPr>
            <p:extLst>
              <p:ext uri="{D42A27DB-BD31-4B8C-83A1-F6EECF244321}">
                <p14:modId xmlns:p14="http://schemas.microsoft.com/office/powerpoint/2010/main" val="493130921"/>
              </p:ext>
            </p:extLst>
          </p:nvPr>
        </p:nvGraphicFramePr>
        <p:xfrm>
          <a:off x="412025" y="1086306"/>
          <a:ext cx="11367950" cy="4524117"/>
        </p:xfrm>
        <a:graphic>
          <a:graphicData uri="http://schemas.openxmlformats.org/drawingml/2006/table">
            <a:tbl>
              <a:tblPr firstRow="1" bandRow="1">
                <a:tableStyleId>{5C22544A-7EE6-4342-B048-85BDC9FD1C3A}</a:tableStyleId>
              </a:tblPr>
              <a:tblGrid>
                <a:gridCol w="1932757">
                  <a:extLst>
                    <a:ext uri="{9D8B030D-6E8A-4147-A177-3AD203B41FA5}">
                      <a16:colId xmlns:a16="http://schemas.microsoft.com/office/drawing/2014/main" val="19779562"/>
                    </a:ext>
                  </a:extLst>
                </a:gridCol>
                <a:gridCol w="1240971">
                  <a:extLst>
                    <a:ext uri="{9D8B030D-6E8A-4147-A177-3AD203B41FA5}">
                      <a16:colId xmlns:a16="http://schemas.microsoft.com/office/drawing/2014/main" val="2354873698"/>
                    </a:ext>
                  </a:extLst>
                </a:gridCol>
                <a:gridCol w="8194222">
                  <a:extLst>
                    <a:ext uri="{9D8B030D-6E8A-4147-A177-3AD203B41FA5}">
                      <a16:colId xmlns:a16="http://schemas.microsoft.com/office/drawing/2014/main" val="2888296392"/>
                    </a:ext>
                  </a:extLst>
                </a:gridCol>
              </a:tblGrid>
              <a:tr h="280737">
                <a:tc>
                  <a:txBody>
                    <a:bodyPr/>
                    <a:lstStyle/>
                    <a:p>
                      <a:r>
                        <a:rPr lang="en-US" sz="1600">
                          <a:latin typeface="+mn-lt"/>
                        </a:rPr>
                        <a:t>TOPIC AREA</a:t>
                      </a:r>
                    </a:p>
                  </a:txBody>
                  <a:tcPr marL="69223" marR="69223" marT="34611" marB="34611"/>
                </a:tc>
                <a:tc>
                  <a:txBody>
                    <a:bodyPr/>
                    <a:lstStyle/>
                    <a:p>
                      <a:r>
                        <a:rPr lang="en-US" sz="1600">
                          <a:latin typeface="+mn-lt"/>
                        </a:rPr>
                        <a:t>PROJECT ID</a:t>
                      </a:r>
                    </a:p>
                  </a:txBody>
                  <a:tcPr marL="69223" marR="69223" marT="34611" marB="34611"/>
                </a:tc>
                <a:tc>
                  <a:txBody>
                    <a:bodyPr/>
                    <a:lstStyle/>
                    <a:p>
                      <a:r>
                        <a:rPr lang="en-US" sz="1600">
                          <a:latin typeface="+mn-lt"/>
                        </a:rPr>
                        <a:t>PROJECT NAME</a:t>
                      </a:r>
                    </a:p>
                  </a:txBody>
                  <a:tcPr marL="69223" marR="69223" marT="34611" marB="34611"/>
                </a:tc>
                <a:extLst>
                  <a:ext uri="{0D108BD9-81ED-4DB2-BD59-A6C34878D82A}">
                    <a16:rowId xmlns:a16="http://schemas.microsoft.com/office/drawing/2014/main" val="3383506387"/>
                  </a:ext>
                </a:extLst>
              </a:tr>
              <a:tr h="280737">
                <a:tc rowSpan="4">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a:rPr>
                        <a:t>Air Quality/‌</a:t>
                      </a:r>
                      <a:br>
                        <a:rPr lang="en-US" sz="1600" b="1">
                          <a:solidFill>
                            <a:srgbClr val="000000"/>
                          </a:solidFill>
                          <a:effectLst/>
                          <a:latin typeface="+mn-lt"/>
                          <a:ea typeface="Calibri" panose="020F0502020204030204" pitchFamily="34" charset="0"/>
                          <a:cs typeface="Calibri"/>
                        </a:rPr>
                      </a:br>
                      <a:r>
                        <a:rPr lang="en-US" sz="1600" b="1">
                          <a:solidFill>
                            <a:srgbClr val="000000"/>
                          </a:solidFill>
                          <a:effectLst/>
                          <a:latin typeface="+mn-lt"/>
                          <a:ea typeface="Calibri" panose="020F0502020204030204" pitchFamily="34" charset="0"/>
                          <a:cs typeface="Calibri"/>
                        </a:rPr>
                        <a:t>Community Health</a:t>
                      </a: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LB-ELA_0192</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a:rPr>
                        <a:t>Bus Electrification Projects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44983342"/>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LB-ELA_0133</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a:rPr>
                        <a:t>LB-ELA Corridor Community Health Benefit Program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9905951"/>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LB-ELA_0191</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a:rPr>
                        <a:t>Zero-Emission Infrastructure for Autos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204290114"/>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LB-ELA_0218</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0"/>
                        </a:spcBef>
                        <a:spcAft>
                          <a:spcPts val="0"/>
                        </a:spcAft>
                      </a:pPr>
                      <a:r>
                        <a:rPr lang="en-US" sz="1600">
                          <a:solidFill>
                            <a:srgbClr val="000000"/>
                          </a:solidFill>
                          <a:effectLst/>
                          <a:latin typeface="+mn-lt"/>
                          <a:ea typeface="Calibri" panose="020F0502020204030204" pitchFamily="34" charset="0"/>
                          <a:cs typeface="Calibri"/>
                        </a:rPr>
                        <a:t>Air Quality Monitoring Stations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181026091"/>
                  </a:ext>
                </a:extLst>
              </a:tr>
              <a:tr h="280737">
                <a:tc rowSpan="3">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a:rPr>
                        <a:t>Environment</a:t>
                      </a: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LB-ELA_0134</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 Corridor Energy Reduction/‌Greenho use Gas (GHG) Emissions Reduction Program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78415156"/>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LB-ELA_0187</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 Corridor “Urban Greening” Initiative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099651815"/>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LB-ELA_0190</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Public Art/‌Aesthetics</a:t>
                      </a:r>
                      <a:endParaRPr lang="en-US" sz="1600" i="1" kern="1200">
                        <a:solidFill>
                          <a:srgbClr val="1F8695"/>
                        </a:solidFill>
                        <a:effectLst/>
                        <a:latin typeface="+mn-lt"/>
                        <a:ea typeface="Calibri" panose="020F0502020204030204" pitchFamily="34" charset="0"/>
                        <a:cs typeface="Calibri"/>
                      </a:endParaRPr>
                    </a:p>
                  </a:txBody>
                  <a:tcPr marL="27305" marR="27305" marT="0" marB="0" anchor="ctr"/>
                </a:tc>
                <a:extLst>
                  <a:ext uri="{0D108BD9-81ED-4DB2-BD59-A6C34878D82A}">
                    <a16:rowId xmlns:a16="http://schemas.microsoft.com/office/drawing/2014/main" val="3226069197"/>
                  </a:ext>
                </a:extLst>
              </a:tr>
              <a:tr h="280737">
                <a:tc rowSpan="4">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a:rPr>
                        <a:t>Housing Stabilization/ </a:t>
                      </a:r>
                      <a:br>
                        <a:rPr lang="en-US" sz="1600" b="1">
                          <a:solidFill>
                            <a:srgbClr val="000000"/>
                          </a:solidFill>
                          <a:effectLst/>
                          <a:latin typeface="+mn-lt"/>
                          <a:ea typeface="Calibri" panose="020F0502020204030204" pitchFamily="34" charset="0"/>
                          <a:cs typeface="Calibri"/>
                        </a:rPr>
                      </a:br>
                      <a:r>
                        <a:rPr lang="en-US" sz="1600" b="1">
                          <a:solidFill>
                            <a:srgbClr val="000000"/>
                          </a:solidFill>
                          <a:effectLst/>
                          <a:latin typeface="+mn-lt"/>
                          <a:ea typeface="Calibri" panose="020F0502020204030204" pitchFamily="34" charset="0"/>
                          <a:cs typeface="Calibri"/>
                        </a:rPr>
                        <a:t>‌Land Use</a:t>
                      </a: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LB-ELA_0009</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WSAB Transit-Oriented Development Strategic Implementation Plan and Program (TOD SIP)</a:t>
                      </a:r>
                      <a:endParaRPr lang="en-US" sz="1600" i="1" kern="1200">
                        <a:solidFill>
                          <a:srgbClr val="1F8695"/>
                        </a:solidFill>
                        <a:effectLst/>
                        <a:latin typeface="+mn-lt"/>
                        <a:ea typeface="Calibri" panose="020F0502020204030204" pitchFamily="34" charset="0"/>
                        <a:cs typeface="Calibri"/>
                      </a:endParaRPr>
                    </a:p>
                  </a:txBody>
                  <a:tcPr marL="27305" marR="27305" marT="0" marB="0" anchor="ctr"/>
                </a:tc>
                <a:extLst>
                  <a:ext uri="{0D108BD9-81ED-4DB2-BD59-A6C34878D82A}">
                    <a16:rowId xmlns:a16="http://schemas.microsoft.com/office/drawing/2014/main" val="1835009203"/>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LB-ELA_0193</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Transit-Oriented Communities/‌Land Use</a:t>
                      </a:r>
                      <a:endParaRPr lang="en-US" sz="1600" i="1" kern="1200">
                        <a:solidFill>
                          <a:srgbClr val="1F8695"/>
                        </a:solidFill>
                        <a:effectLst/>
                        <a:latin typeface="+mn-lt"/>
                        <a:ea typeface="Calibri" panose="020F0502020204030204" pitchFamily="34" charset="0"/>
                        <a:cs typeface="Calibri"/>
                      </a:endParaRPr>
                    </a:p>
                  </a:txBody>
                  <a:tcPr marL="27305" marR="27305" marT="0" marB="0" anchor="ctr"/>
                </a:tc>
                <a:extLst>
                  <a:ext uri="{0D108BD9-81ED-4DB2-BD59-A6C34878D82A}">
                    <a16:rowId xmlns:a16="http://schemas.microsoft.com/office/drawing/2014/main" val="394321727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LB-ELA_0194</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Homeless Programs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995558427"/>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LB-ELA_0135</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Housing Stabilization Policies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661397716"/>
                  </a:ext>
                </a:extLst>
              </a:tr>
              <a:tr h="280737">
                <a:tc rowSpan="4">
                  <a:txBody>
                    <a:bodyPr/>
                    <a:lstStyle/>
                    <a:p>
                      <a:pPr marL="0" marR="0">
                        <a:spcBef>
                          <a:spcPts val="300"/>
                        </a:spcBef>
                        <a:spcAft>
                          <a:spcPts val="300"/>
                        </a:spcAft>
                      </a:pPr>
                      <a:r>
                        <a:rPr lang="en-US" sz="1600" b="1">
                          <a:solidFill>
                            <a:srgbClr val="000000"/>
                          </a:solidFill>
                          <a:effectLst/>
                          <a:latin typeface="+mn-lt"/>
                          <a:ea typeface="Calibri" panose="020F0502020204030204" pitchFamily="34" charset="0"/>
                          <a:cs typeface="Calibri"/>
                        </a:rPr>
                        <a:t>Job Creation/</a:t>
                      </a:r>
                      <a:br>
                        <a:rPr lang="en-US" sz="1600" b="1">
                          <a:solidFill>
                            <a:srgbClr val="000000"/>
                          </a:solidFill>
                          <a:effectLst/>
                          <a:latin typeface="+mn-lt"/>
                          <a:ea typeface="Calibri" panose="020F0502020204030204" pitchFamily="34" charset="0"/>
                          <a:cs typeface="Calibri"/>
                        </a:rPr>
                      </a:br>
                      <a:r>
                        <a:rPr lang="en-US" sz="1600" b="1">
                          <a:solidFill>
                            <a:srgbClr val="000000"/>
                          </a:solidFill>
                          <a:effectLst/>
                          <a:latin typeface="+mn-lt"/>
                          <a:ea typeface="Calibri" panose="020F0502020204030204" pitchFamily="34" charset="0"/>
                          <a:cs typeface="Calibri"/>
                        </a:rPr>
                        <a:t>‌Work Opportunities</a:t>
                      </a:r>
                    </a:p>
                    <a:p>
                      <a:pPr marL="0" marR="0">
                        <a:spcBef>
                          <a:spcPts val="300"/>
                        </a:spcBef>
                        <a:spcAft>
                          <a:spcPts val="300"/>
                        </a:spcAft>
                      </a:pPr>
                      <a:endParaRPr lang="en-US" sz="1600">
                        <a:effectLst/>
                        <a:latin typeface="+mn-lt"/>
                        <a:ea typeface="Calibri" panose="020F0502020204030204" pitchFamily="34" charset="0"/>
                        <a:cs typeface="Calibri" panose="020F0502020204030204" pitchFamily="34" charset="0"/>
                      </a:endParaRPr>
                    </a:p>
                  </a:txBody>
                  <a:tcPr marL="27305" marR="27305" marT="0" marB="0"/>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LB-ELA_0197</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Vocational Educational Programs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425549769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LB-ELA_0195</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Targeted Hire Programs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3277781258"/>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LB-ELA_0196</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Employment/‌Recruitment Initiatives </a:t>
                      </a:r>
                      <a:endParaRPr lang="en-US" sz="1600" i="1" kern="1200">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2636900719"/>
                  </a:ext>
                </a:extLst>
              </a:tr>
              <a:tr h="280737">
                <a:tc vMerge="1">
                  <a:txBody>
                    <a:bodyPr/>
                    <a:lstStyle/>
                    <a:p>
                      <a:endParaRPr lang="en-US"/>
                    </a:p>
                  </a:txBody>
                  <a:tcP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LB-ELA_0186</a:t>
                      </a:r>
                      <a:endParaRPr lang="en-US" sz="1600">
                        <a:effectLst/>
                        <a:latin typeface="+mn-lt"/>
                        <a:ea typeface="Calibri" panose="020F0502020204030204" pitchFamily="34" charset="0"/>
                        <a:cs typeface="Calibri"/>
                      </a:endParaRPr>
                    </a:p>
                  </a:txBody>
                  <a:tcPr marL="27305" marR="27305" marT="0" marB="0" anchor="ctr"/>
                </a:tc>
                <a:tc>
                  <a:txBody>
                    <a:bodyPr/>
                    <a:lstStyle/>
                    <a:p>
                      <a:pPr marL="0" marR="0">
                        <a:spcBef>
                          <a:spcPts val="300"/>
                        </a:spcBef>
                        <a:spcAft>
                          <a:spcPts val="300"/>
                        </a:spcAft>
                      </a:pPr>
                      <a:r>
                        <a:rPr lang="en-US" sz="1600">
                          <a:solidFill>
                            <a:srgbClr val="000000"/>
                          </a:solidFill>
                          <a:effectLst/>
                          <a:latin typeface="+mn-lt"/>
                          <a:ea typeface="Calibri" panose="020F0502020204030204" pitchFamily="34" charset="0"/>
                          <a:cs typeface="Calibri"/>
                        </a:rPr>
                        <a:t>Economic Stabilization Policies </a:t>
                      </a:r>
                      <a:endParaRPr lang="en-US" sz="1600" i="1">
                        <a:solidFill>
                          <a:srgbClr val="1F8695"/>
                        </a:solidFill>
                        <a:effectLst/>
                        <a:latin typeface="+mn-lt"/>
                        <a:ea typeface="Calibri" panose="020F0502020204030204" pitchFamily="34" charset="0"/>
                        <a:cs typeface="Calibri" panose="020F0502020204030204" pitchFamily="34" charset="0"/>
                      </a:endParaRPr>
                    </a:p>
                  </a:txBody>
                  <a:tcPr marL="27305" marR="27305" marT="0" marB="0" anchor="ctr"/>
                </a:tc>
                <a:extLst>
                  <a:ext uri="{0D108BD9-81ED-4DB2-BD59-A6C34878D82A}">
                    <a16:rowId xmlns:a16="http://schemas.microsoft.com/office/drawing/2014/main" val="1053317544"/>
                  </a:ext>
                </a:extLst>
              </a:tr>
            </a:tbl>
          </a:graphicData>
        </a:graphic>
      </p:graphicFrame>
      <p:sp>
        <p:nvSpPr>
          <p:cNvPr id="6" name="Title 1">
            <a:extLst>
              <a:ext uri="{FF2B5EF4-FFF2-40B4-BE49-F238E27FC236}">
                <a16:creationId xmlns:a16="http://schemas.microsoft.com/office/drawing/2014/main" id="{1F6CA57A-2B51-C1E3-DB14-B3D16261CD4B}"/>
              </a:ext>
            </a:extLst>
          </p:cNvPr>
          <p:cNvSpPr txBox="1">
            <a:spLocks/>
          </p:cNvSpPr>
          <p:nvPr/>
        </p:nvSpPr>
        <p:spPr>
          <a:xfrm>
            <a:off x="231984" y="0"/>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t>CMIP Measure R/M Investment Summary – </a:t>
            </a:r>
          </a:p>
          <a:p>
            <a:r>
              <a:rPr lang="en-US" dirty="0"/>
              <a:t>Community Programs</a:t>
            </a:r>
          </a:p>
        </p:txBody>
      </p:sp>
    </p:spTree>
    <p:extLst>
      <p:ext uri="{BB962C8B-B14F-4D97-AF65-F5344CB8AC3E}">
        <p14:creationId xmlns:p14="http://schemas.microsoft.com/office/powerpoint/2010/main" val="1771530114"/>
      </p:ext>
    </p:extLst>
  </p:cSld>
  <p:clrMapOvr>
    <a:masterClrMapping/>
  </p:clrMapOvr>
  <p:transition spd="slow" advClick="0" advTm="0">
    <p:push dir="u"/>
  </p:transition>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36779"/>
            <a:ext cx="10515600" cy="1325563"/>
          </a:xfrm>
        </p:spPr>
        <p:txBody>
          <a:bodyPr/>
          <a:lstStyle/>
          <a:p>
            <a:r>
              <a:rPr lang="en-US"/>
              <a:t>CMIP Measure R/M Investment Summary – </a:t>
            </a:r>
            <a:br>
              <a:rPr lang="en-US"/>
            </a:br>
            <a:r>
              <a:rPr lang="en-US"/>
              <a:t>Community Programs</a:t>
            </a:r>
          </a:p>
        </p:txBody>
      </p:sp>
      <p:sp>
        <p:nvSpPr>
          <p:cNvPr id="7" name="TextBox 6">
            <a:extLst>
              <a:ext uri="{FF2B5EF4-FFF2-40B4-BE49-F238E27FC236}">
                <a16:creationId xmlns:a16="http://schemas.microsoft.com/office/drawing/2014/main" id="{11C3BA24-305B-697E-38F5-108F950BB537}"/>
              </a:ext>
            </a:extLst>
          </p:cNvPr>
          <p:cNvSpPr txBox="1"/>
          <p:nvPr/>
        </p:nvSpPr>
        <p:spPr>
          <a:xfrm>
            <a:off x="2449954" y="1015129"/>
            <a:ext cx="6971448" cy="5416868"/>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Initial Investment Recommendations: 	$40.0M</a:t>
            </a:r>
          </a:p>
          <a:p>
            <a:pPr marL="742950" lvl="1" indent="-285750">
              <a:buFont typeface="Arial" panose="020B0604020202020204" pitchFamily="34" charset="0"/>
              <a:buChar char="•"/>
              <a:defRPr/>
            </a:pPr>
            <a:r>
              <a:rPr lang="en-US" sz="2400">
                <a:solidFill>
                  <a:srgbClr val="000000"/>
                </a:solidFill>
                <a:latin typeface="Calibri" panose="020F0502020204030204"/>
              </a:rPr>
              <a:t>Development						$40.0M</a:t>
            </a:r>
          </a:p>
          <a:p>
            <a:pPr marL="742950" lvl="1" indent="-285750">
              <a:buFont typeface="Arial" panose="020B0604020202020204" pitchFamily="34" charset="0"/>
              <a:buChar char="•"/>
              <a:defRPr/>
            </a:pPr>
            <a:r>
              <a:rPr lang="en-US" sz="2400">
                <a:solidFill>
                  <a:srgbClr val="000000"/>
                </a:solidFill>
                <a:latin typeface="Calibri" panose="020F0502020204030204"/>
              </a:rPr>
              <a:t>Pre-Implementation				$0.0M</a:t>
            </a:r>
          </a:p>
          <a:p>
            <a:pPr marL="742950" lvl="1" indent="-285750">
              <a:buFont typeface="Arial" panose="020B0604020202020204" pitchFamily="34" charset="0"/>
              <a:buChar char="•"/>
              <a:defRPr/>
            </a:pPr>
            <a:r>
              <a:rPr lang="en-US" sz="2400">
                <a:solidFill>
                  <a:srgbClr val="000000"/>
                </a:solidFill>
                <a:latin typeface="Calibri" panose="020F0502020204030204"/>
              </a:rPr>
              <a:t>Implementation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Modal Program Recommendations: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Pre-Implementation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Future Implementation				$0.0M</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Total Initial Investment and Modal Programs: $40.0M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54201"/>
      </p:ext>
    </p:extLst>
  </p:cSld>
  <p:clrMapOvr>
    <a:masterClrMapping/>
  </p:clrMapOvr>
  <p:transition spd="slow" advClick="0" advTm="0">
    <p:push dir="u"/>
  </p:transition>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Next Steps</a:t>
            </a:r>
          </a:p>
        </p:txBody>
      </p:sp>
      <p:sp>
        <p:nvSpPr>
          <p:cNvPr id="3" name="Content Placeholder 2">
            <a:extLst>
              <a:ext uri="{FF2B5EF4-FFF2-40B4-BE49-F238E27FC236}">
                <a16:creationId xmlns:a16="http://schemas.microsoft.com/office/drawing/2014/main" id="{FA4A828A-3138-B6E9-B20C-EAD3C135275E}"/>
              </a:ext>
            </a:extLst>
          </p:cNvPr>
          <p:cNvSpPr txBox="1">
            <a:spLocks/>
          </p:cNvSpPr>
          <p:nvPr/>
        </p:nvSpPr>
        <p:spPr>
          <a:xfrm>
            <a:off x="321366" y="1090981"/>
            <a:ext cx="11083920" cy="4699137"/>
          </a:xfrm>
          <a:prstGeom prst="rect">
            <a:avLst/>
          </a:prstGeom>
        </p:spPr>
        <p:txBody>
          <a:bodyPr lIns="91440" tIns="45720" rIns="91440" bIns="4572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a:ea typeface="Times New Roman" panose="02020603050405020304" pitchFamily="18" charset="0"/>
                <a:cs typeface="Calibri"/>
              </a:rPr>
              <a:t>Engage potential partners to establish Community Program development working groups by topic areas (Similar to ZET Working Group)</a:t>
            </a:r>
          </a:p>
          <a:p>
            <a:pPr lvl="1">
              <a:spcBef>
                <a:spcPts val="600"/>
              </a:spcBef>
              <a:spcAft>
                <a:spcPts val="600"/>
              </a:spcAft>
            </a:pPr>
            <a:r>
              <a:rPr lang="en-US">
                <a:ea typeface="Times New Roman" panose="02020603050405020304" pitchFamily="18" charset="0"/>
                <a:cs typeface="Calibri"/>
              </a:rPr>
              <a:t>Project team will contact potential partners in late January and early February</a:t>
            </a:r>
          </a:p>
          <a:p>
            <a:pPr lvl="1">
              <a:spcBef>
                <a:spcPts val="600"/>
              </a:spcBef>
              <a:spcAft>
                <a:spcPts val="600"/>
              </a:spcAft>
            </a:pPr>
            <a:r>
              <a:rPr lang="en-US">
                <a:ea typeface="Times New Roman" panose="02020603050405020304" pitchFamily="18" charset="0"/>
                <a:cs typeface="Calibri"/>
              </a:rPr>
              <a:t>Reach out to Project Team proactively if interested in participating in one or more working groups (no commitment necessary yet)</a:t>
            </a:r>
            <a:endParaRPr lang="en-US" sz="2000">
              <a:ea typeface="Times New Roman" panose="02020603050405020304" pitchFamily="18" charset="0"/>
              <a:cs typeface="Calibri"/>
            </a:endParaRPr>
          </a:p>
          <a:p>
            <a:pPr marL="457200" lvl="1" indent="0">
              <a:spcBef>
                <a:spcPts val="300"/>
              </a:spcBef>
              <a:spcAft>
                <a:spcPts val="300"/>
              </a:spcAft>
              <a:buFont typeface="Arial" panose="020B0604020202020204" pitchFamily="34" charset="0"/>
              <a:buNone/>
            </a:pPr>
            <a:endParaRPr lang="en-US" sz="2000">
              <a:ea typeface="Times New Roman" panose="02020603050405020304" pitchFamily="18" charset="0"/>
              <a:cs typeface="Calibri" panose="020F0502020204030204" pitchFamily="34" charset="0"/>
            </a:endParaRPr>
          </a:p>
          <a:p>
            <a:pPr>
              <a:spcBef>
                <a:spcPts val="600"/>
              </a:spcBef>
              <a:spcAft>
                <a:spcPts val="600"/>
              </a:spcAft>
            </a:pPr>
            <a:r>
              <a:rPr lang="en-US" sz="2000">
                <a:ea typeface="Times New Roman" panose="02020603050405020304" pitchFamily="18" charset="0"/>
                <a:cs typeface="Calibri"/>
              </a:rPr>
              <a:t>Community Program working groups will:</a:t>
            </a:r>
          </a:p>
          <a:p>
            <a:pPr lvl="1">
              <a:spcBef>
                <a:spcPts val="600"/>
              </a:spcBef>
              <a:spcAft>
                <a:spcPts val="600"/>
              </a:spcAft>
            </a:pPr>
            <a:r>
              <a:rPr lang="en-US" b="1">
                <a:ea typeface="Times New Roman" panose="02020603050405020304" pitchFamily="18" charset="0"/>
                <a:cs typeface="Calibri"/>
              </a:rPr>
              <a:t>Identify existing programs</a:t>
            </a:r>
            <a:r>
              <a:rPr lang="en-US">
                <a:ea typeface="Times New Roman" panose="02020603050405020304" pitchFamily="18" charset="0"/>
                <a:cs typeface="Calibri"/>
              </a:rPr>
              <a:t> that Metro can support through funding, grant-writing, technical assistance, or other facilitation roles</a:t>
            </a:r>
          </a:p>
          <a:p>
            <a:pPr lvl="1">
              <a:spcBef>
                <a:spcPts val="600"/>
              </a:spcBef>
              <a:spcAft>
                <a:spcPts val="600"/>
              </a:spcAft>
            </a:pPr>
            <a:r>
              <a:rPr lang="en-US" b="1">
                <a:ea typeface="Times New Roman" panose="02020603050405020304" pitchFamily="18" charset="0"/>
                <a:cs typeface="Calibri"/>
              </a:rPr>
              <a:t>Identify additional funding/grant opportunities</a:t>
            </a:r>
            <a:r>
              <a:rPr lang="en-US">
                <a:ea typeface="Times New Roman" panose="02020603050405020304" pitchFamily="18" charset="0"/>
                <a:cs typeface="Calibri"/>
              </a:rPr>
              <a:t> for Community Programs ineligible for Measure R/M funding (i.e., no direct transportation nexus)</a:t>
            </a:r>
            <a:endParaRPr lang="en-US"/>
          </a:p>
          <a:p>
            <a:pPr lvl="1">
              <a:spcBef>
                <a:spcPts val="600"/>
              </a:spcBef>
              <a:spcAft>
                <a:spcPts val="600"/>
              </a:spcAft>
            </a:pPr>
            <a:r>
              <a:rPr lang="en-US" b="1">
                <a:ea typeface="Times New Roman" panose="02020603050405020304" pitchFamily="18" charset="0"/>
                <a:cs typeface="Calibri"/>
              </a:rPr>
              <a:t>Define detailed objectives, parameters, and actions</a:t>
            </a:r>
            <a:r>
              <a:rPr lang="en-US">
                <a:ea typeface="Times New Roman" panose="02020603050405020304" pitchFamily="18" charset="0"/>
                <a:cs typeface="Calibri"/>
              </a:rPr>
              <a:t> for new Community Programs</a:t>
            </a:r>
          </a:p>
          <a:p>
            <a:pPr lvl="1">
              <a:spcBef>
                <a:spcPts val="600"/>
              </a:spcBef>
              <a:spcAft>
                <a:spcPts val="600"/>
              </a:spcAft>
            </a:pPr>
            <a:r>
              <a:rPr lang="en-US" b="1">
                <a:ea typeface="Times New Roman" panose="02020603050405020304" pitchFamily="18" charset="0"/>
                <a:cs typeface="Calibri"/>
              </a:rPr>
              <a:t>Identify funding allocations</a:t>
            </a:r>
            <a:r>
              <a:rPr lang="en-US">
                <a:ea typeface="Times New Roman" panose="02020603050405020304" pitchFamily="18" charset="0"/>
                <a:cs typeface="Calibri"/>
              </a:rPr>
              <a:t> within topic areas based on Community Program pathways and funding needs</a:t>
            </a:r>
            <a:endParaRPr lang="en-US" sz="2000">
              <a:ea typeface="Times New Roman" panose="02020603050405020304" pitchFamily="18" charset="0"/>
              <a:cs typeface="Calibri"/>
            </a:endParaRPr>
          </a:p>
          <a:p>
            <a:pPr>
              <a:spcBef>
                <a:spcPts val="300"/>
              </a:spcBef>
              <a:spcAft>
                <a:spcPts val="300"/>
              </a:spcAft>
            </a:pPr>
            <a:endParaRPr lang="en-US" sz="2000"/>
          </a:p>
        </p:txBody>
      </p:sp>
    </p:spTree>
    <p:extLst>
      <p:ext uri="{BB962C8B-B14F-4D97-AF65-F5344CB8AC3E}">
        <p14:creationId xmlns:p14="http://schemas.microsoft.com/office/powerpoint/2010/main" val="3027806028"/>
      </p:ext>
    </p:extLst>
  </p:cSld>
  <p:clrMapOvr>
    <a:masterClrMapping/>
  </p:clrMapOvr>
  <p:transition spd="slow" advClick="0" advTm="0">
    <p:push dir="u"/>
  </p:transition>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Potential Partners by Community Program Topic Area</a:t>
            </a:r>
          </a:p>
          <a:p>
            <a:endParaRPr lang="en-US"/>
          </a:p>
        </p:txBody>
      </p:sp>
      <p:pic>
        <p:nvPicPr>
          <p:cNvPr id="4" name="Picture 3">
            <a:extLst>
              <a:ext uri="{FF2B5EF4-FFF2-40B4-BE49-F238E27FC236}">
                <a16:creationId xmlns:a16="http://schemas.microsoft.com/office/drawing/2014/main" id="{1FE61331-7AB7-0CE8-5857-C535D51257BA}"/>
              </a:ext>
            </a:extLst>
          </p:cNvPr>
          <p:cNvPicPr>
            <a:picLocks noChangeAspect="1"/>
          </p:cNvPicPr>
          <p:nvPr/>
        </p:nvPicPr>
        <p:blipFill>
          <a:blip r:embed="rId4"/>
          <a:stretch>
            <a:fillRect/>
          </a:stretch>
        </p:blipFill>
        <p:spPr>
          <a:xfrm>
            <a:off x="135796" y="1005151"/>
            <a:ext cx="11887204" cy="5778633"/>
          </a:xfrm>
          <a:prstGeom prst="rect">
            <a:avLst/>
          </a:prstGeom>
        </p:spPr>
      </p:pic>
    </p:spTree>
    <p:extLst>
      <p:ext uri="{BB962C8B-B14F-4D97-AF65-F5344CB8AC3E}">
        <p14:creationId xmlns:p14="http://schemas.microsoft.com/office/powerpoint/2010/main" val="1549844857"/>
      </p:ext>
    </p:extLst>
  </p:cSld>
  <p:clrMapOvr>
    <a:masterClrMapping/>
  </p:clrMapOvr>
  <p:transition spd="slow" advClick="0" advTm="0">
    <p:push dir="u"/>
  </p:transition>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94269" y="2256481"/>
            <a:ext cx="12172996" cy="769441"/>
          </a:xfrm>
          <a:prstGeom prst="rect">
            <a:avLst/>
          </a:prstGeom>
          <a:noFill/>
        </p:spPr>
        <p:txBody>
          <a:bodyPr wrap="square" lIns="91440" tIns="45720" rIns="91440" bIns="45720" anchor="t">
            <a:spAutoFit/>
          </a:bodyPr>
          <a:lstStyle/>
          <a:p>
            <a:pPr algn="ctr"/>
            <a:r>
              <a:rPr lang="en-US" sz="4400" b="1">
                <a:solidFill>
                  <a:schemeClr val="bg1"/>
                </a:solidFill>
                <a:cs typeface="Times New Roman"/>
              </a:rPr>
              <a:t>Funding Strategy Framework</a:t>
            </a:r>
            <a:endParaRPr lang="es-419" sz="4400" b="1">
              <a:solidFill>
                <a:schemeClr val="bg1"/>
              </a:solidFill>
            </a:endParaRPr>
          </a:p>
        </p:txBody>
      </p:sp>
    </p:spTree>
    <p:extLst>
      <p:ext uri="{BB962C8B-B14F-4D97-AF65-F5344CB8AC3E}">
        <p14:creationId xmlns:p14="http://schemas.microsoft.com/office/powerpoint/2010/main" val="1331625336"/>
      </p:ext>
    </p:extLst>
  </p:cSld>
  <p:clrMapOvr>
    <a:masterClrMapping/>
  </p:clrMapOvr>
  <p:transition spd="slow" advClick="0" advTm="30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8256-F3A6-208F-8C5B-270851F5C42E}"/>
              </a:ext>
            </a:extLst>
          </p:cNvPr>
          <p:cNvSpPr>
            <a:spLocks noGrp="1"/>
          </p:cNvSpPr>
          <p:nvPr>
            <p:ph type="title"/>
          </p:nvPr>
        </p:nvSpPr>
        <p:spPr/>
        <p:txBody>
          <a:bodyPr/>
          <a:lstStyle/>
          <a:p>
            <a:r>
              <a:rPr lang="en-US"/>
              <a:t>Funding Strategy: Measure R and Measure M funds</a:t>
            </a:r>
          </a:p>
        </p:txBody>
      </p:sp>
      <p:sp>
        <p:nvSpPr>
          <p:cNvPr id="3" name="TextBox 2">
            <a:extLst>
              <a:ext uri="{FF2B5EF4-FFF2-40B4-BE49-F238E27FC236}">
                <a16:creationId xmlns:a16="http://schemas.microsoft.com/office/drawing/2014/main" id="{1BE6F0B7-F04C-3C22-2B7C-BD67E7368D78}"/>
              </a:ext>
            </a:extLst>
          </p:cNvPr>
          <p:cNvSpPr txBox="1"/>
          <p:nvPr/>
        </p:nvSpPr>
        <p:spPr>
          <a:xfrm>
            <a:off x="497051" y="924771"/>
            <a:ext cx="10760133" cy="370357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Measure R</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a:p>
            <a:pPr marL="342900" marR="0" lvl="0" indent="-225425"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$243 million of remaining Measure R LB-ELA South highway funds are available for CMIP projects (includes Board-adopted $50 million commitment of Measure R funds as seed funding for the ZE Truck program).   If needed, the ZE Truck program could free up Measure R funds if the program cash flow allows.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2254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Remaining Measure R funds ($193 million) are available immediately for eligible projects and modal programs which demonstrate high project readiness, and which align highly with outcomes and benefits sought for the CMIP.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117475"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Measure M</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a:p>
            <a:pPr marL="342900" marR="0" lvl="1" indent="-2254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$500 million of Measure M funds are available over the near to medium term, with $250 million available in FY 2026 and an additional $250 million available in FY 2032. </a:t>
            </a:r>
            <a:endParaRPr kumimoji="0" lang="en-US" sz="1800" b="0" i="0" u="none" strike="noStrike" kern="1200" cap="none" spc="0" normalizeH="0" baseline="0" noProof="0">
              <a:ln>
                <a:noFill/>
              </a:ln>
              <a:solidFill>
                <a:srgbClr val="000000"/>
              </a:solidFill>
              <a:effectLst/>
              <a:uLnTx/>
              <a:uFillTx/>
              <a:latin typeface="Calibri"/>
              <a:ea typeface="Calibri"/>
              <a:cs typeface="Calibri"/>
            </a:endParaRPr>
          </a:p>
          <a:p>
            <a:pPr marL="117475" marR="0" lvl="1"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Calibri" panose="020F0502020204030204" pitchFamily="34" charset="0"/>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Total funding availability</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a:p>
            <a:pPr marL="117475"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aphicFrame>
        <p:nvGraphicFramePr>
          <p:cNvPr id="5" name="Table 4">
            <a:extLst>
              <a:ext uri="{FF2B5EF4-FFF2-40B4-BE49-F238E27FC236}">
                <a16:creationId xmlns:a16="http://schemas.microsoft.com/office/drawing/2014/main" id="{F5B482DD-5540-4978-BC1C-99334A5AF6E9}"/>
              </a:ext>
            </a:extLst>
          </p:cNvPr>
          <p:cNvGraphicFramePr>
            <a:graphicFrameLocks noGrp="1"/>
          </p:cNvGraphicFramePr>
          <p:nvPr/>
        </p:nvGraphicFramePr>
        <p:xfrm>
          <a:off x="908998" y="4477983"/>
          <a:ext cx="9951450" cy="1219200"/>
        </p:xfrm>
        <a:graphic>
          <a:graphicData uri="http://schemas.openxmlformats.org/drawingml/2006/table">
            <a:tbl>
              <a:tblPr firstRow="1" bandRow="1">
                <a:tableStyleId>{5C22544A-7EE6-4342-B048-85BDC9FD1C3A}</a:tableStyleId>
              </a:tblPr>
              <a:tblGrid>
                <a:gridCol w="1990290">
                  <a:extLst>
                    <a:ext uri="{9D8B030D-6E8A-4147-A177-3AD203B41FA5}">
                      <a16:colId xmlns:a16="http://schemas.microsoft.com/office/drawing/2014/main" val="363908301"/>
                    </a:ext>
                  </a:extLst>
                </a:gridCol>
                <a:gridCol w="1990290">
                  <a:extLst>
                    <a:ext uri="{9D8B030D-6E8A-4147-A177-3AD203B41FA5}">
                      <a16:colId xmlns:a16="http://schemas.microsoft.com/office/drawing/2014/main" val="2956281724"/>
                    </a:ext>
                  </a:extLst>
                </a:gridCol>
                <a:gridCol w="1990290">
                  <a:extLst>
                    <a:ext uri="{9D8B030D-6E8A-4147-A177-3AD203B41FA5}">
                      <a16:colId xmlns:a16="http://schemas.microsoft.com/office/drawing/2014/main" val="1567740074"/>
                    </a:ext>
                  </a:extLst>
                </a:gridCol>
                <a:gridCol w="1990290">
                  <a:extLst>
                    <a:ext uri="{9D8B030D-6E8A-4147-A177-3AD203B41FA5}">
                      <a16:colId xmlns:a16="http://schemas.microsoft.com/office/drawing/2014/main" val="3491626114"/>
                    </a:ext>
                  </a:extLst>
                </a:gridCol>
                <a:gridCol w="1990290">
                  <a:extLst>
                    <a:ext uri="{9D8B030D-6E8A-4147-A177-3AD203B41FA5}">
                      <a16:colId xmlns:a16="http://schemas.microsoft.com/office/drawing/2014/main" val="11200418"/>
                    </a:ext>
                  </a:extLst>
                </a:gridCol>
              </a:tblGrid>
              <a:tr h="288106">
                <a:tc>
                  <a:txBody>
                    <a:bodyPr/>
                    <a:lstStyle/>
                    <a:p>
                      <a:r>
                        <a:rPr lang="en-US" sz="1400"/>
                        <a:t>Source</a:t>
                      </a:r>
                    </a:p>
                  </a:txBody>
                  <a:tcPr/>
                </a:tc>
                <a:tc>
                  <a:txBody>
                    <a:bodyPr/>
                    <a:lstStyle/>
                    <a:p>
                      <a:r>
                        <a:rPr lang="en-US" sz="1400"/>
                        <a:t>Immediate (2024)</a:t>
                      </a:r>
                    </a:p>
                  </a:txBody>
                  <a:tcPr/>
                </a:tc>
                <a:tc>
                  <a:txBody>
                    <a:bodyPr/>
                    <a:lstStyle/>
                    <a:p>
                      <a:r>
                        <a:rPr lang="en-US" sz="1400"/>
                        <a:t>FY 2026</a:t>
                      </a:r>
                    </a:p>
                  </a:txBody>
                  <a:tcPr/>
                </a:tc>
                <a:tc>
                  <a:txBody>
                    <a:bodyPr/>
                    <a:lstStyle/>
                    <a:p>
                      <a:r>
                        <a:rPr lang="en-US" sz="1400"/>
                        <a:t>FY 2032</a:t>
                      </a:r>
                    </a:p>
                  </a:txBody>
                  <a:tcPr/>
                </a:tc>
                <a:tc>
                  <a:txBody>
                    <a:bodyPr/>
                    <a:lstStyle/>
                    <a:p>
                      <a:r>
                        <a:rPr lang="en-US" sz="1400"/>
                        <a:t>Total</a:t>
                      </a:r>
                    </a:p>
                  </a:txBody>
                  <a:tcPr/>
                </a:tc>
                <a:extLst>
                  <a:ext uri="{0D108BD9-81ED-4DB2-BD59-A6C34878D82A}">
                    <a16:rowId xmlns:a16="http://schemas.microsoft.com/office/drawing/2014/main" val="3621584749"/>
                  </a:ext>
                </a:extLst>
              </a:tr>
              <a:tr h="288106">
                <a:tc>
                  <a:txBody>
                    <a:bodyPr/>
                    <a:lstStyle/>
                    <a:p>
                      <a:r>
                        <a:rPr lang="en-US" sz="1400"/>
                        <a:t>Measure R*</a:t>
                      </a:r>
                    </a:p>
                  </a:txBody>
                  <a:tcPr/>
                </a:tc>
                <a:tc>
                  <a:txBody>
                    <a:bodyPr/>
                    <a:lstStyle/>
                    <a:p>
                      <a:r>
                        <a:rPr lang="en-US" sz="1400"/>
                        <a:t>$243m</a:t>
                      </a:r>
                    </a:p>
                  </a:txBody>
                  <a:tcPr/>
                </a:tc>
                <a:tc>
                  <a:txBody>
                    <a:bodyPr/>
                    <a:lstStyle/>
                    <a:p>
                      <a:endParaRPr lang="en-US" sz="1400"/>
                    </a:p>
                  </a:txBody>
                  <a:tcPr/>
                </a:tc>
                <a:tc>
                  <a:txBody>
                    <a:bodyPr/>
                    <a:lstStyle/>
                    <a:p>
                      <a:endParaRPr lang="en-US" sz="1400"/>
                    </a:p>
                  </a:txBody>
                  <a:tcPr/>
                </a:tc>
                <a:tc>
                  <a:txBody>
                    <a:bodyPr/>
                    <a:lstStyle/>
                    <a:p>
                      <a:r>
                        <a:rPr lang="en-US" sz="1400"/>
                        <a:t>$243m</a:t>
                      </a:r>
                    </a:p>
                  </a:txBody>
                  <a:tcPr/>
                </a:tc>
                <a:extLst>
                  <a:ext uri="{0D108BD9-81ED-4DB2-BD59-A6C34878D82A}">
                    <a16:rowId xmlns:a16="http://schemas.microsoft.com/office/drawing/2014/main" val="224117878"/>
                  </a:ext>
                </a:extLst>
              </a:tr>
              <a:tr h="288106">
                <a:tc>
                  <a:txBody>
                    <a:bodyPr/>
                    <a:lstStyle/>
                    <a:p>
                      <a:r>
                        <a:rPr lang="en-US" sz="1400"/>
                        <a:t>Measure M</a:t>
                      </a:r>
                    </a:p>
                  </a:txBody>
                  <a:tcPr/>
                </a:tc>
                <a:tc>
                  <a:txBody>
                    <a:bodyPr/>
                    <a:lstStyle/>
                    <a:p>
                      <a:endParaRPr lang="en-US" sz="1400"/>
                    </a:p>
                  </a:txBody>
                  <a:tcPr/>
                </a:tc>
                <a:tc>
                  <a:txBody>
                    <a:bodyPr/>
                    <a:lstStyle/>
                    <a:p>
                      <a:r>
                        <a:rPr lang="en-US" sz="1400"/>
                        <a:t>$250m</a:t>
                      </a:r>
                    </a:p>
                  </a:txBody>
                  <a:tcPr/>
                </a:tc>
                <a:tc>
                  <a:txBody>
                    <a:bodyPr/>
                    <a:lstStyle/>
                    <a:p>
                      <a:r>
                        <a:rPr lang="en-US" sz="1400"/>
                        <a:t>$250m</a:t>
                      </a:r>
                    </a:p>
                  </a:txBody>
                  <a:tcPr/>
                </a:tc>
                <a:tc>
                  <a:txBody>
                    <a:bodyPr/>
                    <a:lstStyle/>
                    <a:p>
                      <a:r>
                        <a:rPr lang="en-US" sz="1400"/>
                        <a:t>$500m</a:t>
                      </a:r>
                    </a:p>
                  </a:txBody>
                  <a:tcPr/>
                </a:tc>
                <a:extLst>
                  <a:ext uri="{0D108BD9-81ED-4DB2-BD59-A6C34878D82A}">
                    <a16:rowId xmlns:a16="http://schemas.microsoft.com/office/drawing/2014/main" val="2295896724"/>
                  </a:ext>
                </a:extLst>
              </a:tr>
              <a:tr h="173204">
                <a:tc>
                  <a:txBody>
                    <a:bodyPr/>
                    <a:lstStyle/>
                    <a:p>
                      <a:r>
                        <a:rPr lang="en-US" sz="1400" b="1"/>
                        <a:t>Total</a:t>
                      </a:r>
                    </a:p>
                  </a:txBody>
                  <a:tcPr/>
                </a:tc>
                <a:tc>
                  <a:txBody>
                    <a:bodyPr/>
                    <a:lstStyle/>
                    <a:p>
                      <a:r>
                        <a:rPr lang="en-US" sz="1400" b="0"/>
                        <a:t>$243m</a:t>
                      </a:r>
                    </a:p>
                  </a:txBody>
                  <a:tcPr/>
                </a:tc>
                <a:tc>
                  <a:txBody>
                    <a:bodyPr/>
                    <a:lstStyle/>
                    <a:p>
                      <a:r>
                        <a:rPr lang="en-US" sz="1400" b="0"/>
                        <a:t>$250m</a:t>
                      </a:r>
                    </a:p>
                  </a:txBody>
                  <a:tcPr/>
                </a:tc>
                <a:tc>
                  <a:txBody>
                    <a:bodyPr/>
                    <a:lstStyle/>
                    <a:p>
                      <a:r>
                        <a:rPr lang="en-US" sz="1400" b="0"/>
                        <a:t>$250m</a:t>
                      </a:r>
                    </a:p>
                  </a:txBody>
                  <a:tcPr/>
                </a:tc>
                <a:tc>
                  <a:txBody>
                    <a:bodyPr/>
                    <a:lstStyle/>
                    <a:p>
                      <a:r>
                        <a:rPr lang="en-US" sz="1400" b="1"/>
                        <a:t>$743m</a:t>
                      </a:r>
                    </a:p>
                  </a:txBody>
                  <a:tcPr/>
                </a:tc>
                <a:extLst>
                  <a:ext uri="{0D108BD9-81ED-4DB2-BD59-A6C34878D82A}">
                    <a16:rowId xmlns:a16="http://schemas.microsoft.com/office/drawing/2014/main" val="2789999270"/>
                  </a:ext>
                </a:extLst>
              </a:tr>
            </a:tbl>
          </a:graphicData>
        </a:graphic>
      </p:graphicFrame>
      <p:sp>
        <p:nvSpPr>
          <p:cNvPr id="7" name="TextBox 6">
            <a:extLst>
              <a:ext uri="{FF2B5EF4-FFF2-40B4-BE49-F238E27FC236}">
                <a16:creationId xmlns:a16="http://schemas.microsoft.com/office/drawing/2014/main" id="{886C6891-66CC-8D40-BA36-43F539BA4DC0}"/>
              </a:ext>
            </a:extLst>
          </p:cNvPr>
          <p:cNvSpPr txBox="1"/>
          <p:nvPr/>
        </p:nvSpPr>
        <p:spPr>
          <a:xfrm>
            <a:off x="6902384" y="6295252"/>
            <a:ext cx="60976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*including $50M of funds committed for ZE truck program</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666994"/>
      </p:ext>
    </p:extLst>
  </p:cSld>
  <p:clrMapOvr>
    <a:masterClrMapping/>
  </p:clrMapOvr>
  <p:transition spd="slow" advClick="0" advTm="12000">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5791" y="1032199"/>
            <a:ext cx="10810875" cy="1224915"/>
          </a:xfrm>
          <a:prstGeom prst="rect">
            <a:avLst/>
          </a:prstGeom>
        </p:spPr>
        <p:txBody>
          <a:bodyPr vert="horz" wrap="square" lIns="0" tIns="1270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a:ln>
                  <a:noFill/>
                </a:ln>
                <a:solidFill>
                  <a:srgbClr val="2AB4C7"/>
                </a:solidFill>
                <a:effectLst/>
                <a:uLnTx/>
                <a:uFillTx/>
                <a:latin typeface="Calibri"/>
                <a:ea typeface="+mn-ea"/>
                <a:cs typeface="Calibri"/>
              </a:rPr>
              <a:t>Estimated </a:t>
            </a:r>
            <a:r>
              <a:rPr kumimoji="0" sz="1800" b="1" i="0" u="none" strike="noStrike" kern="1200" cap="none" spc="0" normalizeH="0" baseline="0" noProof="0">
                <a:ln>
                  <a:noFill/>
                </a:ln>
                <a:solidFill>
                  <a:srgbClr val="2AB4C7"/>
                </a:solidFill>
                <a:effectLst/>
                <a:uLnTx/>
                <a:uFillTx/>
                <a:latin typeface="Calibri"/>
                <a:ea typeface="+mn-ea"/>
                <a:cs typeface="Calibri"/>
              </a:rPr>
              <a:t>funding</a:t>
            </a:r>
            <a:r>
              <a:rPr kumimoji="0" sz="1800" b="1" i="0" u="none" strike="noStrike" kern="1200" cap="none" spc="-50" normalizeH="0" baseline="0" noProof="0">
                <a:ln>
                  <a:noFill/>
                </a:ln>
                <a:solidFill>
                  <a:srgbClr val="2AB4C7"/>
                </a:solidFill>
                <a:effectLst/>
                <a:uLnTx/>
                <a:uFillTx/>
                <a:latin typeface="Calibri"/>
                <a:ea typeface="+mn-ea"/>
                <a:cs typeface="Calibri"/>
              </a:rPr>
              <a:t> </a:t>
            </a:r>
            <a:r>
              <a:rPr kumimoji="0" sz="1800" b="1" i="0" u="none" strike="noStrike" kern="1200" cap="none" spc="0" normalizeH="0" baseline="0" noProof="0">
                <a:ln>
                  <a:noFill/>
                </a:ln>
                <a:solidFill>
                  <a:srgbClr val="2AB4C7"/>
                </a:solidFill>
                <a:effectLst/>
                <a:uLnTx/>
                <a:uFillTx/>
                <a:latin typeface="Calibri"/>
                <a:ea typeface="+mn-ea"/>
                <a:cs typeface="Calibri"/>
              </a:rPr>
              <a:t>needs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22606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1800" b="0" i="0" u="none" strike="noStrike" kern="1200" cap="none" spc="-5" normalizeH="0" baseline="0" noProof="0">
                <a:ln>
                  <a:noFill/>
                </a:ln>
                <a:solidFill>
                  <a:prstClr val="black"/>
                </a:solidFill>
                <a:effectLst/>
                <a:uLnTx/>
                <a:uFillTx/>
                <a:latin typeface="Calibri"/>
                <a:ea typeface="+mn-ea"/>
                <a:cs typeface="Calibri"/>
              </a:rPr>
              <a:t>The $743m of Measure </a:t>
            </a:r>
            <a:r>
              <a:rPr kumimoji="0" sz="1800" b="0" i="0" u="none" strike="noStrike" kern="1200" cap="none" spc="0" normalizeH="0" baseline="0" noProof="0">
                <a:ln>
                  <a:noFill/>
                </a:ln>
                <a:solidFill>
                  <a:prstClr val="black"/>
                </a:solidFill>
                <a:effectLst/>
                <a:uLnTx/>
                <a:uFillTx/>
                <a:latin typeface="Calibri"/>
                <a:ea typeface="+mn-ea"/>
                <a:cs typeface="Calibri"/>
              </a:rPr>
              <a:t>R and </a:t>
            </a:r>
            <a:r>
              <a:rPr kumimoji="0" sz="1800" b="0" i="0" u="none" strike="noStrike" kern="1200" cap="none" spc="-5" normalizeH="0" baseline="0" noProof="0">
                <a:ln>
                  <a:noFill/>
                </a:ln>
                <a:solidFill>
                  <a:prstClr val="black"/>
                </a:solidFill>
                <a:effectLst/>
                <a:uLnTx/>
                <a:uFillTx/>
                <a:latin typeface="Calibri"/>
                <a:ea typeface="+mn-ea"/>
                <a:cs typeface="Calibri"/>
              </a:rPr>
              <a:t>Measure </a:t>
            </a:r>
            <a:r>
              <a:rPr kumimoji="0" sz="1800" b="0" i="0" u="none" strike="noStrike" kern="1200" cap="none" spc="0" normalizeH="0" baseline="0" noProof="0">
                <a:ln>
                  <a:noFill/>
                </a:ln>
                <a:solidFill>
                  <a:prstClr val="black"/>
                </a:solidFill>
                <a:effectLst/>
                <a:uLnTx/>
                <a:uFillTx/>
                <a:latin typeface="Calibri"/>
                <a:ea typeface="+mn-ea"/>
                <a:cs typeface="Calibri"/>
              </a:rPr>
              <a:t>M funds </a:t>
            </a:r>
            <a:r>
              <a:rPr kumimoji="0" sz="1800" b="0" i="0" u="none" strike="noStrike" kern="1200" cap="none" spc="-5" normalizeH="0" baseline="0" noProof="0">
                <a:ln>
                  <a:noFill/>
                </a:ln>
                <a:solidFill>
                  <a:prstClr val="black"/>
                </a:solidFill>
                <a:effectLst/>
                <a:uLnTx/>
                <a:uFillTx/>
                <a:latin typeface="Calibri"/>
                <a:ea typeface="+mn-ea"/>
                <a:cs typeface="Calibri"/>
              </a:rPr>
              <a:t>will </a:t>
            </a:r>
            <a:r>
              <a:rPr kumimoji="0" sz="1800" b="0" i="0" u="none" strike="noStrike" kern="1200" cap="none" spc="-10" normalizeH="0" baseline="0" noProof="0">
                <a:ln>
                  <a:noFill/>
                </a:ln>
                <a:solidFill>
                  <a:prstClr val="black"/>
                </a:solidFill>
                <a:effectLst/>
                <a:uLnTx/>
                <a:uFillTx/>
                <a:latin typeface="Calibri"/>
                <a:ea typeface="+mn-ea"/>
                <a:cs typeface="Calibri"/>
              </a:rPr>
              <a:t>provide important </a:t>
            </a:r>
            <a:r>
              <a:rPr kumimoji="0" sz="1800" b="0" i="0" u="none" strike="noStrike" kern="1200" cap="none" spc="0" normalizeH="0" baseline="0" noProof="0">
                <a:ln>
                  <a:noFill/>
                </a:ln>
                <a:solidFill>
                  <a:prstClr val="black"/>
                </a:solidFill>
                <a:effectLst/>
                <a:uLnTx/>
                <a:uFillTx/>
                <a:latin typeface="Calibri"/>
                <a:ea typeface="+mn-ea"/>
                <a:cs typeface="Calibri"/>
              </a:rPr>
              <a:t>seed </a:t>
            </a:r>
            <a:r>
              <a:rPr kumimoji="0" sz="1800" b="0" i="0" u="none" strike="noStrike" kern="1200" cap="none" spc="-5" normalizeH="0" baseline="0" noProof="0">
                <a:ln>
                  <a:noFill/>
                </a:ln>
                <a:solidFill>
                  <a:prstClr val="black"/>
                </a:solidFill>
                <a:effectLst/>
                <a:uLnTx/>
                <a:uFillTx/>
                <a:latin typeface="Calibri"/>
                <a:ea typeface="+mn-ea"/>
                <a:cs typeface="Calibri"/>
              </a:rPr>
              <a:t>funding </a:t>
            </a:r>
            <a:r>
              <a:rPr kumimoji="0" sz="1800" b="0" i="0" u="none" strike="noStrike" kern="1200" cap="none" spc="-10" normalizeH="0" baseline="0" noProof="0">
                <a:ln>
                  <a:noFill/>
                </a:ln>
                <a:solidFill>
                  <a:prstClr val="black"/>
                </a:solidFill>
                <a:effectLst/>
                <a:uLnTx/>
                <a:uFillTx/>
                <a:latin typeface="Calibri"/>
                <a:ea typeface="+mn-ea"/>
                <a:cs typeface="Calibri"/>
              </a:rPr>
              <a:t>to progress projects, and/or</a:t>
            </a:r>
            <a:r>
              <a:rPr kumimoji="0" lang="en-US" sz="1800" b="0" i="0" u="none" strike="noStrike" kern="1200" cap="none" spc="-10" normalizeH="0" baseline="0" noProof="0">
                <a:ln>
                  <a:noFill/>
                </a:ln>
                <a:solidFill>
                  <a:prstClr val="black"/>
                </a:solidFill>
                <a:effectLst/>
                <a:uLnTx/>
                <a:uFillTx/>
                <a:latin typeface="Calibri"/>
                <a:ea typeface="+mn-ea"/>
                <a:cs typeface="Calibri"/>
              </a:rPr>
              <a:t> </a:t>
            </a:r>
            <a:r>
              <a:rPr kumimoji="0" sz="1800" b="0" i="0" u="none" strike="noStrike" kern="1200" cap="none" spc="-10" normalizeH="0" baseline="0" noProof="0">
                <a:ln>
                  <a:noFill/>
                </a:ln>
                <a:solidFill>
                  <a:prstClr val="black"/>
                </a:solidFill>
                <a:effectLst/>
                <a:uLnTx/>
                <a:uFillTx/>
                <a:latin typeface="Calibri"/>
                <a:ea typeface="+mn-ea"/>
                <a:cs typeface="Calibri"/>
              </a:rPr>
              <a:t> </a:t>
            </a:r>
            <a:r>
              <a:rPr kumimoji="0" sz="1800" b="0" i="0" u="none" strike="noStrike" kern="1200" cap="none" spc="-5" normalizeH="0" baseline="0" noProof="0">
                <a:ln>
                  <a:noFill/>
                </a:ln>
                <a:solidFill>
                  <a:prstClr val="black"/>
                </a:solidFill>
                <a:effectLst/>
                <a:uLnTx/>
                <a:uFillTx/>
                <a:latin typeface="Calibri"/>
                <a:ea typeface="+mn-ea"/>
                <a:cs typeface="Calibri"/>
              </a:rPr>
              <a:t>will </a:t>
            </a:r>
            <a:r>
              <a:rPr kumimoji="0" sz="1800" b="0" i="0" u="none" strike="noStrike" kern="1200" cap="none" spc="0" normalizeH="0" baseline="0" noProof="0">
                <a:ln>
                  <a:noFill/>
                </a:ln>
                <a:solidFill>
                  <a:prstClr val="black"/>
                </a:solidFill>
                <a:effectLst/>
                <a:uLnTx/>
                <a:uFillTx/>
                <a:latin typeface="Calibri"/>
                <a:ea typeface="+mn-ea"/>
                <a:cs typeface="Calibri"/>
              </a:rPr>
              <a:t>be used as </a:t>
            </a:r>
            <a:r>
              <a:rPr kumimoji="0" sz="1800" b="0" i="0" u="none" strike="noStrike" kern="1200" cap="none" spc="-10" normalizeH="0" baseline="0" noProof="0">
                <a:ln>
                  <a:noFill/>
                </a:ln>
                <a:solidFill>
                  <a:prstClr val="black"/>
                </a:solidFill>
                <a:effectLst/>
                <a:uLnTx/>
                <a:uFillTx/>
                <a:latin typeface="Calibri"/>
                <a:ea typeface="+mn-ea"/>
                <a:cs typeface="Calibri"/>
              </a:rPr>
              <a:t>local match requirements </a:t>
            </a:r>
            <a:r>
              <a:rPr kumimoji="0" sz="1800" b="0" i="0" u="none" strike="noStrike" kern="1200" cap="none" spc="-15" normalizeH="0" baseline="0" noProof="0">
                <a:ln>
                  <a:noFill/>
                </a:ln>
                <a:solidFill>
                  <a:prstClr val="black"/>
                </a:solidFill>
                <a:effectLst/>
                <a:uLnTx/>
                <a:uFillTx/>
                <a:latin typeface="Calibri"/>
                <a:ea typeface="+mn-ea"/>
                <a:cs typeface="Calibri"/>
              </a:rPr>
              <a:t>for </a:t>
            </a:r>
            <a:r>
              <a:rPr kumimoji="0" lang="en-US" sz="1800" b="0" i="0" u="none" strike="noStrike" kern="1200" cap="none" spc="-15" normalizeH="0" baseline="0" noProof="0">
                <a:ln>
                  <a:noFill/>
                </a:ln>
                <a:solidFill>
                  <a:prstClr val="black"/>
                </a:solidFill>
                <a:effectLst/>
                <a:uLnTx/>
                <a:uFillTx/>
                <a:latin typeface="Calibri"/>
                <a:ea typeface="+mn-ea"/>
                <a:cs typeface="Calibri"/>
              </a:rPr>
              <a:t>regional/state</a:t>
            </a:r>
            <a:r>
              <a:rPr kumimoji="0" sz="1800" b="0" i="0" u="none" strike="noStrike" kern="1200" cap="none" spc="-15" normalizeH="0" baseline="0" noProof="0">
                <a:ln>
                  <a:noFill/>
                </a:ln>
                <a:solidFill>
                  <a:prstClr val="black"/>
                </a:solidFill>
                <a:effectLst/>
                <a:uLnTx/>
                <a:uFillTx/>
                <a:latin typeface="Calibri"/>
                <a:ea typeface="+mn-ea"/>
                <a:cs typeface="Calibri"/>
              </a:rPr>
              <a:t>/federal </a:t>
            </a:r>
            <a:r>
              <a:rPr kumimoji="0" sz="1800" b="0" i="0" u="none" strike="noStrike" kern="1200" cap="none" spc="-5" normalizeH="0" baseline="0" noProof="0">
                <a:ln>
                  <a:noFill/>
                </a:ln>
                <a:solidFill>
                  <a:prstClr val="black"/>
                </a:solidFill>
                <a:effectLst/>
                <a:uLnTx/>
                <a:uFillTx/>
                <a:latin typeface="Calibri"/>
                <a:ea typeface="+mn-ea"/>
                <a:cs typeface="Calibri"/>
              </a:rPr>
              <a:t>funding</a:t>
            </a:r>
            <a:r>
              <a:rPr kumimoji="0" sz="1800" b="0" i="0" u="none" strike="noStrike" kern="1200" cap="none" spc="140" normalizeH="0" baseline="0" noProof="0">
                <a:ln>
                  <a:noFill/>
                </a:ln>
                <a:solidFill>
                  <a:prstClr val="black"/>
                </a:solidFill>
                <a:effectLst/>
                <a:uLnTx/>
                <a:uFillTx/>
                <a:latin typeface="Calibri"/>
                <a:ea typeface="+mn-ea"/>
                <a:cs typeface="Calibri"/>
              </a:rPr>
              <a:t> </a:t>
            </a:r>
            <a:r>
              <a:rPr kumimoji="0" sz="1800" b="0" i="0" u="none" strike="noStrike" kern="1200" cap="none" spc="-10" normalizeH="0" baseline="0" noProof="0">
                <a:ln>
                  <a:noFill/>
                </a:ln>
                <a:solidFill>
                  <a:prstClr val="black"/>
                </a:solidFill>
                <a:effectLst/>
                <a:uLnTx/>
                <a:uFillTx/>
                <a:latin typeface="Calibri"/>
                <a:ea typeface="+mn-ea"/>
                <a:cs typeface="Calibri"/>
              </a:rPr>
              <a:t>programs</a:t>
            </a: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355600" marR="0" lvl="0" indent="-226060" algn="l" defTabSz="914400" rtl="0" eaLnBrk="1" fontAlgn="auto" latinLnBrk="0" hangingPunct="1">
              <a:lnSpc>
                <a:spcPct val="100000"/>
              </a:lnSpc>
              <a:spcBef>
                <a:spcPts val="800"/>
              </a:spcBef>
              <a:spcAft>
                <a:spcPts val="0"/>
              </a:spcAft>
              <a:buClrTx/>
              <a:buSzTx/>
              <a:buFont typeface="Arial"/>
              <a:buChar char="•"/>
              <a:tabLst>
                <a:tab pos="354965" algn="l"/>
                <a:tab pos="355600" algn="l"/>
              </a:tabLst>
              <a:defRPr/>
            </a:pPr>
            <a:r>
              <a:rPr kumimoji="0" sz="1800" b="0" i="0" u="none" strike="noStrike" kern="1200" cap="none" spc="-30" normalizeH="0" baseline="0" noProof="0">
                <a:ln>
                  <a:noFill/>
                </a:ln>
                <a:solidFill>
                  <a:prstClr val="black"/>
                </a:solidFill>
                <a:effectLst/>
                <a:uLnTx/>
                <a:uFillTx/>
                <a:latin typeface="Calibri"/>
                <a:ea typeface="+mn-ea"/>
                <a:cs typeface="Calibri"/>
              </a:rPr>
              <a:t>However, </a:t>
            </a:r>
            <a:r>
              <a:rPr kumimoji="0" sz="1800" b="0" i="0" u="none" strike="noStrike" kern="1200" cap="none" spc="-10" normalizeH="0" baseline="0" noProof="0">
                <a:ln>
                  <a:noFill/>
                </a:ln>
                <a:solidFill>
                  <a:prstClr val="black"/>
                </a:solidFill>
                <a:effectLst/>
                <a:uLnTx/>
                <a:uFillTx/>
                <a:latin typeface="Calibri"/>
                <a:ea typeface="+mn-ea"/>
                <a:cs typeface="Calibri"/>
              </a:rPr>
              <a:t>there </a:t>
            </a:r>
            <a:r>
              <a:rPr kumimoji="0" sz="1800" b="0" i="0" u="none" strike="noStrike" kern="1200" cap="none" spc="-5" normalizeH="0" baseline="0" noProof="0">
                <a:ln>
                  <a:noFill/>
                </a:ln>
                <a:solidFill>
                  <a:prstClr val="black"/>
                </a:solidFill>
                <a:effectLst/>
                <a:uLnTx/>
                <a:uFillTx/>
                <a:latin typeface="Calibri"/>
                <a:ea typeface="+mn-ea"/>
                <a:cs typeface="Calibri"/>
              </a:rPr>
              <a:t>will </a:t>
            </a:r>
            <a:r>
              <a:rPr kumimoji="0" sz="1800" b="0" i="0" u="none" strike="noStrike" kern="1200" cap="none" spc="-10" normalizeH="0" baseline="0" noProof="0">
                <a:ln>
                  <a:noFill/>
                </a:ln>
                <a:solidFill>
                  <a:prstClr val="black"/>
                </a:solidFill>
                <a:effectLst/>
                <a:uLnTx/>
                <a:uFillTx/>
                <a:latin typeface="Calibri"/>
                <a:ea typeface="+mn-ea"/>
                <a:cs typeface="Calibri"/>
              </a:rPr>
              <a:t>still </a:t>
            </a:r>
            <a:r>
              <a:rPr kumimoji="0" sz="1800" b="0" i="0" u="none" strike="noStrike" kern="1200" cap="none" spc="0" normalizeH="0" baseline="0" noProof="0">
                <a:ln>
                  <a:noFill/>
                </a:ln>
                <a:solidFill>
                  <a:prstClr val="black"/>
                </a:solidFill>
                <a:effectLst/>
                <a:uLnTx/>
                <a:uFillTx/>
                <a:latin typeface="Calibri"/>
                <a:ea typeface="+mn-ea"/>
                <a:cs typeface="Calibri"/>
              </a:rPr>
              <a:t>be an </a:t>
            </a:r>
            <a:r>
              <a:rPr kumimoji="0" sz="1800" b="0" i="0" u="none" strike="noStrike" kern="1200" cap="none" spc="-5" normalizeH="0" baseline="0" noProof="0">
                <a:ln>
                  <a:noFill/>
                </a:ln>
                <a:solidFill>
                  <a:prstClr val="black"/>
                </a:solidFill>
                <a:effectLst/>
                <a:uLnTx/>
                <a:uFillTx/>
                <a:latin typeface="Calibri"/>
                <a:ea typeface="+mn-ea"/>
                <a:cs typeface="Calibri"/>
              </a:rPr>
              <a:t>additional funding </a:t>
            </a:r>
            <a:r>
              <a:rPr kumimoji="0" sz="1800" b="0" i="0" u="none" strike="noStrike" kern="1200" cap="none" spc="0" normalizeH="0" baseline="0" noProof="0">
                <a:ln>
                  <a:noFill/>
                </a:ln>
                <a:solidFill>
                  <a:prstClr val="black"/>
                </a:solidFill>
                <a:effectLst/>
                <a:uLnTx/>
                <a:uFillTx/>
                <a:latin typeface="Calibri"/>
                <a:ea typeface="+mn-ea"/>
                <a:cs typeface="Calibri"/>
              </a:rPr>
              <a:t>need </a:t>
            </a:r>
            <a:r>
              <a:rPr kumimoji="0" sz="1800" b="0" i="0" u="none" strike="noStrike" kern="1200" cap="none" spc="-5" normalizeH="0" baseline="0" noProof="0">
                <a:ln>
                  <a:noFill/>
                </a:ln>
                <a:solidFill>
                  <a:prstClr val="black"/>
                </a:solidFill>
                <a:effectLst/>
                <a:uLnTx/>
                <a:uFillTx/>
                <a:latin typeface="Calibri"/>
                <a:ea typeface="+mn-ea"/>
                <a:cs typeface="Calibri"/>
              </a:rPr>
              <a:t>of $2.5 billion </a:t>
            </a:r>
            <a:r>
              <a:rPr kumimoji="0" sz="1800" b="0" i="0" u="none" strike="noStrike" kern="1200" cap="none" spc="0" normalizeH="0" baseline="0" noProof="0">
                <a:ln>
                  <a:noFill/>
                </a:ln>
                <a:solidFill>
                  <a:prstClr val="black"/>
                </a:solidFill>
                <a:effectLst/>
                <a:uLnTx/>
                <a:uFillTx/>
                <a:latin typeface="Calibri"/>
                <a:ea typeface="+mn-ea"/>
                <a:cs typeface="Calibri"/>
              </a:rPr>
              <a:t>– </a:t>
            </a:r>
            <a:r>
              <a:rPr kumimoji="0" sz="1800" b="0" i="0" u="none" strike="noStrike" kern="1200" cap="none" spc="-10" normalizeH="0" baseline="0" noProof="0">
                <a:ln>
                  <a:noFill/>
                </a:ln>
                <a:solidFill>
                  <a:prstClr val="black"/>
                </a:solidFill>
                <a:effectLst/>
                <a:uLnTx/>
                <a:uFillTx/>
                <a:latin typeface="Calibri"/>
                <a:ea typeface="+mn-ea"/>
                <a:cs typeface="Calibri"/>
              </a:rPr>
              <a:t>discretionary </a:t>
            </a:r>
            <a:r>
              <a:rPr kumimoji="0" sz="1800" b="0" i="0" u="none" strike="noStrike" kern="1200" cap="none" spc="-5" normalizeH="0" baseline="0" noProof="0">
                <a:ln>
                  <a:noFill/>
                </a:ln>
                <a:solidFill>
                  <a:prstClr val="black"/>
                </a:solidFill>
                <a:effectLst/>
                <a:uLnTx/>
                <a:uFillTx/>
                <a:latin typeface="Calibri"/>
                <a:ea typeface="+mn-ea"/>
                <a:cs typeface="Calibri"/>
              </a:rPr>
              <a:t>funding will </a:t>
            </a:r>
            <a:r>
              <a:rPr kumimoji="0" sz="1800" b="0" i="0" u="none" strike="noStrike" kern="1200" cap="none" spc="0" normalizeH="0" baseline="0" noProof="0">
                <a:ln>
                  <a:noFill/>
                </a:ln>
                <a:solidFill>
                  <a:prstClr val="black"/>
                </a:solidFill>
                <a:effectLst/>
                <a:uLnTx/>
                <a:uFillTx/>
                <a:latin typeface="Calibri"/>
                <a:ea typeface="+mn-ea"/>
                <a:cs typeface="Calibri"/>
              </a:rPr>
              <a:t>be</a:t>
            </a:r>
            <a:r>
              <a:rPr lang="en-US" spc="390">
                <a:solidFill>
                  <a:prstClr val="black"/>
                </a:solidFill>
                <a:latin typeface="Calibri"/>
                <a:cs typeface="Calibri"/>
              </a:rPr>
              <a:t> </a:t>
            </a:r>
            <a:r>
              <a:rPr kumimoji="0" sz="1800" b="0" i="0" u="none" strike="noStrike" kern="1200" cap="none" spc="-10" normalizeH="0" baseline="0" noProof="0">
                <a:ln>
                  <a:noFill/>
                </a:ln>
                <a:solidFill>
                  <a:prstClr val="black"/>
                </a:solidFill>
                <a:effectLst/>
                <a:uLnTx/>
                <a:uFillTx/>
                <a:latin typeface="Calibri"/>
                <a:ea typeface="+mn-ea"/>
                <a:cs typeface="Calibri"/>
              </a:rPr>
              <a:t>required</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4" name="object 4"/>
          <p:cNvGraphicFramePr>
            <a:graphicFrameLocks noGrp="1"/>
          </p:cNvGraphicFramePr>
          <p:nvPr/>
        </p:nvGraphicFramePr>
        <p:xfrm>
          <a:off x="575791" y="2341470"/>
          <a:ext cx="10907370" cy="3541874"/>
        </p:xfrm>
        <a:graphic>
          <a:graphicData uri="http://schemas.openxmlformats.org/drawingml/2006/table">
            <a:tbl>
              <a:tblPr firstRow="1" bandRow="1">
                <a:tableStyleId>{2D5ABB26-0587-4C30-8999-92F81FD0307C}</a:tableStyleId>
              </a:tblPr>
              <a:tblGrid>
                <a:gridCol w="2767507">
                  <a:extLst>
                    <a:ext uri="{9D8B030D-6E8A-4147-A177-3AD203B41FA5}">
                      <a16:colId xmlns:a16="http://schemas.microsoft.com/office/drawing/2014/main" val="20000"/>
                    </a:ext>
                  </a:extLst>
                </a:gridCol>
                <a:gridCol w="2225226">
                  <a:extLst>
                    <a:ext uri="{9D8B030D-6E8A-4147-A177-3AD203B41FA5}">
                      <a16:colId xmlns:a16="http://schemas.microsoft.com/office/drawing/2014/main" val="20001"/>
                    </a:ext>
                  </a:extLst>
                </a:gridCol>
                <a:gridCol w="1750886">
                  <a:extLst>
                    <a:ext uri="{9D8B030D-6E8A-4147-A177-3AD203B41FA5}">
                      <a16:colId xmlns:a16="http://schemas.microsoft.com/office/drawing/2014/main" val="20002"/>
                    </a:ext>
                  </a:extLst>
                </a:gridCol>
                <a:gridCol w="1561398">
                  <a:extLst>
                    <a:ext uri="{9D8B030D-6E8A-4147-A177-3AD203B41FA5}">
                      <a16:colId xmlns:a16="http://schemas.microsoft.com/office/drawing/2014/main" val="20005"/>
                    </a:ext>
                  </a:extLst>
                </a:gridCol>
                <a:gridCol w="1028463">
                  <a:extLst>
                    <a:ext uri="{9D8B030D-6E8A-4147-A177-3AD203B41FA5}">
                      <a16:colId xmlns:a16="http://schemas.microsoft.com/office/drawing/2014/main" val="20006"/>
                    </a:ext>
                  </a:extLst>
                </a:gridCol>
                <a:gridCol w="1573890">
                  <a:extLst>
                    <a:ext uri="{9D8B030D-6E8A-4147-A177-3AD203B41FA5}">
                      <a16:colId xmlns:a16="http://schemas.microsoft.com/office/drawing/2014/main" val="20007"/>
                    </a:ext>
                  </a:extLst>
                </a:gridCol>
              </a:tblGrid>
              <a:tr h="487385">
                <a:tc rowSpan="2">
                  <a:txBody>
                    <a:bodyPr/>
                    <a:lstStyle/>
                    <a:p>
                      <a:pPr algn="ctr">
                        <a:lnSpc>
                          <a:spcPct val="100000"/>
                        </a:lnSpc>
                      </a:pPr>
                      <a:r>
                        <a:rPr lang="en-US" sz="1400" b="1">
                          <a:latin typeface="Calibri"/>
                          <a:cs typeface="Calibri"/>
                        </a:rPr>
                        <a:t>Mode </a:t>
                      </a:r>
                      <a:endParaRPr lang="en-US" sz="1400" i="1">
                        <a:latin typeface="Calibri"/>
                        <a:cs typeface="Calibri"/>
                      </a:endParaRPr>
                    </a:p>
                    <a:p>
                      <a:pPr lvl="0" algn="ctr">
                        <a:lnSpc>
                          <a:spcPct val="100000"/>
                        </a:lnSpc>
                        <a:buNone/>
                      </a:pPr>
                      <a:r>
                        <a:rPr lang="en-US" sz="1400" i="1" spc="-5">
                          <a:latin typeface="Calibri"/>
                          <a:cs typeface="Calibri"/>
                        </a:rPr>
                        <a:t>(in </a:t>
                      </a:r>
                      <a:r>
                        <a:rPr lang="en-US" sz="1400" i="1" spc="-10">
                          <a:latin typeface="Calibri"/>
                          <a:cs typeface="Calibri"/>
                        </a:rPr>
                        <a:t>order </a:t>
                      </a:r>
                      <a:r>
                        <a:rPr lang="en-US" sz="1400" i="1">
                          <a:latin typeface="Calibri"/>
                          <a:cs typeface="Calibri"/>
                        </a:rPr>
                        <a:t>of </a:t>
                      </a:r>
                      <a:r>
                        <a:rPr lang="en-US" sz="1400" i="1" spc="-5">
                          <a:latin typeface="Calibri"/>
                          <a:cs typeface="Calibri"/>
                        </a:rPr>
                        <a:t>CMIP</a:t>
                      </a:r>
                      <a:r>
                        <a:rPr lang="en-US" sz="1400" i="1" spc="-15">
                          <a:latin typeface="Calibri"/>
                          <a:cs typeface="Calibri"/>
                        </a:rPr>
                        <a:t> Measure R/M </a:t>
                      </a:r>
                      <a:r>
                        <a:rPr lang="en-US" sz="1400" i="1" spc="-10">
                          <a:latin typeface="Calibri"/>
                          <a:cs typeface="Calibri"/>
                        </a:rPr>
                        <a:t>Investment)</a:t>
                      </a:r>
                      <a:endParaRPr lang="en-US" sz="1400" i="1">
                        <a:latin typeface="Calibri"/>
                        <a:cs typeface="Calibri"/>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rowSpan="2">
                  <a:txBody>
                    <a:bodyPr/>
                    <a:lstStyle/>
                    <a:p>
                      <a:pPr algn="ctr">
                        <a:lnSpc>
                          <a:spcPct val="100000"/>
                        </a:lnSpc>
                      </a:pPr>
                      <a:r>
                        <a:rPr lang="en-US" sz="1400" b="1" spc="5">
                          <a:latin typeface="Calibri"/>
                          <a:cs typeface="Calibri"/>
                        </a:rPr>
                        <a:t>A. </a:t>
                      </a:r>
                      <a:r>
                        <a:rPr lang="en-US" sz="1400" b="1" spc="-5">
                          <a:latin typeface="Calibri"/>
                          <a:cs typeface="Calibri"/>
                        </a:rPr>
                        <a:t>Estimated Leveraged Measure R/M Total</a:t>
                      </a:r>
                      <a:r>
                        <a:rPr lang="en-US" sz="1400" b="1" spc="-70">
                          <a:latin typeface="Calibri"/>
                          <a:cs typeface="Calibri"/>
                        </a:rPr>
                        <a:t> </a:t>
                      </a:r>
                      <a:r>
                        <a:rPr lang="en-US" sz="1400" b="1" spc="-10">
                          <a:latin typeface="Calibri"/>
                          <a:cs typeface="Calibri"/>
                        </a:rPr>
                        <a:t>Investment </a:t>
                      </a:r>
                      <a:r>
                        <a:rPr lang="en-US" sz="1400" b="1" spc="-5">
                          <a:latin typeface="Calibri"/>
                          <a:cs typeface="Calibri"/>
                        </a:rPr>
                        <a:t>($m)</a:t>
                      </a:r>
                      <a:endParaRPr lang="en-US" sz="1400">
                        <a:latin typeface="Calibri"/>
                        <a:cs typeface="Calibri"/>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gridSpan="3">
                  <a:txBody>
                    <a:bodyPr/>
                    <a:lstStyle/>
                    <a:p>
                      <a:pPr algn="ctr">
                        <a:lnSpc>
                          <a:spcPct val="100000"/>
                        </a:lnSpc>
                        <a:spcBef>
                          <a:spcPts val="45"/>
                        </a:spcBef>
                      </a:pPr>
                      <a:r>
                        <a:rPr lang="en-US" sz="1400" b="1">
                          <a:latin typeface="Calibri"/>
                          <a:cs typeface="Calibri"/>
                        </a:rPr>
                        <a:t>B. Measure R/M Funding </a:t>
                      </a:r>
                      <a:r>
                        <a:rPr lang="en-US" sz="1400" b="1" spc="-5">
                          <a:latin typeface="Calibri"/>
                          <a:cs typeface="Calibri"/>
                        </a:rPr>
                        <a:t>Recommendation</a:t>
                      </a:r>
                      <a:r>
                        <a:rPr lang="en-US" sz="1400" b="1" spc="-105">
                          <a:latin typeface="Calibri"/>
                          <a:cs typeface="Calibri"/>
                        </a:rPr>
                        <a:t> </a:t>
                      </a:r>
                      <a:r>
                        <a:rPr lang="en-US" sz="1400" b="1" spc="-5">
                          <a:latin typeface="Calibri"/>
                          <a:cs typeface="Calibri"/>
                        </a:rPr>
                        <a:t>($m)</a:t>
                      </a:r>
                      <a:endParaRPr lang="en-US" sz="1400">
                        <a:latin typeface="Calibri"/>
                        <a:cs typeface="Calibri"/>
                      </a:endParaRPr>
                    </a:p>
                  </a:txBody>
                  <a:tcPr marL="0" marR="0" marT="5715"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hMerge="1">
                  <a:txBody>
                    <a:bodyPr/>
                    <a:lstStyle/>
                    <a:p>
                      <a:endParaRPr/>
                    </a:p>
                  </a:txBody>
                  <a:tcPr marL="0" marR="0" marT="0" marB="0">
                    <a:lnL w="12700" cap="flat" cmpd="sng" algn="ctr">
                      <a:solidFill>
                        <a:srgbClr val="000000"/>
                      </a:solidFill>
                      <a:prstDash val="solid"/>
                      <a:round/>
                      <a:headEnd type="none" w="med" len="med"/>
                      <a:tailEnd type="none" w="med" len="med"/>
                    </a:lnL>
                  </a:tcPr>
                </a:tc>
                <a:tc hMerge="1">
                  <a:txBody>
                    <a:bodyPr/>
                    <a:lstStyle/>
                    <a:p>
                      <a:endParaRPr/>
                    </a:p>
                  </a:txBody>
                  <a:tcPr marL="0" marR="0" marT="0" marB="0"/>
                </a:tc>
                <a:tc rowSpan="2">
                  <a:txBody>
                    <a:bodyPr/>
                    <a:lstStyle/>
                    <a:p>
                      <a:pPr>
                        <a:lnSpc>
                          <a:spcPct val="100000"/>
                        </a:lnSpc>
                      </a:pPr>
                      <a:endParaRPr lang="en-US" sz="1400">
                        <a:latin typeface="Times New Roman"/>
                        <a:cs typeface="Times New Roman"/>
                      </a:endParaRPr>
                    </a:p>
                    <a:p>
                      <a:pPr>
                        <a:lnSpc>
                          <a:spcPct val="100000"/>
                        </a:lnSpc>
                        <a:spcBef>
                          <a:spcPts val="30"/>
                        </a:spcBef>
                      </a:pPr>
                      <a:endParaRPr lang="en-US" sz="1100">
                        <a:latin typeface="Times New Roman"/>
                        <a:cs typeface="Times New Roman"/>
                      </a:endParaRPr>
                    </a:p>
                    <a:p>
                      <a:pPr marL="114300" marR="106680" indent="-1905" algn="ctr">
                        <a:lnSpc>
                          <a:spcPct val="100000"/>
                        </a:lnSpc>
                      </a:pPr>
                      <a:r>
                        <a:rPr lang="en-US" sz="1400" b="1" spc="-5">
                          <a:latin typeface="Calibri"/>
                          <a:cs typeface="Calibri"/>
                        </a:rPr>
                        <a:t>Estimated </a:t>
                      </a:r>
                      <a:r>
                        <a:rPr lang="en-US" sz="1400" b="1" spc="-10">
                          <a:latin typeface="Calibri"/>
                          <a:cs typeface="Calibri"/>
                        </a:rPr>
                        <a:t>Grant  </a:t>
                      </a:r>
                      <a:r>
                        <a:rPr lang="en-US" sz="1400" b="1">
                          <a:latin typeface="Calibri"/>
                          <a:cs typeface="Calibri"/>
                        </a:rPr>
                        <a:t>Funding</a:t>
                      </a:r>
                      <a:r>
                        <a:rPr lang="en-US" sz="1400" b="1" spc="-105">
                          <a:latin typeface="Calibri"/>
                          <a:cs typeface="Calibri"/>
                        </a:rPr>
                        <a:t> </a:t>
                      </a:r>
                      <a:r>
                        <a:rPr lang="en-US" sz="1400" b="1" spc="-5">
                          <a:latin typeface="Calibri"/>
                          <a:cs typeface="Calibri"/>
                        </a:rPr>
                        <a:t>Required  ($m)</a:t>
                      </a:r>
                      <a:endParaRPr lang="en-US" sz="1400">
                        <a:latin typeface="Calibri"/>
                        <a:cs typeface="Calibri"/>
                      </a:endParaRPr>
                    </a:p>
                    <a:p>
                      <a:pPr marR="31750" algn="ctr">
                        <a:lnSpc>
                          <a:spcPct val="100000"/>
                        </a:lnSpc>
                      </a:pPr>
                      <a:r>
                        <a:rPr lang="en-US" sz="1400" b="1" spc="-5">
                          <a:latin typeface="Calibri"/>
                          <a:cs typeface="Calibri"/>
                        </a:rPr>
                        <a:t>(A </a:t>
                      </a:r>
                      <a:r>
                        <a:rPr lang="en-US" sz="1400" b="1">
                          <a:latin typeface="Calibri"/>
                          <a:cs typeface="Calibri"/>
                        </a:rPr>
                        <a:t>–</a:t>
                      </a:r>
                      <a:r>
                        <a:rPr lang="en-US" sz="1400" b="1" spc="-15">
                          <a:latin typeface="Calibri"/>
                          <a:cs typeface="Calibri"/>
                        </a:rPr>
                        <a:t> </a:t>
                      </a:r>
                      <a:r>
                        <a:rPr lang="en-US" sz="1400" b="1" spc="-5">
                          <a:latin typeface="Calibri"/>
                          <a:cs typeface="Calibri"/>
                        </a:rPr>
                        <a:t>B.3)</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extLst>
                  <a:ext uri="{0D108BD9-81ED-4DB2-BD59-A6C34878D82A}">
                    <a16:rowId xmlns:a16="http://schemas.microsoft.com/office/drawing/2014/main" val="10000"/>
                  </a:ext>
                </a:extLst>
              </a:tr>
              <a:tr h="914102">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a:txBody>
                    <a:bodyPr/>
                    <a:lstStyle/>
                    <a:p>
                      <a:pPr algn="ctr">
                        <a:lnSpc>
                          <a:spcPct val="100000"/>
                        </a:lnSpc>
                        <a:spcBef>
                          <a:spcPts val="45"/>
                        </a:spcBef>
                      </a:pPr>
                      <a:r>
                        <a:rPr lang="en-US" sz="1400" b="1">
                          <a:latin typeface="Calibri"/>
                          <a:cs typeface="Calibri"/>
                        </a:rPr>
                        <a:t>B.1. </a:t>
                      </a:r>
                      <a:r>
                        <a:rPr lang="en-US" sz="1400" b="1" spc="-15">
                          <a:solidFill>
                            <a:schemeClr val="tx1"/>
                          </a:solidFill>
                          <a:latin typeface="Calibri"/>
                          <a:cs typeface="Calibri"/>
                        </a:rPr>
                        <a:t>Initial </a:t>
                      </a:r>
                      <a:r>
                        <a:rPr lang="en-US" sz="1400" b="1" spc="-5">
                          <a:latin typeface="Calibri"/>
                          <a:cs typeface="Calibri"/>
                        </a:rPr>
                        <a:t>I</a:t>
                      </a:r>
                      <a:r>
                        <a:rPr lang="en-US" sz="1400" b="1" spc="-25">
                          <a:latin typeface="Calibri"/>
                          <a:cs typeface="Calibri"/>
                        </a:rPr>
                        <a:t>n</a:t>
                      </a:r>
                      <a:r>
                        <a:rPr lang="en-US" sz="1400" b="1" spc="-20">
                          <a:latin typeface="Calibri"/>
                          <a:cs typeface="Calibri"/>
                        </a:rPr>
                        <a:t>v</a:t>
                      </a:r>
                      <a:r>
                        <a:rPr lang="en-US" sz="1400" b="1">
                          <a:latin typeface="Calibri"/>
                          <a:cs typeface="Calibri"/>
                        </a:rPr>
                        <a:t>e</a:t>
                      </a:r>
                      <a:r>
                        <a:rPr lang="en-US" sz="1400" b="1" spc="-10">
                          <a:latin typeface="Calibri"/>
                          <a:cs typeface="Calibri"/>
                        </a:rPr>
                        <a:t>s</a:t>
                      </a:r>
                      <a:r>
                        <a:rPr lang="en-US" sz="1400" b="1" spc="5">
                          <a:latin typeface="Calibri"/>
                          <a:cs typeface="Calibri"/>
                        </a:rPr>
                        <a:t>t</a:t>
                      </a:r>
                      <a:r>
                        <a:rPr lang="en-US" sz="1400" b="1" spc="-5">
                          <a:latin typeface="Calibri"/>
                          <a:cs typeface="Calibri"/>
                        </a:rPr>
                        <a:t>m</a:t>
                      </a:r>
                      <a:r>
                        <a:rPr lang="en-US" sz="1400" b="1">
                          <a:latin typeface="Calibri"/>
                          <a:cs typeface="Calibri"/>
                        </a:rPr>
                        <a:t>e</a:t>
                      </a:r>
                      <a:r>
                        <a:rPr lang="en-US" sz="1400" b="1" spc="-15">
                          <a:latin typeface="Calibri"/>
                          <a:cs typeface="Calibri"/>
                        </a:rPr>
                        <a:t>n</a:t>
                      </a:r>
                      <a:r>
                        <a:rPr lang="en-US" sz="1400" b="1">
                          <a:latin typeface="Calibri"/>
                          <a:cs typeface="Calibri"/>
                        </a:rPr>
                        <a:t>t</a:t>
                      </a:r>
                      <a:endParaRPr lang="en-US" sz="1400">
                        <a:latin typeface="Calibri"/>
                        <a:cs typeface="Calibri"/>
                      </a:endParaRPr>
                    </a:p>
                  </a:txBody>
                  <a:tcPr marL="0" marR="0" marT="5715" marB="0" anchor="ctr">
                    <a:lnL w="12700">
                      <a:solidFill>
                        <a:srgbClr val="000000"/>
                      </a:solidFill>
                      <a:prstDash val="solid"/>
                    </a:lnL>
                    <a:lnR w="12700" cap="flat" cmpd="sng" algn="ctr">
                      <a:solidFill>
                        <a:schemeClr val="tx1"/>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79DAE0"/>
                    </a:solidFill>
                  </a:tcPr>
                </a:tc>
                <a:tc>
                  <a:txBody>
                    <a:bodyPr/>
                    <a:lstStyle/>
                    <a:p>
                      <a:pPr algn="ctr">
                        <a:lnSpc>
                          <a:spcPct val="100000"/>
                        </a:lnSpc>
                      </a:pPr>
                      <a:r>
                        <a:rPr lang="en-US" sz="1400" b="1">
                          <a:latin typeface="Calibri"/>
                          <a:cs typeface="Calibri"/>
                        </a:rPr>
                        <a:t>B.2. Modal </a:t>
                      </a:r>
                      <a:r>
                        <a:rPr lang="en-US" sz="1400" b="1" spc="-10">
                          <a:latin typeface="Calibri"/>
                          <a:cs typeface="Calibri"/>
                        </a:rPr>
                        <a:t>Program</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DAE0"/>
                    </a:solidFill>
                  </a:tcPr>
                </a:tc>
                <a:tc>
                  <a:txBody>
                    <a:bodyPr/>
                    <a:lstStyle/>
                    <a:p>
                      <a:pPr>
                        <a:lnSpc>
                          <a:spcPct val="100000"/>
                        </a:lnSpc>
                      </a:pPr>
                      <a:endParaRPr lang="en-US" sz="1400">
                        <a:latin typeface="Times New Roman"/>
                        <a:cs typeface="Times New Roman"/>
                      </a:endParaRPr>
                    </a:p>
                    <a:p>
                      <a:pPr marL="540385" marR="128270" indent="-405765">
                        <a:lnSpc>
                          <a:spcPct val="100000"/>
                        </a:lnSpc>
                        <a:spcBef>
                          <a:spcPts val="0"/>
                        </a:spcBef>
                      </a:pPr>
                      <a:r>
                        <a:rPr lang="en-US" sz="1400" b="1">
                          <a:latin typeface="Calibri"/>
                          <a:cs typeface="Calibri"/>
                        </a:rPr>
                        <a:t>B.3. </a:t>
                      </a:r>
                      <a:r>
                        <a:rPr lang="en-US" sz="1400" b="1" spc="-25">
                          <a:latin typeface="Calibri"/>
                          <a:cs typeface="Calibri"/>
                        </a:rPr>
                        <a:t>Total </a:t>
                      </a:r>
                    </a:p>
                    <a:p>
                      <a:pPr marL="540385" marR="128270" indent="-405765">
                        <a:lnSpc>
                          <a:spcPct val="100000"/>
                        </a:lnSpc>
                        <a:spcBef>
                          <a:spcPts val="0"/>
                        </a:spcBef>
                      </a:pPr>
                      <a:r>
                        <a:rPr lang="en-US" sz="1400" b="1" spc="-5">
                          <a:latin typeface="Calibri"/>
                          <a:cs typeface="Calibri"/>
                        </a:rPr>
                        <a:t>(B.1</a:t>
                      </a:r>
                      <a:r>
                        <a:rPr lang="en-US" sz="1400" b="1">
                          <a:latin typeface="Calibri"/>
                          <a:cs typeface="Calibri"/>
                        </a:rPr>
                        <a:t>+  </a:t>
                      </a:r>
                      <a:r>
                        <a:rPr lang="en-US" sz="1400" b="1" spc="-5">
                          <a:latin typeface="Calibri"/>
                          <a:cs typeface="Calibri"/>
                        </a:rPr>
                        <a:t>B.2)</a:t>
                      </a:r>
                      <a:endParaRPr lang="en-US"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79DAE0"/>
                    </a:solidFill>
                  </a:tcPr>
                </a:tc>
                <a:extLst>
                  <a:ext uri="{0D108BD9-81ED-4DB2-BD59-A6C34878D82A}">
                    <a16:rowId xmlns:a16="http://schemas.microsoft.com/office/drawing/2014/main" val="10001"/>
                  </a:ext>
                </a:extLst>
              </a:tr>
              <a:tr h="333082">
                <a:tc>
                  <a:txBody>
                    <a:bodyPr/>
                    <a:lstStyle/>
                    <a:p>
                      <a:pPr marL="60325" algn="l">
                        <a:lnSpc>
                          <a:spcPct val="100000"/>
                        </a:lnSpc>
                        <a:spcBef>
                          <a:spcPts val="380"/>
                        </a:spcBef>
                      </a:pPr>
                      <a:r>
                        <a:rPr lang="en-US" sz="1400" spc="-10">
                          <a:latin typeface="Calibri"/>
                          <a:cs typeface="Calibri"/>
                        </a:rPr>
                        <a:t>Freeway Safety and Interchange Improvements</a:t>
                      </a:r>
                      <a:endParaRPr lang="en-US"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520700" algn="ctr">
                        <a:lnSpc>
                          <a:spcPct val="100000"/>
                        </a:lnSpc>
                        <a:spcBef>
                          <a:spcPts val="380"/>
                        </a:spcBef>
                      </a:pPr>
                      <a:r>
                        <a:rPr lang="en-US" sz="1400" spc="-5">
                          <a:latin typeface="Calibri"/>
                          <a:cs typeface="Calibri"/>
                        </a:rPr>
                        <a:t>               $1,100.0</a:t>
                      </a:r>
                      <a:endParaRPr lang="en-US"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spc="-5">
                          <a:latin typeface="Calibri"/>
                          <a:cs typeface="Calibri"/>
                        </a:rPr>
                        <a:t>$170.6</a:t>
                      </a:r>
                      <a:endParaRPr lang="es-419"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656590" algn="ctr">
                        <a:lnSpc>
                          <a:spcPct val="100000"/>
                        </a:lnSpc>
                        <a:spcBef>
                          <a:spcPts val="380"/>
                        </a:spcBef>
                      </a:pPr>
                      <a:r>
                        <a:rPr lang="en-US" sz="1400" spc="-5">
                          <a:latin typeface="Calibri"/>
                          <a:cs typeface="Calibri"/>
                        </a:rPr>
                        <a:t>$49.4</a:t>
                      </a:r>
                      <a:endParaRPr lang="en-US"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nSpc>
                          <a:spcPct val="100000"/>
                        </a:lnSpc>
                        <a:spcBef>
                          <a:spcPts val="380"/>
                        </a:spcBef>
                      </a:pPr>
                      <a:r>
                        <a:rPr lang="es-419" sz="1400" spc="-5">
                          <a:latin typeface="Calibri"/>
                          <a:cs typeface="Calibri"/>
                        </a:rPr>
                        <a:t>$220.0</a:t>
                      </a:r>
                      <a:endParaRPr lang="es-419"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b="0" spc="-5">
                          <a:latin typeface="Calibri"/>
                          <a:cs typeface="Calibri"/>
                        </a:rPr>
                        <a:t>$880.0</a:t>
                      </a:r>
                      <a:endParaRPr lang="es-419" sz="1400" b="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33081">
                <a:tc>
                  <a:txBody>
                    <a:bodyPr/>
                    <a:lstStyle/>
                    <a:p>
                      <a:pPr marL="60325">
                        <a:lnSpc>
                          <a:spcPct val="100000"/>
                        </a:lnSpc>
                        <a:spcBef>
                          <a:spcPts val="380"/>
                        </a:spcBef>
                      </a:pPr>
                      <a:r>
                        <a:rPr lang="es-419" sz="1400" spc="-5">
                          <a:latin typeface="Calibri"/>
                          <a:cs typeface="Calibri"/>
                        </a:rPr>
                        <a:t>Arterial</a:t>
                      </a:r>
                      <a:r>
                        <a:rPr lang="es-419" sz="1400" spc="-10">
                          <a:latin typeface="Calibri"/>
                          <a:cs typeface="Calibri"/>
                        </a:rPr>
                        <a:t> Roadways/Complete Streets</a:t>
                      </a:r>
                      <a:endParaRPr lang="es-419"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80"/>
                        </a:spcBef>
                      </a:pPr>
                      <a:r>
                        <a:rPr lang="es-419" sz="1400" spc="-5">
                          <a:latin typeface="Calibri"/>
                          <a:cs typeface="Calibri"/>
                        </a:rPr>
                        <a:t>$940.0</a:t>
                      </a:r>
                      <a:endParaRPr lang="es-419"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spc="-5">
                          <a:latin typeface="Calibri"/>
                          <a:cs typeface="Calibri"/>
                        </a:rPr>
                        <a:t>$115.8</a:t>
                      </a:r>
                      <a:endParaRPr lang="es-419"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656590" algn="ctr">
                        <a:lnSpc>
                          <a:spcPct val="100000"/>
                        </a:lnSpc>
                        <a:spcBef>
                          <a:spcPts val="380"/>
                        </a:spcBef>
                      </a:pPr>
                      <a:r>
                        <a:rPr lang="en-US" sz="1400" spc="-5">
                          <a:latin typeface="Calibri"/>
                          <a:cs typeface="Calibri"/>
                        </a:rPr>
                        <a:t>$72.2</a:t>
                      </a:r>
                      <a:endParaRPr lang="en-US"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a:solidFill>
                            <a:schemeClr val="tx1"/>
                          </a:solidFill>
                          <a:latin typeface="Calibri"/>
                          <a:ea typeface="+mn-ea"/>
                          <a:cs typeface="Calibri"/>
                        </a:rPr>
                        <a:t>$188.0</a:t>
                      </a: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5560" algn="ctr">
                        <a:lnSpc>
                          <a:spcPct val="100000"/>
                        </a:lnSpc>
                        <a:spcBef>
                          <a:spcPts val="380"/>
                        </a:spcBef>
                      </a:pPr>
                      <a:r>
                        <a:rPr lang="es-419" sz="1400" b="0" spc="-5">
                          <a:latin typeface="Calibri"/>
                          <a:cs typeface="Calibri"/>
                        </a:rPr>
                        <a:t>$752.0</a:t>
                      </a:r>
                      <a:endParaRPr lang="es-419" sz="1400" b="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33081">
                <a:tc>
                  <a:txBody>
                    <a:bodyPr/>
                    <a:lstStyle/>
                    <a:p>
                      <a:pPr marL="60325">
                        <a:lnSpc>
                          <a:spcPct val="100000"/>
                        </a:lnSpc>
                        <a:spcBef>
                          <a:spcPts val="380"/>
                        </a:spcBef>
                      </a:pPr>
                      <a:r>
                        <a:rPr sz="1400" spc="-20">
                          <a:latin typeface="Calibri"/>
                          <a:cs typeface="Calibri"/>
                        </a:rPr>
                        <a:t>Transit</a:t>
                      </a:r>
                      <a:endParaRPr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80"/>
                        </a:spcBef>
                      </a:pPr>
                      <a:r>
                        <a:rPr sz="1400" spc="-5">
                          <a:latin typeface="Calibri"/>
                          <a:cs typeface="Calibri"/>
                        </a:rPr>
                        <a:t>$625</a:t>
                      </a:r>
                      <a:r>
                        <a:rPr lang="en-US" sz="1400" spc="-5">
                          <a:latin typeface="Calibri"/>
                          <a:cs typeface="Calibri"/>
                        </a:rPr>
                        <a:t>.0</a:t>
                      </a:r>
                      <a:endParaRPr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3655" algn="ctr">
                        <a:lnSpc>
                          <a:spcPct val="100000"/>
                        </a:lnSpc>
                        <a:spcBef>
                          <a:spcPts val="380"/>
                        </a:spcBef>
                      </a:pPr>
                      <a:r>
                        <a:rPr lang="es-419" sz="1400" spc="-5">
                          <a:latin typeface="Calibri"/>
                          <a:cs typeface="Calibri"/>
                        </a:rPr>
                        <a:t>$29.0</a:t>
                      </a:r>
                      <a:endParaRPr lang="es-419" sz="140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656590" algn="ctr">
                        <a:lnSpc>
                          <a:spcPct val="100000"/>
                        </a:lnSpc>
                        <a:spcBef>
                          <a:spcPts val="380"/>
                        </a:spcBef>
                      </a:pPr>
                      <a:r>
                        <a:rPr lang="en-US" sz="1400" spc="-5">
                          <a:latin typeface="Calibri"/>
                          <a:cs typeface="Calibri"/>
                        </a:rPr>
                        <a:t>$96.0</a:t>
                      </a:r>
                      <a:endParaRPr lang="en-US"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a:solidFill>
                            <a:schemeClr val="tx1"/>
                          </a:solidFill>
                          <a:latin typeface="Calibri"/>
                          <a:ea typeface="+mn-ea"/>
                          <a:cs typeface="Calibri"/>
                        </a:rPr>
                        <a:t>$126.0</a:t>
                      </a: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5560" algn="ctr">
                        <a:lnSpc>
                          <a:spcPct val="100000"/>
                        </a:lnSpc>
                        <a:spcBef>
                          <a:spcPts val="380"/>
                        </a:spcBef>
                      </a:pPr>
                      <a:r>
                        <a:rPr lang="es-419" sz="1400" b="0" spc="-5">
                          <a:latin typeface="Calibri"/>
                          <a:cs typeface="Calibri"/>
                        </a:rPr>
                        <a:t>$500.0</a:t>
                      </a:r>
                      <a:endParaRPr lang="es-419" sz="1400" b="0">
                        <a:latin typeface="Calibri"/>
                        <a:cs typeface="Calibri"/>
                      </a:endParaRPr>
                    </a:p>
                  </a:txBody>
                  <a:tcPr marL="0" marR="0" marT="4826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3082">
                <a:tc>
                  <a:txBody>
                    <a:bodyPr/>
                    <a:lstStyle/>
                    <a:p>
                      <a:pPr marL="60325">
                        <a:lnSpc>
                          <a:spcPct val="100000"/>
                        </a:lnSpc>
                        <a:spcBef>
                          <a:spcPts val="380"/>
                        </a:spcBef>
                      </a:pPr>
                      <a:r>
                        <a:rPr sz="1400">
                          <a:latin typeface="Calibri"/>
                          <a:cs typeface="Calibri"/>
                        </a:rPr>
                        <a:t>Goods</a:t>
                      </a:r>
                      <a:r>
                        <a:rPr sz="1400" spc="-20">
                          <a:latin typeface="Calibri"/>
                          <a:cs typeface="Calibri"/>
                        </a:rPr>
                        <a:t> </a:t>
                      </a:r>
                      <a:r>
                        <a:rPr sz="1400" spc="-10">
                          <a:latin typeface="Calibri"/>
                          <a:cs typeface="Calibri"/>
                        </a:rPr>
                        <a:t>Movement</a:t>
                      </a:r>
                      <a:endParaRPr sz="1400">
                        <a:latin typeface="Calibri"/>
                        <a:cs typeface="Calibri"/>
                      </a:endParaRPr>
                    </a:p>
                  </a:txBody>
                  <a:tcPr marL="0" marR="0" marT="4826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80"/>
                        </a:spcBef>
                      </a:pPr>
                      <a:r>
                        <a:rPr sz="1400" spc="-5">
                          <a:latin typeface="Calibri"/>
                          <a:cs typeface="Calibri"/>
                        </a:rPr>
                        <a:t>$320</a:t>
                      </a:r>
                      <a:r>
                        <a:rPr lang="en-US" sz="1400" spc="-5">
                          <a:latin typeface="Calibri"/>
                          <a:cs typeface="Calibri"/>
                        </a:rPr>
                        <a:t>.0</a:t>
                      </a:r>
                      <a:endParaRPr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3655" algn="ctr">
                        <a:lnSpc>
                          <a:spcPct val="100000"/>
                        </a:lnSpc>
                        <a:spcBef>
                          <a:spcPts val="380"/>
                        </a:spcBef>
                      </a:pPr>
                      <a:r>
                        <a:rPr lang="es-419" sz="1400" spc="-5">
                          <a:latin typeface="Calibri"/>
                          <a:cs typeface="Calibri"/>
                        </a:rPr>
                        <a:t>$61.0</a:t>
                      </a:r>
                      <a:endParaRPr lang="es-419"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656590" algn="ctr">
                        <a:lnSpc>
                          <a:spcPct val="100000"/>
                        </a:lnSpc>
                        <a:spcBef>
                          <a:spcPts val="380"/>
                        </a:spcBef>
                      </a:pPr>
                      <a:r>
                        <a:rPr lang="en-US" sz="1400" spc="-5">
                          <a:latin typeface="Calibri"/>
                          <a:cs typeface="Calibri"/>
                        </a:rPr>
                        <a:t>$61.0</a:t>
                      </a:r>
                      <a:endParaRPr lang="en-US"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a:solidFill>
                            <a:schemeClr val="tx1"/>
                          </a:solidFill>
                          <a:latin typeface="Calibri"/>
                          <a:ea typeface="+mn-ea"/>
                          <a:cs typeface="Calibri"/>
                        </a:rPr>
                        <a:t>$80.0</a:t>
                      </a: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5560" algn="ctr">
                        <a:lnSpc>
                          <a:spcPct val="100000"/>
                        </a:lnSpc>
                        <a:spcBef>
                          <a:spcPts val="380"/>
                        </a:spcBef>
                      </a:pPr>
                      <a:r>
                        <a:rPr lang="es-419" sz="1400" b="0" spc="-5">
                          <a:latin typeface="Calibri"/>
                          <a:cs typeface="Calibri"/>
                        </a:rPr>
                        <a:t>$240.0</a:t>
                      </a:r>
                      <a:endParaRPr lang="es-419" sz="1400" b="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307225"/>
                  </a:ext>
                </a:extLst>
              </a:tr>
              <a:tr h="333082">
                <a:tc>
                  <a:txBody>
                    <a:bodyPr/>
                    <a:lstStyle/>
                    <a:p>
                      <a:pPr marL="60325">
                        <a:lnSpc>
                          <a:spcPct val="100000"/>
                        </a:lnSpc>
                        <a:spcBef>
                          <a:spcPts val="380"/>
                        </a:spcBef>
                      </a:pPr>
                      <a:r>
                        <a:rPr lang="en-US" sz="1400" spc="-5">
                          <a:latin typeface="Calibri"/>
                          <a:cs typeface="Calibri"/>
                        </a:rPr>
                        <a:t>Active </a:t>
                      </a:r>
                      <a:r>
                        <a:rPr lang="en-US" sz="1400" spc="-15">
                          <a:latin typeface="Calibri"/>
                          <a:cs typeface="Calibri"/>
                        </a:rPr>
                        <a:t>Transportation </a:t>
                      </a:r>
                      <a:endParaRPr lang="en-US" sz="140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lnSpc>
                          <a:spcPct val="100000"/>
                        </a:lnSpc>
                        <a:spcBef>
                          <a:spcPts val="380"/>
                        </a:spcBef>
                      </a:pPr>
                      <a:r>
                        <a:rPr sz="1400" spc="-5">
                          <a:latin typeface="Calibri"/>
                          <a:cs typeface="Calibri"/>
                        </a:rPr>
                        <a:t>$180</a:t>
                      </a:r>
                      <a:r>
                        <a:rPr lang="en-US" sz="1400" spc="-5">
                          <a:latin typeface="Calibri"/>
                          <a:cs typeface="Calibri"/>
                        </a:rPr>
                        <a:t>.0</a:t>
                      </a:r>
                      <a:endParaRPr sz="140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33655" algn="ctr">
                        <a:lnSpc>
                          <a:spcPct val="100000"/>
                        </a:lnSpc>
                        <a:spcBef>
                          <a:spcPts val="380"/>
                        </a:spcBef>
                      </a:pPr>
                      <a:r>
                        <a:rPr lang="es-419" sz="1400" spc="-5">
                          <a:latin typeface="Calibri"/>
                          <a:cs typeface="Calibri"/>
                        </a:rPr>
                        <a:t>$32.9</a:t>
                      </a:r>
                      <a:endParaRPr lang="es-419" sz="140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656590" algn="ctr">
                        <a:lnSpc>
                          <a:spcPct val="100000"/>
                        </a:lnSpc>
                        <a:spcBef>
                          <a:spcPts val="380"/>
                        </a:spcBef>
                      </a:pPr>
                      <a:r>
                        <a:rPr lang="en-US" sz="1400" spc="-5">
                          <a:latin typeface="Calibri"/>
                          <a:cs typeface="Calibri"/>
                        </a:rPr>
                        <a:t>$57.1</a:t>
                      </a:r>
                      <a:endParaRPr lang="en-US"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0" algn="l" defTabSz="914400" rtl="0" eaLnBrk="1" latinLnBrk="0" hangingPunct="1">
                        <a:lnSpc>
                          <a:spcPct val="100000"/>
                        </a:lnSpc>
                        <a:spcBef>
                          <a:spcPts val="380"/>
                        </a:spcBef>
                      </a:pPr>
                      <a:r>
                        <a:rPr lang="es-419" sz="1400" kern="1200" spc="-5">
                          <a:solidFill>
                            <a:schemeClr val="tx1"/>
                          </a:solidFill>
                          <a:latin typeface="Calibri"/>
                          <a:ea typeface="+mn-ea"/>
                          <a:cs typeface="Calibri"/>
                        </a:rPr>
                        <a:t>$90.0</a:t>
                      </a: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33655" algn="ctr">
                        <a:lnSpc>
                          <a:spcPct val="100000"/>
                        </a:lnSpc>
                        <a:spcBef>
                          <a:spcPts val="380"/>
                        </a:spcBef>
                      </a:pPr>
                      <a:r>
                        <a:rPr lang="es-419" sz="1400" b="0" spc="-5">
                          <a:latin typeface="Calibri"/>
                          <a:cs typeface="Calibri"/>
                        </a:rPr>
                        <a:t>$90.0</a:t>
                      </a:r>
                      <a:endParaRPr lang="es-419" sz="1400" b="0">
                        <a:latin typeface="Calibri"/>
                        <a:cs typeface="Calibri"/>
                      </a:endParaRPr>
                    </a:p>
                  </a:txBody>
                  <a:tcPr marL="0" marR="0" marT="4826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5"/>
                  </a:ext>
                </a:extLst>
              </a:tr>
              <a:tr h="333081">
                <a:tc>
                  <a:txBody>
                    <a:bodyPr/>
                    <a:lstStyle/>
                    <a:p>
                      <a:pPr marL="59690">
                        <a:lnSpc>
                          <a:spcPct val="100000"/>
                        </a:lnSpc>
                        <a:spcBef>
                          <a:spcPts val="380"/>
                        </a:spcBef>
                      </a:pPr>
                      <a:r>
                        <a:rPr sz="1400" b="1" spc="-25">
                          <a:latin typeface="Calibri"/>
                          <a:cs typeface="Calibri"/>
                        </a:rPr>
                        <a:t>Total</a:t>
                      </a:r>
                      <a:endParaRPr sz="1400">
                        <a:latin typeface="Calibri"/>
                        <a:cs typeface="Calibri"/>
                      </a:endParaRPr>
                    </a:p>
                  </a:txBody>
                  <a:tcPr marL="0" marR="0" marT="4826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494665" algn="ctr">
                        <a:lnSpc>
                          <a:spcPct val="100000"/>
                        </a:lnSpc>
                        <a:spcBef>
                          <a:spcPts val="380"/>
                        </a:spcBef>
                      </a:pPr>
                      <a:r>
                        <a:rPr lang="en-US" sz="1400" b="1" spc="-5">
                          <a:latin typeface="Calibri"/>
                          <a:cs typeface="Calibri"/>
                        </a:rPr>
                        <a:t>             $3,205.0*</a:t>
                      </a:r>
                      <a:endParaRPr lang="en-US"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75565" algn="ctr">
                        <a:lnSpc>
                          <a:spcPct val="100000"/>
                        </a:lnSpc>
                        <a:spcBef>
                          <a:spcPts val="380"/>
                        </a:spcBef>
                      </a:pPr>
                      <a:r>
                        <a:rPr lang="en-US" sz="1400" b="1">
                          <a:latin typeface="Calibri"/>
                          <a:cs typeface="Calibri"/>
                        </a:rPr>
                        <a:t>$449.3</a:t>
                      </a: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chemeClr val="bg1"/>
                    </a:solidFill>
                  </a:tcPr>
                </a:tc>
                <a:tc>
                  <a:txBody>
                    <a:bodyPr/>
                    <a:lstStyle/>
                    <a:p>
                      <a:pPr marR="612140" algn="ctr">
                        <a:lnSpc>
                          <a:spcPct val="100000"/>
                        </a:lnSpc>
                        <a:spcBef>
                          <a:spcPts val="380"/>
                        </a:spcBef>
                      </a:pPr>
                      <a:r>
                        <a:rPr lang="en-US" sz="1400" b="1" spc="-5">
                          <a:latin typeface="Calibri"/>
                          <a:cs typeface="Calibri"/>
                        </a:rPr>
                        <a:t>$293.7</a:t>
                      </a:r>
                      <a:endParaRPr lang="en-US"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225425" indent="0" algn="l" defTabSz="914400" rtl="0" eaLnBrk="1" latinLnBrk="0" hangingPunct="1">
                        <a:lnSpc>
                          <a:spcPct val="100000"/>
                        </a:lnSpc>
                        <a:spcBef>
                          <a:spcPts val="380"/>
                        </a:spcBef>
                      </a:pPr>
                      <a:r>
                        <a:rPr lang="es-419" sz="1400" b="1" kern="1200" spc="-5">
                          <a:solidFill>
                            <a:schemeClr val="tx1"/>
                          </a:solidFill>
                          <a:latin typeface="Calibri"/>
                          <a:ea typeface="+mn-ea"/>
                          <a:cs typeface="Calibri"/>
                        </a:rPr>
                        <a:t>$703.0</a:t>
                      </a:r>
                    </a:p>
                  </a:txBody>
                  <a:tcPr marL="0" marR="0" marT="482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lnSpc>
                          <a:spcPct val="100000"/>
                        </a:lnSpc>
                        <a:spcBef>
                          <a:spcPts val="380"/>
                        </a:spcBef>
                      </a:pPr>
                      <a:r>
                        <a:rPr lang="es-419" sz="1400" b="1" spc="-5">
                          <a:latin typeface="Calibri"/>
                          <a:cs typeface="Calibri"/>
                        </a:rPr>
                        <a:t>$2,462.0</a:t>
                      </a:r>
                      <a:endParaRPr lang="es-419" sz="1400">
                        <a:latin typeface="Calibri"/>
                        <a:cs typeface="Calibri"/>
                      </a:endParaRPr>
                    </a:p>
                  </a:txBody>
                  <a:tcPr marL="0" marR="0" marT="482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9"/>
                  </a:ext>
                </a:extLst>
              </a:tr>
            </a:tbl>
          </a:graphicData>
        </a:graphic>
      </p:graphicFrame>
      <p:sp>
        <p:nvSpPr>
          <p:cNvPr id="5" name="object 5"/>
          <p:cNvSpPr txBox="1"/>
          <p:nvPr/>
        </p:nvSpPr>
        <p:spPr>
          <a:xfrm>
            <a:off x="3415900" y="5967700"/>
            <a:ext cx="11454062" cy="394980"/>
          </a:xfrm>
          <a:prstGeom prst="rect">
            <a:avLst/>
          </a:prstGeom>
        </p:spPr>
        <p:txBody>
          <a:bodyPr vert="horz" wrap="square" lIns="0" tIns="12700" rIns="0" bIns="0" rtlCol="0">
            <a:spAutoFit/>
          </a:bodyPr>
          <a:lstStyle/>
          <a:p>
            <a:pPr marL="12700" marR="253746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Calibri"/>
                <a:ea typeface="+mn-ea"/>
                <a:cs typeface="Calibri"/>
              </a:rPr>
              <a:t>*Reflects </a:t>
            </a:r>
            <a:r>
              <a:rPr kumimoji="0" sz="1200" b="0" i="0" u="none" strike="noStrike" kern="1200" cap="none" spc="0" normalizeH="0" baseline="0" noProof="0">
                <a:ln>
                  <a:noFill/>
                </a:ln>
                <a:solidFill>
                  <a:prstClr val="black"/>
                </a:solidFill>
                <a:effectLst/>
                <a:uLnTx/>
                <a:uFillTx/>
                <a:latin typeface="Calibri"/>
                <a:ea typeface="+mn-ea"/>
                <a:cs typeface="Calibri"/>
              </a:rPr>
              <a:t>only </a:t>
            </a:r>
            <a:r>
              <a:rPr kumimoji="0" sz="1200" b="0" i="0" u="none" strike="noStrike" kern="1200" cap="none" spc="-5" normalizeH="0" baseline="0" noProof="0">
                <a:ln>
                  <a:noFill/>
                </a:ln>
                <a:solidFill>
                  <a:prstClr val="black"/>
                </a:solidFill>
                <a:effectLst/>
                <a:uLnTx/>
                <a:uFillTx/>
                <a:latin typeface="Calibri"/>
                <a:ea typeface="+mn-ea"/>
                <a:cs typeface="Calibri"/>
              </a:rPr>
              <a:t>leveraging Measure </a:t>
            </a:r>
            <a:r>
              <a:rPr kumimoji="0" sz="1200" b="0" i="0" u="none" strike="noStrike" kern="1200" cap="none" spc="0" normalizeH="0" baseline="0" noProof="0">
                <a:ln>
                  <a:noFill/>
                </a:ln>
                <a:solidFill>
                  <a:prstClr val="black"/>
                </a:solidFill>
                <a:effectLst/>
                <a:uLnTx/>
                <a:uFillTx/>
                <a:latin typeface="Calibri"/>
                <a:ea typeface="+mn-ea"/>
                <a:cs typeface="Calibri"/>
              </a:rPr>
              <a:t>R and M funds. Additional funding</a:t>
            </a:r>
            <a:r>
              <a:rPr kumimoji="0" sz="1200" b="0" i="0" u="none" strike="noStrike" kern="1200" cap="none" spc="-195" normalizeH="0" baseline="0" noProof="0">
                <a:ln>
                  <a:noFill/>
                </a:ln>
                <a:solidFill>
                  <a:prstClr val="black"/>
                </a:solidFill>
                <a:effectLst/>
                <a:uLnTx/>
                <a:uFillTx/>
                <a:latin typeface="Calibri"/>
                <a:ea typeface="+mn-ea"/>
                <a:cs typeface="Calibri"/>
              </a:rPr>
              <a:t> </a:t>
            </a:r>
            <a:r>
              <a:rPr kumimoji="0" sz="1200" b="0" i="0" u="none" strike="noStrike" kern="1200" cap="none" spc="0" normalizeH="0" baseline="0" noProof="0">
                <a:ln>
                  <a:noFill/>
                </a:ln>
                <a:solidFill>
                  <a:prstClr val="black"/>
                </a:solidFill>
                <a:effectLst/>
                <a:uLnTx/>
                <a:uFillTx/>
                <a:latin typeface="Calibri"/>
                <a:ea typeface="+mn-ea"/>
                <a:cs typeface="Calibri"/>
              </a:rPr>
              <a:t>and </a:t>
            </a:r>
            <a:r>
              <a:rPr kumimoji="0" sz="1200" b="0" i="0" u="none" strike="noStrike" kern="1200" cap="none" spc="-5" normalizeH="0" baseline="0" noProof="0">
                <a:ln>
                  <a:noFill/>
                </a:ln>
                <a:solidFill>
                  <a:prstClr val="black"/>
                </a:solidFill>
                <a:effectLst/>
                <a:uLnTx/>
                <a:uFillTx/>
                <a:latin typeface="Calibri"/>
                <a:ea typeface="+mn-ea"/>
                <a:cs typeface="Calibri"/>
              </a:rPr>
              <a:t>leveraging will </a:t>
            </a:r>
            <a:r>
              <a:rPr kumimoji="0" sz="1200" b="0" i="0" u="none" strike="noStrike" kern="1200" cap="none" spc="5" normalizeH="0" baseline="0" noProof="0">
                <a:ln>
                  <a:noFill/>
                </a:ln>
                <a:solidFill>
                  <a:prstClr val="black"/>
                </a:solidFill>
                <a:effectLst/>
                <a:uLnTx/>
                <a:uFillTx/>
                <a:latin typeface="Calibri"/>
                <a:ea typeface="+mn-ea"/>
                <a:cs typeface="Calibri"/>
              </a:rPr>
              <a:t>be</a:t>
            </a:r>
            <a:r>
              <a:rPr kumimoji="0" lang="en-US" sz="1200" b="0" i="0" u="none" strike="noStrike" kern="1200" cap="none" spc="5" normalizeH="0" baseline="0" noProof="0">
                <a:ln>
                  <a:noFill/>
                </a:ln>
                <a:solidFill>
                  <a:prstClr val="black"/>
                </a:solidFill>
                <a:effectLst/>
                <a:uLnTx/>
                <a:uFillTx/>
                <a:latin typeface="Calibri"/>
                <a:ea typeface="+mn-ea"/>
                <a:cs typeface="Calibri"/>
              </a:rPr>
              <a:t> </a:t>
            </a:r>
            <a:r>
              <a:rPr kumimoji="0" sz="1200" b="0" i="0" u="none" strike="noStrike" kern="1200" cap="none" spc="-5" normalizeH="0" baseline="0" noProof="0">
                <a:ln>
                  <a:noFill/>
                </a:ln>
                <a:solidFill>
                  <a:prstClr val="black"/>
                </a:solidFill>
                <a:effectLst/>
                <a:uLnTx/>
                <a:uFillTx/>
                <a:latin typeface="Calibri"/>
                <a:ea typeface="+mn-ea"/>
                <a:cs typeface="Calibri"/>
              </a:rPr>
              <a:t>incorporated into</a:t>
            </a:r>
            <a:r>
              <a:rPr kumimoji="0" lang="en-US" sz="1200" b="0" i="0" u="none" strike="noStrike" kern="1200" cap="none" spc="-5" normalizeH="0" baseline="0" noProof="0">
                <a:ln>
                  <a:noFill/>
                </a:ln>
                <a:solidFill>
                  <a:prstClr val="black"/>
                </a:solidFill>
                <a:effectLst/>
                <a:uLnTx/>
                <a:uFillTx/>
                <a:latin typeface="Calibri"/>
                <a:ea typeface="+mn-ea"/>
                <a:cs typeface="Calibri"/>
              </a:rPr>
              <a:t> </a:t>
            </a:r>
            <a:r>
              <a:rPr kumimoji="0" sz="1200" b="0" i="0" u="none" strike="noStrike" kern="1200" cap="none" spc="0" normalizeH="0" baseline="0" noProof="0">
                <a:ln>
                  <a:noFill/>
                </a:ln>
                <a:solidFill>
                  <a:prstClr val="black"/>
                </a:solidFill>
                <a:effectLst/>
                <a:uLnTx/>
                <a:uFillTx/>
                <a:latin typeface="Calibri"/>
                <a:ea typeface="+mn-ea"/>
                <a:cs typeface="Calibri"/>
              </a:rPr>
              <a:t>the final</a:t>
            </a:r>
            <a:r>
              <a:rPr kumimoji="0" sz="1200" b="0" i="0" u="none" strike="noStrike" kern="1200" cap="none" spc="-80" normalizeH="0" baseline="0" noProof="0">
                <a:ln>
                  <a:noFill/>
                </a:ln>
                <a:solidFill>
                  <a:prstClr val="black"/>
                </a:solidFill>
                <a:effectLst/>
                <a:uLnTx/>
                <a:uFillTx/>
                <a:latin typeface="Calibri"/>
                <a:ea typeface="+mn-ea"/>
                <a:cs typeface="Calibri"/>
              </a:rPr>
              <a:t> </a:t>
            </a:r>
            <a:r>
              <a:rPr kumimoji="0" sz="1200" b="0" i="0" u="none" strike="noStrike" kern="1200" cap="none" spc="-10" normalizeH="0" baseline="0" noProof="0">
                <a:ln>
                  <a:noFill/>
                </a:ln>
                <a:solidFill>
                  <a:prstClr val="black"/>
                </a:solidFill>
                <a:effectLst/>
                <a:uLnTx/>
                <a:uFillTx/>
                <a:latin typeface="Calibri"/>
                <a:ea typeface="+mn-ea"/>
                <a:cs typeface="Calibri"/>
              </a:rPr>
              <a:t>presentation.</a:t>
            </a:r>
            <a:endParaRPr kumimoji="0" lang="en-US" sz="1200" b="0" i="0" u="none" strike="noStrike" kern="1200" cap="none" spc="-10" normalizeH="0" baseline="0" noProof="0">
              <a:ln>
                <a:noFill/>
              </a:ln>
              <a:solidFill>
                <a:prstClr val="black"/>
              </a:solidFill>
              <a:effectLst/>
              <a:uLnTx/>
              <a:uFillTx/>
              <a:latin typeface="Calibri"/>
              <a:ea typeface="+mn-ea"/>
              <a:cs typeface="Calibri"/>
            </a:endParaRPr>
          </a:p>
          <a:p>
            <a:pPr marL="12700" marR="2537460" lvl="0" indent="0" algn="l" defTabSz="914400" rtl="0" eaLnBrk="1" fontAlgn="auto" latinLnBrk="0" hangingPunct="1">
              <a:lnSpc>
                <a:spcPct val="100000"/>
              </a:lnSpc>
              <a:spcBef>
                <a:spcPts val="100"/>
              </a:spcBef>
              <a:spcAft>
                <a:spcPts val="0"/>
              </a:spcAft>
              <a:buClrTx/>
              <a:buSzTx/>
              <a:buFontTx/>
              <a:buNone/>
              <a:tabLst/>
              <a:defRPr/>
            </a:pPr>
            <a:r>
              <a:rPr kumimoji="0" lang="en-US" sz="1200" b="0" i="0" u="none" strike="noStrike" kern="1200" cap="none" spc="-10" normalizeH="0" baseline="0" noProof="0">
                <a:ln>
                  <a:noFill/>
                </a:ln>
                <a:solidFill>
                  <a:prstClr val="black"/>
                </a:solidFill>
                <a:effectLst/>
                <a:uLnTx/>
                <a:uFillTx/>
                <a:latin typeface="Calibri"/>
                <a:ea typeface="+mn-ea"/>
                <a:cs typeface="Calibri"/>
              </a:rPr>
              <a:t>**It is recommended that Community Programs receive $40 million in initial CMIP Measure investment. </a:t>
            </a: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a:spLocks noGrp="1"/>
          </p:cNvSpPr>
          <p:nvPr>
            <p:ph type="title"/>
          </p:nvPr>
        </p:nvSpPr>
        <p:spPr>
          <a:xfrm>
            <a:off x="493267" y="176980"/>
            <a:ext cx="11647170" cy="474489"/>
          </a:xfrm>
          <a:prstGeom prst="rect">
            <a:avLst/>
          </a:prstGeom>
        </p:spPr>
        <p:txBody>
          <a:bodyPr vert="horz" wrap="square" lIns="0" tIns="12700" rIns="0" bIns="0" rtlCol="0">
            <a:spAutoFit/>
          </a:bodyPr>
          <a:lstStyle/>
          <a:p>
            <a:pPr marL="12700">
              <a:lnSpc>
                <a:spcPts val="3550"/>
              </a:lnSpc>
            </a:pPr>
            <a:r>
              <a:rPr sz="3200" i="0">
                <a:solidFill>
                  <a:srgbClr val="FFFFFF"/>
                </a:solidFill>
                <a:latin typeface="Calibri"/>
                <a:cs typeface="Calibri"/>
              </a:rPr>
              <a:t>Funding </a:t>
            </a:r>
            <a:r>
              <a:rPr sz="3200" i="0" spc="-15">
                <a:solidFill>
                  <a:srgbClr val="FFFFFF"/>
                </a:solidFill>
                <a:latin typeface="Calibri"/>
                <a:cs typeface="Calibri"/>
              </a:rPr>
              <a:t>Strategy: </a:t>
            </a:r>
            <a:r>
              <a:rPr sz="3200" i="0" spc="-5">
                <a:solidFill>
                  <a:srgbClr val="FFFFFF"/>
                </a:solidFill>
                <a:latin typeface="Calibri"/>
                <a:cs typeface="Calibri"/>
              </a:rPr>
              <a:t>Measure </a:t>
            </a:r>
            <a:r>
              <a:rPr sz="3200" i="0">
                <a:solidFill>
                  <a:srgbClr val="FFFFFF"/>
                </a:solidFill>
                <a:latin typeface="Calibri"/>
                <a:cs typeface="Calibri"/>
              </a:rPr>
              <a:t>R and </a:t>
            </a:r>
            <a:r>
              <a:rPr sz="3200" i="0" spc="-5">
                <a:solidFill>
                  <a:srgbClr val="FFFFFF"/>
                </a:solidFill>
                <a:latin typeface="Calibri"/>
                <a:cs typeface="Calibri"/>
              </a:rPr>
              <a:t>Measure </a:t>
            </a:r>
            <a:r>
              <a:rPr sz="3200" i="0">
                <a:solidFill>
                  <a:srgbClr val="FFFFFF"/>
                </a:solidFill>
                <a:latin typeface="Calibri"/>
                <a:cs typeface="Calibri"/>
              </a:rPr>
              <a:t>M</a:t>
            </a:r>
            <a:r>
              <a:rPr sz="3200" i="0" spc="-100">
                <a:solidFill>
                  <a:srgbClr val="FFFFFF"/>
                </a:solidFill>
                <a:latin typeface="Calibri"/>
                <a:cs typeface="Calibri"/>
              </a:rPr>
              <a:t> </a:t>
            </a:r>
            <a:r>
              <a:rPr sz="3200" i="0" spc="-5">
                <a:solidFill>
                  <a:srgbClr val="FFFFFF"/>
                </a:solidFill>
                <a:latin typeface="Calibri"/>
                <a:cs typeface="Calibri"/>
              </a:rPr>
              <a:t>funds</a:t>
            </a:r>
            <a:endParaRPr sz="3200">
              <a:latin typeface="Calibri"/>
              <a:cs typeface="Calibri"/>
            </a:endParaRPr>
          </a:p>
        </p:txBody>
      </p:sp>
    </p:spTree>
    <p:extLst>
      <p:ext uri="{BB962C8B-B14F-4D97-AF65-F5344CB8AC3E}">
        <p14:creationId xmlns:p14="http://schemas.microsoft.com/office/powerpoint/2010/main" val="715679217"/>
      </p:ext>
    </p:extLst>
  </p:cSld>
  <p:clrMapOvr>
    <a:masterClrMapping/>
  </p:clrMapOvr>
  <p:transition spd="slow" advClick="0" advTm="12000">
    <p:push dir="u"/>
  </p:transition>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8256-F3A6-208F-8C5B-270851F5C42E}"/>
              </a:ext>
            </a:extLst>
          </p:cNvPr>
          <p:cNvSpPr>
            <a:spLocks noGrp="1"/>
          </p:cNvSpPr>
          <p:nvPr>
            <p:ph type="title"/>
          </p:nvPr>
        </p:nvSpPr>
        <p:spPr/>
        <p:txBody>
          <a:bodyPr/>
          <a:lstStyle/>
          <a:p>
            <a:r>
              <a:rPr lang="en-US"/>
              <a:t>Funding Strategy: Discretionary Funding Programs</a:t>
            </a:r>
          </a:p>
        </p:txBody>
      </p:sp>
      <p:sp>
        <p:nvSpPr>
          <p:cNvPr id="3" name="TextBox 2">
            <a:extLst>
              <a:ext uri="{FF2B5EF4-FFF2-40B4-BE49-F238E27FC236}">
                <a16:creationId xmlns:a16="http://schemas.microsoft.com/office/drawing/2014/main" id="{1BE6F0B7-F04C-3C22-2B7C-BD67E7368D78}"/>
              </a:ext>
            </a:extLst>
          </p:cNvPr>
          <p:cNvSpPr txBox="1"/>
          <p:nvPr/>
        </p:nvSpPr>
        <p:spPr>
          <a:xfrm>
            <a:off x="497052" y="1092714"/>
            <a:ext cx="56767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Federal Discretionary Programs</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0638B8CA-8474-AC6A-57D1-BF62735861CD}"/>
              </a:ext>
            </a:extLst>
          </p:cNvPr>
          <p:cNvGraphicFramePr>
            <a:graphicFrameLocks noGrp="1"/>
          </p:cNvGraphicFramePr>
          <p:nvPr/>
        </p:nvGraphicFramePr>
        <p:xfrm>
          <a:off x="557442" y="1462046"/>
          <a:ext cx="5469013" cy="5243682"/>
        </p:xfrm>
        <a:graphic>
          <a:graphicData uri="http://schemas.openxmlformats.org/drawingml/2006/table">
            <a:tbl>
              <a:tblPr/>
              <a:tblGrid>
                <a:gridCol w="5469013">
                  <a:extLst>
                    <a:ext uri="{9D8B030D-6E8A-4147-A177-3AD203B41FA5}">
                      <a16:colId xmlns:a16="http://schemas.microsoft.com/office/drawing/2014/main" val="3087969247"/>
                    </a:ext>
                  </a:extLst>
                </a:gridCol>
              </a:tblGrid>
              <a:tr h="379556">
                <a:tc>
                  <a:txBody>
                    <a:bodyPr/>
                    <a:lstStyle/>
                    <a:p>
                      <a:pPr algn="just" rtl="0" fontAlgn="base"/>
                      <a:r>
                        <a:rPr lang="en-US" sz="1400" b="1" i="0">
                          <a:effectLst/>
                          <a:latin typeface="+mn-lt"/>
                        </a:rPr>
                        <a:t>Federal Programs</a:t>
                      </a:r>
                      <a:r>
                        <a:rPr lang="en-US" sz="1400" b="0" i="0">
                          <a:effectLst/>
                          <a:latin typeface="+mn-lt"/>
                        </a:rPr>
                        <a:t> </a:t>
                      </a: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9DAE1"/>
                    </a:solidFill>
                  </a:tcPr>
                </a:tc>
                <a:extLst>
                  <a:ext uri="{0D108BD9-81ED-4DB2-BD59-A6C34878D82A}">
                    <a16:rowId xmlns:a16="http://schemas.microsoft.com/office/drawing/2014/main" val="2201968093"/>
                  </a:ext>
                </a:extLst>
              </a:tr>
              <a:tr h="280560">
                <a:tc>
                  <a:txBody>
                    <a:bodyPr/>
                    <a:lstStyle/>
                    <a:p>
                      <a:pPr algn="l" rtl="0" fontAlgn="base">
                        <a:spcAft>
                          <a:spcPts val="600"/>
                        </a:spcAft>
                      </a:pPr>
                      <a:r>
                        <a:rPr lang="en-US" sz="1400" b="0" i="0">
                          <a:effectLst/>
                          <a:latin typeface="+mn-lt"/>
                        </a:rPr>
                        <a:t>Bridge Investment Program (BIP)​</a:t>
                      </a:r>
                    </a:p>
                    <a:p>
                      <a:pPr algn="l" rtl="0" fontAlgn="base">
                        <a:spcAft>
                          <a:spcPts val="600"/>
                        </a:spcAft>
                      </a:pPr>
                      <a:r>
                        <a:rPr lang="en-US" sz="1400" b="0" i="0">
                          <a:effectLst/>
                          <a:latin typeface="+mn-lt"/>
                        </a:rPr>
                        <a:t>Building Resilient Infrastructure and Communities (BRIC)​</a:t>
                      </a:r>
                    </a:p>
                    <a:p>
                      <a:pPr algn="l" rtl="0" fontAlgn="base">
                        <a:spcAft>
                          <a:spcPts val="600"/>
                        </a:spcAft>
                      </a:pPr>
                      <a:r>
                        <a:rPr lang="en-US" sz="1400" b="0" i="0">
                          <a:effectLst/>
                          <a:latin typeface="+mn-lt"/>
                        </a:rPr>
                        <a:t>Charging and Fueling Infrastructure Grant Program (CFI)​</a:t>
                      </a:r>
                    </a:p>
                    <a:p>
                      <a:pPr algn="l" rtl="0" fontAlgn="base">
                        <a:spcAft>
                          <a:spcPts val="600"/>
                        </a:spcAft>
                      </a:pPr>
                      <a:r>
                        <a:rPr lang="en-US" sz="1400" b="0" i="0">
                          <a:effectLst/>
                          <a:latin typeface="+mn-lt"/>
                        </a:rPr>
                        <a:t>Consolidated Rail Infrastructure and Safety Improvements Program (CRISI)​</a:t>
                      </a:r>
                    </a:p>
                    <a:p>
                      <a:pPr algn="l" rtl="0" fontAlgn="base">
                        <a:spcAft>
                          <a:spcPts val="600"/>
                        </a:spcAft>
                      </a:pPr>
                      <a:r>
                        <a:rPr lang="en-US" sz="1400" b="0" i="0">
                          <a:effectLst/>
                          <a:latin typeface="+mn-lt"/>
                        </a:rPr>
                        <a:t>Infrastructure for Rebuilding America (INFRA)​</a:t>
                      </a:r>
                    </a:p>
                    <a:p>
                      <a:pPr algn="l" rtl="0" fontAlgn="base">
                        <a:spcAft>
                          <a:spcPts val="600"/>
                        </a:spcAft>
                      </a:pPr>
                      <a:r>
                        <a:rPr lang="en-US" sz="1400" b="0" i="0">
                          <a:effectLst/>
                          <a:latin typeface="+mn-lt"/>
                        </a:rPr>
                        <a:t>Port Infrastructure Development Program (PIDP)​</a:t>
                      </a:r>
                    </a:p>
                    <a:p>
                      <a:pPr algn="l" rtl="0" fontAlgn="base">
                        <a:spcAft>
                          <a:spcPts val="600"/>
                        </a:spcAft>
                      </a:pPr>
                      <a:r>
                        <a:rPr lang="en-US" sz="1400" b="0" i="0">
                          <a:effectLst/>
                          <a:latin typeface="+mn-lt"/>
                        </a:rPr>
                        <a:t>Railroad Crossing Elimination Grant Program (RCE)​</a:t>
                      </a:r>
                    </a:p>
                    <a:p>
                      <a:pPr algn="l" rtl="0" fontAlgn="base">
                        <a:spcAft>
                          <a:spcPts val="600"/>
                        </a:spcAft>
                      </a:pPr>
                      <a:r>
                        <a:rPr lang="en-US" sz="1400" b="0" i="0">
                          <a:effectLst/>
                          <a:latin typeface="+mn-lt"/>
                        </a:rPr>
                        <a:t>Rebuilding American Infrastructure with Sustainability and Equity (RAISE)​</a:t>
                      </a:r>
                    </a:p>
                    <a:p>
                      <a:pPr algn="l" rtl="0" fontAlgn="base">
                        <a:spcAft>
                          <a:spcPts val="600"/>
                        </a:spcAft>
                      </a:pPr>
                      <a:r>
                        <a:rPr lang="en-US" sz="1400" b="0" i="0">
                          <a:effectLst/>
                          <a:latin typeface="+mn-lt"/>
                        </a:rPr>
                        <a:t>Reconnecting Communities and Neighborhoods (RCN)​</a:t>
                      </a:r>
                    </a:p>
                    <a:p>
                      <a:pPr algn="l" rtl="0" fontAlgn="base">
                        <a:spcAft>
                          <a:spcPts val="600"/>
                        </a:spcAft>
                      </a:pPr>
                      <a:r>
                        <a:rPr lang="en-US" sz="1400" b="0" i="0">
                          <a:effectLst/>
                          <a:latin typeface="+mn-lt"/>
                        </a:rPr>
                        <a:t>Reduction of Truck Emissions at Port Facilities​</a:t>
                      </a:r>
                    </a:p>
                    <a:p>
                      <a:pPr algn="l" rtl="0" fontAlgn="base">
                        <a:spcAft>
                          <a:spcPts val="600"/>
                        </a:spcAft>
                      </a:pPr>
                      <a:r>
                        <a:rPr lang="en-US" sz="1400" b="0" i="0">
                          <a:effectLst/>
                          <a:latin typeface="+mn-lt"/>
                        </a:rPr>
                        <a:t>Safe Streets and Roads for All (SS4A)​</a:t>
                      </a:r>
                    </a:p>
                    <a:p>
                      <a:pPr algn="l" rtl="0" fontAlgn="base">
                        <a:spcAft>
                          <a:spcPts val="600"/>
                        </a:spcAft>
                      </a:pPr>
                      <a:r>
                        <a:rPr lang="en-US" sz="1400" b="0" i="0">
                          <a:effectLst/>
                          <a:latin typeface="+mn-lt"/>
                        </a:rPr>
                        <a:t>Strengthening Mobility and Revolutionizing Transportation (SMART)​</a:t>
                      </a:r>
                    </a:p>
                    <a:p>
                      <a:pPr algn="l" rtl="0" fontAlgn="base">
                        <a:spcAft>
                          <a:spcPts val="600"/>
                        </a:spcAft>
                      </a:pPr>
                      <a:r>
                        <a:rPr lang="en-US" sz="1400" b="0" i="0">
                          <a:effectLst/>
                          <a:latin typeface="+mn-lt"/>
                        </a:rPr>
                        <a:t>Transit-Oriented Development Planning Grants (TOD)​</a:t>
                      </a:r>
                    </a:p>
                    <a:p>
                      <a:pPr algn="l" rtl="0" fontAlgn="base">
                        <a:spcAft>
                          <a:spcPts val="600"/>
                        </a:spcAft>
                      </a:pP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06564547"/>
                  </a:ext>
                </a:extLst>
              </a:tr>
              <a:tr h="280560">
                <a:tc>
                  <a:txBody>
                    <a:bodyPr/>
                    <a:lstStyle/>
                    <a:p>
                      <a:pPr algn="l" rtl="0" fontAlgn="base">
                        <a:spcAft>
                          <a:spcPts val="600"/>
                        </a:spcAft>
                      </a:pP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9153141"/>
                  </a:ext>
                </a:extLst>
              </a:tr>
              <a:tr h="280560">
                <a:tc>
                  <a:txBody>
                    <a:bodyPr/>
                    <a:lstStyle/>
                    <a:p>
                      <a:pPr algn="l" rtl="0" fontAlgn="base">
                        <a:spcAft>
                          <a:spcPts val="600"/>
                        </a:spcAft>
                      </a:pPr>
                      <a:r>
                        <a:rPr lang="en-US" sz="1400" b="0" i="0">
                          <a:effectLst/>
                          <a:latin typeface="+mn-lt"/>
                        </a:rPr>
                        <a:t>​</a:t>
                      </a: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1175734"/>
                  </a:ext>
                </a:extLst>
              </a:tr>
              <a:tr h="280560">
                <a:tc>
                  <a:txBody>
                    <a:bodyPr/>
                    <a:lstStyle/>
                    <a:p>
                      <a:pPr algn="l" rtl="0" fontAlgn="base">
                        <a:spcAft>
                          <a:spcPts val="600"/>
                        </a:spcAft>
                      </a:pPr>
                      <a:endParaRPr lang="en-US" sz="1400" b="0" i="0">
                        <a:effectLst/>
                        <a:latin typeface="+mn-lt"/>
                      </a:endParaRP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554249"/>
                  </a:ext>
                </a:extLst>
              </a:tr>
            </a:tbl>
          </a:graphicData>
        </a:graphic>
      </p:graphicFrame>
      <p:sp>
        <p:nvSpPr>
          <p:cNvPr id="6" name="TextBox 5">
            <a:extLst>
              <a:ext uri="{FF2B5EF4-FFF2-40B4-BE49-F238E27FC236}">
                <a16:creationId xmlns:a16="http://schemas.microsoft.com/office/drawing/2014/main" id="{6FCCD9E0-37AC-3542-FBE2-CB7DE3FD8715}"/>
              </a:ext>
            </a:extLst>
          </p:cNvPr>
          <p:cNvSpPr txBox="1"/>
          <p:nvPr/>
        </p:nvSpPr>
        <p:spPr>
          <a:xfrm>
            <a:off x="6806277" y="1122403"/>
            <a:ext cx="371520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B4C8"/>
                </a:solidFill>
                <a:effectLst/>
                <a:uLnTx/>
                <a:uFillTx/>
                <a:latin typeface="Calibri" panose="020F0502020204030204"/>
                <a:ea typeface="+mn-ea"/>
                <a:cs typeface="+mn-cs"/>
              </a:rPr>
              <a:t>State Discretionary Programs</a:t>
            </a:r>
            <a:endParaRPr kumimoji="0" lang="en-US" sz="1800" b="0" i="0" u="none" strike="noStrike" kern="1200" cap="none" spc="0" normalizeH="0" baseline="0" noProof="0">
              <a:ln>
                <a:noFill/>
              </a:ln>
              <a:solidFill>
                <a:srgbClr val="2AB4C8"/>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EBDA6296-8A52-678D-0F75-B7BBC997F390}"/>
              </a:ext>
            </a:extLst>
          </p:cNvPr>
          <p:cNvGraphicFramePr>
            <a:graphicFrameLocks noGrp="1"/>
          </p:cNvGraphicFramePr>
          <p:nvPr/>
        </p:nvGraphicFramePr>
        <p:xfrm>
          <a:off x="6882207" y="1488781"/>
          <a:ext cx="4070495" cy="3214931"/>
        </p:xfrm>
        <a:graphic>
          <a:graphicData uri="http://schemas.openxmlformats.org/drawingml/2006/table">
            <a:tbl>
              <a:tblPr/>
              <a:tblGrid>
                <a:gridCol w="4070495">
                  <a:extLst>
                    <a:ext uri="{9D8B030D-6E8A-4147-A177-3AD203B41FA5}">
                      <a16:colId xmlns:a16="http://schemas.microsoft.com/office/drawing/2014/main" val="3087969247"/>
                    </a:ext>
                  </a:extLst>
                </a:gridCol>
              </a:tblGrid>
              <a:tr h="380291">
                <a:tc>
                  <a:txBody>
                    <a:bodyPr/>
                    <a:lstStyle/>
                    <a:p>
                      <a:pPr algn="just" rtl="0" fontAlgn="base"/>
                      <a:r>
                        <a:rPr lang="en-US" sz="1400" b="1" i="0">
                          <a:effectLst/>
                          <a:latin typeface="+mn-lt"/>
                        </a:rPr>
                        <a:t>State Programs</a:t>
                      </a:r>
                      <a:r>
                        <a:rPr lang="en-US" sz="1400" b="0" i="0">
                          <a:effectLst/>
                          <a:latin typeface="+mn-lt"/>
                        </a:rPr>
                        <a:t> </a:t>
                      </a:r>
                    </a:p>
                  </a:txBody>
                  <a:tcPr marL="44805" marR="44805" marT="22403" marB="2240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9DAE1"/>
                    </a:solidFill>
                  </a:tcPr>
                </a:tc>
                <a:extLst>
                  <a:ext uri="{0D108BD9-81ED-4DB2-BD59-A6C34878D82A}">
                    <a16:rowId xmlns:a16="http://schemas.microsoft.com/office/drawing/2014/main" val="2201968093"/>
                  </a:ext>
                </a:extLst>
              </a:tr>
              <a:tr h="304800">
                <a:tc>
                  <a:txBody>
                    <a:bodyPr/>
                    <a:lstStyle/>
                    <a:p>
                      <a:pPr marL="0" algn="l" defTabSz="914400" rtl="0" eaLnBrk="1" fontAlgn="base" latinLnBrk="0" hangingPunct="1">
                        <a:spcAft>
                          <a:spcPts val="600"/>
                        </a:spcAft>
                      </a:pPr>
                      <a:r>
                        <a:rPr lang="en-US" sz="1400" b="0" i="0" kern="1200">
                          <a:solidFill>
                            <a:schemeClr val="tx1"/>
                          </a:solidFill>
                          <a:effectLst/>
                          <a:latin typeface="+mn-lt"/>
                          <a:ea typeface="+mn-ea"/>
                          <a:cs typeface="+mn-cs"/>
                        </a:rPr>
                        <a:t>Low-Carbon Transit Operations Program (LCTOP)</a:t>
                      </a:r>
                    </a:p>
                    <a:p>
                      <a:pPr marL="0" algn="l" defTabSz="914400" rtl="0" eaLnBrk="1" fontAlgn="base" latinLnBrk="0" hangingPunct="1">
                        <a:spcAft>
                          <a:spcPts val="600"/>
                        </a:spcAft>
                      </a:pPr>
                      <a:r>
                        <a:rPr lang="en-US" sz="1400" b="0" i="0" kern="1200">
                          <a:solidFill>
                            <a:schemeClr val="tx1"/>
                          </a:solidFill>
                          <a:effectLst/>
                          <a:latin typeface="+mn-lt"/>
                          <a:ea typeface="+mn-ea"/>
                          <a:cs typeface="+mn-cs"/>
                        </a:rPr>
                        <a:t>Solutions for Congested Corridors Program (SCCP)</a:t>
                      </a:r>
                    </a:p>
                    <a:p>
                      <a:pPr marL="0" algn="l" defTabSz="914400" rtl="0" eaLnBrk="1" fontAlgn="base" latinLnBrk="0" hangingPunct="1">
                        <a:spcAft>
                          <a:spcPts val="600"/>
                        </a:spcAft>
                      </a:pPr>
                      <a:r>
                        <a:rPr lang="en-US" sz="1400" b="0" i="0" kern="1200">
                          <a:solidFill>
                            <a:schemeClr val="tx1"/>
                          </a:solidFill>
                          <a:effectLst/>
                          <a:latin typeface="+mn-lt"/>
                          <a:ea typeface="+mn-ea"/>
                          <a:cs typeface="+mn-cs"/>
                        </a:rPr>
                        <a:t>State Active Transportation Program (State ATP)</a:t>
                      </a:r>
                    </a:p>
                    <a:p>
                      <a:pPr marL="0" algn="l" defTabSz="914400" rtl="0" eaLnBrk="1" fontAlgn="base" latinLnBrk="0" hangingPunct="1">
                        <a:spcAft>
                          <a:spcPts val="600"/>
                        </a:spcAft>
                      </a:pPr>
                      <a:r>
                        <a:rPr lang="en-US" sz="1400" b="0" i="0" kern="1200">
                          <a:solidFill>
                            <a:schemeClr val="tx1"/>
                          </a:solidFill>
                          <a:effectLst/>
                          <a:latin typeface="+mn-lt"/>
                          <a:ea typeface="+mn-ea"/>
                          <a:cs typeface="+mn-cs"/>
                        </a:rPr>
                        <a:t>Trade Corridor Enhancement Program (TCEP)</a:t>
                      </a:r>
                    </a:p>
                    <a:p>
                      <a:pPr marL="0" algn="l" defTabSz="914400" rtl="0" eaLnBrk="1" fontAlgn="base" latinLnBrk="0" hangingPunct="1">
                        <a:spcAft>
                          <a:spcPts val="600"/>
                        </a:spcAft>
                      </a:pPr>
                      <a:r>
                        <a:rPr lang="en-US" sz="1400" b="0" i="0" kern="1200">
                          <a:solidFill>
                            <a:schemeClr val="tx1"/>
                          </a:solidFill>
                          <a:effectLst/>
                          <a:latin typeface="+mn-lt"/>
                          <a:ea typeface="+mn-ea"/>
                          <a:cs typeface="+mn-cs"/>
                        </a:rPr>
                        <a:t>Transformative Climate Communities (TCC)</a:t>
                      </a:r>
                    </a:p>
                    <a:p>
                      <a:pPr marL="0" algn="l" defTabSz="914400" rtl="0" eaLnBrk="1" fontAlgn="base" latinLnBrk="0" hangingPunct="1">
                        <a:spcAft>
                          <a:spcPts val="600"/>
                        </a:spcAft>
                      </a:pPr>
                      <a:r>
                        <a:rPr lang="en-US" sz="1400" b="0" i="0" kern="1200">
                          <a:solidFill>
                            <a:schemeClr val="tx1"/>
                          </a:solidFill>
                          <a:effectLst/>
                          <a:latin typeface="+mn-lt"/>
                          <a:ea typeface="+mn-ea"/>
                          <a:cs typeface="+mn-cs"/>
                        </a:rPr>
                        <a:t>Transit and Intercity Rail Capital Program (TIRCP)</a:t>
                      </a:r>
                    </a:p>
                    <a:p>
                      <a:pPr marL="0" algn="l" defTabSz="914400" rtl="0" eaLnBrk="1" fontAlgn="base" latinLnBrk="0" hangingPunct="1">
                        <a:spcAft>
                          <a:spcPts val="600"/>
                        </a:spcAft>
                      </a:pPr>
                      <a:r>
                        <a:rPr lang="en-US" sz="1400" b="0" i="0" kern="1200">
                          <a:solidFill>
                            <a:schemeClr val="tx1"/>
                          </a:solidFill>
                          <a:effectLst/>
                          <a:latin typeface="+mn-lt"/>
                          <a:ea typeface="+mn-ea"/>
                          <a:cs typeface="+mn-cs"/>
                        </a:rPr>
                        <a:t>Urban Greening Grant Program (UGG)</a:t>
                      </a:r>
                    </a:p>
                    <a:p>
                      <a:pPr marL="0" lvl="0" algn="l">
                        <a:spcAft>
                          <a:spcPts val="600"/>
                        </a:spcAft>
                        <a:buNone/>
                      </a:pPr>
                      <a:r>
                        <a:rPr lang="en-US" sz="1400" b="0" i="0" kern="1200">
                          <a:solidFill>
                            <a:schemeClr val="tx1"/>
                          </a:solidFill>
                          <a:effectLst/>
                          <a:latin typeface="+mn-lt"/>
                          <a:ea typeface="+mn-ea"/>
                          <a:cs typeface="+mn-cs"/>
                        </a:rPr>
                        <a:t>Local Partnership Program (LPP)</a:t>
                      </a:r>
                    </a:p>
                    <a:p>
                      <a:pPr algn="just" rtl="0" fontAlgn="base"/>
                      <a:endParaRPr lang="en-US" sz="1400" b="0" i="0">
                        <a:effectLst/>
                        <a:latin typeface="+mn-lt"/>
                      </a:endParaRPr>
                    </a:p>
                    <a:p>
                      <a:pPr algn="just" rtl="0" fontAlgn="base"/>
                      <a:endParaRPr lang="en-US" sz="1400" b="0" i="0">
                        <a:effectLst/>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10809869"/>
                  </a:ext>
                </a:extLst>
              </a:tr>
            </a:tbl>
          </a:graphicData>
        </a:graphic>
      </p:graphicFrame>
      <p:sp>
        <p:nvSpPr>
          <p:cNvPr id="8" name="TextBox 7">
            <a:extLst>
              <a:ext uri="{FF2B5EF4-FFF2-40B4-BE49-F238E27FC236}">
                <a16:creationId xmlns:a16="http://schemas.microsoft.com/office/drawing/2014/main" id="{19666BE0-70D9-E4D4-953A-111AFF5F4E27}"/>
              </a:ext>
            </a:extLst>
          </p:cNvPr>
          <p:cNvSpPr txBox="1"/>
          <p:nvPr/>
        </p:nvSpPr>
        <p:spPr>
          <a:xfrm>
            <a:off x="2440609" y="6387585"/>
            <a:ext cx="6299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400" b="0" i="1" u="none" strike="noStrike" kern="1200" cap="none" spc="0" normalizeH="0" baseline="0" noProof="0">
                <a:ln>
                  <a:noFill/>
                </a:ln>
                <a:solidFill>
                  <a:srgbClr val="000000"/>
                </a:solidFill>
                <a:effectLst/>
                <a:uLnTx/>
                <a:uFillTx/>
                <a:latin typeface="Calibri" panose="020F0502020204030204"/>
                <a:ea typeface="+mn-ea"/>
                <a:cs typeface="+mn-cs"/>
              </a:rPr>
              <a:t>other funding programs are also being considered</a:t>
            </a:r>
            <a:endParaRPr kumimoji="0" lang="en-US" sz="1800" b="0" i="1"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25757"/>
      </p:ext>
    </p:extLst>
  </p:cSld>
  <p:clrMapOvr>
    <a:masterClrMapping/>
  </p:clrMapOvr>
  <p:transition spd="slow" advClick="0" advTm="1200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8256-F3A6-208F-8C5B-270851F5C42E}"/>
              </a:ext>
            </a:extLst>
          </p:cNvPr>
          <p:cNvSpPr>
            <a:spLocks noGrp="1"/>
          </p:cNvSpPr>
          <p:nvPr>
            <p:ph type="title"/>
          </p:nvPr>
        </p:nvSpPr>
        <p:spPr/>
        <p:txBody>
          <a:bodyPr/>
          <a:lstStyle/>
          <a:p>
            <a:r>
              <a:rPr lang="en-US"/>
              <a:t>Funding Strategy: Discretionary Funding Programs</a:t>
            </a:r>
          </a:p>
        </p:txBody>
      </p:sp>
      <p:sp>
        <p:nvSpPr>
          <p:cNvPr id="3" name="TextBox 2">
            <a:extLst>
              <a:ext uri="{FF2B5EF4-FFF2-40B4-BE49-F238E27FC236}">
                <a16:creationId xmlns:a16="http://schemas.microsoft.com/office/drawing/2014/main" id="{1BE6F0B7-F04C-3C22-2B7C-BD67E7368D78}"/>
              </a:ext>
            </a:extLst>
          </p:cNvPr>
          <p:cNvSpPr txBox="1"/>
          <p:nvPr/>
        </p:nvSpPr>
        <p:spPr>
          <a:xfrm>
            <a:off x="476503" y="1086287"/>
            <a:ext cx="11051125" cy="455509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Eligibility assessment criteria</a:t>
            </a:r>
            <a:endParaRPr kumimoji="0" lang="en-US" sz="2000" b="0" i="0" u="none" strike="noStrike" kern="1200" cap="none" spc="0" normalizeH="0" baseline="0" noProof="0">
              <a:ln>
                <a:noFill/>
              </a:ln>
              <a:solidFill>
                <a:srgbClr val="2AB4C8"/>
              </a:solidFill>
              <a:effectLst/>
              <a:uLnTx/>
              <a:uFillTx/>
              <a:latin typeface="Calibri" panose="020F0502020204030204"/>
              <a:ea typeface="+mn-ea"/>
              <a:cs typeface="+mn-cs"/>
            </a:endParaRPr>
          </a:p>
          <a:p>
            <a:pPr marL="342900"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Alignment of likely candidate program and project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outcomes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(safety improvements, travel efficiencies, improvements to sustainability and equity) with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merit criteria and/or stated objectives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of the specific funding programs.</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Attributes of candidate program and project and alignment with the </a:t>
            </a:r>
            <a:r>
              <a:rPr lang="en-US" sz="2000" b="1">
                <a:solidFill>
                  <a:srgbClr val="000000"/>
                </a:solidFill>
                <a:latin typeface="Calibri" panose="020F0502020204030204"/>
              </a:rPr>
              <a:t>of</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 infrastructure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(e.g., freeways, active transportation, ports, transit, and complete streets) which specific funding programs target.</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Program and project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cost estimates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evaluated against forecast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discretionary funding pools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maximum grant award amounts, and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typical award sizes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noted by the funding program.</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2254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Availability of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local (or non-federal, non-state) funding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that can be leveraged, and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minimum match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(cost share) requirements for relevant funding programs.</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indent="-225425">
              <a:spcAft>
                <a:spcPts val="1200"/>
              </a:spcAft>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General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project readiness</a:t>
            </a:r>
            <a:r>
              <a:rPr lang="en-US" sz="2000" b="1">
                <a:solidFill>
                  <a:srgbClr val="000000"/>
                </a:solidFill>
                <a:latin typeface="Calibri" panose="020F0502020204030204"/>
              </a:rPr>
              <a:t>*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and status of planning and development of candidate projects.</a:t>
            </a:r>
            <a:r>
              <a:rPr lang="en-US" sz="2000">
                <a:solidFill>
                  <a:srgbClr val="000000"/>
                </a:solidFill>
                <a:latin typeface="Calibri" panose="020F0502020204030204"/>
              </a:rPr>
              <a:t> </a:t>
            </a:r>
          </a:p>
          <a:p>
            <a:pPr marL="117475">
              <a:spcAft>
                <a:spcPts val="1200"/>
              </a:spcAft>
              <a:defRPr/>
            </a:pPr>
            <a:r>
              <a:rPr lang="en-US" sz="1500" i="1">
                <a:solidFill>
                  <a:srgbClr val="000000"/>
                </a:solidFill>
                <a:latin typeface="Calibri"/>
                <a:cs typeface="Calibri"/>
              </a:rPr>
              <a:t>*</a:t>
            </a:r>
            <a:r>
              <a:rPr lang="en-US" sz="1500" i="1">
                <a:solidFill>
                  <a:srgbClr val="000000"/>
                </a:solidFill>
                <a:ea typeface="+mn-lt"/>
                <a:cs typeface="+mn-lt"/>
              </a:rPr>
              <a:t>“Readiness” does not exclude longer-term projects</a:t>
            </a:r>
            <a:endParaRPr lang="en-US" sz="1500" i="1">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3073185595"/>
      </p:ext>
    </p:extLst>
  </p:cSld>
  <p:clrMapOvr>
    <a:masterClrMapping/>
  </p:clrMapOvr>
  <p:transition spd="slow" advClick="0" advTm="12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94269" y="2256481"/>
            <a:ext cx="12172996" cy="769441"/>
          </a:xfrm>
          <a:prstGeom prst="rect">
            <a:avLst/>
          </a:prstGeom>
          <a:noFill/>
        </p:spPr>
        <p:txBody>
          <a:bodyPr wrap="square" lIns="91440" tIns="45720" rIns="91440" bIns="45720" anchor="t">
            <a:spAutoFit/>
          </a:bodyPr>
          <a:lstStyle/>
          <a:p>
            <a:pPr algn="ctr"/>
            <a:r>
              <a:rPr lang="en-US" sz="4400" b="1">
                <a:solidFill>
                  <a:schemeClr val="bg1"/>
                </a:solidFill>
                <a:cs typeface="Times New Roman"/>
              </a:rPr>
              <a:t>Projects for Initial Funding</a:t>
            </a:r>
            <a:endParaRPr lang="es-419" sz="4400" b="1">
              <a:solidFill>
                <a:schemeClr val="bg1"/>
              </a:solidFill>
            </a:endParaRPr>
          </a:p>
        </p:txBody>
      </p:sp>
    </p:spTree>
    <p:extLst>
      <p:ext uri="{BB962C8B-B14F-4D97-AF65-F5344CB8AC3E}">
        <p14:creationId xmlns:p14="http://schemas.microsoft.com/office/powerpoint/2010/main" val="3912583798"/>
      </p:ext>
    </p:extLst>
  </p:cSld>
  <p:clrMapOvr>
    <a:masterClrMapping/>
  </p:clrMapOvr>
  <p:transition spd="slow" advClick="0" advTm="3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79826" y="179240"/>
            <a:ext cx="10515600" cy="783281"/>
          </a:xfrm>
        </p:spPr>
        <p:txBody>
          <a:bodyPr/>
          <a:lstStyle/>
          <a:p>
            <a:r>
              <a:rPr lang="en-US">
                <a:solidFill>
                  <a:srgbClr val="FFFFFF"/>
                </a:solidFill>
              </a:rPr>
              <a:t>Investment Plan </a:t>
            </a:r>
            <a:r>
              <a:rPr lang="en-US"/>
              <a:t>Measure R/M Investment Summary</a:t>
            </a:r>
          </a:p>
        </p:txBody>
      </p:sp>
      <p:sp>
        <p:nvSpPr>
          <p:cNvPr id="7" name="TextBox 6">
            <a:extLst>
              <a:ext uri="{FF2B5EF4-FFF2-40B4-BE49-F238E27FC236}">
                <a16:creationId xmlns:a16="http://schemas.microsoft.com/office/drawing/2014/main" id="{11C3BA24-305B-697E-38F5-108F950BB537}"/>
              </a:ext>
            </a:extLst>
          </p:cNvPr>
          <p:cNvSpPr txBox="1"/>
          <p:nvPr/>
        </p:nvSpPr>
        <p:spPr>
          <a:xfrm>
            <a:off x="79102" y="1694510"/>
            <a:ext cx="4915385" cy="4293483"/>
          </a:xfrm>
          <a:prstGeom prst="rect">
            <a:avLst/>
          </a:prstGeom>
          <a:solidFill>
            <a:schemeClr val="bg2">
              <a:lumMod val="20000"/>
              <a:lumOff val="80000"/>
            </a:schemeClr>
          </a:solidFill>
          <a:ln>
            <a:solidFill>
              <a:schemeClr val="tx1"/>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mn-ea"/>
                <a:cs typeface="+mn-cs"/>
              </a:rPr>
              <a:t>Total Measure R/M Investment Summary</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Initial Investment Recommendations: 	$449M</a:t>
            </a:r>
            <a:endParaRPr kumimoji="0" lang="en-US" sz="17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Development				$69.5M</a:t>
            </a:r>
            <a:endParaRPr kumimoji="0" lang="en-US" sz="17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Pre-Implementation			$62.5M</a:t>
            </a:r>
            <a:endParaRPr kumimoji="0" lang="en-US" sz="17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Implementation				$317M*</a:t>
            </a:r>
            <a:endParaRPr kumimoji="0" lang="en-US" sz="17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 Recommendations: 	$294M</a:t>
            </a:r>
            <a:endParaRPr kumimoji="0" lang="en-US" sz="17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Development				$22.5M</a:t>
            </a:r>
            <a:endParaRPr kumimoji="0" lang="en-US" sz="17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Pre-Implementation			$14.7M</a:t>
            </a:r>
            <a:endParaRPr kumimoji="0" lang="en-US" sz="17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Future Implementation		$256.5M</a:t>
            </a:r>
            <a:endParaRPr kumimoji="0" lang="en-US" sz="17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Total Initial Investment </a:t>
            </a:r>
            <a:r>
              <a:rPr kumimoji="0" lang="en-US" sz="1700" b="1" i="0" u="none" strike="noStrike" kern="1200" cap="none" spc="0" normalizeH="0" baseline="0" noProof="0" dirty="0">
                <a:ln>
                  <a:noFill/>
                </a:ln>
                <a:solidFill>
                  <a:srgbClr val="000000"/>
                </a:solidFill>
                <a:effectLst/>
                <a:uLnTx/>
                <a:uFillTx/>
                <a:latin typeface="Calibri" panose="020F0502020204030204"/>
                <a:ea typeface="+mn-ea"/>
                <a:cs typeface="+mn-cs"/>
              </a:rPr>
              <a:t>and </a:t>
            </a:r>
            <a:r>
              <a:rPr kumimoji="0" lang="en-US" sz="17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Modal Programs</a:t>
            </a:r>
            <a:r>
              <a:rPr kumimoji="0" lang="en-US" sz="1700" b="1" i="0" u="none" strike="noStrike" kern="1200" cap="none" spc="0" normalizeH="0" baseline="0" noProof="0" dirty="0">
                <a:ln>
                  <a:noFill/>
                </a:ln>
                <a:solidFill>
                  <a:srgbClr val="000000"/>
                </a:solidFill>
                <a:effectLst/>
                <a:uLnTx/>
                <a:uFillTx/>
                <a:latin typeface="Calibri" panose="020F0502020204030204"/>
                <a:ea typeface="+mn-ea"/>
                <a:cs typeface="+mn-cs"/>
              </a:rPr>
              <a:t>: $743M</a:t>
            </a:r>
            <a:endParaRPr kumimoji="0" lang="en-US" sz="17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56C2DFC-9974-605E-46D0-02A9344192B2}"/>
              </a:ext>
            </a:extLst>
          </p:cNvPr>
          <p:cNvSpPr txBox="1"/>
          <p:nvPr/>
        </p:nvSpPr>
        <p:spPr>
          <a:xfrm>
            <a:off x="8139792" y="2573952"/>
            <a:ext cx="4999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D3D43C60-9CEB-5825-706E-A54A92A34619}"/>
              </a:ext>
            </a:extLst>
          </p:cNvPr>
          <p:cNvSpPr txBox="1"/>
          <p:nvPr/>
        </p:nvSpPr>
        <p:spPr>
          <a:xfrm>
            <a:off x="1564640" y="6510682"/>
            <a:ext cx="453136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*Includes funding commitments for near - and longer-term projects.</a:t>
            </a:r>
          </a:p>
        </p:txBody>
      </p:sp>
      <p:sp>
        <p:nvSpPr>
          <p:cNvPr id="5" name="TextBox 4">
            <a:extLst>
              <a:ext uri="{FF2B5EF4-FFF2-40B4-BE49-F238E27FC236}">
                <a16:creationId xmlns:a16="http://schemas.microsoft.com/office/drawing/2014/main" id="{77C59041-3069-6F9A-B20E-F1346D64F613}"/>
              </a:ext>
            </a:extLst>
          </p:cNvPr>
          <p:cNvSpPr txBox="1"/>
          <p:nvPr/>
        </p:nvSpPr>
        <p:spPr>
          <a:xfrm>
            <a:off x="79472" y="1075214"/>
            <a:ext cx="4913262" cy="369332"/>
          </a:xfrm>
          <a:prstGeom prst="rect">
            <a:avLst/>
          </a:prstGeom>
          <a:solidFill>
            <a:schemeClr val="accent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Calibri"/>
              </a:rPr>
              <a:t>Total available Measure R/M Funds: $743M</a:t>
            </a:r>
          </a:p>
        </p:txBody>
      </p:sp>
      <p:graphicFrame>
        <p:nvGraphicFramePr>
          <p:cNvPr id="19" name="Chart 18">
            <a:extLst>
              <a:ext uri="{FF2B5EF4-FFF2-40B4-BE49-F238E27FC236}">
                <a16:creationId xmlns:a16="http://schemas.microsoft.com/office/drawing/2014/main" id="{E9B665B7-68C3-A6A3-A9B6-EA9701E1DC18}"/>
              </a:ext>
            </a:extLst>
          </p:cNvPr>
          <p:cNvGraphicFramePr>
            <a:graphicFrameLocks/>
          </p:cNvGraphicFramePr>
          <p:nvPr/>
        </p:nvGraphicFramePr>
        <p:xfrm>
          <a:off x="8556690" y="898349"/>
          <a:ext cx="3635310" cy="27116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C61F0B41-9D93-AC8E-A0BA-5DCC201AAB47}"/>
              </a:ext>
            </a:extLst>
          </p:cNvPr>
          <p:cNvGraphicFramePr>
            <a:graphicFrameLocks/>
          </p:cNvGraphicFramePr>
          <p:nvPr>
            <p:extLst>
              <p:ext uri="{D42A27DB-BD31-4B8C-83A1-F6EECF244321}">
                <p14:modId xmlns:p14="http://schemas.microsoft.com/office/powerpoint/2010/main" val="1251479667"/>
              </p:ext>
            </p:extLst>
          </p:nvPr>
        </p:nvGraphicFramePr>
        <p:xfrm>
          <a:off x="4992734" y="898349"/>
          <a:ext cx="3823441" cy="2783154"/>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3">
            <a:extLst>
              <a:ext uri="{FF2B5EF4-FFF2-40B4-BE49-F238E27FC236}">
                <a16:creationId xmlns:a16="http://schemas.microsoft.com/office/drawing/2014/main" id="{FBA61770-0A8C-7E6A-12A8-8B61777DFFD5}"/>
              </a:ext>
            </a:extLst>
          </p:cNvPr>
          <p:cNvSpPr txBox="1"/>
          <p:nvPr/>
        </p:nvSpPr>
        <p:spPr>
          <a:xfrm>
            <a:off x="6409892" y="2296883"/>
            <a:ext cx="1014301" cy="55413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1B9B4">
                    <a:lumMod val="50000"/>
                  </a:srgbClr>
                </a:solidFill>
                <a:effectLst/>
                <a:uLnTx/>
                <a:uFillTx/>
                <a:latin typeface="Calibri" panose="020F0502020204030204"/>
                <a:ea typeface="+mn-ea"/>
                <a:cs typeface="+mn-cs"/>
              </a:rPr>
              <a:t>$449M</a:t>
            </a:r>
          </a:p>
        </p:txBody>
      </p:sp>
      <p:graphicFrame>
        <p:nvGraphicFramePr>
          <p:cNvPr id="25" name="Chart 24">
            <a:extLst>
              <a:ext uri="{FF2B5EF4-FFF2-40B4-BE49-F238E27FC236}">
                <a16:creationId xmlns:a16="http://schemas.microsoft.com/office/drawing/2014/main" id="{E5870D83-1F69-A524-8602-851EC7434F40}"/>
              </a:ext>
            </a:extLst>
          </p:cNvPr>
          <p:cNvGraphicFramePr>
            <a:graphicFrameLocks/>
          </p:cNvGraphicFramePr>
          <p:nvPr>
            <p:extLst>
              <p:ext uri="{D42A27DB-BD31-4B8C-83A1-F6EECF244321}">
                <p14:modId xmlns:p14="http://schemas.microsoft.com/office/powerpoint/2010/main" val="987610187"/>
              </p:ext>
            </p:extLst>
          </p:nvPr>
        </p:nvGraphicFramePr>
        <p:xfrm>
          <a:off x="6719967" y="3483936"/>
          <a:ext cx="4350619" cy="3202000"/>
        </p:xfrm>
        <a:graphic>
          <a:graphicData uri="http://schemas.openxmlformats.org/drawingml/2006/chart">
            <c:chart xmlns:c="http://schemas.openxmlformats.org/drawingml/2006/chart" xmlns:r="http://schemas.openxmlformats.org/officeDocument/2006/relationships" r:id="rId6"/>
          </a:graphicData>
        </a:graphic>
      </p:graphicFrame>
      <p:cxnSp>
        <p:nvCxnSpPr>
          <p:cNvPr id="13" name="Straight Arrow Connector 12">
            <a:extLst>
              <a:ext uri="{FF2B5EF4-FFF2-40B4-BE49-F238E27FC236}">
                <a16:creationId xmlns:a16="http://schemas.microsoft.com/office/drawing/2014/main" id="{2C508EED-9481-A959-C53C-80766F47004C}"/>
              </a:ext>
            </a:extLst>
          </p:cNvPr>
          <p:cNvCxnSpPr>
            <a:cxnSpLocks/>
          </p:cNvCxnSpPr>
          <p:nvPr/>
        </p:nvCxnSpPr>
        <p:spPr>
          <a:xfrm>
            <a:off x="7657354" y="3115268"/>
            <a:ext cx="273989" cy="4947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8AD224-78BC-ED32-7D29-2E0D0CB2EE60}"/>
              </a:ext>
            </a:extLst>
          </p:cNvPr>
          <p:cNvCxnSpPr>
            <a:cxnSpLocks/>
          </p:cNvCxnSpPr>
          <p:nvPr/>
        </p:nvCxnSpPr>
        <p:spPr>
          <a:xfrm flipH="1">
            <a:off x="9406701" y="3056635"/>
            <a:ext cx="246169" cy="5835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16750668-1607-EDB7-85BE-C60D1A3365DE}"/>
              </a:ext>
            </a:extLst>
          </p:cNvPr>
          <p:cNvSpPr txBox="1"/>
          <p:nvPr/>
        </p:nvSpPr>
        <p:spPr>
          <a:xfrm>
            <a:off x="8266394" y="5275264"/>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$743M</a:t>
            </a:r>
          </a:p>
        </p:txBody>
      </p:sp>
      <p:cxnSp>
        <p:nvCxnSpPr>
          <p:cNvPr id="4" name="Straight Connector 3">
            <a:extLst>
              <a:ext uri="{FF2B5EF4-FFF2-40B4-BE49-F238E27FC236}">
                <a16:creationId xmlns:a16="http://schemas.microsoft.com/office/drawing/2014/main" id="{9649E286-F901-4D9E-FA9E-A5AC67A75324}"/>
              </a:ext>
            </a:extLst>
          </p:cNvPr>
          <p:cNvCxnSpPr/>
          <p:nvPr/>
        </p:nvCxnSpPr>
        <p:spPr>
          <a:xfrm>
            <a:off x="10695426" y="3205316"/>
            <a:ext cx="474019"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3" name="TextBox 5">
            <a:extLst>
              <a:ext uri="{FF2B5EF4-FFF2-40B4-BE49-F238E27FC236}">
                <a16:creationId xmlns:a16="http://schemas.microsoft.com/office/drawing/2014/main" id="{C02EFE3F-603A-5C8E-9550-CF1BD3A2F16B}"/>
              </a:ext>
            </a:extLst>
          </p:cNvPr>
          <p:cNvSpPr txBox="1"/>
          <p:nvPr/>
        </p:nvSpPr>
        <p:spPr>
          <a:xfrm>
            <a:off x="7241511" y="6627687"/>
            <a:ext cx="3933421"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a:cs typeface="Calibri"/>
              </a:rPr>
              <a:t>*leveraged investment in community programs to be determined</a:t>
            </a:r>
          </a:p>
        </p:txBody>
      </p:sp>
    </p:spTree>
    <p:extLst>
      <p:ext uri="{BB962C8B-B14F-4D97-AF65-F5344CB8AC3E}">
        <p14:creationId xmlns:p14="http://schemas.microsoft.com/office/powerpoint/2010/main" val="4084870255"/>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17225" y="-20397"/>
            <a:ext cx="10515600" cy="965278"/>
          </a:xfrm>
        </p:spPr>
        <p:txBody>
          <a:bodyPr/>
          <a:lstStyle/>
          <a:p>
            <a:r>
              <a:rPr lang="en-US"/>
              <a:t>Investment Plan Measure R/M Investment Summary – </a:t>
            </a:r>
            <a:br>
              <a:rPr lang="en-US"/>
            </a:br>
            <a:r>
              <a:rPr lang="en-US"/>
              <a:t>Leveraged Funding</a:t>
            </a:r>
          </a:p>
        </p:txBody>
      </p:sp>
      <p:cxnSp>
        <p:nvCxnSpPr>
          <p:cNvPr id="6" name="Straight Connector 5">
            <a:extLst>
              <a:ext uri="{FF2B5EF4-FFF2-40B4-BE49-F238E27FC236}">
                <a16:creationId xmlns:a16="http://schemas.microsoft.com/office/drawing/2014/main" id="{70E213B5-2E21-5BF4-089F-18AD7441DD21}"/>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DDA89D7-DA6D-B3B3-1872-93FA9B1BDB24}"/>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59D572E-D7E5-A89C-43E7-6175307CDBDB}"/>
              </a:ext>
            </a:extLst>
          </p:cNvPr>
          <p:cNvGraphicFramePr>
            <a:graphicFrameLocks/>
          </p:cNvGraphicFramePr>
          <p:nvPr/>
        </p:nvGraphicFramePr>
        <p:xfrm>
          <a:off x="5049520" y="944880"/>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068B8306-0A0D-47F4-8E90-CAF0004B2236}"/>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cxnSp>
        <p:nvCxnSpPr>
          <p:cNvPr id="9" name="Straight Connector 8">
            <a:extLst>
              <a:ext uri="{FF2B5EF4-FFF2-40B4-BE49-F238E27FC236}">
                <a16:creationId xmlns:a16="http://schemas.microsoft.com/office/drawing/2014/main" id="{5140906C-0BF2-4D78-A89C-C7F76C64149B}"/>
              </a:ext>
            </a:extLst>
          </p:cNvPr>
          <p:cNvCxnSpPr/>
          <p:nvPr/>
        </p:nvCxnSpPr>
        <p:spPr>
          <a:xfrm flipH="1">
            <a:off x="1307690" y="4945626"/>
            <a:ext cx="432620" cy="17698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CE54AF4C-6404-439C-A2A4-3F3CF59DAA67}"/>
              </a:ext>
            </a:extLst>
          </p:cNvPr>
          <p:cNvGraphicFramePr>
            <a:graphicFrameLocks/>
          </p:cNvGraphicFramePr>
          <p:nvPr>
            <p:extLst>
              <p:ext uri="{D42A27DB-BD31-4B8C-83A1-F6EECF244321}">
                <p14:modId xmlns:p14="http://schemas.microsoft.com/office/powerpoint/2010/main" val="2989970562"/>
              </p:ext>
            </p:extLst>
          </p:nvPr>
        </p:nvGraphicFramePr>
        <p:xfrm>
          <a:off x="409319" y="2636422"/>
          <a:ext cx="4350619" cy="3202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3">
            <a:extLst>
              <a:ext uri="{FF2B5EF4-FFF2-40B4-BE49-F238E27FC236}">
                <a16:creationId xmlns:a16="http://schemas.microsoft.com/office/drawing/2014/main" id="{F3F96BC4-B1C3-2208-6C44-96F9664BB840}"/>
              </a:ext>
            </a:extLst>
          </p:cNvPr>
          <p:cNvSpPr txBox="1"/>
          <p:nvPr/>
        </p:nvSpPr>
        <p:spPr>
          <a:xfrm>
            <a:off x="1963256" y="4231556"/>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sp>
        <p:nvSpPr>
          <p:cNvPr id="12" name="TextBox 5">
            <a:extLst>
              <a:ext uri="{FF2B5EF4-FFF2-40B4-BE49-F238E27FC236}">
                <a16:creationId xmlns:a16="http://schemas.microsoft.com/office/drawing/2014/main" id="{C02EFE3F-603A-5C8E-9550-CF1BD3A2F16B}"/>
              </a:ext>
            </a:extLst>
          </p:cNvPr>
          <p:cNvSpPr txBox="1"/>
          <p:nvPr/>
        </p:nvSpPr>
        <p:spPr>
          <a:xfrm>
            <a:off x="6535074" y="6477834"/>
            <a:ext cx="3933421"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a:cs typeface="Calibri"/>
              </a:rPr>
              <a:t>*leveraged investment in community programs to be determined</a:t>
            </a:r>
          </a:p>
        </p:txBody>
      </p:sp>
    </p:spTree>
    <p:extLst>
      <p:ext uri="{BB962C8B-B14F-4D97-AF65-F5344CB8AC3E}">
        <p14:creationId xmlns:p14="http://schemas.microsoft.com/office/powerpoint/2010/main" val="1024154068"/>
      </p:ext>
    </p:extLst>
  </p:cSld>
  <p:clrMapOvr>
    <a:masterClrMapping/>
  </p:clrMapOvr>
  <p:transition spd="slow" advClick="0" advTm="15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20E13A-354A-F93E-3D05-83DF0E6ABD69}"/>
              </a:ext>
            </a:extLst>
          </p:cNvPr>
          <p:cNvSpPr txBox="1"/>
          <p:nvPr/>
        </p:nvSpPr>
        <p:spPr>
          <a:xfrm>
            <a:off x="528333" y="1228836"/>
            <a:ext cx="92990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The 5 types of projects/programs that are put into Modal Programs include:</a:t>
            </a:r>
          </a:p>
        </p:txBody>
      </p:sp>
      <p:graphicFrame>
        <p:nvGraphicFramePr>
          <p:cNvPr id="3" name="TextBox 2">
            <a:extLst>
              <a:ext uri="{FF2B5EF4-FFF2-40B4-BE49-F238E27FC236}">
                <a16:creationId xmlns:a16="http://schemas.microsoft.com/office/drawing/2014/main" id="{FDF1D452-1319-EA32-D9B1-719192834882}"/>
              </a:ext>
            </a:extLst>
          </p:cNvPr>
          <p:cNvGraphicFramePr/>
          <p:nvPr/>
        </p:nvGraphicFramePr>
        <p:xfrm>
          <a:off x="401601" y="1598168"/>
          <a:ext cx="11012044" cy="4696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5E74B643-57B8-4965-DCA9-E69A3ADB1400}"/>
              </a:ext>
            </a:extLst>
          </p:cNvPr>
          <p:cNvSpPr txBox="1"/>
          <p:nvPr/>
        </p:nvSpPr>
        <p:spPr>
          <a:xfrm>
            <a:off x="196567" y="-62544"/>
            <a:ext cx="9989884" cy="1077218"/>
          </a:xfrm>
          <a:prstGeom prst="rect">
            <a:avLst/>
          </a:prstGeom>
          <a:noFill/>
        </p:spPr>
        <p:txBody>
          <a:bodyPr wrap="square" lIns="91440" tIns="45720" rIns="91440" bIns="45720" anchor="t">
            <a:spAutoFit/>
          </a:bodyPr>
          <a:lstStyle/>
          <a:p>
            <a:r>
              <a:rPr lang="en-US" sz="3200" b="1">
                <a:solidFill>
                  <a:schemeClr val="bg1"/>
                </a:solidFill>
              </a:rPr>
              <a:t>Investment Plan Measure R/M Investment Summary – </a:t>
            </a:r>
            <a:br>
              <a:rPr lang="en-US" sz="3200" b="1"/>
            </a:br>
            <a:r>
              <a:rPr lang="en-US" sz="3200" b="1">
                <a:solidFill>
                  <a:schemeClr val="bg1"/>
                </a:solidFill>
              </a:rPr>
              <a:t>Modal Programs</a:t>
            </a:r>
            <a:endParaRPr lang="en-US">
              <a:solidFill>
                <a:schemeClr val="bg1"/>
              </a:solidFill>
            </a:endParaRPr>
          </a:p>
        </p:txBody>
      </p:sp>
    </p:spTree>
    <p:extLst>
      <p:ext uri="{BB962C8B-B14F-4D97-AF65-F5344CB8AC3E}">
        <p14:creationId xmlns:p14="http://schemas.microsoft.com/office/powerpoint/2010/main" val="794343312"/>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7910-E843-A512-D011-58CB8DCD963C}"/>
            </a:ext>
          </a:extLst>
        </p:cNvPr>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A9FF90B4-A57D-9AF5-D4A4-091E0BEEAA53}"/>
              </a:ext>
            </a:extLst>
          </p:cNvPr>
          <p:cNvGraphicFramePr>
            <a:graphicFrameLocks noGrp="1"/>
          </p:cNvGraphicFramePr>
          <p:nvPr>
            <p:extLst>
              <p:ext uri="{D42A27DB-BD31-4B8C-83A1-F6EECF244321}">
                <p14:modId xmlns:p14="http://schemas.microsoft.com/office/powerpoint/2010/main" val="881148227"/>
              </p:ext>
            </p:extLst>
          </p:nvPr>
        </p:nvGraphicFramePr>
        <p:xfrm>
          <a:off x="3557061" y="3134971"/>
          <a:ext cx="4863490" cy="182880"/>
        </p:xfrm>
        <a:graphic>
          <a:graphicData uri="http://schemas.openxmlformats.org/drawingml/2006/table">
            <a:tbl>
              <a:tblPr firstRow="1" bandRow="1">
                <a:tableStyleId>{5C22544A-7EE6-4342-B048-85BDC9FD1C3A}</a:tableStyleId>
              </a:tblPr>
              <a:tblGrid>
                <a:gridCol w="4863490">
                  <a:extLst>
                    <a:ext uri="{9D8B030D-6E8A-4147-A177-3AD203B41FA5}">
                      <a16:colId xmlns:a16="http://schemas.microsoft.com/office/drawing/2014/main" val="1756717024"/>
                    </a:ext>
                  </a:extLst>
                </a:gridCol>
              </a:tblGrid>
              <a:tr h="182880">
                <a:tc>
                  <a:txBody>
                    <a:bodyPr/>
                    <a:lstStyle/>
                    <a:p>
                      <a:pPr algn="l" fontAlgn="b"/>
                      <a:r>
                        <a:rPr lang="en-US" sz="1100" b="0" i="0" u="none" strike="noStrike">
                          <a:solidFill>
                            <a:srgbClr val="000000"/>
                          </a:solidFill>
                          <a:effectLst/>
                          <a:latin typeface="Calibri"/>
                        </a:rPr>
                        <a:t>Mode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6515867"/>
                  </a:ext>
                </a:extLst>
              </a:tr>
            </a:tbl>
          </a:graphicData>
        </a:graphic>
      </p:graphicFrame>
      <p:graphicFrame>
        <p:nvGraphicFramePr>
          <p:cNvPr id="30" name="Table 29">
            <a:extLst>
              <a:ext uri="{FF2B5EF4-FFF2-40B4-BE49-F238E27FC236}">
                <a16:creationId xmlns:a16="http://schemas.microsoft.com/office/drawing/2014/main" id="{6CF7A452-8C32-4248-FCF9-455993DD7BFB}"/>
              </a:ext>
            </a:extLst>
          </p:cNvPr>
          <p:cNvGraphicFramePr>
            <a:graphicFrameLocks noGrp="1"/>
          </p:cNvGraphicFramePr>
          <p:nvPr>
            <p:extLst>
              <p:ext uri="{D42A27DB-BD31-4B8C-83A1-F6EECF244321}">
                <p14:modId xmlns:p14="http://schemas.microsoft.com/office/powerpoint/2010/main" val="271649783"/>
              </p:ext>
            </p:extLst>
          </p:nvPr>
        </p:nvGraphicFramePr>
        <p:xfrm>
          <a:off x="2007594" y="1688453"/>
          <a:ext cx="8176812" cy="3200400"/>
        </p:xfrm>
        <a:graphic>
          <a:graphicData uri="http://schemas.openxmlformats.org/drawingml/2006/table">
            <a:tbl>
              <a:tblPr firstRow="1" bandRow="1">
                <a:tableStyleId>{5C22544A-7EE6-4342-B048-85BDC9FD1C3A}</a:tableStyleId>
              </a:tblPr>
              <a:tblGrid>
                <a:gridCol w="6630339">
                  <a:extLst>
                    <a:ext uri="{9D8B030D-6E8A-4147-A177-3AD203B41FA5}">
                      <a16:colId xmlns:a16="http://schemas.microsoft.com/office/drawing/2014/main" val="482958235"/>
                    </a:ext>
                  </a:extLst>
                </a:gridCol>
                <a:gridCol w="1546473">
                  <a:extLst>
                    <a:ext uri="{9D8B030D-6E8A-4147-A177-3AD203B41FA5}">
                      <a16:colId xmlns:a16="http://schemas.microsoft.com/office/drawing/2014/main" val="2727901088"/>
                    </a:ext>
                  </a:extLst>
                </a:gridCol>
              </a:tblGrid>
              <a:tr h="457200">
                <a:tc>
                  <a:txBody>
                    <a:bodyPr/>
                    <a:lstStyle/>
                    <a:p>
                      <a:pPr marL="182880" lvl="0" algn="l">
                        <a:buNone/>
                      </a:pPr>
                      <a:r>
                        <a:rPr lang="en-US" sz="2400" u="none" strike="noStrike" dirty="0">
                          <a:solidFill>
                            <a:schemeClr val="bg1"/>
                          </a:solidFill>
                          <a:effectLst/>
                        </a:rPr>
                        <a:t>MODE </a:t>
                      </a:r>
                    </a:p>
                  </a:txBody>
                  <a:tcPr marL="0" marR="0" marT="0" marB="0" anchor="ctr"/>
                </a:tc>
                <a:tc>
                  <a:txBody>
                    <a:bodyPr/>
                    <a:lstStyle/>
                    <a:p>
                      <a:pPr marL="91440" algn="ctr">
                        <a:buNone/>
                      </a:pPr>
                      <a:r>
                        <a:rPr lang="en-US" sz="2400" dirty="0"/>
                        <a:t>$ CMIP (M)</a:t>
                      </a:r>
                    </a:p>
                  </a:txBody>
                  <a:tcPr marL="0" marR="0" marT="0" marB="0" anchor="ctr" horzOverflow="overflow"/>
                </a:tc>
                <a:extLst>
                  <a:ext uri="{0D108BD9-81ED-4DB2-BD59-A6C34878D82A}">
                    <a16:rowId xmlns:a16="http://schemas.microsoft.com/office/drawing/2014/main" val="3656660397"/>
                  </a:ext>
                </a:extLst>
              </a:tr>
              <a:tr h="548640">
                <a:tc>
                  <a:txBody>
                    <a:bodyPr/>
                    <a:lstStyle/>
                    <a:p>
                      <a:pPr marL="640080" marR="0" algn="l" defTabSz="914400" rtl="0" eaLnBrk="1" fontAlgn="b" latinLnBrk="0" hangingPunct="1">
                        <a:spcBef>
                          <a:spcPts val="300"/>
                        </a:spcBef>
                        <a:spcAft>
                          <a:spcPts val="300"/>
                        </a:spcAft>
                      </a:pPr>
                      <a:r>
                        <a:rPr lang="en-US" sz="2400" kern="1200" dirty="0">
                          <a:solidFill>
                            <a:srgbClr val="000000"/>
                          </a:solidFill>
                          <a:effectLst/>
                        </a:rPr>
                        <a:t>Arterial Roadway/Complete Streets</a:t>
                      </a:r>
                    </a:p>
                  </a:txBody>
                  <a:tcPr marL="114300" marR="0" marT="0" marB="0" anchor="ctr"/>
                </a:tc>
                <a:tc>
                  <a:txBody>
                    <a:bodyPr/>
                    <a:lstStyle/>
                    <a:p>
                      <a:pPr marL="91440" algn="ctr" fontAlgn="b"/>
                      <a:r>
                        <a:rPr lang="en-US" sz="2400" u="none" strike="noStrike" dirty="0">
                          <a:solidFill>
                            <a:srgbClr val="000000"/>
                          </a:solidFill>
                          <a:effectLst/>
                        </a:rPr>
                        <a:t>$72.2</a:t>
                      </a:r>
                    </a:p>
                  </a:txBody>
                  <a:tcPr marL="0" marR="0" marT="0" marB="0" anchor="ctr"/>
                </a:tc>
                <a:extLst>
                  <a:ext uri="{0D108BD9-81ED-4DB2-BD59-A6C34878D82A}">
                    <a16:rowId xmlns:a16="http://schemas.microsoft.com/office/drawing/2014/main" val="2682293815"/>
                  </a:ext>
                </a:extLst>
              </a:tr>
              <a:tr h="548640">
                <a:tc>
                  <a:txBody>
                    <a:bodyPr/>
                    <a:lstStyle/>
                    <a:p>
                      <a:pPr marL="640080" marR="0" algn="l" defTabSz="914400" rtl="0" eaLnBrk="1" fontAlgn="b" latinLnBrk="0" hangingPunct="1">
                        <a:spcBef>
                          <a:spcPts val="300"/>
                        </a:spcBef>
                        <a:spcAft>
                          <a:spcPts val="300"/>
                        </a:spcAft>
                      </a:pPr>
                      <a:r>
                        <a:rPr lang="en-US" sz="2400" kern="1200" dirty="0">
                          <a:solidFill>
                            <a:srgbClr val="000000"/>
                          </a:solidFill>
                          <a:effectLst/>
                        </a:rPr>
                        <a:t>Active Transportation</a:t>
                      </a:r>
                    </a:p>
                  </a:txBody>
                  <a:tcPr marL="114300" marR="0" marT="0" marB="0" anchor="ctr"/>
                </a:tc>
                <a:tc>
                  <a:txBody>
                    <a:bodyPr/>
                    <a:lstStyle/>
                    <a:p>
                      <a:pPr marL="91440" algn="ctr" fontAlgn="b"/>
                      <a:r>
                        <a:rPr lang="en-US" sz="2400" u="none" strike="noStrike" dirty="0">
                          <a:solidFill>
                            <a:srgbClr val="000000"/>
                          </a:solidFill>
                          <a:effectLst/>
                        </a:rPr>
                        <a:t>$57.1</a:t>
                      </a:r>
                    </a:p>
                  </a:txBody>
                  <a:tcPr marL="0" marR="0" marT="0" marB="0" anchor="ctr"/>
                </a:tc>
                <a:extLst>
                  <a:ext uri="{0D108BD9-81ED-4DB2-BD59-A6C34878D82A}">
                    <a16:rowId xmlns:a16="http://schemas.microsoft.com/office/drawing/2014/main" val="1754437408"/>
                  </a:ext>
                </a:extLst>
              </a:tr>
              <a:tr h="548640">
                <a:tc>
                  <a:txBody>
                    <a:bodyPr/>
                    <a:lstStyle/>
                    <a:p>
                      <a:pPr marL="640080" marR="0" algn="l" defTabSz="914400" rtl="0" eaLnBrk="1" fontAlgn="b" latinLnBrk="0" hangingPunct="1">
                        <a:spcBef>
                          <a:spcPts val="300"/>
                        </a:spcBef>
                        <a:spcAft>
                          <a:spcPts val="300"/>
                        </a:spcAft>
                      </a:pPr>
                      <a:r>
                        <a:rPr lang="en-US" sz="2400" kern="1200" dirty="0">
                          <a:solidFill>
                            <a:srgbClr val="000000"/>
                          </a:solidFill>
                          <a:effectLst/>
                        </a:rPr>
                        <a:t>Freeway Safety &amp; Interchange Improvements</a:t>
                      </a:r>
                    </a:p>
                  </a:txBody>
                  <a:tcPr marL="114300" marR="0" marT="0" marB="0" anchor="ctr"/>
                </a:tc>
                <a:tc>
                  <a:txBody>
                    <a:bodyPr/>
                    <a:lstStyle/>
                    <a:p>
                      <a:pPr marL="91440" algn="ctr" fontAlgn="b"/>
                      <a:r>
                        <a:rPr lang="en-US" sz="2400" u="none" strike="noStrike" dirty="0">
                          <a:solidFill>
                            <a:srgbClr val="000000"/>
                          </a:solidFill>
                          <a:effectLst/>
                        </a:rPr>
                        <a:t>$49.4</a:t>
                      </a:r>
                    </a:p>
                  </a:txBody>
                  <a:tcPr marL="0" marR="0" marT="0" marB="0" anchor="ctr"/>
                </a:tc>
                <a:extLst>
                  <a:ext uri="{0D108BD9-81ED-4DB2-BD59-A6C34878D82A}">
                    <a16:rowId xmlns:a16="http://schemas.microsoft.com/office/drawing/2014/main" val="1789490933"/>
                  </a:ext>
                </a:extLst>
              </a:tr>
              <a:tr h="548640">
                <a:tc>
                  <a:txBody>
                    <a:bodyPr/>
                    <a:lstStyle/>
                    <a:p>
                      <a:pPr marL="640080" marR="0" algn="l" defTabSz="914400" rtl="0" eaLnBrk="1" fontAlgn="b" latinLnBrk="0" hangingPunct="1">
                        <a:spcBef>
                          <a:spcPts val="300"/>
                        </a:spcBef>
                        <a:spcAft>
                          <a:spcPts val="300"/>
                        </a:spcAft>
                      </a:pPr>
                      <a:r>
                        <a:rPr lang="en-US" sz="2400" kern="1200" dirty="0">
                          <a:solidFill>
                            <a:srgbClr val="000000"/>
                          </a:solidFill>
                          <a:effectLst/>
                        </a:rPr>
                        <a:t>Goods Movement</a:t>
                      </a:r>
                    </a:p>
                  </a:txBody>
                  <a:tcPr marL="114300" marR="0" marT="0" marB="0" anchor="ctr"/>
                </a:tc>
                <a:tc>
                  <a:txBody>
                    <a:bodyPr/>
                    <a:lstStyle/>
                    <a:p>
                      <a:pPr marL="91440" algn="ctr" fontAlgn="b"/>
                      <a:r>
                        <a:rPr lang="en-US" sz="2400" u="none" strike="noStrike" dirty="0">
                          <a:solidFill>
                            <a:srgbClr val="000000"/>
                          </a:solidFill>
                          <a:effectLst/>
                        </a:rPr>
                        <a:t>$19.0</a:t>
                      </a:r>
                    </a:p>
                  </a:txBody>
                  <a:tcPr marL="0" marR="0" marT="0" marB="0" anchor="ctr"/>
                </a:tc>
                <a:extLst>
                  <a:ext uri="{0D108BD9-81ED-4DB2-BD59-A6C34878D82A}">
                    <a16:rowId xmlns:a16="http://schemas.microsoft.com/office/drawing/2014/main" val="2401563036"/>
                  </a:ext>
                </a:extLst>
              </a:tr>
              <a:tr h="548640">
                <a:tc>
                  <a:txBody>
                    <a:bodyPr/>
                    <a:lstStyle/>
                    <a:p>
                      <a:pPr marL="640080" marR="0" algn="l" defTabSz="914400" rtl="0" eaLnBrk="1" fontAlgn="b" latinLnBrk="0" hangingPunct="1">
                        <a:spcBef>
                          <a:spcPts val="300"/>
                        </a:spcBef>
                        <a:spcAft>
                          <a:spcPts val="300"/>
                        </a:spcAft>
                      </a:pPr>
                      <a:r>
                        <a:rPr lang="en-US" sz="2400" kern="1200" dirty="0">
                          <a:solidFill>
                            <a:srgbClr val="000000"/>
                          </a:solidFill>
                          <a:effectLst/>
                        </a:rPr>
                        <a:t>Transit</a:t>
                      </a:r>
                    </a:p>
                  </a:txBody>
                  <a:tcPr marL="114300" marR="0" marT="0" marB="0" anchor="ctr"/>
                </a:tc>
                <a:tc>
                  <a:txBody>
                    <a:bodyPr/>
                    <a:lstStyle/>
                    <a:p>
                      <a:pPr marL="91440" algn="ctr" fontAlgn="b"/>
                      <a:r>
                        <a:rPr lang="en-US" sz="2400" u="none" strike="noStrike" dirty="0">
                          <a:solidFill>
                            <a:srgbClr val="000000"/>
                          </a:solidFill>
                          <a:effectLst/>
                        </a:rPr>
                        <a:t>$96.0</a:t>
                      </a:r>
                    </a:p>
                  </a:txBody>
                  <a:tcPr marL="0" marR="0" marT="0" marB="0" anchor="ctr"/>
                </a:tc>
                <a:extLst>
                  <a:ext uri="{0D108BD9-81ED-4DB2-BD59-A6C34878D82A}">
                    <a16:rowId xmlns:a16="http://schemas.microsoft.com/office/drawing/2014/main" val="3634580633"/>
                  </a:ext>
                </a:extLst>
              </a:tr>
            </a:tbl>
          </a:graphicData>
        </a:graphic>
      </p:graphicFrame>
      <p:graphicFrame>
        <p:nvGraphicFramePr>
          <p:cNvPr id="32" name="Table 31">
            <a:extLst>
              <a:ext uri="{FF2B5EF4-FFF2-40B4-BE49-F238E27FC236}">
                <a16:creationId xmlns:a16="http://schemas.microsoft.com/office/drawing/2014/main" id="{0259256C-ECEE-50CC-22C4-734EE49CF346}"/>
              </a:ext>
            </a:extLst>
          </p:cNvPr>
          <p:cNvGraphicFramePr>
            <a:graphicFrameLocks noGrp="1"/>
          </p:cNvGraphicFramePr>
          <p:nvPr>
            <p:extLst>
              <p:ext uri="{D42A27DB-BD31-4B8C-83A1-F6EECF244321}">
                <p14:modId xmlns:p14="http://schemas.microsoft.com/office/powerpoint/2010/main" val="3298982691"/>
              </p:ext>
            </p:extLst>
          </p:nvPr>
        </p:nvGraphicFramePr>
        <p:xfrm>
          <a:off x="2007594" y="4956100"/>
          <a:ext cx="8176812" cy="457200"/>
        </p:xfrm>
        <a:graphic>
          <a:graphicData uri="http://schemas.openxmlformats.org/drawingml/2006/table">
            <a:tbl>
              <a:tblPr firstRow="1" bandRow="1">
                <a:tableStyleId>{5C22544A-7EE6-4342-B048-85BDC9FD1C3A}</a:tableStyleId>
              </a:tblPr>
              <a:tblGrid>
                <a:gridCol w="6622056">
                  <a:extLst>
                    <a:ext uri="{9D8B030D-6E8A-4147-A177-3AD203B41FA5}">
                      <a16:colId xmlns:a16="http://schemas.microsoft.com/office/drawing/2014/main" val="3486975019"/>
                    </a:ext>
                  </a:extLst>
                </a:gridCol>
                <a:gridCol w="1554756">
                  <a:extLst>
                    <a:ext uri="{9D8B030D-6E8A-4147-A177-3AD203B41FA5}">
                      <a16:colId xmlns:a16="http://schemas.microsoft.com/office/drawing/2014/main" val="2973891648"/>
                    </a:ext>
                  </a:extLst>
                </a:gridCol>
              </a:tblGrid>
              <a:tr h="338721">
                <a:tc>
                  <a:txBody>
                    <a:bodyPr/>
                    <a:lstStyle/>
                    <a:p>
                      <a:pPr algn="ctr" rtl="0" fontAlgn="base"/>
                      <a:r>
                        <a:rPr lang="en-US" sz="2400" b="1" i="1" dirty="0">
                          <a:solidFill>
                            <a:schemeClr val="tx1"/>
                          </a:solidFill>
                          <a:effectLst/>
                          <a:latin typeface="+mn-lt"/>
                        </a:rPr>
                        <a:t>Total Programmed </a:t>
                      </a:r>
                      <a:endParaRPr lang="en-US" sz="2000" i="1" dirty="0">
                        <a:solidFill>
                          <a:srgbClr val="1F8695"/>
                        </a:solidFill>
                        <a:effectLst/>
                        <a:latin typeface="Calibri"/>
                      </a:endParaRPr>
                    </a:p>
                  </a:txBody>
                  <a:tcPr anchor="b">
                    <a:lnL w="10887" cap="flat" cmpd="sng" algn="ctr">
                      <a:solidFill>
                        <a:srgbClr val="FFFFFF"/>
                      </a:solidFill>
                      <a:prstDash val="solid"/>
                      <a:round/>
                      <a:headEnd type="none" w="med" len="med"/>
                      <a:tailEnd type="none" w="med" len="med"/>
                    </a:lnL>
                    <a:lnR w="10887" cap="flat" cmpd="sng" algn="ctr">
                      <a:solidFill>
                        <a:srgbClr val="FFFFFF"/>
                      </a:solidFill>
                      <a:prstDash val="solid"/>
                      <a:round/>
                      <a:headEnd type="none" w="med" len="med"/>
                      <a:tailEnd type="none" w="med" len="med"/>
                    </a:lnR>
                    <a:lnT w="10887" cap="flat" cmpd="sng" algn="ctr">
                      <a:solidFill>
                        <a:srgbClr val="FFFFFF"/>
                      </a:solidFill>
                      <a:prstDash val="solid"/>
                      <a:round/>
                      <a:headEnd type="none" w="med" len="med"/>
                      <a:tailEnd type="none" w="med" len="med"/>
                    </a:lnT>
                    <a:lnB w="10887" cap="flat" cmpd="sng" algn="ctr">
                      <a:solidFill>
                        <a:srgbClr val="FFFFFF"/>
                      </a:solidFill>
                      <a:prstDash val="solid"/>
                      <a:round/>
                      <a:headEnd type="none" w="med" len="med"/>
                      <a:tailEnd type="none" w="med" len="med"/>
                    </a:lnB>
                    <a:solidFill>
                      <a:srgbClr val="E8F2F5"/>
                    </a:solidFill>
                  </a:tcPr>
                </a:tc>
                <a:tc>
                  <a:txBody>
                    <a:bodyPr/>
                    <a:lstStyle/>
                    <a:p>
                      <a:pPr algn="ctr" rtl="0" fontAlgn="base"/>
                      <a:r>
                        <a:rPr lang="en-US" sz="2400" b="1" dirty="0">
                          <a:solidFill>
                            <a:schemeClr val="tx1"/>
                          </a:solidFill>
                          <a:effectLst/>
                          <a:latin typeface="Calibri"/>
                        </a:rPr>
                        <a:t>$293.7</a:t>
                      </a:r>
                      <a:endParaRPr lang="en-US" sz="2000" dirty="0">
                        <a:solidFill>
                          <a:schemeClr val="tx1"/>
                        </a:solidFill>
                        <a:effectLst/>
                        <a:latin typeface="Calibri"/>
                      </a:endParaRPr>
                    </a:p>
                  </a:txBody>
                  <a:tcPr anchor="b">
                    <a:lnL w="10887" cap="flat" cmpd="sng" algn="ctr">
                      <a:solidFill>
                        <a:srgbClr val="FFFFFF"/>
                      </a:solidFill>
                      <a:prstDash val="solid"/>
                      <a:round/>
                      <a:headEnd type="none" w="med" len="med"/>
                      <a:tailEnd type="none" w="med" len="med"/>
                    </a:lnL>
                    <a:lnR w="10887" cap="flat" cmpd="sng" algn="ctr">
                      <a:solidFill>
                        <a:srgbClr val="FFFFFF"/>
                      </a:solidFill>
                      <a:prstDash val="solid"/>
                      <a:round/>
                      <a:headEnd type="none" w="med" len="med"/>
                      <a:tailEnd type="none" w="med" len="med"/>
                    </a:lnR>
                    <a:lnT w="10887" cap="flat" cmpd="sng" algn="ctr">
                      <a:solidFill>
                        <a:srgbClr val="FFFFFF"/>
                      </a:solidFill>
                      <a:prstDash val="solid"/>
                      <a:round/>
                      <a:headEnd type="none" w="med" len="med"/>
                      <a:tailEnd type="none" w="med" len="med"/>
                    </a:lnT>
                    <a:lnB w="10887"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2757127427"/>
                  </a:ext>
                </a:extLst>
              </a:tr>
            </a:tbl>
          </a:graphicData>
        </a:graphic>
      </p:graphicFrame>
      <p:sp>
        <p:nvSpPr>
          <p:cNvPr id="3" name="TextBox 2">
            <a:extLst>
              <a:ext uri="{FF2B5EF4-FFF2-40B4-BE49-F238E27FC236}">
                <a16:creationId xmlns:a16="http://schemas.microsoft.com/office/drawing/2014/main" id="{9C2DF800-6485-A612-E1A8-2368B8DF12A8}"/>
              </a:ext>
            </a:extLst>
          </p:cNvPr>
          <p:cNvSpPr txBox="1"/>
          <p:nvPr/>
        </p:nvSpPr>
        <p:spPr>
          <a:xfrm>
            <a:off x="112076" y="-46937"/>
            <a:ext cx="9936222" cy="1077218"/>
          </a:xfrm>
          <a:prstGeom prst="rect">
            <a:avLst/>
          </a:prstGeom>
          <a:noFill/>
        </p:spPr>
        <p:txBody>
          <a:bodyPr wrap="square" lIns="91440" tIns="45720" rIns="91440" bIns="45720" anchor="t">
            <a:spAutoFit/>
          </a:bodyPr>
          <a:lstStyle/>
          <a:p>
            <a:r>
              <a:rPr lang="en-US" sz="3200" b="1">
                <a:solidFill>
                  <a:schemeClr val="bg1"/>
                </a:solidFill>
              </a:rPr>
              <a:t>Investment Plan Measure R/M Investment Summary – </a:t>
            </a:r>
            <a:br>
              <a:rPr lang="en-US" sz="3200" b="1"/>
            </a:br>
            <a:r>
              <a:rPr lang="en-US" sz="3200" b="1">
                <a:solidFill>
                  <a:schemeClr val="bg1"/>
                </a:solidFill>
              </a:rPr>
              <a:t>Modal Programs</a:t>
            </a:r>
            <a:endParaRPr lang="en-US">
              <a:solidFill>
                <a:schemeClr val="bg1"/>
              </a:solidFill>
            </a:endParaRPr>
          </a:p>
        </p:txBody>
      </p:sp>
      <p:grpSp>
        <p:nvGrpSpPr>
          <p:cNvPr id="2" name="Group 1">
            <a:extLst>
              <a:ext uri="{FF2B5EF4-FFF2-40B4-BE49-F238E27FC236}">
                <a16:creationId xmlns:a16="http://schemas.microsoft.com/office/drawing/2014/main" id="{DFB0A4CE-A7C6-EB5A-29D8-80BDD848E11B}"/>
              </a:ext>
            </a:extLst>
          </p:cNvPr>
          <p:cNvGrpSpPr/>
          <p:nvPr/>
        </p:nvGrpSpPr>
        <p:grpSpPr>
          <a:xfrm>
            <a:off x="2298617" y="3245661"/>
            <a:ext cx="518033" cy="507246"/>
            <a:chOff x="5798783" y="4134076"/>
            <a:chExt cx="1212334" cy="1187090"/>
          </a:xfrm>
        </p:grpSpPr>
        <p:grpSp>
          <p:nvGrpSpPr>
            <p:cNvPr id="4" name="Group 3">
              <a:extLst>
                <a:ext uri="{FF2B5EF4-FFF2-40B4-BE49-F238E27FC236}">
                  <a16:creationId xmlns:a16="http://schemas.microsoft.com/office/drawing/2014/main" id="{AD4827D3-A8F6-3D5B-9137-9DFB5878283F}"/>
                </a:ext>
              </a:extLst>
            </p:cNvPr>
            <p:cNvGrpSpPr/>
            <p:nvPr/>
          </p:nvGrpSpPr>
          <p:grpSpPr>
            <a:xfrm>
              <a:off x="5798783" y="4134076"/>
              <a:ext cx="1212334" cy="1187090"/>
              <a:chOff x="533401" y="475766"/>
              <a:chExt cx="1127760" cy="1104277"/>
            </a:xfrm>
          </p:grpSpPr>
          <p:pic>
            <p:nvPicPr>
              <p:cNvPr id="6" name="Graphic 5" descr="Alien Face with solid fill">
                <a:extLst>
                  <a:ext uri="{FF2B5EF4-FFF2-40B4-BE49-F238E27FC236}">
                    <a16:creationId xmlns:a16="http://schemas.microsoft.com/office/drawing/2014/main" id="{F0660419-9817-B9EF-5FFA-F151097E91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7" name="Oval 6">
                <a:extLst>
                  <a:ext uri="{FF2B5EF4-FFF2-40B4-BE49-F238E27FC236}">
                    <a16:creationId xmlns:a16="http://schemas.microsoft.com/office/drawing/2014/main" id="{5D4C87BF-841B-8885-3873-2A2732D9DF36}"/>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10">
              <a:extLst>
                <a:ext uri="{FF2B5EF4-FFF2-40B4-BE49-F238E27FC236}">
                  <a16:creationId xmlns:a16="http://schemas.microsoft.com/office/drawing/2014/main" id="{FD6C428A-C54D-D290-0AFA-6C40326A962D}"/>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E46BC9C6-DD00-A126-4064-B14A4AC080F8}"/>
              </a:ext>
            </a:extLst>
          </p:cNvPr>
          <p:cNvGrpSpPr/>
          <p:nvPr/>
        </p:nvGrpSpPr>
        <p:grpSpPr>
          <a:xfrm>
            <a:off x="2383951" y="2236771"/>
            <a:ext cx="309209" cy="360046"/>
            <a:chOff x="2579425" y="4062684"/>
            <a:chExt cx="757589" cy="882145"/>
          </a:xfrm>
          <a:solidFill>
            <a:srgbClr val="FFC000"/>
          </a:solidFill>
        </p:grpSpPr>
        <p:grpSp>
          <p:nvGrpSpPr>
            <p:cNvPr id="9" name="Group 8">
              <a:extLst>
                <a:ext uri="{FF2B5EF4-FFF2-40B4-BE49-F238E27FC236}">
                  <a16:creationId xmlns:a16="http://schemas.microsoft.com/office/drawing/2014/main" id="{B41AFE3D-C3AB-EF1D-8BF7-91E3BBAF0572}"/>
                </a:ext>
              </a:extLst>
            </p:cNvPr>
            <p:cNvGrpSpPr/>
            <p:nvPr/>
          </p:nvGrpSpPr>
          <p:grpSpPr>
            <a:xfrm>
              <a:off x="2579425" y="4062684"/>
              <a:ext cx="757589" cy="882145"/>
              <a:chOff x="3086129" y="1306246"/>
              <a:chExt cx="704739" cy="820605"/>
            </a:xfrm>
            <a:grpFill/>
          </p:grpSpPr>
          <p:sp>
            <p:nvSpPr>
              <p:cNvPr id="11" name="Graphic 7" descr="Alien Face with solid fill">
                <a:extLst>
                  <a:ext uri="{FF2B5EF4-FFF2-40B4-BE49-F238E27FC236}">
                    <a16:creationId xmlns:a16="http://schemas.microsoft.com/office/drawing/2014/main" id="{64EF4D7E-6D61-785A-181C-68B9D7DC9AA0}"/>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2" name="Oval 11">
                <a:extLst>
                  <a:ext uri="{FF2B5EF4-FFF2-40B4-BE49-F238E27FC236}">
                    <a16:creationId xmlns:a16="http://schemas.microsoft.com/office/drawing/2014/main" id="{9507D0FF-DF49-992C-7911-E760F7A6AD44}"/>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0D38BA7A-12D4-68B6-05E3-291C122973A0}"/>
                </a:ext>
              </a:extLst>
            </p:cNvPr>
            <p:cNvPicPr>
              <a:picLocks noChangeAspect="1" noChangeArrowheads="1"/>
            </p:cNvPicPr>
            <p:nvPr/>
          </p:nvPicPr>
          <p:blipFill rotWithShape="1">
            <a:blip r:embed="rId6">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grpSp>
        <p:nvGrpSpPr>
          <p:cNvPr id="13" name="Group 12">
            <a:extLst>
              <a:ext uri="{FF2B5EF4-FFF2-40B4-BE49-F238E27FC236}">
                <a16:creationId xmlns:a16="http://schemas.microsoft.com/office/drawing/2014/main" id="{24DD40BF-E940-F459-7225-1C595E978E79}"/>
              </a:ext>
            </a:extLst>
          </p:cNvPr>
          <p:cNvGrpSpPr/>
          <p:nvPr/>
        </p:nvGrpSpPr>
        <p:grpSpPr>
          <a:xfrm>
            <a:off x="2297180" y="3820154"/>
            <a:ext cx="518033" cy="507246"/>
            <a:chOff x="5798783" y="2167691"/>
            <a:chExt cx="1212334" cy="1187090"/>
          </a:xfrm>
        </p:grpSpPr>
        <p:grpSp>
          <p:nvGrpSpPr>
            <p:cNvPr id="14" name="Group 13">
              <a:extLst>
                <a:ext uri="{FF2B5EF4-FFF2-40B4-BE49-F238E27FC236}">
                  <a16:creationId xmlns:a16="http://schemas.microsoft.com/office/drawing/2014/main" id="{C38BA289-4D8A-DC23-169F-04423C6890A6}"/>
                </a:ext>
              </a:extLst>
            </p:cNvPr>
            <p:cNvGrpSpPr/>
            <p:nvPr/>
          </p:nvGrpSpPr>
          <p:grpSpPr>
            <a:xfrm>
              <a:off x="5798783" y="2167691"/>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B04222B0-ED18-331C-6F35-99BB49A5CF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17" name="Oval 16">
                <a:extLst>
                  <a:ext uri="{FF2B5EF4-FFF2-40B4-BE49-F238E27FC236}">
                    <a16:creationId xmlns:a16="http://schemas.microsoft.com/office/drawing/2014/main" id="{A1D01FAA-C792-7873-F1BB-A145601665D6}"/>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531E39B4-2BA8-EA29-182E-6DC4E1FEA105}"/>
                </a:ext>
              </a:extLst>
            </p:cNvPr>
            <p:cNvPicPr>
              <a:picLocks noChangeAspect="1"/>
            </p:cNvPicPr>
            <p:nvPr/>
          </p:nvPicPr>
          <p:blipFill>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6053911" y="2517901"/>
              <a:ext cx="789372" cy="338817"/>
            </a:xfrm>
            <a:prstGeom prst="rect">
              <a:avLst/>
            </a:prstGeom>
            <a:ln>
              <a:noFill/>
            </a:ln>
          </p:spPr>
        </p:pic>
      </p:grpSp>
      <p:grpSp>
        <p:nvGrpSpPr>
          <p:cNvPr id="18" name="Group 17">
            <a:extLst>
              <a:ext uri="{FF2B5EF4-FFF2-40B4-BE49-F238E27FC236}">
                <a16:creationId xmlns:a16="http://schemas.microsoft.com/office/drawing/2014/main" id="{40E60DBC-D61C-D4A8-9362-958781CB76F2}"/>
              </a:ext>
            </a:extLst>
          </p:cNvPr>
          <p:cNvGrpSpPr/>
          <p:nvPr/>
        </p:nvGrpSpPr>
        <p:grpSpPr>
          <a:xfrm>
            <a:off x="2272267" y="4334085"/>
            <a:ext cx="566565" cy="554768"/>
            <a:chOff x="5798783" y="3169923"/>
            <a:chExt cx="1212334" cy="1187090"/>
          </a:xfrm>
        </p:grpSpPr>
        <p:grpSp>
          <p:nvGrpSpPr>
            <p:cNvPr id="19" name="Group 18">
              <a:extLst>
                <a:ext uri="{FF2B5EF4-FFF2-40B4-BE49-F238E27FC236}">
                  <a16:creationId xmlns:a16="http://schemas.microsoft.com/office/drawing/2014/main" id="{9D6557D9-5D93-AA49-C63E-F8127BFFF093}"/>
                </a:ext>
              </a:extLst>
            </p:cNvPr>
            <p:cNvGrpSpPr/>
            <p:nvPr/>
          </p:nvGrpSpPr>
          <p:grpSpPr>
            <a:xfrm>
              <a:off x="5798783" y="3169923"/>
              <a:ext cx="1212334" cy="1187090"/>
              <a:chOff x="533401" y="475766"/>
              <a:chExt cx="1127760" cy="1104277"/>
            </a:xfrm>
          </p:grpSpPr>
          <p:pic>
            <p:nvPicPr>
              <p:cNvPr id="23" name="Graphic 22" descr="Alien Face with solid fill">
                <a:extLst>
                  <a:ext uri="{FF2B5EF4-FFF2-40B4-BE49-F238E27FC236}">
                    <a16:creationId xmlns:a16="http://schemas.microsoft.com/office/drawing/2014/main" id="{C2F8E918-93BB-BCD2-949C-E45D6C356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401" y="475766"/>
                <a:ext cx="1127760" cy="1104277"/>
              </a:xfrm>
              <a:prstGeom prst="rect">
                <a:avLst/>
              </a:prstGeom>
            </p:spPr>
          </p:pic>
          <p:sp>
            <p:nvSpPr>
              <p:cNvPr id="24" name="Oval 23">
                <a:extLst>
                  <a:ext uri="{FF2B5EF4-FFF2-40B4-BE49-F238E27FC236}">
                    <a16:creationId xmlns:a16="http://schemas.microsoft.com/office/drawing/2014/main" id="{8D0CD37A-DD55-B49E-2753-A754EF7CBF44}"/>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AutoShape 2" descr="Icons and Pictograms – Making Metro">
              <a:extLst>
                <a:ext uri="{FF2B5EF4-FFF2-40B4-BE49-F238E27FC236}">
                  <a16:creationId xmlns:a16="http://schemas.microsoft.com/office/drawing/2014/main" id="{B215B2E6-9C07-8B36-59BB-9227B3E1D8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6">
              <a:extLst>
                <a:ext uri="{FF2B5EF4-FFF2-40B4-BE49-F238E27FC236}">
                  <a16:creationId xmlns:a16="http://schemas.microsoft.com/office/drawing/2014/main" id="{1E7149E1-93DF-1D7B-0BFB-BCBBEF9F16F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12">
              <a:extLst>
                <a:ext uri="{FF2B5EF4-FFF2-40B4-BE49-F238E27FC236}">
                  <a16:creationId xmlns:a16="http://schemas.microsoft.com/office/drawing/2014/main" id="{61D88E12-18AA-8E10-6759-5018D6EE1C16}"/>
                </a:ext>
              </a:extLst>
            </p:cNvPr>
            <p:cNvPicPr>
              <a:picLocks noChangeAspect="1" noChangeArrowheads="1"/>
            </p:cNvPicPr>
            <p:nvPr/>
          </p:nvPicPr>
          <p:blipFill rotWithShape="1">
            <a:blip r:embed="rId6">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D98A8F0-5845-B989-7E77-8290A888F46A}"/>
              </a:ext>
            </a:extLst>
          </p:cNvPr>
          <p:cNvGrpSpPr/>
          <p:nvPr/>
        </p:nvGrpSpPr>
        <p:grpSpPr>
          <a:xfrm>
            <a:off x="2284967" y="2703651"/>
            <a:ext cx="518033" cy="507246"/>
            <a:chOff x="573587" y="438193"/>
            <a:chExt cx="1108897" cy="1085807"/>
          </a:xfrm>
        </p:grpSpPr>
        <p:grpSp>
          <p:nvGrpSpPr>
            <p:cNvPr id="27" name="Group 26">
              <a:extLst>
                <a:ext uri="{FF2B5EF4-FFF2-40B4-BE49-F238E27FC236}">
                  <a16:creationId xmlns:a16="http://schemas.microsoft.com/office/drawing/2014/main" id="{D3A6B7B6-40B2-D292-6006-B04011CEBCB5}"/>
                </a:ext>
              </a:extLst>
            </p:cNvPr>
            <p:cNvGrpSpPr/>
            <p:nvPr/>
          </p:nvGrpSpPr>
          <p:grpSpPr>
            <a:xfrm>
              <a:off x="573587" y="438193"/>
              <a:ext cx="1108897" cy="1085807"/>
              <a:chOff x="2089013" y="5267323"/>
              <a:chExt cx="1263834" cy="1237518"/>
            </a:xfrm>
          </p:grpSpPr>
          <p:sp>
            <p:nvSpPr>
              <p:cNvPr id="29" name="Graphic 15" descr="Alien Face with solid fill">
                <a:extLst>
                  <a:ext uri="{FF2B5EF4-FFF2-40B4-BE49-F238E27FC236}">
                    <a16:creationId xmlns:a16="http://schemas.microsoft.com/office/drawing/2014/main" id="{DE0F3149-0BCD-9EA6-DC8B-FF32AC206F5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31" name="Graphic 30" descr="Alien Face with solid fill">
                <a:extLst>
                  <a:ext uri="{FF2B5EF4-FFF2-40B4-BE49-F238E27FC236}">
                    <a16:creationId xmlns:a16="http://schemas.microsoft.com/office/drawing/2014/main" id="{61EADBBB-C9FA-02E8-8203-38FEE99CF2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14764" y="5302959"/>
                <a:ext cx="1212334" cy="1187090"/>
              </a:xfrm>
              <a:prstGeom prst="rect">
                <a:avLst/>
              </a:prstGeom>
            </p:spPr>
          </p:pic>
          <p:grpSp>
            <p:nvGrpSpPr>
              <p:cNvPr id="33" name="Group 32">
                <a:extLst>
                  <a:ext uri="{FF2B5EF4-FFF2-40B4-BE49-F238E27FC236}">
                    <a16:creationId xmlns:a16="http://schemas.microsoft.com/office/drawing/2014/main" id="{1FB38FDF-CE19-858F-61AF-8CEB0C2211D5}"/>
                  </a:ext>
                </a:extLst>
              </p:cNvPr>
              <p:cNvGrpSpPr/>
              <p:nvPr/>
            </p:nvGrpSpPr>
            <p:grpSpPr>
              <a:xfrm>
                <a:off x="2089013" y="5267323"/>
                <a:ext cx="1263834" cy="1237518"/>
                <a:chOff x="533401" y="475766"/>
                <a:chExt cx="1127760" cy="1104277"/>
              </a:xfrm>
            </p:grpSpPr>
            <p:pic>
              <p:nvPicPr>
                <p:cNvPr id="34" name="Graphic 33" descr="Alien Face with solid fill">
                  <a:extLst>
                    <a:ext uri="{FF2B5EF4-FFF2-40B4-BE49-F238E27FC236}">
                      <a16:creationId xmlns:a16="http://schemas.microsoft.com/office/drawing/2014/main" id="{13A80706-37D1-1442-7878-412096D397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401" y="475766"/>
                  <a:ext cx="1127760" cy="1104277"/>
                </a:xfrm>
                <a:prstGeom prst="rect">
                  <a:avLst/>
                </a:prstGeom>
              </p:spPr>
            </p:pic>
            <p:sp>
              <p:nvSpPr>
                <p:cNvPr id="35" name="Oval 34">
                  <a:extLst>
                    <a:ext uri="{FF2B5EF4-FFF2-40B4-BE49-F238E27FC236}">
                      <a16:creationId xmlns:a16="http://schemas.microsoft.com/office/drawing/2014/main" id="{B1D3F997-7BE2-4DC4-CBDB-E4D89D1061D3}"/>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8" name="Picture 27" descr="Icon&#10;&#10;Description automatically generated">
              <a:extLst>
                <a:ext uri="{FF2B5EF4-FFF2-40B4-BE49-F238E27FC236}">
                  <a16:creationId xmlns:a16="http://schemas.microsoft.com/office/drawing/2014/main" id="{82810AC1-AEF8-A43B-3203-826E63CA5F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Tree>
    <p:extLst>
      <p:ext uri="{BB962C8B-B14F-4D97-AF65-F5344CB8AC3E}">
        <p14:creationId xmlns:p14="http://schemas.microsoft.com/office/powerpoint/2010/main" val="1410410925"/>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3FDCC11-B3D9-17BD-4966-83BD148560CF}"/>
              </a:ext>
            </a:extLst>
          </p:cNvPr>
          <p:cNvPicPr>
            <a:picLocks noChangeAspect="1"/>
          </p:cNvPicPr>
          <p:nvPr/>
        </p:nvPicPr>
        <p:blipFill rotWithShape="1">
          <a:blip r:embed="rId4"/>
          <a:srcRect b="10862"/>
          <a:stretch/>
        </p:blipFill>
        <p:spPr>
          <a:xfrm>
            <a:off x="4207407" y="1576571"/>
            <a:ext cx="3265624" cy="1940608"/>
          </a:xfrm>
          <a:prstGeom prst="rect">
            <a:avLst/>
          </a:prstGeom>
        </p:spPr>
      </p:pic>
      <p:pic>
        <p:nvPicPr>
          <p:cNvPr id="35" name="Picture 34">
            <a:extLst>
              <a:ext uri="{FF2B5EF4-FFF2-40B4-BE49-F238E27FC236}">
                <a16:creationId xmlns:a16="http://schemas.microsoft.com/office/drawing/2014/main" id="{41D1292D-0A21-0188-4841-4264B529D084}"/>
              </a:ext>
            </a:extLst>
          </p:cNvPr>
          <p:cNvPicPr>
            <a:picLocks noChangeAspect="1"/>
          </p:cNvPicPr>
          <p:nvPr/>
        </p:nvPicPr>
        <p:blipFill>
          <a:blip r:embed="rId5"/>
          <a:stretch>
            <a:fillRect/>
          </a:stretch>
        </p:blipFill>
        <p:spPr>
          <a:xfrm>
            <a:off x="292045" y="1743318"/>
            <a:ext cx="3164895" cy="1761933"/>
          </a:xfrm>
          <a:prstGeom prst="rect">
            <a:avLst/>
          </a:prstGeom>
        </p:spPr>
      </p:pic>
      <p:pic>
        <p:nvPicPr>
          <p:cNvPr id="28" name="Picture 27">
            <a:extLst>
              <a:ext uri="{FF2B5EF4-FFF2-40B4-BE49-F238E27FC236}">
                <a16:creationId xmlns:a16="http://schemas.microsoft.com/office/drawing/2014/main" id="{C686DBEF-17D5-AB65-02F0-AA9DB875210E}"/>
              </a:ext>
            </a:extLst>
          </p:cNvPr>
          <p:cNvPicPr>
            <a:picLocks noChangeAspect="1"/>
          </p:cNvPicPr>
          <p:nvPr/>
        </p:nvPicPr>
        <p:blipFill>
          <a:blip r:embed="rId6"/>
          <a:stretch>
            <a:fillRect/>
          </a:stretch>
        </p:blipFill>
        <p:spPr>
          <a:xfrm>
            <a:off x="8157768" y="1442102"/>
            <a:ext cx="3152679" cy="2075076"/>
          </a:xfrm>
          <a:prstGeom prst="rect">
            <a:avLst/>
          </a:prstGeom>
        </p:spPr>
      </p:pic>
      <p:pic>
        <p:nvPicPr>
          <p:cNvPr id="2" name="Picture 1">
            <a:extLst>
              <a:ext uri="{FF2B5EF4-FFF2-40B4-BE49-F238E27FC236}">
                <a16:creationId xmlns:a16="http://schemas.microsoft.com/office/drawing/2014/main" id="{01AABB65-A96A-07AB-9C61-7FBD6F2C88DD}"/>
              </a:ext>
            </a:extLst>
          </p:cNvPr>
          <p:cNvPicPr>
            <a:picLocks noChangeAspect="1"/>
          </p:cNvPicPr>
          <p:nvPr/>
        </p:nvPicPr>
        <p:blipFill rotWithShape="1">
          <a:blip r:embed="rId7"/>
          <a:srcRect l="7" t="938" r="-15954" b="36093"/>
          <a:stretch/>
        </p:blipFill>
        <p:spPr>
          <a:xfrm>
            <a:off x="314790" y="4300910"/>
            <a:ext cx="3164896" cy="1554658"/>
          </a:xfrm>
          <a:prstGeom prst="rect">
            <a:avLst/>
          </a:prstGeom>
        </p:spPr>
      </p:pic>
      <p:grpSp>
        <p:nvGrpSpPr>
          <p:cNvPr id="16" name="Group 15">
            <a:extLst>
              <a:ext uri="{FF2B5EF4-FFF2-40B4-BE49-F238E27FC236}">
                <a16:creationId xmlns:a16="http://schemas.microsoft.com/office/drawing/2014/main" id="{5ED6D9BA-194C-181B-2836-B940C0749A01}"/>
              </a:ext>
            </a:extLst>
          </p:cNvPr>
          <p:cNvGrpSpPr/>
          <p:nvPr/>
        </p:nvGrpSpPr>
        <p:grpSpPr>
          <a:xfrm>
            <a:off x="264966" y="3927213"/>
            <a:ext cx="3541272" cy="424166"/>
            <a:chOff x="2612995" y="934882"/>
            <a:chExt cx="2954100" cy="319384"/>
          </a:xfrm>
        </p:grpSpPr>
        <p:sp>
          <p:nvSpPr>
            <p:cNvPr id="17" name="Rectangle 16">
              <a:extLst>
                <a:ext uri="{FF2B5EF4-FFF2-40B4-BE49-F238E27FC236}">
                  <a16:creationId xmlns:a16="http://schemas.microsoft.com/office/drawing/2014/main" id="{AC5CD38F-3434-6671-EC86-C62299F03744}"/>
                </a:ext>
              </a:extLst>
            </p:cNvPr>
            <p:cNvSpPr/>
            <p:nvPr/>
          </p:nvSpPr>
          <p:spPr>
            <a:xfrm>
              <a:off x="2643113" y="934882"/>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429C8B0-B1A0-AB69-164A-8BDD380BA8F9}"/>
                </a:ext>
              </a:extLst>
            </p:cNvPr>
            <p:cNvSpPr txBox="1"/>
            <p:nvPr/>
          </p:nvSpPr>
          <p:spPr>
            <a:xfrm>
              <a:off x="2612995" y="950085"/>
              <a:ext cx="2954100" cy="286469"/>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Signals</a:t>
              </a:r>
            </a:p>
          </p:txBody>
        </p:sp>
      </p:grpSp>
      <p:grpSp>
        <p:nvGrpSpPr>
          <p:cNvPr id="19" name="Group 18">
            <a:extLst>
              <a:ext uri="{FF2B5EF4-FFF2-40B4-BE49-F238E27FC236}">
                <a16:creationId xmlns:a16="http://schemas.microsoft.com/office/drawing/2014/main" id="{FBB22A47-F6DF-6A5F-CE62-8DC13C5C4338}"/>
              </a:ext>
            </a:extLst>
          </p:cNvPr>
          <p:cNvGrpSpPr/>
          <p:nvPr/>
        </p:nvGrpSpPr>
        <p:grpSpPr>
          <a:xfrm>
            <a:off x="269360" y="1369439"/>
            <a:ext cx="3187580" cy="396542"/>
            <a:chOff x="9233423" y="1654900"/>
            <a:chExt cx="2702384" cy="319384"/>
          </a:xfrm>
        </p:grpSpPr>
        <p:sp>
          <p:nvSpPr>
            <p:cNvPr id="20" name="Rectangle 19">
              <a:extLst>
                <a:ext uri="{FF2B5EF4-FFF2-40B4-BE49-F238E27FC236}">
                  <a16:creationId xmlns:a16="http://schemas.microsoft.com/office/drawing/2014/main" id="{CF48922B-71C8-041B-ED4D-ABE9C783603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435541F-B023-839E-3D22-F0C1BB7FD691}"/>
                </a:ext>
              </a:extLst>
            </p:cNvPr>
            <p:cNvSpPr txBox="1"/>
            <p:nvPr/>
          </p:nvSpPr>
          <p:spPr>
            <a:xfrm>
              <a:off x="9233423" y="1662321"/>
              <a:ext cx="2668252" cy="285435"/>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Interchange Improvements</a:t>
              </a:r>
            </a:p>
          </p:txBody>
        </p:sp>
      </p:grpSp>
      <p:grpSp>
        <p:nvGrpSpPr>
          <p:cNvPr id="29" name="Group 28">
            <a:extLst>
              <a:ext uri="{FF2B5EF4-FFF2-40B4-BE49-F238E27FC236}">
                <a16:creationId xmlns:a16="http://schemas.microsoft.com/office/drawing/2014/main" id="{C0A31ACF-2D1C-E0B3-8A22-C0D562D11737}"/>
              </a:ext>
            </a:extLst>
          </p:cNvPr>
          <p:cNvGrpSpPr/>
          <p:nvPr/>
        </p:nvGrpSpPr>
        <p:grpSpPr>
          <a:xfrm>
            <a:off x="4146371" y="3915589"/>
            <a:ext cx="4023606" cy="2111585"/>
            <a:chOff x="8370124" y="3918430"/>
            <a:chExt cx="3287582" cy="1641520"/>
          </a:xfrm>
        </p:grpSpPr>
        <p:pic>
          <p:nvPicPr>
            <p:cNvPr id="30" name="Picture 29">
              <a:extLst>
                <a:ext uri="{FF2B5EF4-FFF2-40B4-BE49-F238E27FC236}">
                  <a16:creationId xmlns:a16="http://schemas.microsoft.com/office/drawing/2014/main" id="{E3F7F79C-6B5A-168B-B216-D1FF9A545F75}"/>
                </a:ext>
              </a:extLst>
            </p:cNvPr>
            <p:cNvPicPr>
              <a:picLocks noChangeAspect="1"/>
            </p:cNvPicPr>
            <p:nvPr/>
          </p:nvPicPr>
          <p:blipFill rotWithShape="1">
            <a:blip r:embed="rId8">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31" name="Group 30">
              <a:extLst>
                <a:ext uri="{FF2B5EF4-FFF2-40B4-BE49-F238E27FC236}">
                  <a16:creationId xmlns:a16="http://schemas.microsoft.com/office/drawing/2014/main" id="{29D1F493-2AA8-1DA3-E156-F0314D43A4D4}"/>
                </a:ext>
              </a:extLst>
            </p:cNvPr>
            <p:cNvGrpSpPr/>
            <p:nvPr/>
          </p:nvGrpSpPr>
          <p:grpSpPr>
            <a:xfrm>
              <a:off x="8370124" y="3918430"/>
              <a:ext cx="3287582" cy="319384"/>
              <a:chOff x="8370124" y="3918430"/>
              <a:chExt cx="3287582" cy="319384"/>
            </a:xfrm>
          </p:grpSpPr>
          <p:sp>
            <p:nvSpPr>
              <p:cNvPr id="32" name="Rectangle 31">
                <a:extLst>
                  <a:ext uri="{FF2B5EF4-FFF2-40B4-BE49-F238E27FC236}">
                    <a16:creationId xmlns:a16="http://schemas.microsoft.com/office/drawing/2014/main" id="{8D6B66ED-D7EC-A1C4-93DD-ECA409BADDBD}"/>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6">
                <a:extLst>
                  <a:ext uri="{FF2B5EF4-FFF2-40B4-BE49-F238E27FC236}">
                    <a16:creationId xmlns:a16="http://schemas.microsoft.com/office/drawing/2014/main" id="{5A9533DC-800A-C4D9-5C1A-356DACA5B585}"/>
                  </a:ext>
                </a:extLst>
              </p:cNvPr>
              <p:cNvSpPr txBox="1"/>
              <p:nvPr/>
            </p:nvSpPr>
            <p:spPr>
              <a:xfrm>
                <a:off x="8370124" y="3921912"/>
                <a:ext cx="3287582" cy="286469"/>
              </a:xfrm>
              <a:prstGeom prst="rect">
                <a:avLst/>
              </a:prstGeom>
              <a:noFill/>
            </p:spPr>
            <p:txBody>
              <a:bodyPr wrap="square"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Landscaping Features</a:t>
                </a:r>
              </a:p>
            </p:txBody>
          </p:sp>
        </p:grpSp>
      </p:grpSp>
      <p:sp>
        <p:nvSpPr>
          <p:cNvPr id="36" name="Title 1">
            <a:extLst>
              <a:ext uri="{FF2B5EF4-FFF2-40B4-BE49-F238E27FC236}">
                <a16:creationId xmlns:a16="http://schemas.microsoft.com/office/drawing/2014/main" id="{A5C2247C-F457-E2FA-6494-B703A14FEF24}"/>
              </a:ext>
            </a:extLst>
          </p:cNvPr>
          <p:cNvSpPr txBox="1">
            <a:spLocks/>
          </p:cNvSpPr>
          <p:nvPr/>
        </p:nvSpPr>
        <p:spPr>
          <a:xfrm>
            <a:off x="260127" y="294330"/>
            <a:ext cx="9968560" cy="3105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lang="en-US" sz="32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Rectangle 3">
            <a:extLst>
              <a:ext uri="{FF2B5EF4-FFF2-40B4-BE49-F238E27FC236}">
                <a16:creationId xmlns:a16="http://schemas.microsoft.com/office/drawing/2014/main" id="{07FC6141-7D83-EDD5-AB68-EDC5E7992290}"/>
              </a:ext>
            </a:extLst>
          </p:cNvPr>
          <p:cNvSpPr/>
          <p:nvPr/>
        </p:nvSpPr>
        <p:spPr>
          <a:xfrm>
            <a:off x="4216268" y="1372192"/>
            <a:ext cx="3266188"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Design Improvements</a:t>
            </a:r>
          </a:p>
        </p:txBody>
      </p:sp>
      <p:grpSp>
        <p:nvGrpSpPr>
          <p:cNvPr id="12" name="Group 11">
            <a:extLst>
              <a:ext uri="{FF2B5EF4-FFF2-40B4-BE49-F238E27FC236}">
                <a16:creationId xmlns:a16="http://schemas.microsoft.com/office/drawing/2014/main" id="{7BE7CF12-36E4-0936-D280-1DD3C7C078BA}"/>
              </a:ext>
            </a:extLst>
          </p:cNvPr>
          <p:cNvGrpSpPr/>
          <p:nvPr/>
        </p:nvGrpSpPr>
        <p:grpSpPr>
          <a:xfrm>
            <a:off x="8157769" y="3947403"/>
            <a:ext cx="3161156" cy="2075075"/>
            <a:chOff x="9233423" y="1654900"/>
            <a:chExt cx="2702384" cy="1641520"/>
          </a:xfrm>
        </p:grpSpPr>
        <p:pic>
          <p:nvPicPr>
            <p:cNvPr id="14" name="Picture 13">
              <a:extLst>
                <a:ext uri="{FF2B5EF4-FFF2-40B4-BE49-F238E27FC236}">
                  <a16:creationId xmlns:a16="http://schemas.microsoft.com/office/drawing/2014/main" id="{84639826-BB87-317E-D606-A3CBC96E822E}"/>
                </a:ext>
              </a:extLst>
            </p:cNvPr>
            <p:cNvPicPr>
              <a:picLocks noChangeAspect="1"/>
            </p:cNvPicPr>
            <p:nvPr/>
          </p:nvPicPr>
          <p:blipFill rotWithShape="1">
            <a:blip r:embed="rId9">
              <a:extLst>
                <a:ext uri="{28A0092B-C50C-407E-A947-70E740481C1C}">
                  <a14:useLocalDpi xmlns:a14="http://schemas.microsoft.com/office/drawing/2010/main" val="0"/>
                </a:ext>
              </a:extLst>
            </a:blip>
            <a:srcRect t="6680" b="26874"/>
            <a:stretch/>
          </p:blipFill>
          <p:spPr>
            <a:xfrm>
              <a:off x="9250245" y="1971112"/>
              <a:ext cx="2677988" cy="1325308"/>
            </a:xfrm>
            <a:prstGeom prst="rect">
              <a:avLst/>
            </a:prstGeom>
          </p:spPr>
        </p:pic>
        <p:grpSp>
          <p:nvGrpSpPr>
            <p:cNvPr id="15" name="Group 14">
              <a:extLst>
                <a:ext uri="{FF2B5EF4-FFF2-40B4-BE49-F238E27FC236}">
                  <a16:creationId xmlns:a16="http://schemas.microsoft.com/office/drawing/2014/main" id="{DFFA1DC5-D5C5-004A-B269-07894061DEA4}"/>
                </a:ext>
              </a:extLst>
            </p:cNvPr>
            <p:cNvGrpSpPr/>
            <p:nvPr/>
          </p:nvGrpSpPr>
          <p:grpSpPr>
            <a:xfrm>
              <a:off x="9233423" y="1654900"/>
              <a:ext cx="2702384" cy="319384"/>
              <a:chOff x="9233423" y="1654900"/>
              <a:chExt cx="2702384" cy="319384"/>
            </a:xfrm>
          </p:grpSpPr>
          <p:sp>
            <p:nvSpPr>
              <p:cNvPr id="22" name="Rectangle 21">
                <a:extLst>
                  <a:ext uri="{FF2B5EF4-FFF2-40B4-BE49-F238E27FC236}">
                    <a16:creationId xmlns:a16="http://schemas.microsoft.com/office/drawing/2014/main" id="{42DAC0B1-FD93-F0C3-46A9-5998F8633BA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F96560F-E1E6-2861-0AF2-9268CFE17738}"/>
                  </a:ext>
                </a:extLst>
              </p:cNvPr>
              <p:cNvSpPr txBox="1"/>
              <p:nvPr/>
            </p:nvSpPr>
            <p:spPr>
              <a:xfrm>
                <a:off x="9233423" y="1662321"/>
                <a:ext cx="2668252" cy="285994"/>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Sound Wall Improvements </a:t>
                </a:r>
              </a:p>
            </p:txBody>
          </p:sp>
        </p:grpSp>
      </p:grpSp>
      <p:grpSp>
        <p:nvGrpSpPr>
          <p:cNvPr id="24" name="Group 23">
            <a:extLst>
              <a:ext uri="{FF2B5EF4-FFF2-40B4-BE49-F238E27FC236}">
                <a16:creationId xmlns:a16="http://schemas.microsoft.com/office/drawing/2014/main" id="{C131A30C-28FF-2854-712E-C01E998A7D10}"/>
              </a:ext>
            </a:extLst>
          </p:cNvPr>
          <p:cNvGrpSpPr/>
          <p:nvPr/>
        </p:nvGrpSpPr>
        <p:grpSpPr>
          <a:xfrm>
            <a:off x="8166505" y="1387585"/>
            <a:ext cx="3152679" cy="378080"/>
            <a:chOff x="9257819" y="1654900"/>
            <a:chExt cx="2677988" cy="319384"/>
          </a:xfrm>
        </p:grpSpPr>
        <p:sp>
          <p:nvSpPr>
            <p:cNvPr id="25" name="Rectangle 24">
              <a:extLst>
                <a:ext uri="{FF2B5EF4-FFF2-40B4-BE49-F238E27FC236}">
                  <a16:creationId xmlns:a16="http://schemas.microsoft.com/office/drawing/2014/main" id="{06F060C9-DA47-A192-3658-4B6420ED76B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B00E9E1-41BB-1FBE-C5C6-EBFA7726ADEA}"/>
                </a:ext>
              </a:extLst>
            </p:cNvPr>
            <p:cNvSpPr txBox="1"/>
            <p:nvPr/>
          </p:nvSpPr>
          <p:spPr>
            <a:xfrm>
              <a:off x="9267336" y="1661330"/>
              <a:ext cx="2668250" cy="285994"/>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Auxiliary Lanes</a:t>
              </a:r>
            </a:p>
          </p:txBody>
        </p:sp>
      </p:grpSp>
      <p:grpSp>
        <p:nvGrpSpPr>
          <p:cNvPr id="3" name="Group 2">
            <a:extLst>
              <a:ext uri="{FF2B5EF4-FFF2-40B4-BE49-F238E27FC236}">
                <a16:creationId xmlns:a16="http://schemas.microsoft.com/office/drawing/2014/main" id="{6B9B8F0F-F35D-11A5-1E77-822933FDD2D9}"/>
              </a:ext>
            </a:extLst>
          </p:cNvPr>
          <p:cNvGrpSpPr/>
          <p:nvPr/>
        </p:nvGrpSpPr>
        <p:grpSpPr>
          <a:xfrm>
            <a:off x="11204771" y="131568"/>
            <a:ext cx="734666" cy="719368"/>
            <a:chOff x="5798783" y="4134076"/>
            <a:chExt cx="1212334" cy="1187090"/>
          </a:xfrm>
        </p:grpSpPr>
        <p:grpSp>
          <p:nvGrpSpPr>
            <p:cNvPr id="5" name="Group 4">
              <a:extLst>
                <a:ext uri="{FF2B5EF4-FFF2-40B4-BE49-F238E27FC236}">
                  <a16:creationId xmlns:a16="http://schemas.microsoft.com/office/drawing/2014/main" id="{A0439BBD-DD57-48C7-8CDF-EE9C87BC4E3E}"/>
                </a:ext>
              </a:extLst>
            </p:cNvPr>
            <p:cNvGrpSpPr/>
            <p:nvPr/>
          </p:nvGrpSpPr>
          <p:grpSpPr>
            <a:xfrm>
              <a:off x="5798783" y="4134076"/>
              <a:ext cx="1212334" cy="1187090"/>
              <a:chOff x="533401" y="475766"/>
              <a:chExt cx="1127760" cy="1104277"/>
            </a:xfrm>
          </p:grpSpPr>
          <p:pic>
            <p:nvPicPr>
              <p:cNvPr id="7" name="Graphic 6" descr="Alien Face with solid fill">
                <a:extLst>
                  <a:ext uri="{FF2B5EF4-FFF2-40B4-BE49-F238E27FC236}">
                    <a16:creationId xmlns:a16="http://schemas.microsoft.com/office/drawing/2014/main" id="{1C7760A8-3651-496C-DED6-A843BC2003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C8C432EB-3415-5A74-A194-116E88C93863}"/>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6" name="Picture 10">
              <a:extLst>
                <a:ext uri="{FF2B5EF4-FFF2-40B4-BE49-F238E27FC236}">
                  <a16:creationId xmlns:a16="http://schemas.microsoft.com/office/drawing/2014/main" id="{4EF02503-7BB3-4692-205C-B74DC36248C8}"/>
                </a:ext>
              </a:extLst>
            </p:cNvPr>
            <p:cNvPicPr>
              <a:picLocks noChangeAspect="1" noChangeArrowheads="1"/>
            </p:cNvPicPr>
            <p:nvPr/>
          </p:nvPicPr>
          <p:blipFill rotWithShape="1">
            <a:blip r:embed="rId12">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7720895"/>
      </p:ext>
    </p:extLst>
  </p:cSld>
  <p:clrMapOvr>
    <a:masterClrMapping/>
  </p:clrMapOvr>
  <p:transition spd="slow" advClick="0" advTm="15000">
    <p:push dir="u"/>
  </p:transition>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64c6d0-1ab6-42d4-9ad5-3958787b0fb1" xsi:nil="true"/>
    <lcf76f155ced4ddcb4097134ff3c332f xmlns="7873c2d3-f839-49e9-ad23-de2265ceb800">
      <Terms xmlns="http://schemas.microsoft.com/office/infopath/2007/PartnerControls"/>
    </lcf76f155ced4ddcb4097134ff3c332f>
    <SharedWithUsers xmlns="bd64c6d0-1ab6-42d4-9ad5-3958787b0fb1">
      <UserInfo>
        <DisplayName>Laura Herrera</DisplayName>
        <AccountId>1372</AccountId>
        <AccountType/>
      </UserInfo>
      <UserInfo>
        <DisplayName>Laura Hernandez</DisplayName>
        <AccountId>7365</AccountId>
        <AccountType/>
      </UserInfo>
      <UserInfo>
        <DisplayName>Edgar Gutierrez</DisplayName>
        <AccountId>4493</AccountId>
        <AccountType/>
      </UserInfo>
      <UserInfo>
        <DisplayName>Adrian Farran</DisplayName>
        <AccountId>3055</AccountId>
        <AccountType/>
      </UserInfo>
      <UserInfo>
        <DisplayName>Parker Wojciechowski</DisplayName>
        <AccountId>7970</AccountId>
        <AccountType/>
      </UserInfo>
      <UserInfo>
        <DisplayName>Eric Davidian</DisplayName>
        <AccountId>3369</AccountId>
        <AccountType/>
      </UserInfo>
      <UserInfo>
        <DisplayName>Alma Galvan</DisplayName>
        <AccountId>13109</AccountId>
        <AccountType/>
      </UserInfo>
      <UserInfo>
        <DisplayName>Nora Casillas</DisplayName>
        <AccountId>136</AccountId>
        <AccountType/>
      </UserInfo>
    </SharedWithUsers>
  </documentManagement>
</p:properties>
</file>

<file path=customXml/itemProps1.xml><?xml version="1.0" encoding="utf-8"?>
<ds:datastoreItem xmlns:ds="http://schemas.openxmlformats.org/officeDocument/2006/customXml" ds:itemID="{18155BCF-ED71-4BE2-B5C8-75259EB4001A}">
  <ds:schemaRefs>
    <ds:schemaRef ds:uri="http://schemas.microsoft.com/sharepoint/v3/contenttype/forms"/>
  </ds:schemaRefs>
</ds:datastoreItem>
</file>

<file path=customXml/itemProps2.xml><?xml version="1.0" encoding="utf-8"?>
<ds:datastoreItem xmlns:ds="http://schemas.openxmlformats.org/officeDocument/2006/customXml" ds:itemID="{666D0E61-741F-485E-9A4A-9DCFFE4FA28A}">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0B831F4-90ED-409A-8A9D-FD11FA626F09}">
  <ds:schemaRefs>
    <ds:schemaRef ds:uri="http://schemas.microsoft.com/office/2006/metadata/properties"/>
    <ds:schemaRef ds:uri="http://schemas.openxmlformats.org/package/2006/metadata/core-properties"/>
    <ds:schemaRef ds:uri="bd64c6d0-1ab6-42d4-9ad5-3958787b0fb1"/>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7873c2d3-f839-49e9-ad23-de2265ceb80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5055</Words>
  <Application>Microsoft Office PowerPoint</Application>
  <PresentationFormat>Widescreen</PresentationFormat>
  <Paragraphs>963</Paragraphs>
  <Slides>39</Slides>
  <Notes>28</Notes>
  <HiddenSlides>4</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Office Theme</vt:lpstr>
      <vt:lpstr>PowerPoint Presentation</vt:lpstr>
      <vt:lpstr>PowerPoint Presentation</vt:lpstr>
      <vt:lpstr>PowerPoint Presentation</vt:lpstr>
      <vt:lpstr>PowerPoint Presentation</vt:lpstr>
      <vt:lpstr>Investment Plan Measure R/M Investment Summary</vt:lpstr>
      <vt:lpstr>Investment Plan Measure R/M Investment Summary –  Leveraged Funding</vt:lpstr>
      <vt:lpstr>PowerPoint Presentation</vt:lpstr>
      <vt:lpstr>PowerPoint Presentation</vt:lpstr>
      <vt:lpstr>PowerPoint Presentation</vt:lpstr>
      <vt:lpstr>PowerPoint Presentation</vt:lpstr>
      <vt:lpstr>Investment Plan Measure R/M Investment Summary –  Freeway Safety and Interchange Improvements</vt:lpstr>
      <vt:lpstr>Investment Plan Measure R/M Investment Summary –  Arterial Roadways/Complete Streets</vt:lpstr>
      <vt:lpstr>PowerPoint Presentation</vt:lpstr>
      <vt:lpstr>PowerPoint Presentation</vt:lpstr>
      <vt:lpstr>PowerPoint Presentation</vt:lpstr>
      <vt:lpstr>Investment Plan Measure R/M Investment Summary –  Active Transportation</vt:lpstr>
      <vt:lpstr>PowerPoint Presentation</vt:lpstr>
      <vt:lpstr>Investment Plan Measure R/M Investment Summary – Goods Movement</vt:lpstr>
      <vt:lpstr>Investment Plan Measure R/M Investment Summary –  Goods Movement</vt:lpstr>
      <vt:lpstr>Investment Plan  Measure R/M Investment Summary –  Goods Movement</vt:lpstr>
      <vt:lpstr>PowerPoint Presentation</vt:lpstr>
      <vt:lpstr>Investment Plan Measure R/M Investment Summary – Transit</vt:lpstr>
      <vt:lpstr>PowerPoint Presentation</vt:lpstr>
      <vt:lpstr>PowerPoint Presentation</vt:lpstr>
      <vt:lpstr>PowerPoint Presentation</vt:lpstr>
      <vt:lpstr>PowerPoint Presentation</vt:lpstr>
      <vt:lpstr>Investment Plan Measure R/M Investment Summary –  Community Programs</vt:lpstr>
      <vt:lpstr>PowerPoint Presentation</vt:lpstr>
      <vt:lpstr>PowerPoint Presentation</vt:lpstr>
      <vt:lpstr>PowerPoint Presentation</vt:lpstr>
      <vt:lpstr>PowerPoint Presentation</vt:lpstr>
      <vt:lpstr>CMIP Measure R/M Investment Summary –  Community Programs</vt:lpstr>
      <vt:lpstr>PowerPoint Presentation</vt:lpstr>
      <vt:lpstr>PowerPoint Presentation</vt:lpstr>
      <vt:lpstr>PowerPoint Presentation</vt:lpstr>
      <vt:lpstr>Funding Strategy: Measure R and Measure M funds</vt:lpstr>
      <vt:lpstr>Funding Strategy: Measure R and Measure M funds</vt:lpstr>
      <vt:lpstr>Funding Strategy: Discretionary Funding Programs</vt:lpstr>
      <vt:lpstr>Funding Strategy: Discretionary Funding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Edgar Gutierrez</cp:lastModifiedBy>
  <cp:revision>7</cp:revision>
  <dcterms:created xsi:type="dcterms:W3CDTF">2023-12-20T22:47:34Z</dcterms:created>
  <dcterms:modified xsi:type="dcterms:W3CDTF">2024-03-13T17:19:18Z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MediaServiceImageTags">
    <vt:lpwstr/>
  </property>
</Properties>
</file>