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E661C_2B5D4449.xml" ContentType="application/vnd.ms-powerpoint.comments+xml"/>
  <Override PartName="/ppt/comments/modernComment_1552_FE23A5A2.xml" ContentType="application/vnd.ms-powerpoint.comments+xml"/>
  <Override PartName="/ppt/comments/modernComment_1557_76E3B531.xml" ContentType="application/vnd.ms-powerpoint.comment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Lst>
  <p:notesMasterIdLst>
    <p:notesMasterId r:id="rId42"/>
  </p:notesMasterIdLst>
  <p:handoutMasterIdLst>
    <p:handoutMasterId r:id="rId43"/>
  </p:handoutMasterIdLst>
  <p:sldIdLst>
    <p:sldId id="2147378516" r:id="rId6"/>
    <p:sldId id="5188" r:id="rId7"/>
    <p:sldId id="5343" r:id="rId8"/>
    <p:sldId id="2147378711" r:id="rId9"/>
    <p:sldId id="261" r:id="rId10"/>
    <p:sldId id="5341" r:id="rId11"/>
    <p:sldId id="5431" r:id="rId12"/>
    <p:sldId id="5432" r:id="rId13"/>
    <p:sldId id="5371" r:id="rId14"/>
    <p:sldId id="2147378712" r:id="rId15"/>
    <p:sldId id="5433" r:id="rId16"/>
    <p:sldId id="5384" r:id="rId17"/>
    <p:sldId id="5378" r:id="rId18"/>
    <p:sldId id="5437" r:id="rId19"/>
    <p:sldId id="5392" r:id="rId20"/>
    <p:sldId id="2147378713" r:id="rId21"/>
    <p:sldId id="5390" r:id="rId22"/>
    <p:sldId id="5395" r:id="rId23"/>
    <p:sldId id="5441" r:id="rId24"/>
    <p:sldId id="5442" r:id="rId25"/>
    <p:sldId id="5457" r:id="rId26"/>
    <p:sldId id="2147378716" r:id="rId27"/>
    <p:sldId id="5465" r:id="rId28"/>
    <p:sldId id="5466" r:id="rId29"/>
    <p:sldId id="5407" r:id="rId30"/>
    <p:sldId id="2147378714" r:id="rId31"/>
    <p:sldId id="5458" r:id="rId32"/>
    <p:sldId id="5459" r:id="rId33"/>
    <p:sldId id="5460" r:id="rId34"/>
    <p:sldId id="5429" r:id="rId35"/>
    <p:sldId id="2147378715" r:id="rId36"/>
    <p:sldId id="5461" r:id="rId37"/>
    <p:sldId id="5462" r:id="rId38"/>
    <p:sldId id="5463" r:id="rId39"/>
    <p:sldId id="5464" r:id="rId40"/>
    <p:sldId id="21473787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348A9E5A-5A9B-0F1A-B9C5-EF77357C331A}" name="Adrian Farran" initials="" userId="S::AFarran@arellanoassociates.com::ab5911f8-6e38-41a0-80c2-a50a1e182352"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C5424F9A-429E-39D2-2585-3770C06DC4DF}" name="Cohen, Aryeh" initials="CA" userId="S::aryeh.cohen_aecom.com#ext#@arellanoassociates.onmicrosoft.com::90c2c35f-507e-4a04-a8cb-d97012b2ec40"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14B89FCC-C6B5-07B3-3A8E-71F1E92E6608}" name="Susan DeSantis" initials="SD" userId="S::SDeSantis@ArellanoAssociates.com::982bbb9f-e90a-4e3e-9f32-ee6a07729a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76213"/>
    <a:srgbClr val="ED7D31"/>
    <a:srgbClr val="CC0099"/>
    <a:srgbClr val="FF33CC"/>
    <a:srgbClr val="6600CC"/>
    <a:srgbClr val="800080"/>
    <a:srgbClr val="9933FF"/>
    <a:srgbClr val="008000"/>
    <a:srgbClr val="D253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C117D-DEF9-CB7B-FD9D-945DDF779E3D}" v="8" dt="2024-03-13T17:19:12.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12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errera" userId="S::lherrera@arellanoassociates.com::7233b418-a6bf-4e3e-82a3-3ffa5e6b93df" providerId="AD" clId="Web-{2D0A7BAD-4B0E-18F5-E572-14C17FFBC93B}"/>
    <pc:docChg chg="modSld">
      <pc:chgData name="Laura Herrera" userId="S::lherrera@arellanoassociates.com::7233b418-a6bf-4e3e-82a3-3ffa5e6b93df" providerId="AD" clId="Web-{2D0A7BAD-4B0E-18F5-E572-14C17FFBC93B}" dt="2024-01-26T17:21:33.536" v="189" actId="1076"/>
      <pc:docMkLst>
        <pc:docMk/>
      </pc:docMkLst>
      <pc:sldChg chg="addSp delSp modSp">
        <pc:chgData name="Laura Herrera" userId="S::lherrera@arellanoassociates.com::7233b418-a6bf-4e3e-82a3-3ffa5e6b93df" providerId="AD" clId="Web-{2D0A7BAD-4B0E-18F5-E572-14C17FFBC93B}" dt="2024-01-26T17:21:33.536" v="189" actId="1076"/>
        <pc:sldMkLst>
          <pc:docMk/>
          <pc:sldMk cId="1386124323" sldId="261"/>
        </pc:sldMkLst>
        <pc:spChg chg="mod">
          <ac:chgData name="Laura Herrera" userId="S::lherrera@arellanoassociates.com::7233b418-a6bf-4e3e-82a3-3ffa5e6b93df" providerId="AD" clId="Web-{2D0A7BAD-4B0E-18F5-E572-14C17FFBC93B}" dt="2024-01-26T17:20:50.346" v="185" actId="1076"/>
          <ac:spMkLst>
            <pc:docMk/>
            <pc:sldMk cId="1386124323" sldId="261"/>
            <ac:spMk id="10" creationId="{C0F82868-BC97-B7DA-F7A3-AF251AC6FCF3}"/>
          </ac:spMkLst>
        </pc:spChg>
        <pc:spChg chg="add del mod">
          <ac:chgData name="Laura Herrera" userId="S::lherrera@arellanoassociates.com::7233b418-a6bf-4e3e-82a3-3ffa5e6b93df" providerId="AD" clId="Web-{2D0A7BAD-4B0E-18F5-E572-14C17FFBC93B}" dt="2024-01-26T17:16:49.056" v="136"/>
          <ac:spMkLst>
            <pc:docMk/>
            <pc:sldMk cId="1386124323" sldId="261"/>
            <ac:spMk id="16" creationId="{F81E4E33-5A39-E893-F40A-819DC27E4616}"/>
          </ac:spMkLst>
        </pc:spChg>
        <pc:spChg chg="mod">
          <ac:chgData name="Laura Herrera" userId="S::lherrera@arellanoassociates.com::7233b418-a6bf-4e3e-82a3-3ffa5e6b93df" providerId="AD" clId="Web-{2D0A7BAD-4B0E-18F5-E572-14C17FFBC93B}" dt="2024-01-26T17:21:04.956" v="187" actId="1076"/>
          <ac:spMkLst>
            <pc:docMk/>
            <pc:sldMk cId="1386124323" sldId="261"/>
            <ac:spMk id="18" creationId="{A2275A99-46A3-CB8E-3A3C-0451E1AE9BB6}"/>
          </ac:spMkLst>
        </pc:spChg>
        <pc:spChg chg="mod">
          <ac:chgData name="Laura Herrera" userId="S::lherrera@arellanoassociates.com::7233b418-a6bf-4e3e-82a3-3ffa5e6b93df" providerId="AD" clId="Web-{2D0A7BAD-4B0E-18F5-E572-14C17FFBC93B}" dt="2024-01-26T17:21:33.536" v="189" actId="1076"/>
          <ac:spMkLst>
            <pc:docMk/>
            <pc:sldMk cId="1386124323" sldId="261"/>
            <ac:spMk id="19" creationId="{447AFFA0-68F4-1EFF-DA7D-E84A4CA420A7}"/>
          </ac:spMkLst>
        </pc:spChg>
        <pc:grpChg chg="mod">
          <ac:chgData name="Laura Herrera" userId="S::lherrera@arellanoassociates.com::7233b418-a6bf-4e3e-82a3-3ffa5e6b93df" providerId="AD" clId="Web-{2D0A7BAD-4B0E-18F5-E572-14C17FFBC93B}" dt="2024-01-26T17:20:14.392" v="181" actId="1076"/>
          <ac:grpSpMkLst>
            <pc:docMk/>
            <pc:sldMk cId="1386124323" sldId="261"/>
            <ac:grpSpMk id="15" creationId="{26FEF3A1-BE6A-06F2-99E9-CB416405C2A6}"/>
          </ac:grpSpMkLst>
        </pc:grpChg>
      </pc:sldChg>
      <pc:sldChg chg="delSp modSp">
        <pc:chgData name="Laura Herrera" userId="S::lherrera@arellanoassociates.com::7233b418-a6bf-4e3e-82a3-3ffa5e6b93df" providerId="AD" clId="Web-{2D0A7BAD-4B0E-18F5-E572-14C17FFBC93B}" dt="2024-01-26T17:11:21.107" v="114"/>
        <pc:sldMkLst>
          <pc:docMk/>
          <pc:sldMk cId="4141734805" sldId="5461"/>
        </pc:sldMkLst>
        <pc:spChg chg="del mod">
          <ac:chgData name="Laura Herrera" userId="S::lherrera@arellanoassociates.com::7233b418-a6bf-4e3e-82a3-3ffa5e6b93df" providerId="AD" clId="Web-{2D0A7BAD-4B0E-18F5-E572-14C17FFBC93B}" dt="2024-01-26T17:11:21.107" v="114"/>
          <ac:spMkLst>
            <pc:docMk/>
            <pc:sldMk cId="4141734805" sldId="5461"/>
            <ac:spMk id="6" creationId="{285271CF-9392-A1AB-CC35-49006DCC9CC0}"/>
          </ac:spMkLst>
        </pc:spChg>
        <pc:spChg chg="mod">
          <ac:chgData name="Laura Herrera" userId="S::lherrera@arellanoassociates.com::7233b418-a6bf-4e3e-82a3-3ffa5e6b93df" providerId="AD" clId="Web-{2D0A7BAD-4B0E-18F5-E572-14C17FFBC93B}" dt="2024-01-26T17:09:25.180" v="69" actId="1076"/>
          <ac:spMkLst>
            <pc:docMk/>
            <pc:sldMk cId="4141734805" sldId="5461"/>
            <ac:spMk id="10" creationId="{BAA6C918-A8F5-B30F-9109-F94A7A4BF153}"/>
          </ac:spMkLst>
        </pc:spChg>
        <pc:spChg chg="mod">
          <ac:chgData name="Laura Herrera" userId="S::lherrera@arellanoassociates.com::7233b418-a6bf-4e3e-82a3-3ffa5e6b93df" providerId="AD" clId="Web-{2D0A7BAD-4B0E-18F5-E572-14C17FFBC93B}" dt="2024-01-26T17:10:13.104" v="103" actId="20577"/>
          <ac:spMkLst>
            <pc:docMk/>
            <pc:sldMk cId="4141734805" sldId="5461"/>
            <ac:spMk id="11" creationId="{26D5F4BB-F6D6-1988-4A81-1B9D9A686AF7}"/>
          </ac:spMkLst>
        </pc:spChg>
        <pc:picChg chg="mod modCrop">
          <ac:chgData name="Laura Herrera" userId="S::lherrera@arellanoassociates.com::7233b418-a6bf-4e3e-82a3-3ffa5e6b93df" providerId="AD" clId="Web-{2D0A7BAD-4B0E-18F5-E572-14C17FFBC93B}" dt="2024-01-26T17:10:59.074" v="113" actId="1076"/>
          <ac:picMkLst>
            <pc:docMk/>
            <pc:sldMk cId="4141734805" sldId="5461"/>
            <ac:picMk id="4" creationId="{FA3F4584-720D-2D35-8838-7F61C0D1ABB1}"/>
          </ac:picMkLst>
        </pc:picChg>
      </pc:sldChg>
    </pc:docChg>
  </pc:docChgLst>
  <pc:docChgLst>
    <pc:chgData name="Laura Hernandez" userId="S::lhernandez@arellanoassociates.com::88640c5b-9a57-47b2-a1fd-b6bc70e54590" providerId="AD" clId="Web-{B4FC117D-DEF9-CB7B-FD9D-945DDF779E3D}"/>
    <pc:docChg chg="modSld">
      <pc:chgData name="Laura Hernandez" userId="S::lhernandez@arellanoassociates.com::88640c5b-9a57-47b2-a1fd-b6bc70e54590" providerId="AD" clId="Web-{B4FC117D-DEF9-CB7B-FD9D-945DDF779E3D}" dt="2024-03-13T17:19:12.852" v="3" actId="20577"/>
      <pc:docMkLst>
        <pc:docMk/>
      </pc:docMkLst>
      <pc:sldChg chg="modSp">
        <pc:chgData name="Laura Hernandez" userId="S::lhernandez@arellanoassociates.com::88640c5b-9a57-47b2-a1fd-b6bc70e54590" providerId="AD" clId="Web-{B4FC117D-DEF9-CB7B-FD9D-945DDF779E3D}" dt="2024-03-13T17:19:12.852" v="3" actId="20577"/>
        <pc:sldMkLst>
          <pc:docMk/>
          <pc:sldMk cId="4258592526" sldId="2147378516"/>
        </pc:sldMkLst>
        <pc:spChg chg="mod">
          <ac:chgData name="Laura Hernandez" userId="S::lhernandez@arellanoassociates.com::88640c5b-9a57-47b2-a1fd-b6bc70e54590" providerId="AD" clId="Web-{B4FC117D-DEF9-CB7B-FD9D-945DDF779E3D}" dt="2024-03-13T17:19:12.852" v="3" actId="20577"/>
          <ac:spMkLst>
            <pc:docMk/>
            <pc:sldMk cId="4258592526" sldId="2147378516"/>
            <ac:spMk id="3" creationId="{AD524853-23AC-BC74-5CC3-D060DE405532}"/>
          </ac:spMkLst>
        </pc:spChg>
      </pc:sldChg>
    </pc:docChg>
  </pc:docChgLst>
  <pc:docChgLst>
    <pc:chgData name="Edgar Gutierrez" userId="04662d8d-c938-466b-9608-40e1151ff13e" providerId="ADAL" clId="{107D227A-AC1D-42DC-A016-BEFA7CF1CF03}"/>
    <pc:docChg chg="undo redo custSel addSld delSld modSld sldOrd modShowInfo">
      <pc:chgData name="Edgar Gutierrez" userId="04662d8d-c938-466b-9608-40e1151ff13e" providerId="ADAL" clId="{107D227A-AC1D-42DC-A016-BEFA7CF1CF03}" dt="2024-02-01T21:52:30.517" v="521" actId="2744"/>
      <pc:docMkLst>
        <pc:docMk/>
      </pc:docMkLst>
      <pc:sldChg chg="del">
        <pc:chgData name="Edgar Gutierrez" userId="04662d8d-c938-466b-9608-40e1151ff13e" providerId="ADAL" clId="{107D227A-AC1D-42DC-A016-BEFA7CF1CF03}" dt="2024-01-16T02:55:55.176" v="17" actId="47"/>
        <pc:sldMkLst>
          <pc:docMk/>
          <pc:sldMk cId="2096947032" sldId="260"/>
        </pc:sldMkLst>
      </pc:sldChg>
      <pc:sldChg chg="addSp modSp add mod modTransition modAnim">
        <pc:chgData name="Edgar Gutierrez" userId="04662d8d-c938-466b-9608-40e1151ff13e" providerId="ADAL" clId="{107D227A-AC1D-42DC-A016-BEFA7CF1CF03}" dt="2024-02-01T21:52:16.809" v="520"/>
        <pc:sldMkLst>
          <pc:docMk/>
          <pc:sldMk cId="1386124323" sldId="261"/>
        </pc:sldMkLst>
        <pc:spChg chg="add mod ord">
          <ac:chgData name="Edgar Gutierrez" userId="04662d8d-c938-466b-9608-40e1151ff13e" providerId="ADAL" clId="{107D227A-AC1D-42DC-A016-BEFA7CF1CF03}" dt="2024-02-01T18:26:52.348" v="430" actId="1076"/>
          <ac:spMkLst>
            <pc:docMk/>
            <pc:sldMk cId="1386124323" sldId="261"/>
            <ac:spMk id="2" creationId="{C0C0B156-E242-1657-DAD0-F3C79FD26520}"/>
          </ac:spMkLst>
        </pc:spChg>
        <pc:spChg chg="mod">
          <ac:chgData name="Edgar Gutierrez" userId="04662d8d-c938-466b-9608-40e1151ff13e" providerId="ADAL" clId="{107D227A-AC1D-42DC-A016-BEFA7CF1CF03}" dt="2024-02-01T18:27:03.356" v="431" actId="1076"/>
          <ac:spMkLst>
            <pc:docMk/>
            <pc:sldMk cId="1386124323" sldId="261"/>
            <ac:spMk id="6" creationId="{97E005E2-57F9-6D45-3515-721F1964FAB5}"/>
          </ac:spMkLst>
        </pc:spChg>
        <pc:spChg chg="mod">
          <ac:chgData name="Edgar Gutierrez" userId="04662d8d-c938-466b-9608-40e1151ff13e" providerId="ADAL" clId="{107D227A-AC1D-42DC-A016-BEFA7CF1CF03}" dt="2024-02-01T18:27:03.356" v="431" actId="1076"/>
          <ac:spMkLst>
            <pc:docMk/>
            <pc:sldMk cId="1386124323" sldId="261"/>
            <ac:spMk id="9" creationId="{2ABD5018-0E8A-81C1-DB2C-34FA4E7F2AAA}"/>
          </ac:spMkLst>
        </pc:spChg>
        <pc:spChg chg="mod">
          <ac:chgData name="Edgar Gutierrez" userId="04662d8d-c938-466b-9608-40e1151ff13e" providerId="ADAL" clId="{107D227A-AC1D-42DC-A016-BEFA7CF1CF03}" dt="2024-02-01T18:27:03.356" v="431" actId="1076"/>
          <ac:spMkLst>
            <pc:docMk/>
            <pc:sldMk cId="1386124323" sldId="261"/>
            <ac:spMk id="10" creationId="{C0F82868-BC97-B7DA-F7A3-AF251AC6FCF3}"/>
          </ac:spMkLst>
        </pc:spChg>
        <pc:spChg chg="mod">
          <ac:chgData name="Edgar Gutierrez" userId="04662d8d-c938-466b-9608-40e1151ff13e" providerId="ADAL" clId="{107D227A-AC1D-42DC-A016-BEFA7CF1CF03}" dt="2024-02-01T18:27:03.356" v="431" actId="1076"/>
          <ac:spMkLst>
            <pc:docMk/>
            <pc:sldMk cId="1386124323" sldId="261"/>
            <ac:spMk id="14" creationId="{45EDB0A3-A94B-96AF-229A-A829B957B905}"/>
          </ac:spMkLst>
        </pc:spChg>
        <pc:spChg chg="add mod">
          <ac:chgData name="Edgar Gutierrez" userId="04662d8d-c938-466b-9608-40e1151ff13e" providerId="ADAL" clId="{107D227A-AC1D-42DC-A016-BEFA7CF1CF03}" dt="2024-01-22T23:12:57.257" v="378" actId="13926"/>
          <ac:spMkLst>
            <pc:docMk/>
            <pc:sldMk cId="1386124323" sldId="261"/>
            <ac:spMk id="16" creationId="{F81E4E33-5A39-E893-F40A-819DC27E4616}"/>
          </ac:spMkLst>
        </pc:spChg>
        <pc:spChg chg="mod">
          <ac:chgData name="Edgar Gutierrez" userId="04662d8d-c938-466b-9608-40e1151ff13e" providerId="ADAL" clId="{107D227A-AC1D-42DC-A016-BEFA7CF1CF03}" dt="2024-02-01T18:27:03.356" v="431" actId="1076"/>
          <ac:spMkLst>
            <pc:docMk/>
            <pc:sldMk cId="1386124323" sldId="261"/>
            <ac:spMk id="18" creationId="{A2275A99-46A3-CB8E-3A3C-0451E1AE9BB6}"/>
          </ac:spMkLst>
        </pc:spChg>
        <pc:spChg chg="mod">
          <ac:chgData name="Edgar Gutierrez" userId="04662d8d-c938-466b-9608-40e1151ff13e" providerId="ADAL" clId="{107D227A-AC1D-42DC-A016-BEFA7CF1CF03}" dt="2024-02-01T18:27:03.356" v="431" actId="1076"/>
          <ac:spMkLst>
            <pc:docMk/>
            <pc:sldMk cId="1386124323" sldId="261"/>
            <ac:spMk id="19" creationId="{447AFFA0-68F4-1EFF-DA7D-E84A4CA420A7}"/>
          </ac:spMkLst>
        </pc:spChg>
        <pc:spChg chg="mod">
          <ac:chgData name="Edgar Gutierrez" userId="04662d8d-c938-466b-9608-40e1151ff13e" providerId="ADAL" clId="{107D227A-AC1D-42DC-A016-BEFA7CF1CF03}" dt="2024-02-01T18:27:03.356" v="431" actId="1076"/>
          <ac:spMkLst>
            <pc:docMk/>
            <pc:sldMk cId="1386124323" sldId="261"/>
            <ac:spMk id="30" creationId="{1363BC4D-7D15-D1D4-D6E8-4E1B35ED49F6}"/>
          </ac:spMkLst>
        </pc:spChg>
        <pc:grpChg chg="mod">
          <ac:chgData name="Edgar Gutierrez" userId="04662d8d-c938-466b-9608-40e1151ff13e" providerId="ADAL" clId="{107D227A-AC1D-42DC-A016-BEFA7CF1CF03}" dt="2024-02-01T18:27:03.356" v="431" actId="1076"/>
          <ac:grpSpMkLst>
            <pc:docMk/>
            <pc:sldMk cId="1386124323" sldId="261"/>
            <ac:grpSpMk id="3" creationId="{49CF2EC4-EE48-33EB-DAFC-D123310A423C}"/>
          </ac:grpSpMkLst>
        </pc:grpChg>
        <pc:grpChg chg="mod">
          <ac:chgData name="Edgar Gutierrez" userId="04662d8d-c938-466b-9608-40e1151ff13e" providerId="ADAL" clId="{107D227A-AC1D-42DC-A016-BEFA7CF1CF03}" dt="2024-02-01T18:27:03.356" v="431" actId="1076"/>
          <ac:grpSpMkLst>
            <pc:docMk/>
            <pc:sldMk cId="1386124323" sldId="261"/>
            <ac:grpSpMk id="4" creationId="{B06126A9-B05E-3CB7-AE30-93ED7A09CC00}"/>
          </ac:grpSpMkLst>
        </pc:grpChg>
        <pc:grpChg chg="mod">
          <ac:chgData name="Edgar Gutierrez" userId="04662d8d-c938-466b-9608-40e1151ff13e" providerId="ADAL" clId="{107D227A-AC1D-42DC-A016-BEFA7CF1CF03}" dt="2024-02-01T18:27:03.356" v="431" actId="1076"/>
          <ac:grpSpMkLst>
            <pc:docMk/>
            <pc:sldMk cId="1386124323" sldId="261"/>
            <ac:grpSpMk id="8" creationId="{8F55AEF1-3CA9-0B03-7ECA-78F2FCB92577}"/>
          </ac:grpSpMkLst>
        </pc:grpChg>
        <pc:grpChg chg="mod">
          <ac:chgData name="Edgar Gutierrez" userId="04662d8d-c938-466b-9608-40e1151ff13e" providerId="ADAL" clId="{107D227A-AC1D-42DC-A016-BEFA7CF1CF03}" dt="2024-02-01T18:27:03.356" v="431" actId="1076"/>
          <ac:grpSpMkLst>
            <pc:docMk/>
            <pc:sldMk cId="1386124323" sldId="261"/>
            <ac:grpSpMk id="15" creationId="{26FEF3A1-BE6A-06F2-99E9-CB416405C2A6}"/>
          </ac:grpSpMkLst>
        </pc:grpChg>
        <pc:grpChg chg="mod">
          <ac:chgData name="Edgar Gutierrez" userId="04662d8d-c938-466b-9608-40e1151ff13e" providerId="ADAL" clId="{107D227A-AC1D-42DC-A016-BEFA7CF1CF03}" dt="2024-02-01T18:27:03.356" v="431" actId="1076"/>
          <ac:grpSpMkLst>
            <pc:docMk/>
            <pc:sldMk cId="1386124323" sldId="261"/>
            <ac:grpSpMk id="29" creationId="{23252ADF-7C30-E4E8-B84E-579D7233DF93}"/>
          </ac:grpSpMkLst>
        </pc:grpChg>
        <pc:picChg chg="mod">
          <ac:chgData name="Edgar Gutierrez" userId="04662d8d-c938-466b-9608-40e1151ff13e" providerId="ADAL" clId="{107D227A-AC1D-42DC-A016-BEFA7CF1CF03}" dt="2024-02-01T18:27:03.356" v="431" actId="1076"/>
          <ac:picMkLst>
            <pc:docMk/>
            <pc:sldMk cId="1386124323" sldId="261"/>
            <ac:picMk id="5" creationId="{118452AC-5294-EC4D-8FCE-3570A5E75104}"/>
          </ac:picMkLst>
        </pc:picChg>
        <pc:picChg chg="mod">
          <ac:chgData name="Edgar Gutierrez" userId="04662d8d-c938-466b-9608-40e1151ff13e" providerId="ADAL" clId="{107D227A-AC1D-42DC-A016-BEFA7CF1CF03}" dt="2024-02-01T18:27:03.356" v="431" actId="1076"/>
          <ac:picMkLst>
            <pc:docMk/>
            <pc:sldMk cId="1386124323" sldId="261"/>
            <ac:picMk id="7" creationId="{762DD7F8-DAB4-1C03-1FD1-5633A53AFE94}"/>
          </ac:picMkLst>
        </pc:picChg>
        <pc:picChg chg="mod">
          <ac:chgData name="Edgar Gutierrez" userId="04662d8d-c938-466b-9608-40e1151ff13e" providerId="ADAL" clId="{107D227A-AC1D-42DC-A016-BEFA7CF1CF03}" dt="2024-02-01T18:27:03.356" v="431" actId="1076"/>
          <ac:picMkLst>
            <pc:docMk/>
            <pc:sldMk cId="1386124323" sldId="261"/>
            <ac:picMk id="11" creationId="{A84BFE16-7338-07A3-0D14-99120341C98A}"/>
          </ac:picMkLst>
        </pc:picChg>
        <pc:picChg chg="mod">
          <ac:chgData name="Edgar Gutierrez" userId="04662d8d-c938-466b-9608-40e1151ff13e" providerId="ADAL" clId="{107D227A-AC1D-42DC-A016-BEFA7CF1CF03}" dt="2024-02-01T18:27:03.356" v="431" actId="1076"/>
          <ac:picMkLst>
            <pc:docMk/>
            <pc:sldMk cId="1386124323" sldId="261"/>
            <ac:picMk id="12" creationId="{AF38F5C8-A5EE-47D1-8A7F-3D965BCF1C88}"/>
          </ac:picMkLst>
        </pc:picChg>
        <pc:picChg chg="mod">
          <ac:chgData name="Edgar Gutierrez" userId="04662d8d-c938-466b-9608-40e1151ff13e" providerId="ADAL" clId="{107D227A-AC1D-42DC-A016-BEFA7CF1CF03}" dt="2024-02-01T18:27:03.356" v="431" actId="1076"/>
          <ac:picMkLst>
            <pc:docMk/>
            <pc:sldMk cId="1386124323" sldId="261"/>
            <ac:picMk id="31" creationId="{0981588C-E2F6-EEF1-F7BB-94D263D48E7D}"/>
          </ac:picMkLst>
        </pc:picChg>
        <pc:picChg chg="mod">
          <ac:chgData name="Edgar Gutierrez" userId="04662d8d-c938-466b-9608-40e1151ff13e" providerId="ADAL" clId="{107D227A-AC1D-42DC-A016-BEFA7CF1CF03}" dt="2024-02-01T18:27:03.356" v="431" actId="1076"/>
          <ac:picMkLst>
            <pc:docMk/>
            <pc:sldMk cId="1386124323" sldId="261"/>
            <ac:picMk id="14340" creationId="{5B93062C-2636-3213-7304-D5EFC45EC79C}"/>
          </ac:picMkLst>
        </pc:picChg>
      </pc:sldChg>
      <pc:sldChg chg="add del">
        <pc:chgData name="Edgar Gutierrez" userId="04662d8d-c938-466b-9608-40e1151ff13e" providerId="ADAL" clId="{107D227A-AC1D-42DC-A016-BEFA7CF1CF03}" dt="2024-01-19T19:24:21.965" v="92" actId="47"/>
        <pc:sldMkLst>
          <pc:docMk/>
          <pc:sldMk cId="3022331443" sldId="267"/>
        </pc:sldMkLst>
      </pc:sldChg>
      <pc:sldChg chg="modSp add del mod modTransition modAnim">
        <pc:chgData name="Edgar Gutierrez" userId="04662d8d-c938-466b-9608-40e1151ff13e" providerId="ADAL" clId="{107D227A-AC1D-42DC-A016-BEFA7CF1CF03}" dt="2024-01-19T19:11:59.875" v="86" actId="47"/>
        <pc:sldMkLst>
          <pc:docMk/>
          <pc:sldMk cId="3009233730" sldId="269"/>
        </pc:sldMkLst>
        <pc:spChg chg="mod">
          <ac:chgData name="Edgar Gutierrez" userId="04662d8d-c938-466b-9608-40e1151ff13e" providerId="ADAL" clId="{107D227A-AC1D-42DC-A016-BEFA7CF1CF03}" dt="2024-01-19T19:07:25.940" v="75" actId="207"/>
          <ac:spMkLst>
            <pc:docMk/>
            <pc:sldMk cId="3009233730" sldId="269"/>
            <ac:spMk id="9" creationId="{3996B1D6-41DB-B6CF-279C-C68A97938F1D}"/>
          </ac:spMkLst>
        </pc:spChg>
      </pc:sldChg>
      <pc:sldChg chg="del">
        <pc:chgData name="Edgar Gutierrez" userId="04662d8d-c938-466b-9608-40e1151ff13e" providerId="ADAL" clId="{107D227A-AC1D-42DC-A016-BEFA7CF1CF03}" dt="2024-01-19T18:32:24.491" v="57" actId="47"/>
        <pc:sldMkLst>
          <pc:docMk/>
          <pc:sldMk cId="3354123805" sldId="295"/>
        </pc:sldMkLst>
      </pc:sldChg>
      <pc:sldChg chg="del">
        <pc:chgData name="Edgar Gutierrez" userId="04662d8d-c938-466b-9608-40e1151ff13e" providerId="ADAL" clId="{107D227A-AC1D-42DC-A016-BEFA7CF1CF03}" dt="2024-01-19T18:57:33.945" v="72" actId="47"/>
        <pc:sldMkLst>
          <pc:docMk/>
          <pc:sldMk cId="3962754648" sldId="309"/>
        </pc:sldMkLst>
      </pc:sldChg>
      <pc:sldChg chg="del">
        <pc:chgData name="Edgar Gutierrez" userId="04662d8d-c938-466b-9608-40e1151ff13e" providerId="ADAL" clId="{107D227A-AC1D-42DC-A016-BEFA7CF1CF03}" dt="2024-01-19T18:33:30.560" v="68" actId="47"/>
        <pc:sldMkLst>
          <pc:docMk/>
          <pc:sldMk cId="3935497769" sldId="319"/>
        </pc:sldMkLst>
      </pc:sldChg>
      <pc:sldChg chg="del">
        <pc:chgData name="Edgar Gutierrez" userId="04662d8d-c938-466b-9608-40e1151ff13e" providerId="ADAL" clId="{107D227A-AC1D-42DC-A016-BEFA7CF1CF03}" dt="2024-01-19T18:57:33.945" v="72" actId="47"/>
        <pc:sldMkLst>
          <pc:docMk/>
          <pc:sldMk cId="649735304" sldId="320"/>
        </pc:sldMkLst>
      </pc:sldChg>
      <pc:sldChg chg="del">
        <pc:chgData name="Edgar Gutierrez" userId="04662d8d-c938-466b-9608-40e1151ff13e" providerId="ADAL" clId="{107D227A-AC1D-42DC-A016-BEFA7CF1CF03}" dt="2024-01-19T18:57:33.945" v="72" actId="47"/>
        <pc:sldMkLst>
          <pc:docMk/>
          <pc:sldMk cId="612734652" sldId="335"/>
        </pc:sldMkLst>
      </pc:sldChg>
      <pc:sldChg chg="del">
        <pc:chgData name="Edgar Gutierrez" userId="04662d8d-c938-466b-9608-40e1151ff13e" providerId="ADAL" clId="{107D227A-AC1D-42DC-A016-BEFA7CF1CF03}" dt="2024-01-19T18:57:33.945" v="72" actId="47"/>
        <pc:sldMkLst>
          <pc:docMk/>
          <pc:sldMk cId="2645813032" sldId="351"/>
        </pc:sldMkLst>
      </pc:sldChg>
      <pc:sldChg chg="del">
        <pc:chgData name="Edgar Gutierrez" userId="04662d8d-c938-466b-9608-40e1151ff13e" providerId="ADAL" clId="{107D227A-AC1D-42DC-A016-BEFA7CF1CF03}" dt="2024-01-19T18:32:44.468" v="59" actId="47"/>
        <pc:sldMkLst>
          <pc:docMk/>
          <pc:sldMk cId="3432699504" sldId="355"/>
        </pc:sldMkLst>
      </pc:sldChg>
      <pc:sldChg chg="del">
        <pc:chgData name="Edgar Gutierrez" userId="04662d8d-c938-466b-9608-40e1151ff13e" providerId="ADAL" clId="{107D227A-AC1D-42DC-A016-BEFA7CF1CF03}" dt="2024-01-19T18:32:41.011" v="58" actId="47"/>
        <pc:sldMkLst>
          <pc:docMk/>
          <pc:sldMk cId="1704675905" sldId="356"/>
        </pc:sldMkLst>
      </pc:sldChg>
      <pc:sldChg chg="del">
        <pc:chgData name="Edgar Gutierrez" userId="04662d8d-c938-466b-9608-40e1151ff13e" providerId="ADAL" clId="{107D227A-AC1D-42DC-A016-BEFA7CF1CF03}" dt="2024-01-19T18:33:11.545" v="61" actId="47"/>
        <pc:sldMkLst>
          <pc:docMk/>
          <pc:sldMk cId="325533663" sldId="369"/>
        </pc:sldMkLst>
      </pc:sldChg>
      <pc:sldChg chg="del">
        <pc:chgData name="Edgar Gutierrez" userId="04662d8d-c938-466b-9608-40e1151ff13e" providerId="ADAL" clId="{107D227A-AC1D-42DC-A016-BEFA7CF1CF03}" dt="2024-01-19T18:57:33.945" v="72" actId="47"/>
        <pc:sldMkLst>
          <pc:docMk/>
          <pc:sldMk cId="2188955724" sldId="372"/>
        </pc:sldMkLst>
      </pc:sldChg>
      <pc:sldChg chg="del">
        <pc:chgData name="Edgar Gutierrez" userId="04662d8d-c938-466b-9608-40e1151ff13e" providerId="ADAL" clId="{107D227A-AC1D-42DC-A016-BEFA7CF1CF03}" dt="2024-01-19T18:33:27.835" v="67" actId="47"/>
        <pc:sldMkLst>
          <pc:docMk/>
          <pc:sldMk cId="4196018295" sldId="373"/>
        </pc:sldMkLst>
      </pc:sldChg>
      <pc:sldChg chg="del">
        <pc:chgData name="Edgar Gutierrez" userId="04662d8d-c938-466b-9608-40e1151ff13e" providerId="ADAL" clId="{107D227A-AC1D-42DC-A016-BEFA7CF1CF03}" dt="2024-01-19T18:33:27.084" v="66" actId="47"/>
        <pc:sldMkLst>
          <pc:docMk/>
          <pc:sldMk cId="1823648539" sldId="374"/>
        </pc:sldMkLst>
      </pc:sldChg>
      <pc:sldChg chg="del">
        <pc:chgData name="Edgar Gutierrez" userId="04662d8d-c938-466b-9608-40e1151ff13e" providerId="ADAL" clId="{107D227A-AC1D-42DC-A016-BEFA7CF1CF03}" dt="2024-01-19T18:33:26.683" v="65" actId="47"/>
        <pc:sldMkLst>
          <pc:docMk/>
          <pc:sldMk cId="1463581574" sldId="375"/>
        </pc:sldMkLst>
      </pc:sldChg>
      <pc:sldChg chg="del">
        <pc:chgData name="Edgar Gutierrez" userId="04662d8d-c938-466b-9608-40e1151ff13e" providerId="ADAL" clId="{107D227A-AC1D-42DC-A016-BEFA7CF1CF03}" dt="2024-01-19T18:32:46.597" v="60" actId="47"/>
        <pc:sldMkLst>
          <pc:docMk/>
          <pc:sldMk cId="3024143398" sldId="408"/>
        </pc:sldMkLst>
      </pc:sldChg>
      <pc:sldChg chg="del">
        <pc:chgData name="Edgar Gutierrez" userId="04662d8d-c938-466b-9608-40e1151ff13e" providerId="ADAL" clId="{107D227A-AC1D-42DC-A016-BEFA7CF1CF03}" dt="2024-01-16T17:21:27.642" v="41" actId="47"/>
        <pc:sldMkLst>
          <pc:docMk/>
          <pc:sldMk cId="425596409" sldId="459"/>
        </pc:sldMkLst>
      </pc:sldChg>
      <pc:sldChg chg="del">
        <pc:chgData name="Edgar Gutierrez" userId="04662d8d-c938-466b-9608-40e1151ff13e" providerId="ADAL" clId="{107D227A-AC1D-42DC-A016-BEFA7CF1CF03}" dt="2024-01-19T18:57:33.945" v="72" actId="47"/>
        <pc:sldMkLst>
          <pc:docMk/>
          <pc:sldMk cId="571905095" sldId="479"/>
        </pc:sldMkLst>
      </pc:sldChg>
      <pc:sldChg chg="del">
        <pc:chgData name="Edgar Gutierrez" userId="04662d8d-c938-466b-9608-40e1151ff13e" providerId="ADAL" clId="{107D227A-AC1D-42DC-A016-BEFA7CF1CF03}" dt="2024-01-19T18:33:12.241" v="62" actId="47"/>
        <pc:sldMkLst>
          <pc:docMk/>
          <pc:sldMk cId="2059688767" sldId="5050"/>
        </pc:sldMkLst>
      </pc:sldChg>
      <pc:sldChg chg="del">
        <pc:chgData name="Edgar Gutierrez" userId="04662d8d-c938-466b-9608-40e1151ff13e" providerId="ADAL" clId="{107D227A-AC1D-42DC-A016-BEFA7CF1CF03}" dt="2024-01-19T18:33:13.257" v="63" actId="47"/>
        <pc:sldMkLst>
          <pc:docMk/>
          <pc:sldMk cId="1116690037" sldId="5051"/>
        </pc:sldMkLst>
      </pc:sldChg>
      <pc:sldChg chg="del">
        <pc:chgData name="Edgar Gutierrez" userId="04662d8d-c938-466b-9608-40e1151ff13e" providerId="ADAL" clId="{107D227A-AC1D-42DC-A016-BEFA7CF1CF03}" dt="2024-01-19T18:33:14.189" v="64" actId="47"/>
        <pc:sldMkLst>
          <pc:docMk/>
          <pc:sldMk cId="3694739160" sldId="5052"/>
        </pc:sldMkLst>
      </pc:sldChg>
      <pc:sldChg chg="del">
        <pc:chgData name="Edgar Gutierrez" userId="04662d8d-c938-466b-9608-40e1151ff13e" providerId="ADAL" clId="{107D227A-AC1D-42DC-A016-BEFA7CF1CF03}" dt="2024-01-19T18:57:33.945" v="72" actId="47"/>
        <pc:sldMkLst>
          <pc:docMk/>
          <pc:sldMk cId="2507661243" sldId="5054"/>
        </pc:sldMkLst>
      </pc:sldChg>
      <pc:sldChg chg="del">
        <pc:chgData name="Edgar Gutierrez" userId="04662d8d-c938-466b-9608-40e1151ff13e" providerId="ADAL" clId="{107D227A-AC1D-42DC-A016-BEFA7CF1CF03}" dt="2024-01-19T18:57:33.945" v="72" actId="47"/>
        <pc:sldMkLst>
          <pc:docMk/>
          <pc:sldMk cId="4217509927" sldId="5055"/>
        </pc:sldMkLst>
      </pc:sldChg>
      <pc:sldChg chg="del">
        <pc:chgData name="Edgar Gutierrez" userId="04662d8d-c938-466b-9608-40e1151ff13e" providerId="ADAL" clId="{107D227A-AC1D-42DC-A016-BEFA7CF1CF03}" dt="2024-01-19T18:57:33.945" v="72" actId="47"/>
        <pc:sldMkLst>
          <pc:docMk/>
          <pc:sldMk cId="2172075026" sldId="5056"/>
        </pc:sldMkLst>
      </pc:sldChg>
      <pc:sldChg chg="del">
        <pc:chgData name="Edgar Gutierrez" userId="04662d8d-c938-466b-9608-40e1151ff13e" providerId="ADAL" clId="{107D227A-AC1D-42DC-A016-BEFA7CF1CF03}" dt="2024-01-16T17:27:07.316" v="49" actId="47"/>
        <pc:sldMkLst>
          <pc:docMk/>
          <pc:sldMk cId="2209426299" sldId="5057"/>
        </pc:sldMkLst>
      </pc:sldChg>
      <pc:sldChg chg="del">
        <pc:chgData name="Edgar Gutierrez" userId="04662d8d-c938-466b-9608-40e1151ff13e" providerId="ADAL" clId="{107D227A-AC1D-42DC-A016-BEFA7CF1CF03}" dt="2024-01-19T18:57:33.945" v="72" actId="47"/>
        <pc:sldMkLst>
          <pc:docMk/>
          <pc:sldMk cId="811652626" sldId="5058"/>
        </pc:sldMkLst>
      </pc:sldChg>
      <pc:sldChg chg="del">
        <pc:chgData name="Edgar Gutierrez" userId="04662d8d-c938-466b-9608-40e1151ff13e" providerId="ADAL" clId="{107D227A-AC1D-42DC-A016-BEFA7CF1CF03}" dt="2024-01-19T18:57:33.945" v="72" actId="47"/>
        <pc:sldMkLst>
          <pc:docMk/>
          <pc:sldMk cId="3931896426" sldId="5059"/>
        </pc:sldMkLst>
      </pc:sldChg>
      <pc:sldChg chg="del">
        <pc:chgData name="Edgar Gutierrez" userId="04662d8d-c938-466b-9608-40e1151ff13e" providerId="ADAL" clId="{107D227A-AC1D-42DC-A016-BEFA7CF1CF03}" dt="2024-01-19T18:57:33.945" v="72" actId="47"/>
        <pc:sldMkLst>
          <pc:docMk/>
          <pc:sldMk cId="2470222901" sldId="5060"/>
        </pc:sldMkLst>
      </pc:sldChg>
      <pc:sldChg chg="del">
        <pc:chgData name="Edgar Gutierrez" userId="04662d8d-c938-466b-9608-40e1151ff13e" providerId="ADAL" clId="{107D227A-AC1D-42DC-A016-BEFA7CF1CF03}" dt="2024-01-19T18:57:33.945" v="72" actId="47"/>
        <pc:sldMkLst>
          <pc:docMk/>
          <pc:sldMk cId="4056375457" sldId="5064"/>
        </pc:sldMkLst>
      </pc:sldChg>
      <pc:sldChg chg="del">
        <pc:chgData name="Edgar Gutierrez" userId="04662d8d-c938-466b-9608-40e1151ff13e" providerId="ADAL" clId="{107D227A-AC1D-42DC-A016-BEFA7CF1CF03}" dt="2024-01-19T18:57:33.945" v="72" actId="47"/>
        <pc:sldMkLst>
          <pc:docMk/>
          <pc:sldMk cId="1868854361" sldId="5065"/>
        </pc:sldMkLst>
      </pc:sldChg>
      <pc:sldChg chg="del">
        <pc:chgData name="Edgar Gutierrez" userId="04662d8d-c938-466b-9608-40e1151ff13e" providerId="ADAL" clId="{107D227A-AC1D-42DC-A016-BEFA7CF1CF03}" dt="2024-01-19T18:57:33.945" v="72" actId="47"/>
        <pc:sldMkLst>
          <pc:docMk/>
          <pc:sldMk cId="1475838643" sldId="5067"/>
        </pc:sldMkLst>
      </pc:sldChg>
      <pc:sldChg chg="del">
        <pc:chgData name="Edgar Gutierrez" userId="04662d8d-c938-466b-9608-40e1151ff13e" providerId="ADAL" clId="{107D227A-AC1D-42DC-A016-BEFA7CF1CF03}" dt="2024-01-19T18:57:33.945" v="72" actId="47"/>
        <pc:sldMkLst>
          <pc:docMk/>
          <pc:sldMk cId="1583295555" sldId="5068"/>
        </pc:sldMkLst>
      </pc:sldChg>
      <pc:sldChg chg="del">
        <pc:chgData name="Edgar Gutierrez" userId="04662d8d-c938-466b-9608-40e1151ff13e" providerId="ADAL" clId="{107D227A-AC1D-42DC-A016-BEFA7CF1CF03}" dt="2024-01-19T18:57:33.945" v="72" actId="47"/>
        <pc:sldMkLst>
          <pc:docMk/>
          <pc:sldMk cId="1066589302" sldId="5071"/>
        </pc:sldMkLst>
      </pc:sldChg>
      <pc:sldChg chg="del">
        <pc:chgData name="Edgar Gutierrez" userId="04662d8d-c938-466b-9608-40e1151ff13e" providerId="ADAL" clId="{107D227A-AC1D-42DC-A016-BEFA7CF1CF03}" dt="2024-01-19T18:33:45.818" v="69" actId="47"/>
        <pc:sldMkLst>
          <pc:docMk/>
          <pc:sldMk cId="2183318045" sldId="5072"/>
        </pc:sldMkLst>
      </pc:sldChg>
      <pc:sldChg chg="del">
        <pc:chgData name="Edgar Gutierrez" userId="04662d8d-c938-466b-9608-40e1151ff13e" providerId="ADAL" clId="{107D227A-AC1D-42DC-A016-BEFA7CF1CF03}" dt="2024-01-19T18:57:33.945" v="72" actId="47"/>
        <pc:sldMkLst>
          <pc:docMk/>
          <pc:sldMk cId="1433238118" sldId="5073"/>
        </pc:sldMkLst>
      </pc:sldChg>
      <pc:sldChg chg="del">
        <pc:chgData name="Edgar Gutierrez" userId="04662d8d-c938-466b-9608-40e1151ff13e" providerId="ADAL" clId="{107D227A-AC1D-42DC-A016-BEFA7CF1CF03}" dt="2024-01-19T18:57:33.945" v="72" actId="47"/>
        <pc:sldMkLst>
          <pc:docMk/>
          <pc:sldMk cId="426899881" sldId="5074"/>
        </pc:sldMkLst>
      </pc:sldChg>
      <pc:sldChg chg="del">
        <pc:chgData name="Edgar Gutierrez" userId="04662d8d-c938-466b-9608-40e1151ff13e" providerId="ADAL" clId="{107D227A-AC1D-42DC-A016-BEFA7CF1CF03}" dt="2024-01-19T18:57:33.945" v="72" actId="47"/>
        <pc:sldMkLst>
          <pc:docMk/>
          <pc:sldMk cId="1895178418" sldId="5075"/>
        </pc:sldMkLst>
      </pc:sldChg>
      <pc:sldChg chg="mod modShow">
        <pc:chgData name="Edgar Gutierrez" userId="04662d8d-c938-466b-9608-40e1151ff13e" providerId="ADAL" clId="{107D227A-AC1D-42DC-A016-BEFA7CF1CF03}" dt="2024-01-19T19:54:53.972" v="317" actId="729"/>
        <pc:sldMkLst>
          <pc:docMk/>
          <pc:sldMk cId="3946693446" sldId="5076"/>
        </pc:sldMkLst>
      </pc:sldChg>
      <pc:sldChg chg="del">
        <pc:chgData name="Edgar Gutierrez" userId="04662d8d-c938-466b-9608-40e1151ff13e" providerId="ADAL" clId="{107D227A-AC1D-42DC-A016-BEFA7CF1CF03}" dt="2024-01-19T18:57:33.945" v="72" actId="47"/>
        <pc:sldMkLst>
          <pc:docMk/>
          <pc:sldMk cId="3776086962" sldId="5077"/>
        </pc:sldMkLst>
      </pc:sldChg>
      <pc:sldChg chg="del">
        <pc:chgData name="Edgar Gutierrez" userId="04662d8d-c938-466b-9608-40e1151ff13e" providerId="ADAL" clId="{107D227A-AC1D-42DC-A016-BEFA7CF1CF03}" dt="2024-01-19T18:57:33.945" v="72" actId="47"/>
        <pc:sldMkLst>
          <pc:docMk/>
          <pc:sldMk cId="2451823401" sldId="5078"/>
        </pc:sldMkLst>
      </pc:sldChg>
      <pc:sldChg chg="del">
        <pc:chgData name="Edgar Gutierrez" userId="04662d8d-c938-466b-9608-40e1151ff13e" providerId="ADAL" clId="{107D227A-AC1D-42DC-A016-BEFA7CF1CF03}" dt="2024-01-19T18:57:33.945" v="72" actId="47"/>
        <pc:sldMkLst>
          <pc:docMk/>
          <pc:sldMk cId="1985843929" sldId="5079"/>
        </pc:sldMkLst>
      </pc:sldChg>
      <pc:sldChg chg="del">
        <pc:chgData name="Edgar Gutierrez" userId="04662d8d-c938-466b-9608-40e1151ff13e" providerId="ADAL" clId="{107D227A-AC1D-42DC-A016-BEFA7CF1CF03}" dt="2024-01-16T17:27:41.679" v="50" actId="47"/>
        <pc:sldMkLst>
          <pc:docMk/>
          <pc:sldMk cId="1331503214" sldId="5080"/>
        </pc:sldMkLst>
      </pc:sldChg>
      <pc:sldChg chg="del">
        <pc:chgData name="Edgar Gutierrez" userId="04662d8d-c938-466b-9608-40e1151ff13e" providerId="ADAL" clId="{107D227A-AC1D-42DC-A016-BEFA7CF1CF03}" dt="2024-01-19T18:57:33.945" v="72" actId="47"/>
        <pc:sldMkLst>
          <pc:docMk/>
          <pc:sldMk cId="270031358" sldId="5082"/>
        </pc:sldMkLst>
      </pc:sldChg>
      <pc:sldChg chg="del">
        <pc:chgData name="Edgar Gutierrez" userId="04662d8d-c938-466b-9608-40e1151ff13e" providerId="ADAL" clId="{107D227A-AC1D-42DC-A016-BEFA7CF1CF03}" dt="2024-01-19T18:57:33.945" v="72" actId="47"/>
        <pc:sldMkLst>
          <pc:docMk/>
          <pc:sldMk cId="1179786726" sldId="5083"/>
        </pc:sldMkLst>
      </pc:sldChg>
      <pc:sldChg chg="del">
        <pc:chgData name="Edgar Gutierrez" userId="04662d8d-c938-466b-9608-40e1151ff13e" providerId="ADAL" clId="{107D227A-AC1D-42DC-A016-BEFA7CF1CF03}" dt="2024-01-16T17:23:55.915" v="48" actId="47"/>
        <pc:sldMkLst>
          <pc:docMk/>
          <pc:sldMk cId="4240003647" sldId="5087"/>
        </pc:sldMkLst>
      </pc:sldChg>
      <pc:sldChg chg="del">
        <pc:chgData name="Edgar Gutierrez" userId="04662d8d-c938-466b-9608-40e1151ff13e" providerId="ADAL" clId="{107D227A-AC1D-42DC-A016-BEFA7CF1CF03}" dt="2024-01-16T17:28:37.870" v="51" actId="47"/>
        <pc:sldMkLst>
          <pc:docMk/>
          <pc:sldMk cId="408459332" sldId="5088"/>
        </pc:sldMkLst>
      </pc:sldChg>
      <pc:sldChg chg="del">
        <pc:chgData name="Edgar Gutierrez" userId="04662d8d-c938-466b-9608-40e1151ff13e" providerId="ADAL" clId="{107D227A-AC1D-42DC-A016-BEFA7CF1CF03}" dt="2024-01-19T18:57:33.945" v="72" actId="47"/>
        <pc:sldMkLst>
          <pc:docMk/>
          <pc:sldMk cId="4019473640" sldId="5091"/>
        </pc:sldMkLst>
      </pc:sldChg>
      <pc:sldChg chg="del">
        <pc:chgData name="Edgar Gutierrez" userId="04662d8d-c938-466b-9608-40e1151ff13e" providerId="ADAL" clId="{107D227A-AC1D-42DC-A016-BEFA7CF1CF03}" dt="2024-01-19T18:57:33.945" v="72" actId="47"/>
        <pc:sldMkLst>
          <pc:docMk/>
          <pc:sldMk cId="2675209360" sldId="5092"/>
        </pc:sldMkLst>
      </pc:sldChg>
      <pc:sldChg chg="add del modTransition">
        <pc:chgData name="Edgar Gutierrez" userId="04662d8d-c938-466b-9608-40e1151ff13e" providerId="ADAL" clId="{107D227A-AC1D-42DC-A016-BEFA7CF1CF03}" dt="2024-02-01T21:52:16.809" v="520"/>
        <pc:sldMkLst>
          <pc:docMk/>
          <pc:sldMk cId="658881262" sldId="5188"/>
        </pc:sldMkLst>
      </pc:sldChg>
      <pc:sldChg chg="add del">
        <pc:chgData name="Edgar Gutierrez" userId="04662d8d-c938-466b-9608-40e1151ff13e" providerId="ADAL" clId="{107D227A-AC1D-42DC-A016-BEFA7CF1CF03}" dt="2024-01-19T19:24:34.955" v="93" actId="47"/>
        <pc:sldMkLst>
          <pc:docMk/>
          <pc:sldMk cId="2598313657" sldId="5340"/>
        </pc:sldMkLst>
      </pc:sldChg>
      <pc:sldChg chg="addSp modSp add mod modTransition modAnim">
        <pc:chgData name="Edgar Gutierrez" userId="04662d8d-c938-466b-9608-40e1151ff13e" providerId="ADAL" clId="{107D227A-AC1D-42DC-A016-BEFA7CF1CF03}" dt="2024-02-01T21:52:16.809" v="520"/>
        <pc:sldMkLst>
          <pc:docMk/>
          <pc:sldMk cId="3143236417" sldId="5341"/>
        </pc:sldMkLst>
        <pc:spChg chg="mod">
          <ac:chgData name="Edgar Gutierrez" userId="04662d8d-c938-466b-9608-40e1151ff13e" providerId="ADAL" clId="{107D227A-AC1D-42DC-A016-BEFA7CF1CF03}" dt="2024-02-01T18:27:14.777" v="451" actId="1036"/>
          <ac:spMkLst>
            <pc:docMk/>
            <pc:sldMk cId="3143236417" sldId="5341"/>
            <ac:spMk id="6" creationId="{219A9BE2-01EC-2B4B-0B17-B1DE91770078}"/>
          </ac:spMkLst>
        </pc:spChg>
        <pc:spChg chg="add mod ord">
          <ac:chgData name="Edgar Gutierrez" userId="04662d8d-c938-466b-9608-40e1151ff13e" providerId="ADAL" clId="{107D227A-AC1D-42DC-A016-BEFA7CF1CF03}" dt="2024-01-19T19:34:36.120" v="137" actId="167"/>
          <ac:spMkLst>
            <pc:docMk/>
            <pc:sldMk cId="3143236417" sldId="5341"/>
            <ac:spMk id="7" creationId="{9B2E83D3-ECA2-3DE4-70A4-21412C0C4E71}"/>
          </ac:spMkLst>
        </pc:spChg>
        <pc:spChg chg="mod">
          <ac:chgData name="Edgar Gutierrez" userId="04662d8d-c938-466b-9608-40e1151ff13e" providerId="ADAL" clId="{107D227A-AC1D-42DC-A016-BEFA7CF1CF03}" dt="2024-02-01T18:27:14.777" v="451" actId="1036"/>
          <ac:spMkLst>
            <pc:docMk/>
            <pc:sldMk cId="3143236417" sldId="5341"/>
            <ac:spMk id="18" creationId="{A3E8FDC9-58E3-0FB4-84DE-2FE6AFE5CE5B}"/>
          </ac:spMkLst>
        </pc:spChg>
        <pc:spChg chg="mod">
          <ac:chgData name="Edgar Gutierrez" userId="04662d8d-c938-466b-9608-40e1151ff13e" providerId="ADAL" clId="{107D227A-AC1D-42DC-A016-BEFA7CF1CF03}" dt="2024-02-01T18:27:14.777" v="451" actId="1036"/>
          <ac:spMkLst>
            <pc:docMk/>
            <pc:sldMk cId="3143236417" sldId="5341"/>
            <ac:spMk id="24" creationId="{DEC68F2A-8C0D-9CBE-E46D-70597A39286B}"/>
          </ac:spMkLst>
        </pc:spChg>
        <pc:grpChg chg="mod">
          <ac:chgData name="Edgar Gutierrez" userId="04662d8d-c938-466b-9608-40e1151ff13e" providerId="ADAL" clId="{107D227A-AC1D-42DC-A016-BEFA7CF1CF03}" dt="2024-02-01T18:27:14.777" v="451" actId="1036"/>
          <ac:grpSpMkLst>
            <pc:docMk/>
            <pc:sldMk cId="3143236417" sldId="5341"/>
            <ac:grpSpMk id="2" creationId="{7ED63BE7-8D16-8277-5B67-5AECA2DABA33}"/>
          </ac:grpSpMkLst>
        </pc:grpChg>
        <pc:grpChg chg="mod">
          <ac:chgData name="Edgar Gutierrez" userId="04662d8d-c938-466b-9608-40e1151ff13e" providerId="ADAL" clId="{107D227A-AC1D-42DC-A016-BEFA7CF1CF03}" dt="2024-02-01T18:27:14.777" v="451" actId="1036"/>
          <ac:grpSpMkLst>
            <pc:docMk/>
            <pc:sldMk cId="3143236417" sldId="5341"/>
            <ac:grpSpMk id="15" creationId="{DC100F50-A604-074A-F921-EFBFD510DF12}"/>
          </ac:grpSpMkLst>
        </pc:grpChg>
        <pc:picChg chg="mod">
          <ac:chgData name="Edgar Gutierrez" userId="04662d8d-c938-466b-9608-40e1151ff13e" providerId="ADAL" clId="{107D227A-AC1D-42DC-A016-BEFA7CF1CF03}" dt="2024-02-01T18:27:14.777" v="451" actId="1036"/>
          <ac:picMkLst>
            <pc:docMk/>
            <pc:sldMk cId="3143236417" sldId="5341"/>
            <ac:picMk id="23" creationId="{306BE704-A3A2-79B8-C52F-2982CD00A79C}"/>
          </ac:picMkLst>
        </pc:picChg>
      </pc:sldChg>
      <pc:sldChg chg="addSp modSp add mod modTransition modAnim">
        <pc:chgData name="Edgar Gutierrez" userId="04662d8d-c938-466b-9608-40e1151ff13e" providerId="ADAL" clId="{107D227A-AC1D-42DC-A016-BEFA7CF1CF03}" dt="2024-02-01T21:52:16.809" v="520"/>
        <pc:sldMkLst>
          <pc:docMk/>
          <pc:sldMk cId="1922411175" sldId="5343"/>
        </pc:sldMkLst>
        <pc:spChg chg="add mod ord">
          <ac:chgData name="Edgar Gutierrez" userId="04662d8d-c938-466b-9608-40e1151ff13e" providerId="ADAL" clId="{107D227A-AC1D-42DC-A016-BEFA7CF1CF03}" dt="2024-01-19T19:34:21.534" v="133" actId="167"/>
          <ac:spMkLst>
            <pc:docMk/>
            <pc:sldMk cId="1922411175" sldId="5343"/>
            <ac:spMk id="42" creationId="{1BA31BCB-E606-4BF5-4673-6CF366E425B6}"/>
          </ac:spMkLst>
        </pc:spChg>
      </pc:sldChg>
      <pc:sldChg chg="add del">
        <pc:chgData name="Edgar Gutierrez" userId="04662d8d-c938-466b-9608-40e1151ff13e" providerId="ADAL" clId="{107D227A-AC1D-42DC-A016-BEFA7CF1CF03}" dt="2024-01-19T19:24:40.112" v="94" actId="47"/>
        <pc:sldMkLst>
          <pc:docMk/>
          <pc:sldMk cId="983601152" sldId="5344"/>
        </pc:sldMkLst>
      </pc:sldChg>
      <pc:sldChg chg="add del">
        <pc:chgData name="Edgar Gutierrez" userId="04662d8d-c938-466b-9608-40e1151ff13e" providerId="ADAL" clId="{107D227A-AC1D-42DC-A016-BEFA7CF1CF03}" dt="2024-01-19T19:24:49.613" v="95" actId="47"/>
        <pc:sldMkLst>
          <pc:docMk/>
          <pc:sldMk cId="3768431052" sldId="5348"/>
        </pc:sldMkLst>
      </pc:sldChg>
      <pc:sldChg chg="addSp modSp add mod modTransition modAnim">
        <pc:chgData name="Edgar Gutierrez" userId="04662d8d-c938-466b-9608-40e1151ff13e" providerId="ADAL" clId="{107D227A-AC1D-42DC-A016-BEFA7CF1CF03}" dt="2024-02-01T21:52:16.809" v="520"/>
        <pc:sldMkLst>
          <pc:docMk/>
          <pc:sldMk cId="777123109" sldId="5371"/>
        </pc:sldMkLst>
        <pc:spChg chg="mod">
          <ac:chgData name="Edgar Gutierrez" userId="04662d8d-c938-466b-9608-40e1151ff13e" providerId="ADAL" clId="{107D227A-AC1D-42DC-A016-BEFA7CF1CF03}" dt="2024-02-01T18:28:50.695" v="482" actId="1035"/>
          <ac:spMkLst>
            <pc:docMk/>
            <pc:sldMk cId="777123109" sldId="5371"/>
            <ac:spMk id="5" creationId="{980B030A-237A-0A7E-D977-66A8FCFCD08F}"/>
          </ac:spMkLst>
        </pc:spChg>
        <pc:spChg chg="mod">
          <ac:chgData name="Edgar Gutierrez" userId="04662d8d-c938-466b-9608-40e1151ff13e" providerId="ADAL" clId="{107D227A-AC1D-42DC-A016-BEFA7CF1CF03}" dt="2024-02-01T18:28:50.695" v="482" actId="1035"/>
          <ac:spMkLst>
            <pc:docMk/>
            <pc:sldMk cId="777123109" sldId="5371"/>
            <ac:spMk id="6" creationId="{16845F99-E045-E66A-B6EA-506039B9DA11}"/>
          </ac:spMkLst>
        </pc:spChg>
        <pc:spChg chg="mod">
          <ac:chgData name="Edgar Gutierrez" userId="04662d8d-c938-466b-9608-40e1151ff13e" providerId="ADAL" clId="{107D227A-AC1D-42DC-A016-BEFA7CF1CF03}" dt="2024-02-01T18:28:50.695" v="482" actId="1035"/>
          <ac:spMkLst>
            <pc:docMk/>
            <pc:sldMk cId="777123109" sldId="5371"/>
            <ac:spMk id="7" creationId="{1EC51B0C-686F-7D6A-AC3A-48023DE4EBA4}"/>
          </ac:spMkLst>
        </pc:spChg>
        <pc:spChg chg="mod">
          <ac:chgData name="Edgar Gutierrez" userId="04662d8d-c938-466b-9608-40e1151ff13e" providerId="ADAL" clId="{107D227A-AC1D-42DC-A016-BEFA7CF1CF03}" dt="2024-02-01T18:28:50.695" v="482" actId="1035"/>
          <ac:spMkLst>
            <pc:docMk/>
            <pc:sldMk cId="777123109" sldId="5371"/>
            <ac:spMk id="8" creationId="{F2154E00-36E7-BAF1-2E42-301187C1AD6F}"/>
          </ac:spMkLst>
        </pc:spChg>
        <pc:spChg chg="mod">
          <ac:chgData name="Edgar Gutierrez" userId="04662d8d-c938-466b-9608-40e1151ff13e" providerId="ADAL" clId="{107D227A-AC1D-42DC-A016-BEFA7CF1CF03}" dt="2024-02-01T18:28:50.695" v="482" actId="1035"/>
          <ac:spMkLst>
            <pc:docMk/>
            <pc:sldMk cId="777123109" sldId="5371"/>
            <ac:spMk id="12" creationId="{C10FBF5D-83DF-5C81-5326-F3AEDE78EEC4}"/>
          </ac:spMkLst>
        </pc:spChg>
        <pc:spChg chg="mod">
          <ac:chgData name="Edgar Gutierrez" userId="04662d8d-c938-466b-9608-40e1151ff13e" providerId="ADAL" clId="{107D227A-AC1D-42DC-A016-BEFA7CF1CF03}" dt="2024-02-01T18:28:50.695" v="482" actId="1035"/>
          <ac:spMkLst>
            <pc:docMk/>
            <pc:sldMk cId="777123109" sldId="5371"/>
            <ac:spMk id="13" creationId="{0D2ABFDC-B55D-73DA-9E02-F714126AB242}"/>
          </ac:spMkLst>
        </pc:spChg>
        <pc:spChg chg="mod">
          <ac:chgData name="Edgar Gutierrez" userId="04662d8d-c938-466b-9608-40e1151ff13e" providerId="ADAL" clId="{107D227A-AC1D-42DC-A016-BEFA7CF1CF03}" dt="2024-02-01T18:28:50.695" v="482" actId="1035"/>
          <ac:spMkLst>
            <pc:docMk/>
            <pc:sldMk cId="777123109" sldId="5371"/>
            <ac:spMk id="17" creationId="{3AB4FACF-845F-5FD4-8B50-92F539FDFC43}"/>
          </ac:spMkLst>
        </pc:spChg>
        <pc:spChg chg="mod">
          <ac:chgData name="Edgar Gutierrez" userId="04662d8d-c938-466b-9608-40e1151ff13e" providerId="ADAL" clId="{107D227A-AC1D-42DC-A016-BEFA7CF1CF03}" dt="2024-02-01T18:28:50.695" v="482" actId="1035"/>
          <ac:spMkLst>
            <pc:docMk/>
            <pc:sldMk cId="777123109" sldId="5371"/>
            <ac:spMk id="22" creationId="{2367AB97-1DBC-AD26-DC74-FA8275A4944F}"/>
          </ac:spMkLst>
        </pc:spChg>
        <pc:spChg chg="mod">
          <ac:chgData name="Edgar Gutierrez" userId="04662d8d-c938-466b-9608-40e1151ff13e" providerId="ADAL" clId="{107D227A-AC1D-42DC-A016-BEFA7CF1CF03}" dt="2024-02-01T18:28:50.695" v="482" actId="1035"/>
          <ac:spMkLst>
            <pc:docMk/>
            <pc:sldMk cId="777123109" sldId="5371"/>
            <ac:spMk id="23" creationId="{1B615B24-96B8-A2A7-122A-1674DADA2295}"/>
          </ac:spMkLst>
        </pc:spChg>
        <pc:spChg chg="mod">
          <ac:chgData name="Edgar Gutierrez" userId="04662d8d-c938-466b-9608-40e1151ff13e" providerId="ADAL" clId="{107D227A-AC1D-42DC-A016-BEFA7CF1CF03}" dt="2024-02-01T18:28:50.695" v="482" actId="1035"/>
          <ac:spMkLst>
            <pc:docMk/>
            <pc:sldMk cId="777123109" sldId="5371"/>
            <ac:spMk id="27" creationId="{2B26D36B-1530-030F-1E75-B749491B38E6}"/>
          </ac:spMkLst>
        </pc:spChg>
        <pc:spChg chg="mod">
          <ac:chgData name="Edgar Gutierrez" userId="04662d8d-c938-466b-9608-40e1151ff13e" providerId="ADAL" clId="{107D227A-AC1D-42DC-A016-BEFA7CF1CF03}" dt="2024-02-01T18:28:50.695" v="482" actId="1035"/>
          <ac:spMkLst>
            <pc:docMk/>
            <pc:sldMk cId="777123109" sldId="5371"/>
            <ac:spMk id="29" creationId="{42D0C8BC-7149-4A63-EE2D-A8937E1EFC9A}"/>
          </ac:spMkLst>
        </pc:spChg>
        <pc:spChg chg="mod">
          <ac:chgData name="Edgar Gutierrez" userId="04662d8d-c938-466b-9608-40e1151ff13e" providerId="ADAL" clId="{107D227A-AC1D-42DC-A016-BEFA7CF1CF03}" dt="2024-02-01T18:28:50.695" v="482" actId="1035"/>
          <ac:spMkLst>
            <pc:docMk/>
            <pc:sldMk cId="777123109" sldId="5371"/>
            <ac:spMk id="30" creationId="{7868F05C-9511-F412-FA13-EC231C4E719F}"/>
          </ac:spMkLst>
        </pc:spChg>
        <pc:spChg chg="mod">
          <ac:chgData name="Edgar Gutierrez" userId="04662d8d-c938-466b-9608-40e1151ff13e" providerId="ADAL" clId="{107D227A-AC1D-42DC-A016-BEFA7CF1CF03}" dt="2024-02-01T18:28:50.695" v="482" actId="1035"/>
          <ac:spMkLst>
            <pc:docMk/>
            <pc:sldMk cId="777123109" sldId="5371"/>
            <ac:spMk id="34" creationId="{531AE24C-B96D-D9A5-AF4D-6951C9D83D2F}"/>
          </ac:spMkLst>
        </pc:spChg>
        <pc:spChg chg="add mod ord">
          <ac:chgData name="Edgar Gutierrez" userId="04662d8d-c938-466b-9608-40e1151ff13e" providerId="ADAL" clId="{107D227A-AC1D-42DC-A016-BEFA7CF1CF03}" dt="2024-01-19T19:33:56.153" v="129" actId="167"/>
          <ac:spMkLst>
            <pc:docMk/>
            <pc:sldMk cId="777123109" sldId="5371"/>
            <ac:spMk id="35" creationId="{E8AF3F92-7EFB-6941-39C6-5DAAA4C2A7A3}"/>
          </ac:spMkLst>
        </pc:spChg>
        <pc:spChg chg="mod">
          <ac:chgData name="Edgar Gutierrez" userId="04662d8d-c938-466b-9608-40e1151ff13e" providerId="ADAL" clId="{107D227A-AC1D-42DC-A016-BEFA7CF1CF03}" dt="2024-02-01T18:28:50.695" v="482" actId="1035"/>
          <ac:spMkLst>
            <pc:docMk/>
            <pc:sldMk cId="777123109" sldId="5371"/>
            <ac:spMk id="36" creationId="{2F1D13D3-D679-8DE8-7E3E-FA762372C905}"/>
          </ac:spMkLst>
        </pc:spChg>
        <pc:spChg chg="mod">
          <ac:chgData name="Edgar Gutierrez" userId="04662d8d-c938-466b-9608-40e1151ff13e" providerId="ADAL" clId="{107D227A-AC1D-42DC-A016-BEFA7CF1CF03}" dt="2024-02-01T18:28:50.695" v="482" actId="1035"/>
          <ac:spMkLst>
            <pc:docMk/>
            <pc:sldMk cId="777123109" sldId="5371"/>
            <ac:spMk id="40" creationId="{DA8F1DB0-047A-78CF-10D4-CCB60B9CA830}"/>
          </ac:spMkLst>
        </pc:spChg>
        <pc:spChg chg="mod">
          <ac:chgData name="Edgar Gutierrez" userId="04662d8d-c938-466b-9608-40e1151ff13e" providerId="ADAL" clId="{107D227A-AC1D-42DC-A016-BEFA7CF1CF03}" dt="2024-02-01T18:28:50.695" v="482" actId="1035"/>
          <ac:spMkLst>
            <pc:docMk/>
            <pc:sldMk cId="777123109" sldId="5371"/>
            <ac:spMk id="49" creationId="{76023FEF-4930-FF5D-3371-D07DF6B34915}"/>
          </ac:spMkLst>
        </pc:spChg>
        <pc:spChg chg="mod">
          <ac:chgData name="Edgar Gutierrez" userId="04662d8d-c938-466b-9608-40e1151ff13e" providerId="ADAL" clId="{107D227A-AC1D-42DC-A016-BEFA7CF1CF03}" dt="2024-02-01T18:28:50.695" v="482" actId="1035"/>
          <ac:spMkLst>
            <pc:docMk/>
            <pc:sldMk cId="777123109" sldId="5371"/>
            <ac:spMk id="55" creationId="{3E128B3C-5827-60CD-EFF8-78368AF0A1E2}"/>
          </ac:spMkLst>
        </pc:spChg>
        <pc:spChg chg="mod">
          <ac:chgData name="Edgar Gutierrez" userId="04662d8d-c938-466b-9608-40e1151ff13e" providerId="ADAL" clId="{107D227A-AC1D-42DC-A016-BEFA7CF1CF03}" dt="2024-02-01T18:28:50.695" v="482" actId="1035"/>
          <ac:spMkLst>
            <pc:docMk/>
            <pc:sldMk cId="777123109" sldId="5371"/>
            <ac:spMk id="56" creationId="{9E01A2BD-45EA-C4BB-1A6E-932BE8640EB0}"/>
          </ac:spMkLst>
        </pc:spChg>
        <pc:spChg chg="mod">
          <ac:chgData name="Edgar Gutierrez" userId="04662d8d-c938-466b-9608-40e1151ff13e" providerId="ADAL" clId="{107D227A-AC1D-42DC-A016-BEFA7CF1CF03}" dt="2024-02-01T18:28:50.695" v="482" actId="1035"/>
          <ac:spMkLst>
            <pc:docMk/>
            <pc:sldMk cId="777123109" sldId="5371"/>
            <ac:spMk id="57" creationId="{FDDFBE0A-64D0-3D95-1A68-9F52A06DE0C8}"/>
          </ac:spMkLst>
        </pc:spChg>
        <pc:spChg chg="mod">
          <ac:chgData name="Edgar Gutierrez" userId="04662d8d-c938-466b-9608-40e1151ff13e" providerId="ADAL" clId="{107D227A-AC1D-42DC-A016-BEFA7CF1CF03}" dt="2024-02-01T18:28:50.695" v="482" actId="1035"/>
          <ac:spMkLst>
            <pc:docMk/>
            <pc:sldMk cId="777123109" sldId="5371"/>
            <ac:spMk id="58" creationId="{FB989C98-3EB3-32B8-F05B-A1D701B658D2}"/>
          </ac:spMkLst>
        </pc:spChg>
        <pc:grpChg chg="mod">
          <ac:chgData name="Edgar Gutierrez" userId="04662d8d-c938-466b-9608-40e1151ff13e" providerId="ADAL" clId="{107D227A-AC1D-42DC-A016-BEFA7CF1CF03}" dt="2024-02-01T18:28:53.446" v="493" actId="1035"/>
          <ac:grpSpMkLst>
            <pc:docMk/>
            <pc:sldMk cId="777123109" sldId="5371"/>
            <ac:grpSpMk id="2" creationId="{BF07F241-DE64-DFFB-BF48-6A504802B95A}"/>
          </ac:grpSpMkLst>
        </pc:grpChg>
        <pc:grpChg chg="mod">
          <ac:chgData name="Edgar Gutierrez" userId="04662d8d-c938-466b-9608-40e1151ff13e" providerId="ADAL" clId="{107D227A-AC1D-42DC-A016-BEFA7CF1CF03}" dt="2024-02-01T18:28:50.695" v="482" actId="1035"/>
          <ac:grpSpMkLst>
            <pc:docMk/>
            <pc:sldMk cId="777123109" sldId="5371"/>
            <ac:grpSpMk id="9" creationId="{02F6FF4B-FDC4-67BC-6681-0D15365DB605}"/>
          </ac:grpSpMkLst>
        </pc:grpChg>
        <pc:grpChg chg="mod">
          <ac:chgData name="Edgar Gutierrez" userId="04662d8d-c938-466b-9608-40e1151ff13e" providerId="ADAL" clId="{107D227A-AC1D-42DC-A016-BEFA7CF1CF03}" dt="2024-02-01T18:28:50.695" v="482" actId="1035"/>
          <ac:grpSpMkLst>
            <pc:docMk/>
            <pc:sldMk cId="777123109" sldId="5371"/>
            <ac:grpSpMk id="11" creationId="{EC2AA23F-310F-B875-BC73-FC0E6EF9A066}"/>
          </ac:grpSpMkLst>
        </pc:grpChg>
        <pc:grpChg chg="mod">
          <ac:chgData name="Edgar Gutierrez" userId="04662d8d-c938-466b-9608-40e1151ff13e" providerId="ADAL" clId="{107D227A-AC1D-42DC-A016-BEFA7CF1CF03}" dt="2024-02-01T18:28:50.695" v="482" actId="1035"/>
          <ac:grpSpMkLst>
            <pc:docMk/>
            <pc:sldMk cId="777123109" sldId="5371"/>
            <ac:grpSpMk id="14" creationId="{8974CA6B-02F3-0B29-B821-1C6B677FE2E8}"/>
          </ac:grpSpMkLst>
        </pc:grpChg>
        <pc:grpChg chg="mod">
          <ac:chgData name="Edgar Gutierrez" userId="04662d8d-c938-466b-9608-40e1151ff13e" providerId="ADAL" clId="{107D227A-AC1D-42DC-A016-BEFA7CF1CF03}" dt="2024-02-01T18:28:50.695" v="482" actId="1035"/>
          <ac:grpSpMkLst>
            <pc:docMk/>
            <pc:sldMk cId="777123109" sldId="5371"/>
            <ac:grpSpMk id="19" creationId="{2335D0BD-6D2F-1624-CE85-95B3FC551373}"/>
          </ac:grpSpMkLst>
        </pc:grpChg>
        <pc:grpChg chg="mod">
          <ac:chgData name="Edgar Gutierrez" userId="04662d8d-c938-466b-9608-40e1151ff13e" providerId="ADAL" clId="{107D227A-AC1D-42DC-A016-BEFA7CF1CF03}" dt="2024-02-01T18:28:50.695" v="482" actId="1035"/>
          <ac:grpSpMkLst>
            <pc:docMk/>
            <pc:sldMk cId="777123109" sldId="5371"/>
            <ac:grpSpMk id="21" creationId="{8AE86F7E-E34F-C457-BA6C-1FD66D11E3A9}"/>
          </ac:grpSpMkLst>
        </pc:grpChg>
        <pc:grpChg chg="mod">
          <ac:chgData name="Edgar Gutierrez" userId="04662d8d-c938-466b-9608-40e1151ff13e" providerId="ADAL" clId="{107D227A-AC1D-42DC-A016-BEFA7CF1CF03}" dt="2024-02-01T18:28:50.695" v="482" actId="1035"/>
          <ac:grpSpMkLst>
            <pc:docMk/>
            <pc:sldMk cId="777123109" sldId="5371"/>
            <ac:grpSpMk id="24" creationId="{27506076-B4A4-B5A2-5581-533F1B300377}"/>
          </ac:grpSpMkLst>
        </pc:grpChg>
        <pc:grpChg chg="mod">
          <ac:chgData name="Edgar Gutierrez" userId="04662d8d-c938-466b-9608-40e1151ff13e" providerId="ADAL" clId="{107D227A-AC1D-42DC-A016-BEFA7CF1CF03}" dt="2024-02-01T18:28:50.695" v="482" actId="1035"/>
          <ac:grpSpMkLst>
            <pc:docMk/>
            <pc:sldMk cId="777123109" sldId="5371"/>
            <ac:grpSpMk id="31" creationId="{19F38EC4-CD08-3728-2721-55F54C0B227D}"/>
          </ac:grpSpMkLst>
        </pc:grpChg>
        <pc:grpChg chg="mod">
          <ac:chgData name="Edgar Gutierrez" userId="04662d8d-c938-466b-9608-40e1151ff13e" providerId="ADAL" clId="{107D227A-AC1D-42DC-A016-BEFA7CF1CF03}" dt="2024-02-01T18:28:50.695" v="482" actId="1035"/>
          <ac:grpSpMkLst>
            <pc:docMk/>
            <pc:sldMk cId="777123109" sldId="5371"/>
            <ac:grpSpMk id="37" creationId="{77F7FA03-47EE-183D-EABE-D8FBDAF2BB39}"/>
          </ac:grpSpMkLst>
        </pc:grpChg>
        <pc:picChg chg="mod">
          <ac:chgData name="Edgar Gutierrez" userId="04662d8d-c938-466b-9608-40e1151ff13e" providerId="ADAL" clId="{107D227A-AC1D-42DC-A016-BEFA7CF1CF03}" dt="2024-02-01T18:28:50.695" v="482" actId="1035"/>
          <ac:picMkLst>
            <pc:docMk/>
            <pc:sldMk cId="777123109" sldId="5371"/>
            <ac:picMk id="10" creationId="{5F1E8916-DC37-E3AD-0D64-FC12580DF8AE}"/>
          </ac:picMkLst>
        </pc:picChg>
        <pc:picChg chg="mod">
          <ac:chgData name="Edgar Gutierrez" userId="04662d8d-c938-466b-9608-40e1151ff13e" providerId="ADAL" clId="{107D227A-AC1D-42DC-A016-BEFA7CF1CF03}" dt="2024-02-01T18:28:50.695" v="482" actId="1035"/>
          <ac:picMkLst>
            <pc:docMk/>
            <pc:sldMk cId="777123109" sldId="5371"/>
            <ac:picMk id="15" creationId="{58FF0285-BB36-9DC3-11F1-E68265D8F9A3}"/>
          </ac:picMkLst>
        </pc:picChg>
        <pc:picChg chg="mod">
          <ac:chgData name="Edgar Gutierrez" userId="04662d8d-c938-466b-9608-40e1151ff13e" providerId="ADAL" clId="{107D227A-AC1D-42DC-A016-BEFA7CF1CF03}" dt="2024-02-01T18:28:50.695" v="482" actId="1035"/>
          <ac:picMkLst>
            <pc:docMk/>
            <pc:sldMk cId="777123109" sldId="5371"/>
            <ac:picMk id="20" creationId="{2453F1C2-8152-6281-45B6-6381AADD343A}"/>
          </ac:picMkLst>
        </pc:picChg>
        <pc:picChg chg="mod">
          <ac:chgData name="Edgar Gutierrez" userId="04662d8d-c938-466b-9608-40e1151ff13e" providerId="ADAL" clId="{107D227A-AC1D-42DC-A016-BEFA7CF1CF03}" dt="2024-02-01T18:28:50.695" v="482" actId="1035"/>
          <ac:picMkLst>
            <pc:docMk/>
            <pc:sldMk cId="777123109" sldId="5371"/>
            <ac:picMk id="25" creationId="{7001328F-5819-FF01-E870-6F8413B42326}"/>
          </ac:picMkLst>
        </pc:picChg>
        <pc:picChg chg="mod">
          <ac:chgData name="Edgar Gutierrez" userId="04662d8d-c938-466b-9608-40e1151ff13e" providerId="ADAL" clId="{107D227A-AC1D-42DC-A016-BEFA7CF1CF03}" dt="2024-02-01T18:28:50.695" v="482" actId="1035"/>
          <ac:picMkLst>
            <pc:docMk/>
            <pc:sldMk cId="777123109" sldId="5371"/>
            <ac:picMk id="32" creationId="{107CD863-4E4E-46FE-EC86-CD4B5B2CCE1E}"/>
          </ac:picMkLst>
        </pc:picChg>
        <pc:picChg chg="mod">
          <ac:chgData name="Edgar Gutierrez" userId="04662d8d-c938-466b-9608-40e1151ff13e" providerId="ADAL" clId="{107D227A-AC1D-42DC-A016-BEFA7CF1CF03}" dt="2024-02-01T18:28:50.695" v="482" actId="1035"/>
          <ac:picMkLst>
            <pc:docMk/>
            <pc:sldMk cId="777123109" sldId="5371"/>
            <ac:picMk id="38" creationId="{2AE42465-6124-520E-4379-724C19963D38}"/>
          </ac:picMkLst>
        </pc:picChg>
      </pc:sldChg>
      <pc:sldChg chg="addSp delSp modSp add mod modTransition delAnim modAnim">
        <pc:chgData name="Edgar Gutierrez" userId="04662d8d-c938-466b-9608-40e1151ff13e" providerId="ADAL" clId="{107D227A-AC1D-42DC-A016-BEFA7CF1CF03}" dt="2024-02-01T21:52:16.809" v="520"/>
        <pc:sldMkLst>
          <pc:docMk/>
          <pc:sldMk cId="336223587" sldId="5378"/>
        </pc:sldMkLst>
        <pc:spChg chg="del">
          <ac:chgData name="Edgar Gutierrez" userId="04662d8d-c938-466b-9608-40e1151ff13e" providerId="ADAL" clId="{107D227A-AC1D-42DC-A016-BEFA7CF1CF03}" dt="2024-01-19T19:27:25.267" v="104" actId="478"/>
          <ac:spMkLst>
            <pc:docMk/>
            <pc:sldMk cId="336223587" sldId="5378"/>
            <ac:spMk id="2" creationId="{A5884ADC-A5D6-7290-F725-F8453841519E}"/>
          </ac:spMkLst>
        </pc:spChg>
        <pc:spChg chg="add mod ord">
          <ac:chgData name="Edgar Gutierrez" userId="04662d8d-c938-466b-9608-40e1151ff13e" providerId="ADAL" clId="{107D227A-AC1D-42DC-A016-BEFA7CF1CF03}" dt="2024-01-19T19:37:57.573" v="150" actId="167"/>
          <ac:spMkLst>
            <pc:docMk/>
            <pc:sldMk cId="336223587" sldId="5378"/>
            <ac:spMk id="4" creationId="{45B7D8FE-7159-D0F6-F0A5-18ED5AA5050F}"/>
          </ac:spMkLst>
        </pc:spChg>
        <pc:spChg chg="del">
          <ac:chgData name="Edgar Gutierrez" userId="04662d8d-c938-466b-9608-40e1151ff13e" providerId="ADAL" clId="{107D227A-AC1D-42DC-A016-BEFA7CF1CF03}" dt="2024-01-19T19:27:25.267" v="104" actId="478"/>
          <ac:spMkLst>
            <pc:docMk/>
            <pc:sldMk cId="336223587" sldId="5378"/>
            <ac:spMk id="6" creationId="{0D1FAD5F-FEB4-1BD7-0A03-3118BC1B5757}"/>
          </ac:spMkLst>
        </pc:spChg>
        <pc:spChg chg="del">
          <ac:chgData name="Edgar Gutierrez" userId="04662d8d-c938-466b-9608-40e1151ff13e" providerId="ADAL" clId="{107D227A-AC1D-42DC-A016-BEFA7CF1CF03}" dt="2024-01-19T19:27:25.267" v="104" actId="478"/>
          <ac:spMkLst>
            <pc:docMk/>
            <pc:sldMk cId="336223587" sldId="5378"/>
            <ac:spMk id="7" creationId="{BE95BBE6-B0B6-2BFD-36A8-2EBBC14A8FFA}"/>
          </ac:spMkLst>
        </pc:spChg>
        <pc:spChg chg="mod">
          <ac:chgData name="Edgar Gutierrez" userId="04662d8d-c938-466b-9608-40e1151ff13e" providerId="ADAL" clId="{107D227A-AC1D-42DC-A016-BEFA7CF1CF03}" dt="2024-01-19T19:42:35.848" v="182" actId="207"/>
          <ac:spMkLst>
            <pc:docMk/>
            <pc:sldMk cId="336223587" sldId="5378"/>
            <ac:spMk id="11" creationId="{E0959B5A-AEF5-4C47-5886-542EC2A3B17C}"/>
          </ac:spMkLst>
        </pc:spChg>
        <pc:spChg chg="del">
          <ac:chgData name="Edgar Gutierrez" userId="04662d8d-c938-466b-9608-40e1151ff13e" providerId="ADAL" clId="{107D227A-AC1D-42DC-A016-BEFA7CF1CF03}" dt="2024-01-19T19:27:12.031" v="102" actId="478"/>
          <ac:spMkLst>
            <pc:docMk/>
            <pc:sldMk cId="336223587" sldId="5378"/>
            <ac:spMk id="13" creationId="{3DE85F6B-473A-E01A-7631-014CE46215E7}"/>
          </ac:spMkLst>
        </pc:spChg>
        <pc:spChg chg="mod">
          <ac:chgData name="Edgar Gutierrez" userId="04662d8d-c938-466b-9608-40e1151ff13e" providerId="ADAL" clId="{107D227A-AC1D-42DC-A016-BEFA7CF1CF03}" dt="2024-01-19T19:45:53.100" v="233" actId="1035"/>
          <ac:spMkLst>
            <pc:docMk/>
            <pc:sldMk cId="336223587" sldId="5378"/>
            <ac:spMk id="25" creationId="{6CA31C1D-7360-1F35-6F7B-B494B05B3DD6}"/>
          </ac:spMkLst>
        </pc:spChg>
        <pc:spChg chg="mod">
          <ac:chgData name="Edgar Gutierrez" userId="04662d8d-c938-466b-9608-40e1151ff13e" providerId="ADAL" clId="{107D227A-AC1D-42DC-A016-BEFA7CF1CF03}" dt="2024-01-19T19:45:53.100" v="233" actId="1035"/>
          <ac:spMkLst>
            <pc:docMk/>
            <pc:sldMk cId="336223587" sldId="5378"/>
            <ac:spMk id="26" creationId="{AFA44A84-FB6C-FB3F-B075-F5EB17BA874F}"/>
          </ac:spMkLst>
        </pc:spChg>
        <pc:spChg chg="mod">
          <ac:chgData name="Edgar Gutierrez" userId="04662d8d-c938-466b-9608-40e1151ff13e" providerId="ADAL" clId="{107D227A-AC1D-42DC-A016-BEFA7CF1CF03}" dt="2024-01-19T19:45:53.100" v="233" actId="1035"/>
          <ac:spMkLst>
            <pc:docMk/>
            <pc:sldMk cId="336223587" sldId="5378"/>
            <ac:spMk id="27" creationId="{1ECC7EBD-CAAD-B2AB-656B-2CDB6C8FAB4C}"/>
          </ac:spMkLst>
        </pc:spChg>
        <pc:spChg chg="mod">
          <ac:chgData name="Edgar Gutierrez" userId="04662d8d-c938-466b-9608-40e1151ff13e" providerId="ADAL" clId="{107D227A-AC1D-42DC-A016-BEFA7CF1CF03}" dt="2024-01-19T19:45:53.100" v="233" actId="1035"/>
          <ac:spMkLst>
            <pc:docMk/>
            <pc:sldMk cId="336223587" sldId="5378"/>
            <ac:spMk id="28" creationId="{A3C189EF-329A-032F-22E1-90333225DA87}"/>
          </ac:spMkLst>
        </pc:spChg>
        <pc:graphicFrameChg chg="del">
          <ac:chgData name="Edgar Gutierrez" userId="04662d8d-c938-466b-9608-40e1151ff13e" providerId="ADAL" clId="{107D227A-AC1D-42DC-A016-BEFA7CF1CF03}" dt="2024-01-19T19:27:09.249" v="101" actId="478"/>
          <ac:graphicFrameMkLst>
            <pc:docMk/>
            <pc:sldMk cId="336223587" sldId="5378"/>
            <ac:graphicFrameMk id="12" creationId="{391A4A7E-5690-97B7-D166-F2648A790A75}"/>
          </ac:graphicFrameMkLst>
        </pc:graphicFrameChg>
        <pc:picChg chg="del">
          <ac:chgData name="Edgar Gutierrez" userId="04662d8d-c938-466b-9608-40e1151ff13e" providerId="ADAL" clId="{107D227A-AC1D-42DC-A016-BEFA7CF1CF03}" dt="2024-01-19T19:27:25.267" v="104" actId="478"/>
          <ac:picMkLst>
            <pc:docMk/>
            <pc:sldMk cId="336223587" sldId="5378"/>
            <ac:picMk id="24" creationId="{7E81F7CE-F585-6747-F584-909F627B0C02}"/>
          </ac:picMkLst>
        </pc:picChg>
        <pc:picChg chg="mod">
          <ac:chgData name="Edgar Gutierrez" userId="04662d8d-c938-466b-9608-40e1151ff13e" providerId="ADAL" clId="{107D227A-AC1D-42DC-A016-BEFA7CF1CF03}" dt="2024-01-19T19:45:53.100" v="233" actId="1035"/>
          <ac:picMkLst>
            <pc:docMk/>
            <pc:sldMk cId="336223587" sldId="5378"/>
            <ac:picMk id="8196" creationId="{CEEA8ECB-EC54-9DBD-7B4C-4618BB5BF903}"/>
          </ac:picMkLst>
        </pc:picChg>
        <pc:picChg chg="mod">
          <ac:chgData name="Edgar Gutierrez" userId="04662d8d-c938-466b-9608-40e1151ff13e" providerId="ADAL" clId="{107D227A-AC1D-42DC-A016-BEFA7CF1CF03}" dt="2024-01-19T19:45:53.100" v="233" actId="1035"/>
          <ac:picMkLst>
            <pc:docMk/>
            <pc:sldMk cId="336223587" sldId="5378"/>
            <ac:picMk id="8200" creationId="{C34BA82F-51A8-4905-0611-2976508D4E3C}"/>
          </ac:picMkLst>
        </pc:picChg>
        <pc:picChg chg="mod">
          <ac:chgData name="Edgar Gutierrez" userId="04662d8d-c938-466b-9608-40e1151ff13e" providerId="ADAL" clId="{107D227A-AC1D-42DC-A016-BEFA7CF1CF03}" dt="2024-01-19T19:45:53.100" v="233" actId="1035"/>
          <ac:picMkLst>
            <pc:docMk/>
            <pc:sldMk cId="336223587" sldId="5378"/>
            <ac:picMk id="8202" creationId="{6E5089FE-6B09-47E1-75DC-45ED11E2BFE4}"/>
          </ac:picMkLst>
        </pc:picChg>
        <pc:picChg chg="mod">
          <ac:chgData name="Edgar Gutierrez" userId="04662d8d-c938-466b-9608-40e1151ff13e" providerId="ADAL" clId="{107D227A-AC1D-42DC-A016-BEFA7CF1CF03}" dt="2024-01-19T19:45:53.100" v="233" actId="1035"/>
          <ac:picMkLst>
            <pc:docMk/>
            <pc:sldMk cId="336223587" sldId="5378"/>
            <ac:picMk id="8204" creationId="{E699773C-5406-AD61-6510-F8A2A077A87F}"/>
          </ac:picMkLst>
        </pc:picChg>
      </pc:sldChg>
      <pc:sldChg chg="add del ord">
        <pc:chgData name="Edgar Gutierrez" userId="04662d8d-c938-466b-9608-40e1151ff13e" providerId="ADAL" clId="{107D227A-AC1D-42DC-A016-BEFA7CF1CF03}" dt="2024-01-19T19:25:44.326" v="97" actId="47"/>
        <pc:sldMkLst>
          <pc:docMk/>
          <pc:sldMk cId="801639443" sldId="5379"/>
        </pc:sldMkLst>
      </pc:sldChg>
      <pc:sldChg chg="add del">
        <pc:chgData name="Edgar Gutierrez" userId="04662d8d-c938-466b-9608-40e1151ff13e" providerId="ADAL" clId="{107D227A-AC1D-42DC-A016-BEFA7CF1CF03}" dt="2024-01-19T19:25:45.151" v="98" actId="47"/>
        <pc:sldMkLst>
          <pc:docMk/>
          <pc:sldMk cId="162957204" sldId="5382"/>
        </pc:sldMkLst>
      </pc:sldChg>
      <pc:sldChg chg="addSp modSp add mod modTransition modAnim">
        <pc:chgData name="Edgar Gutierrez" userId="04662d8d-c938-466b-9608-40e1151ff13e" providerId="ADAL" clId="{107D227A-AC1D-42DC-A016-BEFA7CF1CF03}" dt="2024-02-01T21:52:16.809" v="520"/>
        <pc:sldMkLst>
          <pc:docMk/>
          <pc:sldMk cId="1740939457" sldId="5384"/>
        </pc:sldMkLst>
        <pc:spChg chg="add mod ord">
          <ac:chgData name="Edgar Gutierrez" userId="04662d8d-c938-466b-9608-40e1151ff13e" providerId="ADAL" clId="{107D227A-AC1D-42DC-A016-BEFA7CF1CF03}" dt="2024-01-19T19:37:48.979" v="148" actId="167"/>
          <ac:spMkLst>
            <pc:docMk/>
            <pc:sldMk cId="1740939457" sldId="5384"/>
            <ac:spMk id="2" creationId="{DDD4C81B-5466-EEB1-4C04-FC4697242DCF}"/>
          </ac:spMkLst>
        </pc:spChg>
        <pc:spChg chg="mod">
          <ac:chgData name="Edgar Gutierrez" userId="04662d8d-c938-466b-9608-40e1151ff13e" providerId="ADAL" clId="{107D227A-AC1D-42DC-A016-BEFA7CF1CF03}" dt="2024-02-01T18:29:13.545" v="506" actId="1035"/>
          <ac:spMkLst>
            <pc:docMk/>
            <pc:sldMk cId="1740939457" sldId="5384"/>
            <ac:spMk id="4" creationId="{11ECA1BE-8151-378A-9E4B-0DB6239AE085}"/>
          </ac:spMkLst>
        </pc:spChg>
        <pc:spChg chg="mod">
          <ac:chgData name="Edgar Gutierrez" userId="04662d8d-c938-466b-9608-40e1151ff13e" providerId="ADAL" clId="{107D227A-AC1D-42DC-A016-BEFA7CF1CF03}" dt="2024-02-01T18:29:13.545" v="506" actId="1035"/>
          <ac:spMkLst>
            <pc:docMk/>
            <pc:sldMk cId="1740939457" sldId="5384"/>
            <ac:spMk id="10" creationId="{60B6B05D-2D39-EA79-9C9B-30724D8A95FF}"/>
          </ac:spMkLst>
        </pc:spChg>
        <pc:spChg chg="mod">
          <ac:chgData name="Edgar Gutierrez" userId="04662d8d-c938-466b-9608-40e1151ff13e" providerId="ADAL" clId="{107D227A-AC1D-42DC-A016-BEFA7CF1CF03}" dt="2024-02-01T18:29:13.545" v="506" actId="1035"/>
          <ac:spMkLst>
            <pc:docMk/>
            <pc:sldMk cId="1740939457" sldId="5384"/>
            <ac:spMk id="12" creationId="{12AF8889-72A7-ACC7-9701-E03E6CF6D018}"/>
          </ac:spMkLst>
        </pc:spChg>
        <pc:spChg chg="mod">
          <ac:chgData name="Edgar Gutierrez" userId="04662d8d-c938-466b-9608-40e1151ff13e" providerId="ADAL" clId="{107D227A-AC1D-42DC-A016-BEFA7CF1CF03}" dt="2024-02-01T18:29:13.545" v="506" actId="1035"/>
          <ac:spMkLst>
            <pc:docMk/>
            <pc:sldMk cId="1740939457" sldId="5384"/>
            <ac:spMk id="14" creationId="{F83D82CF-A306-51D7-072B-70696DF763F8}"/>
          </ac:spMkLst>
        </pc:spChg>
        <pc:grpChg chg="mod">
          <ac:chgData name="Edgar Gutierrez" userId="04662d8d-c938-466b-9608-40e1151ff13e" providerId="ADAL" clId="{107D227A-AC1D-42DC-A016-BEFA7CF1CF03}" dt="2024-02-01T18:29:13.545" v="506" actId="1035"/>
          <ac:grpSpMkLst>
            <pc:docMk/>
            <pc:sldMk cId="1740939457" sldId="5384"/>
            <ac:grpSpMk id="18" creationId="{7C014804-9D90-2808-DB83-11FC6AB07913}"/>
          </ac:grpSpMkLst>
        </pc:grpChg>
        <pc:grpChg chg="mod">
          <ac:chgData name="Edgar Gutierrez" userId="04662d8d-c938-466b-9608-40e1151ff13e" providerId="ADAL" clId="{107D227A-AC1D-42DC-A016-BEFA7CF1CF03}" dt="2024-02-01T18:29:13.545" v="506" actId="1035"/>
          <ac:grpSpMkLst>
            <pc:docMk/>
            <pc:sldMk cId="1740939457" sldId="5384"/>
            <ac:grpSpMk id="23" creationId="{DCDA01FC-0A7A-4D44-A95D-AF5ED2F3E936}"/>
          </ac:grpSpMkLst>
        </pc:grpChg>
      </pc:sldChg>
      <pc:sldChg chg="addSp modSp add mod modTransition modAnim">
        <pc:chgData name="Edgar Gutierrez" userId="04662d8d-c938-466b-9608-40e1151ff13e" providerId="ADAL" clId="{107D227A-AC1D-42DC-A016-BEFA7CF1CF03}" dt="2024-02-01T21:52:16.809" v="520"/>
        <pc:sldMkLst>
          <pc:docMk/>
          <pc:sldMk cId="222886281" sldId="5390"/>
        </pc:sldMkLst>
        <pc:spChg chg="add mod ord">
          <ac:chgData name="Edgar Gutierrez" userId="04662d8d-c938-466b-9608-40e1151ff13e" providerId="ADAL" clId="{107D227A-AC1D-42DC-A016-BEFA7CF1CF03}" dt="2024-01-19T19:38:52.703" v="156" actId="167"/>
          <ac:spMkLst>
            <pc:docMk/>
            <pc:sldMk cId="222886281" sldId="5390"/>
            <ac:spMk id="2" creationId="{5D28F897-D320-4B66-491B-495AD72F915D}"/>
          </ac:spMkLst>
        </pc:spChg>
        <pc:spChg chg="mod">
          <ac:chgData name="Edgar Gutierrez" userId="04662d8d-c938-466b-9608-40e1151ff13e" providerId="ADAL" clId="{107D227A-AC1D-42DC-A016-BEFA7CF1CF03}" dt="2024-01-19T19:46:52.463" v="238" actId="207"/>
          <ac:spMkLst>
            <pc:docMk/>
            <pc:sldMk cId="222886281" sldId="5390"/>
            <ac:spMk id="6" creationId="{AE7E0BAE-31D3-3632-A2B5-02B0E3189F3D}"/>
          </ac:spMkLst>
        </pc:spChg>
      </pc:sldChg>
      <pc:sldChg chg="addSp modSp add mod ord modTransition modAnim">
        <pc:chgData name="Edgar Gutierrez" userId="04662d8d-c938-466b-9608-40e1151ff13e" providerId="ADAL" clId="{107D227A-AC1D-42DC-A016-BEFA7CF1CF03}" dt="2024-02-01T21:52:16.809" v="520"/>
        <pc:sldMkLst>
          <pc:docMk/>
          <pc:sldMk cId="548189290" sldId="5392"/>
        </pc:sldMkLst>
        <pc:spChg chg="add mod ord">
          <ac:chgData name="Edgar Gutierrez" userId="04662d8d-c938-466b-9608-40e1151ff13e" providerId="ADAL" clId="{107D227A-AC1D-42DC-A016-BEFA7CF1CF03}" dt="2024-01-19T19:38:26.979" v="154" actId="167"/>
          <ac:spMkLst>
            <pc:docMk/>
            <pc:sldMk cId="548189290" sldId="5392"/>
            <ac:spMk id="2" creationId="{876B0B57-12D8-E133-47ED-5C7461102DDD}"/>
          </ac:spMkLst>
        </pc:spChg>
      </pc:sldChg>
      <pc:sldChg chg="addSp modSp add mod modTransition modAnim">
        <pc:chgData name="Edgar Gutierrez" userId="04662d8d-c938-466b-9608-40e1151ff13e" providerId="ADAL" clId="{107D227A-AC1D-42DC-A016-BEFA7CF1CF03}" dt="2024-02-01T21:52:16.809" v="520"/>
        <pc:sldMkLst>
          <pc:docMk/>
          <pc:sldMk cId="463140658" sldId="5395"/>
        </pc:sldMkLst>
        <pc:spChg chg="add mod ord">
          <ac:chgData name="Edgar Gutierrez" userId="04662d8d-c938-466b-9608-40e1151ff13e" providerId="ADAL" clId="{107D227A-AC1D-42DC-A016-BEFA7CF1CF03}" dt="2024-01-19T19:39:02.130" v="158" actId="167"/>
          <ac:spMkLst>
            <pc:docMk/>
            <pc:sldMk cId="463140658" sldId="5395"/>
            <ac:spMk id="4" creationId="{5AD30905-D196-6426-145A-8CBA25506294}"/>
          </ac:spMkLst>
        </pc:spChg>
        <pc:spChg chg="mod">
          <ac:chgData name="Edgar Gutierrez" userId="04662d8d-c938-466b-9608-40e1151ff13e" providerId="ADAL" clId="{107D227A-AC1D-42DC-A016-BEFA7CF1CF03}" dt="2024-01-19T19:47:02.020" v="239" actId="207"/>
          <ac:spMkLst>
            <pc:docMk/>
            <pc:sldMk cId="463140658" sldId="5395"/>
            <ac:spMk id="6" creationId="{AE7E0BAE-31D3-3632-A2B5-02B0E3189F3D}"/>
          </ac:spMkLst>
        </pc:spChg>
      </pc:sldChg>
      <pc:sldChg chg="addSp modSp add mod ord modTransition modAnim">
        <pc:chgData name="Edgar Gutierrez" userId="04662d8d-c938-466b-9608-40e1151ff13e" providerId="ADAL" clId="{107D227A-AC1D-42DC-A016-BEFA7CF1CF03}" dt="2024-02-01T21:52:16.809" v="520"/>
        <pc:sldMkLst>
          <pc:docMk/>
          <pc:sldMk cId="1094021480" sldId="5407"/>
        </pc:sldMkLst>
        <pc:spChg chg="mod">
          <ac:chgData name="Edgar Gutierrez" userId="04662d8d-c938-466b-9608-40e1151ff13e" providerId="ADAL" clId="{107D227A-AC1D-42DC-A016-BEFA7CF1CF03}" dt="2024-01-19T19:31:36.847" v="118" actId="207"/>
          <ac:spMkLst>
            <pc:docMk/>
            <pc:sldMk cId="1094021480" sldId="5407"/>
            <ac:spMk id="12" creationId="{C10FBF5D-83DF-5C81-5326-F3AEDE78EEC4}"/>
          </ac:spMkLst>
        </pc:spChg>
        <pc:spChg chg="mod">
          <ac:chgData name="Edgar Gutierrez" userId="04662d8d-c938-466b-9608-40e1151ff13e" providerId="ADAL" clId="{107D227A-AC1D-42DC-A016-BEFA7CF1CF03}" dt="2024-01-19T19:31:36.847" v="118" actId="207"/>
          <ac:spMkLst>
            <pc:docMk/>
            <pc:sldMk cId="1094021480" sldId="5407"/>
            <ac:spMk id="13" creationId="{0D2ABFDC-B55D-73DA-9E02-F714126AB242}"/>
          </ac:spMkLst>
        </pc:spChg>
        <pc:spChg chg="add mod ord">
          <ac:chgData name="Edgar Gutierrez" userId="04662d8d-c938-466b-9608-40e1151ff13e" providerId="ADAL" clId="{107D227A-AC1D-42DC-A016-BEFA7CF1CF03}" dt="2024-01-19T19:52:43.986" v="300" actId="167"/>
          <ac:spMkLst>
            <pc:docMk/>
            <pc:sldMk cId="1094021480" sldId="5407"/>
            <ac:spMk id="20" creationId="{7C3559D6-B0FD-A7EC-29F4-900CCFFEFDB8}"/>
          </ac:spMkLst>
        </pc:spChg>
        <pc:spChg chg="mod">
          <ac:chgData name="Edgar Gutierrez" userId="04662d8d-c938-466b-9608-40e1151ff13e" providerId="ADAL" clId="{107D227A-AC1D-42DC-A016-BEFA7CF1CF03}" dt="2024-01-19T19:31:36.847" v="118" actId="207"/>
          <ac:spMkLst>
            <pc:docMk/>
            <pc:sldMk cId="1094021480" sldId="5407"/>
            <ac:spMk id="22" creationId="{2367AB97-1DBC-AD26-DC74-FA8275A4944F}"/>
          </ac:spMkLst>
        </pc:spChg>
        <pc:spChg chg="mod">
          <ac:chgData name="Edgar Gutierrez" userId="04662d8d-c938-466b-9608-40e1151ff13e" providerId="ADAL" clId="{107D227A-AC1D-42DC-A016-BEFA7CF1CF03}" dt="2024-01-19T19:31:36.847" v="118" actId="207"/>
          <ac:spMkLst>
            <pc:docMk/>
            <pc:sldMk cId="1094021480" sldId="5407"/>
            <ac:spMk id="23" creationId="{1B615B24-96B8-A2A7-122A-1674DADA2295}"/>
          </ac:spMkLst>
        </pc:spChg>
        <pc:spChg chg="mod">
          <ac:chgData name="Edgar Gutierrez" userId="04662d8d-c938-466b-9608-40e1151ff13e" providerId="ADAL" clId="{107D227A-AC1D-42DC-A016-BEFA7CF1CF03}" dt="2024-01-19T19:31:36.847" v="118" actId="207"/>
          <ac:spMkLst>
            <pc:docMk/>
            <pc:sldMk cId="1094021480" sldId="5407"/>
            <ac:spMk id="55" creationId="{3E128B3C-5827-60CD-EFF8-78368AF0A1E2}"/>
          </ac:spMkLst>
        </pc:spChg>
        <pc:spChg chg="mod">
          <ac:chgData name="Edgar Gutierrez" userId="04662d8d-c938-466b-9608-40e1151ff13e" providerId="ADAL" clId="{107D227A-AC1D-42DC-A016-BEFA7CF1CF03}" dt="2024-01-19T19:31:36.847" v="118" actId="207"/>
          <ac:spMkLst>
            <pc:docMk/>
            <pc:sldMk cId="1094021480" sldId="5407"/>
            <ac:spMk id="56" creationId="{9E01A2BD-45EA-C4BB-1A6E-932BE8640EB0}"/>
          </ac:spMkLst>
        </pc:spChg>
        <pc:spChg chg="mod">
          <ac:chgData name="Edgar Gutierrez" userId="04662d8d-c938-466b-9608-40e1151ff13e" providerId="ADAL" clId="{107D227A-AC1D-42DC-A016-BEFA7CF1CF03}" dt="2024-01-19T19:31:36.847" v="118" actId="207"/>
          <ac:spMkLst>
            <pc:docMk/>
            <pc:sldMk cId="1094021480" sldId="5407"/>
            <ac:spMk id="57" creationId="{FDDFBE0A-64D0-3D95-1A68-9F52A06DE0C8}"/>
          </ac:spMkLst>
        </pc:spChg>
        <pc:spChg chg="mod">
          <ac:chgData name="Edgar Gutierrez" userId="04662d8d-c938-466b-9608-40e1151ff13e" providerId="ADAL" clId="{107D227A-AC1D-42DC-A016-BEFA7CF1CF03}" dt="2024-01-19T19:31:36.847" v="118" actId="207"/>
          <ac:spMkLst>
            <pc:docMk/>
            <pc:sldMk cId="1094021480" sldId="5407"/>
            <ac:spMk id="58" creationId="{FB989C98-3EB3-32B8-F05B-A1D701B658D2}"/>
          </ac:spMkLst>
        </pc:spChg>
        <pc:grpChg chg="mod">
          <ac:chgData name="Edgar Gutierrez" userId="04662d8d-c938-466b-9608-40e1151ff13e" providerId="ADAL" clId="{107D227A-AC1D-42DC-A016-BEFA7CF1CF03}" dt="2024-01-19T19:31:36.847" v="118" actId="207"/>
          <ac:grpSpMkLst>
            <pc:docMk/>
            <pc:sldMk cId="1094021480" sldId="5407"/>
            <ac:grpSpMk id="11" creationId="{EC2AA23F-310F-B875-BC73-FC0E6EF9A066}"/>
          </ac:grpSpMkLst>
        </pc:grpChg>
        <pc:grpChg chg="mod">
          <ac:chgData name="Edgar Gutierrez" userId="04662d8d-c938-466b-9608-40e1151ff13e" providerId="ADAL" clId="{107D227A-AC1D-42DC-A016-BEFA7CF1CF03}" dt="2024-01-19T19:31:36.847" v="118" actId="207"/>
          <ac:grpSpMkLst>
            <pc:docMk/>
            <pc:sldMk cId="1094021480" sldId="5407"/>
            <ac:grpSpMk id="21" creationId="{8AE86F7E-E34F-C457-BA6C-1FD66D11E3A9}"/>
          </ac:grpSpMkLst>
        </pc:grpChg>
      </pc:sldChg>
      <pc:sldChg chg="addSp modSp add mod ord modTransition modAnim">
        <pc:chgData name="Edgar Gutierrez" userId="04662d8d-c938-466b-9608-40e1151ff13e" providerId="ADAL" clId="{107D227A-AC1D-42DC-A016-BEFA7CF1CF03}" dt="2024-02-01T21:52:16.809" v="520"/>
        <pc:sldMkLst>
          <pc:docMk/>
          <pc:sldMk cId="4137893585" sldId="5429"/>
        </pc:sldMkLst>
        <pc:spChg chg="add mod ord">
          <ac:chgData name="Edgar Gutierrez" userId="04662d8d-c938-466b-9608-40e1151ff13e" providerId="ADAL" clId="{107D227A-AC1D-42DC-A016-BEFA7CF1CF03}" dt="2024-02-01T17:25:17.458" v="380" actId="1076"/>
          <ac:spMkLst>
            <pc:docMk/>
            <pc:sldMk cId="4137893585" sldId="5429"/>
            <ac:spMk id="2" creationId="{44DE8B0A-55E0-C090-0FA0-597B87BF3C39}"/>
          </ac:spMkLst>
        </pc:spChg>
        <pc:spChg chg="mod">
          <ac:chgData name="Edgar Gutierrez" userId="04662d8d-c938-466b-9608-40e1151ff13e" providerId="ADAL" clId="{107D227A-AC1D-42DC-A016-BEFA7CF1CF03}" dt="2024-01-19T19:56:25.396" v="327" actId="207"/>
          <ac:spMkLst>
            <pc:docMk/>
            <pc:sldMk cId="4137893585" sldId="5429"/>
            <ac:spMk id="39" creationId="{4707CE57-D868-01A5-DC9C-B576E7D6D6BC}"/>
          </ac:spMkLst>
        </pc:spChg>
      </pc:sldChg>
      <pc:sldChg chg="addSp modSp add mod modTransition modAnim">
        <pc:chgData name="Edgar Gutierrez" userId="04662d8d-c938-466b-9608-40e1151ff13e" providerId="ADAL" clId="{107D227A-AC1D-42DC-A016-BEFA7CF1CF03}" dt="2024-02-01T21:52:16.809" v="520"/>
        <pc:sldMkLst>
          <pc:docMk/>
          <pc:sldMk cId="579226774" sldId="5431"/>
        </pc:sldMkLst>
        <pc:spChg chg="mod">
          <ac:chgData name="Edgar Gutierrez" userId="04662d8d-c938-466b-9608-40e1151ff13e" providerId="ADAL" clId="{107D227A-AC1D-42DC-A016-BEFA7CF1CF03}" dt="2024-02-01T18:27:32.939" v="452" actId="1076"/>
          <ac:spMkLst>
            <pc:docMk/>
            <pc:sldMk cId="579226774" sldId="5431"/>
            <ac:spMk id="2" creationId="{81DCF6A6-49A4-A018-4715-B85B8ED18528}"/>
          </ac:spMkLst>
        </pc:spChg>
        <pc:spChg chg="add mod ord">
          <ac:chgData name="Edgar Gutierrez" userId="04662d8d-c938-466b-9608-40e1151ff13e" providerId="ADAL" clId="{107D227A-AC1D-42DC-A016-BEFA7CF1CF03}" dt="2024-01-19T19:35:08.193" v="142" actId="167"/>
          <ac:spMkLst>
            <pc:docMk/>
            <pc:sldMk cId="579226774" sldId="5431"/>
            <ac:spMk id="12" creationId="{28FB3AC4-95B9-7816-4716-E230C47B5B67}"/>
          </ac:spMkLst>
        </pc:spChg>
        <pc:spChg chg="mod">
          <ac:chgData name="Edgar Gutierrez" userId="04662d8d-c938-466b-9608-40e1151ff13e" providerId="ADAL" clId="{107D227A-AC1D-42DC-A016-BEFA7CF1CF03}" dt="2024-02-01T18:27:41.951" v="454" actId="1076"/>
          <ac:spMkLst>
            <pc:docMk/>
            <pc:sldMk cId="579226774" sldId="5431"/>
            <ac:spMk id="14" creationId="{65D136A6-25C6-5C63-FB2D-7F2E617CEE86}"/>
          </ac:spMkLst>
        </pc:spChg>
        <pc:spChg chg="mod">
          <ac:chgData name="Edgar Gutierrez" userId="04662d8d-c938-466b-9608-40e1151ff13e" providerId="ADAL" clId="{107D227A-AC1D-42DC-A016-BEFA7CF1CF03}" dt="2024-02-01T18:27:32.939" v="452" actId="1076"/>
          <ac:spMkLst>
            <pc:docMk/>
            <pc:sldMk cId="579226774" sldId="5431"/>
            <ac:spMk id="17" creationId="{4C263A8B-D318-9ECF-12E4-2507E65905D6}"/>
          </ac:spMkLst>
        </pc:spChg>
        <pc:spChg chg="mod">
          <ac:chgData name="Edgar Gutierrez" userId="04662d8d-c938-466b-9608-40e1151ff13e" providerId="ADAL" clId="{107D227A-AC1D-42DC-A016-BEFA7CF1CF03}" dt="2024-02-01T18:27:32.939" v="452" actId="1076"/>
          <ac:spMkLst>
            <pc:docMk/>
            <pc:sldMk cId="579226774" sldId="5431"/>
            <ac:spMk id="18" creationId="{A9A9B41E-CD51-2FC1-4C9A-AD055CFE4B10}"/>
          </ac:spMkLst>
        </pc:spChg>
        <pc:spChg chg="mod">
          <ac:chgData name="Edgar Gutierrez" userId="04662d8d-c938-466b-9608-40e1151ff13e" providerId="ADAL" clId="{107D227A-AC1D-42DC-A016-BEFA7CF1CF03}" dt="2024-02-01T18:27:32.939" v="452" actId="1076"/>
          <ac:spMkLst>
            <pc:docMk/>
            <pc:sldMk cId="579226774" sldId="5431"/>
            <ac:spMk id="20" creationId="{D91EC4DA-1BFD-F5E8-9699-F41F1E74DD33}"/>
          </ac:spMkLst>
        </pc:spChg>
        <pc:grpChg chg="mod">
          <ac:chgData name="Edgar Gutierrez" userId="04662d8d-c938-466b-9608-40e1151ff13e" providerId="ADAL" clId="{107D227A-AC1D-42DC-A016-BEFA7CF1CF03}" dt="2024-02-01T18:27:32.939" v="452" actId="1076"/>
          <ac:grpSpMkLst>
            <pc:docMk/>
            <pc:sldMk cId="579226774" sldId="5431"/>
            <ac:grpSpMk id="4" creationId="{278B5F1F-4344-2705-D02B-44EA7A6189B1}"/>
          </ac:grpSpMkLst>
        </pc:grpChg>
        <pc:grpChg chg="mod">
          <ac:chgData name="Edgar Gutierrez" userId="04662d8d-c938-466b-9608-40e1151ff13e" providerId="ADAL" clId="{107D227A-AC1D-42DC-A016-BEFA7CF1CF03}" dt="2024-02-01T18:28:13.932" v="469" actId="1076"/>
          <ac:grpSpMkLst>
            <pc:docMk/>
            <pc:sldMk cId="579226774" sldId="5431"/>
            <ac:grpSpMk id="23" creationId="{E32489E1-BE55-2A4D-8CBA-FDB53774B02F}"/>
          </ac:grpSpMkLst>
        </pc:grpChg>
        <pc:picChg chg="mod">
          <ac:chgData name="Edgar Gutierrez" userId="04662d8d-c938-466b-9608-40e1151ff13e" providerId="ADAL" clId="{107D227A-AC1D-42DC-A016-BEFA7CF1CF03}" dt="2024-02-01T18:27:32.939" v="452" actId="1076"/>
          <ac:picMkLst>
            <pc:docMk/>
            <pc:sldMk cId="579226774" sldId="5431"/>
            <ac:picMk id="3" creationId="{A3297586-EF42-7907-16A1-E3E48213C3DC}"/>
          </ac:picMkLst>
        </pc:picChg>
      </pc:sldChg>
      <pc:sldChg chg="addSp modSp add mod modTransition modAnim">
        <pc:chgData name="Edgar Gutierrez" userId="04662d8d-c938-466b-9608-40e1151ff13e" providerId="ADAL" clId="{107D227A-AC1D-42DC-A016-BEFA7CF1CF03}" dt="2024-02-01T21:52:16.809" v="520"/>
        <pc:sldMkLst>
          <pc:docMk/>
          <pc:sldMk cId="2159846744" sldId="5432"/>
        </pc:sldMkLst>
        <pc:spChg chg="add mod ord">
          <ac:chgData name="Edgar Gutierrez" userId="04662d8d-c938-466b-9608-40e1151ff13e" providerId="ADAL" clId="{107D227A-AC1D-42DC-A016-BEFA7CF1CF03}" dt="2024-02-01T18:28:02.352" v="465" actId="1076"/>
          <ac:spMkLst>
            <pc:docMk/>
            <pc:sldMk cId="2159846744" sldId="5432"/>
            <ac:spMk id="2" creationId="{B1FB245A-6270-A543-52F5-9465D5886AD1}"/>
          </ac:spMkLst>
        </pc:spChg>
        <pc:spChg chg="mod">
          <ac:chgData name="Edgar Gutierrez" userId="04662d8d-c938-466b-9608-40e1151ff13e" providerId="ADAL" clId="{107D227A-AC1D-42DC-A016-BEFA7CF1CF03}" dt="2024-02-01T18:28:29.806" v="470" actId="1076"/>
          <ac:spMkLst>
            <pc:docMk/>
            <pc:sldMk cId="2159846744" sldId="5432"/>
            <ac:spMk id="5" creationId="{CB315C54-7FAB-CC1B-3EDF-F6E9D61DCB7E}"/>
          </ac:spMkLst>
        </pc:spChg>
        <pc:spChg chg="mod">
          <ac:chgData name="Edgar Gutierrez" userId="04662d8d-c938-466b-9608-40e1151ff13e" providerId="ADAL" clId="{107D227A-AC1D-42DC-A016-BEFA7CF1CF03}" dt="2024-02-01T18:28:29.806" v="470" actId="1076"/>
          <ac:spMkLst>
            <pc:docMk/>
            <pc:sldMk cId="2159846744" sldId="5432"/>
            <ac:spMk id="6" creationId="{E7833E37-9551-3F49-FA41-C25E2185BB44}"/>
          </ac:spMkLst>
        </pc:spChg>
        <pc:spChg chg="mod">
          <ac:chgData name="Edgar Gutierrez" userId="04662d8d-c938-466b-9608-40e1151ff13e" providerId="ADAL" clId="{107D227A-AC1D-42DC-A016-BEFA7CF1CF03}" dt="2024-02-01T18:28:29.806" v="470" actId="1076"/>
          <ac:spMkLst>
            <pc:docMk/>
            <pc:sldMk cId="2159846744" sldId="5432"/>
            <ac:spMk id="7" creationId="{DFFA0D9F-19C5-062F-910F-6B6ECBAD0F2D}"/>
          </ac:spMkLst>
        </pc:spChg>
        <pc:spChg chg="mod">
          <ac:chgData name="Edgar Gutierrez" userId="04662d8d-c938-466b-9608-40e1151ff13e" providerId="ADAL" clId="{107D227A-AC1D-42DC-A016-BEFA7CF1CF03}" dt="2024-02-01T18:28:29.806" v="470" actId="1076"/>
          <ac:spMkLst>
            <pc:docMk/>
            <pc:sldMk cId="2159846744" sldId="5432"/>
            <ac:spMk id="12" creationId="{ECF5A8E4-7D79-3E26-3B13-017A967FD331}"/>
          </ac:spMkLst>
        </pc:spChg>
        <pc:spChg chg="mod">
          <ac:chgData name="Edgar Gutierrez" userId="04662d8d-c938-466b-9608-40e1151ff13e" providerId="ADAL" clId="{107D227A-AC1D-42DC-A016-BEFA7CF1CF03}" dt="2024-02-01T18:28:29.806" v="470" actId="1076"/>
          <ac:spMkLst>
            <pc:docMk/>
            <pc:sldMk cId="2159846744" sldId="5432"/>
            <ac:spMk id="16" creationId="{5192B3A4-C446-C91F-D457-CAC37FFCD3E4}"/>
          </ac:spMkLst>
        </pc:spChg>
        <pc:spChg chg="mod">
          <ac:chgData name="Edgar Gutierrez" userId="04662d8d-c938-466b-9608-40e1151ff13e" providerId="ADAL" clId="{107D227A-AC1D-42DC-A016-BEFA7CF1CF03}" dt="2024-02-01T18:28:29.806" v="470" actId="1076"/>
          <ac:spMkLst>
            <pc:docMk/>
            <pc:sldMk cId="2159846744" sldId="5432"/>
            <ac:spMk id="19" creationId="{90D1AD15-6E64-1B7E-A774-519D1F7DB514}"/>
          </ac:spMkLst>
        </pc:spChg>
        <pc:grpChg chg="mod">
          <ac:chgData name="Edgar Gutierrez" userId="04662d8d-c938-466b-9608-40e1151ff13e" providerId="ADAL" clId="{107D227A-AC1D-42DC-A016-BEFA7CF1CF03}" dt="2024-02-01T18:28:29.806" v="470" actId="1076"/>
          <ac:grpSpMkLst>
            <pc:docMk/>
            <pc:sldMk cId="2159846744" sldId="5432"/>
            <ac:grpSpMk id="9" creationId="{A2DAB76E-3D30-3215-8B5F-5C6CB7A2A886}"/>
          </ac:grpSpMkLst>
        </pc:grpChg>
        <pc:grpChg chg="mod">
          <ac:chgData name="Edgar Gutierrez" userId="04662d8d-c938-466b-9608-40e1151ff13e" providerId="ADAL" clId="{107D227A-AC1D-42DC-A016-BEFA7CF1CF03}" dt="2024-02-01T18:28:29.806" v="470" actId="1076"/>
          <ac:grpSpMkLst>
            <pc:docMk/>
            <pc:sldMk cId="2159846744" sldId="5432"/>
            <ac:grpSpMk id="10" creationId="{2DE3F30A-5D00-0F20-A5FC-B18125C81C72}"/>
          </ac:grpSpMkLst>
        </pc:grpChg>
        <pc:grpChg chg="mod">
          <ac:chgData name="Edgar Gutierrez" userId="04662d8d-c938-466b-9608-40e1151ff13e" providerId="ADAL" clId="{107D227A-AC1D-42DC-A016-BEFA7CF1CF03}" dt="2024-02-01T18:28:29.806" v="470" actId="1076"/>
          <ac:grpSpMkLst>
            <pc:docMk/>
            <pc:sldMk cId="2159846744" sldId="5432"/>
            <ac:grpSpMk id="14" creationId="{17490882-CD74-2DC0-35B4-D628958024C9}"/>
          </ac:grpSpMkLst>
        </pc:grpChg>
        <pc:picChg chg="mod">
          <ac:chgData name="Edgar Gutierrez" userId="04662d8d-c938-466b-9608-40e1151ff13e" providerId="ADAL" clId="{107D227A-AC1D-42DC-A016-BEFA7CF1CF03}" dt="2024-02-01T18:28:29.806" v="470" actId="1076"/>
          <ac:picMkLst>
            <pc:docMk/>
            <pc:sldMk cId="2159846744" sldId="5432"/>
            <ac:picMk id="11" creationId="{2B1D3696-E5CC-F896-8C81-A5C452936626}"/>
          </ac:picMkLst>
        </pc:picChg>
        <pc:picChg chg="mod">
          <ac:chgData name="Edgar Gutierrez" userId="04662d8d-c938-466b-9608-40e1151ff13e" providerId="ADAL" clId="{107D227A-AC1D-42DC-A016-BEFA7CF1CF03}" dt="2024-02-01T18:28:29.806" v="470" actId="1076"/>
          <ac:picMkLst>
            <pc:docMk/>
            <pc:sldMk cId="2159846744" sldId="5432"/>
            <ac:picMk id="13" creationId="{C5A82C2D-128A-C717-653E-9022D153814D}"/>
          </ac:picMkLst>
        </pc:picChg>
        <pc:picChg chg="mod">
          <ac:chgData name="Edgar Gutierrez" userId="04662d8d-c938-466b-9608-40e1151ff13e" providerId="ADAL" clId="{107D227A-AC1D-42DC-A016-BEFA7CF1CF03}" dt="2024-02-01T18:28:29.806" v="470" actId="1076"/>
          <ac:picMkLst>
            <pc:docMk/>
            <pc:sldMk cId="2159846744" sldId="5432"/>
            <ac:picMk id="15" creationId="{EE475911-61F5-64CC-7E72-7C182AAA8AD1}"/>
          </ac:picMkLst>
        </pc:picChg>
        <pc:picChg chg="mod">
          <ac:chgData name="Edgar Gutierrez" userId="04662d8d-c938-466b-9608-40e1151ff13e" providerId="ADAL" clId="{107D227A-AC1D-42DC-A016-BEFA7CF1CF03}" dt="2024-02-01T18:28:29.806" v="470" actId="1076"/>
          <ac:picMkLst>
            <pc:docMk/>
            <pc:sldMk cId="2159846744" sldId="5432"/>
            <ac:picMk id="17" creationId="{F64AA782-2A8C-881D-C9AC-E3F111A42257}"/>
          </ac:picMkLst>
        </pc:picChg>
        <pc:picChg chg="mod">
          <ac:chgData name="Edgar Gutierrez" userId="04662d8d-c938-466b-9608-40e1151ff13e" providerId="ADAL" clId="{107D227A-AC1D-42DC-A016-BEFA7CF1CF03}" dt="2024-02-01T18:28:29.806" v="470" actId="1076"/>
          <ac:picMkLst>
            <pc:docMk/>
            <pc:sldMk cId="2159846744" sldId="5432"/>
            <ac:picMk id="1026" creationId="{838F27E1-0285-FD6C-48FC-1130DAEAFE4C}"/>
          </ac:picMkLst>
        </pc:picChg>
        <pc:picChg chg="mod">
          <ac:chgData name="Edgar Gutierrez" userId="04662d8d-c938-466b-9608-40e1151ff13e" providerId="ADAL" clId="{107D227A-AC1D-42DC-A016-BEFA7CF1CF03}" dt="2024-02-01T18:28:29.806" v="470" actId="1076"/>
          <ac:picMkLst>
            <pc:docMk/>
            <pc:sldMk cId="2159846744" sldId="5432"/>
            <ac:picMk id="1028" creationId="{1C2AA44F-ABB5-2080-438A-89B9841CF486}"/>
          </ac:picMkLst>
        </pc:picChg>
        <pc:picChg chg="mod">
          <ac:chgData name="Edgar Gutierrez" userId="04662d8d-c938-466b-9608-40e1151ff13e" providerId="ADAL" clId="{107D227A-AC1D-42DC-A016-BEFA7CF1CF03}" dt="2024-02-01T18:28:29.806" v="470" actId="1076"/>
          <ac:picMkLst>
            <pc:docMk/>
            <pc:sldMk cId="2159846744" sldId="5432"/>
            <ac:picMk id="1030" creationId="{B60487D3-F4A9-3D2F-A386-D9B282978967}"/>
          </ac:picMkLst>
        </pc:picChg>
      </pc:sldChg>
      <pc:sldChg chg="addSp modSp add mod modTransition modAnim">
        <pc:chgData name="Edgar Gutierrez" userId="04662d8d-c938-466b-9608-40e1151ff13e" providerId="ADAL" clId="{107D227A-AC1D-42DC-A016-BEFA7CF1CF03}" dt="2024-02-01T21:52:16.809" v="520"/>
        <pc:sldMkLst>
          <pc:docMk/>
          <pc:sldMk cId="2447539785" sldId="5433"/>
        </pc:sldMkLst>
        <pc:spChg chg="add mod ord">
          <ac:chgData name="Edgar Gutierrez" userId="04662d8d-c938-466b-9608-40e1151ff13e" providerId="ADAL" clId="{107D227A-AC1D-42DC-A016-BEFA7CF1CF03}" dt="2024-01-19T19:37:42.901" v="146" actId="167"/>
          <ac:spMkLst>
            <pc:docMk/>
            <pc:sldMk cId="2447539785" sldId="5433"/>
            <ac:spMk id="2" creationId="{093B1A7B-FC46-400F-B5FB-4D55E599A1D4}"/>
          </ac:spMkLst>
        </pc:spChg>
        <pc:spChg chg="mod">
          <ac:chgData name="Edgar Gutierrez" userId="04662d8d-c938-466b-9608-40e1151ff13e" providerId="ADAL" clId="{107D227A-AC1D-42DC-A016-BEFA7CF1CF03}" dt="2024-01-19T19:44:28.073" v="193" actId="404"/>
          <ac:spMkLst>
            <pc:docMk/>
            <pc:sldMk cId="2447539785" sldId="5433"/>
            <ac:spMk id="3" creationId="{A5FBB5F1-730E-A709-CCEF-9657AF652F61}"/>
          </ac:spMkLst>
        </pc:spChg>
        <pc:spChg chg="mod">
          <ac:chgData name="Edgar Gutierrez" userId="04662d8d-c938-466b-9608-40e1151ff13e" providerId="ADAL" clId="{107D227A-AC1D-42DC-A016-BEFA7CF1CF03}" dt="2024-01-19T19:43:10.789" v="186" actId="207"/>
          <ac:spMkLst>
            <pc:docMk/>
            <pc:sldMk cId="2447539785" sldId="5433"/>
            <ac:spMk id="30" creationId="{264BB801-5622-92AA-4812-4518E2B19418}"/>
          </ac:spMkLst>
        </pc:spChg>
      </pc:sldChg>
      <pc:sldChg chg="addSp modSp add mod modTransition modAnim">
        <pc:chgData name="Edgar Gutierrez" userId="04662d8d-c938-466b-9608-40e1151ff13e" providerId="ADAL" clId="{107D227A-AC1D-42DC-A016-BEFA7CF1CF03}" dt="2024-02-01T21:52:16.809" v="520"/>
        <pc:sldMkLst>
          <pc:docMk/>
          <pc:sldMk cId="7964058" sldId="5437"/>
        </pc:sldMkLst>
        <pc:spChg chg="add mod ord">
          <ac:chgData name="Edgar Gutierrez" userId="04662d8d-c938-466b-9608-40e1151ff13e" providerId="ADAL" clId="{107D227A-AC1D-42DC-A016-BEFA7CF1CF03}" dt="2024-01-19T19:38:06.045" v="152" actId="167"/>
          <ac:spMkLst>
            <pc:docMk/>
            <pc:sldMk cId="7964058" sldId="5437"/>
            <ac:spMk id="2" creationId="{2B69B125-1CAF-0A50-F9BE-61CB337D4371}"/>
          </ac:spMkLst>
        </pc:spChg>
        <pc:spChg chg="mod">
          <ac:chgData name="Edgar Gutierrez" userId="04662d8d-c938-466b-9608-40e1151ff13e" providerId="ADAL" clId="{107D227A-AC1D-42DC-A016-BEFA7CF1CF03}" dt="2024-01-19T19:42:51.332" v="184" actId="207"/>
          <ac:spMkLst>
            <pc:docMk/>
            <pc:sldMk cId="7964058" sldId="5437"/>
            <ac:spMk id="10" creationId="{60B6B05D-2D39-EA79-9C9B-30724D8A95FF}"/>
          </ac:spMkLst>
        </pc:spChg>
      </pc:sldChg>
      <pc:sldChg chg="addSp modSp add mod modTransition modAnim">
        <pc:chgData name="Edgar Gutierrez" userId="04662d8d-c938-466b-9608-40e1151ff13e" providerId="ADAL" clId="{107D227A-AC1D-42DC-A016-BEFA7CF1CF03}" dt="2024-02-01T21:52:16.809" v="520"/>
        <pc:sldMkLst>
          <pc:docMk/>
          <pc:sldMk cId="2908069847" sldId="5441"/>
        </pc:sldMkLst>
        <pc:spChg chg="add mod ord">
          <ac:chgData name="Edgar Gutierrez" userId="04662d8d-c938-466b-9608-40e1151ff13e" providerId="ADAL" clId="{107D227A-AC1D-42DC-A016-BEFA7CF1CF03}" dt="2024-01-19T19:39:10.194" v="160" actId="167"/>
          <ac:spMkLst>
            <pc:docMk/>
            <pc:sldMk cId="2908069847" sldId="5441"/>
            <ac:spMk id="3" creationId="{CC9D8755-FF01-6CA5-332E-8A3B01B73DB3}"/>
          </ac:spMkLst>
        </pc:spChg>
        <pc:spChg chg="mod">
          <ac:chgData name="Edgar Gutierrez" userId="04662d8d-c938-466b-9608-40e1151ff13e" providerId="ADAL" clId="{107D227A-AC1D-42DC-A016-BEFA7CF1CF03}" dt="2024-01-19T19:47:06.654" v="240" actId="207"/>
          <ac:spMkLst>
            <pc:docMk/>
            <pc:sldMk cId="2908069847" sldId="5441"/>
            <ac:spMk id="6" creationId="{AE7E0BAE-31D3-3632-A2B5-02B0E3189F3D}"/>
          </ac:spMkLst>
        </pc:spChg>
      </pc:sldChg>
      <pc:sldChg chg="addSp modSp add mod modTransition modAnim">
        <pc:chgData name="Edgar Gutierrez" userId="04662d8d-c938-466b-9608-40e1151ff13e" providerId="ADAL" clId="{107D227A-AC1D-42DC-A016-BEFA7CF1CF03}" dt="2024-02-01T21:52:16.809" v="520"/>
        <pc:sldMkLst>
          <pc:docMk/>
          <pc:sldMk cId="1356495802" sldId="5442"/>
        </pc:sldMkLst>
        <pc:spChg chg="add mod ord">
          <ac:chgData name="Edgar Gutierrez" userId="04662d8d-c938-466b-9608-40e1151ff13e" providerId="ADAL" clId="{107D227A-AC1D-42DC-A016-BEFA7CF1CF03}" dt="2024-01-19T19:39:14.793" v="162" actId="167"/>
          <ac:spMkLst>
            <pc:docMk/>
            <pc:sldMk cId="1356495802" sldId="5442"/>
            <ac:spMk id="2" creationId="{B93C0ED4-413B-D562-416E-9E1E63EF0AA9}"/>
          </ac:spMkLst>
        </pc:spChg>
        <pc:spChg chg="mod">
          <ac:chgData name="Edgar Gutierrez" userId="04662d8d-c938-466b-9608-40e1151ff13e" providerId="ADAL" clId="{107D227A-AC1D-42DC-A016-BEFA7CF1CF03}" dt="2024-01-19T19:47:12.364" v="241" actId="207"/>
          <ac:spMkLst>
            <pc:docMk/>
            <pc:sldMk cId="1356495802" sldId="5442"/>
            <ac:spMk id="6" creationId="{AE7E0BAE-31D3-3632-A2B5-02B0E3189F3D}"/>
          </ac:spMkLst>
        </pc:spChg>
      </pc:sldChg>
      <pc:sldChg chg="addSp modSp add mod ord modTransition modAnim">
        <pc:chgData name="Edgar Gutierrez" userId="04662d8d-c938-466b-9608-40e1151ff13e" providerId="ADAL" clId="{107D227A-AC1D-42DC-A016-BEFA7CF1CF03}" dt="2024-02-01T21:52:16.809" v="520"/>
        <pc:sldMkLst>
          <pc:docMk/>
          <pc:sldMk cId="2217206737" sldId="5457"/>
        </pc:sldMkLst>
        <pc:spChg chg="add mod ord">
          <ac:chgData name="Edgar Gutierrez" userId="04662d8d-c938-466b-9608-40e1151ff13e" providerId="ADAL" clId="{107D227A-AC1D-42DC-A016-BEFA7CF1CF03}" dt="2024-01-19T19:40:09.491" v="167" actId="167"/>
          <ac:spMkLst>
            <pc:docMk/>
            <pc:sldMk cId="2217206737" sldId="5457"/>
            <ac:spMk id="3" creationId="{AAEBE525-4F4B-821A-BE79-5A01616A3D2B}"/>
          </ac:spMkLst>
        </pc:spChg>
        <pc:spChg chg="mod">
          <ac:chgData name="Edgar Gutierrez" userId="04662d8d-c938-466b-9608-40e1151ff13e" providerId="ADAL" clId="{107D227A-AC1D-42DC-A016-BEFA7CF1CF03}" dt="2024-01-19T19:47:36.647" v="244" actId="1076"/>
          <ac:spMkLst>
            <pc:docMk/>
            <pc:sldMk cId="2217206737" sldId="5457"/>
            <ac:spMk id="16" creationId="{27ACD801-4847-168E-52C8-CE286A1C85C1}"/>
          </ac:spMkLst>
        </pc:spChg>
        <pc:spChg chg="mod">
          <ac:chgData name="Edgar Gutierrez" userId="04662d8d-c938-466b-9608-40e1151ff13e" providerId="ADAL" clId="{107D227A-AC1D-42DC-A016-BEFA7CF1CF03}" dt="2024-01-19T19:57:56.211" v="341" actId="207"/>
          <ac:spMkLst>
            <pc:docMk/>
            <pc:sldMk cId="2217206737" sldId="5457"/>
            <ac:spMk id="39" creationId="{4707CE57-D868-01A5-DC9C-B576E7D6D6BC}"/>
          </ac:spMkLst>
        </pc:spChg>
        <pc:grpChg chg="add mod">
          <ac:chgData name="Edgar Gutierrez" userId="04662d8d-c938-466b-9608-40e1151ff13e" providerId="ADAL" clId="{107D227A-AC1D-42DC-A016-BEFA7CF1CF03}" dt="2024-01-19T19:47:36.647" v="244" actId="1076"/>
          <ac:grpSpMkLst>
            <pc:docMk/>
            <pc:sldMk cId="2217206737" sldId="5457"/>
            <ac:grpSpMk id="7" creationId="{AE88717A-B035-7081-157B-ADE8A939109C}"/>
          </ac:grpSpMkLst>
        </pc:grpChg>
        <pc:grpChg chg="mod">
          <ac:chgData name="Edgar Gutierrez" userId="04662d8d-c938-466b-9608-40e1151ff13e" providerId="ADAL" clId="{107D227A-AC1D-42DC-A016-BEFA7CF1CF03}" dt="2024-01-19T19:47:36.647" v="244" actId="1076"/>
          <ac:grpSpMkLst>
            <pc:docMk/>
            <pc:sldMk cId="2217206737" sldId="5457"/>
            <ac:grpSpMk id="9" creationId="{4952CD72-01C6-F481-AA66-5B9A11B8553D}"/>
          </ac:grpSpMkLst>
        </pc:grpChg>
        <pc:picChg chg="mod">
          <ac:chgData name="Edgar Gutierrez" userId="04662d8d-c938-466b-9608-40e1151ff13e" providerId="ADAL" clId="{107D227A-AC1D-42DC-A016-BEFA7CF1CF03}" dt="2024-01-19T19:47:36.647" v="244" actId="1076"/>
          <ac:picMkLst>
            <pc:docMk/>
            <pc:sldMk cId="2217206737" sldId="5457"/>
            <ac:picMk id="10" creationId="{52558B5D-8198-F8CB-3B3E-EB661767BF2E}"/>
          </ac:picMkLst>
        </pc:picChg>
        <pc:picChg chg="mod">
          <ac:chgData name="Edgar Gutierrez" userId="04662d8d-c938-466b-9608-40e1151ff13e" providerId="ADAL" clId="{107D227A-AC1D-42DC-A016-BEFA7CF1CF03}" dt="2024-01-19T19:47:36.647" v="244" actId="1076"/>
          <ac:picMkLst>
            <pc:docMk/>
            <pc:sldMk cId="2217206737" sldId="5457"/>
            <ac:picMk id="15" creationId="{336194EC-CF62-3559-5742-B6CE0FE66544}"/>
          </ac:picMkLst>
        </pc:picChg>
      </pc:sldChg>
      <pc:sldChg chg="addSp modSp add mod modTransition modAnim modCm">
        <pc:chgData name="Edgar Gutierrez" userId="04662d8d-c938-466b-9608-40e1151ff13e" providerId="ADAL" clId="{107D227A-AC1D-42DC-A016-BEFA7CF1CF03}" dt="2024-02-01T21:52:16.809" v="520"/>
        <pc:sldMkLst>
          <pc:docMk/>
          <pc:sldMk cId="4263749026" sldId="5458"/>
        </pc:sldMkLst>
        <pc:spChg chg="add mod ord">
          <ac:chgData name="Edgar Gutierrez" userId="04662d8d-c938-466b-9608-40e1151ff13e" providerId="ADAL" clId="{107D227A-AC1D-42DC-A016-BEFA7CF1CF03}" dt="2024-01-19T19:52:55.764" v="303" actId="167"/>
          <ac:spMkLst>
            <pc:docMk/>
            <pc:sldMk cId="4263749026" sldId="5458"/>
            <ac:spMk id="3" creationId="{8F4EE9B0-9791-94B6-9CBC-EF4291440645}"/>
          </ac:spMkLst>
        </pc:spChg>
        <pc:spChg chg="mod">
          <ac:chgData name="Edgar Gutierrez" userId="04662d8d-c938-466b-9608-40e1151ff13e" providerId="ADAL" clId="{107D227A-AC1D-42DC-A016-BEFA7CF1CF03}" dt="2024-01-19T19:53:48.907" v="308" actId="207"/>
          <ac:spMkLst>
            <pc:docMk/>
            <pc:sldMk cId="4263749026" sldId="5458"/>
            <ac:spMk id="6" creationId="{AE7E0BAE-31D3-3632-A2B5-02B0E3189F3D}"/>
          </ac:spMkLst>
        </pc:spChg>
        <pc:extLst>
          <p:ext xmlns:p="http://schemas.openxmlformats.org/presentationml/2006/main" uri="{D6D511B9-2390-475A-947B-AFAB55BFBCF1}">
            <pc226:cmChg xmlns:pc226="http://schemas.microsoft.com/office/powerpoint/2022/06/main/command" chg="mod modTsk">
              <pc226:chgData name="Edgar Gutierrez" userId="04662d8d-c938-466b-9608-40e1151ff13e" providerId="ADAL" clId="{107D227A-AC1D-42DC-A016-BEFA7CF1CF03}" dt="2024-02-01T18:22:34.820" v="388"/>
              <pc2:cmMkLst xmlns:pc2="http://schemas.microsoft.com/office/powerpoint/2019/9/main/command">
                <pc:docMk/>
                <pc:sldMk cId="4263749026" sldId="5458"/>
                <pc2:cmMk id="{9517C776-5F7D-4542-8D6D-2FA5C03F1871}"/>
              </pc2:cmMkLst>
              <pc226:cmRplyChg chg="add mod">
                <pc226:chgData name="Edgar Gutierrez" userId="04662d8d-c938-466b-9608-40e1151ff13e" providerId="ADAL" clId="{107D227A-AC1D-42DC-A016-BEFA7CF1CF03}" dt="2024-02-01T18:22:34.820" v="388"/>
                <pc2:cmRplyMkLst xmlns:pc2="http://schemas.microsoft.com/office/powerpoint/2019/9/main/command">
                  <pc:docMk/>
                  <pc:sldMk cId="4263749026" sldId="5458"/>
                  <pc2:cmMk id="{9517C776-5F7D-4542-8D6D-2FA5C03F1871}"/>
                  <pc2:cmRplyMk id="{046EF2B8-BCA6-4E18-80B0-8E22C25F1FF9}"/>
                </pc2:cmRplyMkLst>
              </pc226:cmRplyChg>
            </pc226:cmChg>
          </p:ext>
        </pc:extLst>
      </pc:sldChg>
      <pc:sldChg chg="addSp modSp add mod modTransition modAnim">
        <pc:chgData name="Edgar Gutierrez" userId="04662d8d-c938-466b-9608-40e1151ff13e" providerId="ADAL" clId="{107D227A-AC1D-42DC-A016-BEFA7CF1CF03}" dt="2024-02-01T21:52:16.809" v="520"/>
        <pc:sldMkLst>
          <pc:docMk/>
          <pc:sldMk cId="2104291159" sldId="5459"/>
        </pc:sldMkLst>
        <pc:spChg chg="mod">
          <ac:chgData name="Edgar Gutierrez" userId="04662d8d-c938-466b-9608-40e1151ff13e" providerId="ADAL" clId="{107D227A-AC1D-42DC-A016-BEFA7CF1CF03}" dt="2024-01-19T19:53:36.712" v="305" actId="207"/>
          <ac:spMkLst>
            <pc:docMk/>
            <pc:sldMk cId="2104291159" sldId="5459"/>
            <ac:spMk id="6" creationId="{AE7E0BAE-31D3-3632-A2B5-02B0E3189F3D}"/>
          </ac:spMkLst>
        </pc:spChg>
        <pc:spChg chg="add mod ord">
          <ac:chgData name="Edgar Gutierrez" userId="04662d8d-c938-466b-9608-40e1151ff13e" providerId="ADAL" clId="{107D227A-AC1D-42DC-A016-BEFA7CF1CF03}" dt="2024-01-19T19:53:42.124" v="307" actId="167"/>
          <ac:spMkLst>
            <pc:docMk/>
            <pc:sldMk cId="2104291159" sldId="5459"/>
            <ac:spMk id="13" creationId="{4E62843D-87A5-7FC2-3AEA-55F61EB27580}"/>
          </ac:spMkLst>
        </pc:spChg>
      </pc:sldChg>
      <pc:sldChg chg="addSp modSp add mod modTransition modAnim">
        <pc:chgData name="Edgar Gutierrez" userId="04662d8d-c938-466b-9608-40e1151ff13e" providerId="ADAL" clId="{107D227A-AC1D-42DC-A016-BEFA7CF1CF03}" dt="2024-02-01T21:52:16.809" v="520"/>
        <pc:sldMkLst>
          <pc:docMk/>
          <pc:sldMk cId="107116864" sldId="5460"/>
        </pc:sldMkLst>
        <pc:spChg chg="add mod ord">
          <ac:chgData name="Edgar Gutierrez" userId="04662d8d-c938-466b-9608-40e1151ff13e" providerId="ADAL" clId="{107D227A-AC1D-42DC-A016-BEFA7CF1CF03}" dt="2024-01-19T19:55:15.505" v="319" actId="167"/>
          <ac:spMkLst>
            <pc:docMk/>
            <pc:sldMk cId="107116864" sldId="5460"/>
            <ac:spMk id="3" creationId="{FD9D88BA-B317-AF6F-C3BF-CCF49B9BCAA3}"/>
          </ac:spMkLst>
        </pc:spChg>
        <pc:spChg chg="mod">
          <ac:chgData name="Edgar Gutierrez" userId="04662d8d-c938-466b-9608-40e1151ff13e" providerId="ADAL" clId="{107D227A-AC1D-42DC-A016-BEFA7CF1CF03}" dt="2024-01-19T19:55:23.185" v="320" actId="207"/>
          <ac:spMkLst>
            <pc:docMk/>
            <pc:sldMk cId="107116864" sldId="5460"/>
            <ac:spMk id="6" creationId="{AE7E0BAE-31D3-3632-A2B5-02B0E3189F3D}"/>
          </ac:spMkLst>
        </pc:spChg>
      </pc:sldChg>
      <pc:sldChg chg="addSp modSp add mod modTransition modAnim">
        <pc:chgData name="Edgar Gutierrez" userId="04662d8d-c938-466b-9608-40e1151ff13e" providerId="ADAL" clId="{107D227A-AC1D-42DC-A016-BEFA7CF1CF03}" dt="2024-02-01T21:52:16.809" v="520"/>
        <pc:sldMkLst>
          <pc:docMk/>
          <pc:sldMk cId="4141734805" sldId="5461"/>
        </pc:sldMkLst>
        <pc:spChg chg="add mod ord">
          <ac:chgData name="Edgar Gutierrez" userId="04662d8d-c938-466b-9608-40e1151ff13e" providerId="ADAL" clId="{107D227A-AC1D-42DC-A016-BEFA7CF1CF03}" dt="2024-01-19T19:55:51.545" v="325" actId="167"/>
          <ac:spMkLst>
            <pc:docMk/>
            <pc:sldMk cId="4141734805" sldId="5461"/>
            <ac:spMk id="2" creationId="{121ADF6E-9985-6F73-71B8-D19E1BD48CCC}"/>
          </ac:spMkLst>
        </pc:spChg>
        <pc:spChg chg="add mod">
          <ac:chgData name="Edgar Gutierrez" userId="04662d8d-c938-466b-9608-40e1151ff13e" providerId="ADAL" clId="{107D227A-AC1D-42DC-A016-BEFA7CF1CF03}" dt="2024-01-22T23:09:14.041" v="377" actId="13926"/>
          <ac:spMkLst>
            <pc:docMk/>
            <pc:sldMk cId="4141734805" sldId="5461"/>
            <ac:spMk id="6" creationId="{285271CF-9392-A1AB-CC35-49006DCC9CC0}"/>
          </ac:spMkLst>
        </pc:spChg>
        <pc:spChg chg="mod">
          <ac:chgData name="Edgar Gutierrez" userId="04662d8d-c938-466b-9608-40e1151ff13e" providerId="ADAL" clId="{107D227A-AC1D-42DC-A016-BEFA7CF1CF03}" dt="2024-01-19T19:56:15.892" v="326" actId="207"/>
          <ac:spMkLst>
            <pc:docMk/>
            <pc:sldMk cId="4141734805" sldId="5461"/>
            <ac:spMk id="24" creationId="{5D791301-A17E-A0A6-6071-A396C2BC3243}"/>
          </ac:spMkLst>
        </pc:spChg>
      </pc:sldChg>
      <pc:sldChg chg="addSp modSp add mod modTransition modAnim">
        <pc:chgData name="Edgar Gutierrez" userId="04662d8d-c938-466b-9608-40e1151ff13e" providerId="ADAL" clId="{107D227A-AC1D-42DC-A016-BEFA7CF1CF03}" dt="2024-02-01T21:52:16.809" v="520"/>
        <pc:sldMkLst>
          <pc:docMk/>
          <pc:sldMk cId="3934062548" sldId="5462"/>
        </pc:sldMkLst>
        <pc:spChg chg="add mod ord">
          <ac:chgData name="Edgar Gutierrez" userId="04662d8d-c938-466b-9608-40e1151ff13e" providerId="ADAL" clId="{107D227A-AC1D-42DC-A016-BEFA7CF1CF03}" dt="2024-01-19T19:56:49.141" v="331" actId="167"/>
          <ac:spMkLst>
            <pc:docMk/>
            <pc:sldMk cId="3934062548" sldId="5462"/>
            <ac:spMk id="4" creationId="{0B4BB669-F022-2654-33E8-37B2BD45B997}"/>
          </ac:spMkLst>
        </pc:spChg>
        <pc:spChg chg="mod">
          <ac:chgData name="Edgar Gutierrez" userId="04662d8d-c938-466b-9608-40e1151ff13e" providerId="ADAL" clId="{107D227A-AC1D-42DC-A016-BEFA7CF1CF03}" dt="2024-01-19T19:57:24.005" v="340" actId="207"/>
          <ac:spMkLst>
            <pc:docMk/>
            <pc:sldMk cId="3934062548" sldId="5462"/>
            <ac:spMk id="24" creationId="{5D791301-A17E-A0A6-6071-A396C2BC3243}"/>
          </ac:spMkLst>
        </pc:spChg>
      </pc:sldChg>
      <pc:sldChg chg="addSp modSp add mod modTransition modAnim modCm">
        <pc:chgData name="Edgar Gutierrez" userId="04662d8d-c938-466b-9608-40e1151ff13e" providerId="ADAL" clId="{107D227A-AC1D-42DC-A016-BEFA7CF1CF03}" dt="2024-02-01T21:52:16.809" v="520"/>
        <pc:sldMkLst>
          <pc:docMk/>
          <pc:sldMk cId="1994634545" sldId="5463"/>
        </pc:sldMkLst>
        <pc:spChg chg="add mod ord">
          <ac:chgData name="Edgar Gutierrez" userId="04662d8d-c938-466b-9608-40e1151ff13e" providerId="ADAL" clId="{107D227A-AC1D-42DC-A016-BEFA7CF1CF03}" dt="2024-01-19T19:57:01.997" v="335" actId="167"/>
          <ac:spMkLst>
            <pc:docMk/>
            <pc:sldMk cId="1994634545" sldId="5463"/>
            <ac:spMk id="2" creationId="{CAA9300A-E216-2362-7A0B-D04F4E924186}"/>
          </ac:spMkLst>
        </pc:spChg>
        <pc:spChg chg="add mod">
          <ac:chgData name="Edgar Gutierrez" userId="04662d8d-c938-466b-9608-40e1151ff13e" providerId="ADAL" clId="{107D227A-AC1D-42DC-A016-BEFA7CF1CF03}" dt="2024-02-01T18:25:29.330" v="410" actId="14100"/>
          <ac:spMkLst>
            <pc:docMk/>
            <pc:sldMk cId="1994634545" sldId="5463"/>
            <ac:spMk id="7" creationId="{EB48BBC7-0954-F3F3-9C50-0E4F28FF3EB1}"/>
          </ac:spMkLst>
        </pc:spChg>
        <pc:spChg chg="add mod">
          <ac:chgData name="Edgar Gutierrez" userId="04662d8d-c938-466b-9608-40e1151ff13e" providerId="ADAL" clId="{107D227A-AC1D-42DC-A016-BEFA7CF1CF03}" dt="2024-02-01T18:25:43.272" v="412" actId="14100"/>
          <ac:spMkLst>
            <pc:docMk/>
            <pc:sldMk cId="1994634545" sldId="5463"/>
            <ac:spMk id="8" creationId="{2EC39EB3-5FBC-2EE4-AC0F-831F40881E79}"/>
          </ac:spMkLst>
        </pc:spChg>
        <pc:spChg chg="add mod">
          <ac:chgData name="Edgar Gutierrez" userId="04662d8d-c938-466b-9608-40e1151ff13e" providerId="ADAL" clId="{107D227A-AC1D-42DC-A016-BEFA7CF1CF03}" dt="2024-02-01T18:25:49.500" v="414" actId="14100"/>
          <ac:spMkLst>
            <pc:docMk/>
            <pc:sldMk cId="1994634545" sldId="5463"/>
            <ac:spMk id="9" creationId="{8E11C95F-FB16-C5D7-3DAA-3412ADA06104}"/>
          </ac:spMkLst>
        </pc:spChg>
        <pc:spChg chg="add mod">
          <ac:chgData name="Edgar Gutierrez" userId="04662d8d-c938-466b-9608-40e1151ff13e" providerId="ADAL" clId="{107D227A-AC1D-42DC-A016-BEFA7CF1CF03}" dt="2024-02-01T18:25:45.888" v="413" actId="14100"/>
          <ac:spMkLst>
            <pc:docMk/>
            <pc:sldMk cId="1994634545" sldId="5463"/>
            <ac:spMk id="13" creationId="{BE1DEE2E-110B-0A6A-FE0B-5E8F9F35BD9B}"/>
          </ac:spMkLst>
        </pc:spChg>
        <pc:spChg chg="mod">
          <ac:chgData name="Edgar Gutierrez" userId="04662d8d-c938-466b-9608-40e1151ff13e" providerId="ADAL" clId="{107D227A-AC1D-42DC-A016-BEFA7CF1CF03}" dt="2024-01-19T19:57:19.914" v="339" actId="207"/>
          <ac:spMkLst>
            <pc:docMk/>
            <pc:sldMk cId="1994634545" sldId="5463"/>
            <ac:spMk id="24" creationId="{5D791301-A17E-A0A6-6071-A396C2BC3243}"/>
          </ac:spMkLst>
        </pc:spChg>
        <pc:grpChg chg="add mod">
          <ac:chgData name="Edgar Gutierrez" userId="04662d8d-c938-466b-9608-40e1151ff13e" providerId="ADAL" clId="{107D227A-AC1D-42DC-A016-BEFA7CF1CF03}" dt="2024-02-01T18:24:29.144" v="407" actId="164"/>
          <ac:grpSpMkLst>
            <pc:docMk/>
            <pc:sldMk cId="1994634545" sldId="5463"/>
            <ac:grpSpMk id="21" creationId="{5C4F9536-508F-1089-519C-2E791E3FEF4B}"/>
          </ac:grpSpMkLst>
        </pc:grpChg>
        <pc:picChg chg="mod">
          <ac:chgData name="Edgar Gutierrez" userId="04662d8d-c938-466b-9608-40e1151ff13e" providerId="ADAL" clId="{107D227A-AC1D-42DC-A016-BEFA7CF1CF03}" dt="2024-02-01T18:26:02.178" v="424" actId="1035"/>
          <ac:picMkLst>
            <pc:docMk/>
            <pc:sldMk cId="1994634545" sldId="5463"/>
            <ac:picMk id="5" creationId="{8EABBE94-C78A-2A32-D3A6-D1F0B0B01EA8}"/>
          </ac:picMkLst>
        </pc:picChg>
        <pc:extLst>
          <p:ext xmlns:p="http://schemas.openxmlformats.org/presentationml/2006/main" uri="{D6D511B9-2390-475A-947B-AFAB55BFBCF1}">
            <pc226:cmChg xmlns:pc226="http://schemas.microsoft.com/office/powerpoint/2022/06/main/command" chg="mod">
              <pc226:chgData name="Edgar Gutierrez" userId="04662d8d-c938-466b-9608-40e1151ff13e" providerId="ADAL" clId="{107D227A-AC1D-42DC-A016-BEFA7CF1CF03}" dt="2024-02-01T18:25:22.144" v="409"/>
              <pc2:cmMkLst xmlns:pc2="http://schemas.microsoft.com/office/powerpoint/2019/9/main/command">
                <pc:docMk/>
                <pc:sldMk cId="1994634545" sldId="5463"/>
                <pc2:cmMk id="{0C01E8E8-7332-49A9-B92B-C601618FA9AB}"/>
              </pc2:cmMkLst>
              <pc226:cmRplyChg chg="add">
                <pc226:chgData name="Edgar Gutierrez" userId="04662d8d-c938-466b-9608-40e1151ff13e" providerId="ADAL" clId="{107D227A-AC1D-42DC-A016-BEFA7CF1CF03}" dt="2024-02-01T18:25:15.868" v="408"/>
                <pc2:cmRplyMkLst xmlns:pc2="http://schemas.microsoft.com/office/powerpoint/2019/9/main/command">
                  <pc:docMk/>
                  <pc:sldMk cId="1994634545" sldId="5463"/>
                  <pc2:cmMk id="{0C01E8E8-7332-49A9-B92B-C601618FA9AB}"/>
                  <pc2:cmRplyMk id="{F9171654-798E-437C-A52D-530DCB3ED084}"/>
                </pc2:cmRplyMkLst>
              </pc226:cmRplyChg>
            </pc226:cmChg>
          </p:ext>
        </pc:extLst>
      </pc:sldChg>
      <pc:sldChg chg="addSp modSp add mod modTransition modAnim">
        <pc:chgData name="Edgar Gutierrez" userId="04662d8d-c938-466b-9608-40e1151ff13e" providerId="ADAL" clId="{107D227A-AC1D-42DC-A016-BEFA7CF1CF03}" dt="2024-02-01T21:52:16.809" v="520"/>
        <pc:sldMkLst>
          <pc:docMk/>
          <pc:sldMk cId="4188268026" sldId="5464"/>
        </pc:sldMkLst>
        <pc:spChg chg="add mod ord">
          <ac:chgData name="Edgar Gutierrez" userId="04662d8d-c938-466b-9608-40e1151ff13e" providerId="ADAL" clId="{107D227A-AC1D-42DC-A016-BEFA7CF1CF03}" dt="2024-01-19T19:57:07.683" v="337" actId="167"/>
          <ac:spMkLst>
            <pc:docMk/>
            <pc:sldMk cId="4188268026" sldId="5464"/>
            <ac:spMk id="4" creationId="{BC63CCF4-01C1-7158-1AFA-2A5EF79A41B8}"/>
          </ac:spMkLst>
        </pc:spChg>
        <pc:spChg chg="mod">
          <ac:chgData name="Edgar Gutierrez" userId="04662d8d-c938-466b-9608-40e1151ff13e" providerId="ADAL" clId="{107D227A-AC1D-42DC-A016-BEFA7CF1CF03}" dt="2024-01-19T19:57:14.990" v="338" actId="207"/>
          <ac:spMkLst>
            <pc:docMk/>
            <pc:sldMk cId="4188268026" sldId="5464"/>
            <ac:spMk id="24" creationId="{5D791301-A17E-A0A6-6071-A396C2BC3243}"/>
          </ac:spMkLst>
        </pc:spChg>
        <pc:picChg chg="mod">
          <ac:chgData name="Edgar Gutierrez" userId="04662d8d-c938-466b-9608-40e1151ff13e" providerId="ADAL" clId="{107D227A-AC1D-42DC-A016-BEFA7CF1CF03}" dt="2024-02-01T18:26:27.657" v="427" actId="1076"/>
          <ac:picMkLst>
            <pc:docMk/>
            <pc:sldMk cId="4188268026" sldId="5464"/>
            <ac:picMk id="5" creationId="{A12FF6AB-A704-A6BF-5490-B85199C34461}"/>
          </ac:picMkLst>
        </pc:picChg>
        <pc:picChg chg="mod">
          <ac:chgData name="Edgar Gutierrez" userId="04662d8d-c938-466b-9608-40e1151ff13e" providerId="ADAL" clId="{107D227A-AC1D-42DC-A016-BEFA7CF1CF03}" dt="2024-02-01T18:26:27.657" v="427" actId="1076"/>
          <ac:picMkLst>
            <pc:docMk/>
            <pc:sldMk cId="4188268026" sldId="5464"/>
            <ac:picMk id="7" creationId="{02244CBA-360B-EA6E-266B-57A6E0ECD821}"/>
          </ac:picMkLst>
        </pc:picChg>
      </pc:sldChg>
      <pc:sldChg chg="addSp modSp add mod modTransition modAnim">
        <pc:chgData name="Edgar Gutierrez" userId="04662d8d-c938-466b-9608-40e1151ff13e" providerId="ADAL" clId="{107D227A-AC1D-42DC-A016-BEFA7CF1CF03}" dt="2024-02-01T21:52:16.809" v="520"/>
        <pc:sldMkLst>
          <pc:docMk/>
          <pc:sldMk cId="1065012414" sldId="5465"/>
        </pc:sldMkLst>
        <pc:spChg chg="add mod ord">
          <ac:chgData name="Edgar Gutierrez" userId="04662d8d-c938-466b-9608-40e1151ff13e" providerId="ADAL" clId="{107D227A-AC1D-42DC-A016-BEFA7CF1CF03}" dt="2024-01-19T19:50:35.206" v="280" actId="1076"/>
          <ac:spMkLst>
            <pc:docMk/>
            <pc:sldMk cId="1065012414" sldId="5465"/>
            <ac:spMk id="2" creationId="{0B689421-3779-F3F1-F3F4-032C676B7486}"/>
          </ac:spMkLst>
        </pc:spChg>
        <pc:spChg chg="mod">
          <ac:chgData name="Edgar Gutierrez" userId="04662d8d-c938-466b-9608-40e1151ff13e" providerId="ADAL" clId="{107D227A-AC1D-42DC-A016-BEFA7CF1CF03}" dt="2024-01-19T19:50:12.931" v="275" actId="14100"/>
          <ac:spMkLst>
            <pc:docMk/>
            <pc:sldMk cId="1065012414" sldId="5465"/>
            <ac:spMk id="10" creationId="{BAA6C918-A8F5-B30F-9109-F94A7A4BF153}"/>
          </ac:spMkLst>
        </pc:spChg>
        <pc:spChg chg="mod">
          <ac:chgData name="Edgar Gutierrez" userId="04662d8d-c938-466b-9608-40e1151ff13e" providerId="ADAL" clId="{107D227A-AC1D-42DC-A016-BEFA7CF1CF03}" dt="2024-01-19T19:51:40.714" v="291" actId="208"/>
          <ac:spMkLst>
            <pc:docMk/>
            <pc:sldMk cId="1065012414" sldId="5465"/>
            <ac:spMk id="13" creationId="{3AC0DBB8-CAE9-9991-FFA0-60098457C8B7}"/>
          </ac:spMkLst>
        </pc:spChg>
        <pc:spChg chg="mod">
          <ac:chgData name="Edgar Gutierrez" userId="04662d8d-c938-466b-9608-40e1151ff13e" providerId="ADAL" clId="{107D227A-AC1D-42DC-A016-BEFA7CF1CF03}" dt="2024-01-19T19:50:39.363" v="281" actId="1076"/>
          <ac:spMkLst>
            <pc:docMk/>
            <pc:sldMk cId="1065012414" sldId="5465"/>
            <ac:spMk id="18" creationId="{A8C23C9F-2FB9-9846-F4AA-9DEE67E09645}"/>
          </ac:spMkLst>
        </pc:spChg>
        <pc:spChg chg="mod">
          <ac:chgData name="Edgar Gutierrez" userId="04662d8d-c938-466b-9608-40e1151ff13e" providerId="ADAL" clId="{107D227A-AC1D-42DC-A016-BEFA7CF1CF03}" dt="2024-01-19T19:58:19.401" v="344" actId="207"/>
          <ac:spMkLst>
            <pc:docMk/>
            <pc:sldMk cId="1065012414" sldId="5465"/>
            <ac:spMk id="22" creationId="{47D88DCC-763A-E135-543F-22618062FCFB}"/>
          </ac:spMkLst>
        </pc:spChg>
        <pc:grpChg chg="add mod">
          <ac:chgData name="Edgar Gutierrez" userId="04662d8d-c938-466b-9608-40e1151ff13e" providerId="ADAL" clId="{107D227A-AC1D-42DC-A016-BEFA7CF1CF03}" dt="2024-01-19T19:50:39.363" v="281" actId="1076"/>
          <ac:grpSpMkLst>
            <pc:docMk/>
            <pc:sldMk cId="1065012414" sldId="5465"/>
            <ac:grpSpMk id="14" creationId="{9EA7BFE8-5A81-FB8B-55C4-F7B8B6A6538C}"/>
          </ac:grpSpMkLst>
        </pc:grpChg>
        <pc:grpChg chg="mod">
          <ac:chgData name="Edgar Gutierrez" userId="04662d8d-c938-466b-9608-40e1151ff13e" providerId="ADAL" clId="{107D227A-AC1D-42DC-A016-BEFA7CF1CF03}" dt="2024-01-19T19:50:39.363" v="281" actId="1076"/>
          <ac:grpSpMkLst>
            <pc:docMk/>
            <pc:sldMk cId="1065012414" sldId="5465"/>
            <ac:grpSpMk id="15" creationId="{6A20E44F-ACC8-AD4A-D270-48A17DA654DA}"/>
          </ac:grpSpMkLst>
        </pc:grpChg>
        <pc:picChg chg="mod">
          <ac:chgData name="Edgar Gutierrez" userId="04662d8d-c938-466b-9608-40e1151ff13e" providerId="ADAL" clId="{107D227A-AC1D-42DC-A016-BEFA7CF1CF03}" dt="2024-01-19T19:50:39.363" v="281" actId="1076"/>
          <ac:picMkLst>
            <pc:docMk/>
            <pc:sldMk cId="1065012414" sldId="5465"/>
            <ac:picMk id="16" creationId="{BE678C1D-40FA-BB3F-7548-F90C0D64A3D2}"/>
          </ac:picMkLst>
        </pc:picChg>
        <pc:picChg chg="mod">
          <ac:chgData name="Edgar Gutierrez" userId="04662d8d-c938-466b-9608-40e1151ff13e" providerId="ADAL" clId="{107D227A-AC1D-42DC-A016-BEFA7CF1CF03}" dt="2024-01-19T19:50:39.363" v="281" actId="1076"/>
          <ac:picMkLst>
            <pc:docMk/>
            <pc:sldMk cId="1065012414" sldId="5465"/>
            <ac:picMk id="17" creationId="{5B849C2D-71F9-9C13-261A-AA1373B0BA78}"/>
          </ac:picMkLst>
        </pc:picChg>
      </pc:sldChg>
      <pc:sldChg chg="addSp modSp add mod modTransition modAnim">
        <pc:chgData name="Edgar Gutierrez" userId="04662d8d-c938-466b-9608-40e1151ff13e" providerId="ADAL" clId="{107D227A-AC1D-42DC-A016-BEFA7CF1CF03}" dt="2024-02-01T21:52:16.809" v="520"/>
        <pc:sldMkLst>
          <pc:docMk/>
          <pc:sldMk cId="984158316" sldId="5466"/>
        </pc:sldMkLst>
        <pc:spChg chg="mod">
          <ac:chgData name="Edgar Gutierrez" userId="04662d8d-c938-466b-9608-40e1151ff13e" providerId="ADAL" clId="{107D227A-AC1D-42DC-A016-BEFA7CF1CF03}" dt="2024-01-19T19:58:25.834" v="345" actId="207"/>
          <ac:spMkLst>
            <pc:docMk/>
            <pc:sldMk cId="984158316" sldId="5466"/>
            <ac:spMk id="2" creationId="{0AAA0B87-FE39-0F6F-D5F5-21EFAA6B8B67}"/>
          </ac:spMkLst>
        </pc:spChg>
        <pc:spChg chg="add mod ord">
          <ac:chgData name="Edgar Gutierrez" userId="04662d8d-c938-466b-9608-40e1151ff13e" providerId="ADAL" clId="{107D227A-AC1D-42DC-A016-BEFA7CF1CF03}" dt="2024-01-19T19:50:26.201" v="277" actId="167"/>
          <ac:spMkLst>
            <pc:docMk/>
            <pc:sldMk cId="984158316" sldId="5466"/>
            <ac:spMk id="3" creationId="{BC5AE86C-4BBD-AF74-9EBC-4560A1E8BB9C}"/>
          </ac:spMkLst>
        </pc:spChg>
        <pc:spChg chg="mod">
          <ac:chgData name="Edgar Gutierrez" userId="04662d8d-c938-466b-9608-40e1151ff13e" providerId="ADAL" clId="{107D227A-AC1D-42DC-A016-BEFA7CF1CF03}" dt="2024-01-19T19:51:32.701" v="290" actId="208"/>
          <ac:spMkLst>
            <pc:docMk/>
            <pc:sldMk cId="984158316" sldId="5466"/>
            <ac:spMk id="13" creationId="{3AC0DBB8-CAE9-9991-FFA0-60098457C8B7}"/>
          </ac:spMkLst>
        </pc:spChg>
        <pc:spChg chg="mod">
          <ac:chgData name="Edgar Gutierrez" userId="04662d8d-c938-466b-9608-40e1151ff13e" providerId="ADAL" clId="{107D227A-AC1D-42DC-A016-BEFA7CF1CF03}" dt="2024-01-19T19:50:45.971" v="283" actId="1076"/>
          <ac:spMkLst>
            <pc:docMk/>
            <pc:sldMk cId="984158316" sldId="5466"/>
            <ac:spMk id="20" creationId="{A661E3BD-9B2D-0E96-5088-B15DB2C77597}"/>
          </ac:spMkLst>
        </pc:spChg>
        <pc:grpChg chg="add mod">
          <ac:chgData name="Edgar Gutierrez" userId="04662d8d-c938-466b-9608-40e1151ff13e" providerId="ADAL" clId="{107D227A-AC1D-42DC-A016-BEFA7CF1CF03}" dt="2024-01-19T19:50:45.971" v="283" actId="1076"/>
          <ac:grpSpMkLst>
            <pc:docMk/>
            <pc:sldMk cId="984158316" sldId="5466"/>
            <ac:grpSpMk id="16" creationId="{3EC43D93-532C-ACBA-33B2-98E9C15658BC}"/>
          </ac:grpSpMkLst>
        </pc:grpChg>
        <pc:grpChg chg="mod">
          <ac:chgData name="Edgar Gutierrez" userId="04662d8d-c938-466b-9608-40e1151ff13e" providerId="ADAL" clId="{107D227A-AC1D-42DC-A016-BEFA7CF1CF03}" dt="2024-01-19T19:50:45.971" v="283" actId="1076"/>
          <ac:grpSpMkLst>
            <pc:docMk/>
            <pc:sldMk cId="984158316" sldId="5466"/>
            <ac:grpSpMk id="17" creationId="{A4E44E85-D18C-8E52-3054-78CF76E27F47}"/>
          </ac:grpSpMkLst>
        </pc:grpChg>
        <pc:picChg chg="mod">
          <ac:chgData name="Edgar Gutierrez" userId="04662d8d-c938-466b-9608-40e1151ff13e" providerId="ADAL" clId="{107D227A-AC1D-42DC-A016-BEFA7CF1CF03}" dt="2024-01-19T19:50:45.971" v="283" actId="1076"/>
          <ac:picMkLst>
            <pc:docMk/>
            <pc:sldMk cId="984158316" sldId="5466"/>
            <ac:picMk id="18" creationId="{1A9300DA-B0AF-BD03-2E0E-86212AEFB95F}"/>
          </ac:picMkLst>
        </pc:picChg>
        <pc:picChg chg="mod">
          <ac:chgData name="Edgar Gutierrez" userId="04662d8d-c938-466b-9608-40e1151ff13e" providerId="ADAL" clId="{107D227A-AC1D-42DC-A016-BEFA7CF1CF03}" dt="2024-01-19T19:50:45.971" v="283" actId="1076"/>
          <ac:picMkLst>
            <pc:docMk/>
            <pc:sldMk cId="984158316" sldId="5466"/>
            <ac:picMk id="19" creationId="{5B79F742-4B9D-7D5F-1FF5-CF71A32345C0}"/>
          </ac:picMkLst>
        </pc:picChg>
      </pc:sldChg>
      <pc:sldChg chg="addSp modSp add del mod modAnim modCm">
        <pc:chgData name="Edgar Gutierrez" userId="04662d8d-c938-466b-9608-40e1151ff13e" providerId="ADAL" clId="{107D227A-AC1D-42DC-A016-BEFA7CF1CF03}" dt="2024-02-01T18:20:53.269" v="384" actId="47"/>
        <pc:sldMkLst>
          <pc:docMk/>
          <pc:sldMk cId="357236685" sldId="5468"/>
        </pc:sldMkLst>
        <pc:spChg chg="mod">
          <ac:chgData name="Edgar Gutierrez" userId="04662d8d-c938-466b-9608-40e1151ff13e" providerId="ADAL" clId="{107D227A-AC1D-42DC-A016-BEFA7CF1CF03}" dt="2024-01-19T19:58:36.715" v="347" actId="207"/>
          <ac:spMkLst>
            <pc:docMk/>
            <pc:sldMk cId="357236685" sldId="5468"/>
            <ac:spMk id="2" creationId="{0AAA0B87-FE39-0F6F-D5F5-21EFAA6B8B67}"/>
          </ac:spMkLst>
        </pc:spChg>
        <pc:spChg chg="mod">
          <ac:chgData name="Edgar Gutierrez" userId="04662d8d-c938-466b-9608-40e1151ff13e" providerId="ADAL" clId="{107D227A-AC1D-42DC-A016-BEFA7CF1CF03}" dt="2024-01-19T19:51:23.831" v="288" actId="208"/>
          <ac:spMkLst>
            <pc:docMk/>
            <pc:sldMk cId="357236685" sldId="5468"/>
            <ac:spMk id="13" creationId="{3AC0DBB8-CAE9-9991-FFA0-60098457C8B7}"/>
          </ac:spMkLst>
        </pc:spChg>
        <pc:spChg chg="mod">
          <ac:chgData name="Edgar Gutierrez" userId="04662d8d-c938-466b-9608-40e1151ff13e" providerId="ADAL" clId="{107D227A-AC1D-42DC-A016-BEFA7CF1CF03}" dt="2024-01-19T19:51:07.572" v="287" actId="1076"/>
          <ac:spMkLst>
            <pc:docMk/>
            <pc:sldMk cId="357236685" sldId="5468"/>
            <ac:spMk id="20" creationId="{3325F369-6A97-7D4A-5E92-133C532F1438}"/>
          </ac:spMkLst>
        </pc:spChg>
        <pc:spChg chg="add mod ord">
          <ac:chgData name="Edgar Gutierrez" userId="04662d8d-c938-466b-9608-40e1151ff13e" providerId="ADAL" clId="{107D227A-AC1D-42DC-A016-BEFA7CF1CF03}" dt="2024-01-19T19:52:28.532" v="298" actId="167"/>
          <ac:spMkLst>
            <pc:docMk/>
            <pc:sldMk cId="357236685" sldId="5468"/>
            <ac:spMk id="21" creationId="{098703FD-F4C2-04EC-ED07-EFF8EF215E7C}"/>
          </ac:spMkLst>
        </pc:spChg>
        <pc:grpChg chg="add mod">
          <ac:chgData name="Edgar Gutierrez" userId="04662d8d-c938-466b-9608-40e1151ff13e" providerId="ADAL" clId="{107D227A-AC1D-42DC-A016-BEFA7CF1CF03}" dt="2024-01-19T19:51:07.572" v="287" actId="1076"/>
          <ac:grpSpMkLst>
            <pc:docMk/>
            <pc:sldMk cId="357236685" sldId="5468"/>
            <ac:grpSpMk id="4" creationId="{C05540D2-1635-016A-5B51-FB569F013C1E}"/>
          </ac:grpSpMkLst>
        </pc:grpChg>
        <pc:grpChg chg="mod">
          <ac:chgData name="Edgar Gutierrez" userId="04662d8d-c938-466b-9608-40e1151ff13e" providerId="ADAL" clId="{107D227A-AC1D-42DC-A016-BEFA7CF1CF03}" dt="2024-01-19T19:51:07.572" v="287" actId="1076"/>
          <ac:grpSpMkLst>
            <pc:docMk/>
            <pc:sldMk cId="357236685" sldId="5468"/>
            <ac:grpSpMk id="17" creationId="{3B17259D-6E6C-F651-C69A-E01EA93C1DF9}"/>
          </ac:grpSpMkLst>
        </pc:grpChg>
        <pc:picChg chg="mod">
          <ac:chgData name="Edgar Gutierrez" userId="04662d8d-c938-466b-9608-40e1151ff13e" providerId="ADAL" clId="{107D227A-AC1D-42DC-A016-BEFA7CF1CF03}" dt="2024-01-19T19:51:07.572" v="287" actId="1076"/>
          <ac:picMkLst>
            <pc:docMk/>
            <pc:sldMk cId="357236685" sldId="5468"/>
            <ac:picMk id="18" creationId="{5EAC8714-B447-77FE-1700-FF631D81B3C6}"/>
          </ac:picMkLst>
        </pc:picChg>
        <pc:picChg chg="mod">
          <ac:chgData name="Edgar Gutierrez" userId="04662d8d-c938-466b-9608-40e1151ff13e" providerId="ADAL" clId="{107D227A-AC1D-42DC-A016-BEFA7CF1CF03}" dt="2024-01-19T19:51:07.572" v="287" actId="1076"/>
          <ac:picMkLst>
            <pc:docMk/>
            <pc:sldMk cId="357236685" sldId="5468"/>
            <ac:picMk id="19" creationId="{C9940641-C74E-9F11-403A-23C94160CAAE}"/>
          </ac:picMkLst>
        </pc:picChg>
        <pc:extLst>
          <p:ext xmlns:p="http://schemas.openxmlformats.org/presentationml/2006/main" uri="{D6D511B9-2390-475A-947B-AFAB55BFBCF1}">
            <pc226:cmChg xmlns:pc226="http://schemas.microsoft.com/office/powerpoint/2022/06/main/command" chg="">
              <pc226:chgData name="Edgar Gutierrez" userId="04662d8d-c938-466b-9608-40e1151ff13e" providerId="ADAL" clId="{107D227A-AC1D-42DC-A016-BEFA7CF1CF03}" dt="2024-02-01T18:20:51.751" v="383"/>
              <pc2:cmMkLst xmlns:pc2="http://schemas.microsoft.com/office/powerpoint/2019/9/main/command">
                <pc:docMk/>
                <pc:sldMk cId="357236685" sldId="5468"/>
                <pc2:cmMk id="{0DBDFFFD-2B3C-4E5F-AB33-C011A0FFC4C4}"/>
              </pc2:cmMkLst>
              <pc226:cmRplyChg chg="add">
                <pc226:chgData name="Edgar Gutierrez" userId="04662d8d-c938-466b-9608-40e1151ff13e" providerId="ADAL" clId="{107D227A-AC1D-42DC-A016-BEFA7CF1CF03}" dt="2024-02-01T18:20:51.751" v="383"/>
                <pc2:cmRplyMkLst xmlns:pc2="http://schemas.microsoft.com/office/powerpoint/2019/9/main/command">
                  <pc:docMk/>
                  <pc:sldMk cId="357236685" sldId="5468"/>
                  <pc2:cmMk id="{0DBDFFFD-2B3C-4E5F-AB33-C011A0FFC4C4}"/>
                  <pc2:cmRplyMk id="{10CF6DC6-4133-4CFA-BE7C-100BEF3357B6}"/>
                </pc2:cmRplyMkLst>
              </pc226:cmRplyChg>
            </pc226:cmChg>
          </p:ext>
        </pc:extLst>
      </pc:sldChg>
      <pc:sldChg chg="addSp modSp add del mod modAnim modCm">
        <pc:chgData name="Edgar Gutierrez" userId="04662d8d-c938-466b-9608-40e1151ff13e" providerId="ADAL" clId="{107D227A-AC1D-42DC-A016-BEFA7CF1CF03}" dt="2024-02-01T18:20:47.493" v="382" actId="47"/>
        <pc:sldMkLst>
          <pc:docMk/>
          <pc:sldMk cId="2372850632" sldId="5469"/>
        </pc:sldMkLst>
        <pc:spChg chg="mod">
          <ac:chgData name="Edgar Gutierrez" userId="04662d8d-c938-466b-9608-40e1151ff13e" providerId="ADAL" clId="{107D227A-AC1D-42DC-A016-BEFA7CF1CF03}" dt="2024-01-19T19:50:53.618" v="285" actId="1076"/>
          <ac:spMkLst>
            <pc:docMk/>
            <pc:sldMk cId="2372850632" sldId="5469"/>
            <ac:spMk id="11" creationId="{BE1CD43B-436E-4C72-8984-6D6CE06C4560}"/>
          </ac:spMkLst>
        </pc:spChg>
        <pc:spChg chg="add mod ord">
          <ac:chgData name="Edgar Gutierrez" userId="04662d8d-c938-466b-9608-40e1151ff13e" providerId="ADAL" clId="{107D227A-AC1D-42DC-A016-BEFA7CF1CF03}" dt="2024-01-19T19:51:59.151" v="293" actId="167"/>
          <ac:spMkLst>
            <pc:docMk/>
            <pc:sldMk cId="2372850632" sldId="5469"/>
            <ac:spMk id="14" creationId="{47C0AC75-F684-4605-1357-1D166FFFD9B5}"/>
          </ac:spMkLst>
        </pc:spChg>
        <pc:spChg chg="mod">
          <ac:chgData name="Edgar Gutierrez" userId="04662d8d-c938-466b-9608-40e1151ff13e" providerId="ADAL" clId="{107D227A-AC1D-42DC-A016-BEFA7CF1CF03}" dt="2024-01-19T19:51:28.512" v="289" actId="208"/>
          <ac:spMkLst>
            <pc:docMk/>
            <pc:sldMk cId="2372850632" sldId="5469"/>
            <ac:spMk id="21" creationId="{065BF9F6-68F4-CA0F-00CF-539FD3F646E8}"/>
          </ac:spMkLst>
        </pc:spChg>
        <pc:spChg chg="mod">
          <ac:chgData name="Edgar Gutierrez" userId="04662d8d-c938-466b-9608-40e1151ff13e" providerId="ADAL" clId="{107D227A-AC1D-42DC-A016-BEFA7CF1CF03}" dt="2024-01-19T19:58:30.498" v="346" actId="207"/>
          <ac:spMkLst>
            <pc:docMk/>
            <pc:sldMk cId="2372850632" sldId="5469"/>
            <ac:spMk id="23" creationId="{99A8A8A1-7D9C-E6DE-C78B-F81B051A4D90}"/>
          </ac:spMkLst>
        </pc:spChg>
        <pc:grpChg chg="add mod">
          <ac:chgData name="Edgar Gutierrez" userId="04662d8d-c938-466b-9608-40e1151ff13e" providerId="ADAL" clId="{107D227A-AC1D-42DC-A016-BEFA7CF1CF03}" dt="2024-01-19T19:50:53.618" v="285" actId="1076"/>
          <ac:grpSpMkLst>
            <pc:docMk/>
            <pc:sldMk cId="2372850632" sldId="5469"/>
            <ac:grpSpMk id="2" creationId="{0EC3B9AA-C27E-06DB-8DBB-02A7D7B0E0BF}"/>
          </ac:grpSpMkLst>
        </pc:grpChg>
        <pc:grpChg chg="mod">
          <ac:chgData name="Edgar Gutierrez" userId="04662d8d-c938-466b-9608-40e1151ff13e" providerId="ADAL" clId="{107D227A-AC1D-42DC-A016-BEFA7CF1CF03}" dt="2024-01-19T19:50:53.618" v="285" actId="1076"/>
          <ac:grpSpMkLst>
            <pc:docMk/>
            <pc:sldMk cId="2372850632" sldId="5469"/>
            <ac:grpSpMk id="5" creationId="{C69D9DDD-BCB0-B2A6-C8E7-AD08BBCFBE17}"/>
          </ac:grpSpMkLst>
        </pc:grpChg>
        <pc:picChg chg="mod">
          <ac:chgData name="Edgar Gutierrez" userId="04662d8d-c938-466b-9608-40e1151ff13e" providerId="ADAL" clId="{107D227A-AC1D-42DC-A016-BEFA7CF1CF03}" dt="2024-01-19T19:50:53.618" v="285" actId="1076"/>
          <ac:picMkLst>
            <pc:docMk/>
            <pc:sldMk cId="2372850632" sldId="5469"/>
            <ac:picMk id="7" creationId="{DBA6154D-E333-413E-7669-98D26150B3D9}"/>
          </ac:picMkLst>
        </pc:picChg>
        <pc:picChg chg="mod">
          <ac:chgData name="Edgar Gutierrez" userId="04662d8d-c938-466b-9608-40e1151ff13e" providerId="ADAL" clId="{107D227A-AC1D-42DC-A016-BEFA7CF1CF03}" dt="2024-01-19T19:50:53.618" v="285" actId="1076"/>
          <ac:picMkLst>
            <pc:docMk/>
            <pc:sldMk cId="2372850632" sldId="5469"/>
            <ac:picMk id="9" creationId="{16FFFF98-2755-EAA3-F07D-5372E4E64E8E}"/>
          </ac:picMkLst>
        </pc:picChg>
        <pc:extLst>
          <p:ext xmlns:p="http://schemas.openxmlformats.org/presentationml/2006/main" uri="{D6D511B9-2390-475A-947B-AFAB55BFBCF1}">
            <pc226:cmChg xmlns:pc226="http://schemas.microsoft.com/office/powerpoint/2022/06/main/command" chg="">
              <pc226:chgData name="Edgar Gutierrez" userId="04662d8d-c938-466b-9608-40e1151ff13e" providerId="ADAL" clId="{107D227A-AC1D-42DC-A016-BEFA7CF1CF03}" dt="2024-02-01T18:20:44.413" v="381"/>
              <pc2:cmMkLst xmlns:pc2="http://schemas.microsoft.com/office/powerpoint/2019/9/main/command">
                <pc:docMk/>
                <pc:sldMk cId="2372850632" sldId="5469"/>
                <pc2:cmMk id="{6B92ED0B-77F0-4998-AD8B-B9193672964D}"/>
              </pc2:cmMkLst>
              <pc226:cmRplyChg chg="add">
                <pc226:chgData name="Edgar Gutierrez" userId="04662d8d-c938-466b-9608-40e1151ff13e" providerId="ADAL" clId="{107D227A-AC1D-42DC-A016-BEFA7CF1CF03}" dt="2024-02-01T18:20:44.413" v="381"/>
                <pc2:cmRplyMkLst xmlns:pc2="http://schemas.microsoft.com/office/powerpoint/2019/9/main/command">
                  <pc:docMk/>
                  <pc:sldMk cId="2372850632" sldId="5469"/>
                  <pc2:cmMk id="{6B92ED0B-77F0-4998-AD8B-B9193672964D}"/>
                  <pc2:cmRplyMk id="{AA947EF9-5413-444A-821F-30A9DCC5ABE4}"/>
                </pc2:cmRplyMkLst>
              </pc226:cmRplyChg>
            </pc226:cmChg>
          </p:ext>
        </pc:extLst>
      </pc:sldChg>
      <pc:sldChg chg="del">
        <pc:chgData name="Edgar Gutierrez" userId="04662d8d-c938-466b-9608-40e1151ff13e" providerId="ADAL" clId="{107D227A-AC1D-42DC-A016-BEFA7CF1CF03}" dt="2024-01-16T17:23:38.482" v="46" actId="47"/>
        <pc:sldMkLst>
          <pc:docMk/>
          <pc:sldMk cId="2825382782" sldId="2147377844"/>
        </pc:sldMkLst>
      </pc:sldChg>
      <pc:sldChg chg="del">
        <pc:chgData name="Edgar Gutierrez" userId="04662d8d-c938-466b-9608-40e1151ff13e" providerId="ADAL" clId="{107D227A-AC1D-42DC-A016-BEFA7CF1CF03}" dt="2024-01-16T17:20:51.055" v="33" actId="47"/>
        <pc:sldMkLst>
          <pc:docMk/>
          <pc:sldMk cId="3888012548" sldId="2147377860"/>
        </pc:sldMkLst>
      </pc:sldChg>
      <pc:sldChg chg="del">
        <pc:chgData name="Edgar Gutierrez" userId="04662d8d-c938-466b-9608-40e1151ff13e" providerId="ADAL" clId="{107D227A-AC1D-42DC-A016-BEFA7CF1CF03}" dt="2024-01-19T18:57:33.945" v="72" actId="47"/>
        <pc:sldMkLst>
          <pc:docMk/>
          <pc:sldMk cId="1638242039" sldId="2147377883"/>
        </pc:sldMkLst>
      </pc:sldChg>
      <pc:sldChg chg="del">
        <pc:chgData name="Edgar Gutierrez" userId="04662d8d-c938-466b-9608-40e1151ff13e" providerId="ADAL" clId="{107D227A-AC1D-42DC-A016-BEFA7CF1CF03}" dt="2024-01-16T17:21:10.126" v="37" actId="47"/>
        <pc:sldMkLst>
          <pc:docMk/>
          <pc:sldMk cId="1964285410" sldId="2147377999"/>
        </pc:sldMkLst>
      </pc:sldChg>
      <pc:sldChg chg="del">
        <pc:chgData name="Edgar Gutierrez" userId="04662d8d-c938-466b-9608-40e1151ff13e" providerId="ADAL" clId="{107D227A-AC1D-42DC-A016-BEFA7CF1CF03}" dt="2024-01-16T17:21:09.188" v="36" actId="47"/>
        <pc:sldMkLst>
          <pc:docMk/>
          <pc:sldMk cId="3158313784" sldId="2147378000"/>
        </pc:sldMkLst>
      </pc:sldChg>
      <pc:sldChg chg="del">
        <pc:chgData name="Edgar Gutierrez" userId="04662d8d-c938-466b-9608-40e1151ff13e" providerId="ADAL" clId="{107D227A-AC1D-42DC-A016-BEFA7CF1CF03}" dt="2024-01-16T17:21:10.863" v="38" actId="47"/>
        <pc:sldMkLst>
          <pc:docMk/>
          <pc:sldMk cId="4243553664" sldId="2147378006"/>
        </pc:sldMkLst>
      </pc:sldChg>
      <pc:sldChg chg="del">
        <pc:chgData name="Edgar Gutierrez" userId="04662d8d-c938-466b-9608-40e1151ff13e" providerId="ADAL" clId="{107D227A-AC1D-42DC-A016-BEFA7CF1CF03}" dt="2024-01-16T02:55:41.029" v="14" actId="47"/>
        <pc:sldMkLst>
          <pc:docMk/>
          <pc:sldMk cId="45474645" sldId="2147378007"/>
        </pc:sldMkLst>
      </pc:sldChg>
      <pc:sldChg chg="del">
        <pc:chgData name="Edgar Gutierrez" userId="04662d8d-c938-466b-9608-40e1151ff13e" providerId="ADAL" clId="{107D227A-AC1D-42DC-A016-BEFA7CF1CF03}" dt="2024-01-16T17:20:54.559" v="34" actId="47"/>
        <pc:sldMkLst>
          <pc:docMk/>
          <pc:sldMk cId="4130174719" sldId="2147378011"/>
        </pc:sldMkLst>
      </pc:sldChg>
      <pc:sldChg chg="del">
        <pc:chgData name="Edgar Gutierrez" userId="04662d8d-c938-466b-9608-40e1151ff13e" providerId="ADAL" clId="{107D227A-AC1D-42DC-A016-BEFA7CF1CF03}" dt="2024-01-16T02:55:04.623" v="0" actId="47"/>
        <pc:sldMkLst>
          <pc:docMk/>
          <pc:sldMk cId="185034546" sldId="2147378012"/>
        </pc:sldMkLst>
      </pc:sldChg>
      <pc:sldChg chg="del">
        <pc:chgData name="Edgar Gutierrez" userId="04662d8d-c938-466b-9608-40e1151ff13e" providerId="ADAL" clId="{107D227A-AC1D-42DC-A016-BEFA7CF1CF03}" dt="2024-01-16T02:55:36.912" v="11" actId="47"/>
        <pc:sldMkLst>
          <pc:docMk/>
          <pc:sldMk cId="3818002715" sldId="2147378013"/>
        </pc:sldMkLst>
      </pc:sldChg>
      <pc:sldChg chg="del">
        <pc:chgData name="Edgar Gutierrez" userId="04662d8d-c938-466b-9608-40e1151ff13e" providerId="ADAL" clId="{107D227A-AC1D-42DC-A016-BEFA7CF1CF03}" dt="2024-01-16T17:21:01.925" v="35" actId="47"/>
        <pc:sldMkLst>
          <pc:docMk/>
          <pc:sldMk cId="1784761924" sldId="2147378014"/>
        </pc:sldMkLst>
      </pc:sldChg>
      <pc:sldChg chg="del">
        <pc:chgData name="Edgar Gutierrez" userId="04662d8d-c938-466b-9608-40e1151ff13e" providerId="ADAL" clId="{107D227A-AC1D-42DC-A016-BEFA7CF1CF03}" dt="2024-01-16T02:55:05.777" v="1" actId="47"/>
        <pc:sldMkLst>
          <pc:docMk/>
          <pc:sldMk cId="1365639165" sldId="2147378021"/>
        </pc:sldMkLst>
      </pc:sldChg>
      <pc:sldChg chg="del">
        <pc:chgData name="Edgar Gutierrez" userId="04662d8d-c938-466b-9608-40e1151ff13e" providerId="ADAL" clId="{107D227A-AC1D-42DC-A016-BEFA7CF1CF03}" dt="2024-01-16T17:21:12.816" v="40" actId="47"/>
        <pc:sldMkLst>
          <pc:docMk/>
          <pc:sldMk cId="3332550365" sldId="2147378022"/>
        </pc:sldMkLst>
      </pc:sldChg>
      <pc:sldChg chg="del">
        <pc:chgData name="Edgar Gutierrez" userId="04662d8d-c938-466b-9608-40e1151ff13e" providerId="ADAL" clId="{107D227A-AC1D-42DC-A016-BEFA7CF1CF03}" dt="2024-01-16T02:55:41.506" v="15" actId="47"/>
        <pc:sldMkLst>
          <pc:docMk/>
          <pc:sldMk cId="1360555646" sldId="2147378023"/>
        </pc:sldMkLst>
      </pc:sldChg>
      <pc:sldChg chg="del">
        <pc:chgData name="Edgar Gutierrez" userId="04662d8d-c938-466b-9608-40e1151ff13e" providerId="ADAL" clId="{107D227A-AC1D-42DC-A016-BEFA7CF1CF03}" dt="2024-01-16T02:55:38.343" v="12" actId="47"/>
        <pc:sldMkLst>
          <pc:docMk/>
          <pc:sldMk cId="144362893" sldId="2147378037"/>
        </pc:sldMkLst>
      </pc:sldChg>
      <pc:sldChg chg="del">
        <pc:chgData name="Edgar Gutierrez" userId="04662d8d-c938-466b-9608-40e1151ff13e" providerId="ADAL" clId="{107D227A-AC1D-42DC-A016-BEFA7CF1CF03}" dt="2024-01-16T02:55:39.445" v="13" actId="47"/>
        <pc:sldMkLst>
          <pc:docMk/>
          <pc:sldMk cId="2566913057" sldId="2147378039"/>
        </pc:sldMkLst>
      </pc:sldChg>
      <pc:sldChg chg="del">
        <pc:chgData name="Edgar Gutierrez" userId="04662d8d-c938-466b-9608-40e1151ff13e" providerId="ADAL" clId="{107D227A-AC1D-42DC-A016-BEFA7CF1CF03}" dt="2024-01-16T02:55:31.287" v="4" actId="47"/>
        <pc:sldMkLst>
          <pc:docMk/>
          <pc:sldMk cId="450678536" sldId="2147378041"/>
        </pc:sldMkLst>
      </pc:sldChg>
      <pc:sldChg chg="del">
        <pc:chgData name="Edgar Gutierrez" userId="04662d8d-c938-466b-9608-40e1151ff13e" providerId="ADAL" clId="{107D227A-AC1D-42DC-A016-BEFA7CF1CF03}" dt="2024-01-16T02:55:35.281" v="9" actId="47"/>
        <pc:sldMkLst>
          <pc:docMk/>
          <pc:sldMk cId="1321736071" sldId="2147378044"/>
        </pc:sldMkLst>
      </pc:sldChg>
      <pc:sldChg chg="del">
        <pc:chgData name="Edgar Gutierrez" userId="04662d8d-c938-466b-9608-40e1151ff13e" providerId="ADAL" clId="{107D227A-AC1D-42DC-A016-BEFA7CF1CF03}" dt="2024-01-16T02:55:35.765" v="10" actId="47"/>
        <pc:sldMkLst>
          <pc:docMk/>
          <pc:sldMk cId="1501559071" sldId="2147378047"/>
        </pc:sldMkLst>
      </pc:sldChg>
      <pc:sldChg chg="del">
        <pc:chgData name="Edgar Gutierrez" userId="04662d8d-c938-466b-9608-40e1151ff13e" providerId="ADAL" clId="{107D227A-AC1D-42DC-A016-BEFA7CF1CF03}" dt="2024-01-16T02:55:29.980" v="3" actId="47"/>
        <pc:sldMkLst>
          <pc:docMk/>
          <pc:sldMk cId="1361601969" sldId="2147378048"/>
        </pc:sldMkLst>
      </pc:sldChg>
      <pc:sldChg chg="del">
        <pc:chgData name="Edgar Gutierrez" userId="04662d8d-c938-466b-9608-40e1151ff13e" providerId="ADAL" clId="{107D227A-AC1D-42DC-A016-BEFA7CF1CF03}" dt="2024-01-19T18:57:33.945" v="72" actId="47"/>
        <pc:sldMkLst>
          <pc:docMk/>
          <pc:sldMk cId="3457285324" sldId="2147378052"/>
        </pc:sldMkLst>
      </pc:sldChg>
      <pc:sldChg chg="del">
        <pc:chgData name="Edgar Gutierrez" userId="04662d8d-c938-466b-9608-40e1151ff13e" providerId="ADAL" clId="{107D227A-AC1D-42DC-A016-BEFA7CF1CF03}" dt="2024-01-16T17:21:11.699" v="39" actId="47"/>
        <pc:sldMkLst>
          <pc:docMk/>
          <pc:sldMk cId="3816160720" sldId="2147378054"/>
        </pc:sldMkLst>
      </pc:sldChg>
      <pc:sldChg chg="del">
        <pc:chgData name="Edgar Gutierrez" userId="04662d8d-c938-466b-9608-40e1151ff13e" providerId="ADAL" clId="{107D227A-AC1D-42DC-A016-BEFA7CF1CF03}" dt="2024-01-16T02:55:33.465" v="6" actId="47"/>
        <pc:sldMkLst>
          <pc:docMk/>
          <pc:sldMk cId="2828800904" sldId="2147378055"/>
        </pc:sldMkLst>
      </pc:sldChg>
      <pc:sldChg chg="del">
        <pc:chgData name="Edgar Gutierrez" userId="04662d8d-c938-466b-9608-40e1151ff13e" providerId="ADAL" clId="{107D227A-AC1D-42DC-A016-BEFA7CF1CF03}" dt="2024-01-16T02:55:32.399" v="5" actId="47"/>
        <pc:sldMkLst>
          <pc:docMk/>
          <pc:sldMk cId="1819956733" sldId="2147378056"/>
        </pc:sldMkLst>
      </pc:sldChg>
      <pc:sldChg chg="del">
        <pc:chgData name="Edgar Gutierrez" userId="04662d8d-c938-466b-9608-40e1151ff13e" providerId="ADAL" clId="{107D227A-AC1D-42DC-A016-BEFA7CF1CF03}" dt="2024-01-16T02:55:34.762" v="8" actId="47"/>
        <pc:sldMkLst>
          <pc:docMk/>
          <pc:sldMk cId="1457314217" sldId="2147378057"/>
        </pc:sldMkLst>
      </pc:sldChg>
      <pc:sldChg chg="del">
        <pc:chgData name="Edgar Gutierrez" userId="04662d8d-c938-466b-9608-40e1151ff13e" providerId="ADAL" clId="{107D227A-AC1D-42DC-A016-BEFA7CF1CF03}" dt="2024-01-16T02:55:34.206" v="7" actId="47"/>
        <pc:sldMkLst>
          <pc:docMk/>
          <pc:sldMk cId="1646134851" sldId="2147378058"/>
        </pc:sldMkLst>
      </pc:sldChg>
      <pc:sldChg chg="del">
        <pc:chgData name="Edgar Gutierrez" userId="04662d8d-c938-466b-9608-40e1151ff13e" providerId="ADAL" clId="{107D227A-AC1D-42DC-A016-BEFA7CF1CF03}" dt="2024-01-19T18:31:23.992" v="54" actId="47"/>
        <pc:sldMkLst>
          <pc:docMk/>
          <pc:sldMk cId="2246693722" sldId="2147378059"/>
        </pc:sldMkLst>
      </pc:sldChg>
      <pc:sldChg chg="del">
        <pc:chgData name="Edgar Gutierrez" userId="04662d8d-c938-466b-9608-40e1151ff13e" providerId="ADAL" clId="{107D227A-AC1D-42DC-A016-BEFA7CF1CF03}" dt="2024-01-16T02:55:26.567" v="2" actId="47"/>
        <pc:sldMkLst>
          <pc:docMk/>
          <pc:sldMk cId="2400174401" sldId="2147378075"/>
        </pc:sldMkLst>
      </pc:sldChg>
      <pc:sldChg chg="del">
        <pc:chgData name="Edgar Gutierrez" userId="04662d8d-c938-466b-9608-40e1151ff13e" providerId="ADAL" clId="{107D227A-AC1D-42DC-A016-BEFA7CF1CF03}" dt="2024-01-19T18:31:24.730" v="55" actId="47"/>
        <pc:sldMkLst>
          <pc:docMk/>
          <pc:sldMk cId="3188363266" sldId="2147378076"/>
        </pc:sldMkLst>
      </pc:sldChg>
      <pc:sldChg chg="del">
        <pc:chgData name="Edgar Gutierrez" userId="04662d8d-c938-466b-9608-40e1151ff13e" providerId="ADAL" clId="{107D227A-AC1D-42DC-A016-BEFA7CF1CF03}" dt="2024-01-16T17:28:51.799" v="52" actId="47"/>
        <pc:sldMkLst>
          <pc:docMk/>
          <pc:sldMk cId="2281501096" sldId="2147378156"/>
        </pc:sldMkLst>
      </pc:sldChg>
      <pc:sldChg chg="del">
        <pc:chgData name="Edgar Gutierrez" userId="04662d8d-c938-466b-9608-40e1151ff13e" providerId="ADAL" clId="{107D227A-AC1D-42DC-A016-BEFA7CF1CF03}" dt="2024-01-19T18:57:33.945" v="72" actId="47"/>
        <pc:sldMkLst>
          <pc:docMk/>
          <pc:sldMk cId="63720154" sldId="2147378160"/>
        </pc:sldMkLst>
      </pc:sldChg>
      <pc:sldChg chg="del">
        <pc:chgData name="Edgar Gutierrez" userId="04662d8d-c938-466b-9608-40e1151ff13e" providerId="ADAL" clId="{107D227A-AC1D-42DC-A016-BEFA7CF1CF03}" dt="2024-01-16T17:23:33.317" v="45" actId="47"/>
        <pc:sldMkLst>
          <pc:docMk/>
          <pc:sldMk cId="1396572046" sldId="2147378162"/>
        </pc:sldMkLst>
      </pc:sldChg>
      <pc:sldChg chg="del">
        <pc:chgData name="Edgar Gutierrez" userId="04662d8d-c938-466b-9608-40e1151ff13e" providerId="ADAL" clId="{107D227A-AC1D-42DC-A016-BEFA7CF1CF03}" dt="2024-01-19T18:57:33.945" v="72" actId="47"/>
        <pc:sldMkLst>
          <pc:docMk/>
          <pc:sldMk cId="662429248" sldId="2147378178"/>
        </pc:sldMkLst>
      </pc:sldChg>
      <pc:sldChg chg="del">
        <pc:chgData name="Edgar Gutierrez" userId="04662d8d-c938-466b-9608-40e1151ff13e" providerId="ADAL" clId="{107D227A-AC1D-42DC-A016-BEFA7CF1CF03}" dt="2024-01-19T18:57:33.945" v="72" actId="47"/>
        <pc:sldMkLst>
          <pc:docMk/>
          <pc:sldMk cId="3642088828" sldId="2147378184"/>
        </pc:sldMkLst>
      </pc:sldChg>
      <pc:sldChg chg="del">
        <pc:chgData name="Edgar Gutierrez" userId="04662d8d-c938-466b-9608-40e1151ff13e" providerId="ADAL" clId="{107D227A-AC1D-42DC-A016-BEFA7CF1CF03}" dt="2024-01-19T18:57:33.945" v="72" actId="47"/>
        <pc:sldMkLst>
          <pc:docMk/>
          <pc:sldMk cId="370154175" sldId="2147378185"/>
        </pc:sldMkLst>
      </pc:sldChg>
      <pc:sldChg chg="del">
        <pc:chgData name="Edgar Gutierrez" userId="04662d8d-c938-466b-9608-40e1151ff13e" providerId="ADAL" clId="{107D227A-AC1D-42DC-A016-BEFA7CF1CF03}" dt="2024-01-19T18:57:33.945" v="72" actId="47"/>
        <pc:sldMkLst>
          <pc:docMk/>
          <pc:sldMk cId="4037992282" sldId="2147378190"/>
        </pc:sldMkLst>
      </pc:sldChg>
      <pc:sldChg chg="del">
        <pc:chgData name="Edgar Gutierrez" userId="04662d8d-c938-466b-9608-40e1151ff13e" providerId="ADAL" clId="{107D227A-AC1D-42DC-A016-BEFA7CF1CF03}" dt="2024-01-16T17:22:59.770" v="44" actId="47"/>
        <pc:sldMkLst>
          <pc:docMk/>
          <pc:sldMk cId="1410857418" sldId="2147378347"/>
        </pc:sldMkLst>
      </pc:sldChg>
      <pc:sldChg chg="del">
        <pc:chgData name="Edgar Gutierrez" userId="04662d8d-c938-466b-9608-40e1151ff13e" providerId="ADAL" clId="{107D227A-AC1D-42DC-A016-BEFA7CF1CF03}" dt="2024-01-19T18:57:33.945" v="72" actId="47"/>
        <pc:sldMkLst>
          <pc:docMk/>
          <pc:sldMk cId="3826156651" sldId="2147378353"/>
        </pc:sldMkLst>
      </pc:sldChg>
      <pc:sldChg chg="del">
        <pc:chgData name="Edgar Gutierrez" userId="04662d8d-c938-466b-9608-40e1151ff13e" providerId="ADAL" clId="{107D227A-AC1D-42DC-A016-BEFA7CF1CF03}" dt="2024-01-19T18:57:33.945" v="72" actId="47"/>
        <pc:sldMkLst>
          <pc:docMk/>
          <pc:sldMk cId="2689647106" sldId="2147378354"/>
        </pc:sldMkLst>
      </pc:sldChg>
      <pc:sldChg chg="del">
        <pc:chgData name="Edgar Gutierrez" userId="04662d8d-c938-466b-9608-40e1151ff13e" providerId="ADAL" clId="{107D227A-AC1D-42DC-A016-BEFA7CF1CF03}" dt="2024-01-19T18:57:33.945" v="72" actId="47"/>
        <pc:sldMkLst>
          <pc:docMk/>
          <pc:sldMk cId="1054739179" sldId="2147378355"/>
        </pc:sldMkLst>
      </pc:sldChg>
      <pc:sldChg chg="del">
        <pc:chgData name="Edgar Gutierrez" userId="04662d8d-c938-466b-9608-40e1151ff13e" providerId="ADAL" clId="{107D227A-AC1D-42DC-A016-BEFA7CF1CF03}" dt="2024-01-19T18:57:33.945" v="72" actId="47"/>
        <pc:sldMkLst>
          <pc:docMk/>
          <pc:sldMk cId="2474627247" sldId="2147378356"/>
        </pc:sldMkLst>
      </pc:sldChg>
      <pc:sldChg chg="del">
        <pc:chgData name="Edgar Gutierrez" userId="04662d8d-c938-466b-9608-40e1151ff13e" providerId="ADAL" clId="{107D227A-AC1D-42DC-A016-BEFA7CF1CF03}" dt="2024-01-19T18:57:33.945" v="72" actId="47"/>
        <pc:sldMkLst>
          <pc:docMk/>
          <pc:sldMk cId="2434732323" sldId="2147378357"/>
        </pc:sldMkLst>
      </pc:sldChg>
      <pc:sldChg chg="del">
        <pc:chgData name="Edgar Gutierrez" userId="04662d8d-c938-466b-9608-40e1151ff13e" providerId="ADAL" clId="{107D227A-AC1D-42DC-A016-BEFA7CF1CF03}" dt="2024-01-19T18:57:33.945" v="72" actId="47"/>
        <pc:sldMkLst>
          <pc:docMk/>
          <pc:sldMk cId="3199121422" sldId="2147378359"/>
        </pc:sldMkLst>
      </pc:sldChg>
      <pc:sldChg chg="del">
        <pc:chgData name="Edgar Gutierrez" userId="04662d8d-c938-466b-9608-40e1151ff13e" providerId="ADAL" clId="{107D227A-AC1D-42DC-A016-BEFA7CF1CF03}" dt="2024-01-19T18:57:33.945" v="72" actId="47"/>
        <pc:sldMkLst>
          <pc:docMk/>
          <pc:sldMk cId="2532259196" sldId="2147378375"/>
        </pc:sldMkLst>
      </pc:sldChg>
      <pc:sldChg chg="del">
        <pc:chgData name="Edgar Gutierrez" userId="04662d8d-c938-466b-9608-40e1151ff13e" providerId="ADAL" clId="{107D227A-AC1D-42DC-A016-BEFA7CF1CF03}" dt="2024-01-19T18:57:33.945" v="72" actId="47"/>
        <pc:sldMkLst>
          <pc:docMk/>
          <pc:sldMk cId="1485494537" sldId="2147378376"/>
        </pc:sldMkLst>
      </pc:sldChg>
      <pc:sldChg chg="del">
        <pc:chgData name="Edgar Gutierrez" userId="04662d8d-c938-466b-9608-40e1151ff13e" providerId="ADAL" clId="{107D227A-AC1D-42DC-A016-BEFA7CF1CF03}" dt="2024-01-19T18:57:33.945" v="72" actId="47"/>
        <pc:sldMkLst>
          <pc:docMk/>
          <pc:sldMk cId="4234499481" sldId="2147378377"/>
        </pc:sldMkLst>
      </pc:sldChg>
      <pc:sldChg chg="del">
        <pc:chgData name="Edgar Gutierrez" userId="04662d8d-c938-466b-9608-40e1151ff13e" providerId="ADAL" clId="{107D227A-AC1D-42DC-A016-BEFA7CF1CF03}" dt="2024-01-19T18:57:33.945" v="72" actId="47"/>
        <pc:sldMkLst>
          <pc:docMk/>
          <pc:sldMk cId="2652952659" sldId="2147378378"/>
        </pc:sldMkLst>
      </pc:sldChg>
      <pc:sldChg chg="del">
        <pc:chgData name="Edgar Gutierrez" userId="04662d8d-c938-466b-9608-40e1151ff13e" providerId="ADAL" clId="{107D227A-AC1D-42DC-A016-BEFA7CF1CF03}" dt="2024-01-19T18:57:33.945" v="72" actId="47"/>
        <pc:sldMkLst>
          <pc:docMk/>
          <pc:sldMk cId="376302985" sldId="2147378379"/>
        </pc:sldMkLst>
      </pc:sldChg>
      <pc:sldChg chg="del">
        <pc:chgData name="Edgar Gutierrez" userId="04662d8d-c938-466b-9608-40e1151ff13e" providerId="ADAL" clId="{107D227A-AC1D-42DC-A016-BEFA7CF1CF03}" dt="2024-01-19T18:57:33.945" v="72" actId="47"/>
        <pc:sldMkLst>
          <pc:docMk/>
          <pc:sldMk cId="46832873" sldId="2147378380"/>
        </pc:sldMkLst>
      </pc:sldChg>
      <pc:sldChg chg="del">
        <pc:chgData name="Edgar Gutierrez" userId="04662d8d-c938-466b-9608-40e1151ff13e" providerId="ADAL" clId="{107D227A-AC1D-42DC-A016-BEFA7CF1CF03}" dt="2024-01-19T18:57:33.945" v="72" actId="47"/>
        <pc:sldMkLst>
          <pc:docMk/>
          <pc:sldMk cId="23585978" sldId="2147378381"/>
        </pc:sldMkLst>
      </pc:sldChg>
      <pc:sldChg chg="del">
        <pc:chgData name="Edgar Gutierrez" userId="04662d8d-c938-466b-9608-40e1151ff13e" providerId="ADAL" clId="{107D227A-AC1D-42DC-A016-BEFA7CF1CF03}" dt="2024-01-19T18:57:33.945" v="72" actId="47"/>
        <pc:sldMkLst>
          <pc:docMk/>
          <pc:sldMk cId="3136685358" sldId="2147378382"/>
        </pc:sldMkLst>
      </pc:sldChg>
      <pc:sldChg chg="del">
        <pc:chgData name="Edgar Gutierrez" userId="04662d8d-c938-466b-9608-40e1151ff13e" providerId="ADAL" clId="{107D227A-AC1D-42DC-A016-BEFA7CF1CF03}" dt="2024-01-19T18:57:33.945" v="72" actId="47"/>
        <pc:sldMkLst>
          <pc:docMk/>
          <pc:sldMk cId="2324113620" sldId="2147378383"/>
        </pc:sldMkLst>
      </pc:sldChg>
      <pc:sldChg chg="del">
        <pc:chgData name="Edgar Gutierrez" userId="04662d8d-c938-466b-9608-40e1151ff13e" providerId="ADAL" clId="{107D227A-AC1D-42DC-A016-BEFA7CF1CF03}" dt="2024-01-19T18:57:33.945" v="72" actId="47"/>
        <pc:sldMkLst>
          <pc:docMk/>
          <pc:sldMk cId="3054518963" sldId="2147378387"/>
        </pc:sldMkLst>
      </pc:sldChg>
      <pc:sldChg chg="del">
        <pc:chgData name="Edgar Gutierrez" userId="04662d8d-c938-466b-9608-40e1151ff13e" providerId="ADAL" clId="{107D227A-AC1D-42DC-A016-BEFA7CF1CF03}" dt="2024-01-19T18:57:33.945" v="72" actId="47"/>
        <pc:sldMkLst>
          <pc:docMk/>
          <pc:sldMk cId="4280988429" sldId="2147378388"/>
        </pc:sldMkLst>
      </pc:sldChg>
      <pc:sldChg chg="del">
        <pc:chgData name="Edgar Gutierrez" userId="04662d8d-c938-466b-9608-40e1151ff13e" providerId="ADAL" clId="{107D227A-AC1D-42DC-A016-BEFA7CF1CF03}" dt="2024-01-19T18:34:18.564" v="70" actId="47"/>
        <pc:sldMkLst>
          <pc:docMk/>
          <pc:sldMk cId="1836654745" sldId="2147378389"/>
        </pc:sldMkLst>
      </pc:sldChg>
      <pc:sldChg chg="del">
        <pc:chgData name="Edgar Gutierrez" userId="04662d8d-c938-466b-9608-40e1151ff13e" providerId="ADAL" clId="{107D227A-AC1D-42DC-A016-BEFA7CF1CF03}" dt="2024-01-19T18:57:33.945" v="72" actId="47"/>
        <pc:sldMkLst>
          <pc:docMk/>
          <pc:sldMk cId="3580183030" sldId="2147378390"/>
        </pc:sldMkLst>
      </pc:sldChg>
      <pc:sldChg chg="del">
        <pc:chgData name="Edgar Gutierrez" userId="04662d8d-c938-466b-9608-40e1151ff13e" providerId="ADAL" clId="{107D227A-AC1D-42DC-A016-BEFA7CF1CF03}" dt="2024-01-19T18:57:33.945" v="72" actId="47"/>
        <pc:sldMkLst>
          <pc:docMk/>
          <pc:sldMk cId="3146659210" sldId="2147378393"/>
        </pc:sldMkLst>
      </pc:sldChg>
      <pc:sldChg chg="del">
        <pc:chgData name="Edgar Gutierrez" userId="04662d8d-c938-466b-9608-40e1151ff13e" providerId="ADAL" clId="{107D227A-AC1D-42DC-A016-BEFA7CF1CF03}" dt="2024-01-19T18:34:18.564" v="70" actId="47"/>
        <pc:sldMkLst>
          <pc:docMk/>
          <pc:sldMk cId="2720570468" sldId="2147378394"/>
        </pc:sldMkLst>
      </pc:sldChg>
      <pc:sldChg chg="del">
        <pc:chgData name="Edgar Gutierrez" userId="04662d8d-c938-466b-9608-40e1151ff13e" providerId="ADAL" clId="{107D227A-AC1D-42DC-A016-BEFA7CF1CF03}" dt="2024-01-19T18:57:33.945" v="72" actId="47"/>
        <pc:sldMkLst>
          <pc:docMk/>
          <pc:sldMk cId="3517025154" sldId="2147378395"/>
        </pc:sldMkLst>
      </pc:sldChg>
      <pc:sldChg chg="del">
        <pc:chgData name="Edgar Gutierrez" userId="04662d8d-c938-466b-9608-40e1151ff13e" providerId="ADAL" clId="{107D227A-AC1D-42DC-A016-BEFA7CF1CF03}" dt="2024-01-19T18:57:33.945" v="72" actId="47"/>
        <pc:sldMkLst>
          <pc:docMk/>
          <pc:sldMk cId="2888355837" sldId="2147378433"/>
        </pc:sldMkLst>
      </pc:sldChg>
      <pc:sldChg chg="del">
        <pc:chgData name="Edgar Gutierrez" userId="04662d8d-c938-466b-9608-40e1151ff13e" providerId="ADAL" clId="{107D227A-AC1D-42DC-A016-BEFA7CF1CF03}" dt="2024-01-19T18:57:33.945" v="72" actId="47"/>
        <pc:sldMkLst>
          <pc:docMk/>
          <pc:sldMk cId="1176002658" sldId="2147378437"/>
        </pc:sldMkLst>
      </pc:sldChg>
      <pc:sldChg chg="del">
        <pc:chgData name="Edgar Gutierrez" userId="04662d8d-c938-466b-9608-40e1151ff13e" providerId="ADAL" clId="{107D227A-AC1D-42DC-A016-BEFA7CF1CF03}" dt="2024-01-19T18:57:33.945" v="72" actId="47"/>
        <pc:sldMkLst>
          <pc:docMk/>
          <pc:sldMk cId="577906328" sldId="2147378442"/>
        </pc:sldMkLst>
      </pc:sldChg>
      <pc:sldChg chg="del">
        <pc:chgData name="Edgar Gutierrez" userId="04662d8d-c938-466b-9608-40e1151ff13e" providerId="ADAL" clId="{107D227A-AC1D-42DC-A016-BEFA7CF1CF03}" dt="2024-01-19T18:57:33.945" v="72" actId="47"/>
        <pc:sldMkLst>
          <pc:docMk/>
          <pc:sldMk cId="1956636508" sldId="2147378443"/>
        </pc:sldMkLst>
      </pc:sldChg>
      <pc:sldChg chg="del">
        <pc:chgData name="Edgar Gutierrez" userId="04662d8d-c938-466b-9608-40e1151ff13e" providerId="ADAL" clId="{107D227A-AC1D-42DC-A016-BEFA7CF1CF03}" dt="2024-01-16T02:55:51.964" v="16" actId="47"/>
        <pc:sldMkLst>
          <pc:docMk/>
          <pc:sldMk cId="1471889082" sldId="2147378448"/>
        </pc:sldMkLst>
      </pc:sldChg>
      <pc:sldChg chg="del">
        <pc:chgData name="Edgar Gutierrez" userId="04662d8d-c938-466b-9608-40e1151ff13e" providerId="ADAL" clId="{107D227A-AC1D-42DC-A016-BEFA7CF1CF03}" dt="2024-01-19T18:57:33.945" v="72" actId="47"/>
        <pc:sldMkLst>
          <pc:docMk/>
          <pc:sldMk cId="953830732" sldId="2147378453"/>
        </pc:sldMkLst>
      </pc:sldChg>
      <pc:sldChg chg="del">
        <pc:chgData name="Edgar Gutierrez" userId="04662d8d-c938-466b-9608-40e1151ff13e" providerId="ADAL" clId="{107D227A-AC1D-42DC-A016-BEFA7CF1CF03}" dt="2024-01-19T18:57:33.945" v="72" actId="47"/>
        <pc:sldMkLst>
          <pc:docMk/>
          <pc:sldMk cId="667657187" sldId="2147378454"/>
        </pc:sldMkLst>
      </pc:sldChg>
      <pc:sldChg chg="del">
        <pc:chgData name="Edgar Gutierrez" userId="04662d8d-c938-466b-9608-40e1151ff13e" providerId="ADAL" clId="{107D227A-AC1D-42DC-A016-BEFA7CF1CF03}" dt="2024-01-19T18:57:33.945" v="72" actId="47"/>
        <pc:sldMkLst>
          <pc:docMk/>
          <pc:sldMk cId="3037900229" sldId="2147378511"/>
        </pc:sldMkLst>
      </pc:sldChg>
      <pc:sldChg chg="addSp modSp add modTransition">
        <pc:chgData name="Edgar Gutierrez" userId="04662d8d-c938-466b-9608-40e1151ff13e" providerId="ADAL" clId="{107D227A-AC1D-42DC-A016-BEFA7CF1CF03}" dt="2024-02-01T21:52:08.631" v="508"/>
        <pc:sldMkLst>
          <pc:docMk/>
          <pc:sldMk cId="4258592526" sldId="2147378516"/>
        </pc:sldMkLst>
        <pc:spChg chg="add mod">
          <ac:chgData name="Edgar Gutierrez" userId="04662d8d-c938-466b-9608-40e1151ff13e" providerId="ADAL" clId="{107D227A-AC1D-42DC-A016-BEFA7CF1CF03}" dt="2024-02-01T21:44:53.662" v="507"/>
          <ac:spMkLst>
            <pc:docMk/>
            <pc:sldMk cId="4258592526" sldId="2147378516"/>
            <ac:spMk id="3" creationId="{AD524853-23AC-BC74-5CC3-D060DE405532}"/>
          </ac:spMkLst>
        </pc:spChg>
      </pc:sldChg>
      <pc:sldChg chg="del">
        <pc:chgData name="Edgar Gutierrez" userId="04662d8d-c938-466b-9608-40e1151ff13e" providerId="ADAL" clId="{107D227A-AC1D-42DC-A016-BEFA7CF1CF03}" dt="2024-01-19T18:57:33.945" v="72" actId="47"/>
        <pc:sldMkLst>
          <pc:docMk/>
          <pc:sldMk cId="1458217666" sldId="2147378518"/>
        </pc:sldMkLst>
      </pc:sldChg>
      <pc:sldChg chg="del">
        <pc:chgData name="Edgar Gutierrez" userId="04662d8d-c938-466b-9608-40e1151ff13e" providerId="ADAL" clId="{107D227A-AC1D-42DC-A016-BEFA7CF1CF03}" dt="2024-01-19T18:57:33.945" v="72" actId="47"/>
        <pc:sldMkLst>
          <pc:docMk/>
          <pc:sldMk cId="4147320387" sldId="2147378519"/>
        </pc:sldMkLst>
      </pc:sldChg>
      <pc:sldChg chg="del">
        <pc:chgData name="Edgar Gutierrez" userId="04662d8d-c938-466b-9608-40e1151ff13e" providerId="ADAL" clId="{107D227A-AC1D-42DC-A016-BEFA7CF1CF03}" dt="2024-01-19T18:57:33.945" v="72" actId="47"/>
        <pc:sldMkLst>
          <pc:docMk/>
          <pc:sldMk cId="1030503099" sldId="2147378520"/>
        </pc:sldMkLst>
      </pc:sldChg>
      <pc:sldChg chg="del">
        <pc:chgData name="Edgar Gutierrez" userId="04662d8d-c938-466b-9608-40e1151ff13e" providerId="ADAL" clId="{107D227A-AC1D-42DC-A016-BEFA7CF1CF03}" dt="2024-01-19T18:57:33.945" v="72" actId="47"/>
        <pc:sldMkLst>
          <pc:docMk/>
          <pc:sldMk cId="2955388934" sldId="2147378521"/>
        </pc:sldMkLst>
      </pc:sldChg>
      <pc:sldChg chg="del">
        <pc:chgData name="Edgar Gutierrez" userId="04662d8d-c938-466b-9608-40e1151ff13e" providerId="ADAL" clId="{107D227A-AC1D-42DC-A016-BEFA7CF1CF03}" dt="2024-01-19T18:57:33.945" v="72" actId="47"/>
        <pc:sldMkLst>
          <pc:docMk/>
          <pc:sldMk cId="3456078457" sldId="2147378522"/>
        </pc:sldMkLst>
      </pc:sldChg>
      <pc:sldChg chg="del">
        <pc:chgData name="Edgar Gutierrez" userId="04662d8d-c938-466b-9608-40e1151ff13e" providerId="ADAL" clId="{107D227A-AC1D-42DC-A016-BEFA7CF1CF03}" dt="2024-01-19T18:57:33.945" v="72" actId="47"/>
        <pc:sldMkLst>
          <pc:docMk/>
          <pc:sldMk cId="1312359386" sldId="2147378523"/>
        </pc:sldMkLst>
      </pc:sldChg>
      <pc:sldChg chg="del">
        <pc:chgData name="Edgar Gutierrez" userId="04662d8d-c938-466b-9608-40e1151ff13e" providerId="ADAL" clId="{107D227A-AC1D-42DC-A016-BEFA7CF1CF03}" dt="2024-01-19T18:57:33.945" v="72" actId="47"/>
        <pc:sldMkLst>
          <pc:docMk/>
          <pc:sldMk cId="3979025799" sldId="2147378524"/>
        </pc:sldMkLst>
      </pc:sldChg>
      <pc:sldChg chg="del">
        <pc:chgData name="Edgar Gutierrez" userId="04662d8d-c938-466b-9608-40e1151ff13e" providerId="ADAL" clId="{107D227A-AC1D-42DC-A016-BEFA7CF1CF03}" dt="2024-01-19T18:57:33.945" v="72" actId="47"/>
        <pc:sldMkLst>
          <pc:docMk/>
          <pc:sldMk cId="3095834487" sldId="2147378525"/>
        </pc:sldMkLst>
      </pc:sldChg>
      <pc:sldChg chg="del">
        <pc:chgData name="Edgar Gutierrez" userId="04662d8d-c938-466b-9608-40e1151ff13e" providerId="ADAL" clId="{107D227A-AC1D-42DC-A016-BEFA7CF1CF03}" dt="2024-01-19T18:57:33.945" v="72" actId="47"/>
        <pc:sldMkLst>
          <pc:docMk/>
          <pc:sldMk cId="3913535983" sldId="2147378526"/>
        </pc:sldMkLst>
      </pc:sldChg>
      <pc:sldChg chg="del">
        <pc:chgData name="Edgar Gutierrez" userId="04662d8d-c938-466b-9608-40e1151ff13e" providerId="ADAL" clId="{107D227A-AC1D-42DC-A016-BEFA7CF1CF03}" dt="2024-01-19T18:57:33.945" v="72" actId="47"/>
        <pc:sldMkLst>
          <pc:docMk/>
          <pc:sldMk cId="273907156" sldId="2147378527"/>
        </pc:sldMkLst>
      </pc:sldChg>
      <pc:sldChg chg="del">
        <pc:chgData name="Edgar Gutierrez" userId="04662d8d-c938-466b-9608-40e1151ff13e" providerId="ADAL" clId="{107D227A-AC1D-42DC-A016-BEFA7CF1CF03}" dt="2024-01-19T18:32:23.780" v="56" actId="47"/>
        <pc:sldMkLst>
          <pc:docMk/>
          <pc:sldMk cId="143435095" sldId="2147378528"/>
        </pc:sldMkLst>
      </pc:sldChg>
      <pc:sldChg chg="del">
        <pc:chgData name="Edgar Gutierrez" userId="04662d8d-c938-466b-9608-40e1151ff13e" providerId="ADAL" clId="{107D227A-AC1D-42DC-A016-BEFA7CF1CF03}" dt="2024-01-19T18:57:33.945" v="72" actId="47"/>
        <pc:sldMkLst>
          <pc:docMk/>
          <pc:sldMk cId="14179936" sldId="2147378529"/>
        </pc:sldMkLst>
      </pc:sldChg>
      <pc:sldChg chg="del">
        <pc:chgData name="Edgar Gutierrez" userId="04662d8d-c938-466b-9608-40e1151ff13e" providerId="ADAL" clId="{107D227A-AC1D-42DC-A016-BEFA7CF1CF03}" dt="2024-01-16T17:23:39.815" v="47" actId="47"/>
        <pc:sldMkLst>
          <pc:docMk/>
          <pc:sldMk cId="3651038509" sldId="2147378530"/>
        </pc:sldMkLst>
      </pc:sldChg>
      <pc:sldChg chg="del">
        <pc:chgData name="Edgar Gutierrez" userId="04662d8d-c938-466b-9608-40e1151ff13e" providerId="ADAL" clId="{107D227A-AC1D-42DC-A016-BEFA7CF1CF03}" dt="2024-01-19T18:57:33.945" v="72" actId="47"/>
        <pc:sldMkLst>
          <pc:docMk/>
          <pc:sldMk cId="3569184595" sldId="2147378531"/>
        </pc:sldMkLst>
      </pc:sldChg>
      <pc:sldChg chg="del">
        <pc:chgData name="Edgar Gutierrez" userId="04662d8d-c938-466b-9608-40e1151ff13e" providerId="ADAL" clId="{107D227A-AC1D-42DC-A016-BEFA7CF1CF03}" dt="2024-01-19T18:57:33.945" v="72" actId="47"/>
        <pc:sldMkLst>
          <pc:docMk/>
          <pc:sldMk cId="2614986479" sldId="2147378532"/>
        </pc:sldMkLst>
      </pc:sldChg>
      <pc:sldChg chg="del">
        <pc:chgData name="Edgar Gutierrez" userId="04662d8d-c938-466b-9608-40e1151ff13e" providerId="ADAL" clId="{107D227A-AC1D-42DC-A016-BEFA7CF1CF03}" dt="2024-01-19T18:57:33.945" v="72" actId="47"/>
        <pc:sldMkLst>
          <pc:docMk/>
          <pc:sldMk cId="1136306853" sldId="2147378533"/>
        </pc:sldMkLst>
      </pc:sldChg>
      <pc:sldChg chg="del">
        <pc:chgData name="Edgar Gutierrez" userId="04662d8d-c938-466b-9608-40e1151ff13e" providerId="ADAL" clId="{107D227A-AC1D-42DC-A016-BEFA7CF1CF03}" dt="2024-01-19T18:57:33.945" v="72" actId="47"/>
        <pc:sldMkLst>
          <pc:docMk/>
          <pc:sldMk cId="2144635729" sldId="2147378534"/>
        </pc:sldMkLst>
      </pc:sldChg>
      <pc:sldChg chg="del">
        <pc:chgData name="Edgar Gutierrez" userId="04662d8d-c938-466b-9608-40e1151ff13e" providerId="ADAL" clId="{107D227A-AC1D-42DC-A016-BEFA7CF1CF03}" dt="2024-01-19T18:57:33.945" v="72" actId="47"/>
        <pc:sldMkLst>
          <pc:docMk/>
          <pc:sldMk cId="3410343690" sldId="2147378535"/>
        </pc:sldMkLst>
      </pc:sldChg>
      <pc:sldChg chg="del">
        <pc:chgData name="Edgar Gutierrez" userId="04662d8d-c938-466b-9608-40e1151ff13e" providerId="ADAL" clId="{107D227A-AC1D-42DC-A016-BEFA7CF1CF03}" dt="2024-01-19T18:57:33.945" v="72" actId="47"/>
        <pc:sldMkLst>
          <pc:docMk/>
          <pc:sldMk cId="1403166290" sldId="2147378536"/>
        </pc:sldMkLst>
      </pc:sldChg>
      <pc:sldChg chg="del">
        <pc:chgData name="Edgar Gutierrez" userId="04662d8d-c938-466b-9608-40e1151ff13e" providerId="ADAL" clId="{107D227A-AC1D-42DC-A016-BEFA7CF1CF03}" dt="2024-01-19T18:57:33.945" v="72" actId="47"/>
        <pc:sldMkLst>
          <pc:docMk/>
          <pc:sldMk cId="3802923552" sldId="2147378537"/>
        </pc:sldMkLst>
      </pc:sldChg>
      <pc:sldChg chg="del">
        <pc:chgData name="Edgar Gutierrez" userId="04662d8d-c938-466b-9608-40e1151ff13e" providerId="ADAL" clId="{107D227A-AC1D-42DC-A016-BEFA7CF1CF03}" dt="2024-01-19T18:57:33.945" v="72" actId="47"/>
        <pc:sldMkLst>
          <pc:docMk/>
          <pc:sldMk cId="2458054248" sldId="2147378538"/>
        </pc:sldMkLst>
      </pc:sldChg>
      <pc:sldChg chg="del">
        <pc:chgData name="Edgar Gutierrez" userId="04662d8d-c938-466b-9608-40e1151ff13e" providerId="ADAL" clId="{107D227A-AC1D-42DC-A016-BEFA7CF1CF03}" dt="2024-01-19T18:57:33.945" v="72" actId="47"/>
        <pc:sldMkLst>
          <pc:docMk/>
          <pc:sldMk cId="1041124270" sldId="2147378539"/>
        </pc:sldMkLst>
      </pc:sldChg>
      <pc:sldChg chg="del">
        <pc:chgData name="Edgar Gutierrez" userId="04662d8d-c938-466b-9608-40e1151ff13e" providerId="ADAL" clId="{107D227A-AC1D-42DC-A016-BEFA7CF1CF03}" dt="2024-01-19T18:57:33.945" v="72" actId="47"/>
        <pc:sldMkLst>
          <pc:docMk/>
          <pc:sldMk cId="3991960731" sldId="2147378540"/>
        </pc:sldMkLst>
      </pc:sldChg>
      <pc:sldChg chg="del">
        <pc:chgData name="Edgar Gutierrez" userId="04662d8d-c938-466b-9608-40e1151ff13e" providerId="ADAL" clId="{107D227A-AC1D-42DC-A016-BEFA7CF1CF03}" dt="2024-01-19T18:57:33.945" v="72" actId="47"/>
        <pc:sldMkLst>
          <pc:docMk/>
          <pc:sldMk cId="1521047369" sldId="2147378541"/>
        </pc:sldMkLst>
      </pc:sldChg>
      <pc:sldChg chg="del">
        <pc:chgData name="Edgar Gutierrez" userId="04662d8d-c938-466b-9608-40e1151ff13e" providerId="ADAL" clId="{107D227A-AC1D-42DC-A016-BEFA7CF1CF03}" dt="2024-01-19T18:57:33.945" v="72" actId="47"/>
        <pc:sldMkLst>
          <pc:docMk/>
          <pc:sldMk cId="3042187868" sldId="2147378542"/>
        </pc:sldMkLst>
      </pc:sldChg>
      <pc:sldChg chg="del">
        <pc:chgData name="Edgar Gutierrez" userId="04662d8d-c938-466b-9608-40e1151ff13e" providerId="ADAL" clId="{107D227A-AC1D-42DC-A016-BEFA7CF1CF03}" dt="2024-01-19T18:57:33.945" v="72" actId="47"/>
        <pc:sldMkLst>
          <pc:docMk/>
          <pc:sldMk cId="1542716024" sldId="2147378543"/>
        </pc:sldMkLst>
      </pc:sldChg>
      <pc:sldChg chg="del">
        <pc:chgData name="Edgar Gutierrez" userId="04662d8d-c938-466b-9608-40e1151ff13e" providerId="ADAL" clId="{107D227A-AC1D-42DC-A016-BEFA7CF1CF03}" dt="2024-01-19T18:57:33.945" v="72" actId="47"/>
        <pc:sldMkLst>
          <pc:docMk/>
          <pc:sldMk cId="2415144319" sldId="2147378544"/>
        </pc:sldMkLst>
      </pc:sldChg>
      <pc:sldChg chg="del">
        <pc:chgData name="Edgar Gutierrez" userId="04662d8d-c938-466b-9608-40e1151ff13e" providerId="ADAL" clId="{107D227A-AC1D-42DC-A016-BEFA7CF1CF03}" dt="2024-01-19T18:57:33.945" v="72" actId="47"/>
        <pc:sldMkLst>
          <pc:docMk/>
          <pc:sldMk cId="3961309430" sldId="2147378545"/>
        </pc:sldMkLst>
      </pc:sldChg>
      <pc:sldChg chg="del">
        <pc:chgData name="Edgar Gutierrez" userId="04662d8d-c938-466b-9608-40e1151ff13e" providerId="ADAL" clId="{107D227A-AC1D-42DC-A016-BEFA7CF1CF03}" dt="2024-01-19T18:57:33.945" v="72" actId="47"/>
        <pc:sldMkLst>
          <pc:docMk/>
          <pc:sldMk cId="1064187422" sldId="2147378546"/>
        </pc:sldMkLst>
      </pc:sldChg>
      <pc:sldChg chg="del">
        <pc:chgData name="Edgar Gutierrez" userId="04662d8d-c938-466b-9608-40e1151ff13e" providerId="ADAL" clId="{107D227A-AC1D-42DC-A016-BEFA7CF1CF03}" dt="2024-01-19T18:57:33.945" v="72" actId="47"/>
        <pc:sldMkLst>
          <pc:docMk/>
          <pc:sldMk cId="1855063001" sldId="2147378547"/>
        </pc:sldMkLst>
      </pc:sldChg>
      <pc:sldChg chg="del">
        <pc:chgData name="Edgar Gutierrez" userId="04662d8d-c938-466b-9608-40e1151ff13e" providerId="ADAL" clId="{107D227A-AC1D-42DC-A016-BEFA7CF1CF03}" dt="2024-01-19T18:57:33.945" v="72" actId="47"/>
        <pc:sldMkLst>
          <pc:docMk/>
          <pc:sldMk cId="126537629" sldId="2147378548"/>
        </pc:sldMkLst>
      </pc:sldChg>
      <pc:sldChg chg="del">
        <pc:chgData name="Edgar Gutierrez" userId="04662d8d-c938-466b-9608-40e1151ff13e" providerId="ADAL" clId="{107D227A-AC1D-42DC-A016-BEFA7CF1CF03}" dt="2024-01-19T18:57:33.945" v="72" actId="47"/>
        <pc:sldMkLst>
          <pc:docMk/>
          <pc:sldMk cId="3919835956" sldId="2147378549"/>
        </pc:sldMkLst>
      </pc:sldChg>
      <pc:sldChg chg="del">
        <pc:chgData name="Edgar Gutierrez" userId="04662d8d-c938-466b-9608-40e1151ff13e" providerId="ADAL" clId="{107D227A-AC1D-42DC-A016-BEFA7CF1CF03}" dt="2024-01-19T18:57:33.945" v="72" actId="47"/>
        <pc:sldMkLst>
          <pc:docMk/>
          <pc:sldMk cId="4093479527" sldId="2147378550"/>
        </pc:sldMkLst>
      </pc:sldChg>
      <pc:sldChg chg="del">
        <pc:chgData name="Edgar Gutierrez" userId="04662d8d-c938-466b-9608-40e1151ff13e" providerId="ADAL" clId="{107D227A-AC1D-42DC-A016-BEFA7CF1CF03}" dt="2024-01-19T18:57:33.945" v="72" actId="47"/>
        <pc:sldMkLst>
          <pc:docMk/>
          <pc:sldMk cId="4100240272" sldId="2147378551"/>
        </pc:sldMkLst>
      </pc:sldChg>
      <pc:sldChg chg="del">
        <pc:chgData name="Edgar Gutierrez" userId="04662d8d-c938-466b-9608-40e1151ff13e" providerId="ADAL" clId="{107D227A-AC1D-42DC-A016-BEFA7CF1CF03}" dt="2024-01-19T18:34:44.661" v="71" actId="47"/>
        <pc:sldMkLst>
          <pc:docMk/>
          <pc:sldMk cId="2683381496" sldId="2147378552"/>
        </pc:sldMkLst>
      </pc:sldChg>
      <pc:sldChg chg="del">
        <pc:chgData name="Edgar Gutierrez" userId="04662d8d-c938-466b-9608-40e1151ff13e" providerId="ADAL" clId="{107D227A-AC1D-42DC-A016-BEFA7CF1CF03}" dt="2024-01-16T17:22:37.652" v="43" actId="47"/>
        <pc:sldMkLst>
          <pc:docMk/>
          <pc:sldMk cId="113174691" sldId="2147378553"/>
        </pc:sldMkLst>
      </pc:sldChg>
      <pc:sldChg chg="del">
        <pc:chgData name="Edgar Gutierrez" userId="04662d8d-c938-466b-9608-40e1151ff13e" providerId="ADAL" clId="{107D227A-AC1D-42DC-A016-BEFA7CF1CF03}" dt="2024-01-19T18:20:12.050" v="53" actId="47"/>
        <pc:sldMkLst>
          <pc:docMk/>
          <pc:sldMk cId="2378586008" sldId="2147378554"/>
        </pc:sldMkLst>
      </pc:sldChg>
      <pc:sldChg chg="modSp add del mod modTransition">
        <pc:chgData name="Edgar Gutierrez" userId="04662d8d-c938-466b-9608-40e1151ff13e" providerId="ADAL" clId="{107D227A-AC1D-42DC-A016-BEFA7CF1CF03}" dt="2024-02-01T21:52:16.809" v="520"/>
        <pc:sldMkLst>
          <pc:docMk/>
          <pc:sldMk cId="2459789180" sldId="2147378711"/>
        </pc:sldMkLst>
        <pc:spChg chg="mod">
          <ac:chgData name="Edgar Gutierrez" userId="04662d8d-c938-466b-9608-40e1151ff13e" providerId="ADAL" clId="{107D227A-AC1D-42DC-A016-BEFA7CF1CF03}" dt="2024-01-19T19:49:06.004" v="264"/>
          <ac:spMkLst>
            <pc:docMk/>
            <pc:sldMk cId="2459789180" sldId="2147378711"/>
            <ac:spMk id="2" creationId="{421BC367-350B-FC34-FD77-3231DD9628D7}"/>
          </ac:spMkLst>
        </pc:spChg>
      </pc:sldChg>
      <pc:sldChg chg="modSp add del mod modTransition">
        <pc:chgData name="Edgar Gutierrez" userId="04662d8d-c938-466b-9608-40e1151ff13e" providerId="ADAL" clId="{107D227A-AC1D-42DC-A016-BEFA7CF1CF03}" dt="2024-02-01T21:52:16.809" v="520"/>
        <pc:sldMkLst>
          <pc:docMk/>
          <pc:sldMk cId="192354578" sldId="2147378712"/>
        </pc:sldMkLst>
        <pc:spChg chg="mod">
          <ac:chgData name="Edgar Gutierrez" userId="04662d8d-c938-466b-9608-40e1151ff13e" providerId="ADAL" clId="{107D227A-AC1D-42DC-A016-BEFA7CF1CF03}" dt="2024-01-19T19:49:13.441" v="265"/>
          <ac:spMkLst>
            <pc:docMk/>
            <pc:sldMk cId="192354578" sldId="2147378712"/>
            <ac:spMk id="2" creationId="{41EC2B9B-FC95-57B0-7AA5-C1049F641E4E}"/>
          </ac:spMkLst>
        </pc:spChg>
        <pc:spChg chg="mod">
          <ac:chgData name="Edgar Gutierrez" userId="04662d8d-c938-466b-9608-40e1151ff13e" providerId="ADAL" clId="{107D227A-AC1D-42DC-A016-BEFA7CF1CF03}" dt="2024-01-19T19:43:23.798" v="187" actId="207"/>
          <ac:spMkLst>
            <pc:docMk/>
            <pc:sldMk cId="192354578" sldId="2147378712"/>
            <ac:spMk id="5" creationId="{CDD5A519-BD69-CE76-11E3-95D9F4BA2C46}"/>
          </ac:spMkLst>
        </pc:spChg>
      </pc:sldChg>
      <pc:sldChg chg="modSp add del mod modTransition">
        <pc:chgData name="Edgar Gutierrez" userId="04662d8d-c938-466b-9608-40e1151ff13e" providerId="ADAL" clId="{107D227A-AC1D-42DC-A016-BEFA7CF1CF03}" dt="2024-02-01T21:52:16.809" v="520"/>
        <pc:sldMkLst>
          <pc:docMk/>
          <pc:sldMk cId="822021316" sldId="2147378713"/>
        </pc:sldMkLst>
        <pc:spChg chg="mod">
          <ac:chgData name="Edgar Gutierrez" userId="04662d8d-c938-466b-9608-40e1151ff13e" providerId="ADAL" clId="{107D227A-AC1D-42DC-A016-BEFA7CF1CF03}" dt="2024-01-19T19:49:22.871" v="266"/>
          <ac:spMkLst>
            <pc:docMk/>
            <pc:sldMk cId="822021316" sldId="2147378713"/>
            <ac:spMk id="2" creationId="{C305590E-7365-7EEB-4880-80A8F98D87AB}"/>
          </ac:spMkLst>
        </pc:spChg>
        <pc:spChg chg="mod">
          <ac:chgData name="Edgar Gutierrez" userId="04662d8d-c938-466b-9608-40e1151ff13e" providerId="ADAL" clId="{107D227A-AC1D-42DC-A016-BEFA7CF1CF03}" dt="2024-01-19T19:46:26.736" v="236" actId="207"/>
          <ac:spMkLst>
            <pc:docMk/>
            <pc:sldMk cId="822021316" sldId="2147378713"/>
            <ac:spMk id="30" creationId="{967D09EE-08A8-5A97-F3B7-656E9B736DF1}"/>
          </ac:spMkLst>
        </pc:spChg>
      </pc:sldChg>
      <pc:sldChg chg="addSp modSp add del modTransition">
        <pc:chgData name="Edgar Gutierrez" userId="04662d8d-c938-466b-9608-40e1151ff13e" providerId="ADAL" clId="{107D227A-AC1D-42DC-A016-BEFA7CF1CF03}" dt="2024-02-01T21:52:16.809" v="520"/>
        <pc:sldMkLst>
          <pc:docMk/>
          <pc:sldMk cId="3034579459" sldId="2147378714"/>
        </pc:sldMkLst>
        <pc:spChg chg="add mod">
          <ac:chgData name="Edgar Gutierrez" userId="04662d8d-c938-466b-9608-40e1151ff13e" providerId="ADAL" clId="{107D227A-AC1D-42DC-A016-BEFA7CF1CF03}" dt="2024-01-19T19:52:45.905" v="301"/>
          <ac:spMkLst>
            <pc:docMk/>
            <pc:sldMk cId="3034579459" sldId="2147378714"/>
            <ac:spMk id="7" creationId="{7D513825-1FF9-E90B-A707-D32514945303}"/>
          </ac:spMkLst>
        </pc:spChg>
      </pc:sldChg>
      <pc:sldChg chg="modSp add del mod modTransition">
        <pc:chgData name="Edgar Gutierrez" userId="04662d8d-c938-466b-9608-40e1151ff13e" providerId="ADAL" clId="{107D227A-AC1D-42DC-A016-BEFA7CF1CF03}" dt="2024-02-01T21:52:16.809" v="520"/>
        <pc:sldMkLst>
          <pc:docMk/>
          <pc:sldMk cId="3812952273" sldId="2147378715"/>
        </pc:sldMkLst>
        <pc:spChg chg="mod">
          <ac:chgData name="Edgar Gutierrez" userId="04662d8d-c938-466b-9608-40e1151ff13e" providerId="ADAL" clId="{107D227A-AC1D-42DC-A016-BEFA7CF1CF03}" dt="2024-01-19T19:56:30.352" v="328" actId="207"/>
          <ac:spMkLst>
            <pc:docMk/>
            <pc:sldMk cId="3812952273" sldId="2147378715"/>
            <ac:spMk id="5" creationId="{36677E59-7E08-DCD0-3C25-EC41FFBD12C5}"/>
          </ac:spMkLst>
        </pc:spChg>
        <pc:spChg chg="mod">
          <ac:chgData name="Edgar Gutierrez" userId="04662d8d-c938-466b-9608-40e1151ff13e" providerId="ADAL" clId="{107D227A-AC1D-42DC-A016-BEFA7CF1CF03}" dt="2024-01-19T19:56:36.291" v="329" actId="207"/>
          <ac:spMkLst>
            <pc:docMk/>
            <pc:sldMk cId="3812952273" sldId="2147378715"/>
            <ac:spMk id="31" creationId="{E2727A52-4F5B-0911-7956-283AF532ED0C}"/>
          </ac:spMkLst>
        </pc:spChg>
      </pc:sldChg>
      <pc:sldChg chg="addSp delSp modSp add del mod modTransition modCm">
        <pc:chgData name="Edgar Gutierrez" userId="04662d8d-c938-466b-9608-40e1151ff13e" providerId="ADAL" clId="{107D227A-AC1D-42DC-A016-BEFA7CF1CF03}" dt="2024-02-01T21:52:16.809" v="520"/>
        <pc:sldMkLst>
          <pc:docMk/>
          <pc:sldMk cId="727532617" sldId="2147378716"/>
        </pc:sldMkLst>
        <pc:spChg chg="mod">
          <ac:chgData name="Edgar Gutierrez" userId="04662d8d-c938-466b-9608-40e1151ff13e" providerId="ADAL" clId="{107D227A-AC1D-42DC-A016-BEFA7CF1CF03}" dt="2024-01-19T19:48:55.405" v="263" actId="20577"/>
          <ac:spMkLst>
            <pc:docMk/>
            <pc:sldMk cId="727532617" sldId="2147378716"/>
            <ac:spMk id="2" creationId="{0B4BE2EE-47CE-931F-41AF-393CA0D68313}"/>
          </ac:spMkLst>
        </pc:spChg>
        <pc:spChg chg="mod">
          <ac:chgData name="Edgar Gutierrez" userId="04662d8d-c938-466b-9608-40e1151ff13e" providerId="ADAL" clId="{107D227A-AC1D-42DC-A016-BEFA7CF1CF03}" dt="2024-01-19T19:58:11.467" v="343" actId="207"/>
          <ac:spMkLst>
            <pc:docMk/>
            <pc:sldMk cId="727532617" sldId="2147378716"/>
            <ac:spMk id="6" creationId="{D9B31891-9E02-6DEE-FEE1-7659C0C4F74D}"/>
          </ac:spMkLst>
        </pc:spChg>
        <pc:spChg chg="add del mod ord">
          <ac:chgData name="Edgar Gutierrez" userId="04662d8d-c938-466b-9608-40e1151ff13e" providerId="ADAL" clId="{107D227A-AC1D-42DC-A016-BEFA7CF1CF03}" dt="2024-01-19T19:48:47.579" v="252" actId="478"/>
          <ac:spMkLst>
            <pc:docMk/>
            <pc:sldMk cId="727532617" sldId="2147378716"/>
            <ac:spMk id="8" creationId="{AEC80717-3F49-A65C-0D84-133368E942DA}"/>
          </ac:spMkLst>
        </pc:spChg>
        <pc:spChg chg="mod">
          <ac:chgData name="Edgar Gutierrez" userId="04662d8d-c938-466b-9608-40e1151ff13e" providerId="ADAL" clId="{107D227A-AC1D-42DC-A016-BEFA7CF1CF03}" dt="2024-01-19T19:58:03.540" v="342" actId="207"/>
          <ac:spMkLst>
            <pc:docMk/>
            <pc:sldMk cId="727532617" sldId="2147378716"/>
            <ac:spMk id="37" creationId="{D7730D01-7DD7-2CD8-7149-D94F775FC3DE}"/>
          </ac:spMkLst>
        </pc:spChg>
        <pc:extLst>
          <p:ext xmlns:p="http://schemas.openxmlformats.org/presentationml/2006/main" uri="{D6D511B9-2390-475A-947B-AFAB55BFBCF1}">
            <pc226:cmChg xmlns:pc226="http://schemas.microsoft.com/office/powerpoint/2022/06/main/command" chg="mod modRxn">
              <pc226:chgData name="Edgar Gutierrez" userId="04662d8d-c938-466b-9608-40e1151ff13e" providerId="ADAL" clId="{107D227A-AC1D-42DC-A016-BEFA7CF1CF03}" dt="2024-02-01T18:21:04.583" v="386"/>
              <pc2:cmMkLst xmlns:pc2="http://schemas.microsoft.com/office/powerpoint/2019/9/main/command">
                <pc:docMk/>
                <pc:sldMk cId="727532617" sldId="2147378716"/>
                <pc2:cmMk id="{5F7A60FE-9132-42EC-9CA8-AFF456A0046D}"/>
              </pc2:cmMkLst>
            </pc226:cmChg>
          </p:ext>
        </pc:extLst>
      </pc:sldChg>
      <pc:sldChg chg="add del">
        <pc:chgData name="Edgar Gutierrez" userId="04662d8d-c938-466b-9608-40e1151ff13e" providerId="ADAL" clId="{107D227A-AC1D-42DC-A016-BEFA7CF1CF03}" dt="2024-01-16T02:57:20.993" v="28" actId="47"/>
        <pc:sldMkLst>
          <pc:docMk/>
          <pc:sldMk cId="3316820002" sldId="2147378743"/>
        </pc:sldMkLst>
      </pc:sldChg>
      <pc:sldChg chg="modSp add del mod modTransition">
        <pc:chgData name="Edgar Gutierrez" userId="04662d8d-c938-466b-9608-40e1151ff13e" providerId="ADAL" clId="{107D227A-AC1D-42DC-A016-BEFA7CF1CF03}" dt="2024-02-01T21:52:08.631" v="508"/>
        <pc:sldMkLst>
          <pc:docMk/>
          <pc:sldMk cId="1304017549" sldId="2147378744"/>
        </pc:sldMkLst>
        <pc:spChg chg="mod">
          <ac:chgData name="Edgar Gutierrez" userId="04662d8d-c938-466b-9608-40e1151ff13e" providerId="ADAL" clId="{107D227A-AC1D-42DC-A016-BEFA7CF1CF03}" dt="2024-01-16T02:57:16.396" v="26"/>
          <ac:spMkLst>
            <pc:docMk/>
            <pc:sldMk cId="1304017549" sldId="2147378744"/>
            <ac:spMk id="3" creationId="{A4884A5F-C809-1940-A1C6-BAA26DFD1C84}"/>
          </ac:spMkLst>
        </pc:spChg>
      </pc:sldChg>
      <pc:sldChg chg="add del">
        <pc:chgData name="Edgar Gutierrez" userId="04662d8d-c938-466b-9608-40e1151ff13e" providerId="ADAL" clId="{107D227A-AC1D-42DC-A016-BEFA7CF1CF03}" dt="2024-01-19T19:56:54.301" v="333"/>
        <pc:sldMkLst>
          <pc:docMk/>
          <pc:sldMk cId="275654791" sldId="2147378745"/>
        </pc:sldMkLst>
      </pc:sldChg>
      <pc:sldChg chg="new del">
        <pc:chgData name="Edgar Gutierrez" userId="04662d8d-c938-466b-9608-40e1151ff13e" providerId="ADAL" clId="{107D227A-AC1D-42DC-A016-BEFA7CF1CF03}" dt="2024-01-16T17:21:41.385" v="42" actId="47"/>
        <pc:sldMkLst>
          <pc:docMk/>
          <pc:sldMk cId="2149908595" sldId="2147378745"/>
        </pc:sldMkLst>
      </pc:sldChg>
    </pc:docChg>
  </pc:docChgLst>
  <pc:docChgLst>
    <pc:chgData name="Laura Hernandez" userId="S::lhernandez@arellanoassociates.com::88640c5b-9a57-47b2-a1fd-b6bc70e54590" providerId="AD" clId="Web-{76779097-3129-57FF-AB00-9DB165EDFE06}"/>
    <pc:docChg chg="modSld">
      <pc:chgData name="Laura Hernandez" userId="S::lhernandez@arellanoassociates.com::88640c5b-9a57-47b2-a1fd-b6bc70e54590" providerId="AD" clId="Web-{76779097-3129-57FF-AB00-9DB165EDFE06}" dt="2024-01-25T06:21:28.481" v="11" actId="1076"/>
      <pc:docMkLst>
        <pc:docMk/>
      </pc:docMkLst>
      <pc:sldChg chg="addSp delSp modSp">
        <pc:chgData name="Laura Hernandez" userId="S::lhernandez@arellanoassociates.com::88640c5b-9a57-47b2-a1fd-b6bc70e54590" providerId="AD" clId="Web-{76779097-3129-57FF-AB00-9DB165EDFE06}" dt="2024-01-25T06:21:28.481" v="11" actId="1076"/>
        <pc:sldMkLst>
          <pc:docMk/>
          <pc:sldMk cId="658881262" sldId="5188"/>
        </pc:sldMkLst>
        <pc:spChg chg="del">
          <ac:chgData name="Laura Hernandez" userId="S::lhernandez@arellanoassociates.com::88640c5b-9a57-47b2-a1fd-b6bc70e54590" providerId="AD" clId="Web-{76779097-3129-57FF-AB00-9DB165EDFE06}" dt="2024-01-25T06:21:14.902" v="8"/>
          <ac:spMkLst>
            <pc:docMk/>
            <pc:sldMk cId="658881262" sldId="5188"/>
            <ac:spMk id="29" creationId="{D04A37A7-F1D8-C02F-F0B0-305D525599D9}"/>
          </ac:spMkLst>
        </pc:spChg>
        <pc:spChg chg="del">
          <ac:chgData name="Laura Hernandez" userId="S::lhernandez@arellanoassociates.com::88640c5b-9a57-47b2-a1fd-b6bc70e54590" providerId="AD" clId="Web-{76779097-3129-57FF-AB00-9DB165EDFE06}" dt="2024-01-25T06:21:04.558" v="5"/>
          <ac:spMkLst>
            <pc:docMk/>
            <pc:sldMk cId="658881262" sldId="5188"/>
            <ac:spMk id="31" creationId="{E6C8DE25-C419-5182-1731-A01C92BD271C}"/>
          </ac:spMkLst>
        </pc:spChg>
        <pc:grpChg chg="del">
          <ac:chgData name="Laura Hernandez" userId="S::lhernandez@arellanoassociates.com::88640c5b-9a57-47b2-a1fd-b6bc70e54590" providerId="AD" clId="Web-{76779097-3129-57FF-AB00-9DB165EDFE06}" dt="2024-01-25T06:21:14.902" v="8"/>
          <ac:grpSpMkLst>
            <pc:docMk/>
            <pc:sldMk cId="658881262" sldId="5188"/>
            <ac:grpSpMk id="18" creationId="{D1915309-B280-0FB6-AB11-BBDCA93E5920}"/>
          </ac:grpSpMkLst>
        </pc:grpChg>
        <pc:grpChg chg="del">
          <ac:chgData name="Laura Hernandez" userId="S::lhernandez@arellanoassociates.com::88640c5b-9a57-47b2-a1fd-b6bc70e54590" providerId="AD" clId="Web-{76779097-3129-57FF-AB00-9DB165EDFE06}" dt="2024-01-25T06:21:11.980" v="7"/>
          <ac:grpSpMkLst>
            <pc:docMk/>
            <pc:sldMk cId="658881262" sldId="5188"/>
            <ac:grpSpMk id="23" creationId="{8529DCD7-BE31-344A-5720-6FD6B56E054D}"/>
          </ac:grpSpMkLst>
        </pc:grpChg>
        <pc:grpChg chg="del">
          <ac:chgData name="Laura Hernandez" userId="S::lhernandez@arellanoassociates.com::88640c5b-9a57-47b2-a1fd-b6bc70e54590" providerId="AD" clId="Web-{76779097-3129-57FF-AB00-9DB165EDFE06}" dt="2024-01-25T06:21:04.558" v="5"/>
          <ac:grpSpMkLst>
            <pc:docMk/>
            <pc:sldMk cId="658881262" sldId="5188"/>
            <ac:grpSpMk id="25" creationId="{331E5A20-979B-12F5-BD69-65EF67C003AD}"/>
          </ac:grpSpMkLst>
        </pc:grpChg>
        <pc:grpChg chg="add mod">
          <ac:chgData name="Laura Hernandez" userId="S::lhernandez@arellanoassociates.com::88640c5b-9a57-47b2-a1fd-b6bc70e54590" providerId="AD" clId="Web-{76779097-3129-57FF-AB00-9DB165EDFE06}" dt="2024-01-25T06:21:28.481" v="11" actId="1076"/>
          <ac:grpSpMkLst>
            <pc:docMk/>
            <pc:sldMk cId="658881262" sldId="5188"/>
            <ac:grpSpMk id="61" creationId="{6D8F8B58-A534-9984-61A9-E538DC73FFBB}"/>
          </ac:grpSpMkLst>
        </pc:grpChg>
        <pc:picChg chg="add del">
          <ac:chgData name="Laura Hernandez" userId="S::lhernandez@arellanoassociates.com::88640c5b-9a57-47b2-a1fd-b6bc70e54590" providerId="AD" clId="Web-{76779097-3129-57FF-AB00-9DB165EDFE06}" dt="2024-01-25T06:20:53.574" v="2"/>
          <ac:picMkLst>
            <pc:docMk/>
            <pc:sldMk cId="658881262" sldId="5188"/>
            <ac:picMk id="27" creationId="{398F6FED-2D96-C048-806E-1E4AD69FEDA5}"/>
          </ac:picMkLst>
        </pc:picChg>
        <pc:picChg chg="del">
          <ac:chgData name="Laura Hernandez" userId="S::lhernandez@arellanoassociates.com::88640c5b-9a57-47b2-a1fd-b6bc70e54590" providerId="AD" clId="Web-{76779097-3129-57FF-AB00-9DB165EDFE06}" dt="2024-01-25T06:21:11.980" v="7"/>
          <ac:picMkLst>
            <pc:docMk/>
            <pc:sldMk cId="658881262" sldId="5188"/>
            <ac:picMk id="30" creationId="{F262A8F0-0103-BEF0-0C2B-9EE18D4D5F50}"/>
          </ac:picMkLst>
        </pc:picChg>
        <pc:picChg chg="mod">
          <ac:chgData name="Laura Hernandez" userId="S::lhernandez@arellanoassociates.com::88640c5b-9a57-47b2-a1fd-b6bc70e54590" providerId="AD" clId="Web-{76779097-3129-57FF-AB00-9DB165EDFE06}" dt="2024-01-25T06:21:22.059" v="10" actId="1076"/>
          <ac:picMkLst>
            <pc:docMk/>
            <pc:sldMk cId="658881262" sldId="5188"/>
            <ac:picMk id="56" creationId="{E620CA1A-EF05-C32B-5E5D-039A71D9999A}"/>
          </ac:picMkLst>
        </pc:picChg>
      </pc:sldChg>
    </pc:docChg>
  </pc:docChgLst>
  <pc:docChgLst>
    <pc:chgData name="Laura Hernandez" userId="88640c5b-9a57-47b2-a1fd-b6bc70e54590" providerId="ADAL" clId="{BBD8763E-A6BD-40EF-BE40-B3703A486A46}"/>
    <pc:docChg chg="undo custSel delSld modSld">
      <pc:chgData name="Laura Hernandez" userId="88640c5b-9a57-47b2-a1fd-b6bc70e54590" providerId="ADAL" clId="{BBD8763E-A6BD-40EF-BE40-B3703A486A46}" dt="2024-01-25T05:34:05.229" v="583" actId="47"/>
      <pc:docMkLst>
        <pc:docMk/>
      </pc:docMkLst>
      <pc:sldChg chg="del">
        <pc:chgData name="Laura Hernandez" userId="88640c5b-9a57-47b2-a1fd-b6bc70e54590" providerId="ADAL" clId="{BBD8763E-A6BD-40EF-BE40-B3703A486A46}" dt="2024-01-25T05:34:05.229" v="583" actId="47"/>
        <pc:sldMkLst>
          <pc:docMk/>
          <pc:sldMk cId="3946693446" sldId="5076"/>
        </pc:sldMkLst>
      </pc:sldChg>
      <pc:sldChg chg="modSp mod">
        <pc:chgData name="Laura Hernandez" userId="88640c5b-9a57-47b2-a1fd-b6bc70e54590" providerId="ADAL" clId="{BBD8763E-A6BD-40EF-BE40-B3703A486A46}" dt="2024-01-25T04:46:21.144" v="51" actId="20577"/>
        <pc:sldMkLst>
          <pc:docMk/>
          <pc:sldMk cId="1922411175" sldId="5343"/>
        </pc:sldMkLst>
        <pc:spChg chg="mod">
          <ac:chgData name="Laura Hernandez" userId="88640c5b-9a57-47b2-a1fd-b6bc70e54590" providerId="ADAL" clId="{BBD8763E-A6BD-40EF-BE40-B3703A486A46}" dt="2024-01-25T04:45:47.739" v="43" actId="404"/>
          <ac:spMkLst>
            <pc:docMk/>
            <pc:sldMk cId="1922411175" sldId="5343"/>
            <ac:spMk id="6" creationId="{A93F7A4E-BC35-2B06-2164-709A67013DC0}"/>
          </ac:spMkLst>
        </pc:spChg>
        <pc:spChg chg="mod">
          <ac:chgData name="Laura Hernandez" userId="88640c5b-9a57-47b2-a1fd-b6bc70e54590" providerId="ADAL" clId="{BBD8763E-A6BD-40EF-BE40-B3703A486A46}" dt="2024-01-25T04:45:57.608" v="46" actId="14100"/>
          <ac:spMkLst>
            <pc:docMk/>
            <pc:sldMk cId="1922411175" sldId="5343"/>
            <ac:spMk id="7" creationId="{317A0DDD-2DE1-B24E-8786-7CF55A15DBA0}"/>
          </ac:spMkLst>
        </pc:spChg>
        <pc:spChg chg="mod">
          <ac:chgData name="Laura Hernandez" userId="88640c5b-9a57-47b2-a1fd-b6bc70e54590" providerId="ADAL" clId="{BBD8763E-A6BD-40EF-BE40-B3703A486A46}" dt="2024-01-25T04:46:02.717" v="47" actId="255"/>
          <ac:spMkLst>
            <pc:docMk/>
            <pc:sldMk cId="1922411175" sldId="5343"/>
            <ac:spMk id="8" creationId="{3EE7776E-4A2E-B7C1-31BA-1A28D5E9F3A4}"/>
          </ac:spMkLst>
        </pc:spChg>
        <pc:spChg chg="mod">
          <ac:chgData name="Laura Hernandez" userId="88640c5b-9a57-47b2-a1fd-b6bc70e54590" providerId="ADAL" clId="{BBD8763E-A6BD-40EF-BE40-B3703A486A46}" dt="2024-01-25T04:45:44.495" v="42" actId="404"/>
          <ac:spMkLst>
            <pc:docMk/>
            <pc:sldMk cId="1922411175" sldId="5343"/>
            <ac:spMk id="29" creationId="{215019AA-7E50-3838-D894-A47F34218C57}"/>
          </ac:spMkLst>
        </pc:spChg>
        <pc:spChg chg="mod">
          <ac:chgData name="Laura Hernandez" userId="88640c5b-9a57-47b2-a1fd-b6bc70e54590" providerId="ADAL" clId="{BBD8763E-A6BD-40EF-BE40-B3703A486A46}" dt="2024-01-25T04:46:06.310" v="48" actId="404"/>
          <ac:spMkLst>
            <pc:docMk/>
            <pc:sldMk cId="1922411175" sldId="5343"/>
            <ac:spMk id="30" creationId="{53376E53-2C4F-CD41-A6BF-47C1D8AC1132}"/>
          </ac:spMkLst>
        </pc:spChg>
        <pc:spChg chg="mod">
          <ac:chgData name="Laura Hernandez" userId="88640c5b-9a57-47b2-a1fd-b6bc70e54590" providerId="ADAL" clId="{BBD8763E-A6BD-40EF-BE40-B3703A486A46}" dt="2024-01-25T04:46:21.144" v="51" actId="20577"/>
          <ac:spMkLst>
            <pc:docMk/>
            <pc:sldMk cId="1922411175" sldId="5343"/>
            <ac:spMk id="36" creationId="{5159562A-66DD-A876-CF00-3EEEBD266DAE}"/>
          </ac:spMkLst>
        </pc:spChg>
      </pc:sldChg>
      <pc:sldChg chg="modSp mod">
        <pc:chgData name="Laura Hernandez" userId="88640c5b-9a57-47b2-a1fd-b6bc70e54590" providerId="ADAL" clId="{BBD8763E-A6BD-40EF-BE40-B3703A486A46}" dt="2024-01-25T04:45:32.444" v="41" actId="255"/>
        <pc:sldMkLst>
          <pc:docMk/>
          <pc:sldMk cId="777123109" sldId="5371"/>
        </pc:sldMkLst>
        <pc:spChg chg="mod">
          <ac:chgData name="Laura Hernandez" userId="88640c5b-9a57-47b2-a1fd-b6bc70e54590" providerId="ADAL" clId="{BBD8763E-A6BD-40EF-BE40-B3703A486A46}" dt="2024-01-25T04:45:08.260" v="36" actId="255"/>
          <ac:spMkLst>
            <pc:docMk/>
            <pc:sldMk cId="777123109" sldId="5371"/>
            <ac:spMk id="6" creationId="{16845F99-E045-E66A-B6EA-506039B9DA11}"/>
          </ac:spMkLst>
        </pc:spChg>
        <pc:spChg chg="mod">
          <ac:chgData name="Laura Hernandez" userId="88640c5b-9a57-47b2-a1fd-b6bc70e54590" providerId="ADAL" clId="{BBD8763E-A6BD-40EF-BE40-B3703A486A46}" dt="2024-01-25T04:45:14.111" v="37" actId="255"/>
          <ac:spMkLst>
            <pc:docMk/>
            <pc:sldMk cId="777123109" sldId="5371"/>
            <ac:spMk id="7" creationId="{1EC51B0C-686F-7D6A-AC3A-48023DE4EBA4}"/>
          </ac:spMkLst>
        </pc:spChg>
        <pc:spChg chg="mod">
          <ac:chgData name="Laura Hernandez" userId="88640c5b-9a57-47b2-a1fd-b6bc70e54590" providerId="ADAL" clId="{BBD8763E-A6BD-40EF-BE40-B3703A486A46}" dt="2024-01-25T04:45:22.610" v="38" actId="255"/>
          <ac:spMkLst>
            <pc:docMk/>
            <pc:sldMk cId="777123109" sldId="5371"/>
            <ac:spMk id="8" creationId="{F2154E00-36E7-BAF1-2E42-301187C1AD6F}"/>
          </ac:spMkLst>
        </pc:spChg>
        <pc:spChg chg="mod">
          <ac:chgData name="Laura Hernandez" userId="88640c5b-9a57-47b2-a1fd-b6bc70e54590" providerId="ADAL" clId="{BBD8763E-A6BD-40EF-BE40-B3703A486A46}" dt="2024-01-25T04:45:02.436" v="35" actId="404"/>
          <ac:spMkLst>
            <pc:docMk/>
            <pc:sldMk cId="777123109" sldId="5371"/>
            <ac:spMk id="29" creationId="{42D0C8BC-7149-4A63-EE2D-A8937E1EFC9A}"/>
          </ac:spMkLst>
        </pc:spChg>
        <pc:spChg chg="mod">
          <ac:chgData name="Laura Hernandez" userId="88640c5b-9a57-47b2-a1fd-b6bc70e54590" providerId="ADAL" clId="{BBD8763E-A6BD-40EF-BE40-B3703A486A46}" dt="2024-01-25T04:45:27.280" v="40" actId="255"/>
          <ac:spMkLst>
            <pc:docMk/>
            <pc:sldMk cId="777123109" sldId="5371"/>
            <ac:spMk id="30" creationId="{7868F05C-9511-F412-FA13-EC231C4E719F}"/>
          </ac:spMkLst>
        </pc:spChg>
        <pc:spChg chg="mod">
          <ac:chgData name="Laura Hernandez" userId="88640c5b-9a57-47b2-a1fd-b6bc70e54590" providerId="ADAL" clId="{BBD8763E-A6BD-40EF-BE40-B3703A486A46}" dt="2024-01-25T04:45:32.444" v="41" actId="255"/>
          <ac:spMkLst>
            <pc:docMk/>
            <pc:sldMk cId="777123109" sldId="5371"/>
            <ac:spMk id="36" creationId="{2F1D13D3-D679-8DE8-7E3E-FA762372C905}"/>
          </ac:spMkLst>
        </pc:spChg>
        <pc:spChg chg="mod">
          <ac:chgData name="Laura Hernandez" userId="88640c5b-9a57-47b2-a1fd-b6bc70e54590" providerId="ADAL" clId="{BBD8763E-A6BD-40EF-BE40-B3703A486A46}" dt="2024-01-25T04:43:57.877" v="20" actId="1076"/>
          <ac:spMkLst>
            <pc:docMk/>
            <pc:sldMk cId="777123109" sldId="5371"/>
            <ac:spMk id="49" creationId="{76023FEF-4930-FF5D-3371-D07DF6B34915}"/>
          </ac:spMkLst>
        </pc:spChg>
        <pc:picChg chg="mod modCrop">
          <ac:chgData name="Laura Hernandez" userId="88640c5b-9a57-47b2-a1fd-b6bc70e54590" providerId="ADAL" clId="{BBD8763E-A6BD-40EF-BE40-B3703A486A46}" dt="2024-01-25T04:43:51.215" v="18" actId="1076"/>
          <ac:picMkLst>
            <pc:docMk/>
            <pc:sldMk cId="777123109" sldId="5371"/>
            <ac:picMk id="18" creationId="{400A5686-C72C-9739-EA50-4ED605576D36}"/>
          </ac:picMkLst>
        </pc:picChg>
      </pc:sldChg>
      <pc:sldChg chg="addSp delSp modSp mod">
        <pc:chgData name="Laura Hernandez" userId="88640c5b-9a57-47b2-a1fd-b6bc70e54590" providerId="ADAL" clId="{BBD8763E-A6BD-40EF-BE40-B3703A486A46}" dt="2024-01-25T04:54:19.012" v="118"/>
        <pc:sldMkLst>
          <pc:docMk/>
          <pc:sldMk cId="336223587" sldId="5378"/>
        </pc:sldMkLst>
        <pc:spChg chg="mod">
          <ac:chgData name="Laura Hernandez" userId="88640c5b-9a57-47b2-a1fd-b6bc70e54590" providerId="ADAL" clId="{BBD8763E-A6BD-40EF-BE40-B3703A486A46}" dt="2024-01-25T04:52:45.193" v="99" actId="1076"/>
          <ac:spMkLst>
            <pc:docMk/>
            <pc:sldMk cId="336223587" sldId="5378"/>
            <ac:spMk id="4" creationId="{45B7D8FE-7159-D0F6-F0A5-18ED5AA5050F}"/>
          </ac:spMkLst>
        </pc:spChg>
        <pc:spChg chg="mod">
          <ac:chgData name="Laura Hernandez" userId="88640c5b-9a57-47b2-a1fd-b6bc70e54590" providerId="ADAL" clId="{BBD8763E-A6BD-40EF-BE40-B3703A486A46}" dt="2024-01-25T04:52:24.832" v="93"/>
          <ac:spMkLst>
            <pc:docMk/>
            <pc:sldMk cId="336223587" sldId="5378"/>
            <ac:spMk id="6" creationId="{8E3F7E7A-1B68-2FE6-95F2-784F416AC19B}"/>
          </ac:spMkLst>
        </pc:spChg>
        <pc:spChg chg="mod">
          <ac:chgData name="Laura Hernandez" userId="88640c5b-9a57-47b2-a1fd-b6bc70e54590" providerId="ADAL" clId="{BBD8763E-A6BD-40EF-BE40-B3703A486A46}" dt="2024-01-25T04:52:49.467" v="100" actId="1076"/>
          <ac:spMkLst>
            <pc:docMk/>
            <pc:sldMk cId="336223587" sldId="5378"/>
            <ac:spMk id="10" creationId="{6BD87BE8-1F98-2E05-0172-449684741E04}"/>
          </ac:spMkLst>
        </pc:spChg>
        <pc:spChg chg="mod">
          <ac:chgData name="Laura Hernandez" userId="88640c5b-9a57-47b2-a1fd-b6bc70e54590" providerId="ADAL" clId="{BBD8763E-A6BD-40EF-BE40-B3703A486A46}" dt="2024-01-25T04:52:38.092" v="97" actId="14100"/>
          <ac:spMkLst>
            <pc:docMk/>
            <pc:sldMk cId="336223587" sldId="5378"/>
            <ac:spMk id="11" creationId="{E0959B5A-AEF5-4C47-5886-542EC2A3B17C}"/>
          </ac:spMkLst>
        </pc:spChg>
        <pc:spChg chg="mod">
          <ac:chgData name="Laura Hernandez" userId="88640c5b-9a57-47b2-a1fd-b6bc70e54590" providerId="ADAL" clId="{BBD8763E-A6BD-40EF-BE40-B3703A486A46}" dt="2024-01-25T04:52:24.832" v="93"/>
          <ac:spMkLst>
            <pc:docMk/>
            <pc:sldMk cId="336223587" sldId="5378"/>
            <ac:spMk id="13" creationId="{46424453-C20C-443D-6F71-C588E9291D7E}"/>
          </ac:spMkLst>
        </pc:spChg>
        <pc:spChg chg="mod">
          <ac:chgData name="Laura Hernandez" userId="88640c5b-9a57-47b2-a1fd-b6bc70e54590" providerId="ADAL" clId="{BBD8763E-A6BD-40EF-BE40-B3703A486A46}" dt="2024-01-25T04:52:24.832" v="93"/>
          <ac:spMkLst>
            <pc:docMk/>
            <pc:sldMk cId="336223587" sldId="5378"/>
            <ac:spMk id="29" creationId="{AF13D78C-0948-3254-016B-AEA738953984}"/>
          </ac:spMkLst>
        </pc:spChg>
        <pc:spChg chg="mod">
          <ac:chgData name="Laura Hernandez" userId="88640c5b-9a57-47b2-a1fd-b6bc70e54590" providerId="ADAL" clId="{BBD8763E-A6BD-40EF-BE40-B3703A486A46}" dt="2024-01-25T04:54:19.012" v="118"/>
          <ac:spMkLst>
            <pc:docMk/>
            <pc:sldMk cId="336223587" sldId="5378"/>
            <ac:spMk id="34" creationId="{02D3D009-7F31-9725-FC10-DAFF0249C603}"/>
          </ac:spMkLst>
        </pc:spChg>
        <pc:spChg chg="mod">
          <ac:chgData name="Laura Hernandez" userId="88640c5b-9a57-47b2-a1fd-b6bc70e54590" providerId="ADAL" clId="{BBD8763E-A6BD-40EF-BE40-B3703A486A46}" dt="2024-01-25T04:54:19.012" v="118"/>
          <ac:spMkLst>
            <pc:docMk/>
            <pc:sldMk cId="336223587" sldId="5378"/>
            <ac:spMk id="35" creationId="{B0BB9E81-541E-BDCF-F524-06F76F43036C}"/>
          </ac:spMkLst>
        </pc:spChg>
        <pc:grpChg chg="add del mod">
          <ac:chgData name="Laura Hernandez" userId="88640c5b-9a57-47b2-a1fd-b6bc70e54590" providerId="ADAL" clId="{BBD8763E-A6BD-40EF-BE40-B3703A486A46}" dt="2024-01-25T04:54:18.616" v="117" actId="478"/>
          <ac:grpSpMkLst>
            <pc:docMk/>
            <pc:sldMk cId="336223587" sldId="5378"/>
            <ac:grpSpMk id="2" creationId="{7F951F62-0C78-D996-DA48-92FD62D95C32}"/>
          </ac:grpSpMkLst>
        </pc:grpChg>
        <pc:grpChg chg="mod">
          <ac:chgData name="Laura Hernandez" userId="88640c5b-9a57-47b2-a1fd-b6bc70e54590" providerId="ADAL" clId="{BBD8763E-A6BD-40EF-BE40-B3703A486A46}" dt="2024-01-25T04:52:24.832" v="93"/>
          <ac:grpSpMkLst>
            <pc:docMk/>
            <pc:sldMk cId="336223587" sldId="5378"/>
            <ac:grpSpMk id="7" creationId="{6101DBE1-C92E-10E5-6950-8F0E4E864A5E}"/>
          </ac:grpSpMkLst>
        </pc:grpChg>
        <pc:grpChg chg="mod">
          <ac:chgData name="Laura Hernandez" userId="88640c5b-9a57-47b2-a1fd-b6bc70e54590" providerId="ADAL" clId="{BBD8763E-A6BD-40EF-BE40-B3703A486A46}" dt="2024-01-25T04:52:24.832" v="93"/>
          <ac:grpSpMkLst>
            <pc:docMk/>
            <pc:sldMk cId="336223587" sldId="5378"/>
            <ac:grpSpMk id="8" creationId="{E161DD05-2913-142E-B4AF-BA56F12A4691}"/>
          </ac:grpSpMkLst>
        </pc:grpChg>
        <pc:grpChg chg="mod">
          <ac:chgData name="Laura Hernandez" userId="88640c5b-9a57-47b2-a1fd-b6bc70e54590" providerId="ADAL" clId="{BBD8763E-A6BD-40EF-BE40-B3703A486A46}" dt="2024-01-25T04:52:32.346" v="95" actId="1076"/>
          <ac:grpSpMkLst>
            <pc:docMk/>
            <pc:sldMk cId="336223587" sldId="5378"/>
            <ac:grpSpMk id="9" creationId="{7457D658-5079-F0D6-67B8-B1C1EDDEA66C}"/>
          </ac:grpSpMkLst>
        </pc:grpChg>
        <pc:grpChg chg="del">
          <ac:chgData name="Laura Hernandez" userId="88640c5b-9a57-47b2-a1fd-b6bc70e54590" providerId="ADAL" clId="{BBD8763E-A6BD-40EF-BE40-B3703A486A46}" dt="2024-01-25T04:52:24.237" v="92" actId="478"/>
          <ac:grpSpMkLst>
            <pc:docMk/>
            <pc:sldMk cId="336223587" sldId="5378"/>
            <ac:grpSpMk id="16" creationId="{29EFFB53-A9F3-E878-2153-C435D43AF005}"/>
          </ac:grpSpMkLst>
        </pc:grpChg>
        <pc:grpChg chg="add mod">
          <ac:chgData name="Laura Hernandez" userId="88640c5b-9a57-47b2-a1fd-b6bc70e54590" providerId="ADAL" clId="{BBD8763E-A6BD-40EF-BE40-B3703A486A46}" dt="2024-01-25T04:54:19.012" v="118"/>
          <ac:grpSpMkLst>
            <pc:docMk/>
            <pc:sldMk cId="336223587" sldId="5378"/>
            <ac:grpSpMk id="31" creationId="{592EC240-7678-6601-F80A-499F3FDD377E}"/>
          </ac:grpSpMkLst>
        </pc:grpChg>
        <pc:grpChg chg="mod">
          <ac:chgData name="Laura Hernandez" userId="88640c5b-9a57-47b2-a1fd-b6bc70e54590" providerId="ADAL" clId="{BBD8763E-A6BD-40EF-BE40-B3703A486A46}" dt="2024-01-25T04:54:19.012" v="118"/>
          <ac:grpSpMkLst>
            <pc:docMk/>
            <pc:sldMk cId="336223587" sldId="5378"/>
            <ac:grpSpMk id="32" creationId="{0702056D-5EE2-4E08-4A08-B4E45F04A33F}"/>
          </ac:grpSpMkLst>
        </pc:grpChg>
        <pc:picChg chg="mod">
          <ac:chgData name="Laura Hernandez" userId="88640c5b-9a57-47b2-a1fd-b6bc70e54590" providerId="ADAL" clId="{BBD8763E-A6BD-40EF-BE40-B3703A486A46}" dt="2024-01-25T04:52:24.832" v="93"/>
          <ac:picMkLst>
            <pc:docMk/>
            <pc:sldMk cId="336223587" sldId="5378"/>
            <ac:picMk id="12" creationId="{148D7C06-C77A-7E25-BC90-2D11F4B419C4}"/>
          </ac:picMkLst>
        </pc:picChg>
        <pc:picChg chg="mod">
          <ac:chgData name="Laura Hernandez" userId="88640c5b-9a57-47b2-a1fd-b6bc70e54590" providerId="ADAL" clId="{BBD8763E-A6BD-40EF-BE40-B3703A486A46}" dt="2024-01-25T04:52:24.832" v="93"/>
          <ac:picMkLst>
            <pc:docMk/>
            <pc:sldMk cId="336223587" sldId="5378"/>
            <ac:picMk id="24" creationId="{0DC3973E-FD43-9356-333D-58123E27564E}"/>
          </ac:picMkLst>
        </pc:picChg>
        <pc:picChg chg="mod">
          <ac:chgData name="Laura Hernandez" userId="88640c5b-9a57-47b2-a1fd-b6bc70e54590" providerId="ADAL" clId="{BBD8763E-A6BD-40EF-BE40-B3703A486A46}" dt="2024-01-25T04:54:19.012" v="118"/>
          <ac:picMkLst>
            <pc:docMk/>
            <pc:sldMk cId="336223587" sldId="5378"/>
            <ac:picMk id="33" creationId="{1E5C3AF1-F3F7-79B9-7FFF-1CA495122776}"/>
          </ac:picMkLst>
        </pc:picChg>
      </pc:sldChg>
      <pc:sldChg chg="addSp delSp modSp mod">
        <pc:chgData name="Laura Hernandez" userId="88640c5b-9a57-47b2-a1fd-b6bc70e54590" providerId="ADAL" clId="{BBD8763E-A6BD-40EF-BE40-B3703A486A46}" dt="2024-01-25T04:54:22.887" v="120"/>
        <pc:sldMkLst>
          <pc:docMk/>
          <pc:sldMk cId="1740939457" sldId="5384"/>
        </pc:sldMkLst>
        <pc:spChg chg="mod">
          <ac:chgData name="Laura Hernandez" userId="88640c5b-9a57-47b2-a1fd-b6bc70e54590" providerId="ADAL" clId="{BBD8763E-A6BD-40EF-BE40-B3703A486A46}" dt="2024-01-25T04:51:12.477" v="81" actId="1076"/>
          <ac:spMkLst>
            <pc:docMk/>
            <pc:sldMk cId="1740939457" sldId="5384"/>
            <ac:spMk id="4" creationId="{11ECA1BE-8151-378A-9E4B-0DB6239AE085}"/>
          </ac:spMkLst>
        </pc:spChg>
        <pc:spChg chg="mod">
          <ac:chgData name="Laura Hernandez" userId="88640c5b-9a57-47b2-a1fd-b6bc70e54590" providerId="ADAL" clId="{BBD8763E-A6BD-40EF-BE40-B3703A486A46}" dt="2024-01-25T04:50:51.351" v="75"/>
          <ac:spMkLst>
            <pc:docMk/>
            <pc:sldMk cId="1740939457" sldId="5384"/>
            <ac:spMk id="8" creationId="{E1C3AC3D-DF78-F9C7-41A2-01B190D64EBE}"/>
          </ac:spMkLst>
        </pc:spChg>
        <pc:spChg chg="mod">
          <ac:chgData name="Laura Hernandez" userId="88640c5b-9a57-47b2-a1fd-b6bc70e54590" providerId="ADAL" clId="{BBD8763E-A6BD-40EF-BE40-B3703A486A46}" dt="2024-01-25T04:51:06.879" v="79" actId="14100"/>
          <ac:spMkLst>
            <pc:docMk/>
            <pc:sldMk cId="1740939457" sldId="5384"/>
            <ac:spMk id="10" creationId="{60B6B05D-2D39-EA79-9C9B-30724D8A95FF}"/>
          </ac:spMkLst>
        </pc:spChg>
        <pc:spChg chg="mod">
          <ac:chgData name="Laura Hernandez" userId="88640c5b-9a57-47b2-a1fd-b6bc70e54590" providerId="ADAL" clId="{BBD8763E-A6BD-40EF-BE40-B3703A486A46}" dt="2024-01-25T04:51:16.280" v="82" actId="1076"/>
          <ac:spMkLst>
            <pc:docMk/>
            <pc:sldMk cId="1740939457" sldId="5384"/>
            <ac:spMk id="12" creationId="{12AF8889-72A7-ACC7-9701-E03E6CF6D018}"/>
          </ac:spMkLst>
        </pc:spChg>
        <pc:spChg chg="mod">
          <ac:chgData name="Laura Hernandez" userId="88640c5b-9a57-47b2-a1fd-b6bc70e54590" providerId="ADAL" clId="{BBD8763E-A6BD-40EF-BE40-B3703A486A46}" dt="2024-01-25T04:50:51.351" v="75"/>
          <ac:spMkLst>
            <pc:docMk/>
            <pc:sldMk cId="1740939457" sldId="5384"/>
            <ac:spMk id="15" creationId="{E4A515E0-7B30-C989-E768-24979DA2F39B}"/>
          </ac:spMkLst>
        </pc:spChg>
        <pc:spChg chg="mod">
          <ac:chgData name="Laura Hernandez" userId="88640c5b-9a57-47b2-a1fd-b6bc70e54590" providerId="ADAL" clId="{BBD8763E-A6BD-40EF-BE40-B3703A486A46}" dt="2024-01-25T04:50:51.351" v="75"/>
          <ac:spMkLst>
            <pc:docMk/>
            <pc:sldMk cId="1740939457" sldId="5384"/>
            <ac:spMk id="17" creationId="{07CF44D1-AE5C-2AC6-A55D-482DD3F63256}"/>
          </ac:spMkLst>
        </pc:spChg>
        <pc:spChg chg="mod">
          <ac:chgData name="Laura Hernandez" userId="88640c5b-9a57-47b2-a1fd-b6bc70e54590" providerId="ADAL" clId="{BBD8763E-A6BD-40EF-BE40-B3703A486A46}" dt="2024-01-25T04:54:22.887" v="120"/>
          <ac:spMkLst>
            <pc:docMk/>
            <pc:sldMk cId="1740939457" sldId="5384"/>
            <ac:spMk id="21" creationId="{5133328A-4422-2A81-2234-B210548168A0}"/>
          </ac:spMkLst>
        </pc:spChg>
        <pc:spChg chg="mod">
          <ac:chgData name="Laura Hernandez" userId="88640c5b-9a57-47b2-a1fd-b6bc70e54590" providerId="ADAL" clId="{BBD8763E-A6BD-40EF-BE40-B3703A486A46}" dt="2024-01-25T04:54:22.887" v="120"/>
          <ac:spMkLst>
            <pc:docMk/>
            <pc:sldMk cId="1740939457" sldId="5384"/>
            <ac:spMk id="22" creationId="{4457E016-A0E4-A2B0-9BC1-76EBE14C39BD}"/>
          </ac:spMkLst>
        </pc:spChg>
        <pc:grpChg chg="add del mod">
          <ac:chgData name="Laura Hernandez" userId="88640c5b-9a57-47b2-a1fd-b6bc70e54590" providerId="ADAL" clId="{BBD8763E-A6BD-40EF-BE40-B3703A486A46}" dt="2024-01-25T04:54:22.525" v="119" actId="478"/>
          <ac:grpSpMkLst>
            <pc:docMk/>
            <pc:sldMk cId="1740939457" sldId="5384"/>
            <ac:grpSpMk id="7" creationId="{A5036A32-0639-581E-8EAF-DA44E5BF9EB0}"/>
          </ac:grpSpMkLst>
        </pc:grpChg>
        <pc:grpChg chg="mod">
          <ac:chgData name="Laura Hernandez" userId="88640c5b-9a57-47b2-a1fd-b6bc70e54590" providerId="ADAL" clId="{BBD8763E-A6BD-40EF-BE40-B3703A486A46}" dt="2024-01-25T04:50:51.351" v="75"/>
          <ac:grpSpMkLst>
            <pc:docMk/>
            <pc:sldMk cId="1740939457" sldId="5384"/>
            <ac:grpSpMk id="9" creationId="{8D6220E2-9CAF-FFC7-B7D2-EC1287BD6386}"/>
          </ac:grpSpMkLst>
        </pc:grpChg>
        <pc:grpChg chg="mod">
          <ac:chgData name="Laura Hernandez" userId="88640c5b-9a57-47b2-a1fd-b6bc70e54590" providerId="ADAL" clId="{BBD8763E-A6BD-40EF-BE40-B3703A486A46}" dt="2024-01-25T04:50:51.351" v="75"/>
          <ac:grpSpMkLst>
            <pc:docMk/>
            <pc:sldMk cId="1740939457" sldId="5384"/>
            <ac:grpSpMk id="11" creationId="{CC641166-42F8-8066-E6B5-41894EFF805B}"/>
          </ac:grpSpMkLst>
        </pc:grpChg>
        <pc:grpChg chg="add mod">
          <ac:chgData name="Laura Hernandez" userId="88640c5b-9a57-47b2-a1fd-b6bc70e54590" providerId="ADAL" clId="{BBD8763E-A6BD-40EF-BE40-B3703A486A46}" dt="2024-01-25T04:54:22.887" v="120"/>
          <ac:grpSpMkLst>
            <pc:docMk/>
            <pc:sldMk cId="1740939457" sldId="5384"/>
            <ac:grpSpMk id="18" creationId="{7C014804-9D90-2808-DB83-11FC6AB07913}"/>
          </ac:grpSpMkLst>
        </pc:grpChg>
        <pc:grpChg chg="mod">
          <ac:chgData name="Laura Hernandez" userId="88640c5b-9a57-47b2-a1fd-b6bc70e54590" providerId="ADAL" clId="{BBD8763E-A6BD-40EF-BE40-B3703A486A46}" dt="2024-01-25T04:54:22.887" v="120"/>
          <ac:grpSpMkLst>
            <pc:docMk/>
            <pc:sldMk cId="1740939457" sldId="5384"/>
            <ac:grpSpMk id="19" creationId="{0D373880-BEB6-3F81-9357-56D2A50E6E8F}"/>
          </ac:grpSpMkLst>
        </pc:grpChg>
        <pc:grpChg chg="mod">
          <ac:chgData name="Laura Hernandez" userId="88640c5b-9a57-47b2-a1fd-b6bc70e54590" providerId="ADAL" clId="{BBD8763E-A6BD-40EF-BE40-B3703A486A46}" dt="2024-01-25T04:51:00.682" v="77" actId="1076"/>
          <ac:grpSpMkLst>
            <pc:docMk/>
            <pc:sldMk cId="1740939457" sldId="5384"/>
            <ac:grpSpMk id="23" creationId="{DCDA01FC-0A7A-4D44-A95D-AF5ED2F3E936}"/>
          </ac:grpSpMkLst>
        </pc:grpChg>
        <pc:grpChg chg="del">
          <ac:chgData name="Laura Hernandez" userId="88640c5b-9a57-47b2-a1fd-b6bc70e54590" providerId="ADAL" clId="{BBD8763E-A6BD-40EF-BE40-B3703A486A46}" dt="2024-01-25T04:50:50.897" v="74" actId="478"/>
          <ac:grpSpMkLst>
            <pc:docMk/>
            <pc:sldMk cId="1740939457" sldId="5384"/>
            <ac:grpSpMk id="26" creationId="{5C843A54-26C6-7B45-A129-3EB274D1093B}"/>
          </ac:grpSpMkLst>
        </pc:grpChg>
        <pc:picChg chg="mod">
          <ac:chgData name="Laura Hernandez" userId="88640c5b-9a57-47b2-a1fd-b6bc70e54590" providerId="ADAL" clId="{BBD8763E-A6BD-40EF-BE40-B3703A486A46}" dt="2024-01-25T04:51:33.454" v="90" actId="1076"/>
          <ac:picMkLst>
            <pc:docMk/>
            <pc:sldMk cId="1740939457" sldId="5384"/>
            <ac:picMk id="3" creationId="{FE77B53C-7BFF-D60D-5E66-A875DEB25678}"/>
          </ac:picMkLst>
        </pc:picChg>
        <pc:picChg chg="mod">
          <ac:chgData name="Laura Hernandez" userId="88640c5b-9a57-47b2-a1fd-b6bc70e54590" providerId="ADAL" clId="{BBD8763E-A6BD-40EF-BE40-B3703A486A46}" dt="2024-01-25T04:51:35.081" v="91" actId="1076"/>
          <ac:picMkLst>
            <pc:docMk/>
            <pc:sldMk cId="1740939457" sldId="5384"/>
            <ac:picMk id="6" creationId="{45F1DFEC-689C-1BB6-A7A6-4BBE38BE14FA}"/>
          </ac:picMkLst>
        </pc:picChg>
        <pc:picChg chg="mod">
          <ac:chgData name="Laura Hernandez" userId="88640c5b-9a57-47b2-a1fd-b6bc70e54590" providerId="ADAL" clId="{BBD8763E-A6BD-40EF-BE40-B3703A486A46}" dt="2024-01-25T04:50:51.351" v="75"/>
          <ac:picMkLst>
            <pc:docMk/>
            <pc:sldMk cId="1740939457" sldId="5384"/>
            <ac:picMk id="13" creationId="{04380AD8-6BAB-4EC4-5C76-6098F283E033}"/>
          </ac:picMkLst>
        </pc:picChg>
        <pc:picChg chg="mod">
          <ac:chgData name="Laura Hernandez" userId="88640c5b-9a57-47b2-a1fd-b6bc70e54590" providerId="ADAL" clId="{BBD8763E-A6BD-40EF-BE40-B3703A486A46}" dt="2024-01-25T04:50:51.351" v="75"/>
          <ac:picMkLst>
            <pc:docMk/>
            <pc:sldMk cId="1740939457" sldId="5384"/>
            <ac:picMk id="16" creationId="{9C3B0D63-8773-6869-5289-22FD833E5BF6}"/>
          </ac:picMkLst>
        </pc:picChg>
        <pc:picChg chg="mod">
          <ac:chgData name="Laura Hernandez" userId="88640c5b-9a57-47b2-a1fd-b6bc70e54590" providerId="ADAL" clId="{BBD8763E-A6BD-40EF-BE40-B3703A486A46}" dt="2024-01-25T04:54:22.887" v="120"/>
          <ac:picMkLst>
            <pc:docMk/>
            <pc:sldMk cId="1740939457" sldId="5384"/>
            <ac:picMk id="20" creationId="{7083AD0C-77C5-B041-EC27-8C662A9C3F1B}"/>
          </ac:picMkLst>
        </pc:picChg>
      </pc:sldChg>
      <pc:sldChg chg="addSp delSp modSp mod">
        <pc:chgData name="Laura Hernandez" userId="88640c5b-9a57-47b2-a1fd-b6bc70e54590" providerId="ADAL" clId="{BBD8763E-A6BD-40EF-BE40-B3703A486A46}" dt="2024-01-25T04:59:54.514" v="189" actId="1076"/>
        <pc:sldMkLst>
          <pc:docMk/>
          <pc:sldMk cId="222886281" sldId="5390"/>
        </pc:sldMkLst>
        <pc:spChg chg="mod">
          <ac:chgData name="Laura Hernandez" userId="88640c5b-9a57-47b2-a1fd-b6bc70e54590" providerId="ADAL" clId="{BBD8763E-A6BD-40EF-BE40-B3703A486A46}" dt="2024-01-25T04:59:34.198" v="184" actId="1076"/>
          <ac:spMkLst>
            <pc:docMk/>
            <pc:sldMk cId="222886281" sldId="5390"/>
            <ac:spMk id="6" creationId="{AE7E0BAE-31D3-3632-A2B5-02B0E3189F3D}"/>
          </ac:spMkLst>
        </pc:spChg>
        <pc:spChg chg="mod">
          <ac:chgData name="Laura Hernandez" userId="88640c5b-9a57-47b2-a1fd-b6bc70e54590" providerId="ADAL" clId="{BBD8763E-A6BD-40EF-BE40-B3703A486A46}" dt="2024-01-25T04:59:24.880" v="182" actId="1076"/>
          <ac:spMkLst>
            <pc:docMk/>
            <pc:sldMk cId="222886281" sldId="5390"/>
            <ac:spMk id="9" creationId="{E7865803-3F32-FCC5-036D-95709000B6A2}"/>
          </ac:spMkLst>
        </pc:spChg>
        <pc:spChg chg="del">
          <ac:chgData name="Laura Hernandez" userId="88640c5b-9a57-47b2-a1fd-b6bc70e54590" providerId="ADAL" clId="{BBD8763E-A6BD-40EF-BE40-B3703A486A46}" dt="2024-01-25T04:59:21.609" v="181" actId="478"/>
          <ac:spMkLst>
            <pc:docMk/>
            <pc:sldMk cId="222886281" sldId="5390"/>
            <ac:spMk id="12" creationId="{BF732328-D50F-85BC-019F-BC79D5675946}"/>
          </ac:spMkLst>
        </pc:spChg>
        <pc:spChg chg="mod">
          <ac:chgData name="Laura Hernandez" userId="88640c5b-9a57-47b2-a1fd-b6bc70e54590" providerId="ADAL" clId="{BBD8763E-A6BD-40EF-BE40-B3703A486A46}" dt="2024-01-25T04:59:03.636" v="177"/>
          <ac:spMkLst>
            <pc:docMk/>
            <pc:sldMk cId="222886281" sldId="5390"/>
            <ac:spMk id="14" creationId="{903655B4-4A4D-ABFD-0663-D76D5E51DDCA}"/>
          </ac:spMkLst>
        </pc:spChg>
        <pc:spChg chg="mod">
          <ac:chgData name="Laura Hernandez" userId="88640c5b-9a57-47b2-a1fd-b6bc70e54590" providerId="ADAL" clId="{BBD8763E-A6BD-40EF-BE40-B3703A486A46}" dt="2024-01-25T04:59:46.998" v="187" actId="1076"/>
          <ac:spMkLst>
            <pc:docMk/>
            <pc:sldMk cId="222886281" sldId="5390"/>
            <ac:spMk id="18" creationId="{50521514-4660-3943-7928-A42EBEE83E2A}"/>
          </ac:spMkLst>
        </pc:spChg>
        <pc:spChg chg="mod">
          <ac:chgData name="Laura Hernandez" userId="88640c5b-9a57-47b2-a1fd-b6bc70e54590" providerId="ADAL" clId="{BBD8763E-A6BD-40EF-BE40-B3703A486A46}" dt="2024-01-25T04:59:41.235" v="185" actId="1076"/>
          <ac:spMkLst>
            <pc:docMk/>
            <pc:sldMk cId="222886281" sldId="5390"/>
            <ac:spMk id="19" creationId="{76630ACB-0E01-B8A9-17FC-25C334B40C78}"/>
          </ac:spMkLst>
        </pc:spChg>
        <pc:grpChg chg="add mod">
          <ac:chgData name="Laura Hernandez" userId="88640c5b-9a57-47b2-a1fd-b6bc70e54590" providerId="ADAL" clId="{BBD8763E-A6BD-40EF-BE40-B3703A486A46}" dt="2024-01-25T04:59:08.052" v="178" actId="1076"/>
          <ac:grpSpMkLst>
            <pc:docMk/>
            <pc:sldMk cId="222886281" sldId="5390"/>
            <ac:grpSpMk id="7" creationId="{B125896E-EA72-935A-84E4-7F6D4ADFD8D3}"/>
          </ac:grpSpMkLst>
        </pc:grpChg>
        <pc:grpChg chg="mod">
          <ac:chgData name="Laura Hernandez" userId="88640c5b-9a57-47b2-a1fd-b6bc70e54590" providerId="ADAL" clId="{BBD8763E-A6BD-40EF-BE40-B3703A486A46}" dt="2024-01-25T04:59:03.636" v="177"/>
          <ac:grpSpMkLst>
            <pc:docMk/>
            <pc:sldMk cId="222886281" sldId="5390"/>
            <ac:grpSpMk id="8" creationId="{BBCC0DA9-02C4-23EF-9A77-662055C8A80F}"/>
          </ac:grpSpMkLst>
        </pc:grpChg>
        <pc:grpChg chg="del mod">
          <ac:chgData name="Laura Hernandez" userId="88640c5b-9a57-47b2-a1fd-b6bc70e54590" providerId="ADAL" clId="{BBD8763E-A6BD-40EF-BE40-B3703A486A46}" dt="2024-01-25T04:58:56.828" v="175" actId="478"/>
          <ac:grpSpMkLst>
            <pc:docMk/>
            <pc:sldMk cId="222886281" sldId="5390"/>
            <ac:grpSpMk id="20" creationId="{EBE381CD-6D4B-F9A6-88EB-4B499FF4FA04}"/>
          </ac:grpSpMkLst>
        </pc:grpChg>
        <pc:picChg chg="mod">
          <ac:chgData name="Laura Hernandez" userId="88640c5b-9a57-47b2-a1fd-b6bc70e54590" providerId="ADAL" clId="{BBD8763E-A6BD-40EF-BE40-B3703A486A46}" dt="2024-01-25T04:59:54.514" v="189" actId="1076"/>
          <ac:picMkLst>
            <pc:docMk/>
            <pc:sldMk cId="222886281" sldId="5390"/>
            <ac:picMk id="3" creationId="{27DD8A56-96A6-66C7-EE6B-9708175AF924}"/>
          </ac:picMkLst>
        </pc:picChg>
        <pc:picChg chg="del">
          <ac:chgData name="Laura Hernandez" userId="88640c5b-9a57-47b2-a1fd-b6bc70e54590" providerId="ADAL" clId="{BBD8763E-A6BD-40EF-BE40-B3703A486A46}" dt="2024-01-25T04:58:58.946" v="176" actId="478"/>
          <ac:picMkLst>
            <pc:docMk/>
            <pc:sldMk cId="222886281" sldId="5390"/>
            <ac:picMk id="4" creationId="{5CE71E6A-E20E-26AB-4CEF-3983B343CD6E}"/>
          </ac:picMkLst>
        </pc:picChg>
        <pc:picChg chg="mod">
          <ac:chgData name="Laura Hernandez" userId="88640c5b-9a57-47b2-a1fd-b6bc70e54590" providerId="ADAL" clId="{BBD8763E-A6BD-40EF-BE40-B3703A486A46}" dt="2024-01-25T04:59:30.172" v="183" actId="1076"/>
          <ac:picMkLst>
            <pc:docMk/>
            <pc:sldMk cId="222886281" sldId="5390"/>
            <ac:picMk id="10" creationId="{B7FC6507-3A0F-660D-B24E-44A813CB704B}"/>
          </ac:picMkLst>
        </pc:picChg>
        <pc:picChg chg="mod">
          <ac:chgData name="Laura Hernandez" userId="88640c5b-9a57-47b2-a1fd-b6bc70e54590" providerId="ADAL" clId="{BBD8763E-A6BD-40EF-BE40-B3703A486A46}" dt="2024-01-25T04:59:03.636" v="177"/>
          <ac:picMkLst>
            <pc:docMk/>
            <pc:sldMk cId="222886281" sldId="5390"/>
            <ac:picMk id="11" creationId="{BE31E8AA-320A-B361-545E-C3A3DAE95F3D}"/>
          </ac:picMkLst>
        </pc:picChg>
        <pc:picChg chg="mod">
          <ac:chgData name="Laura Hernandez" userId="88640c5b-9a57-47b2-a1fd-b6bc70e54590" providerId="ADAL" clId="{BBD8763E-A6BD-40EF-BE40-B3703A486A46}" dt="2024-01-25T04:59:03.636" v="177"/>
          <ac:picMkLst>
            <pc:docMk/>
            <pc:sldMk cId="222886281" sldId="5390"/>
            <ac:picMk id="13" creationId="{5AC0DE41-7F15-52AD-4B91-75C8CB64AFF6}"/>
          </ac:picMkLst>
        </pc:picChg>
      </pc:sldChg>
      <pc:sldChg chg="modSp mod">
        <pc:chgData name="Laura Hernandez" userId="88640c5b-9a57-47b2-a1fd-b6bc70e54590" providerId="ADAL" clId="{BBD8763E-A6BD-40EF-BE40-B3703A486A46}" dt="2024-01-25T04:56:50.590" v="154" actId="20577"/>
        <pc:sldMkLst>
          <pc:docMk/>
          <pc:sldMk cId="548189290" sldId="5392"/>
        </pc:sldMkLst>
        <pc:spChg chg="mod">
          <ac:chgData name="Laura Hernandez" userId="88640c5b-9a57-47b2-a1fd-b6bc70e54590" providerId="ADAL" clId="{BBD8763E-A6BD-40EF-BE40-B3703A486A46}" dt="2024-01-25T04:55:13.356" v="131" actId="1076"/>
          <ac:spMkLst>
            <pc:docMk/>
            <pc:sldMk cId="548189290" sldId="5392"/>
            <ac:spMk id="33" creationId="{5E7C0D25-6970-883C-18DD-5C55E82F22FF}"/>
          </ac:spMkLst>
        </pc:spChg>
        <pc:spChg chg="mod">
          <ac:chgData name="Laura Hernandez" userId="88640c5b-9a57-47b2-a1fd-b6bc70e54590" providerId="ADAL" clId="{BBD8763E-A6BD-40EF-BE40-B3703A486A46}" dt="2024-01-25T04:55:32.055" v="139" actId="14100"/>
          <ac:spMkLst>
            <pc:docMk/>
            <pc:sldMk cId="548189290" sldId="5392"/>
            <ac:spMk id="47" creationId="{4AB75650-3449-95C1-588F-FC55B75330ED}"/>
          </ac:spMkLst>
        </pc:spChg>
        <pc:spChg chg="mod">
          <ac:chgData name="Laura Hernandez" userId="88640c5b-9a57-47b2-a1fd-b6bc70e54590" providerId="ADAL" clId="{BBD8763E-A6BD-40EF-BE40-B3703A486A46}" dt="2024-01-25T04:55:48.313" v="144" actId="1076"/>
          <ac:spMkLst>
            <pc:docMk/>
            <pc:sldMk cId="548189290" sldId="5392"/>
            <ac:spMk id="48" creationId="{CBA3370F-4FEE-3BCE-66A0-9729DDD22322}"/>
          </ac:spMkLst>
        </pc:spChg>
        <pc:spChg chg="mod">
          <ac:chgData name="Laura Hernandez" userId="88640c5b-9a57-47b2-a1fd-b6bc70e54590" providerId="ADAL" clId="{BBD8763E-A6BD-40EF-BE40-B3703A486A46}" dt="2024-01-25T04:55:58.683" v="147" actId="14100"/>
          <ac:spMkLst>
            <pc:docMk/>
            <pc:sldMk cId="548189290" sldId="5392"/>
            <ac:spMk id="59" creationId="{37CE9C5F-A349-CCF3-4B42-1022C5560227}"/>
          </ac:spMkLst>
        </pc:spChg>
        <pc:spChg chg="mod">
          <ac:chgData name="Laura Hernandez" userId="88640c5b-9a57-47b2-a1fd-b6bc70e54590" providerId="ADAL" clId="{BBD8763E-A6BD-40EF-BE40-B3703A486A46}" dt="2024-01-25T04:55:21.574" v="135" actId="123"/>
          <ac:spMkLst>
            <pc:docMk/>
            <pc:sldMk cId="548189290" sldId="5392"/>
            <ac:spMk id="60" creationId="{164FBE55-D8DD-ABFC-2CE2-54293D175CCF}"/>
          </ac:spMkLst>
        </pc:spChg>
        <pc:spChg chg="mod">
          <ac:chgData name="Laura Hernandez" userId="88640c5b-9a57-47b2-a1fd-b6bc70e54590" providerId="ADAL" clId="{BBD8763E-A6BD-40EF-BE40-B3703A486A46}" dt="2024-01-25T04:56:50.590" v="154" actId="20577"/>
          <ac:spMkLst>
            <pc:docMk/>
            <pc:sldMk cId="548189290" sldId="5392"/>
            <ac:spMk id="61" creationId="{A09CC712-17F5-E352-0343-29AA10074A01}"/>
          </ac:spMkLst>
        </pc:spChg>
        <pc:spChg chg="mod">
          <ac:chgData name="Laura Hernandez" userId="88640c5b-9a57-47b2-a1fd-b6bc70e54590" providerId="ADAL" clId="{BBD8763E-A6BD-40EF-BE40-B3703A486A46}" dt="2024-01-25T04:56:49.653" v="153" actId="20577"/>
          <ac:spMkLst>
            <pc:docMk/>
            <pc:sldMk cId="548189290" sldId="5392"/>
            <ac:spMk id="86" creationId="{B6607A29-F176-F91E-D4DB-8CE372630011}"/>
          </ac:spMkLst>
        </pc:spChg>
      </pc:sldChg>
      <pc:sldChg chg="addSp delSp modSp mod">
        <pc:chgData name="Laura Hernandez" userId="88640c5b-9a57-47b2-a1fd-b6bc70e54590" providerId="ADAL" clId="{BBD8763E-A6BD-40EF-BE40-B3703A486A46}" dt="2024-01-25T05:00:37.604" v="207" actId="1076"/>
        <pc:sldMkLst>
          <pc:docMk/>
          <pc:sldMk cId="463140658" sldId="5395"/>
        </pc:sldMkLst>
        <pc:spChg chg="mod">
          <ac:chgData name="Laura Hernandez" userId="88640c5b-9a57-47b2-a1fd-b6bc70e54590" providerId="ADAL" clId="{BBD8763E-A6BD-40EF-BE40-B3703A486A46}" dt="2024-01-25T05:00:37.604" v="207" actId="1076"/>
          <ac:spMkLst>
            <pc:docMk/>
            <pc:sldMk cId="463140658" sldId="5395"/>
            <ac:spMk id="4" creationId="{5AD30905-D196-6426-145A-8CBA25506294}"/>
          </ac:spMkLst>
        </pc:spChg>
        <pc:spChg chg="mod">
          <ac:chgData name="Laura Hernandez" userId="88640c5b-9a57-47b2-a1fd-b6bc70e54590" providerId="ADAL" clId="{BBD8763E-A6BD-40EF-BE40-B3703A486A46}" dt="2024-01-25T05:00:12.111" v="195" actId="1076"/>
          <ac:spMkLst>
            <pc:docMk/>
            <pc:sldMk cId="463140658" sldId="5395"/>
            <ac:spMk id="6" creationId="{AE7E0BAE-31D3-3632-A2B5-02B0E3189F3D}"/>
          </ac:spMkLst>
        </pc:spChg>
        <pc:spChg chg="mod">
          <ac:chgData name="Laura Hernandez" userId="88640c5b-9a57-47b2-a1fd-b6bc70e54590" providerId="ADAL" clId="{BBD8763E-A6BD-40EF-BE40-B3703A486A46}" dt="2024-01-25T05:00:20.581" v="198" actId="1076"/>
          <ac:spMkLst>
            <pc:docMk/>
            <pc:sldMk cId="463140658" sldId="5395"/>
            <ac:spMk id="10" creationId="{BAA6C918-A8F5-B30F-9109-F94A7A4BF153}"/>
          </ac:spMkLst>
        </pc:spChg>
        <pc:spChg chg="mod">
          <ac:chgData name="Laura Hernandez" userId="88640c5b-9a57-47b2-a1fd-b6bc70e54590" providerId="ADAL" clId="{BBD8763E-A6BD-40EF-BE40-B3703A486A46}" dt="2024-01-25T05:00:15.296" v="196" actId="1076"/>
          <ac:spMkLst>
            <pc:docMk/>
            <pc:sldMk cId="463140658" sldId="5395"/>
            <ac:spMk id="11" creationId="{26D5F4BB-F6D6-1988-4A81-1B9D9A686AF7}"/>
          </ac:spMkLst>
        </pc:spChg>
        <pc:spChg chg="mod">
          <ac:chgData name="Laura Hernandez" userId="88640c5b-9a57-47b2-a1fd-b6bc70e54590" providerId="ADAL" clId="{BBD8763E-A6BD-40EF-BE40-B3703A486A46}" dt="2024-01-25T05:00:00.214" v="191"/>
          <ac:spMkLst>
            <pc:docMk/>
            <pc:sldMk cId="463140658" sldId="5395"/>
            <ac:spMk id="18" creationId="{A3D13D23-0829-C500-A4FE-770CD6A34E3D}"/>
          </ac:spMkLst>
        </pc:spChg>
        <pc:grpChg chg="add mod">
          <ac:chgData name="Laura Hernandez" userId="88640c5b-9a57-47b2-a1fd-b6bc70e54590" providerId="ADAL" clId="{BBD8763E-A6BD-40EF-BE40-B3703A486A46}" dt="2024-01-25T05:00:06.451" v="193" actId="1076"/>
          <ac:grpSpMkLst>
            <pc:docMk/>
            <pc:sldMk cId="463140658" sldId="5395"/>
            <ac:grpSpMk id="8" creationId="{B7A61187-B14D-2765-939A-BB76289B2100}"/>
          </ac:grpSpMkLst>
        </pc:grpChg>
        <pc:grpChg chg="mod">
          <ac:chgData name="Laura Hernandez" userId="88640c5b-9a57-47b2-a1fd-b6bc70e54590" providerId="ADAL" clId="{BBD8763E-A6BD-40EF-BE40-B3703A486A46}" dt="2024-01-25T05:00:00.214" v="191"/>
          <ac:grpSpMkLst>
            <pc:docMk/>
            <pc:sldMk cId="463140658" sldId="5395"/>
            <ac:grpSpMk id="9" creationId="{BC222F68-FA28-B834-18F3-93D0931E68B8}"/>
          </ac:grpSpMkLst>
        </pc:grpChg>
        <pc:grpChg chg="mod">
          <ac:chgData name="Laura Hernandez" userId="88640c5b-9a57-47b2-a1fd-b6bc70e54590" providerId="ADAL" clId="{BBD8763E-A6BD-40EF-BE40-B3703A486A46}" dt="2024-01-25T05:00:09.659" v="194" actId="1076"/>
          <ac:grpSpMkLst>
            <pc:docMk/>
            <pc:sldMk cId="463140658" sldId="5395"/>
            <ac:grpSpMk id="14" creationId="{35DBB28F-5A77-BB24-9172-B244D8570559}"/>
          </ac:grpSpMkLst>
        </pc:grpChg>
        <pc:grpChg chg="del">
          <ac:chgData name="Laura Hernandez" userId="88640c5b-9a57-47b2-a1fd-b6bc70e54590" providerId="ADAL" clId="{BBD8763E-A6BD-40EF-BE40-B3703A486A46}" dt="2024-01-25T04:59:59.677" v="190" actId="478"/>
          <ac:grpSpMkLst>
            <pc:docMk/>
            <pc:sldMk cId="463140658" sldId="5395"/>
            <ac:grpSpMk id="20" creationId="{EBE381CD-6D4B-F9A6-88EB-4B499FF4FA04}"/>
          </ac:grpSpMkLst>
        </pc:grpChg>
        <pc:picChg chg="del">
          <ac:chgData name="Laura Hernandez" userId="88640c5b-9a57-47b2-a1fd-b6bc70e54590" providerId="ADAL" clId="{BBD8763E-A6BD-40EF-BE40-B3703A486A46}" dt="2024-01-25T05:00:02.305" v="192" actId="478"/>
          <ac:picMkLst>
            <pc:docMk/>
            <pc:sldMk cId="463140658" sldId="5395"/>
            <ac:picMk id="2" creationId="{A4BA6CEB-B291-D200-9258-C28850BAD62D}"/>
          </ac:picMkLst>
        </pc:picChg>
        <pc:picChg chg="mod">
          <ac:chgData name="Laura Hernandez" userId="88640c5b-9a57-47b2-a1fd-b6bc70e54590" providerId="ADAL" clId="{BBD8763E-A6BD-40EF-BE40-B3703A486A46}" dt="2024-01-25T05:00:35.103" v="205" actId="1076"/>
          <ac:picMkLst>
            <pc:docMk/>
            <pc:sldMk cId="463140658" sldId="5395"/>
            <ac:picMk id="3" creationId="{15A1DE44-28C4-B3CD-37BD-80817A1D7F4D}"/>
          </ac:picMkLst>
        </pc:picChg>
        <pc:picChg chg="mod">
          <ac:chgData name="Laura Hernandez" userId="88640c5b-9a57-47b2-a1fd-b6bc70e54590" providerId="ADAL" clId="{BBD8763E-A6BD-40EF-BE40-B3703A486A46}" dt="2024-01-25T05:00:36.170" v="206" actId="1076"/>
          <ac:picMkLst>
            <pc:docMk/>
            <pc:sldMk cId="463140658" sldId="5395"/>
            <ac:picMk id="5" creationId="{E7782708-1947-252C-B61B-D86E0CEC55DA}"/>
          </ac:picMkLst>
        </pc:picChg>
        <pc:picChg chg="mod">
          <ac:chgData name="Laura Hernandez" userId="88640c5b-9a57-47b2-a1fd-b6bc70e54590" providerId="ADAL" clId="{BBD8763E-A6BD-40EF-BE40-B3703A486A46}" dt="2024-01-25T05:00:00.214" v="191"/>
          <ac:picMkLst>
            <pc:docMk/>
            <pc:sldMk cId="463140658" sldId="5395"/>
            <ac:picMk id="13" creationId="{6B11781D-E1CE-7C4E-9886-FBB26E5F3A71}"/>
          </ac:picMkLst>
        </pc:picChg>
        <pc:picChg chg="mod">
          <ac:chgData name="Laura Hernandez" userId="88640c5b-9a57-47b2-a1fd-b6bc70e54590" providerId="ADAL" clId="{BBD8763E-A6BD-40EF-BE40-B3703A486A46}" dt="2024-01-25T05:00:00.214" v="191"/>
          <ac:picMkLst>
            <pc:docMk/>
            <pc:sldMk cId="463140658" sldId="5395"/>
            <ac:picMk id="17" creationId="{B637798B-42EC-4E19-226B-82EFFEF96660}"/>
          </ac:picMkLst>
        </pc:picChg>
      </pc:sldChg>
      <pc:sldChg chg="addSp modSp mod">
        <pc:chgData name="Laura Hernandez" userId="88640c5b-9a57-47b2-a1fd-b6bc70e54590" providerId="ADAL" clId="{BBD8763E-A6BD-40EF-BE40-B3703A486A46}" dt="2024-01-25T05:18:40.960" v="400" actId="14100"/>
        <pc:sldMkLst>
          <pc:docMk/>
          <pc:sldMk cId="1094021480" sldId="5407"/>
        </pc:sldMkLst>
        <pc:spChg chg="mod">
          <ac:chgData name="Laura Hernandez" userId="88640c5b-9a57-47b2-a1fd-b6bc70e54590" providerId="ADAL" clId="{BBD8763E-A6BD-40EF-BE40-B3703A486A46}" dt="2024-01-25T05:13:45.900" v="335" actId="14100"/>
          <ac:spMkLst>
            <pc:docMk/>
            <pc:sldMk cId="1094021480" sldId="5407"/>
            <ac:spMk id="6" creationId="{16845F99-E045-E66A-B6EA-506039B9DA11}"/>
          </ac:spMkLst>
        </pc:spChg>
        <pc:spChg chg="mod">
          <ac:chgData name="Laura Hernandez" userId="88640c5b-9a57-47b2-a1fd-b6bc70e54590" providerId="ADAL" clId="{BBD8763E-A6BD-40EF-BE40-B3703A486A46}" dt="2024-01-25T05:14:27.176" v="345" actId="1076"/>
          <ac:spMkLst>
            <pc:docMk/>
            <pc:sldMk cId="1094021480" sldId="5407"/>
            <ac:spMk id="7" creationId="{1EC51B0C-686F-7D6A-AC3A-48023DE4EBA4}"/>
          </ac:spMkLst>
        </pc:spChg>
        <pc:spChg chg="mod">
          <ac:chgData name="Laura Hernandez" userId="88640c5b-9a57-47b2-a1fd-b6bc70e54590" providerId="ADAL" clId="{BBD8763E-A6BD-40EF-BE40-B3703A486A46}" dt="2024-01-25T05:14:41.494" v="348" actId="14100"/>
          <ac:spMkLst>
            <pc:docMk/>
            <pc:sldMk cId="1094021480" sldId="5407"/>
            <ac:spMk id="8" creationId="{F2154E00-36E7-BAF1-2E42-301187C1AD6F}"/>
          </ac:spMkLst>
        </pc:spChg>
        <pc:spChg chg="mod">
          <ac:chgData name="Laura Hernandez" userId="88640c5b-9a57-47b2-a1fd-b6bc70e54590" providerId="ADAL" clId="{BBD8763E-A6BD-40EF-BE40-B3703A486A46}" dt="2024-01-25T05:16:44.982" v="379" actId="1076"/>
          <ac:spMkLst>
            <pc:docMk/>
            <pc:sldMk cId="1094021480" sldId="5407"/>
            <ac:spMk id="20" creationId="{7C3559D6-B0FD-A7EC-29F4-900CCFFEFDB8}"/>
          </ac:spMkLst>
        </pc:spChg>
        <pc:spChg chg="add mod">
          <ac:chgData name="Laura Hernandez" userId="88640c5b-9a57-47b2-a1fd-b6bc70e54590" providerId="ADAL" clId="{BBD8763E-A6BD-40EF-BE40-B3703A486A46}" dt="2024-01-25T05:16:27.429" v="372" actId="2085"/>
          <ac:spMkLst>
            <pc:docMk/>
            <pc:sldMk cId="1094021480" sldId="5407"/>
            <ac:spMk id="25" creationId="{FE610BFB-9FFF-81E1-2247-3645DD59E1E6}"/>
          </ac:spMkLst>
        </pc:spChg>
        <pc:spChg chg="mod">
          <ac:chgData name="Laura Hernandez" userId="88640c5b-9a57-47b2-a1fd-b6bc70e54590" providerId="ADAL" clId="{BBD8763E-A6BD-40EF-BE40-B3703A486A46}" dt="2024-01-25T05:14:35.531" v="347" actId="1076"/>
          <ac:spMkLst>
            <pc:docMk/>
            <pc:sldMk cId="1094021480" sldId="5407"/>
            <ac:spMk id="29" creationId="{42D0C8BC-7149-4A63-EE2D-A8937E1EFC9A}"/>
          </ac:spMkLst>
        </pc:spChg>
        <pc:spChg chg="mod">
          <ac:chgData name="Laura Hernandez" userId="88640c5b-9a57-47b2-a1fd-b6bc70e54590" providerId="ADAL" clId="{BBD8763E-A6BD-40EF-BE40-B3703A486A46}" dt="2024-01-25T05:18:40.960" v="400" actId="14100"/>
          <ac:spMkLst>
            <pc:docMk/>
            <pc:sldMk cId="1094021480" sldId="5407"/>
            <ac:spMk id="30" creationId="{7868F05C-9511-F412-FA13-EC231C4E719F}"/>
          </ac:spMkLst>
        </pc:spChg>
        <pc:spChg chg="mod">
          <ac:chgData name="Laura Hernandez" userId="88640c5b-9a57-47b2-a1fd-b6bc70e54590" providerId="ADAL" clId="{BBD8763E-A6BD-40EF-BE40-B3703A486A46}" dt="2024-01-25T05:17:20.913" v="386" actId="20577"/>
          <ac:spMkLst>
            <pc:docMk/>
            <pc:sldMk cId="1094021480" sldId="5407"/>
            <ac:spMk id="36" creationId="{2F1D13D3-D679-8DE8-7E3E-FA762372C905}"/>
          </ac:spMkLst>
        </pc:spChg>
        <pc:spChg chg="mod">
          <ac:chgData name="Laura Hernandez" userId="88640c5b-9a57-47b2-a1fd-b6bc70e54590" providerId="ADAL" clId="{BBD8763E-A6BD-40EF-BE40-B3703A486A46}" dt="2024-01-25T05:13:27.585" v="328" actId="14100"/>
          <ac:spMkLst>
            <pc:docMk/>
            <pc:sldMk cId="1094021480" sldId="5407"/>
            <ac:spMk id="39" creationId="{4707CE57-D868-01A5-DC9C-B576E7D6D6BC}"/>
          </ac:spMkLst>
        </pc:spChg>
        <pc:spChg chg="mod">
          <ac:chgData name="Laura Hernandez" userId="88640c5b-9a57-47b2-a1fd-b6bc70e54590" providerId="ADAL" clId="{BBD8763E-A6BD-40EF-BE40-B3703A486A46}" dt="2024-01-25T05:17:42.430" v="387" actId="1076"/>
          <ac:spMkLst>
            <pc:docMk/>
            <pc:sldMk cId="1094021480" sldId="5407"/>
            <ac:spMk id="55" creationId="{3E128B3C-5827-60CD-EFF8-78368AF0A1E2}"/>
          </ac:spMkLst>
        </pc:spChg>
        <pc:spChg chg="mod">
          <ac:chgData name="Laura Hernandez" userId="88640c5b-9a57-47b2-a1fd-b6bc70e54590" providerId="ADAL" clId="{BBD8763E-A6BD-40EF-BE40-B3703A486A46}" dt="2024-01-25T05:15:18.489" v="358" actId="14100"/>
          <ac:spMkLst>
            <pc:docMk/>
            <pc:sldMk cId="1094021480" sldId="5407"/>
            <ac:spMk id="57" creationId="{FDDFBE0A-64D0-3D95-1A68-9F52A06DE0C8}"/>
          </ac:spMkLst>
        </pc:spChg>
        <pc:spChg chg="mod">
          <ac:chgData name="Laura Hernandez" userId="88640c5b-9a57-47b2-a1fd-b6bc70e54590" providerId="ADAL" clId="{BBD8763E-A6BD-40EF-BE40-B3703A486A46}" dt="2024-01-25T05:15:40.543" v="361" actId="14100"/>
          <ac:spMkLst>
            <pc:docMk/>
            <pc:sldMk cId="1094021480" sldId="5407"/>
            <ac:spMk id="58" creationId="{FB989C98-3EB3-32B8-F05B-A1D701B658D2}"/>
          </ac:spMkLst>
        </pc:spChg>
        <pc:grpChg chg="mod">
          <ac:chgData name="Laura Hernandez" userId="88640c5b-9a57-47b2-a1fd-b6bc70e54590" providerId="ADAL" clId="{BBD8763E-A6BD-40EF-BE40-B3703A486A46}" dt="2024-01-25T05:13:20.317" v="326" actId="1076"/>
          <ac:grpSpMkLst>
            <pc:docMk/>
            <pc:sldMk cId="1094021480" sldId="5407"/>
            <ac:grpSpMk id="26" creationId="{9C6BEC7F-7188-BA1D-3277-E183E7C55A04}"/>
          </ac:grpSpMkLst>
        </pc:grpChg>
        <pc:picChg chg="mod">
          <ac:chgData name="Laura Hernandez" userId="88640c5b-9a57-47b2-a1fd-b6bc70e54590" providerId="ADAL" clId="{BBD8763E-A6BD-40EF-BE40-B3703A486A46}" dt="2024-01-25T05:18:09.042" v="393" actId="14100"/>
          <ac:picMkLst>
            <pc:docMk/>
            <pc:sldMk cId="1094021480" sldId="5407"/>
            <ac:picMk id="2" creationId="{776AA1F5-16D7-E298-8C0C-85CFF925E48A}"/>
          </ac:picMkLst>
        </pc:picChg>
        <pc:picChg chg="mod ord">
          <ac:chgData name="Laura Hernandez" userId="88640c5b-9a57-47b2-a1fd-b6bc70e54590" providerId="ADAL" clId="{BBD8763E-A6BD-40EF-BE40-B3703A486A46}" dt="2024-01-25T05:18:28.670" v="399" actId="14100"/>
          <ac:picMkLst>
            <pc:docMk/>
            <pc:sldMk cId="1094021480" sldId="5407"/>
            <ac:picMk id="9" creationId="{1BAB3650-AC81-A54C-78B4-4B859D3B1D91}"/>
          </ac:picMkLst>
        </pc:picChg>
        <pc:picChg chg="mod modCrop">
          <ac:chgData name="Laura Hernandez" userId="88640c5b-9a57-47b2-a1fd-b6bc70e54590" providerId="ADAL" clId="{BBD8763E-A6BD-40EF-BE40-B3703A486A46}" dt="2024-01-25T05:17:10.486" v="383" actId="1076"/>
          <ac:picMkLst>
            <pc:docMk/>
            <pc:sldMk cId="1094021480" sldId="5407"/>
            <ac:picMk id="14" creationId="{A3360A4B-14D0-F9A9-9FB1-C82AD2389890}"/>
          </ac:picMkLst>
        </pc:picChg>
        <pc:picChg chg="mod">
          <ac:chgData name="Laura Hernandez" userId="88640c5b-9a57-47b2-a1fd-b6bc70e54590" providerId="ADAL" clId="{BBD8763E-A6BD-40EF-BE40-B3703A486A46}" dt="2024-01-25T05:17:15.164" v="384" actId="14100"/>
          <ac:picMkLst>
            <pc:docMk/>
            <pc:sldMk cId="1094021480" sldId="5407"/>
            <ac:picMk id="15" creationId="{41B2EE7B-EEA8-694B-AE2C-85DF7D6C08F8}"/>
          </ac:picMkLst>
        </pc:picChg>
        <pc:picChg chg="mod ord">
          <ac:chgData name="Laura Hernandez" userId="88640c5b-9a57-47b2-a1fd-b6bc70e54590" providerId="ADAL" clId="{BBD8763E-A6BD-40EF-BE40-B3703A486A46}" dt="2024-01-25T05:18:02.929" v="392" actId="14100"/>
          <ac:picMkLst>
            <pc:docMk/>
            <pc:sldMk cId="1094021480" sldId="5407"/>
            <ac:picMk id="19" creationId="{8EDA82BB-FFDE-63CF-9125-A3F9DB0450FA}"/>
          </ac:picMkLst>
        </pc:picChg>
      </pc:sldChg>
      <pc:sldChg chg="modSp mod">
        <pc:chgData name="Laura Hernandez" userId="88640c5b-9a57-47b2-a1fd-b6bc70e54590" providerId="ADAL" clId="{BBD8763E-A6BD-40EF-BE40-B3703A486A46}" dt="2024-01-25T05:29:05.028" v="519" actId="14100"/>
        <pc:sldMkLst>
          <pc:docMk/>
          <pc:sldMk cId="4137893585" sldId="5429"/>
        </pc:sldMkLst>
        <pc:spChg chg="mod">
          <ac:chgData name="Laura Hernandez" userId="88640c5b-9a57-47b2-a1fd-b6bc70e54590" providerId="ADAL" clId="{BBD8763E-A6BD-40EF-BE40-B3703A486A46}" dt="2024-01-25T05:29:05.028" v="519" actId="14100"/>
          <ac:spMkLst>
            <pc:docMk/>
            <pc:sldMk cId="4137893585" sldId="5429"/>
            <ac:spMk id="2" creationId="{44DE8B0A-55E0-C090-0FA0-597B87BF3C39}"/>
          </ac:spMkLst>
        </pc:spChg>
        <pc:spChg chg="mod">
          <ac:chgData name="Laura Hernandez" userId="88640c5b-9a57-47b2-a1fd-b6bc70e54590" providerId="ADAL" clId="{BBD8763E-A6BD-40EF-BE40-B3703A486A46}" dt="2024-01-25T05:28:50.349" v="515" actId="1076"/>
          <ac:spMkLst>
            <pc:docMk/>
            <pc:sldMk cId="4137893585" sldId="5429"/>
            <ac:spMk id="6" creationId="{16845F99-E045-E66A-B6EA-506039B9DA11}"/>
          </ac:spMkLst>
        </pc:spChg>
        <pc:spChg chg="mod">
          <ac:chgData name="Laura Hernandez" userId="88640c5b-9a57-47b2-a1fd-b6bc70e54590" providerId="ADAL" clId="{BBD8763E-A6BD-40EF-BE40-B3703A486A46}" dt="2024-01-25T05:28:54.439" v="516" actId="1076"/>
          <ac:spMkLst>
            <pc:docMk/>
            <pc:sldMk cId="4137893585" sldId="5429"/>
            <ac:spMk id="7" creationId="{1EC51B0C-686F-7D6A-AC3A-48023DE4EBA4}"/>
          </ac:spMkLst>
        </pc:spChg>
        <pc:spChg chg="mod">
          <ac:chgData name="Laura Hernandez" userId="88640c5b-9a57-47b2-a1fd-b6bc70e54590" providerId="ADAL" clId="{BBD8763E-A6BD-40EF-BE40-B3703A486A46}" dt="2024-01-25T05:26:19.856" v="480" actId="1076"/>
          <ac:spMkLst>
            <pc:docMk/>
            <pc:sldMk cId="4137893585" sldId="5429"/>
            <ac:spMk id="25" creationId="{A2149461-82B4-36CF-3DC9-6D6FAF181851}"/>
          </ac:spMkLst>
        </pc:spChg>
        <pc:spChg chg="mod">
          <ac:chgData name="Laura Hernandez" userId="88640c5b-9a57-47b2-a1fd-b6bc70e54590" providerId="ADAL" clId="{BBD8763E-A6BD-40EF-BE40-B3703A486A46}" dt="2024-01-25T05:26:19.856" v="480" actId="1076"/>
          <ac:spMkLst>
            <pc:docMk/>
            <pc:sldMk cId="4137893585" sldId="5429"/>
            <ac:spMk id="28" creationId="{EE3B6F29-AAF0-E4E8-D615-146E7AFDC2F2}"/>
          </ac:spMkLst>
        </pc:spChg>
        <pc:spChg chg="mod">
          <ac:chgData name="Laura Hernandez" userId="88640c5b-9a57-47b2-a1fd-b6bc70e54590" providerId="ADAL" clId="{BBD8763E-A6BD-40EF-BE40-B3703A486A46}" dt="2024-01-25T05:28:47.708" v="514" actId="1076"/>
          <ac:spMkLst>
            <pc:docMk/>
            <pc:sldMk cId="4137893585" sldId="5429"/>
            <ac:spMk id="29" creationId="{42D0C8BC-7149-4A63-EE2D-A8937E1EFC9A}"/>
          </ac:spMkLst>
        </pc:spChg>
        <pc:spChg chg="mod">
          <ac:chgData name="Laura Hernandez" userId="88640c5b-9a57-47b2-a1fd-b6bc70e54590" providerId="ADAL" clId="{BBD8763E-A6BD-40EF-BE40-B3703A486A46}" dt="2024-01-25T05:26:19.856" v="480" actId="1076"/>
          <ac:spMkLst>
            <pc:docMk/>
            <pc:sldMk cId="4137893585" sldId="5429"/>
            <ac:spMk id="33" creationId="{330C5B40-51AB-701D-C46F-5F31FC11F6ED}"/>
          </ac:spMkLst>
        </pc:spChg>
        <pc:spChg chg="mod">
          <ac:chgData name="Laura Hernandez" userId="88640c5b-9a57-47b2-a1fd-b6bc70e54590" providerId="ADAL" clId="{BBD8763E-A6BD-40EF-BE40-B3703A486A46}" dt="2024-01-25T05:26:26.515" v="482" actId="14100"/>
          <ac:spMkLst>
            <pc:docMk/>
            <pc:sldMk cId="4137893585" sldId="5429"/>
            <ac:spMk id="39" creationId="{4707CE57-D868-01A5-DC9C-B576E7D6D6BC}"/>
          </ac:spMkLst>
        </pc:spChg>
        <pc:spChg chg="mod">
          <ac:chgData name="Laura Hernandez" userId="88640c5b-9a57-47b2-a1fd-b6bc70e54590" providerId="ADAL" clId="{BBD8763E-A6BD-40EF-BE40-B3703A486A46}" dt="2024-01-25T05:28:10.976" v="511" actId="1076"/>
          <ac:spMkLst>
            <pc:docMk/>
            <pc:sldMk cId="4137893585" sldId="5429"/>
            <ac:spMk id="55" creationId="{3E128B3C-5827-60CD-EFF8-78368AF0A1E2}"/>
          </ac:spMkLst>
        </pc:spChg>
        <pc:spChg chg="mod">
          <ac:chgData name="Laura Hernandez" userId="88640c5b-9a57-47b2-a1fd-b6bc70e54590" providerId="ADAL" clId="{BBD8763E-A6BD-40EF-BE40-B3703A486A46}" dt="2024-01-25T05:28:00.470" v="508" actId="1076"/>
          <ac:spMkLst>
            <pc:docMk/>
            <pc:sldMk cId="4137893585" sldId="5429"/>
            <ac:spMk id="56" creationId="{9E01A2BD-45EA-C4BB-1A6E-932BE8640EB0}"/>
          </ac:spMkLst>
        </pc:spChg>
        <pc:grpChg chg="mod">
          <ac:chgData name="Laura Hernandez" userId="88640c5b-9a57-47b2-a1fd-b6bc70e54590" providerId="ADAL" clId="{BBD8763E-A6BD-40EF-BE40-B3703A486A46}" dt="2024-01-25T05:28:24.554" v="513" actId="14100"/>
          <ac:grpSpMkLst>
            <pc:docMk/>
            <pc:sldMk cId="4137893585" sldId="5429"/>
            <ac:grpSpMk id="21" creationId="{8AE86F7E-E34F-C457-BA6C-1FD66D11E3A9}"/>
          </ac:grpSpMkLst>
        </pc:grpChg>
        <pc:grpChg chg="mod">
          <ac:chgData name="Laura Hernandez" userId="88640c5b-9a57-47b2-a1fd-b6bc70e54590" providerId="ADAL" clId="{BBD8763E-A6BD-40EF-BE40-B3703A486A46}" dt="2024-01-25T05:26:19.856" v="480" actId="1076"/>
          <ac:grpSpMkLst>
            <pc:docMk/>
            <pc:sldMk cId="4137893585" sldId="5429"/>
            <ac:grpSpMk id="24" creationId="{FF9CA02A-45C9-4720-1FF3-7B13E4059A91}"/>
          </ac:grpSpMkLst>
        </pc:grpChg>
        <pc:grpChg chg="mod">
          <ac:chgData name="Laura Hernandez" userId="88640c5b-9a57-47b2-a1fd-b6bc70e54590" providerId="ADAL" clId="{BBD8763E-A6BD-40EF-BE40-B3703A486A46}" dt="2024-01-25T05:26:19.856" v="480" actId="1076"/>
          <ac:grpSpMkLst>
            <pc:docMk/>
            <pc:sldMk cId="4137893585" sldId="5429"/>
            <ac:grpSpMk id="35" creationId="{D7A94429-82E2-8931-D684-F2621A36DD94}"/>
          </ac:grpSpMkLst>
        </pc:grpChg>
        <pc:picChg chg="mod">
          <ac:chgData name="Laura Hernandez" userId="88640c5b-9a57-47b2-a1fd-b6bc70e54590" providerId="ADAL" clId="{BBD8763E-A6BD-40EF-BE40-B3703A486A46}" dt="2024-01-25T05:26:19.856" v="480" actId="1076"/>
          <ac:picMkLst>
            <pc:docMk/>
            <pc:sldMk cId="4137893585" sldId="5429"/>
            <ac:picMk id="31" creationId="{52157BE3-F6C5-C1E8-F8FA-DCBD5B1AA077}"/>
          </ac:picMkLst>
        </pc:picChg>
        <pc:picChg chg="mod">
          <ac:chgData name="Laura Hernandez" userId="88640c5b-9a57-47b2-a1fd-b6bc70e54590" providerId="ADAL" clId="{BBD8763E-A6BD-40EF-BE40-B3703A486A46}" dt="2024-01-25T05:26:19.856" v="480" actId="1076"/>
          <ac:picMkLst>
            <pc:docMk/>
            <pc:sldMk cId="4137893585" sldId="5429"/>
            <ac:picMk id="32" creationId="{80E643F4-AED9-B721-D486-293B136F12EE}"/>
          </ac:picMkLst>
        </pc:picChg>
        <pc:picChg chg="mod modCrop">
          <ac:chgData name="Laura Hernandez" userId="88640c5b-9a57-47b2-a1fd-b6bc70e54590" providerId="ADAL" clId="{BBD8763E-A6BD-40EF-BE40-B3703A486A46}" dt="2024-01-25T05:28:19.394" v="512" actId="732"/>
          <ac:picMkLst>
            <pc:docMk/>
            <pc:sldMk cId="4137893585" sldId="5429"/>
            <ac:picMk id="37" creationId="{F0B84A00-1C00-F3E4-A1D2-72652EC48AFC}"/>
          </ac:picMkLst>
        </pc:picChg>
        <pc:picChg chg="mod">
          <ac:chgData name="Laura Hernandez" userId="88640c5b-9a57-47b2-a1fd-b6bc70e54590" providerId="ADAL" clId="{BBD8763E-A6BD-40EF-BE40-B3703A486A46}" dt="2024-01-25T05:26:58.661" v="493" actId="14100"/>
          <ac:picMkLst>
            <pc:docMk/>
            <pc:sldMk cId="4137893585" sldId="5429"/>
            <ac:picMk id="38" creationId="{E49408B1-C9F9-071B-D140-4AD23299E5D0}"/>
          </ac:picMkLst>
        </pc:picChg>
        <pc:picChg chg="mod">
          <ac:chgData name="Laura Hernandez" userId="88640c5b-9a57-47b2-a1fd-b6bc70e54590" providerId="ADAL" clId="{BBD8763E-A6BD-40EF-BE40-B3703A486A46}" dt="2024-01-25T05:27:52.219" v="506" actId="1076"/>
          <ac:picMkLst>
            <pc:docMk/>
            <pc:sldMk cId="4137893585" sldId="5429"/>
            <ac:picMk id="41" creationId="{DA572808-D92A-69C4-7563-CC62F75E6653}"/>
          </ac:picMkLst>
        </pc:picChg>
      </pc:sldChg>
      <pc:sldChg chg="addSp delSp modSp mod">
        <pc:chgData name="Laura Hernandez" userId="88640c5b-9a57-47b2-a1fd-b6bc70e54590" providerId="ADAL" clId="{BBD8763E-A6BD-40EF-BE40-B3703A486A46}" dt="2024-01-25T04:54:26.568" v="122"/>
        <pc:sldMkLst>
          <pc:docMk/>
          <pc:sldMk cId="2447539785" sldId="5433"/>
        </pc:sldMkLst>
        <pc:spChg chg="mod">
          <ac:chgData name="Laura Hernandez" userId="88640c5b-9a57-47b2-a1fd-b6bc70e54590" providerId="ADAL" clId="{BBD8763E-A6BD-40EF-BE40-B3703A486A46}" dt="2024-01-25T04:50:27.637" v="72" actId="1076"/>
          <ac:spMkLst>
            <pc:docMk/>
            <pc:sldMk cId="2447539785" sldId="5433"/>
            <ac:spMk id="3" creationId="{A5FBB5F1-730E-A709-CCEF-9657AF652F61}"/>
          </ac:spMkLst>
        </pc:spChg>
        <pc:spChg chg="mod">
          <ac:chgData name="Laura Hernandez" userId="88640c5b-9a57-47b2-a1fd-b6bc70e54590" providerId="ADAL" clId="{BBD8763E-A6BD-40EF-BE40-B3703A486A46}" dt="2024-01-25T04:50:13.035" v="67"/>
          <ac:spMkLst>
            <pc:docMk/>
            <pc:sldMk cId="2447539785" sldId="5433"/>
            <ac:spMk id="7" creationId="{D588ACB8-C1A3-13B0-9A83-7689BCC073A1}"/>
          </ac:spMkLst>
        </pc:spChg>
        <pc:spChg chg="mod">
          <ac:chgData name="Laura Hernandez" userId="88640c5b-9a57-47b2-a1fd-b6bc70e54590" providerId="ADAL" clId="{BBD8763E-A6BD-40EF-BE40-B3703A486A46}" dt="2024-01-25T04:50:13.035" v="67"/>
          <ac:spMkLst>
            <pc:docMk/>
            <pc:sldMk cId="2447539785" sldId="5433"/>
            <ac:spMk id="11" creationId="{E074F6FE-49A7-B589-976F-23E3F06CBD10}"/>
          </ac:spMkLst>
        </pc:spChg>
        <pc:spChg chg="mod">
          <ac:chgData name="Laura Hernandez" userId="88640c5b-9a57-47b2-a1fd-b6bc70e54590" providerId="ADAL" clId="{BBD8763E-A6BD-40EF-BE40-B3703A486A46}" dt="2024-01-25T04:50:13.035" v="67"/>
          <ac:spMkLst>
            <pc:docMk/>
            <pc:sldMk cId="2447539785" sldId="5433"/>
            <ac:spMk id="13" creationId="{1FA0184A-452B-84FC-83F0-42E8CA08382E}"/>
          </ac:spMkLst>
        </pc:spChg>
        <pc:spChg chg="mod">
          <ac:chgData name="Laura Hernandez" userId="88640c5b-9a57-47b2-a1fd-b6bc70e54590" providerId="ADAL" clId="{BBD8763E-A6BD-40EF-BE40-B3703A486A46}" dt="2024-01-25T04:54:26.568" v="122"/>
          <ac:spMkLst>
            <pc:docMk/>
            <pc:sldMk cId="2447539785" sldId="5433"/>
            <ac:spMk id="17" creationId="{50E72619-5B68-069B-06C8-91E5DCC8086E}"/>
          </ac:spMkLst>
        </pc:spChg>
        <pc:spChg chg="mod">
          <ac:chgData name="Laura Hernandez" userId="88640c5b-9a57-47b2-a1fd-b6bc70e54590" providerId="ADAL" clId="{BBD8763E-A6BD-40EF-BE40-B3703A486A46}" dt="2024-01-25T04:50:21.156" v="70" actId="1076"/>
          <ac:spMkLst>
            <pc:docMk/>
            <pc:sldMk cId="2447539785" sldId="5433"/>
            <ac:spMk id="30" creationId="{264BB801-5622-92AA-4812-4518E2B19418}"/>
          </ac:spMkLst>
        </pc:spChg>
        <pc:spChg chg="mod">
          <ac:chgData name="Laura Hernandez" userId="88640c5b-9a57-47b2-a1fd-b6bc70e54590" providerId="ADAL" clId="{BBD8763E-A6BD-40EF-BE40-B3703A486A46}" dt="2024-01-25T04:54:26.568" v="122"/>
          <ac:spMkLst>
            <pc:docMk/>
            <pc:sldMk cId="2447539785" sldId="5433"/>
            <ac:spMk id="31" creationId="{A5592554-5176-A832-EB71-B6EC22332D5B}"/>
          </ac:spMkLst>
        </pc:spChg>
        <pc:spChg chg="mod">
          <ac:chgData name="Laura Hernandez" userId="88640c5b-9a57-47b2-a1fd-b6bc70e54590" providerId="ADAL" clId="{BBD8763E-A6BD-40EF-BE40-B3703A486A46}" dt="2024-01-25T04:50:23.475" v="71" actId="1076"/>
          <ac:spMkLst>
            <pc:docMk/>
            <pc:sldMk cId="2447539785" sldId="5433"/>
            <ac:spMk id="32" creationId="{447D1348-BD96-A3D4-DA22-CACD23210802}"/>
          </ac:spMkLst>
        </pc:spChg>
        <pc:grpChg chg="add del mod">
          <ac:chgData name="Laura Hernandez" userId="88640c5b-9a57-47b2-a1fd-b6bc70e54590" providerId="ADAL" clId="{BBD8763E-A6BD-40EF-BE40-B3703A486A46}" dt="2024-01-25T04:54:26.193" v="121" actId="478"/>
          <ac:grpSpMkLst>
            <pc:docMk/>
            <pc:sldMk cId="2447539785" sldId="5433"/>
            <ac:grpSpMk id="5" creationId="{27805CA4-D165-DEAD-C30C-3A844F566AA5}"/>
          </ac:grpSpMkLst>
        </pc:grpChg>
        <pc:grpChg chg="mod">
          <ac:chgData name="Laura Hernandez" userId="88640c5b-9a57-47b2-a1fd-b6bc70e54590" providerId="ADAL" clId="{BBD8763E-A6BD-40EF-BE40-B3703A486A46}" dt="2024-01-25T04:50:13.035" v="67"/>
          <ac:grpSpMkLst>
            <pc:docMk/>
            <pc:sldMk cId="2447539785" sldId="5433"/>
            <ac:grpSpMk id="8" creationId="{3161F82F-4025-E1FD-6AE2-9496844089C5}"/>
          </ac:grpSpMkLst>
        </pc:grpChg>
        <pc:grpChg chg="mod">
          <ac:chgData name="Laura Hernandez" userId="88640c5b-9a57-47b2-a1fd-b6bc70e54590" providerId="ADAL" clId="{BBD8763E-A6BD-40EF-BE40-B3703A486A46}" dt="2024-01-25T04:50:13.035" v="67"/>
          <ac:grpSpMkLst>
            <pc:docMk/>
            <pc:sldMk cId="2447539785" sldId="5433"/>
            <ac:grpSpMk id="9" creationId="{33006F37-15FA-7E18-F44D-5D649D58ADE0}"/>
          </ac:grpSpMkLst>
        </pc:grpChg>
        <pc:grpChg chg="add mod">
          <ac:chgData name="Laura Hernandez" userId="88640c5b-9a57-47b2-a1fd-b6bc70e54590" providerId="ADAL" clId="{BBD8763E-A6BD-40EF-BE40-B3703A486A46}" dt="2024-01-25T04:54:26.568" v="122"/>
          <ac:grpSpMkLst>
            <pc:docMk/>
            <pc:sldMk cId="2447539785" sldId="5433"/>
            <ac:grpSpMk id="14" creationId="{0C7DB2C9-918A-A832-4D2D-4666C4C7D52D}"/>
          </ac:grpSpMkLst>
        </pc:grpChg>
        <pc:grpChg chg="mod">
          <ac:chgData name="Laura Hernandez" userId="88640c5b-9a57-47b2-a1fd-b6bc70e54590" providerId="ADAL" clId="{BBD8763E-A6BD-40EF-BE40-B3703A486A46}" dt="2024-01-25T04:54:26.568" v="122"/>
          <ac:grpSpMkLst>
            <pc:docMk/>
            <pc:sldMk cId="2447539785" sldId="5433"/>
            <ac:grpSpMk id="15" creationId="{10DA724C-FD6F-5723-271A-3ECE213D4C71}"/>
          </ac:grpSpMkLst>
        </pc:grpChg>
        <pc:grpChg chg="del">
          <ac:chgData name="Laura Hernandez" userId="88640c5b-9a57-47b2-a1fd-b6bc70e54590" providerId="ADAL" clId="{BBD8763E-A6BD-40EF-BE40-B3703A486A46}" dt="2024-01-25T04:50:12.452" v="66" actId="478"/>
          <ac:grpSpMkLst>
            <pc:docMk/>
            <pc:sldMk cId="2447539785" sldId="5433"/>
            <ac:grpSpMk id="19" creationId="{1E81A813-9784-9952-60CF-7B2EBC956878}"/>
          </ac:grpSpMkLst>
        </pc:grpChg>
        <pc:grpChg chg="mod">
          <ac:chgData name="Laura Hernandez" userId="88640c5b-9a57-47b2-a1fd-b6bc70e54590" providerId="ADAL" clId="{BBD8763E-A6BD-40EF-BE40-B3703A486A46}" dt="2024-01-25T04:50:18.181" v="69" actId="1076"/>
          <ac:grpSpMkLst>
            <pc:docMk/>
            <pc:sldMk cId="2447539785" sldId="5433"/>
            <ac:grpSpMk id="27" creationId="{32CD2A70-B90C-6CF6-7E06-B08966A85905}"/>
          </ac:grpSpMkLst>
        </pc:grpChg>
        <pc:picChg chg="mod">
          <ac:chgData name="Laura Hernandez" userId="88640c5b-9a57-47b2-a1fd-b6bc70e54590" providerId="ADAL" clId="{BBD8763E-A6BD-40EF-BE40-B3703A486A46}" dt="2024-01-25T04:50:43.503" v="73" actId="1076"/>
          <ac:picMkLst>
            <pc:docMk/>
            <pc:sldMk cId="2447539785" sldId="5433"/>
            <ac:picMk id="6" creationId="{831674D5-8081-FB6A-8285-0C9947105B42}"/>
          </ac:picMkLst>
        </pc:picChg>
        <pc:picChg chg="mod">
          <ac:chgData name="Laura Hernandez" userId="88640c5b-9a57-47b2-a1fd-b6bc70e54590" providerId="ADAL" clId="{BBD8763E-A6BD-40EF-BE40-B3703A486A46}" dt="2024-01-25T04:50:13.035" v="67"/>
          <ac:picMkLst>
            <pc:docMk/>
            <pc:sldMk cId="2447539785" sldId="5433"/>
            <ac:picMk id="10" creationId="{1FBC6E4F-372D-5A3D-BE19-1A3A49991ED9}"/>
          </ac:picMkLst>
        </pc:picChg>
        <pc:picChg chg="mod">
          <ac:chgData name="Laura Hernandez" userId="88640c5b-9a57-47b2-a1fd-b6bc70e54590" providerId="ADAL" clId="{BBD8763E-A6BD-40EF-BE40-B3703A486A46}" dt="2024-01-25T04:50:13.035" v="67"/>
          <ac:picMkLst>
            <pc:docMk/>
            <pc:sldMk cId="2447539785" sldId="5433"/>
            <ac:picMk id="12" creationId="{FE87729A-EBDA-BE53-1925-A732C4BE4625}"/>
          </ac:picMkLst>
        </pc:picChg>
        <pc:picChg chg="mod">
          <ac:chgData name="Laura Hernandez" userId="88640c5b-9a57-47b2-a1fd-b6bc70e54590" providerId="ADAL" clId="{BBD8763E-A6BD-40EF-BE40-B3703A486A46}" dt="2024-01-25T04:54:26.568" v="122"/>
          <ac:picMkLst>
            <pc:docMk/>
            <pc:sldMk cId="2447539785" sldId="5433"/>
            <ac:picMk id="16" creationId="{0B7BECC6-6062-3ADA-1624-95BC825FB940}"/>
          </ac:picMkLst>
        </pc:picChg>
      </pc:sldChg>
      <pc:sldChg chg="modSp mod">
        <pc:chgData name="Laura Hernandez" userId="88640c5b-9a57-47b2-a1fd-b6bc70e54590" providerId="ADAL" clId="{BBD8763E-A6BD-40EF-BE40-B3703A486A46}" dt="2024-01-25T04:54:55.418" v="130" actId="1076"/>
        <pc:sldMkLst>
          <pc:docMk/>
          <pc:sldMk cId="7964058" sldId="5437"/>
        </pc:sldMkLst>
        <pc:spChg chg="mod">
          <ac:chgData name="Laura Hernandez" userId="88640c5b-9a57-47b2-a1fd-b6bc70e54590" providerId="ADAL" clId="{BBD8763E-A6BD-40EF-BE40-B3703A486A46}" dt="2024-01-25T04:54:50.445" v="129" actId="1076"/>
          <ac:spMkLst>
            <pc:docMk/>
            <pc:sldMk cId="7964058" sldId="5437"/>
            <ac:spMk id="4" creationId="{11ECA1BE-8151-378A-9E4B-0DB6239AE085}"/>
          </ac:spMkLst>
        </pc:spChg>
        <pc:spChg chg="mod">
          <ac:chgData name="Laura Hernandez" userId="88640c5b-9a57-47b2-a1fd-b6bc70e54590" providerId="ADAL" clId="{BBD8763E-A6BD-40EF-BE40-B3703A486A46}" dt="2024-01-25T04:54:41.815" v="126" actId="1076"/>
          <ac:spMkLst>
            <pc:docMk/>
            <pc:sldMk cId="7964058" sldId="5437"/>
            <ac:spMk id="10" creationId="{60B6B05D-2D39-EA79-9C9B-30724D8A95FF}"/>
          </ac:spMkLst>
        </pc:spChg>
        <pc:spChg chg="mod">
          <ac:chgData name="Laura Hernandez" userId="88640c5b-9a57-47b2-a1fd-b6bc70e54590" providerId="ADAL" clId="{BBD8763E-A6BD-40EF-BE40-B3703A486A46}" dt="2024-01-25T04:54:44.536" v="127" actId="1076"/>
          <ac:spMkLst>
            <pc:docMk/>
            <pc:sldMk cId="7964058" sldId="5437"/>
            <ac:spMk id="12" creationId="{12AF8889-72A7-ACC7-9701-E03E6CF6D018}"/>
          </ac:spMkLst>
        </pc:spChg>
        <pc:grpChg chg="mod">
          <ac:chgData name="Laura Hernandez" userId="88640c5b-9a57-47b2-a1fd-b6bc70e54590" providerId="ADAL" clId="{BBD8763E-A6BD-40EF-BE40-B3703A486A46}" dt="2024-01-25T04:53:02.621" v="101" actId="1076"/>
          <ac:grpSpMkLst>
            <pc:docMk/>
            <pc:sldMk cId="7964058" sldId="5437"/>
            <ac:grpSpMk id="16" creationId="{5E47AEE6-B447-D532-BF47-23155E902749}"/>
          </ac:grpSpMkLst>
        </pc:grpChg>
        <pc:picChg chg="mod">
          <ac:chgData name="Laura Hernandez" userId="88640c5b-9a57-47b2-a1fd-b6bc70e54590" providerId="ADAL" clId="{BBD8763E-A6BD-40EF-BE40-B3703A486A46}" dt="2024-01-25T04:54:55.418" v="130" actId="1076"/>
          <ac:picMkLst>
            <pc:docMk/>
            <pc:sldMk cId="7964058" sldId="5437"/>
            <ac:picMk id="3" creationId="{7416227D-95A5-31A5-45BB-CB703B254E53}"/>
          </ac:picMkLst>
        </pc:picChg>
        <pc:picChg chg="mod modCrop">
          <ac:chgData name="Laura Hernandez" userId="88640c5b-9a57-47b2-a1fd-b6bc70e54590" providerId="ADAL" clId="{BBD8763E-A6BD-40EF-BE40-B3703A486A46}" dt="2024-01-25T04:53:56.381" v="116" actId="732"/>
          <ac:picMkLst>
            <pc:docMk/>
            <pc:sldMk cId="7964058" sldId="5437"/>
            <ac:picMk id="11" creationId="{5E71BBD4-631C-F9B5-0272-4C8653138B6D}"/>
          </ac:picMkLst>
        </pc:picChg>
      </pc:sldChg>
      <pc:sldChg chg="modSp mod">
        <pc:chgData name="Laura Hernandez" userId="88640c5b-9a57-47b2-a1fd-b6bc70e54590" providerId="ADAL" clId="{BBD8763E-A6BD-40EF-BE40-B3703A486A46}" dt="2024-01-25T05:03:18.863" v="218" actId="1076"/>
        <pc:sldMkLst>
          <pc:docMk/>
          <pc:sldMk cId="2908069847" sldId="5441"/>
        </pc:sldMkLst>
        <pc:spChg chg="mod">
          <ac:chgData name="Laura Hernandez" userId="88640c5b-9a57-47b2-a1fd-b6bc70e54590" providerId="ADAL" clId="{BBD8763E-A6BD-40EF-BE40-B3703A486A46}" dt="2024-01-25T05:00:56.226" v="212" actId="14100"/>
          <ac:spMkLst>
            <pc:docMk/>
            <pc:sldMk cId="2908069847" sldId="5441"/>
            <ac:spMk id="6" creationId="{AE7E0BAE-31D3-3632-A2B5-02B0E3189F3D}"/>
          </ac:spMkLst>
        </pc:spChg>
        <pc:spChg chg="mod">
          <ac:chgData name="Laura Hernandez" userId="88640c5b-9a57-47b2-a1fd-b6bc70e54590" providerId="ADAL" clId="{BBD8763E-A6BD-40EF-BE40-B3703A486A46}" dt="2024-01-25T05:01:03.341" v="215" actId="14100"/>
          <ac:spMkLst>
            <pc:docMk/>
            <pc:sldMk cId="2908069847" sldId="5441"/>
            <ac:spMk id="10" creationId="{BAA6C918-A8F5-B30F-9109-F94A7A4BF153}"/>
          </ac:spMkLst>
        </pc:spChg>
        <pc:spChg chg="mod">
          <ac:chgData name="Laura Hernandez" userId="88640c5b-9a57-47b2-a1fd-b6bc70e54590" providerId="ADAL" clId="{BBD8763E-A6BD-40EF-BE40-B3703A486A46}" dt="2024-01-25T05:00:59.656" v="213" actId="1076"/>
          <ac:spMkLst>
            <pc:docMk/>
            <pc:sldMk cId="2908069847" sldId="5441"/>
            <ac:spMk id="11" creationId="{26D5F4BB-F6D6-1988-4A81-1B9D9A686AF7}"/>
          </ac:spMkLst>
        </pc:spChg>
        <pc:spChg chg="mod">
          <ac:chgData name="Laura Hernandez" userId="88640c5b-9a57-47b2-a1fd-b6bc70e54590" providerId="ADAL" clId="{BBD8763E-A6BD-40EF-BE40-B3703A486A46}" dt="2024-01-25T05:03:14.469" v="217" actId="1076"/>
          <ac:spMkLst>
            <pc:docMk/>
            <pc:sldMk cId="2908069847" sldId="5441"/>
            <ac:spMk id="15" creationId="{54771FEB-2356-EDAC-6BF5-6A463C5EF591}"/>
          </ac:spMkLst>
        </pc:spChg>
        <pc:grpChg chg="mod">
          <ac:chgData name="Laura Hernandez" userId="88640c5b-9a57-47b2-a1fd-b6bc70e54590" providerId="ADAL" clId="{BBD8763E-A6BD-40EF-BE40-B3703A486A46}" dt="2024-01-25T05:00:43.939" v="208" actId="1076"/>
          <ac:grpSpMkLst>
            <pc:docMk/>
            <pc:sldMk cId="2908069847" sldId="5441"/>
            <ac:grpSpMk id="13" creationId="{E7A1F5DD-1DE2-6226-E335-C75AC9A56D6A}"/>
          </ac:grpSpMkLst>
        </pc:grpChg>
        <pc:picChg chg="mod">
          <ac:chgData name="Laura Hernandez" userId="88640c5b-9a57-47b2-a1fd-b6bc70e54590" providerId="ADAL" clId="{BBD8763E-A6BD-40EF-BE40-B3703A486A46}" dt="2024-01-25T05:03:18.863" v="218" actId="1076"/>
          <ac:picMkLst>
            <pc:docMk/>
            <pc:sldMk cId="2908069847" sldId="5441"/>
            <ac:picMk id="2" creationId="{26458F8D-722E-6FD4-9B97-6160200D4ED0}"/>
          </ac:picMkLst>
        </pc:picChg>
        <pc:picChg chg="mod">
          <ac:chgData name="Laura Hernandez" userId="88640c5b-9a57-47b2-a1fd-b6bc70e54590" providerId="ADAL" clId="{BBD8763E-A6BD-40EF-BE40-B3703A486A46}" dt="2024-01-25T05:01:08.724" v="216" actId="1076"/>
          <ac:picMkLst>
            <pc:docMk/>
            <pc:sldMk cId="2908069847" sldId="5441"/>
            <ac:picMk id="4" creationId="{E0707EE9-CC00-8B07-85E1-ED6A60DF8B67}"/>
          </ac:picMkLst>
        </pc:picChg>
      </pc:sldChg>
      <pc:sldChg chg="modSp mod">
        <pc:chgData name="Laura Hernandez" userId="88640c5b-9a57-47b2-a1fd-b6bc70e54590" providerId="ADAL" clId="{BBD8763E-A6BD-40EF-BE40-B3703A486A46}" dt="2024-01-25T05:04:04.611" v="229" actId="1076"/>
        <pc:sldMkLst>
          <pc:docMk/>
          <pc:sldMk cId="1356495802" sldId="5442"/>
        </pc:sldMkLst>
        <pc:spChg chg="mod">
          <ac:chgData name="Laura Hernandez" userId="88640c5b-9a57-47b2-a1fd-b6bc70e54590" providerId="ADAL" clId="{BBD8763E-A6BD-40EF-BE40-B3703A486A46}" dt="2024-01-25T05:03:50.882" v="225" actId="1076"/>
          <ac:spMkLst>
            <pc:docMk/>
            <pc:sldMk cId="1356495802" sldId="5442"/>
            <ac:spMk id="6" creationId="{AE7E0BAE-31D3-3632-A2B5-02B0E3189F3D}"/>
          </ac:spMkLst>
        </pc:spChg>
        <pc:spChg chg="mod">
          <ac:chgData name="Laura Hernandez" userId="88640c5b-9a57-47b2-a1fd-b6bc70e54590" providerId="ADAL" clId="{BBD8763E-A6BD-40EF-BE40-B3703A486A46}" dt="2024-01-25T05:04:02.542" v="228" actId="14100"/>
          <ac:spMkLst>
            <pc:docMk/>
            <pc:sldMk cId="1356495802" sldId="5442"/>
            <ac:spMk id="10" creationId="{BAA6C918-A8F5-B30F-9109-F94A7A4BF153}"/>
          </ac:spMkLst>
        </pc:spChg>
        <pc:spChg chg="mod">
          <ac:chgData name="Laura Hernandez" userId="88640c5b-9a57-47b2-a1fd-b6bc70e54590" providerId="ADAL" clId="{BBD8763E-A6BD-40EF-BE40-B3703A486A46}" dt="2024-01-25T05:03:58.533" v="226" actId="1076"/>
          <ac:spMkLst>
            <pc:docMk/>
            <pc:sldMk cId="1356495802" sldId="5442"/>
            <ac:spMk id="11" creationId="{26D5F4BB-F6D6-1988-4A81-1B9D9A686AF7}"/>
          </ac:spMkLst>
        </pc:spChg>
        <pc:spChg chg="mod">
          <ac:chgData name="Laura Hernandez" userId="88640c5b-9a57-47b2-a1fd-b6bc70e54590" providerId="ADAL" clId="{BBD8763E-A6BD-40EF-BE40-B3703A486A46}" dt="2024-01-25T05:03:35.697" v="221" actId="1076"/>
          <ac:spMkLst>
            <pc:docMk/>
            <pc:sldMk cId="1356495802" sldId="5442"/>
            <ac:spMk id="15" creationId="{54771FEB-2356-EDAC-6BF5-6A463C5EF591}"/>
          </ac:spMkLst>
        </pc:spChg>
        <pc:grpChg chg="mod">
          <ac:chgData name="Laura Hernandez" userId="88640c5b-9a57-47b2-a1fd-b6bc70e54590" providerId="ADAL" clId="{BBD8763E-A6BD-40EF-BE40-B3703A486A46}" dt="2024-01-25T05:03:27.663" v="219" actId="1076"/>
          <ac:grpSpMkLst>
            <pc:docMk/>
            <pc:sldMk cId="1356495802" sldId="5442"/>
            <ac:grpSpMk id="20" creationId="{EBE381CD-6D4B-F9A6-88EB-4B499FF4FA04}"/>
          </ac:grpSpMkLst>
        </pc:grpChg>
        <pc:picChg chg="mod">
          <ac:chgData name="Laura Hernandez" userId="88640c5b-9a57-47b2-a1fd-b6bc70e54590" providerId="ADAL" clId="{BBD8763E-A6BD-40EF-BE40-B3703A486A46}" dt="2024-01-25T05:03:39.298" v="222" actId="1076"/>
          <ac:picMkLst>
            <pc:docMk/>
            <pc:sldMk cId="1356495802" sldId="5442"/>
            <ac:picMk id="3" creationId="{F357AF4F-2E9F-56CB-ABF5-C95DB1AB0943}"/>
          </ac:picMkLst>
        </pc:picChg>
        <pc:picChg chg="mod">
          <ac:chgData name="Laura Hernandez" userId="88640c5b-9a57-47b2-a1fd-b6bc70e54590" providerId="ADAL" clId="{BBD8763E-A6BD-40EF-BE40-B3703A486A46}" dt="2024-01-25T05:03:32.493" v="220" actId="1076"/>
          <ac:picMkLst>
            <pc:docMk/>
            <pc:sldMk cId="1356495802" sldId="5442"/>
            <ac:picMk id="4" creationId="{EC8797B6-A415-E082-746B-8A9FA3156DD9}"/>
          </ac:picMkLst>
        </pc:picChg>
        <pc:picChg chg="mod">
          <ac:chgData name="Laura Hernandez" userId="88640c5b-9a57-47b2-a1fd-b6bc70e54590" providerId="ADAL" clId="{BBD8763E-A6BD-40EF-BE40-B3703A486A46}" dt="2024-01-25T05:04:04.611" v="229" actId="1076"/>
          <ac:picMkLst>
            <pc:docMk/>
            <pc:sldMk cId="1356495802" sldId="5442"/>
            <ac:picMk id="7" creationId="{B1AC8144-9D76-DE65-83CF-44362A77E00C}"/>
          </ac:picMkLst>
        </pc:picChg>
      </pc:sldChg>
      <pc:sldChg chg="delSp modSp mod">
        <pc:chgData name="Laura Hernandez" userId="88640c5b-9a57-47b2-a1fd-b6bc70e54590" providerId="ADAL" clId="{BBD8763E-A6BD-40EF-BE40-B3703A486A46}" dt="2024-01-25T05:05:38.066" v="251" actId="1076"/>
        <pc:sldMkLst>
          <pc:docMk/>
          <pc:sldMk cId="2217206737" sldId="5457"/>
        </pc:sldMkLst>
        <pc:spChg chg="mod">
          <ac:chgData name="Laura Hernandez" userId="88640c5b-9a57-47b2-a1fd-b6bc70e54590" providerId="ADAL" clId="{BBD8763E-A6BD-40EF-BE40-B3703A486A46}" dt="2024-01-25T05:04:50.533" v="242" actId="14100"/>
          <ac:spMkLst>
            <pc:docMk/>
            <pc:sldMk cId="2217206737" sldId="5457"/>
            <ac:spMk id="6" creationId="{16845F99-E045-E66A-B6EA-506039B9DA11}"/>
          </ac:spMkLst>
        </pc:spChg>
        <pc:spChg chg="mod">
          <ac:chgData name="Laura Hernandez" userId="88640c5b-9a57-47b2-a1fd-b6bc70e54590" providerId="ADAL" clId="{BBD8763E-A6BD-40EF-BE40-B3703A486A46}" dt="2024-01-25T05:05:14.548" v="245" actId="14100"/>
          <ac:spMkLst>
            <pc:docMk/>
            <pc:sldMk cId="2217206737" sldId="5457"/>
            <ac:spMk id="8" creationId="{F2154E00-36E7-BAF1-2E42-301187C1AD6F}"/>
          </ac:spMkLst>
        </pc:spChg>
        <pc:spChg chg="mod">
          <ac:chgData name="Laura Hernandez" userId="88640c5b-9a57-47b2-a1fd-b6bc70e54590" providerId="ADAL" clId="{BBD8763E-A6BD-40EF-BE40-B3703A486A46}" dt="2024-01-25T05:05:38.066" v="251" actId="1076"/>
          <ac:spMkLst>
            <pc:docMk/>
            <pc:sldMk cId="2217206737" sldId="5457"/>
            <ac:spMk id="12" creationId="{C10FBF5D-83DF-5C81-5326-F3AEDE78EEC4}"/>
          </ac:spMkLst>
        </pc:spChg>
        <pc:spChg chg="mod">
          <ac:chgData name="Laura Hernandez" userId="88640c5b-9a57-47b2-a1fd-b6bc70e54590" providerId="ADAL" clId="{BBD8763E-A6BD-40EF-BE40-B3703A486A46}" dt="2024-01-25T05:05:38.066" v="251" actId="1076"/>
          <ac:spMkLst>
            <pc:docMk/>
            <pc:sldMk cId="2217206737" sldId="5457"/>
            <ac:spMk id="13" creationId="{0D2ABFDC-B55D-73DA-9E02-F714126AB242}"/>
          </ac:spMkLst>
        </pc:spChg>
        <pc:spChg chg="mod">
          <ac:chgData name="Laura Hernandez" userId="88640c5b-9a57-47b2-a1fd-b6bc70e54590" providerId="ADAL" clId="{BBD8763E-A6BD-40EF-BE40-B3703A486A46}" dt="2024-01-25T05:04:17.603" v="232" actId="1076"/>
          <ac:spMkLst>
            <pc:docMk/>
            <pc:sldMk cId="2217206737" sldId="5457"/>
            <ac:spMk id="16" creationId="{27ACD801-4847-168E-52C8-CE286A1C85C1}"/>
          </ac:spMkLst>
        </pc:spChg>
        <pc:spChg chg="mod">
          <ac:chgData name="Laura Hernandez" userId="88640c5b-9a57-47b2-a1fd-b6bc70e54590" providerId="ADAL" clId="{BBD8763E-A6BD-40EF-BE40-B3703A486A46}" dt="2024-01-25T05:04:38.779" v="238" actId="404"/>
          <ac:spMkLst>
            <pc:docMk/>
            <pc:sldMk cId="2217206737" sldId="5457"/>
            <ac:spMk id="29" creationId="{42D0C8BC-7149-4A63-EE2D-A8937E1EFC9A}"/>
          </ac:spMkLst>
        </pc:spChg>
        <pc:spChg chg="mod">
          <ac:chgData name="Laura Hernandez" userId="88640c5b-9a57-47b2-a1fd-b6bc70e54590" providerId="ADAL" clId="{BBD8763E-A6BD-40EF-BE40-B3703A486A46}" dt="2024-01-25T05:05:27.723" v="250" actId="14100"/>
          <ac:spMkLst>
            <pc:docMk/>
            <pc:sldMk cId="2217206737" sldId="5457"/>
            <ac:spMk id="30" creationId="{7868F05C-9511-F412-FA13-EC231C4E719F}"/>
          </ac:spMkLst>
        </pc:spChg>
        <pc:spChg chg="mod">
          <ac:chgData name="Laura Hernandez" userId="88640c5b-9a57-47b2-a1fd-b6bc70e54590" providerId="ADAL" clId="{BBD8763E-A6BD-40EF-BE40-B3703A486A46}" dt="2024-01-25T05:04:24.665" v="234" actId="14100"/>
          <ac:spMkLst>
            <pc:docMk/>
            <pc:sldMk cId="2217206737" sldId="5457"/>
            <ac:spMk id="39" creationId="{4707CE57-D868-01A5-DC9C-B576E7D6D6BC}"/>
          </ac:spMkLst>
        </pc:spChg>
        <pc:grpChg chg="mod">
          <ac:chgData name="Laura Hernandez" userId="88640c5b-9a57-47b2-a1fd-b6bc70e54590" providerId="ADAL" clId="{BBD8763E-A6BD-40EF-BE40-B3703A486A46}" dt="2024-01-25T05:04:17.603" v="232" actId="1076"/>
          <ac:grpSpMkLst>
            <pc:docMk/>
            <pc:sldMk cId="2217206737" sldId="5457"/>
            <ac:grpSpMk id="7" creationId="{AE88717A-B035-7081-157B-ADE8A939109C}"/>
          </ac:grpSpMkLst>
        </pc:grpChg>
        <pc:grpChg chg="mod">
          <ac:chgData name="Laura Hernandez" userId="88640c5b-9a57-47b2-a1fd-b6bc70e54590" providerId="ADAL" clId="{BBD8763E-A6BD-40EF-BE40-B3703A486A46}" dt="2024-01-25T05:04:17.603" v="232" actId="1076"/>
          <ac:grpSpMkLst>
            <pc:docMk/>
            <pc:sldMk cId="2217206737" sldId="5457"/>
            <ac:grpSpMk id="9" creationId="{4952CD72-01C6-F481-AA66-5B9A11B8553D}"/>
          </ac:grpSpMkLst>
        </pc:grpChg>
        <pc:grpChg chg="mod">
          <ac:chgData name="Laura Hernandez" userId="88640c5b-9a57-47b2-a1fd-b6bc70e54590" providerId="ADAL" clId="{BBD8763E-A6BD-40EF-BE40-B3703A486A46}" dt="2024-01-25T05:05:38.066" v="251" actId="1076"/>
          <ac:grpSpMkLst>
            <pc:docMk/>
            <pc:sldMk cId="2217206737" sldId="5457"/>
            <ac:grpSpMk id="11" creationId="{EC2AA23F-310F-B875-BC73-FC0E6EF9A066}"/>
          </ac:grpSpMkLst>
        </pc:grpChg>
        <pc:grpChg chg="del">
          <ac:chgData name="Laura Hernandez" userId="88640c5b-9a57-47b2-a1fd-b6bc70e54590" providerId="ADAL" clId="{BBD8763E-A6BD-40EF-BE40-B3703A486A46}" dt="2024-01-25T05:04:13.404" v="231" actId="478"/>
          <ac:grpSpMkLst>
            <pc:docMk/>
            <pc:sldMk cId="2217206737" sldId="5457"/>
            <ac:grpSpMk id="20" creationId="{FCDAF9C1-1D0E-374D-2388-7203C3ECC6E1}"/>
          </ac:grpSpMkLst>
        </pc:grpChg>
        <pc:picChg chg="mod">
          <ac:chgData name="Laura Hernandez" userId="88640c5b-9a57-47b2-a1fd-b6bc70e54590" providerId="ADAL" clId="{BBD8763E-A6BD-40EF-BE40-B3703A486A46}" dt="2024-01-25T05:04:17.603" v="232" actId="1076"/>
          <ac:picMkLst>
            <pc:docMk/>
            <pc:sldMk cId="2217206737" sldId="5457"/>
            <ac:picMk id="10" creationId="{52558B5D-8198-F8CB-3B3E-EB661767BF2E}"/>
          </ac:picMkLst>
        </pc:picChg>
        <pc:picChg chg="mod">
          <ac:chgData name="Laura Hernandez" userId="88640c5b-9a57-47b2-a1fd-b6bc70e54590" providerId="ADAL" clId="{BBD8763E-A6BD-40EF-BE40-B3703A486A46}" dt="2024-01-25T05:04:17.603" v="232" actId="1076"/>
          <ac:picMkLst>
            <pc:docMk/>
            <pc:sldMk cId="2217206737" sldId="5457"/>
            <ac:picMk id="15" creationId="{336194EC-CF62-3559-5742-B6CE0FE66544}"/>
          </ac:picMkLst>
        </pc:picChg>
        <pc:picChg chg="mod">
          <ac:chgData name="Laura Hernandez" userId="88640c5b-9a57-47b2-a1fd-b6bc70e54590" providerId="ADAL" clId="{BBD8763E-A6BD-40EF-BE40-B3703A486A46}" dt="2024-01-25T05:05:38.066" v="251" actId="1076"/>
          <ac:picMkLst>
            <pc:docMk/>
            <pc:sldMk cId="2217206737" sldId="5457"/>
            <ac:picMk id="2052" creationId="{E5F0627F-EE43-6B93-5805-5FC68CFE12C6}"/>
          </ac:picMkLst>
        </pc:picChg>
      </pc:sldChg>
      <pc:sldChg chg="modSp mod">
        <pc:chgData name="Laura Hernandez" userId="88640c5b-9a57-47b2-a1fd-b6bc70e54590" providerId="ADAL" clId="{BBD8763E-A6BD-40EF-BE40-B3703A486A46}" dt="2024-01-25T05:22:54.103" v="448" actId="14100"/>
        <pc:sldMkLst>
          <pc:docMk/>
          <pc:sldMk cId="4263749026" sldId="5458"/>
        </pc:sldMkLst>
        <pc:spChg chg="mod">
          <ac:chgData name="Laura Hernandez" userId="88640c5b-9a57-47b2-a1fd-b6bc70e54590" providerId="ADAL" clId="{BBD8763E-A6BD-40EF-BE40-B3703A486A46}" dt="2024-01-25T05:22:45.385" v="445" actId="1076"/>
          <ac:spMkLst>
            <pc:docMk/>
            <pc:sldMk cId="4263749026" sldId="5458"/>
            <ac:spMk id="6" creationId="{AE7E0BAE-31D3-3632-A2B5-02B0E3189F3D}"/>
          </ac:spMkLst>
        </pc:spChg>
        <pc:spChg chg="mod">
          <ac:chgData name="Laura Hernandez" userId="88640c5b-9a57-47b2-a1fd-b6bc70e54590" providerId="ADAL" clId="{BBD8763E-A6BD-40EF-BE40-B3703A486A46}" dt="2024-01-25T05:22:38.483" v="443" actId="1076"/>
          <ac:spMkLst>
            <pc:docMk/>
            <pc:sldMk cId="4263749026" sldId="5458"/>
            <ac:spMk id="9" creationId="{3A36EAF2-83D4-1719-A83E-FEBDC12C59AD}"/>
          </ac:spMkLst>
        </pc:spChg>
        <pc:spChg chg="mod">
          <ac:chgData name="Laura Hernandez" userId="88640c5b-9a57-47b2-a1fd-b6bc70e54590" providerId="ADAL" clId="{BBD8763E-A6BD-40EF-BE40-B3703A486A46}" dt="2024-01-25T05:22:54.103" v="448" actId="14100"/>
          <ac:spMkLst>
            <pc:docMk/>
            <pc:sldMk cId="4263749026" sldId="5458"/>
            <ac:spMk id="10" creationId="{BAA6C918-A8F5-B30F-9109-F94A7A4BF153}"/>
          </ac:spMkLst>
        </pc:spChg>
        <pc:spChg chg="mod">
          <ac:chgData name="Laura Hernandez" userId="88640c5b-9a57-47b2-a1fd-b6bc70e54590" providerId="ADAL" clId="{BBD8763E-A6BD-40EF-BE40-B3703A486A46}" dt="2024-01-25T05:22:48.756" v="446" actId="1076"/>
          <ac:spMkLst>
            <pc:docMk/>
            <pc:sldMk cId="4263749026" sldId="5458"/>
            <ac:spMk id="11" creationId="{26D5F4BB-F6D6-1988-4A81-1B9D9A686AF7}"/>
          </ac:spMkLst>
        </pc:spChg>
        <pc:grpChg chg="mod">
          <ac:chgData name="Laura Hernandez" userId="88640c5b-9a57-47b2-a1fd-b6bc70e54590" providerId="ADAL" clId="{BBD8763E-A6BD-40EF-BE40-B3703A486A46}" dt="2024-01-25T05:22:36.378" v="442" actId="1076"/>
          <ac:grpSpMkLst>
            <pc:docMk/>
            <pc:sldMk cId="4263749026" sldId="5458"/>
            <ac:grpSpMk id="2" creationId="{48E338A7-D3FF-C237-6C5D-C17F9610D3C3}"/>
          </ac:grpSpMkLst>
        </pc:grpChg>
        <pc:picChg chg="mod">
          <ac:chgData name="Laura Hernandez" userId="88640c5b-9a57-47b2-a1fd-b6bc70e54590" providerId="ADAL" clId="{BBD8763E-A6BD-40EF-BE40-B3703A486A46}" dt="2024-01-25T05:22:41.806" v="444" actId="1076"/>
          <ac:picMkLst>
            <pc:docMk/>
            <pc:sldMk cId="4263749026" sldId="5458"/>
            <ac:picMk id="14" creationId="{5D2B3EA9-ED0C-B8DD-013B-F198244EB727}"/>
          </ac:picMkLst>
        </pc:picChg>
      </pc:sldChg>
      <pc:sldChg chg="modSp mod">
        <pc:chgData name="Laura Hernandez" userId="88640c5b-9a57-47b2-a1fd-b6bc70e54590" providerId="ADAL" clId="{BBD8763E-A6BD-40EF-BE40-B3703A486A46}" dt="2024-01-25T05:23:57.840" v="461" actId="1076"/>
        <pc:sldMkLst>
          <pc:docMk/>
          <pc:sldMk cId="2104291159" sldId="5459"/>
        </pc:sldMkLst>
        <pc:spChg chg="mod">
          <ac:chgData name="Laura Hernandez" userId="88640c5b-9a57-47b2-a1fd-b6bc70e54590" providerId="ADAL" clId="{BBD8763E-A6BD-40EF-BE40-B3703A486A46}" dt="2024-01-25T05:23:57.840" v="461" actId="1076"/>
          <ac:spMkLst>
            <pc:docMk/>
            <pc:sldMk cId="2104291159" sldId="5459"/>
            <ac:spMk id="6" creationId="{AE7E0BAE-31D3-3632-A2B5-02B0E3189F3D}"/>
          </ac:spMkLst>
        </pc:spChg>
        <pc:spChg chg="mod">
          <ac:chgData name="Laura Hernandez" userId="88640c5b-9a57-47b2-a1fd-b6bc70e54590" providerId="ADAL" clId="{BBD8763E-A6BD-40EF-BE40-B3703A486A46}" dt="2024-01-25T05:23:40.332" v="457" actId="1076"/>
          <ac:spMkLst>
            <pc:docMk/>
            <pc:sldMk cId="2104291159" sldId="5459"/>
            <ac:spMk id="9" creationId="{3A36EAF2-83D4-1719-A83E-FEBDC12C59AD}"/>
          </ac:spMkLst>
        </pc:spChg>
        <pc:spChg chg="mod">
          <ac:chgData name="Laura Hernandez" userId="88640c5b-9a57-47b2-a1fd-b6bc70e54590" providerId="ADAL" clId="{BBD8763E-A6BD-40EF-BE40-B3703A486A46}" dt="2024-01-25T05:23:22.780" v="452" actId="1076"/>
          <ac:spMkLst>
            <pc:docMk/>
            <pc:sldMk cId="2104291159" sldId="5459"/>
            <ac:spMk id="10" creationId="{BAA6C918-A8F5-B30F-9109-F94A7A4BF153}"/>
          </ac:spMkLst>
        </pc:spChg>
        <pc:spChg chg="mod">
          <ac:chgData name="Laura Hernandez" userId="88640c5b-9a57-47b2-a1fd-b6bc70e54590" providerId="ADAL" clId="{BBD8763E-A6BD-40EF-BE40-B3703A486A46}" dt="2024-01-25T05:23:22.780" v="452" actId="1076"/>
          <ac:spMkLst>
            <pc:docMk/>
            <pc:sldMk cId="2104291159" sldId="5459"/>
            <ac:spMk id="11" creationId="{26D5F4BB-F6D6-1988-4A81-1B9D9A686AF7}"/>
          </ac:spMkLst>
        </pc:spChg>
        <pc:spChg chg="mod">
          <ac:chgData name="Laura Hernandez" userId="88640c5b-9a57-47b2-a1fd-b6bc70e54590" providerId="ADAL" clId="{BBD8763E-A6BD-40EF-BE40-B3703A486A46}" dt="2024-01-25T05:23:32.831" v="455" actId="1076"/>
          <ac:spMkLst>
            <pc:docMk/>
            <pc:sldMk cId="2104291159" sldId="5459"/>
            <ac:spMk id="13" creationId="{4E62843D-87A5-7FC2-3AEA-55F61EB27580}"/>
          </ac:spMkLst>
        </pc:spChg>
        <pc:grpChg chg="mod">
          <ac:chgData name="Laura Hernandez" userId="88640c5b-9a57-47b2-a1fd-b6bc70e54590" providerId="ADAL" clId="{BBD8763E-A6BD-40EF-BE40-B3703A486A46}" dt="2024-01-25T05:23:37.373" v="456" actId="1076"/>
          <ac:grpSpMkLst>
            <pc:docMk/>
            <pc:sldMk cId="2104291159" sldId="5459"/>
            <ac:grpSpMk id="2" creationId="{48E338A7-D3FF-C237-6C5D-C17F9610D3C3}"/>
          </ac:grpSpMkLst>
        </pc:grpChg>
        <pc:picChg chg="mod">
          <ac:chgData name="Laura Hernandez" userId="88640c5b-9a57-47b2-a1fd-b6bc70e54590" providerId="ADAL" clId="{BBD8763E-A6BD-40EF-BE40-B3703A486A46}" dt="2024-01-25T05:23:53.563" v="460" actId="1076"/>
          <ac:picMkLst>
            <pc:docMk/>
            <pc:sldMk cId="2104291159" sldId="5459"/>
            <ac:picMk id="3" creationId="{0CC9C15D-7493-0BD0-DCEE-0C1594EEBD28}"/>
          </ac:picMkLst>
        </pc:picChg>
        <pc:picChg chg="mod">
          <ac:chgData name="Laura Hernandez" userId="88640c5b-9a57-47b2-a1fd-b6bc70e54590" providerId="ADAL" clId="{BBD8763E-A6BD-40EF-BE40-B3703A486A46}" dt="2024-01-25T05:23:24.167" v="453" actId="1076"/>
          <ac:picMkLst>
            <pc:docMk/>
            <pc:sldMk cId="2104291159" sldId="5459"/>
            <ac:picMk id="14" creationId="{87B86DDC-5314-FCD4-3940-39F7AA3A9553}"/>
          </ac:picMkLst>
        </pc:picChg>
      </pc:sldChg>
      <pc:sldChg chg="modSp mod">
        <pc:chgData name="Laura Hernandez" userId="88640c5b-9a57-47b2-a1fd-b6bc70e54590" providerId="ADAL" clId="{BBD8763E-A6BD-40EF-BE40-B3703A486A46}" dt="2024-01-25T05:26:01.661" v="479" actId="1076"/>
        <pc:sldMkLst>
          <pc:docMk/>
          <pc:sldMk cId="107116864" sldId="5460"/>
        </pc:sldMkLst>
        <pc:spChg chg="mod">
          <ac:chgData name="Laura Hernandez" userId="88640c5b-9a57-47b2-a1fd-b6bc70e54590" providerId="ADAL" clId="{BBD8763E-A6BD-40EF-BE40-B3703A486A46}" dt="2024-01-25T05:25:24.656" v="472" actId="1076"/>
          <ac:spMkLst>
            <pc:docMk/>
            <pc:sldMk cId="107116864" sldId="5460"/>
            <ac:spMk id="3" creationId="{FD9D88BA-B317-AF6F-C3BF-CCF49B9BCAA3}"/>
          </ac:spMkLst>
        </pc:spChg>
        <pc:spChg chg="mod">
          <ac:chgData name="Laura Hernandez" userId="88640c5b-9a57-47b2-a1fd-b6bc70e54590" providerId="ADAL" clId="{BBD8763E-A6BD-40EF-BE40-B3703A486A46}" dt="2024-01-25T05:25:53.780" v="477" actId="14100"/>
          <ac:spMkLst>
            <pc:docMk/>
            <pc:sldMk cId="107116864" sldId="5460"/>
            <ac:spMk id="6" creationId="{AE7E0BAE-31D3-3632-A2B5-02B0E3189F3D}"/>
          </ac:spMkLst>
        </pc:spChg>
        <pc:spChg chg="mod">
          <ac:chgData name="Laura Hernandez" userId="88640c5b-9a57-47b2-a1fd-b6bc70e54590" providerId="ADAL" clId="{BBD8763E-A6BD-40EF-BE40-B3703A486A46}" dt="2024-01-25T05:25:42.629" v="474" actId="1076"/>
          <ac:spMkLst>
            <pc:docMk/>
            <pc:sldMk cId="107116864" sldId="5460"/>
            <ac:spMk id="9" creationId="{3A36EAF2-83D4-1719-A83E-FEBDC12C59AD}"/>
          </ac:spMkLst>
        </pc:spChg>
        <pc:spChg chg="mod">
          <ac:chgData name="Laura Hernandez" userId="88640c5b-9a57-47b2-a1fd-b6bc70e54590" providerId="ADAL" clId="{BBD8763E-A6BD-40EF-BE40-B3703A486A46}" dt="2024-01-25T05:26:01.661" v="479" actId="1076"/>
          <ac:spMkLst>
            <pc:docMk/>
            <pc:sldMk cId="107116864" sldId="5460"/>
            <ac:spMk id="10" creationId="{BAA6C918-A8F5-B30F-9109-F94A7A4BF153}"/>
          </ac:spMkLst>
        </pc:spChg>
        <pc:spChg chg="mod">
          <ac:chgData name="Laura Hernandez" userId="88640c5b-9a57-47b2-a1fd-b6bc70e54590" providerId="ADAL" clId="{BBD8763E-A6BD-40EF-BE40-B3703A486A46}" dt="2024-01-25T05:25:59.888" v="478" actId="1076"/>
          <ac:spMkLst>
            <pc:docMk/>
            <pc:sldMk cId="107116864" sldId="5460"/>
            <ac:spMk id="11" creationId="{26D5F4BB-F6D6-1988-4A81-1B9D9A686AF7}"/>
          </ac:spMkLst>
        </pc:spChg>
        <pc:grpChg chg="mod">
          <ac:chgData name="Laura Hernandez" userId="88640c5b-9a57-47b2-a1fd-b6bc70e54590" providerId="ADAL" clId="{BBD8763E-A6BD-40EF-BE40-B3703A486A46}" dt="2024-01-25T05:25:35.865" v="473" actId="1076"/>
          <ac:grpSpMkLst>
            <pc:docMk/>
            <pc:sldMk cId="107116864" sldId="5460"/>
            <ac:grpSpMk id="2" creationId="{48E338A7-D3FF-C237-6C5D-C17F9610D3C3}"/>
          </ac:grpSpMkLst>
        </pc:grpChg>
        <pc:picChg chg="mod">
          <ac:chgData name="Laura Hernandez" userId="88640c5b-9a57-47b2-a1fd-b6bc70e54590" providerId="ADAL" clId="{BBD8763E-A6BD-40EF-BE40-B3703A486A46}" dt="2024-01-25T05:25:47.142" v="475" actId="1076"/>
          <ac:picMkLst>
            <pc:docMk/>
            <pc:sldMk cId="107116864" sldId="5460"/>
            <ac:picMk id="13" creationId="{E6A11E4F-8B3E-5ED8-1DC5-09057D9C83C9}"/>
          </ac:picMkLst>
        </pc:picChg>
        <pc:picChg chg="mod">
          <ac:chgData name="Laura Hernandez" userId="88640c5b-9a57-47b2-a1fd-b6bc70e54590" providerId="ADAL" clId="{BBD8763E-A6BD-40EF-BE40-B3703A486A46}" dt="2024-01-25T05:25:07.179" v="465" actId="1076"/>
          <ac:picMkLst>
            <pc:docMk/>
            <pc:sldMk cId="107116864" sldId="5460"/>
            <ac:picMk id="14" creationId="{CD3928BB-060D-C211-D140-48087CC0E322}"/>
          </ac:picMkLst>
        </pc:picChg>
      </pc:sldChg>
      <pc:sldChg chg="modSp mod">
        <pc:chgData name="Laura Hernandez" userId="88640c5b-9a57-47b2-a1fd-b6bc70e54590" providerId="ADAL" clId="{BBD8763E-A6BD-40EF-BE40-B3703A486A46}" dt="2024-01-25T05:31:36.120" v="550" actId="1076"/>
        <pc:sldMkLst>
          <pc:docMk/>
          <pc:sldMk cId="3934062548" sldId="5462"/>
        </pc:sldMkLst>
        <pc:spChg chg="mod">
          <ac:chgData name="Laura Hernandez" userId="88640c5b-9a57-47b2-a1fd-b6bc70e54590" providerId="ADAL" clId="{BBD8763E-A6BD-40EF-BE40-B3703A486A46}" dt="2024-01-25T05:31:27.315" v="545" actId="1076"/>
          <ac:spMkLst>
            <pc:docMk/>
            <pc:sldMk cId="3934062548" sldId="5462"/>
            <ac:spMk id="10" creationId="{BAA6C918-A8F5-B30F-9109-F94A7A4BF153}"/>
          </ac:spMkLst>
        </pc:spChg>
        <pc:spChg chg="mod">
          <ac:chgData name="Laura Hernandez" userId="88640c5b-9a57-47b2-a1fd-b6bc70e54590" providerId="ADAL" clId="{BBD8763E-A6BD-40EF-BE40-B3703A486A46}" dt="2024-01-25T05:31:22.777" v="544" actId="1076"/>
          <ac:spMkLst>
            <pc:docMk/>
            <pc:sldMk cId="3934062548" sldId="5462"/>
            <ac:spMk id="11" creationId="{26D5F4BB-F6D6-1988-4A81-1B9D9A686AF7}"/>
          </ac:spMkLst>
        </pc:spChg>
        <pc:spChg chg="mod">
          <ac:chgData name="Laura Hernandez" userId="88640c5b-9a57-47b2-a1fd-b6bc70e54590" providerId="ADAL" clId="{BBD8763E-A6BD-40EF-BE40-B3703A486A46}" dt="2024-01-25T05:31:08.755" v="540" actId="1076"/>
          <ac:spMkLst>
            <pc:docMk/>
            <pc:sldMk cId="3934062548" sldId="5462"/>
            <ac:spMk id="15" creationId="{5F858CD6-AC23-A817-8746-6DB87060399E}"/>
          </ac:spMkLst>
        </pc:spChg>
        <pc:spChg chg="mod">
          <ac:chgData name="Laura Hernandez" userId="88640c5b-9a57-47b2-a1fd-b6bc70e54590" providerId="ADAL" clId="{BBD8763E-A6BD-40EF-BE40-B3703A486A46}" dt="2024-01-25T05:31:08.755" v="540" actId="1076"/>
          <ac:spMkLst>
            <pc:docMk/>
            <pc:sldMk cId="3934062548" sldId="5462"/>
            <ac:spMk id="16" creationId="{2E1F0CD6-9C70-7DDC-71C3-00937B2A4C59}"/>
          </ac:spMkLst>
        </pc:spChg>
        <pc:spChg chg="mod">
          <ac:chgData name="Laura Hernandez" userId="88640c5b-9a57-47b2-a1fd-b6bc70e54590" providerId="ADAL" clId="{BBD8763E-A6BD-40EF-BE40-B3703A486A46}" dt="2024-01-25T05:31:08.755" v="540" actId="1076"/>
          <ac:spMkLst>
            <pc:docMk/>
            <pc:sldMk cId="3934062548" sldId="5462"/>
            <ac:spMk id="19" creationId="{80A606DC-5671-3719-00D4-86FD88B03FFD}"/>
          </ac:spMkLst>
        </pc:spChg>
        <pc:spChg chg="mod">
          <ac:chgData name="Laura Hernandez" userId="88640c5b-9a57-47b2-a1fd-b6bc70e54590" providerId="ADAL" clId="{BBD8763E-A6BD-40EF-BE40-B3703A486A46}" dt="2024-01-25T05:31:12.360" v="541" actId="1076"/>
          <ac:spMkLst>
            <pc:docMk/>
            <pc:sldMk cId="3934062548" sldId="5462"/>
            <ac:spMk id="20" creationId="{8423C1D6-1B43-E0AF-E887-D8E26D0A7770}"/>
          </ac:spMkLst>
        </pc:spChg>
        <pc:spChg chg="mod">
          <ac:chgData name="Laura Hernandez" userId="88640c5b-9a57-47b2-a1fd-b6bc70e54590" providerId="ADAL" clId="{BBD8763E-A6BD-40EF-BE40-B3703A486A46}" dt="2024-01-25T05:31:19.368" v="543" actId="1076"/>
          <ac:spMkLst>
            <pc:docMk/>
            <pc:sldMk cId="3934062548" sldId="5462"/>
            <ac:spMk id="24" creationId="{5D791301-A17E-A0A6-6071-A396C2BC3243}"/>
          </ac:spMkLst>
        </pc:spChg>
        <pc:grpChg chg="mod">
          <ac:chgData name="Laura Hernandez" userId="88640c5b-9a57-47b2-a1fd-b6bc70e54590" providerId="ADAL" clId="{BBD8763E-A6BD-40EF-BE40-B3703A486A46}" dt="2024-01-25T05:31:08.755" v="540" actId="1076"/>
          <ac:grpSpMkLst>
            <pc:docMk/>
            <pc:sldMk cId="3934062548" sldId="5462"/>
            <ac:grpSpMk id="3" creationId="{ED2E34EF-5182-201A-B119-050ECDDC292E}"/>
          </ac:grpSpMkLst>
        </pc:grpChg>
        <pc:grpChg chg="mod">
          <ac:chgData name="Laura Hernandez" userId="88640c5b-9a57-47b2-a1fd-b6bc70e54590" providerId="ADAL" clId="{BBD8763E-A6BD-40EF-BE40-B3703A486A46}" dt="2024-01-25T05:31:08.755" v="540" actId="1076"/>
          <ac:grpSpMkLst>
            <pc:docMk/>
            <pc:sldMk cId="3934062548" sldId="5462"/>
            <ac:grpSpMk id="14" creationId="{1D88D5EE-D81A-B753-A47B-55CF38679064}"/>
          </ac:grpSpMkLst>
        </pc:grpChg>
        <pc:picChg chg="mod">
          <ac:chgData name="Laura Hernandez" userId="88640c5b-9a57-47b2-a1fd-b6bc70e54590" providerId="ADAL" clId="{BBD8763E-A6BD-40EF-BE40-B3703A486A46}" dt="2024-01-25T05:31:15.164" v="542" actId="1076"/>
          <ac:picMkLst>
            <pc:docMk/>
            <pc:sldMk cId="3934062548" sldId="5462"/>
            <ac:picMk id="2" creationId="{2AE1F6E7-7BFD-40F6-8C80-6DE3EBF45EBE}"/>
          </ac:picMkLst>
        </pc:picChg>
        <pc:picChg chg="mod">
          <ac:chgData name="Laura Hernandez" userId="88640c5b-9a57-47b2-a1fd-b6bc70e54590" providerId="ADAL" clId="{BBD8763E-A6BD-40EF-BE40-B3703A486A46}" dt="2024-01-25T05:31:35.203" v="549" actId="1076"/>
          <ac:picMkLst>
            <pc:docMk/>
            <pc:sldMk cId="3934062548" sldId="5462"/>
            <ac:picMk id="5" creationId="{11086916-09F0-1FB0-8238-DDD3DCA199E4}"/>
          </ac:picMkLst>
        </pc:picChg>
        <pc:picChg chg="mod">
          <ac:chgData name="Laura Hernandez" userId="88640c5b-9a57-47b2-a1fd-b6bc70e54590" providerId="ADAL" clId="{BBD8763E-A6BD-40EF-BE40-B3703A486A46}" dt="2024-01-25T05:31:36.120" v="550" actId="1076"/>
          <ac:picMkLst>
            <pc:docMk/>
            <pc:sldMk cId="3934062548" sldId="5462"/>
            <ac:picMk id="7" creationId="{B25BEA58-B982-1036-DD7B-4E795C87C627}"/>
          </ac:picMkLst>
        </pc:picChg>
        <pc:picChg chg="mod">
          <ac:chgData name="Laura Hernandez" userId="88640c5b-9a57-47b2-a1fd-b6bc70e54590" providerId="ADAL" clId="{BBD8763E-A6BD-40EF-BE40-B3703A486A46}" dt="2024-01-25T05:31:08.755" v="540" actId="1076"/>
          <ac:picMkLst>
            <pc:docMk/>
            <pc:sldMk cId="3934062548" sldId="5462"/>
            <ac:picMk id="17" creationId="{CE7BB7F9-7DDB-A746-AF20-3A4EEAFAE728}"/>
          </ac:picMkLst>
        </pc:picChg>
        <pc:picChg chg="mod">
          <ac:chgData name="Laura Hernandez" userId="88640c5b-9a57-47b2-a1fd-b6bc70e54590" providerId="ADAL" clId="{BBD8763E-A6BD-40EF-BE40-B3703A486A46}" dt="2024-01-25T05:31:08.755" v="540" actId="1076"/>
          <ac:picMkLst>
            <pc:docMk/>
            <pc:sldMk cId="3934062548" sldId="5462"/>
            <ac:picMk id="18" creationId="{8E1C673A-5E85-FBBB-F471-88A0AA6F8ED5}"/>
          </ac:picMkLst>
        </pc:picChg>
      </pc:sldChg>
      <pc:sldChg chg="modSp mod">
        <pc:chgData name="Laura Hernandez" userId="88640c5b-9a57-47b2-a1fd-b6bc70e54590" providerId="ADAL" clId="{BBD8763E-A6BD-40EF-BE40-B3703A486A46}" dt="2024-01-25T05:32:30.666" v="565" actId="1076"/>
        <pc:sldMkLst>
          <pc:docMk/>
          <pc:sldMk cId="1994634545" sldId="5463"/>
        </pc:sldMkLst>
        <pc:spChg chg="mod">
          <ac:chgData name="Laura Hernandez" userId="88640c5b-9a57-47b2-a1fd-b6bc70e54590" providerId="ADAL" clId="{BBD8763E-A6BD-40EF-BE40-B3703A486A46}" dt="2024-01-25T05:32:05.309" v="557" actId="14100"/>
          <ac:spMkLst>
            <pc:docMk/>
            <pc:sldMk cId="1994634545" sldId="5463"/>
            <ac:spMk id="10" creationId="{BAA6C918-A8F5-B30F-9109-F94A7A4BF153}"/>
          </ac:spMkLst>
        </pc:spChg>
        <pc:spChg chg="mod">
          <ac:chgData name="Laura Hernandez" userId="88640c5b-9a57-47b2-a1fd-b6bc70e54590" providerId="ADAL" clId="{BBD8763E-A6BD-40EF-BE40-B3703A486A46}" dt="2024-01-25T05:31:57.963" v="555" actId="1076"/>
          <ac:spMkLst>
            <pc:docMk/>
            <pc:sldMk cId="1994634545" sldId="5463"/>
            <ac:spMk id="11" creationId="{26D5F4BB-F6D6-1988-4A81-1B9D9A686AF7}"/>
          </ac:spMkLst>
        </pc:spChg>
        <pc:spChg chg="mod">
          <ac:chgData name="Laura Hernandez" userId="88640c5b-9a57-47b2-a1fd-b6bc70e54590" providerId="ADAL" clId="{BBD8763E-A6BD-40EF-BE40-B3703A486A46}" dt="2024-01-25T05:31:44.487" v="551" actId="1076"/>
          <ac:spMkLst>
            <pc:docMk/>
            <pc:sldMk cId="1994634545" sldId="5463"/>
            <ac:spMk id="15" creationId="{5F858CD6-AC23-A817-8746-6DB87060399E}"/>
          </ac:spMkLst>
        </pc:spChg>
        <pc:spChg chg="mod">
          <ac:chgData name="Laura Hernandez" userId="88640c5b-9a57-47b2-a1fd-b6bc70e54590" providerId="ADAL" clId="{BBD8763E-A6BD-40EF-BE40-B3703A486A46}" dt="2024-01-25T05:31:44.487" v="551" actId="1076"/>
          <ac:spMkLst>
            <pc:docMk/>
            <pc:sldMk cId="1994634545" sldId="5463"/>
            <ac:spMk id="16" creationId="{2E1F0CD6-9C70-7DDC-71C3-00937B2A4C59}"/>
          </ac:spMkLst>
        </pc:spChg>
        <pc:spChg chg="mod">
          <ac:chgData name="Laura Hernandez" userId="88640c5b-9a57-47b2-a1fd-b6bc70e54590" providerId="ADAL" clId="{BBD8763E-A6BD-40EF-BE40-B3703A486A46}" dt="2024-01-25T05:31:44.487" v="551" actId="1076"/>
          <ac:spMkLst>
            <pc:docMk/>
            <pc:sldMk cId="1994634545" sldId="5463"/>
            <ac:spMk id="19" creationId="{80A606DC-5671-3719-00D4-86FD88B03FFD}"/>
          </ac:spMkLst>
        </pc:spChg>
        <pc:spChg chg="mod">
          <ac:chgData name="Laura Hernandez" userId="88640c5b-9a57-47b2-a1fd-b6bc70e54590" providerId="ADAL" clId="{BBD8763E-A6BD-40EF-BE40-B3703A486A46}" dt="2024-01-25T05:31:47.036" v="552" actId="1076"/>
          <ac:spMkLst>
            <pc:docMk/>
            <pc:sldMk cId="1994634545" sldId="5463"/>
            <ac:spMk id="20" creationId="{8423C1D6-1B43-E0AF-E887-D8E26D0A7770}"/>
          </ac:spMkLst>
        </pc:spChg>
        <pc:spChg chg="mod">
          <ac:chgData name="Laura Hernandez" userId="88640c5b-9a57-47b2-a1fd-b6bc70e54590" providerId="ADAL" clId="{BBD8763E-A6BD-40EF-BE40-B3703A486A46}" dt="2024-01-25T05:31:51.880" v="554" actId="1076"/>
          <ac:spMkLst>
            <pc:docMk/>
            <pc:sldMk cId="1994634545" sldId="5463"/>
            <ac:spMk id="24" creationId="{5D791301-A17E-A0A6-6071-A396C2BC3243}"/>
          </ac:spMkLst>
        </pc:spChg>
        <pc:grpChg chg="mod">
          <ac:chgData name="Laura Hernandez" userId="88640c5b-9a57-47b2-a1fd-b6bc70e54590" providerId="ADAL" clId="{BBD8763E-A6BD-40EF-BE40-B3703A486A46}" dt="2024-01-25T05:31:44.487" v="551" actId="1076"/>
          <ac:grpSpMkLst>
            <pc:docMk/>
            <pc:sldMk cId="1994634545" sldId="5463"/>
            <ac:grpSpMk id="3" creationId="{ED2E34EF-5182-201A-B119-050ECDDC292E}"/>
          </ac:grpSpMkLst>
        </pc:grpChg>
        <pc:grpChg chg="mod">
          <ac:chgData name="Laura Hernandez" userId="88640c5b-9a57-47b2-a1fd-b6bc70e54590" providerId="ADAL" clId="{BBD8763E-A6BD-40EF-BE40-B3703A486A46}" dt="2024-01-25T05:31:44.487" v="551" actId="1076"/>
          <ac:grpSpMkLst>
            <pc:docMk/>
            <pc:sldMk cId="1994634545" sldId="5463"/>
            <ac:grpSpMk id="14" creationId="{1D88D5EE-D81A-B753-A47B-55CF38679064}"/>
          </ac:grpSpMkLst>
        </pc:grpChg>
        <pc:picChg chg="mod">
          <ac:chgData name="Laura Hernandez" userId="88640c5b-9a57-47b2-a1fd-b6bc70e54590" providerId="ADAL" clId="{BBD8763E-A6BD-40EF-BE40-B3703A486A46}" dt="2024-01-25T05:31:48.889" v="553" actId="1076"/>
          <ac:picMkLst>
            <pc:docMk/>
            <pc:sldMk cId="1994634545" sldId="5463"/>
            <ac:picMk id="4" creationId="{1D7DFB9B-BF68-954A-0594-16A49859F982}"/>
          </ac:picMkLst>
        </pc:picChg>
        <pc:picChg chg="mod modCrop">
          <ac:chgData name="Laura Hernandez" userId="88640c5b-9a57-47b2-a1fd-b6bc70e54590" providerId="ADAL" clId="{BBD8763E-A6BD-40EF-BE40-B3703A486A46}" dt="2024-01-25T05:32:30.666" v="565" actId="1076"/>
          <ac:picMkLst>
            <pc:docMk/>
            <pc:sldMk cId="1994634545" sldId="5463"/>
            <ac:picMk id="5" creationId="{8EABBE94-C78A-2A32-D3A6-D1F0B0B01EA8}"/>
          </ac:picMkLst>
        </pc:picChg>
        <pc:picChg chg="mod">
          <ac:chgData name="Laura Hernandez" userId="88640c5b-9a57-47b2-a1fd-b6bc70e54590" providerId="ADAL" clId="{BBD8763E-A6BD-40EF-BE40-B3703A486A46}" dt="2024-01-25T05:31:44.487" v="551" actId="1076"/>
          <ac:picMkLst>
            <pc:docMk/>
            <pc:sldMk cId="1994634545" sldId="5463"/>
            <ac:picMk id="17" creationId="{CE7BB7F9-7DDB-A746-AF20-3A4EEAFAE728}"/>
          </ac:picMkLst>
        </pc:picChg>
        <pc:picChg chg="mod">
          <ac:chgData name="Laura Hernandez" userId="88640c5b-9a57-47b2-a1fd-b6bc70e54590" providerId="ADAL" clId="{BBD8763E-A6BD-40EF-BE40-B3703A486A46}" dt="2024-01-25T05:31:44.487" v="551" actId="1076"/>
          <ac:picMkLst>
            <pc:docMk/>
            <pc:sldMk cId="1994634545" sldId="5463"/>
            <ac:picMk id="18" creationId="{8E1C673A-5E85-FBBB-F471-88A0AA6F8ED5}"/>
          </ac:picMkLst>
        </pc:picChg>
      </pc:sldChg>
      <pc:sldChg chg="modSp mod">
        <pc:chgData name="Laura Hernandez" userId="88640c5b-9a57-47b2-a1fd-b6bc70e54590" providerId="ADAL" clId="{BBD8763E-A6BD-40EF-BE40-B3703A486A46}" dt="2024-01-25T05:33:43.574" v="579" actId="1076"/>
        <pc:sldMkLst>
          <pc:docMk/>
          <pc:sldMk cId="4188268026" sldId="5464"/>
        </pc:sldMkLst>
        <pc:spChg chg="mod">
          <ac:chgData name="Laura Hernandez" userId="88640c5b-9a57-47b2-a1fd-b6bc70e54590" providerId="ADAL" clId="{BBD8763E-A6BD-40EF-BE40-B3703A486A46}" dt="2024-01-25T05:33:25.120" v="574" actId="1076"/>
          <ac:spMkLst>
            <pc:docMk/>
            <pc:sldMk cId="4188268026" sldId="5464"/>
            <ac:spMk id="10" creationId="{BAA6C918-A8F5-B30F-9109-F94A7A4BF153}"/>
          </ac:spMkLst>
        </pc:spChg>
        <pc:spChg chg="mod">
          <ac:chgData name="Laura Hernandez" userId="88640c5b-9a57-47b2-a1fd-b6bc70e54590" providerId="ADAL" clId="{BBD8763E-A6BD-40EF-BE40-B3703A486A46}" dt="2024-01-25T05:33:21.819" v="573" actId="1076"/>
          <ac:spMkLst>
            <pc:docMk/>
            <pc:sldMk cId="4188268026" sldId="5464"/>
            <ac:spMk id="11" creationId="{26D5F4BB-F6D6-1988-4A81-1B9D9A686AF7}"/>
          </ac:spMkLst>
        </pc:spChg>
        <pc:spChg chg="mod">
          <ac:chgData name="Laura Hernandez" userId="88640c5b-9a57-47b2-a1fd-b6bc70e54590" providerId="ADAL" clId="{BBD8763E-A6BD-40EF-BE40-B3703A486A46}" dt="2024-01-25T05:32:41.559" v="566" actId="1076"/>
          <ac:spMkLst>
            <pc:docMk/>
            <pc:sldMk cId="4188268026" sldId="5464"/>
            <ac:spMk id="15" creationId="{5F858CD6-AC23-A817-8746-6DB87060399E}"/>
          </ac:spMkLst>
        </pc:spChg>
        <pc:spChg chg="mod">
          <ac:chgData name="Laura Hernandez" userId="88640c5b-9a57-47b2-a1fd-b6bc70e54590" providerId="ADAL" clId="{BBD8763E-A6BD-40EF-BE40-B3703A486A46}" dt="2024-01-25T05:32:41.559" v="566" actId="1076"/>
          <ac:spMkLst>
            <pc:docMk/>
            <pc:sldMk cId="4188268026" sldId="5464"/>
            <ac:spMk id="16" creationId="{2E1F0CD6-9C70-7DDC-71C3-00937B2A4C59}"/>
          </ac:spMkLst>
        </pc:spChg>
        <pc:spChg chg="mod">
          <ac:chgData name="Laura Hernandez" userId="88640c5b-9a57-47b2-a1fd-b6bc70e54590" providerId="ADAL" clId="{BBD8763E-A6BD-40EF-BE40-B3703A486A46}" dt="2024-01-25T05:32:41.559" v="566" actId="1076"/>
          <ac:spMkLst>
            <pc:docMk/>
            <pc:sldMk cId="4188268026" sldId="5464"/>
            <ac:spMk id="19" creationId="{80A606DC-5671-3719-00D4-86FD88B03FFD}"/>
          </ac:spMkLst>
        </pc:spChg>
        <pc:spChg chg="mod">
          <ac:chgData name="Laura Hernandez" userId="88640c5b-9a57-47b2-a1fd-b6bc70e54590" providerId="ADAL" clId="{BBD8763E-A6BD-40EF-BE40-B3703A486A46}" dt="2024-01-25T05:33:00.401" v="570" actId="1076"/>
          <ac:spMkLst>
            <pc:docMk/>
            <pc:sldMk cId="4188268026" sldId="5464"/>
            <ac:spMk id="20" creationId="{8423C1D6-1B43-E0AF-E887-D8E26D0A7770}"/>
          </ac:spMkLst>
        </pc:spChg>
        <pc:spChg chg="mod">
          <ac:chgData name="Laura Hernandez" userId="88640c5b-9a57-47b2-a1fd-b6bc70e54590" providerId="ADAL" clId="{BBD8763E-A6BD-40EF-BE40-B3703A486A46}" dt="2024-01-25T05:33:10.326" v="572" actId="1076"/>
          <ac:spMkLst>
            <pc:docMk/>
            <pc:sldMk cId="4188268026" sldId="5464"/>
            <ac:spMk id="24" creationId="{5D791301-A17E-A0A6-6071-A396C2BC3243}"/>
          </ac:spMkLst>
        </pc:spChg>
        <pc:grpChg chg="mod">
          <ac:chgData name="Laura Hernandez" userId="88640c5b-9a57-47b2-a1fd-b6bc70e54590" providerId="ADAL" clId="{BBD8763E-A6BD-40EF-BE40-B3703A486A46}" dt="2024-01-25T05:32:41.559" v="566" actId="1076"/>
          <ac:grpSpMkLst>
            <pc:docMk/>
            <pc:sldMk cId="4188268026" sldId="5464"/>
            <ac:grpSpMk id="3" creationId="{ED2E34EF-5182-201A-B119-050ECDDC292E}"/>
          </ac:grpSpMkLst>
        </pc:grpChg>
        <pc:grpChg chg="mod">
          <ac:chgData name="Laura Hernandez" userId="88640c5b-9a57-47b2-a1fd-b6bc70e54590" providerId="ADAL" clId="{BBD8763E-A6BD-40EF-BE40-B3703A486A46}" dt="2024-01-25T05:32:41.559" v="566" actId="1076"/>
          <ac:grpSpMkLst>
            <pc:docMk/>
            <pc:sldMk cId="4188268026" sldId="5464"/>
            <ac:grpSpMk id="14" creationId="{1D88D5EE-D81A-B753-A47B-55CF38679064}"/>
          </ac:grpSpMkLst>
        </pc:grpChg>
        <pc:picChg chg="mod">
          <ac:chgData name="Laura Hernandez" userId="88640c5b-9a57-47b2-a1fd-b6bc70e54590" providerId="ADAL" clId="{BBD8763E-A6BD-40EF-BE40-B3703A486A46}" dt="2024-01-25T05:32:54.972" v="569" actId="1076"/>
          <ac:picMkLst>
            <pc:docMk/>
            <pc:sldMk cId="4188268026" sldId="5464"/>
            <ac:picMk id="2" creationId="{BE4D4BE7-C85D-AFC7-7B1E-33C6D6ED16DE}"/>
          </ac:picMkLst>
        </pc:picChg>
        <pc:picChg chg="mod">
          <ac:chgData name="Laura Hernandez" userId="88640c5b-9a57-47b2-a1fd-b6bc70e54590" providerId="ADAL" clId="{BBD8763E-A6BD-40EF-BE40-B3703A486A46}" dt="2024-01-25T05:33:30.555" v="577" actId="1076"/>
          <ac:picMkLst>
            <pc:docMk/>
            <pc:sldMk cId="4188268026" sldId="5464"/>
            <ac:picMk id="5" creationId="{A12FF6AB-A704-A6BF-5490-B85199C34461}"/>
          </ac:picMkLst>
        </pc:picChg>
        <pc:picChg chg="mod">
          <ac:chgData name="Laura Hernandez" userId="88640c5b-9a57-47b2-a1fd-b6bc70e54590" providerId="ADAL" clId="{BBD8763E-A6BD-40EF-BE40-B3703A486A46}" dt="2024-01-25T05:33:43.574" v="579" actId="1076"/>
          <ac:picMkLst>
            <pc:docMk/>
            <pc:sldMk cId="4188268026" sldId="5464"/>
            <ac:picMk id="7" creationId="{02244CBA-360B-EA6E-266B-57A6E0ECD821}"/>
          </ac:picMkLst>
        </pc:picChg>
        <pc:picChg chg="mod">
          <ac:chgData name="Laura Hernandez" userId="88640c5b-9a57-47b2-a1fd-b6bc70e54590" providerId="ADAL" clId="{BBD8763E-A6BD-40EF-BE40-B3703A486A46}" dt="2024-01-25T05:32:41.559" v="566" actId="1076"/>
          <ac:picMkLst>
            <pc:docMk/>
            <pc:sldMk cId="4188268026" sldId="5464"/>
            <ac:picMk id="17" creationId="{CE7BB7F9-7DDB-A746-AF20-3A4EEAFAE728}"/>
          </ac:picMkLst>
        </pc:picChg>
        <pc:picChg chg="mod">
          <ac:chgData name="Laura Hernandez" userId="88640c5b-9a57-47b2-a1fd-b6bc70e54590" providerId="ADAL" clId="{BBD8763E-A6BD-40EF-BE40-B3703A486A46}" dt="2024-01-25T05:32:41.559" v="566" actId="1076"/>
          <ac:picMkLst>
            <pc:docMk/>
            <pc:sldMk cId="4188268026" sldId="5464"/>
            <ac:picMk id="18" creationId="{8E1C673A-5E85-FBBB-F471-88A0AA6F8ED5}"/>
          </ac:picMkLst>
        </pc:picChg>
      </pc:sldChg>
      <pc:sldChg chg="delSp modSp mod">
        <pc:chgData name="Laura Hernandez" userId="88640c5b-9a57-47b2-a1fd-b6bc70e54590" providerId="ADAL" clId="{BBD8763E-A6BD-40EF-BE40-B3703A486A46}" dt="2024-01-25T05:08:28.313" v="274" actId="1076"/>
        <pc:sldMkLst>
          <pc:docMk/>
          <pc:sldMk cId="1065012414" sldId="5465"/>
        </pc:sldMkLst>
        <pc:spChg chg="mod">
          <ac:chgData name="Laura Hernandez" userId="88640c5b-9a57-47b2-a1fd-b6bc70e54590" providerId="ADAL" clId="{BBD8763E-A6BD-40EF-BE40-B3703A486A46}" dt="2024-01-25T05:08:25.553" v="273" actId="1076"/>
          <ac:spMkLst>
            <pc:docMk/>
            <pc:sldMk cId="1065012414" sldId="5465"/>
            <ac:spMk id="10" creationId="{BAA6C918-A8F5-B30F-9109-F94A7A4BF153}"/>
          </ac:spMkLst>
        </pc:spChg>
        <pc:spChg chg="mod">
          <ac:chgData name="Laura Hernandez" userId="88640c5b-9a57-47b2-a1fd-b6bc70e54590" providerId="ADAL" clId="{BBD8763E-A6BD-40EF-BE40-B3703A486A46}" dt="2024-01-25T05:08:25.553" v="273" actId="1076"/>
          <ac:spMkLst>
            <pc:docMk/>
            <pc:sldMk cId="1065012414" sldId="5465"/>
            <ac:spMk id="11" creationId="{26D5F4BB-F6D6-1988-4A81-1B9D9A686AF7}"/>
          </ac:spMkLst>
        </pc:spChg>
        <pc:spChg chg="mod">
          <ac:chgData name="Laura Hernandez" userId="88640c5b-9a57-47b2-a1fd-b6bc70e54590" providerId="ADAL" clId="{BBD8763E-A6BD-40EF-BE40-B3703A486A46}" dt="2024-01-25T05:07:44.766" v="265" actId="1076"/>
          <ac:spMkLst>
            <pc:docMk/>
            <pc:sldMk cId="1065012414" sldId="5465"/>
            <ac:spMk id="13" creationId="{3AC0DBB8-CAE9-9991-FFA0-60098457C8B7}"/>
          </ac:spMkLst>
        </pc:spChg>
        <pc:spChg chg="mod">
          <ac:chgData name="Laura Hernandez" userId="88640c5b-9a57-47b2-a1fd-b6bc70e54590" providerId="ADAL" clId="{BBD8763E-A6BD-40EF-BE40-B3703A486A46}" dt="2024-01-25T05:07:22.399" v="259" actId="1076"/>
          <ac:spMkLst>
            <pc:docMk/>
            <pc:sldMk cId="1065012414" sldId="5465"/>
            <ac:spMk id="18" creationId="{A8C23C9F-2FB9-9846-F4AA-9DEE67E09645}"/>
          </ac:spMkLst>
        </pc:spChg>
        <pc:spChg chg="mod">
          <ac:chgData name="Laura Hernandez" userId="88640c5b-9a57-47b2-a1fd-b6bc70e54590" providerId="ADAL" clId="{BBD8763E-A6BD-40EF-BE40-B3703A486A46}" dt="2024-01-25T05:07:56.969" v="267" actId="1076"/>
          <ac:spMkLst>
            <pc:docMk/>
            <pc:sldMk cId="1065012414" sldId="5465"/>
            <ac:spMk id="22" creationId="{47D88DCC-763A-E135-543F-22618062FCFB}"/>
          </ac:spMkLst>
        </pc:spChg>
        <pc:grpChg chg="del">
          <ac:chgData name="Laura Hernandez" userId="88640c5b-9a57-47b2-a1fd-b6bc70e54590" providerId="ADAL" clId="{BBD8763E-A6BD-40EF-BE40-B3703A486A46}" dt="2024-01-25T05:07:24.390" v="260" actId="478"/>
          <ac:grpSpMkLst>
            <pc:docMk/>
            <pc:sldMk cId="1065012414" sldId="5465"/>
            <ac:grpSpMk id="5" creationId="{1DA9FCC7-8881-CA67-924E-DECD28613599}"/>
          </ac:grpSpMkLst>
        </pc:grpChg>
        <pc:grpChg chg="mod">
          <ac:chgData name="Laura Hernandez" userId="88640c5b-9a57-47b2-a1fd-b6bc70e54590" providerId="ADAL" clId="{BBD8763E-A6BD-40EF-BE40-B3703A486A46}" dt="2024-01-25T05:07:22.399" v="259" actId="1076"/>
          <ac:grpSpMkLst>
            <pc:docMk/>
            <pc:sldMk cId="1065012414" sldId="5465"/>
            <ac:grpSpMk id="14" creationId="{9EA7BFE8-5A81-FB8B-55C4-F7B8B6A6538C}"/>
          </ac:grpSpMkLst>
        </pc:grpChg>
        <pc:grpChg chg="mod">
          <ac:chgData name="Laura Hernandez" userId="88640c5b-9a57-47b2-a1fd-b6bc70e54590" providerId="ADAL" clId="{BBD8763E-A6BD-40EF-BE40-B3703A486A46}" dt="2024-01-25T05:07:22.399" v="259" actId="1076"/>
          <ac:grpSpMkLst>
            <pc:docMk/>
            <pc:sldMk cId="1065012414" sldId="5465"/>
            <ac:grpSpMk id="15" creationId="{6A20E44F-ACC8-AD4A-D270-48A17DA654DA}"/>
          </ac:grpSpMkLst>
        </pc:grpChg>
        <pc:picChg chg="mod">
          <ac:chgData name="Laura Hernandez" userId="88640c5b-9a57-47b2-a1fd-b6bc70e54590" providerId="ADAL" clId="{BBD8763E-A6BD-40EF-BE40-B3703A486A46}" dt="2024-01-25T05:08:28.313" v="274" actId="1076"/>
          <ac:picMkLst>
            <pc:docMk/>
            <pc:sldMk cId="1065012414" sldId="5465"/>
            <ac:picMk id="3" creationId="{6F593501-3DC7-4B25-BCAD-A1DE6601A53F}"/>
          </ac:picMkLst>
        </pc:picChg>
        <pc:picChg chg="mod">
          <ac:chgData name="Laura Hernandez" userId="88640c5b-9a57-47b2-a1fd-b6bc70e54590" providerId="ADAL" clId="{BBD8763E-A6BD-40EF-BE40-B3703A486A46}" dt="2024-01-25T05:07:22.399" v="259" actId="1076"/>
          <ac:picMkLst>
            <pc:docMk/>
            <pc:sldMk cId="1065012414" sldId="5465"/>
            <ac:picMk id="16" creationId="{BE678C1D-40FA-BB3F-7548-F90C0D64A3D2}"/>
          </ac:picMkLst>
        </pc:picChg>
        <pc:picChg chg="mod">
          <ac:chgData name="Laura Hernandez" userId="88640c5b-9a57-47b2-a1fd-b6bc70e54590" providerId="ADAL" clId="{BBD8763E-A6BD-40EF-BE40-B3703A486A46}" dt="2024-01-25T05:07:22.399" v="259" actId="1076"/>
          <ac:picMkLst>
            <pc:docMk/>
            <pc:sldMk cId="1065012414" sldId="5465"/>
            <ac:picMk id="17" creationId="{5B849C2D-71F9-9C13-261A-AA1373B0BA78}"/>
          </ac:picMkLst>
        </pc:picChg>
        <pc:picChg chg="mod">
          <ac:chgData name="Laura Hernandez" userId="88640c5b-9a57-47b2-a1fd-b6bc70e54590" providerId="ADAL" clId="{BBD8763E-A6BD-40EF-BE40-B3703A486A46}" dt="2024-01-25T05:07:48.962" v="266" actId="1076"/>
          <ac:picMkLst>
            <pc:docMk/>
            <pc:sldMk cId="1065012414" sldId="5465"/>
            <ac:picMk id="21" creationId="{0CDF70E0-7045-F547-4745-7294BCF96F27}"/>
          </ac:picMkLst>
        </pc:picChg>
      </pc:sldChg>
      <pc:sldChg chg="delSp modSp mod">
        <pc:chgData name="Laura Hernandez" userId="88640c5b-9a57-47b2-a1fd-b6bc70e54590" providerId="ADAL" clId="{BBD8763E-A6BD-40EF-BE40-B3703A486A46}" dt="2024-01-25T05:10:09.327" v="288" actId="1076"/>
        <pc:sldMkLst>
          <pc:docMk/>
          <pc:sldMk cId="984158316" sldId="5466"/>
        </pc:sldMkLst>
        <pc:spChg chg="mod">
          <ac:chgData name="Laura Hernandez" userId="88640c5b-9a57-47b2-a1fd-b6bc70e54590" providerId="ADAL" clId="{BBD8763E-A6BD-40EF-BE40-B3703A486A46}" dt="2024-01-25T05:08:52.391" v="279" actId="1076"/>
          <ac:spMkLst>
            <pc:docMk/>
            <pc:sldMk cId="984158316" sldId="5466"/>
            <ac:spMk id="2" creationId="{0AAA0B87-FE39-0F6F-D5F5-21EFAA6B8B67}"/>
          </ac:spMkLst>
        </pc:spChg>
        <pc:spChg chg="mod">
          <ac:chgData name="Laura Hernandez" userId="88640c5b-9a57-47b2-a1fd-b6bc70e54590" providerId="ADAL" clId="{BBD8763E-A6BD-40EF-BE40-B3703A486A46}" dt="2024-01-25T05:09:45.308" v="281" actId="1076"/>
          <ac:spMkLst>
            <pc:docMk/>
            <pc:sldMk cId="984158316" sldId="5466"/>
            <ac:spMk id="10" creationId="{BAA6C918-A8F5-B30F-9109-F94A7A4BF153}"/>
          </ac:spMkLst>
        </pc:spChg>
        <pc:spChg chg="mod">
          <ac:chgData name="Laura Hernandez" userId="88640c5b-9a57-47b2-a1fd-b6bc70e54590" providerId="ADAL" clId="{BBD8763E-A6BD-40EF-BE40-B3703A486A46}" dt="2024-01-25T05:09:42.149" v="280" actId="1076"/>
          <ac:spMkLst>
            <pc:docMk/>
            <pc:sldMk cId="984158316" sldId="5466"/>
            <ac:spMk id="11" creationId="{26D5F4BB-F6D6-1988-4A81-1B9D9A686AF7}"/>
          </ac:spMkLst>
        </pc:spChg>
        <pc:spChg chg="mod">
          <ac:chgData name="Laura Hernandez" userId="88640c5b-9a57-47b2-a1fd-b6bc70e54590" providerId="ADAL" clId="{BBD8763E-A6BD-40EF-BE40-B3703A486A46}" dt="2024-01-25T05:08:44.571" v="277" actId="1076"/>
          <ac:spMkLst>
            <pc:docMk/>
            <pc:sldMk cId="984158316" sldId="5466"/>
            <ac:spMk id="13" creationId="{3AC0DBB8-CAE9-9991-FFA0-60098457C8B7}"/>
          </ac:spMkLst>
        </pc:spChg>
        <pc:spChg chg="mod">
          <ac:chgData name="Laura Hernandez" userId="88640c5b-9a57-47b2-a1fd-b6bc70e54590" providerId="ADAL" clId="{BBD8763E-A6BD-40EF-BE40-B3703A486A46}" dt="2024-01-25T05:08:36.565" v="275" actId="1076"/>
          <ac:spMkLst>
            <pc:docMk/>
            <pc:sldMk cId="984158316" sldId="5466"/>
            <ac:spMk id="20" creationId="{A661E3BD-9B2D-0E96-5088-B15DB2C77597}"/>
          </ac:spMkLst>
        </pc:spChg>
        <pc:grpChg chg="del">
          <ac:chgData name="Laura Hernandez" userId="88640c5b-9a57-47b2-a1fd-b6bc70e54590" providerId="ADAL" clId="{BBD8763E-A6BD-40EF-BE40-B3703A486A46}" dt="2024-01-25T05:08:38.616" v="276" actId="478"/>
          <ac:grpSpMkLst>
            <pc:docMk/>
            <pc:sldMk cId="984158316" sldId="5466"/>
            <ac:grpSpMk id="5" creationId="{1DA9FCC7-8881-CA67-924E-DECD28613599}"/>
          </ac:grpSpMkLst>
        </pc:grpChg>
        <pc:grpChg chg="mod">
          <ac:chgData name="Laura Hernandez" userId="88640c5b-9a57-47b2-a1fd-b6bc70e54590" providerId="ADAL" clId="{BBD8763E-A6BD-40EF-BE40-B3703A486A46}" dt="2024-01-25T05:08:36.565" v="275" actId="1076"/>
          <ac:grpSpMkLst>
            <pc:docMk/>
            <pc:sldMk cId="984158316" sldId="5466"/>
            <ac:grpSpMk id="16" creationId="{3EC43D93-532C-ACBA-33B2-98E9C15658BC}"/>
          </ac:grpSpMkLst>
        </pc:grpChg>
        <pc:grpChg chg="mod">
          <ac:chgData name="Laura Hernandez" userId="88640c5b-9a57-47b2-a1fd-b6bc70e54590" providerId="ADAL" clId="{BBD8763E-A6BD-40EF-BE40-B3703A486A46}" dt="2024-01-25T05:08:36.565" v="275" actId="1076"/>
          <ac:grpSpMkLst>
            <pc:docMk/>
            <pc:sldMk cId="984158316" sldId="5466"/>
            <ac:grpSpMk id="17" creationId="{A4E44E85-D18C-8E52-3054-78CF76E27F47}"/>
          </ac:grpSpMkLst>
        </pc:grpChg>
        <pc:picChg chg="mod">
          <ac:chgData name="Laura Hernandez" userId="88640c5b-9a57-47b2-a1fd-b6bc70e54590" providerId="ADAL" clId="{BBD8763E-A6BD-40EF-BE40-B3703A486A46}" dt="2024-01-25T05:08:47.763" v="278" actId="1076"/>
          <ac:picMkLst>
            <pc:docMk/>
            <pc:sldMk cId="984158316" sldId="5466"/>
            <ac:picMk id="4" creationId="{ACB824BE-E43E-AA37-DFEB-A3C599C1CC27}"/>
          </ac:picMkLst>
        </pc:picChg>
        <pc:picChg chg="mod modCrop">
          <ac:chgData name="Laura Hernandez" userId="88640c5b-9a57-47b2-a1fd-b6bc70e54590" providerId="ADAL" clId="{BBD8763E-A6BD-40EF-BE40-B3703A486A46}" dt="2024-01-25T05:10:09.327" v="288" actId="1076"/>
          <ac:picMkLst>
            <pc:docMk/>
            <pc:sldMk cId="984158316" sldId="5466"/>
            <ac:picMk id="15" creationId="{8CA76407-D1E4-7853-D8DC-59CD61FAB3A6}"/>
          </ac:picMkLst>
        </pc:picChg>
        <pc:picChg chg="mod">
          <ac:chgData name="Laura Hernandez" userId="88640c5b-9a57-47b2-a1fd-b6bc70e54590" providerId="ADAL" clId="{BBD8763E-A6BD-40EF-BE40-B3703A486A46}" dt="2024-01-25T05:08:36.565" v="275" actId="1076"/>
          <ac:picMkLst>
            <pc:docMk/>
            <pc:sldMk cId="984158316" sldId="5466"/>
            <ac:picMk id="18" creationId="{1A9300DA-B0AF-BD03-2E0E-86212AEFB95F}"/>
          </ac:picMkLst>
        </pc:picChg>
        <pc:picChg chg="mod">
          <ac:chgData name="Laura Hernandez" userId="88640c5b-9a57-47b2-a1fd-b6bc70e54590" providerId="ADAL" clId="{BBD8763E-A6BD-40EF-BE40-B3703A486A46}" dt="2024-01-25T05:08:36.565" v="275" actId="1076"/>
          <ac:picMkLst>
            <pc:docMk/>
            <pc:sldMk cId="984158316" sldId="5466"/>
            <ac:picMk id="19" creationId="{5B79F742-4B9D-7D5F-1FF5-CF71A32345C0}"/>
          </ac:picMkLst>
        </pc:picChg>
      </pc:sldChg>
      <pc:sldChg chg="delSp modSp mod">
        <pc:chgData name="Laura Hernandez" userId="88640c5b-9a57-47b2-a1fd-b6bc70e54590" providerId="ADAL" clId="{BBD8763E-A6BD-40EF-BE40-B3703A486A46}" dt="2024-01-25T05:12:50.638" v="325" actId="1076"/>
        <pc:sldMkLst>
          <pc:docMk/>
          <pc:sldMk cId="357236685" sldId="5468"/>
        </pc:sldMkLst>
        <pc:spChg chg="mod">
          <ac:chgData name="Laura Hernandez" userId="88640c5b-9a57-47b2-a1fd-b6bc70e54590" providerId="ADAL" clId="{BBD8763E-A6BD-40EF-BE40-B3703A486A46}" dt="2024-01-25T05:12:04.596" v="310" actId="1076"/>
          <ac:spMkLst>
            <pc:docMk/>
            <pc:sldMk cId="357236685" sldId="5468"/>
            <ac:spMk id="2" creationId="{0AAA0B87-FE39-0F6F-D5F5-21EFAA6B8B67}"/>
          </ac:spMkLst>
        </pc:spChg>
        <pc:spChg chg="mod">
          <ac:chgData name="Laura Hernandez" userId="88640c5b-9a57-47b2-a1fd-b6bc70e54590" providerId="ADAL" clId="{BBD8763E-A6BD-40EF-BE40-B3703A486A46}" dt="2024-01-25T05:12:15.152" v="313" actId="1076"/>
          <ac:spMkLst>
            <pc:docMk/>
            <pc:sldMk cId="357236685" sldId="5468"/>
            <ac:spMk id="10" creationId="{BAA6C918-A8F5-B30F-9109-F94A7A4BF153}"/>
          </ac:spMkLst>
        </pc:spChg>
        <pc:spChg chg="mod">
          <ac:chgData name="Laura Hernandez" userId="88640c5b-9a57-47b2-a1fd-b6bc70e54590" providerId="ADAL" clId="{BBD8763E-A6BD-40EF-BE40-B3703A486A46}" dt="2024-01-25T05:12:09.138" v="311" actId="1076"/>
          <ac:spMkLst>
            <pc:docMk/>
            <pc:sldMk cId="357236685" sldId="5468"/>
            <ac:spMk id="11" creationId="{26D5F4BB-F6D6-1988-4A81-1B9D9A686AF7}"/>
          </ac:spMkLst>
        </pc:spChg>
        <pc:spChg chg="del">
          <ac:chgData name="Laura Hernandez" userId="88640c5b-9a57-47b2-a1fd-b6bc70e54590" providerId="ADAL" clId="{BBD8763E-A6BD-40EF-BE40-B3703A486A46}" dt="2024-01-25T05:11:43.444" v="305" actId="478"/>
          <ac:spMkLst>
            <pc:docMk/>
            <pc:sldMk cId="357236685" sldId="5468"/>
            <ac:spMk id="12" creationId="{BF732328-D50F-85BC-019F-BC79D5675946}"/>
          </ac:spMkLst>
        </pc:spChg>
        <pc:spChg chg="mod">
          <ac:chgData name="Laura Hernandez" userId="88640c5b-9a57-47b2-a1fd-b6bc70e54590" providerId="ADAL" clId="{BBD8763E-A6BD-40EF-BE40-B3703A486A46}" dt="2024-01-25T05:11:50.506" v="307" actId="1076"/>
          <ac:spMkLst>
            <pc:docMk/>
            <pc:sldMk cId="357236685" sldId="5468"/>
            <ac:spMk id="13" creationId="{3AC0DBB8-CAE9-9991-FFA0-60098457C8B7}"/>
          </ac:spMkLst>
        </pc:spChg>
        <pc:spChg chg="mod">
          <ac:chgData name="Laura Hernandez" userId="88640c5b-9a57-47b2-a1fd-b6bc70e54590" providerId="ADAL" clId="{BBD8763E-A6BD-40EF-BE40-B3703A486A46}" dt="2024-01-25T05:11:42.056" v="304" actId="1076"/>
          <ac:spMkLst>
            <pc:docMk/>
            <pc:sldMk cId="357236685" sldId="5468"/>
            <ac:spMk id="20" creationId="{3325F369-6A97-7D4A-5E92-133C532F1438}"/>
          </ac:spMkLst>
        </pc:spChg>
        <pc:grpChg chg="mod">
          <ac:chgData name="Laura Hernandez" userId="88640c5b-9a57-47b2-a1fd-b6bc70e54590" providerId="ADAL" clId="{BBD8763E-A6BD-40EF-BE40-B3703A486A46}" dt="2024-01-25T05:11:42.056" v="304" actId="1076"/>
          <ac:grpSpMkLst>
            <pc:docMk/>
            <pc:sldMk cId="357236685" sldId="5468"/>
            <ac:grpSpMk id="4" creationId="{C05540D2-1635-016A-5B51-FB569F013C1E}"/>
          </ac:grpSpMkLst>
        </pc:grpChg>
        <pc:grpChg chg="del">
          <ac:chgData name="Laura Hernandez" userId="88640c5b-9a57-47b2-a1fd-b6bc70e54590" providerId="ADAL" clId="{BBD8763E-A6BD-40EF-BE40-B3703A486A46}" dt="2024-01-25T05:11:46.599" v="306" actId="478"/>
          <ac:grpSpMkLst>
            <pc:docMk/>
            <pc:sldMk cId="357236685" sldId="5468"/>
            <ac:grpSpMk id="5" creationId="{1DA9FCC7-8881-CA67-924E-DECD28613599}"/>
          </ac:grpSpMkLst>
        </pc:grpChg>
        <pc:grpChg chg="mod">
          <ac:chgData name="Laura Hernandez" userId="88640c5b-9a57-47b2-a1fd-b6bc70e54590" providerId="ADAL" clId="{BBD8763E-A6BD-40EF-BE40-B3703A486A46}" dt="2024-01-25T05:11:42.056" v="304" actId="1076"/>
          <ac:grpSpMkLst>
            <pc:docMk/>
            <pc:sldMk cId="357236685" sldId="5468"/>
            <ac:grpSpMk id="17" creationId="{3B17259D-6E6C-F651-C69A-E01EA93C1DF9}"/>
          </ac:grpSpMkLst>
        </pc:grpChg>
        <pc:picChg chg="mod">
          <ac:chgData name="Laura Hernandez" userId="88640c5b-9a57-47b2-a1fd-b6bc70e54590" providerId="ADAL" clId="{BBD8763E-A6BD-40EF-BE40-B3703A486A46}" dt="2024-01-25T05:11:54.917" v="308" actId="1076"/>
          <ac:picMkLst>
            <pc:docMk/>
            <pc:sldMk cId="357236685" sldId="5468"/>
            <ac:picMk id="3" creationId="{7F4F10B4-8E55-B370-E7C0-8D2EFD0E7D47}"/>
          </ac:picMkLst>
        </pc:picChg>
        <pc:picChg chg="mod modCrop">
          <ac:chgData name="Laura Hernandez" userId="88640c5b-9a57-47b2-a1fd-b6bc70e54590" providerId="ADAL" clId="{BBD8763E-A6BD-40EF-BE40-B3703A486A46}" dt="2024-01-25T05:12:50.638" v="325" actId="1076"/>
          <ac:picMkLst>
            <pc:docMk/>
            <pc:sldMk cId="357236685" sldId="5468"/>
            <ac:picMk id="14" creationId="{76E0346C-0F5E-F450-0FCF-D6737EDEE5BC}"/>
          </ac:picMkLst>
        </pc:picChg>
        <pc:picChg chg="mod">
          <ac:chgData name="Laura Hernandez" userId="88640c5b-9a57-47b2-a1fd-b6bc70e54590" providerId="ADAL" clId="{BBD8763E-A6BD-40EF-BE40-B3703A486A46}" dt="2024-01-25T05:12:33.609" v="320" actId="1076"/>
          <ac:picMkLst>
            <pc:docMk/>
            <pc:sldMk cId="357236685" sldId="5468"/>
            <ac:picMk id="16" creationId="{F30A8C43-D6C9-DE74-9970-BF334923D952}"/>
          </ac:picMkLst>
        </pc:picChg>
        <pc:picChg chg="mod">
          <ac:chgData name="Laura Hernandez" userId="88640c5b-9a57-47b2-a1fd-b6bc70e54590" providerId="ADAL" clId="{BBD8763E-A6BD-40EF-BE40-B3703A486A46}" dt="2024-01-25T05:11:42.056" v="304" actId="1076"/>
          <ac:picMkLst>
            <pc:docMk/>
            <pc:sldMk cId="357236685" sldId="5468"/>
            <ac:picMk id="18" creationId="{5EAC8714-B447-77FE-1700-FF631D81B3C6}"/>
          </ac:picMkLst>
        </pc:picChg>
        <pc:picChg chg="mod">
          <ac:chgData name="Laura Hernandez" userId="88640c5b-9a57-47b2-a1fd-b6bc70e54590" providerId="ADAL" clId="{BBD8763E-A6BD-40EF-BE40-B3703A486A46}" dt="2024-01-25T05:11:42.056" v="304" actId="1076"/>
          <ac:picMkLst>
            <pc:docMk/>
            <pc:sldMk cId="357236685" sldId="5468"/>
            <ac:picMk id="19" creationId="{C9940641-C74E-9F11-403A-23C94160CAAE}"/>
          </ac:picMkLst>
        </pc:picChg>
      </pc:sldChg>
      <pc:sldChg chg="delSp modSp mod">
        <pc:chgData name="Laura Hernandez" userId="88640c5b-9a57-47b2-a1fd-b6bc70e54590" providerId="ADAL" clId="{BBD8763E-A6BD-40EF-BE40-B3703A486A46}" dt="2024-01-25T05:11:19.886" v="303" actId="208"/>
        <pc:sldMkLst>
          <pc:docMk/>
          <pc:sldMk cId="2372850632" sldId="5469"/>
        </pc:sldMkLst>
        <pc:spChg chg="mod">
          <ac:chgData name="Laura Hernandez" userId="88640c5b-9a57-47b2-a1fd-b6bc70e54590" providerId="ADAL" clId="{BBD8763E-A6BD-40EF-BE40-B3703A486A46}" dt="2024-01-25T05:10:41.793" v="297" actId="1076"/>
          <ac:spMkLst>
            <pc:docMk/>
            <pc:sldMk cId="2372850632" sldId="5469"/>
            <ac:spMk id="8" creationId="{AF2BB509-A980-BC6C-0A13-AA858158A240}"/>
          </ac:spMkLst>
        </pc:spChg>
        <pc:spChg chg="mod">
          <ac:chgData name="Laura Hernandez" userId="88640c5b-9a57-47b2-a1fd-b6bc70e54590" providerId="ADAL" clId="{BBD8763E-A6BD-40EF-BE40-B3703A486A46}" dt="2024-01-25T05:10:38.765" v="296" actId="1076"/>
          <ac:spMkLst>
            <pc:docMk/>
            <pc:sldMk cId="2372850632" sldId="5469"/>
            <ac:spMk id="10" creationId="{28830FE8-7917-AEF2-CCBD-2A959287E609}"/>
          </ac:spMkLst>
        </pc:spChg>
        <pc:spChg chg="mod">
          <ac:chgData name="Laura Hernandez" userId="88640c5b-9a57-47b2-a1fd-b6bc70e54590" providerId="ADAL" clId="{BBD8763E-A6BD-40EF-BE40-B3703A486A46}" dt="2024-01-25T05:10:25.788" v="292" actId="1076"/>
          <ac:spMkLst>
            <pc:docMk/>
            <pc:sldMk cId="2372850632" sldId="5469"/>
            <ac:spMk id="11" creationId="{BE1CD43B-436E-4C72-8984-6D6CE06C4560}"/>
          </ac:spMkLst>
        </pc:spChg>
        <pc:spChg chg="mod">
          <ac:chgData name="Laura Hernandez" userId="88640c5b-9a57-47b2-a1fd-b6bc70e54590" providerId="ADAL" clId="{BBD8763E-A6BD-40EF-BE40-B3703A486A46}" dt="2024-01-25T05:10:28.439" v="293" actId="1076"/>
          <ac:spMkLst>
            <pc:docMk/>
            <pc:sldMk cId="2372850632" sldId="5469"/>
            <ac:spMk id="21" creationId="{065BF9F6-68F4-CA0F-00CF-539FD3F646E8}"/>
          </ac:spMkLst>
        </pc:spChg>
        <pc:spChg chg="mod">
          <ac:chgData name="Laura Hernandez" userId="88640c5b-9a57-47b2-a1fd-b6bc70e54590" providerId="ADAL" clId="{BBD8763E-A6BD-40EF-BE40-B3703A486A46}" dt="2024-01-25T05:10:33.522" v="295" actId="1076"/>
          <ac:spMkLst>
            <pc:docMk/>
            <pc:sldMk cId="2372850632" sldId="5469"/>
            <ac:spMk id="23" creationId="{99A8A8A1-7D9C-E6DE-C78B-F81B051A4D90}"/>
          </ac:spMkLst>
        </pc:spChg>
        <pc:grpChg chg="mod">
          <ac:chgData name="Laura Hernandez" userId="88640c5b-9a57-47b2-a1fd-b6bc70e54590" providerId="ADAL" clId="{BBD8763E-A6BD-40EF-BE40-B3703A486A46}" dt="2024-01-25T05:10:25.788" v="292" actId="1076"/>
          <ac:grpSpMkLst>
            <pc:docMk/>
            <pc:sldMk cId="2372850632" sldId="5469"/>
            <ac:grpSpMk id="2" creationId="{0EC3B9AA-C27E-06DB-8DBB-02A7D7B0E0BF}"/>
          </ac:grpSpMkLst>
        </pc:grpChg>
        <pc:grpChg chg="del">
          <ac:chgData name="Laura Hernandez" userId="88640c5b-9a57-47b2-a1fd-b6bc70e54590" providerId="ADAL" clId="{BBD8763E-A6BD-40EF-BE40-B3703A486A46}" dt="2024-01-25T05:10:18.906" v="290" actId="478"/>
          <ac:grpSpMkLst>
            <pc:docMk/>
            <pc:sldMk cId="2372850632" sldId="5469"/>
            <ac:grpSpMk id="4" creationId="{743C2196-53D1-1213-C9F8-F102EE79CDC6}"/>
          </ac:grpSpMkLst>
        </pc:grpChg>
        <pc:grpChg chg="mod">
          <ac:chgData name="Laura Hernandez" userId="88640c5b-9a57-47b2-a1fd-b6bc70e54590" providerId="ADAL" clId="{BBD8763E-A6BD-40EF-BE40-B3703A486A46}" dt="2024-01-25T05:10:25.788" v="292" actId="1076"/>
          <ac:grpSpMkLst>
            <pc:docMk/>
            <pc:sldMk cId="2372850632" sldId="5469"/>
            <ac:grpSpMk id="5" creationId="{C69D9DDD-BCB0-B2A6-C8E7-AD08BBCFBE17}"/>
          </ac:grpSpMkLst>
        </pc:grpChg>
        <pc:picChg chg="mod">
          <ac:chgData name="Laura Hernandez" userId="88640c5b-9a57-47b2-a1fd-b6bc70e54590" providerId="ADAL" clId="{BBD8763E-A6BD-40EF-BE40-B3703A486A46}" dt="2024-01-25T05:10:30.599" v="294" actId="1076"/>
          <ac:picMkLst>
            <pc:docMk/>
            <pc:sldMk cId="2372850632" sldId="5469"/>
            <ac:picMk id="6" creationId="{BA2038C6-CF6E-076C-BC65-54BE1F8B68BE}"/>
          </ac:picMkLst>
        </pc:picChg>
        <pc:picChg chg="mod">
          <ac:chgData name="Laura Hernandez" userId="88640c5b-9a57-47b2-a1fd-b6bc70e54590" providerId="ADAL" clId="{BBD8763E-A6BD-40EF-BE40-B3703A486A46}" dt="2024-01-25T05:10:25.788" v="292" actId="1076"/>
          <ac:picMkLst>
            <pc:docMk/>
            <pc:sldMk cId="2372850632" sldId="5469"/>
            <ac:picMk id="7" creationId="{DBA6154D-E333-413E-7669-98D26150B3D9}"/>
          </ac:picMkLst>
        </pc:picChg>
        <pc:picChg chg="mod">
          <ac:chgData name="Laura Hernandez" userId="88640c5b-9a57-47b2-a1fd-b6bc70e54590" providerId="ADAL" clId="{BBD8763E-A6BD-40EF-BE40-B3703A486A46}" dt="2024-01-25T05:10:25.788" v="292" actId="1076"/>
          <ac:picMkLst>
            <pc:docMk/>
            <pc:sldMk cId="2372850632" sldId="5469"/>
            <ac:picMk id="9" creationId="{16FFFF98-2755-EAA3-F07D-5372E4E64E8E}"/>
          </ac:picMkLst>
        </pc:picChg>
        <pc:picChg chg="mod modCrop">
          <ac:chgData name="Laura Hernandez" userId="88640c5b-9a57-47b2-a1fd-b6bc70e54590" providerId="ADAL" clId="{BBD8763E-A6BD-40EF-BE40-B3703A486A46}" dt="2024-01-25T05:11:19.886" v="303" actId="208"/>
          <ac:picMkLst>
            <pc:docMk/>
            <pc:sldMk cId="2372850632" sldId="5469"/>
            <ac:picMk id="16" creationId="{5E153857-1152-13D0-E198-CF5D38C30149}"/>
          </ac:picMkLst>
        </pc:picChg>
      </pc:sldChg>
      <pc:sldChg chg="addSp delSp modSp mod">
        <pc:chgData name="Laura Hernandez" userId="88640c5b-9a57-47b2-a1fd-b6bc70e54590" providerId="ADAL" clId="{BBD8763E-A6BD-40EF-BE40-B3703A486A46}" dt="2024-01-25T04:54:34.718" v="125" actId="1076"/>
        <pc:sldMkLst>
          <pc:docMk/>
          <pc:sldMk cId="192354578" sldId="2147378712"/>
        </pc:sldMkLst>
        <pc:spChg chg="mod">
          <ac:chgData name="Laura Hernandez" userId="88640c5b-9a57-47b2-a1fd-b6bc70e54590" providerId="ADAL" clId="{BBD8763E-A6BD-40EF-BE40-B3703A486A46}" dt="2024-01-25T04:48:58.532" v="59" actId="1076"/>
          <ac:spMkLst>
            <pc:docMk/>
            <pc:sldMk cId="192354578" sldId="2147378712"/>
            <ac:spMk id="6" creationId="{D50AD881-BBD6-EB65-4683-159EB2744502}"/>
          </ac:spMkLst>
        </pc:spChg>
        <pc:spChg chg="mod">
          <ac:chgData name="Laura Hernandez" userId="88640c5b-9a57-47b2-a1fd-b6bc70e54590" providerId="ADAL" clId="{BBD8763E-A6BD-40EF-BE40-B3703A486A46}" dt="2024-01-25T04:48:58.532" v="59" actId="1076"/>
          <ac:spMkLst>
            <pc:docMk/>
            <pc:sldMk cId="192354578" sldId="2147378712"/>
            <ac:spMk id="7" creationId="{6B2E5C0F-EBE3-305E-30B5-D672DA34A0EE}"/>
          </ac:spMkLst>
        </pc:spChg>
        <pc:spChg chg="mod">
          <ac:chgData name="Laura Hernandez" userId="88640c5b-9a57-47b2-a1fd-b6bc70e54590" providerId="ADAL" clId="{BBD8763E-A6BD-40EF-BE40-B3703A486A46}" dt="2024-01-25T04:48:58.532" v="59" actId="1076"/>
          <ac:spMkLst>
            <pc:docMk/>
            <pc:sldMk cId="192354578" sldId="2147378712"/>
            <ac:spMk id="8" creationId="{317F0B1F-62F4-F0DC-D3FA-D786DCAE6701}"/>
          </ac:spMkLst>
        </pc:spChg>
        <pc:spChg chg="mod">
          <ac:chgData name="Laura Hernandez" userId="88640c5b-9a57-47b2-a1fd-b6bc70e54590" providerId="ADAL" clId="{BBD8763E-A6BD-40EF-BE40-B3703A486A46}" dt="2024-01-25T04:49:02.288" v="60" actId="1076"/>
          <ac:spMkLst>
            <pc:docMk/>
            <pc:sldMk cId="192354578" sldId="2147378712"/>
            <ac:spMk id="9" creationId="{F2F7EDF3-A555-1C49-3F08-D849A19CCBAB}"/>
          </ac:spMkLst>
        </pc:spChg>
        <pc:spChg chg="mod">
          <ac:chgData name="Laura Hernandez" userId="88640c5b-9a57-47b2-a1fd-b6bc70e54590" providerId="ADAL" clId="{BBD8763E-A6BD-40EF-BE40-B3703A486A46}" dt="2024-01-25T04:49:24.818" v="65" actId="1076"/>
          <ac:spMkLst>
            <pc:docMk/>
            <pc:sldMk cId="192354578" sldId="2147378712"/>
            <ac:spMk id="10" creationId="{2028A626-8EAE-959B-4C1E-8B8FF9E68B25}"/>
          </ac:spMkLst>
        </pc:spChg>
        <pc:spChg chg="mod">
          <ac:chgData name="Laura Hernandez" userId="88640c5b-9a57-47b2-a1fd-b6bc70e54590" providerId="ADAL" clId="{BBD8763E-A6BD-40EF-BE40-B3703A486A46}" dt="2024-01-25T04:49:04.851" v="61" actId="1076"/>
          <ac:spMkLst>
            <pc:docMk/>
            <pc:sldMk cId="192354578" sldId="2147378712"/>
            <ac:spMk id="11" creationId="{015B8130-F7C2-1AE7-A78E-68580D50E964}"/>
          </ac:spMkLst>
        </pc:spChg>
        <pc:spChg chg="mod">
          <ac:chgData name="Laura Hernandez" userId="88640c5b-9a57-47b2-a1fd-b6bc70e54590" providerId="ADAL" clId="{BBD8763E-A6BD-40EF-BE40-B3703A486A46}" dt="2024-01-25T04:49:16.529" v="64" actId="1076"/>
          <ac:spMkLst>
            <pc:docMk/>
            <pc:sldMk cId="192354578" sldId="2147378712"/>
            <ac:spMk id="12" creationId="{D95DAC30-8C2F-D928-8FA2-E27AD0B09F4D}"/>
          </ac:spMkLst>
        </pc:spChg>
        <pc:spChg chg="mod">
          <ac:chgData name="Laura Hernandez" userId="88640c5b-9a57-47b2-a1fd-b6bc70e54590" providerId="ADAL" clId="{BBD8763E-A6BD-40EF-BE40-B3703A486A46}" dt="2024-01-25T04:49:13.220" v="63" actId="1076"/>
          <ac:spMkLst>
            <pc:docMk/>
            <pc:sldMk cId="192354578" sldId="2147378712"/>
            <ac:spMk id="13" creationId="{83387035-73D0-BE6A-511E-CC65EEF96262}"/>
          </ac:spMkLst>
        </pc:spChg>
        <pc:spChg chg="mod">
          <ac:chgData name="Laura Hernandez" userId="88640c5b-9a57-47b2-a1fd-b6bc70e54590" providerId="ADAL" clId="{BBD8763E-A6BD-40EF-BE40-B3703A486A46}" dt="2024-01-25T04:49:09.046" v="62" actId="1076"/>
          <ac:spMkLst>
            <pc:docMk/>
            <pc:sldMk cId="192354578" sldId="2147378712"/>
            <ac:spMk id="14" creationId="{392EA6CB-BA8F-DA41-D679-6BAF56B7B4CB}"/>
          </ac:spMkLst>
        </pc:spChg>
        <pc:spChg chg="mod">
          <ac:chgData name="Laura Hernandez" userId="88640c5b-9a57-47b2-a1fd-b6bc70e54590" providerId="ADAL" clId="{BBD8763E-A6BD-40EF-BE40-B3703A486A46}" dt="2024-01-25T04:48:10.155" v="55" actId="1076"/>
          <ac:spMkLst>
            <pc:docMk/>
            <pc:sldMk cId="192354578" sldId="2147378712"/>
            <ac:spMk id="15" creationId="{7F839FF0-1B49-3C32-F7A1-C3045CF647F5}"/>
          </ac:spMkLst>
        </pc:spChg>
        <pc:spChg chg="mod">
          <ac:chgData name="Laura Hernandez" userId="88640c5b-9a57-47b2-a1fd-b6bc70e54590" providerId="ADAL" clId="{BBD8763E-A6BD-40EF-BE40-B3703A486A46}" dt="2024-01-25T04:47:59.368" v="53"/>
          <ac:spMkLst>
            <pc:docMk/>
            <pc:sldMk cId="192354578" sldId="2147378712"/>
            <ac:spMk id="37" creationId="{74744CAA-EFE9-24E4-1604-F0DE44958CC6}"/>
          </ac:spMkLst>
        </pc:spChg>
        <pc:spChg chg="mod">
          <ac:chgData name="Laura Hernandez" userId="88640c5b-9a57-47b2-a1fd-b6bc70e54590" providerId="ADAL" clId="{BBD8763E-A6BD-40EF-BE40-B3703A486A46}" dt="2024-01-25T04:48:21.435" v="57" actId="404"/>
          <ac:spMkLst>
            <pc:docMk/>
            <pc:sldMk cId="192354578" sldId="2147378712"/>
            <ac:spMk id="39" creationId="{F68D252B-95F5-F3B5-33F9-C080025CFD74}"/>
          </ac:spMkLst>
        </pc:spChg>
        <pc:spChg chg="mod">
          <ac:chgData name="Laura Hernandez" userId="88640c5b-9a57-47b2-a1fd-b6bc70e54590" providerId="ADAL" clId="{BBD8763E-A6BD-40EF-BE40-B3703A486A46}" dt="2024-01-25T04:47:59.368" v="53"/>
          <ac:spMkLst>
            <pc:docMk/>
            <pc:sldMk cId="192354578" sldId="2147378712"/>
            <ac:spMk id="43" creationId="{6B4DD9D8-F8C8-AC39-86F0-278B5AAED726}"/>
          </ac:spMkLst>
        </pc:spChg>
        <pc:spChg chg="mod">
          <ac:chgData name="Laura Hernandez" userId="88640c5b-9a57-47b2-a1fd-b6bc70e54590" providerId="ADAL" clId="{BBD8763E-A6BD-40EF-BE40-B3703A486A46}" dt="2024-01-25T04:47:59.368" v="53"/>
          <ac:spMkLst>
            <pc:docMk/>
            <pc:sldMk cId="192354578" sldId="2147378712"/>
            <ac:spMk id="45" creationId="{8D26121E-1FBB-8328-D4FA-1A0B1CF411C5}"/>
          </ac:spMkLst>
        </pc:spChg>
        <pc:spChg chg="mod">
          <ac:chgData name="Laura Hernandez" userId="88640c5b-9a57-47b2-a1fd-b6bc70e54590" providerId="ADAL" clId="{BBD8763E-A6BD-40EF-BE40-B3703A486A46}" dt="2024-01-25T04:54:30.413" v="124"/>
          <ac:spMkLst>
            <pc:docMk/>
            <pc:sldMk cId="192354578" sldId="2147378712"/>
            <ac:spMk id="49" creationId="{80B529E5-F3FE-8FE3-1BCC-4ABB09564E3F}"/>
          </ac:spMkLst>
        </pc:spChg>
        <pc:spChg chg="mod">
          <ac:chgData name="Laura Hernandez" userId="88640c5b-9a57-47b2-a1fd-b6bc70e54590" providerId="ADAL" clId="{BBD8763E-A6BD-40EF-BE40-B3703A486A46}" dt="2024-01-25T04:54:30.413" v="124"/>
          <ac:spMkLst>
            <pc:docMk/>
            <pc:sldMk cId="192354578" sldId="2147378712"/>
            <ac:spMk id="50" creationId="{64A8E4D4-9B06-1172-8A63-DD96BD649E4E}"/>
          </ac:spMkLst>
        </pc:spChg>
        <pc:grpChg chg="add del mod">
          <ac:chgData name="Laura Hernandez" userId="88640c5b-9a57-47b2-a1fd-b6bc70e54590" providerId="ADAL" clId="{BBD8763E-A6BD-40EF-BE40-B3703A486A46}" dt="2024-01-25T04:54:30.045" v="123" actId="478"/>
          <ac:grpSpMkLst>
            <pc:docMk/>
            <pc:sldMk cId="192354578" sldId="2147378712"/>
            <ac:grpSpMk id="3" creationId="{88FF29FE-A8D1-5EC3-5F16-C758BA766CC5}"/>
          </ac:grpSpMkLst>
        </pc:grpChg>
        <pc:grpChg chg="del">
          <ac:chgData name="Laura Hernandez" userId="88640c5b-9a57-47b2-a1fd-b6bc70e54590" providerId="ADAL" clId="{BBD8763E-A6BD-40EF-BE40-B3703A486A46}" dt="2024-01-25T04:47:52.838" v="52" actId="478"/>
          <ac:grpSpMkLst>
            <pc:docMk/>
            <pc:sldMk cId="192354578" sldId="2147378712"/>
            <ac:grpSpMk id="16" creationId="{7F78A5B7-071C-B77B-9EDB-88FF780A0FE3}"/>
          </ac:grpSpMkLst>
        </pc:grpChg>
        <pc:grpChg chg="mod">
          <ac:chgData name="Laura Hernandez" userId="88640c5b-9a57-47b2-a1fd-b6bc70e54590" providerId="ADAL" clId="{BBD8763E-A6BD-40EF-BE40-B3703A486A46}" dt="2024-01-25T04:48:13.101" v="56" actId="1076"/>
          <ac:grpSpMkLst>
            <pc:docMk/>
            <pc:sldMk cId="192354578" sldId="2147378712"/>
            <ac:grpSpMk id="38" creationId="{574AFB54-1E88-C150-4119-7008F3FC3250}"/>
          </ac:grpSpMkLst>
        </pc:grpChg>
        <pc:grpChg chg="mod">
          <ac:chgData name="Laura Hernandez" userId="88640c5b-9a57-47b2-a1fd-b6bc70e54590" providerId="ADAL" clId="{BBD8763E-A6BD-40EF-BE40-B3703A486A46}" dt="2024-01-25T04:47:59.368" v="53"/>
          <ac:grpSpMkLst>
            <pc:docMk/>
            <pc:sldMk cId="192354578" sldId="2147378712"/>
            <ac:grpSpMk id="40" creationId="{74F895F4-10DA-507E-4E1B-1CE7B32E2343}"/>
          </ac:grpSpMkLst>
        </pc:grpChg>
        <pc:grpChg chg="mod">
          <ac:chgData name="Laura Hernandez" userId="88640c5b-9a57-47b2-a1fd-b6bc70e54590" providerId="ADAL" clId="{BBD8763E-A6BD-40EF-BE40-B3703A486A46}" dt="2024-01-25T04:47:59.368" v="53"/>
          <ac:grpSpMkLst>
            <pc:docMk/>
            <pc:sldMk cId="192354578" sldId="2147378712"/>
            <ac:grpSpMk id="41" creationId="{269EE036-D076-7C28-6D99-CFEAAD655F18}"/>
          </ac:grpSpMkLst>
        </pc:grpChg>
        <pc:grpChg chg="add mod">
          <ac:chgData name="Laura Hernandez" userId="88640c5b-9a57-47b2-a1fd-b6bc70e54590" providerId="ADAL" clId="{BBD8763E-A6BD-40EF-BE40-B3703A486A46}" dt="2024-01-25T04:54:34.718" v="125" actId="1076"/>
          <ac:grpSpMkLst>
            <pc:docMk/>
            <pc:sldMk cId="192354578" sldId="2147378712"/>
            <ac:grpSpMk id="46" creationId="{A8F93BB8-2AEF-32B0-72EF-2E15C68104BF}"/>
          </ac:grpSpMkLst>
        </pc:grpChg>
        <pc:grpChg chg="mod">
          <ac:chgData name="Laura Hernandez" userId="88640c5b-9a57-47b2-a1fd-b6bc70e54590" providerId="ADAL" clId="{BBD8763E-A6BD-40EF-BE40-B3703A486A46}" dt="2024-01-25T04:54:30.413" v="124"/>
          <ac:grpSpMkLst>
            <pc:docMk/>
            <pc:sldMk cId="192354578" sldId="2147378712"/>
            <ac:grpSpMk id="47" creationId="{EEB9B881-AB65-0B20-4B70-D6495F8F7292}"/>
          </ac:grpSpMkLst>
        </pc:grpChg>
        <pc:picChg chg="mod">
          <ac:chgData name="Laura Hernandez" userId="88640c5b-9a57-47b2-a1fd-b6bc70e54590" providerId="ADAL" clId="{BBD8763E-A6BD-40EF-BE40-B3703A486A46}" dt="2024-01-25T04:47:59.368" v="53"/>
          <ac:picMkLst>
            <pc:docMk/>
            <pc:sldMk cId="192354578" sldId="2147378712"/>
            <ac:picMk id="42" creationId="{62A89CF4-449C-A067-F0BE-7791C91FE8D0}"/>
          </ac:picMkLst>
        </pc:picChg>
        <pc:picChg chg="mod">
          <ac:chgData name="Laura Hernandez" userId="88640c5b-9a57-47b2-a1fd-b6bc70e54590" providerId="ADAL" clId="{BBD8763E-A6BD-40EF-BE40-B3703A486A46}" dt="2024-01-25T04:47:59.368" v="53"/>
          <ac:picMkLst>
            <pc:docMk/>
            <pc:sldMk cId="192354578" sldId="2147378712"/>
            <ac:picMk id="44" creationId="{F5CA8A89-2831-5F71-8829-62E6251D8979}"/>
          </ac:picMkLst>
        </pc:picChg>
        <pc:picChg chg="mod">
          <ac:chgData name="Laura Hernandez" userId="88640c5b-9a57-47b2-a1fd-b6bc70e54590" providerId="ADAL" clId="{BBD8763E-A6BD-40EF-BE40-B3703A486A46}" dt="2024-01-25T04:54:30.413" v="124"/>
          <ac:picMkLst>
            <pc:docMk/>
            <pc:sldMk cId="192354578" sldId="2147378712"/>
            <ac:picMk id="48" creationId="{718111BC-49B1-29A4-0EA7-637C07F83FCE}"/>
          </ac:picMkLst>
        </pc:picChg>
      </pc:sldChg>
      <pc:sldChg chg="delSp modSp mod">
        <pc:chgData name="Laura Hernandez" userId="88640c5b-9a57-47b2-a1fd-b6bc70e54590" providerId="ADAL" clId="{BBD8763E-A6BD-40EF-BE40-B3703A486A46}" dt="2024-01-25T04:58:47.310" v="173" actId="1076"/>
        <pc:sldMkLst>
          <pc:docMk/>
          <pc:sldMk cId="822021316" sldId="2147378713"/>
        </pc:sldMkLst>
        <pc:spChg chg="mod">
          <ac:chgData name="Laura Hernandez" userId="88640c5b-9a57-47b2-a1fd-b6bc70e54590" providerId="ADAL" clId="{BBD8763E-A6BD-40EF-BE40-B3703A486A46}" dt="2024-01-25T04:57:59.112" v="164" actId="1076"/>
          <ac:spMkLst>
            <pc:docMk/>
            <pc:sldMk cId="822021316" sldId="2147378713"/>
            <ac:spMk id="6" creationId="{EE87DD9C-E343-EE64-0AB4-8C6CF007B30A}"/>
          </ac:spMkLst>
        </pc:spChg>
        <pc:spChg chg="mod">
          <ac:chgData name="Laura Hernandez" userId="88640c5b-9a57-47b2-a1fd-b6bc70e54590" providerId="ADAL" clId="{BBD8763E-A6BD-40EF-BE40-B3703A486A46}" dt="2024-01-25T04:58:01.417" v="165" actId="1076"/>
          <ac:spMkLst>
            <pc:docMk/>
            <pc:sldMk cId="822021316" sldId="2147378713"/>
            <ac:spMk id="7" creationId="{AB1828EA-0611-6464-7764-2460AB60F1E8}"/>
          </ac:spMkLst>
        </pc:spChg>
        <pc:spChg chg="mod">
          <ac:chgData name="Laura Hernandez" userId="88640c5b-9a57-47b2-a1fd-b6bc70e54590" providerId="ADAL" clId="{BBD8763E-A6BD-40EF-BE40-B3703A486A46}" dt="2024-01-25T04:58:03.342" v="166" actId="1076"/>
          <ac:spMkLst>
            <pc:docMk/>
            <pc:sldMk cId="822021316" sldId="2147378713"/>
            <ac:spMk id="8" creationId="{4084E88E-0457-A47E-3DD2-36CC4752376A}"/>
          </ac:spMkLst>
        </pc:spChg>
        <pc:spChg chg="mod">
          <ac:chgData name="Laura Hernandez" userId="88640c5b-9a57-47b2-a1fd-b6bc70e54590" providerId="ADAL" clId="{BBD8763E-A6BD-40EF-BE40-B3703A486A46}" dt="2024-01-25T04:58:06.225" v="167" actId="1076"/>
          <ac:spMkLst>
            <pc:docMk/>
            <pc:sldMk cId="822021316" sldId="2147378713"/>
            <ac:spMk id="9" creationId="{CF81B02C-0309-F241-DF2E-920579802F42}"/>
          </ac:spMkLst>
        </pc:spChg>
        <pc:spChg chg="mod">
          <ac:chgData name="Laura Hernandez" userId="88640c5b-9a57-47b2-a1fd-b6bc70e54590" providerId="ADAL" clId="{BBD8763E-A6BD-40EF-BE40-B3703A486A46}" dt="2024-01-25T04:58:28.593" v="171" actId="1076"/>
          <ac:spMkLst>
            <pc:docMk/>
            <pc:sldMk cId="822021316" sldId="2147378713"/>
            <ac:spMk id="14" creationId="{FD524156-5B2F-D8F7-F858-1B7A6D924115}"/>
          </ac:spMkLst>
        </pc:spChg>
        <pc:spChg chg="mod">
          <ac:chgData name="Laura Hernandez" userId="88640c5b-9a57-47b2-a1fd-b6bc70e54590" providerId="ADAL" clId="{BBD8763E-A6BD-40EF-BE40-B3703A486A46}" dt="2024-01-25T04:58:10.356" v="168" actId="1076"/>
          <ac:spMkLst>
            <pc:docMk/>
            <pc:sldMk cId="822021316" sldId="2147378713"/>
            <ac:spMk id="15" creationId="{84D73916-1166-BF29-481D-B5BE0BF90AA5}"/>
          </ac:spMkLst>
        </pc:spChg>
        <pc:spChg chg="mod">
          <ac:chgData name="Laura Hernandez" userId="88640c5b-9a57-47b2-a1fd-b6bc70e54590" providerId="ADAL" clId="{BBD8763E-A6BD-40EF-BE40-B3703A486A46}" dt="2024-01-25T04:58:13.078" v="169" actId="1076"/>
          <ac:spMkLst>
            <pc:docMk/>
            <pc:sldMk cId="822021316" sldId="2147378713"/>
            <ac:spMk id="16" creationId="{44B45E76-1838-F9C9-F616-FE6B22ADCD37}"/>
          </ac:spMkLst>
        </pc:spChg>
        <pc:spChg chg="mod">
          <ac:chgData name="Laura Hernandez" userId="88640c5b-9a57-47b2-a1fd-b6bc70e54590" providerId="ADAL" clId="{BBD8763E-A6BD-40EF-BE40-B3703A486A46}" dt="2024-01-25T04:58:17.417" v="170" actId="1076"/>
          <ac:spMkLst>
            <pc:docMk/>
            <pc:sldMk cId="822021316" sldId="2147378713"/>
            <ac:spMk id="17" creationId="{7BD76F5D-FD5A-7C63-4E21-7E8DAD3422CB}"/>
          </ac:spMkLst>
        </pc:spChg>
        <pc:spChg chg="mod">
          <ac:chgData name="Laura Hernandez" userId="88640c5b-9a57-47b2-a1fd-b6bc70e54590" providerId="ADAL" clId="{BBD8763E-A6BD-40EF-BE40-B3703A486A46}" dt="2024-01-25T04:57:45.499" v="162" actId="1076"/>
          <ac:spMkLst>
            <pc:docMk/>
            <pc:sldMk cId="822021316" sldId="2147378713"/>
            <ac:spMk id="18" creationId="{A0BA2D8E-88A7-5F47-73FA-3AD3F4C611AC}"/>
          </ac:spMkLst>
        </pc:spChg>
        <pc:spChg chg="del mod">
          <ac:chgData name="Laura Hernandez" userId="88640c5b-9a57-47b2-a1fd-b6bc70e54590" providerId="ADAL" clId="{BBD8763E-A6BD-40EF-BE40-B3703A486A46}" dt="2024-01-25T04:57:42.222" v="161" actId="478"/>
          <ac:spMkLst>
            <pc:docMk/>
            <pc:sldMk cId="822021316" sldId="2147378713"/>
            <ac:spMk id="19" creationId="{8836DCB8-E3E0-259B-32DB-613526531E95}"/>
          </ac:spMkLst>
        </pc:spChg>
        <pc:spChg chg="mod">
          <ac:chgData name="Laura Hernandez" userId="88640c5b-9a57-47b2-a1fd-b6bc70e54590" providerId="ADAL" clId="{BBD8763E-A6BD-40EF-BE40-B3703A486A46}" dt="2024-01-25T04:58:47.310" v="173" actId="1076"/>
          <ac:spMkLst>
            <pc:docMk/>
            <pc:sldMk cId="822021316" sldId="2147378713"/>
            <ac:spMk id="31" creationId="{E3ABFF7F-A989-4007-FB5E-E0E44BD96BC7}"/>
          </ac:spMkLst>
        </pc:spChg>
        <pc:grpChg chg="mod">
          <ac:chgData name="Laura Hernandez" userId="88640c5b-9a57-47b2-a1fd-b6bc70e54590" providerId="ADAL" clId="{BBD8763E-A6BD-40EF-BE40-B3703A486A46}" dt="2024-01-25T04:57:50.393" v="163" actId="1076"/>
          <ac:grpSpMkLst>
            <pc:docMk/>
            <pc:sldMk cId="822021316" sldId="2147378713"/>
            <ac:grpSpMk id="3" creationId="{BAB6683B-574D-E2C9-A075-4C4A9E34CDFB}"/>
          </ac:grpSpMkLst>
        </pc:grpChg>
        <pc:grpChg chg="mod">
          <ac:chgData name="Laura Hernandez" userId="88640c5b-9a57-47b2-a1fd-b6bc70e54590" providerId="ADAL" clId="{BBD8763E-A6BD-40EF-BE40-B3703A486A46}" dt="2024-01-25T04:57:02.762" v="156" actId="1076"/>
          <ac:grpSpMkLst>
            <pc:docMk/>
            <pc:sldMk cId="822021316" sldId="2147378713"/>
            <ac:grpSpMk id="20" creationId="{D7588E75-A7EF-04AA-69B7-98731425C5A2}"/>
          </ac:grpSpMkLst>
        </pc:grpChg>
        <pc:picChg chg="mod modCrop">
          <ac:chgData name="Laura Hernandez" userId="88640c5b-9a57-47b2-a1fd-b6bc70e54590" providerId="ADAL" clId="{BBD8763E-A6BD-40EF-BE40-B3703A486A46}" dt="2024-01-25T04:57:27.682" v="158" actId="732"/>
          <ac:picMkLst>
            <pc:docMk/>
            <pc:sldMk cId="822021316" sldId="2147378713"/>
            <ac:picMk id="23" creationId="{F926917F-D0D1-0953-7BCF-E706AF2F3CA6}"/>
          </ac:picMkLst>
        </pc:picChg>
      </pc:sldChg>
      <pc:sldChg chg="modSp mod">
        <pc:chgData name="Laura Hernandez" userId="88640c5b-9a57-47b2-a1fd-b6bc70e54590" providerId="ADAL" clId="{BBD8763E-A6BD-40EF-BE40-B3703A486A46}" dt="2024-01-25T05:22:29.345" v="440" actId="1038"/>
        <pc:sldMkLst>
          <pc:docMk/>
          <pc:sldMk cId="3034579459" sldId="2147378714"/>
        </pc:sldMkLst>
        <pc:spChg chg="mod">
          <ac:chgData name="Laura Hernandez" userId="88640c5b-9a57-47b2-a1fd-b6bc70e54590" providerId="ADAL" clId="{BBD8763E-A6BD-40EF-BE40-B3703A486A46}" dt="2024-01-25T05:22:29.345" v="440" actId="1038"/>
          <ac:spMkLst>
            <pc:docMk/>
            <pc:sldMk cId="3034579459" sldId="2147378714"/>
            <ac:spMk id="5" creationId="{3231F4FC-09F2-5548-F234-78ED502F489E}"/>
          </ac:spMkLst>
        </pc:spChg>
        <pc:spChg chg="mod">
          <ac:chgData name="Laura Hernandez" userId="88640c5b-9a57-47b2-a1fd-b6bc70e54590" providerId="ADAL" clId="{BBD8763E-A6BD-40EF-BE40-B3703A486A46}" dt="2024-01-25T05:19:46.922" v="411" actId="14100"/>
          <ac:spMkLst>
            <pc:docMk/>
            <pc:sldMk cId="3034579459" sldId="2147378714"/>
            <ac:spMk id="6" creationId="{615BB8F8-5E1A-4534-9EF5-07D6345183E0}"/>
          </ac:spMkLst>
        </pc:spChg>
        <pc:spChg chg="mod">
          <ac:chgData name="Laura Hernandez" userId="88640c5b-9a57-47b2-a1fd-b6bc70e54590" providerId="ADAL" clId="{BBD8763E-A6BD-40EF-BE40-B3703A486A46}" dt="2024-01-25T05:22:06.268" v="433" actId="1076"/>
          <ac:spMkLst>
            <pc:docMk/>
            <pc:sldMk cId="3034579459" sldId="2147378714"/>
            <ac:spMk id="8" creationId="{91DA1FB1-85E0-1EDB-1CE2-C0D7271438F8}"/>
          </ac:spMkLst>
        </pc:spChg>
        <pc:spChg chg="mod">
          <ac:chgData name="Laura Hernandez" userId="88640c5b-9a57-47b2-a1fd-b6bc70e54590" providerId="ADAL" clId="{BBD8763E-A6BD-40EF-BE40-B3703A486A46}" dt="2024-01-25T05:21:12.432" v="428" actId="1076"/>
          <ac:spMkLst>
            <pc:docMk/>
            <pc:sldMk cId="3034579459" sldId="2147378714"/>
            <ac:spMk id="9" creationId="{DFCD21DA-44BE-E027-77F0-5DEDCF51D9C8}"/>
          </ac:spMkLst>
        </pc:spChg>
        <pc:spChg chg="mod">
          <ac:chgData name="Laura Hernandez" userId="88640c5b-9a57-47b2-a1fd-b6bc70e54590" providerId="ADAL" clId="{BBD8763E-A6BD-40EF-BE40-B3703A486A46}" dt="2024-01-25T05:22:12.845" v="434" actId="1076"/>
          <ac:spMkLst>
            <pc:docMk/>
            <pc:sldMk cId="3034579459" sldId="2147378714"/>
            <ac:spMk id="10" creationId="{C230294E-C64A-071F-1E04-B938FEA36515}"/>
          </ac:spMkLst>
        </pc:spChg>
        <pc:spChg chg="mod">
          <ac:chgData name="Laura Hernandez" userId="88640c5b-9a57-47b2-a1fd-b6bc70e54590" providerId="ADAL" clId="{BBD8763E-A6BD-40EF-BE40-B3703A486A46}" dt="2024-01-25T05:18:53.728" v="402" actId="1076"/>
          <ac:spMkLst>
            <pc:docMk/>
            <pc:sldMk cId="3034579459" sldId="2147378714"/>
            <ac:spMk id="11" creationId="{44988F76-4A2E-594D-EF0A-20CA96D59CF5}"/>
          </ac:spMkLst>
        </pc:spChg>
        <pc:spChg chg="mod">
          <ac:chgData name="Laura Hernandez" userId="88640c5b-9a57-47b2-a1fd-b6bc70e54590" providerId="ADAL" clId="{BBD8763E-A6BD-40EF-BE40-B3703A486A46}" dt="2024-01-25T05:22:06.268" v="433" actId="1076"/>
          <ac:spMkLst>
            <pc:docMk/>
            <pc:sldMk cId="3034579459" sldId="2147378714"/>
            <ac:spMk id="18" creationId="{C44149F9-4AC5-1F4F-9425-20CF5FA92EF6}"/>
          </ac:spMkLst>
        </pc:spChg>
        <pc:spChg chg="mod">
          <ac:chgData name="Laura Hernandez" userId="88640c5b-9a57-47b2-a1fd-b6bc70e54590" providerId="ADAL" clId="{BBD8763E-A6BD-40EF-BE40-B3703A486A46}" dt="2024-01-25T05:22:06.268" v="433" actId="1076"/>
          <ac:spMkLst>
            <pc:docMk/>
            <pc:sldMk cId="3034579459" sldId="2147378714"/>
            <ac:spMk id="21" creationId="{F0FB27DF-931F-7F2E-F0DF-7812CE680D19}"/>
          </ac:spMkLst>
        </pc:spChg>
        <pc:spChg chg="mod">
          <ac:chgData name="Laura Hernandez" userId="88640c5b-9a57-47b2-a1fd-b6bc70e54590" providerId="ADAL" clId="{BBD8763E-A6BD-40EF-BE40-B3703A486A46}" dt="2024-01-25T05:21:15.718" v="429" actId="1076"/>
          <ac:spMkLst>
            <pc:docMk/>
            <pc:sldMk cId="3034579459" sldId="2147378714"/>
            <ac:spMk id="22" creationId="{05D1AE38-2F4B-7215-D35F-9355ED2DDD57}"/>
          </ac:spMkLst>
        </pc:spChg>
        <pc:spChg chg="mod">
          <ac:chgData name="Laura Hernandez" userId="88640c5b-9a57-47b2-a1fd-b6bc70e54590" providerId="ADAL" clId="{BBD8763E-A6BD-40EF-BE40-B3703A486A46}" dt="2024-01-25T05:22:12.845" v="434" actId="1076"/>
          <ac:spMkLst>
            <pc:docMk/>
            <pc:sldMk cId="3034579459" sldId="2147378714"/>
            <ac:spMk id="23" creationId="{DA81CB12-8CFC-6890-A5B4-B044ECD26B47}"/>
          </ac:spMkLst>
        </pc:spChg>
        <pc:spChg chg="mod">
          <ac:chgData name="Laura Hernandez" userId="88640c5b-9a57-47b2-a1fd-b6bc70e54590" providerId="ADAL" clId="{BBD8763E-A6BD-40EF-BE40-B3703A486A46}" dt="2024-01-25T05:21:25.461" v="432" actId="1076"/>
          <ac:spMkLst>
            <pc:docMk/>
            <pc:sldMk cId="3034579459" sldId="2147378714"/>
            <ac:spMk id="26" creationId="{68EB8321-48A0-4400-185D-22243FBE6939}"/>
          </ac:spMkLst>
        </pc:spChg>
        <pc:grpChg chg="mod">
          <ac:chgData name="Laura Hernandez" userId="88640c5b-9a57-47b2-a1fd-b6bc70e54590" providerId="ADAL" clId="{BBD8763E-A6BD-40EF-BE40-B3703A486A46}" dt="2024-01-25T05:18:56.566" v="403" actId="1076"/>
          <ac:grpSpMkLst>
            <pc:docMk/>
            <pc:sldMk cId="3034579459" sldId="2147378714"/>
            <ac:grpSpMk id="3" creationId="{3D85C3E5-5F5A-B74A-40D7-C0B07E4FD4EF}"/>
          </ac:grpSpMkLst>
        </pc:grpChg>
        <pc:grpChg chg="mod">
          <ac:chgData name="Laura Hernandez" userId="88640c5b-9a57-47b2-a1fd-b6bc70e54590" providerId="ADAL" clId="{BBD8763E-A6BD-40EF-BE40-B3703A486A46}" dt="2024-01-25T05:18:49.733" v="401" actId="1076"/>
          <ac:grpSpMkLst>
            <pc:docMk/>
            <pc:sldMk cId="3034579459" sldId="2147378714"/>
            <ac:grpSpMk id="12" creationId="{6941E34D-9C5F-2D16-BCF4-701AB3FB4C1D}"/>
          </ac:grpSpMkLst>
        </pc:grpChg>
        <pc:picChg chg="mod">
          <ac:chgData name="Laura Hernandez" userId="88640c5b-9a57-47b2-a1fd-b6bc70e54590" providerId="ADAL" clId="{BBD8763E-A6BD-40EF-BE40-B3703A486A46}" dt="2024-01-25T05:19:54.409" v="414" actId="1076"/>
          <ac:picMkLst>
            <pc:docMk/>
            <pc:sldMk cId="3034579459" sldId="2147378714"/>
            <ac:picMk id="17" creationId="{DCB11D7F-F0A4-1EBC-5396-70E4F1F1EE71}"/>
          </ac:picMkLst>
        </pc:picChg>
        <pc:picChg chg="mod">
          <ac:chgData name="Laura Hernandez" userId="88640c5b-9a57-47b2-a1fd-b6bc70e54590" providerId="ADAL" clId="{BBD8763E-A6BD-40EF-BE40-B3703A486A46}" dt="2024-01-25T05:22:06.268" v="433" actId="1076"/>
          <ac:picMkLst>
            <pc:docMk/>
            <pc:sldMk cId="3034579459" sldId="2147378714"/>
            <ac:picMk id="19" creationId="{0C323EB5-04E3-97F3-765B-AF6EB097B9B6}"/>
          </ac:picMkLst>
        </pc:picChg>
        <pc:picChg chg="mod">
          <ac:chgData name="Laura Hernandez" userId="88640c5b-9a57-47b2-a1fd-b6bc70e54590" providerId="ADAL" clId="{BBD8763E-A6BD-40EF-BE40-B3703A486A46}" dt="2024-01-25T05:22:26.542" v="439" actId="1037"/>
          <ac:picMkLst>
            <pc:docMk/>
            <pc:sldMk cId="3034579459" sldId="2147378714"/>
            <ac:picMk id="20" creationId="{B51C24BF-483E-E502-8475-7682D10D6A11}"/>
          </ac:picMkLst>
        </pc:picChg>
      </pc:sldChg>
      <pc:sldChg chg="modSp mod">
        <pc:chgData name="Laura Hernandez" userId="88640c5b-9a57-47b2-a1fd-b6bc70e54590" providerId="ADAL" clId="{BBD8763E-A6BD-40EF-BE40-B3703A486A46}" dt="2024-01-25T05:30:57.857" v="539" actId="1076"/>
        <pc:sldMkLst>
          <pc:docMk/>
          <pc:sldMk cId="3812952273" sldId="2147378715"/>
        </pc:sldMkLst>
        <pc:spChg chg="mod">
          <ac:chgData name="Laura Hernandez" userId="88640c5b-9a57-47b2-a1fd-b6bc70e54590" providerId="ADAL" clId="{BBD8763E-A6BD-40EF-BE40-B3703A486A46}" dt="2024-01-25T05:29:13.097" v="520" actId="1076"/>
          <ac:spMkLst>
            <pc:docMk/>
            <pc:sldMk cId="3812952273" sldId="2147378715"/>
            <ac:spMk id="2" creationId="{5DBFA903-7244-B347-CE5F-8F33A0399776}"/>
          </ac:spMkLst>
        </pc:spChg>
        <pc:spChg chg="mod">
          <ac:chgData name="Laura Hernandez" userId="88640c5b-9a57-47b2-a1fd-b6bc70e54590" providerId="ADAL" clId="{BBD8763E-A6BD-40EF-BE40-B3703A486A46}" dt="2024-01-25T05:29:24.799" v="523" actId="1076"/>
          <ac:spMkLst>
            <pc:docMk/>
            <pc:sldMk cId="3812952273" sldId="2147378715"/>
            <ac:spMk id="5" creationId="{36677E59-7E08-DCD0-3C25-EC41FFBD12C5}"/>
          </ac:spMkLst>
        </pc:spChg>
        <pc:spChg chg="mod">
          <ac:chgData name="Laura Hernandez" userId="88640c5b-9a57-47b2-a1fd-b6bc70e54590" providerId="ADAL" clId="{BBD8763E-A6BD-40EF-BE40-B3703A486A46}" dt="2024-01-25T05:29:32.447" v="525" actId="1076"/>
          <ac:spMkLst>
            <pc:docMk/>
            <pc:sldMk cId="3812952273" sldId="2147378715"/>
            <ac:spMk id="7" creationId="{D6C243A5-FCA7-B4B4-068C-6CEB96A615D5}"/>
          </ac:spMkLst>
        </pc:spChg>
        <pc:spChg chg="mod">
          <ac:chgData name="Laura Hernandez" userId="88640c5b-9a57-47b2-a1fd-b6bc70e54590" providerId="ADAL" clId="{BBD8763E-A6BD-40EF-BE40-B3703A486A46}" dt="2024-01-25T05:29:35.876" v="526" actId="1076"/>
          <ac:spMkLst>
            <pc:docMk/>
            <pc:sldMk cId="3812952273" sldId="2147378715"/>
            <ac:spMk id="8" creationId="{22F92A10-32D7-095D-E29D-B282A2EE919A}"/>
          </ac:spMkLst>
        </pc:spChg>
        <pc:spChg chg="mod">
          <ac:chgData name="Laura Hernandez" userId="88640c5b-9a57-47b2-a1fd-b6bc70e54590" providerId="ADAL" clId="{BBD8763E-A6BD-40EF-BE40-B3703A486A46}" dt="2024-01-25T05:30:43.098" v="536" actId="1076"/>
          <ac:spMkLst>
            <pc:docMk/>
            <pc:sldMk cId="3812952273" sldId="2147378715"/>
            <ac:spMk id="9" creationId="{ECF330A7-07E6-B2D5-5745-19BC5AA4A5BF}"/>
          </ac:spMkLst>
        </pc:spChg>
        <pc:spChg chg="mod">
          <ac:chgData name="Laura Hernandez" userId="88640c5b-9a57-47b2-a1fd-b6bc70e54590" providerId="ADAL" clId="{BBD8763E-A6BD-40EF-BE40-B3703A486A46}" dt="2024-01-25T05:29:45.298" v="528" actId="1076"/>
          <ac:spMkLst>
            <pc:docMk/>
            <pc:sldMk cId="3812952273" sldId="2147378715"/>
            <ac:spMk id="10" creationId="{758211E5-FD2B-5769-DAA6-9F778D76B180}"/>
          </ac:spMkLst>
        </pc:spChg>
        <pc:spChg chg="mod">
          <ac:chgData name="Laura Hernandez" userId="88640c5b-9a57-47b2-a1fd-b6bc70e54590" providerId="ADAL" clId="{BBD8763E-A6BD-40EF-BE40-B3703A486A46}" dt="2024-01-25T05:29:17.411" v="521" actId="1076"/>
          <ac:spMkLst>
            <pc:docMk/>
            <pc:sldMk cId="3812952273" sldId="2147378715"/>
            <ac:spMk id="13" creationId="{99E9899B-4D5C-E7FA-5C7E-4E5B506BEB6D}"/>
          </ac:spMkLst>
        </pc:spChg>
        <pc:spChg chg="mod">
          <ac:chgData name="Laura Hernandez" userId="88640c5b-9a57-47b2-a1fd-b6bc70e54590" providerId="ADAL" clId="{BBD8763E-A6BD-40EF-BE40-B3703A486A46}" dt="2024-01-25T05:29:17.411" v="521" actId="1076"/>
          <ac:spMkLst>
            <pc:docMk/>
            <pc:sldMk cId="3812952273" sldId="2147378715"/>
            <ac:spMk id="14" creationId="{8E32309B-BA31-F466-F46D-029764D5B7BC}"/>
          </ac:spMkLst>
        </pc:spChg>
        <pc:spChg chg="mod">
          <ac:chgData name="Laura Hernandez" userId="88640c5b-9a57-47b2-a1fd-b6bc70e54590" providerId="ADAL" clId="{BBD8763E-A6BD-40EF-BE40-B3703A486A46}" dt="2024-01-25T05:29:17.411" v="521" actId="1076"/>
          <ac:spMkLst>
            <pc:docMk/>
            <pc:sldMk cId="3812952273" sldId="2147378715"/>
            <ac:spMk id="17" creationId="{31AAD780-1DF0-D19E-B23D-BF69305CC160}"/>
          </ac:spMkLst>
        </pc:spChg>
        <pc:spChg chg="mod">
          <ac:chgData name="Laura Hernandez" userId="88640c5b-9a57-47b2-a1fd-b6bc70e54590" providerId="ADAL" clId="{BBD8763E-A6BD-40EF-BE40-B3703A486A46}" dt="2024-01-25T05:30:11.920" v="532" actId="1076"/>
          <ac:spMkLst>
            <pc:docMk/>
            <pc:sldMk cId="3812952273" sldId="2147378715"/>
            <ac:spMk id="26" creationId="{F297CB9D-56E6-5324-C98D-F74D529921FF}"/>
          </ac:spMkLst>
        </pc:spChg>
        <pc:spChg chg="mod">
          <ac:chgData name="Laura Hernandez" userId="88640c5b-9a57-47b2-a1fd-b6bc70e54590" providerId="ADAL" clId="{BBD8763E-A6BD-40EF-BE40-B3703A486A46}" dt="2024-01-25T05:29:59.947" v="530" actId="1076"/>
          <ac:spMkLst>
            <pc:docMk/>
            <pc:sldMk cId="3812952273" sldId="2147378715"/>
            <ac:spMk id="27" creationId="{904390BF-0C5C-7BD2-C993-9810F8D44510}"/>
          </ac:spMkLst>
        </pc:spChg>
        <pc:spChg chg="mod">
          <ac:chgData name="Laura Hernandez" userId="88640c5b-9a57-47b2-a1fd-b6bc70e54590" providerId="ADAL" clId="{BBD8763E-A6BD-40EF-BE40-B3703A486A46}" dt="2024-01-25T05:30:47.043" v="537" actId="1076"/>
          <ac:spMkLst>
            <pc:docMk/>
            <pc:sldMk cId="3812952273" sldId="2147378715"/>
            <ac:spMk id="28" creationId="{DE9A2DC8-40F1-C66A-0925-40BD0B4ADF72}"/>
          </ac:spMkLst>
        </pc:spChg>
        <pc:spChg chg="mod">
          <ac:chgData name="Laura Hernandez" userId="88640c5b-9a57-47b2-a1fd-b6bc70e54590" providerId="ADAL" clId="{BBD8763E-A6BD-40EF-BE40-B3703A486A46}" dt="2024-01-25T05:30:22.840" v="533" actId="1076"/>
          <ac:spMkLst>
            <pc:docMk/>
            <pc:sldMk cId="3812952273" sldId="2147378715"/>
            <ac:spMk id="29" creationId="{0FD90949-C552-CF2A-61BB-8F29A035444D}"/>
          </ac:spMkLst>
        </pc:spChg>
        <pc:spChg chg="mod">
          <ac:chgData name="Laura Hernandez" userId="88640c5b-9a57-47b2-a1fd-b6bc70e54590" providerId="ADAL" clId="{BBD8763E-A6BD-40EF-BE40-B3703A486A46}" dt="2024-01-25T05:30:57.857" v="539" actId="1076"/>
          <ac:spMkLst>
            <pc:docMk/>
            <pc:sldMk cId="3812952273" sldId="2147378715"/>
            <ac:spMk id="32" creationId="{DBEB6C60-C086-345C-B4A0-4270D170F94C}"/>
          </ac:spMkLst>
        </pc:spChg>
        <pc:grpChg chg="mod">
          <ac:chgData name="Laura Hernandez" userId="88640c5b-9a57-47b2-a1fd-b6bc70e54590" providerId="ADAL" clId="{BBD8763E-A6BD-40EF-BE40-B3703A486A46}" dt="2024-01-25T05:29:27.822" v="524" actId="1076"/>
          <ac:grpSpMkLst>
            <pc:docMk/>
            <pc:sldMk cId="3812952273" sldId="2147378715"/>
            <ac:grpSpMk id="3" creationId="{C4AC8211-353F-04A0-52AB-1B5521452124}"/>
          </ac:grpSpMkLst>
        </pc:grpChg>
        <pc:grpChg chg="mod">
          <ac:chgData name="Laura Hernandez" userId="88640c5b-9a57-47b2-a1fd-b6bc70e54590" providerId="ADAL" clId="{BBD8763E-A6BD-40EF-BE40-B3703A486A46}" dt="2024-01-25T05:29:17.411" v="521" actId="1076"/>
          <ac:grpSpMkLst>
            <pc:docMk/>
            <pc:sldMk cId="3812952273" sldId="2147378715"/>
            <ac:grpSpMk id="11" creationId="{0C0FDE4D-540C-3A9B-0F06-32128875E5F4}"/>
          </ac:grpSpMkLst>
        </pc:grpChg>
        <pc:grpChg chg="mod">
          <ac:chgData name="Laura Hernandez" userId="88640c5b-9a57-47b2-a1fd-b6bc70e54590" providerId="ADAL" clId="{BBD8763E-A6BD-40EF-BE40-B3703A486A46}" dt="2024-01-25T05:29:17.411" v="521" actId="1076"/>
          <ac:grpSpMkLst>
            <pc:docMk/>
            <pc:sldMk cId="3812952273" sldId="2147378715"/>
            <ac:grpSpMk id="12" creationId="{4EEB417D-A27F-CD56-92BF-F27475CAB28A}"/>
          </ac:grpSpMkLst>
        </pc:grpChg>
        <pc:picChg chg="mod">
          <ac:chgData name="Laura Hernandez" userId="88640c5b-9a57-47b2-a1fd-b6bc70e54590" providerId="ADAL" clId="{BBD8763E-A6BD-40EF-BE40-B3703A486A46}" dt="2024-01-25T05:29:17.411" v="521" actId="1076"/>
          <ac:picMkLst>
            <pc:docMk/>
            <pc:sldMk cId="3812952273" sldId="2147378715"/>
            <ac:picMk id="15" creationId="{ED5DFAC4-0A0F-6CF0-DE27-E31CA40BE919}"/>
          </ac:picMkLst>
        </pc:picChg>
        <pc:picChg chg="mod">
          <ac:chgData name="Laura Hernandez" userId="88640c5b-9a57-47b2-a1fd-b6bc70e54590" providerId="ADAL" clId="{BBD8763E-A6BD-40EF-BE40-B3703A486A46}" dt="2024-01-25T05:29:17.411" v="521" actId="1076"/>
          <ac:picMkLst>
            <pc:docMk/>
            <pc:sldMk cId="3812952273" sldId="2147378715"/>
            <ac:picMk id="16" creationId="{E242AC8B-9792-70AB-BA34-9B9A853DCABD}"/>
          </ac:picMkLst>
        </pc:picChg>
      </pc:sldChg>
      <pc:sldChg chg="modSp mod">
        <pc:chgData name="Laura Hernandez" userId="88640c5b-9a57-47b2-a1fd-b6bc70e54590" providerId="ADAL" clId="{BBD8763E-A6BD-40EF-BE40-B3703A486A46}" dt="2024-01-25T05:07:10.910" v="258" actId="1076"/>
        <pc:sldMkLst>
          <pc:docMk/>
          <pc:sldMk cId="727532617" sldId="2147378716"/>
        </pc:sldMkLst>
        <pc:spChg chg="mod">
          <ac:chgData name="Laura Hernandez" userId="88640c5b-9a57-47b2-a1fd-b6bc70e54590" providerId="ADAL" clId="{BBD8763E-A6BD-40EF-BE40-B3703A486A46}" dt="2024-01-25T05:07:10.910" v="258" actId="1076"/>
          <ac:spMkLst>
            <pc:docMk/>
            <pc:sldMk cId="727532617" sldId="2147378716"/>
            <ac:spMk id="7" creationId="{10F5E571-1242-D60E-52A9-647CFA0A7AA5}"/>
          </ac:spMkLst>
        </pc:spChg>
        <pc:spChg chg="mod">
          <ac:chgData name="Laura Hernandez" userId="88640c5b-9a57-47b2-a1fd-b6bc70e54590" providerId="ADAL" clId="{BBD8763E-A6BD-40EF-BE40-B3703A486A46}" dt="2024-01-25T05:06:19.963" v="252" actId="1076"/>
          <ac:spMkLst>
            <pc:docMk/>
            <pc:sldMk cId="727532617" sldId="2147378716"/>
            <ac:spMk id="36" creationId="{EAC06065-6F51-7D54-7C83-1DE0F48C491C}"/>
          </ac:spMkLst>
        </pc:spChg>
        <pc:spChg chg="mod">
          <ac:chgData name="Laura Hernandez" userId="88640c5b-9a57-47b2-a1fd-b6bc70e54590" providerId="ADAL" clId="{BBD8763E-A6BD-40EF-BE40-B3703A486A46}" dt="2024-01-25T05:06:37.758" v="255" actId="404"/>
          <ac:spMkLst>
            <pc:docMk/>
            <pc:sldMk cId="727532617" sldId="2147378716"/>
            <ac:spMk id="37" creationId="{D7730D01-7DD7-2CD8-7149-D94F775FC3DE}"/>
          </ac:spMkLst>
        </pc:spChg>
        <pc:grpChg chg="mod">
          <ac:chgData name="Laura Hernandez" userId="88640c5b-9a57-47b2-a1fd-b6bc70e54590" providerId="ADAL" clId="{BBD8763E-A6BD-40EF-BE40-B3703A486A46}" dt="2024-01-25T05:06:40.910" v="256" actId="1076"/>
          <ac:grpSpMkLst>
            <pc:docMk/>
            <pc:sldMk cId="727532617" sldId="2147378716"/>
            <ac:grpSpMk id="3" creationId="{FB8DFE83-CA39-8941-6164-599BF4640980}"/>
          </ac:grpSpMkLst>
        </pc:grpChg>
        <pc:grpChg chg="mod">
          <ac:chgData name="Laura Hernandez" userId="88640c5b-9a57-47b2-a1fd-b6bc70e54590" providerId="ADAL" clId="{BBD8763E-A6BD-40EF-BE40-B3703A486A46}" dt="2024-01-25T05:06:19.963" v="252" actId="1076"/>
          <ac:grpSpMkLst>
            <pc:docMk/>
            <pc:sldMk cId="727532617" sldId="2147378716"/>
            <ac:grpSpMk id="32" creationId="{41B4DB83-0F0E-8AAF-0F43-E3896F0A836D}"/>
          </ac:grpSpMkLst>
        </pc:grpChg>
        <pc:grpChg chg="mod">
          <ac:chgData name="Laura Hernandez" userId="88640c5b-9a57-47b2-a1fd-b6bc70e54590" providerId="ADAL" clId="{BBD8763E-A6BD-40EF-BE40-B3703A486A46}" dt="2024-01-25T05:06:19.963" v="252" actId="1076"/>
          <ac:grpSpMkLst>
            <pc:docMk/>
            <pc:sldMk cId="727532617" sldId="2147378716"/>
            <ac:grpSpMk id="33" creationId="{23F19643-7BCF-217D-5238-136355778723}"/>
          </ac:grpSpMkLst>
        </pc:grpChg>
        <pc:picChg chg="mod">
          <ac:chgData name="Laura Hernandez" userId="88640c5b-9a57-47b2-a1fd-b6bc70e54590" providerId="ADAL" clId="{BBD8763E-A6BD-40EF-BE40-B3703A486A46}" dt="2024-01-25T05:06:19.963" v="252" actId="1076"/>
          <ac:picMkLst>
            <pc:docMk/>
            <pc:sldMk cId="727532617" sldId="2147378716"/>
            <ac:picMk id="34" creationId="{FC2BE39C-0875-5146-3A8E-8ED94B691DE0}"/>
          </ac:picMkLst>
        </pc:picChg>
        <pc:picChg chg="mod">
          <ac:chgData name="Laura Hernandez" userId="88640c5b-9a57-47b2-a1fd-b6bc70e54590" providerId="ADAL" clId="{BBD8763E-A6BD-40EF-BE40-B3703A486A46}" dt="2024-01-25T05:06:19.963" v="252" actId="1076"/>
          <ac:picMkLst>
            <pc:docMk/>
            <pc:sldMk cId="727532617" sldId="2147378716"/>
            <ac:picMk id="35" creationId="{C9579589-0C3B-E7E4-2B3A-0B695AC10FC4}"/>
          </ac:picMkLst>
        </pc:picChg>
      </pc:sldChg>
      <pc:sldChg chg="modSp mod">
        <pc:chgData name="Laura Hernandez" userId="88640c5b-9a57-47b2-a1fd-b6bc70e54590" providerId="ADAL" clId="{BBD8763E-A6BD-40EF-BE40-B3703A486A46}" dt="2024-01-25T05:33:59.639" v="582" actId="1076"/>
        <pc:sldMkLst>
          <pc:docMk/>
          <pc:sldMk cId="1304017549" sldId="2147378744"/>
        </pc:sldMkLst>
        <pc:spChg chg="mod">
          <ac:chgData name="Laura Hernandez" userId="88640c5b-9a57-47b2-a1fd-b6bc70e54590" providerId="ADAL" clId="{BBD8763E-A6BD-40EF-BE40-B3703A486A46}" dt="2024-01-25T05:33:51.034" v="580" actId="1076"/>
          <ac:spMkLst>
            <pc:docMk/>
            <pc:sldMk cId="1304017549" sldId="2147378744"/>
            <ac:spMk id="3" creationId="{A4884A5F-C809-1940-A1C6-BAA26DFD1C84}"/>
          </ac:spMkLst>
        </pc:spChg>
        <pc:spChg chg="mod">
          <ac:chgData name="Laura Hernandez" userId="88640c5b-9a57-47b2-a1fd-b6bc70e54590" providerId="ADAL" clId="{BBD8763E-A6BD-40EF-BE40-B3703A486A46}" dt="2024-01-25T05:33:59.639" v="582" actId="1076"/>
          <ac:spMkLst>
            <pc:docMk/>
            <pc:sldMk cId="1304017549" sldId="2147378744"/>
            <ac:spMk id="13" creationId="{BAF34F4E-3DA8-2313-C9CA-F6587328C084}"/>
          </ac:spMkLst>
        </pc:spChg>
      </pc:sldChg>
    </pc:docChg>
  </pc:docChgLst>
  <pc:docChgLst>
    <pc:chgData name="Cano, Michael" userId="S::canom_metro.net#ext#@arellanoassociates.onmicrosoft.com::de7a47bb-dc3c-4eb5-98ae-16ddd52cf860" providerId="AD" clId="Web-{4176689E-BC1C-3740-4DCB-C360EE7B8A57}"/>
    <pc:docChg chg="modSld">
      <pc:chgData name="Cano, Michael" userId="S::canom_metro.net#ext#@arellanoassociates.onmicrosoft.com::de7a47bb-dc3c-4eb5-98ae-16ddd52cf860" providerId="AD" clId="Web-{4176689E-BC1C-3740-4DCB-C360EE7B8A57}" dt="2024-02-01T17:44:43.750" v="181" actId="20577"/>
      <pc:docMkLst>
        <pc:docMk/>
      </pc:docMkLst>
      <pc:sldChg chg="addCm">
        <pc:chgData name="Cano, Michael" userId="S::canom_metro.net#ext#@arellanoassociates.onmicrosoft.com::de7a47bb-dc3c-4eb5-98ae-16ddd52cf860" providerId="AD" clId="Web-{4176689E-BC1C-3740-4DCB-C360EE7B8A57}" dt="2024-02-01T17:43:01.762" v="143"/>
        <pc:sldMkLst>
          <pc:docMk/>
          <pc:sldMk cId="4263749026" sldId="5458"/>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4176689E-BC1C-3740-4DCB-C360EE7B8A57}" dt="2024-02-01T17:43:01.762" v="143"/>
              <pc2:cmMkLst xmlns:pc2="http://schemas.microsoft.com/office/powerpoint/2019/9/main/command">
                <pc:docMk/>
                <pc:sldMk cId="4263749026" sldId="5458"/>
                <pc2:cmMk id="{9517C776-5F7D-4542-8D6D-2FA5C03F1871}"/>
              </pc2:cmMkLst>
            </pc226:cmChg>
          </p:ext>
        </pc:extLst>
      </pc:sldChg>
      <pc:sldChg chg="addCm">
        <pc:chgData name="Cano, Michael" userId="S::canom_metro.net#ext#@arellanoassociates.onmicrosoft.com::de7a47bb-dc3c-4eb5-98ae-16ddd52cf860" providerId="AD" clId="Web-{4176689E-BC1C-3740-4DCB-C360EE7B8A57}" dt="2024-02-01T17:44:18.030" v="144"/>
        <pc:sldMkLst>
          <pc:docMk/>
          <pc:sldMk cId="1994634545" sldId="5463"/>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4176689E-BC1C-3740-4DCB-C360EE7B8A57}" dt="2024-02-01T17:44:18.030" v="144"/>
              <pc2:cmMkLst xmlns:pc2="http://schemas.microsoft.com/office/powerpoint/2019/9/main/command">
                <pc:docMk/>
                <pc:sldMk cId="1994634545" sldId="5463"/>
                <pc2:cmMk id="{0C01E8E8-7332-49A9-B92B-C601618FA9AB}"/>
              </pc2:cmMkLst>
            </pc226:cmChg>
          </p:ext>
        </pc:extLst>
      </pc:sldChg>
      <pc:sldChg chg="modSp">
        <pc:chgData name="Cano, Michael" userId="S::canom_metro.net#ext#@arellanoassociates.onmicrosoft.com::de7a47bb-dc3c-4eb5-98ae-16ddd52cf860" providerId="AD" clId="Web-{4176689E-BC1C-3740-4DCB-C360EE7B8A57}" dt="2024-02-01T17:44:43.750" v="181" actId="20577"/>
        <pc:sldMkLst>
          <pc:docMk/>
          <pc:sldMk cId="4188268026" sldId="5464"/>
        </pc:sldMkLst>
        <pc:spChg chg="mod">
          <ac:chgData name="Cano, Michael" userId="S::canom_metro.net#ext#@arellanoassociates.onmicrosoft.com::de7a47bb-dc3c-4eb5-98ae-16ddd52cf860" providerId="AD" clId="Web-{4176689E-BC1C-3740-4DCB-C360EE7B8A57}" dt="2024-02-01T17:44:43.750" v="181" actId="20577"/>
          <ac:spMkLst>
            <pc:docMk/>
            <pc:sldMk cId="4188268026" sldId="5464"/>
            <ac:spMk id="10" creationId="{BAA6C918-A8F5-B30F-9109-F94A7A4BF153}"/>
          </ac:spMkLst>
        </pc:spChg>
      </pc:sldChg>
      <pc:sldChg chg="addCm">
        <pc:chgData name="Cano, Michael" userId="S::canom_metro.net#ext#@arellanoassociates.onmicrosoft.com::de7a47bb-dc3c-4eb5-98ae-16ddd52cf860" providerId="AD" clId="Web-{4176689E-BC1C-3740-4DCB-C360EE7B8A57}" dt="2024-02-01T17:40:58.132" v="141"/>
        <pc:sldMkLst>
          <pc:docMk/>
          <pc:sldMk cId="357236685" sldId="5468"/>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4176689E-BC1C-3740-4DCB-C360EE7B8A57}" dt="2024-02-01T17:40:58.132" v="141"/>
              <pc2:cmMkLst xmlns:pc2="http://schemas.microsoft.com/office/powerpoint/2019/9/main/command">
                <pc:docMk/>
                <pc:sldMk cId="357236685" sldId="5468"/>
                <pc2:cmMk id="{0DBDFFFD-2B3C-4E5F-AB33-C011A0FFC4C4}"/>
              </pc2:cmMkLst>
            </pc226:cmChg>
          </p:ext>
        </pc:extLst>
      </pc:sldChg>
      <pc:sldChg chg="addCm">
        <pc:chgData name="Cano, Michael" userId="S::canom_metro.net#ext#@arellanoassociates.onmicrosoft.com::de7a47bb-dc3c-4eb5-98ae-16ddd52cf860" providerId="AD" clId="Web-{4176689E-BC1C-3740-4DCB-C360EE7B8A57}" dt="2024-02-01T17:41:36.728" v="142"/>
        <pc:sldMkLst>
          <pc:docMk/>
          <pc:sldMk cId="2372850632" sldId="5469"/>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4176689E-BC1C-3740-4DCB-C360EE7B8A57}" dt="2024-02-01T17:41:36.728" v="142"/>
              <pc2:cmMkLst xmlns:pc2="http://schemas.microsoft.com/office/powerpoint/2019/9/main/command">
                <pc:docMk/>
                <pc:sldMk cId="2372850632" sldId="5469"/>
                <pc2:cmMk id="{6B92ED0B-77F0-4998-AD8B-B9193672964D}"/>
              </pc2:cmMkLst>
            </pc226:cmChg>
          </p:ext>
        </pc:extLst>
      </pc:sldChg>
      <pc:sldChg chg="addSp modSp addCm modCm">
        <pc:chgData name="Cano, Michael" userId="S::canom_metro.net#ext#@arellanoassociates.onmicrosoft.com::de7a47bb-dc3c-4eb5-98ae-16ddd52cf860" providerId="AD" clId="Web-{4176689E-BC1C-3740-4DCB-C360EE7B8A57}" dt="2024-02-01T17:40:05.912" v="140"/>
        <pc:sldMkLst>
          <pc:docMk/>
          <pc:sldMk cId="727532617" sldId="2147378716"/>
        </pc:sldMkLst>
        <pc:spChg chg="add mod">
          <ac:chgData name="Cano, Michael" userId="S::canom_metro.net#ext#@arellanoassociates.onmicrosoft.com::de7a47bb-dc3c-4eb5-98ae-16ddd52cf860" providerId="AD" clId="Web-{4176689E-BC1C-3740-4DCB-C360EE7B8A57}" dt="2024-02-01T17:39:12.957" v="136" actId="20577"/>
          <ac:spMkLst>
            <pc:docMk/>
            <pc:sldMk cId="727532617" sldId="2147378716"/>
            <ac:spMk id="8" creationId="{064CC7C0-CD51-5F1D-748D-504B51C9439F}"/>
          </ac:spMkLst>
        </pc:spChg>
        <pc:spChg chg="mod">
          <ac:chgData name="Cano, Michael" userId="S::canom_metro.net#ext#@arellanoassociates.onmicrosoft.com::de7a47bb-dc3c-4eb5-98ae-16ddd52cf860" providerId="AD" clId="Web-{4176689E-BC1C-3740-4DCB-C360EE7B8A57}" dt="2024-02-01T17:39:29.332" v="138" actId="20577"/>
          <ac:spMkLst>
            <pc:docMk/>
            <pc:sldMk cId="727532617" sldId="2147378716"/>
            <ac:spMk id="46" creationId="{F1422978-9412-E140-3BC7-F982C22B0CAA}"/>
          </ac:spMkLst>
        </pc:spChg>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4176689E-BC1C-3740-4DCB-C360EE7B8A57}" dt="2024-02-01T17:40:05.912" v="140"/>
              <pc2:cmMkLst xmlns:pc2="http://schemas.microsoft.com/office/powerpoint/2019/9/main/command">
                <pc:docMk/>
                <pc:sldMk cId="727532617" sldId="2147378716"/>
                <pc2:cmMk id="{5F7A60FE-9132-42EC-9CA8-AFF456A0046D}"/>
              </pc2:cmMkLst>
              <pc226:cmRplyChg chg="add">
                <pc226:chgData name="Cano, Michael" userId="S::canom_metro.net#ext#@arellanoassociates.onmicrosoft.com::de7a47bb-dc3c-4eb5-98ae-16ddd52cf860" providerId="AD" clId="Web-{4176689E-BC1C-3740-4DCB-C360EE7B8A57}" dt="2024-02-01T17:40:05.912" v="140"/>
                <pc2:cmRplyMkLst xmlns:pc2="http://schemas.microsoft.com/office/powerpoint/2019/9/main/command">
                  <pc:docMk/>
                  <pc:sldMk cId="727532617" sldId="2147378716"/>
                  <pc2:cmMk id="{5F7A60FE-9132-42EC-9CA8-AFF456A0046D}"/>
                  <pc2:cmRplyMk id="{BD957B63-8726-4852-80BC-FFB3DB3B6544}"/>
                </pc2:cmRplyMkLst>
              </pc226:cmRplyChg>
            </pc226:cmChg>
          </p:ext>
        </pc:extLst>
      </pc:sldChg>
    </pc:docChg>
  </pc:docChgLst>
  <pc:docChgLst>
    <pc:chgData name="Laura Hernandez" userId="S::lhernandez@arellanoassociates.com::88640c5b-9a57-47b2-a1fd-b6bc70e54590" providerId="AD" clId="Web-{501CCD72-4654-B277-83F7-43F52BF4967E}"/>
    <pc:docChg chg="modSld">
      <pc:chgData name="Laura Hernandez" userId="S::lhernandez@arellanoassociates.com::88640c5b-9a57-47b2-a1fd-b6bc70e54590" providerId="AD" clId="Web-{501CCD72-4654-B277-83F7-43F52BF4967E}" dt="2024-01-25T04:39:15.279" v="92" actId="1076"/>
      <pc:docMkLst>
        <pc:docMk/>
      </pc:docMkLst>
      <pc:sldChg chg="modSp">
        <pc:chgData name="Laura Hernandez" userId="S::lhernandez@arellanoassociates.com::88640c5b-9a57-47b2-a1fd-b6bc70e54590" providerId="AD" clId="Web-{501CCD72-4654-B277-83F7-43F52BF4967E}" dt="2024-01-25T04:37:06.509" v="62" actId="1076"/>
        <pc:sldMkLst>
          <pc:docMk/>
          <pc:sldMk cId="1386124323" sldId="261"/>
        </pc:sldMkLst>
        <pc:spChg chg="mod">
          <ac:chgData name="Laura Hernandez" userId="S::lhernandez@arellanoassociates.com::88640c5b-9a57-47b2-a1fd-b6bc70e54590" providerId="AD" clId="Web-{501CCD72-4654-B277-83F7-43F52BF4967E}" dt="2024-01-25T04:37:06.478" v="60" actId="1076"/>
          <ac:spMkLst>
            <pc:docMk/>
            <pc:sldMk cId="1386124323" sldId="261"/>
            <ac:spMk id="9" creationId="{2ABD5018-0E8A-81C1-DB2C-34FA4E7F2AAA}"/>
          </ac:spMkLst>
        </pc:spChg>
        <pc:grpChg chg="mod">
          <ac:chgData name="Laura Hernandez" userId="S::lhernandez@arellanoassociates.com::88640c5b-9a57-47b2-a1fd-b6bc70e54590" providerId="AD" clId="Web-{501CCD72-4654-B277-83F7-43F52BF4967E}" dt="2024-01-25T04:37:06.509" v="62" actId="1076"/>
          <ac:grpSpMkLst>
            <pc:docMk/>
            <pc:sldMk cId="1386124323" sldId="261"/>
            <ac:grpSpMk id="3" creationId="{49CF2EC4-EE48-33EB-DAFC-D123310A423C}"/>
          </ac:grpSpMkLst>
        </pc:grpChg>
        <pc:grpChg chg="mod">
          <ac:chgData name="Laura Hernandez" userId="S::lhernandez@arellanoassociates.com::88640c5b-9a57-47b2-a1fd-b6bc70e54590" providerId="AD" clId="Web-{501CCD72-4654-B277-83F7-43F52BF4967E}" dt="2024-01-25T04:37:06.493" v="61" actId="1076"/>
          <ac:grpSpMkLst>
            <pc:docMk/>
            <pc:sldMk cId="1386124323" sldId="261"/>
            <ac:grpSpMk id="29" creationId="{23252ADF-7C30-E4E8-B84E-579D7233DF93}"/>
          </ac:grpSpMkLst>
        </pc:grpChg>
      </pc:sldChg>
      <pc:sldChg chg="modSp">
        <pc:chgData name="Laura Hernandez" userId="S::lhernandez@arellanoassociates.com::88640c5b-9a57-47b2-a1fd-b6bc70e54590" providerId="AD" clId="Web-{501CCD72-4654-B277-83F7-43F52BF4967E}" dt="2024-01-25T04:33:40.235" v="28" actId="1076"/>
        <pc:sldMkLst>
          <pc:docMk/>
          <pc:sldMk cId="658881262" sldId="5188"/>
        </pc:sldMkLst>
        <pc:spChg chg="mod">
          <ac:chgData name="Laura Hernandez" userId="S::lhernandez@arellanoassociates.com::88640c5b-9a57-47b2-a1fd-b6bc70e54590" providerId="AD" clId="Web-{501CCD72-4654-B277-83F7-43F52BF4967E}" dt="2024-01-25T04:33:06.343" v="20" actId="1076"/>
          <ac:spMkLst>
            <pc:docMk/>
            <pc:sldMk cId="658881262" sldId="5188"/>
            <ac:spMk id="3" creationId="{1BC4B5B1-A92C-4D4D-26B8-EA509547EF25}"/>
          </ac:spMkLst>
        </pc:spChg>
        <pc:spChg chg="mod">
          <ac:chgData name="Laura Hernandez" userId="S::lhernandez@arellanoassociates.com::88640c5b-9a57-47b2-a1fd-b6bc70e54590" providerId="AD" clId="Web-{501CCD72-4654-B277-83F7-43F52BF4967E}" dt="2024-01-25T04:33:13.156" v="22" actId="1076"/>
          <ac:spMkLst>
            <pc:docMk/>
            <pc:sldMk cId="658881262" sldId="5188"/>
            <ac:spMk id="6" creationId="{9D4923C9-8C01-DECA-C99A-316DE8D40160}"/>
          </ac:spMkLst>
        </pc:spChg>
        <pc:spChg chg="mod">
          <ac:chgData name="Laura Hernandez" userId="S::lhernandez@arellanoassociates.com::88640c5b-9a57-47b2-a1fd-b6bc70e54590" providerId="AD" clId="Web-{501CCD72-4654-B277-83F7-43F52BF4967E}" dt="2024-01-25T04:33:10.390" v="21" actId="1076"/>
          <ac:spMkLst>
            <pc:docMk/>
            <pc:sldMk cId="658881262" sldId="5188"/>
            <ac:spMk id="20" creationId="{5853CDC6-B4BF-168E-86E9-5FBC979ACE96}"/>
          </ac:spMkLst>
        </pc:spChg>
        <pc:spChg chg="mod">
          <ac:chgData name="Laura Hernandez" userId="S::lhernandez@arellanoassociates.com::88640c5b-9a57-47b2-a1fd-b6bc70e54590" providerId="AD" clId="Web-{501CCD72-4654-B277-83F7-43F52BF4967E}" dt="2024-01-25T04:33:40.235" v="28" actId="1076"/>
          <ac:spMkLst>
            <pc:docMk/>
            <pc:sldMk cId="658881262" sldId="5188"/>
            <ac:spMk id="55" creationId="{D5963DD2-797F-787C-9EBF-5566E0D08142}"/>
          </ac:spMkLst>
        </pc:spChg>
        <pc:grpChg chg="mod">
          <ac:chgData name="Laura Hernandez" userId="S::lhernandez@arellanoassociates.com::88640c5b-9a57-47b2-a1fd-b6bc70e54590" providerId="AD" clId="Web-{501CCD72-4654-B277-83F7-43F52BF4967E}" dt="2024-01-25T04:33:16.188" v="23" actId="1076"/>
          <ac:grpSpMkLst>
            <pc:docMk/>
            <pc:sldMk cId="658881262" sldId="5188"/>
            <ac:grpSpMk id="58" creationId="{02EF9BF7-49D2-22DC-C086-E58DFDEAD83C}"/>
          </ac:grpSpMkLst>
        </pc:grpChg>
        <pc:grpChg chg="mod">
          <ac:chgData name="Laura Hernandez" userId="S::lhernandez@arellanoassociates.com::88640c5b-9a57-47b2-a1fd-b6bc70e54590" providerId="AD" clId="Web-{501CCD72-4654-B277-83F7-43F52BF4967E}" dt="2024-01-25T04:33:20.750" v="24" actId="1076"/>
          <ac:grpSpMkLst>
            <pc:docMk/>
            <pc:sldMk cId="658881262" sldId="5188"/>
            <ac:grpSpMk id="60" creationId="{CE7D7DE0-BFD2-3BC7-5DE7-C2F82FE6A30B}"/>
          </ac:grpSpMkLst>
        </pc:grpChg>
      </pc:sldChg>
      <pc:sldChg chg="modSp">
        <pc:chgData name="Laura Hernandez" userId="S::lhernandez@arellanoassociates.com::88640c5b-9a57-47b2-a1fd-b6bc70e54590" providerId="AD" clId="Web-{501CCD72-4654-B277-83F7-43F52BF4967E}" dt="2024-01-25T04:37:19.962" v="71" actId="14100"/>
        <pc:sldMkLst>
          <pc:docMk/>
          <pc:sldMk cId="3143236417" sldId="5341"/>
        </pc:sldMkLst>
        <pc:spChg chg="mod">
          <ac:chgData name="Laura Hernandez" userId="S::lhernandez@arellanoassociates.com::88640c5b-9a57-47b2-a1fd-b6bc70e54590" providerId="AD" clId="Web-{501CCD72-4654-B277-83F7-43F52BF4967E}" dt="2024-01-25T04:37:19.962" v="71" actId="14100"/>
          <ac:spMkLst>
            <pc:docMk/>
            <pc:sldMk cId="3143236417" sldId="5341"/>
            <ac:spMk id="6" creationId="{219A9BE2-01EC-2B4B-0B17-B1DE91770078}"/>
          </ac:spMkLst>
        </pc:spChg>
        <pc:grpChg chg="mod">
          <ac:chgData name="Laura Hernandez" userId="S::lhernandez@arellanoassociates.com::88640c5b-9a57-47b2-a1fd-b6bc70e54590" providerId="AD" clId="Web-{501CCD72-4654-B277-83F7-43F52BF4967E}" dt="2024-01-25T04:37:19.962" v="69" actId="14100"/>
          <ac:grpSpMkLst>
            <pc:docMk/>
            <pc:sldMk cId="3143236417" sldId="5341"/>
            <ac:grpSpMk id="2" creationId="{7ED63BE7-8D16-8277-5B67-5AECA2DABA33}"/>
          </ac:grpSpMkLst>
        </pc:grpChg>
        <pc:grpChg chg="mod">
          <ac:chgData name="Laura Hernandez" userId="S::lhernandez@arellanoassociates.com::88640c5b-9a57-47b2-a1fd-b6bc70e54590" providerId="AD" clId="Web-{501CCD72-4654-B277-83F7-43F52BF4967E}" dt="2024-01-25T04:37:19.962" v="70" actId="14100"/>
          <ac:grpSpMkLst>
            <pc:docMk/>
            <pc:sldMk cId="3143236417" sldId="5341"/>
            <ac:grpSpMk id="15" creationId="{DC100F50-A604-074A-F921-EFBFD510DF12}"/>
          </ac:grpSpMkLst>
        </pc:grpChg>
      </pc:sldChg>
      <pc:sldChg chg="modSp">
        <pc:chgData name="Laura Hernandez" userId="S::lhernandez@arellanoassociates.com::88640c5b-9a57-47b2-a1fd-b6bc70e54590" providerId="AD" clId="Web-{501CCD72-4654-B277-83F7-43F52BF4967E}" dt="2024-01-25T04:34:42.144" v="38" actId="14100"/>
        <pc:sldMkLst>
          <pc:docMk/>
          <pc:sldMk cId="1922411175" sldId="5343"/>
        </pc:sldMkLst>
        <pc:spChg chg="mod">
          <ac:chgData name="Laura Hernandez" userId="S::lhernandez@arellanoassociates.com::88640c5b-9a57-47b2-a1fd-b6bc70e54590" providerId="AD" clId="Web-{501CCD72-4654-B277-83F7-43F52BF4967E}" dt="2024-01-25T04:34:09.190" v="31" actId="20577"/>
          <ac:spMkLst>
            <pc:docMk/>
            <pc:sldMk cId="1922411175" sldId="5343"/>
            <ac:spMk id="6" creationId="{A93F7A4E-BC35-2B06-2164-709A67013DC0}"/>
          </ac:spMkLst>
        </pc:spChg>
        <pc:spChg chg="mod">
          <ac:chgData name="Laura Hernandez" userId="S::lhernandez@arellanoassociates.com::88640c5b-9a57-47b2-a1fd-b6bc70e54590" providerId="AD" clId="Web-{501CCD72-4654-B277-83F7-43F52BF4967E}" dt="2024-01-25T04:34:13.440" v="32" actId="20577"/>
          <ac:spMkLst>
            <pc:docMk/>
            <pc:sldMk cId="1922411175" sldId="5343"/>
            <ac:spMk id="7" creationId="{317A0DDD-2DE1-B24E-8786-7CF55A15DBA0}"/>
          </ac:spMkLst>
        </pc:spChg>
        <pc:spChg chg="mod">
          <ac:chgData name="Laura Hernandez" userId="S::lhernandez@arellanoassociates.com::88640c5b-9a57-47b2-a1fd-b6bc70e54590" providerId="AD" clId="Web-{501CCD72-4654-B277-83F7-43F52BF4967E}" dt="2024-01-25T04:33:49.798" v="29" actId="20577"/>
          <ac:spMkLst>
            <pc:docMk/>
            <pc:sldMk cId="1922411175" sldId="5343"/>
            <ac:spMk id="8" creationId="{3EE7776E-4A2E-B7C1-31BA-1A28D5E9F3A4}"/>
          </ac:spMkLst>
        </pc:spChg>
        <pc:spChg chg="mod">
          <ac:chgData name="Laura Hernandez" userId="S::lhernandez@arellanoassociates.com::88640c5b-9a57-47b2-a1fd-b6bc70e54590" providerId="AD" clId="Web-{501CCD72-4654-B277-83F7-43F52BF4967E}" dt="2024-01-25T04:33:59.689" v="30" actId="20577"/>
          <ac:spMkLst>
            <pc:docMk/>
            <pc:sldMk cId="1922411175" sldId="5343"/>
            <ac:spMk id="29" creationId="{215019AA-7E50-3838-D894-A47F34218C57}"/>
          </ac:spMkLst>
        </pc:spChg>
        <pc:spChg chg="mod">
          <ac:chgData name="Laura Hernandez" userId="S::lhernandez@arellanoassociates.com::88640c5b-9a57-47b2-a1fd-b6bc70e54590" providerId="AD" clId="Web-{501CCD72-4654-B277-83F7-43F52BF4967E}" dt="2024-01-25T04:34:23.581" v="34" actId="20577"/>
          <ac:spMkLst>
            <pc:docMk/>
            <pc:sldMk cId="1922411175" sldId="5343"/>
            <ac:spMk id="30" creationId="{53376E53-2C4F-CD41-A6BF-47C1D8AC1132}"/>
          </ac:spMkLst>
        </pc:spChg>
        <pc:spChg chg="mod">
          <ac:chgData name="Laura Hernandez" userId="S::lhernandez@arellanoassociates.com::88640c5b-9a57-47b2-a1fd-b6bc70e54590" providerId="AD" clId="Web-{501CCD72-4654-B277-83F7-43F52BF4967E}" dt="2024-01-25T04:34:42.144" v="38" actId="14100"/>
          <ac:spMkLst>
            <pc:docMk/>
            <pc:sldMk cId="1922411175" sldId="5343"/>
            <ac:spMk id="36" creationId="{5159562A-66DD-A876-CF00-3EEEBD266DAE}"/>
          </ac:spMkLst>
        </pc:spChg>
      </pc:sldChg>
      <pc:sldChg chg="modSp">
        <pc:chgData name="Laura Hernandez" userId="S::lhernandez@arellanoassociates.com::88640c5b-9a57-47b2-a1fd-b6bc70e54590" providerId="AD" clId="Web-{501CCD72-4654-B277-83F7-43F52BF4967E}" dt="2024-01-25T04:39:15.279" v="92" actId="1076"/>
        <pc:sldMkLst>
          <pc:docMk/>
          <pc:sldMk cId="777123109" sldId="5371"/>
        </pc:sldMkLst>
        <pc:grpChg chg="mod">
          <ac:chgData name="Laura Hernandez" userId="S::lhernandez@arellanoassociates.com::88640c5b-9a57-47b2-a1fd-b6bc70e54590" providerId="AD" clId="Web-{501CCD72-4654-B277-83F7-43F52BF4967E}" dt="2024-01-25T04:39:08.857" v="91" actId="1076"/>
          <ac:grpSpMkLst>
            <pc:docMk/>
            <pc:sldMk cId="777123109" sldId="5371"/>
            <ac:grpSpMk id="2" creationId="{BF07F241-DE64-DFFB-BF48-6A504802B95A}"/>
          </ac:grpSpMkLst>
        </pc:grpChg>
        <pc:picChg chg="mod">
          <ac:chgData name="Laura Hernandez" userId="S::lhernandez@arellanoassociates.com::88640c5b-9a57-47b2-a1fd-b6bc70e54590" providerId="AD" clId="Web-{501CCD72-4654-B277-83F7-43F52BF4967E}" dt="2024-01-25T04:39:15.279" v="92" actId="1076"/>
          <ac:picMkLst>
            <pc:docMk/>
            <pc:sldMk cId="777123109" sldId="5371"/>
            <ac:picMk id="18" creationId="{400A5686-C72C-9739-EA50-4ED605576D36}"/>
          </ac:picMkLst>
        </pc:picChg>
      </pc:sldChg>
      <pc:sldChg chg="modSp">
        <pc:chgData name="Laura Hernandez" userId="S::lhernandez@arellanoassociates.com::88640c5b-9a57-47b2-a1fd-b6bc70e54590" providerId="AD" clId="Web-{501CCD72-4654-B277-83F7-43F52BF4967E}" dt="2024-01-25T04:39:02.982" v="90" actId="1076"/>
        <pc:sldMkLst>
          <pc:docMk/>
          <pc:sldMk cId="579226774" sldId="5431"/>
        </pc:sldMkLst>
        <pc:spChg chg="mod">
          <ac:chgData name="Laura Hernandez" userId="S::lhernandez@arellanoassociates.com::88640c5b-9a57-47b2-a1fd-b6bc70e54590" providerId="AD" clId="Web-{501CCD72-4654-B277-83F7-43F52BF4967E}" dt="2024-01-25T04:38:58.779" v="89" actId="1076"/>
          <ac:spMkLst>
            <pc:docMk/>
            <pc:sldMk cId="579226774" sldId="5431"/>
            <ac:spMk id="2" creationId="{81DCF6A6-49A4-A018-4715-B85B8ED18528}"/>
          </ac:spMkLst>
        </pc:spChg>
        <pc:spChg chg="mod">
          <ac:chgData name="Laura Hernandez" userId="S::lhernandez@arellanoassociates.com::88640c5b-9a57-47b2-a1fd-b6bc70e54590" providerId="AD" clId="Web-{501CCD72-4654-B277-83F7-43F52BF4967E}" dt="2024-01-25T04:38:17.621" v="80" actId="1076"/>
          <ac:spMkLst>
            <pc:docMk/>
            <pc:sldMk cId="579226774" sldId="5431"/>
            <ac:spMk id="18" creationId="{A9A9B41E-CD51-2FC1-4C9A-AD055CFE4B10}"/>
          </ac:spMkLst>
        </pc:spChg>
        <pc:spChg chg="mod">
          <ac:chgData name="Laura Hernandez" userId="S::lhernandez@arellanoassociates.com::88640c5b-9a57-47b2-a1fd-b6bc70e54590" providerId="AD" clId="Web-{501CCD72-4654-B277-83F7-43F52BF4967E}" dt="2024-01-25T04:38:12.105" v="79" actId="1076"/>
          <ac:spMkLst>
            <pc:docMk/>
            <pc:sldMk cId="579226774" sldId="5431"/>
            <ac:spMk id="20" creationId="{D91EC4DA-1BFD-F5E8-9699-F41F1E74DD33}"/>
          </ac:spMkLst>
        </pc:spChg>
        <pc:grpChg chg="mod">
          <ac:chgData name="Laura Hernandez" userId="S::lhernandez@arellanoassociates.com::88640c5b-9a57-47b2-a1fd-b6bc70e54590" providerId="AD" clId="Web-{501CCD72-4654-B277-83F7-43F52BF4967E}" dt="2024-01-25T04:37:38.104" v="72" actId="1076"/>
          <ac:grpSpMkLst>
            <pc:docMk/>
            <pc:sldMk cId="579226774" sldId="5431"/>
            <ac:grpSpMk id="4" creationId="{278B5F1F-4344-2705-D02B-44EA7A6189B1}"/>
          </ac:grpSpMkLst>
        </pc:grpChg>
        <pc:picChg chg="mod">
          <ac:chgData name="Laura Hernandez" userId="S::lhernandez@arellanoassociates.com::88640c5b-9a57-47b2-a1fd-b6bc70e54590" providerId="AD" clId="Web-{501CCD72-4654-B277-83F7-43F52BF4967E}" dt="2024-01-25T04:39:02.982" v="90" actId="1076"/>
          <ac:picMkLst>
            <pc:docMk/>
            <pc:sldMk cId="579226774" sldId="5431"/>
            <ac:picMk id="3" creationId="{A3297586-EF42-7907-16A1-E3E48213C3DC}"/>
          </ac:picMkLst>
        </pc:picChg>
      </pc:sldChg>
      <pc:sldChg chg="modSp">
        <pc:chgData name="Laura Hernandez" userId="S::lhernandez@arellanoassociates.com::88640c5b-9a57-47b2-a1fd-b6bc70e54590" providerId="AD" clId="Web-{501CCD72-4654-B277-83F7-43F52BF4967E}" dt="2024-01-25T04:38:46.669" v="87" actId="1076"/>
        <pc:sldMkLst>
          <pc:docMk/>
          <pc:sldMk cId="2159846744" sldId="5432"/>
        </pc:sldMkLst>
        <pc:spChg chg="mod">
          <ac:chgData name="Laura Hernandez" userId="S::lhernandez@arellanoassociates.com::88640c5b-9a57-47b2-a1fd-b6bc70e54590" providerId="AD" clId="Web-{501CCD72-4654-B277-83F7-43F52BF4967E}" dt="2024-01-25T04:38:46.669" v="87" actId="1076"/>
          <ac:spMkLst>
            <pc:docMk/>
            <pc:sldMk cId="2159846744" sldId="5432"/>
            <ac:spMk id="6" creationId="{E7833E37-9551-3F49-FA41-C25E2185BB44}"/>
          </ac:spMkLst>
        </pc:spChg>
        <pc:spChg chg="mod">
          <ac:chgData name="Laura Hernandez" userId="S::lhernandez@arellanoassociates.com::88640c5b-9a57-47b2-a1fd-b6bc70e54590" providerId="AD" clId="Web-{501CCD72-4654-B277-83F7-43F52BF4967E}" dt="2024-01-25T04:38:41.622" v="85" actId="1076"/>
          <ac:spMkLst>
            <pc:docMk/>
            <pc:sldMk cId="2159846744" sldId="5432"/>
            <ac:spMk id="7" creationId="{DFFA0D9F-19C5-062F-910F-6B6ECBAD0F2D}"/>
          </ac:spMkLst>
        </pc:spChg>
        <pc:grpChg chg="mod">
          <ac:chgData name="Laura Hernandez" userId="S::lhernandez@arellanoassociates.com::88640c5b-9a57-47b2-a1fd-b6bc70e54590" providerId="AD" clId="Web-{501CCD72-4654-B277-83F7-43F52BF4967E}" dt="2024-01-25T04:38:28.121" v="81" actId="1076"/>
          <ac:grpSpMkLst>
            <pc:docMk/>
            <pc:sldMk cId="2159846744" sldId="5432"/>
            <ac:grpSpMk id="9" creationId="{A2DAB76E-3D30-3215-8B5F-5C6CB7A2A886}"/>
          </ac:grpSpMkLst>
        </pc:grpChg>
        <pc:picChg chg="mod">
          <ac:chgData name="Laura Hernandez" userId="S::lhernandez@arellanoassociates.com::88640c5b-9a57-47b2-a1fd-b6bc70e54590" providerId="AD" clId="Web-{501CCD72-4654-B277-83F7-43F52BF4967E}" dt="2024-01-25T04:38:43.778" v="86" actId="1076"/>
          <ac:picMkLst>
            <pc:docMk/>
            <pc:sldMk cId="2159846744" sldId="5432"/>
            <ac:picMk id="17" creationId="{F64AA782-2A8C-881D-C9AC-E3F111A42257}"/>
          </ac:picMkLst>
        </pc:picChg>
      </pc:sldChg>
      <pc:sldChg chg="modSp">
        <pc:chgData name="Laura Hernandez" userId="S::lhernandez@arellanoassociates.com::88640c5b-9a57-47b2-a1fd-b6bc70e54590" providerId="AD" clId="Web-{501CCD72-4654-B277-83F7-43F52BF4967E}" dt="2024-01-25T04:32:59.890" v="19" actId="20577"/>
        <pc:sldMkLst>
          <pc:docMk/>
          <pc:sldMk cId="4258592526" sldId="2147378516"/>
        </pc:sldMkLst>
        <pc:spChg chg="mod">
          <ac:chgData name="Laura Hernandez" userId="S::lhernandez@arellanoassociates.com::88640c5b-9a57-47b2-a1fd-b6bc70e54590" providerId="AD" clId="Web-{501CCD72-4654-B277-83F7-43F52BF4967E}" dt="2024-01-25T04:32:59.890" v="19" actId="20577"/>
          <ac:spMkLst>
            <pc:docMk/>
            <pc:sldMk cId="4258592526" sldId="2147378516"/>
            <ac:spMk id="5" creationId="{1BAF5DDE-6E6F-8708-F4EA-8B9493EE7F53}"/>
          </ac:spMkLst>
        </pc:spChg>
      </pc:sldChg>
      <pc:sldChg chg="modSp">
        <pc:chgData name="Laura Hernandez" userId="S::lhernandez@arellanoassociates.com::88640c5b-9a57-47b2-a1fd-b6bc70e54590" providerId="AD" clId="Web-{501CCD72-4654-B277-83F7-43F52BF4967E}" dt="2024-01-25T04:36:41.727" v="59" actId="1076"/>
        <pc:sldMkLst>
          <pc:docMk/>
          <pc:sldMk cId="2459789180" sldId="2147378711"/>
        </pc:sldMkLst>
        <pc:spChg chg="mod">
          <ac:chgData name="Laura Hernandez" userId="S::lhernandez@arellanoassociates.com::88640c5b-9a57-47b2-a1fd-b6bc70e54590" providerId="AD" clId="Web-{501CCD72-4654-B277-83F7-43F52BF4967E}" dt="2024-01-25T04:35:45.740" v="50" actId="1076"/>
          <ac:spMkLst>
            <pc:docMk/>
            <pc:sldMk cId="2459789180" sldId="2147378711"/>
            <ac:spMk id="8" creationId="{90DC7335-E2EF-291B-D5A5-946FDEA18846}"/>
          </ac:spMkLst>
        </pc:spChg>
        <pc:spChg chg="mod">
          <ac:chgData name="Laura Hernandez" userId="S::lhernandez@arellanoassociates.com::88640c5b-9a57-47b2-a1fd-b6bc70e54590" providerId="AD" clId="Web-{501CCD72-4654-B277-83F7-43F52BF4967E}" dt="2024-01-25T04:36:23.585" v="56" actId="1076"/>
          <ac:spMkLst>
            <pc:docMk/>
            <pc:sldMk cId="2459789180" sldId="2147378711"/>
            <ac:spMk id="14" creationId="{A214D4FF-7213-D237-0611-D07002F24B4D}"/>
          </ac:spMkLst>
        </pc:spChg>
        <pc:spChg chg="mod">
          <ac:chgData name="Laura Hernandez" userId="S::lhernandez@arellanoassociates.com::88640c5b-9a57-47b2-a1fd-b6bc70e54590" providerId="AD" clId="Web-{501CCD72-4654-B277-83F7-43F52BF4967E}" dt="2024-01-25T04:36:41.727" v="59" actId="1076"/>
          <ac:spMkLst>
            <pc:docMk/>
            <pc:sldMk cId="2459789180" sldId="2147378711"/>
            <ac:spMk id="34" creationId="{E25E32AF-36E8-1118-688D-AD679334ECB3}"/>
          </ac:spMkLst>
        </pc:spChg>
        <pc:spChg chg="mod">
          <ac:chgData name="Laura Hernandez" userId="S::lhernandez@arellanoassociates.com::88640c5b-9a57-47b2-a1fd-b6bc70e54590" providerId="AD" clId="Web-{501CCD72-4654-B277-83F7-43F52BF4967E}" dt="2024-01-25T04:36:00.834" v="52" actId="1076"/>
          <ac:spMkLst>
            <pc:docMk/>
            <pc:sldMk cId="2459789180" sldId="2147378711"/>
            <ac:spMk id="46" creationId="{96907C65-80D7-EE59-434B-7D5B6FB16762}"/>
          </ac:spMkLst>
        </pc:spChg>
        <pc:grpChg chg="mod">
          <ac:chgData name="Laura Hernandez" userId="S::lhernandez@arellanoassociates.com::88640c5b-9a57-47b2-a1fd-b6bc70e54590" providerId="AD" clId="Web-{501CCD72-4654-B277-83F7-43F52BF4967E}" dt="2024-01-25T04:35:09.489" v="39" actId="1076"/>
          <ac:grpSpMkLst>
            <pc:docMk/>
            <pc:sldMk cId="2459789180" sldId="2147378711"/>
            <ac:grpSpMk id="37" creationId="{ED372943-CCDA-3710-6B2E-6968F3D63D53}"/>
          </ac:grpSpMkLst>
        </pc:grpChg>
        <pc:picChg chg="mod">
          <ac:chgData name="Laura Hernandez" userId="S::lhernandez@arellanoassociates.com::88640c5b-9a57-47b2-a1fd-b6bc70e54590" providerId="AD" clId="Web-{501CCD72-4654-B277-83F7-43F52BF4967E}" dt="2024-01-25T04:36:32.554" v="58" actId="1076"/>
          <ac:picMkLst>
            <pc:docMk/>
            <pc:sldMk cId="2459789180" sldId="2147378711"/>
            <ac:picMk id="35" creationId="{2C4C4BE9-2993-689C-1F93-5C1B6F91300B}"/>
          </ac:picMkLst>
        </pc:picChg>
        <pc:picChg chg="mod">
          <ac:chgData name="Laura Hernandez" userId="S::lhernandez@arellanoassociates.com::88640c5b-9a57-47b2-a1fd-b6bc70e54590" providerId="AD" clId="Web-{501CCD72-4654-B277-83F7-43F52BF4967E}" dt="2024-01-25T04:35:48.615" v="51" actId="1076"/>
          <ac:picMkLst>
            <pc:docMk/>
            <pc:sldMk cId="2459789180" sldId="2147378711"/>
            <ac:picMk id="48" creationId="{1ADE0783-EFDC-E84F-EDA0-EF5A145EB18D}"/>
          </ac:picMkLst>
        </pc:picChg>
      </pc:sldChg>
    </pc:docChg>
  </pc:docChgLst>
  <pc:docChgLst>
    <pc:chgData name="Parker Wojciechowski" userId="S::pwojciechowski@arellanoassociates.com::0ee85f19-1133-4b1e-9b12-402fd72a6075" providerId="AD" clId="Web-{9EB800FC-3129-2663-B963-932F5FEED3D4}"/>
    <pc:docChg chg="addSld delSld modSld">
      <pc:chgData name="Parker Wojciechowski" userId="S::pwojciechowski@arellanoassociates.com::0ee85f19-1133-4b1e-9b12-402fd72a6075" providerId="AD" clId="Web-{9EB800FC-3129-2663-B963-932F5FEED3D4}" dt="2023-12-28T22:26:23.569" v="7"/>
      <pc:docMkLst>
        <pc:docMk/>
      </pc:docMkLst>
      <pc:sldChg chg="modSp del">
        <pc:chgData name="Parker Wojciechowski" userId="S::pwojciechowski@arellanoassociates.com::0ee85f19-1133-4b1e-9b12-402fd72a6075" providerId="AD" clId="Web-{9EB800FC-3129-2663-B963-932F5FEED3D4}" dt="2023-12-28T22:26:23.569" v="7"/>
        <pc:sldMkLst>
          <pc:docMk/>
          <pc:sldMk cId="109857222" sldId="256"/>
        </pc:sldMkLst>
        <pc:spChg chg="mod">
          <ac:chgData name="Parker Wojciechowski" userId="S::pwojciechowski@arellanoassociates.com::0ee85f19-1133-4b1e-9b12-402fd72a6075" providerId="AD" clId="Web-{9EB800FC-3129-2663-B963-932F5FEED3D4}" dt="2023-12-28T22:26:00.740" v="6" actId="20577"/>
          <ac:spMkLst>
            <pc:docMk/>
            <pc:sldMk cId="109857222" sldId="256"/>
            <ac:spMk id="2" creationId="{00000000-0000-0000-0000-000000000000}"/>
          </ac:spMkLst>
        </pc:spChg>
      </pc:sldChg>
      <pc:sldChg chg="add replId">
        <pc:chgData name="Parker Wojciechowski" userId="S::pwojciechowski@arellanoassociates.com::0ee85f19-1133-4b1e-9b12-402fd72a6075" providerId="AD" clId="Web-{9EB800FC-3129-2663-B963-932F5FEED3D4}" dt="2023-12-28T22:25:44.567" v="0"/>
        <pc:sldMkLst>
          <pc:docMk/>
          <pc:sldMk cId="2378586008" sldId="2147378554"/>
        </pc:sldMkLst>
      </pc:sldChg>
    </pc:docChg>
  </pc:docChgLst>
  <pc:docChgLst>
    <pc:chgData name="Parker Wojciechowski" userId="S::pwojciechowski@arellanoassociates.com::0ee85f19-1133-4b1e-9b12-402fd72a6075" providerId="AD" clId="Web-{1B65EF97-64BA-4D95-8F0B-238EEF7B2323}"/>
    <pc:docChg chg="addSld delSld modSld addMainMaster modMainMaster">
      <pc:chgData name="Parker Wojciechowski" userId="S::pwojciechowski@arellanoassociates.com::0ee85f19-1133-4b1e-9b12-402fd72a6075" providerId="AD" clId="Web-{1B65EF97-64BA-4D95-8F0B-238EEF7B2323}" dt="2023-12-20T23:29:57.487" v="185"/>
      <pc:docMkLst>
        <pc:docMk/>
      </pc:docMkLst>
      <pc:sldChg chg="delSp modSp">
        <pc:chgData name="Parker Wojciechowski" userId="S::pwojciechowski@arellanoassociates.com::0ee85f19-1133-4b1e-9b12-402fd72a6075" providerId="AD" clId="Web-{1B65EF97-64BA-4D95-8F0B-238EEF7B2323}" dt="2023-12-20T23:06:25.445" v="8" actId="20577"/>
        <pc:sldMkLst>
          <pc:docMk/>
          <pc:sldMk cId="109857222" sldId="256"/>
        </pc:sldMkLst>
        <pc:spChg chg="mod">
          <ac:chgData name="Parker Wojciechowski" userId="S::pwojciechowski@arellanoassociates.com::0ee85f19-1133-4b1e-9b12-402fd72a6075" providerId="AD" clId="Web-{1B65EF97-64BA-4D95-8F0B-238EEF7B2323}" dt="2023-12-20T23:06:25.445" v="8" actId="20577"/>
          <ac:spMkLst>
            <pc:docMk/>
            <pc:sldMk cId="109857222" sldId="256"/>
            <ac:spMk id="2" creationId="{00000000-0000-0000-0000-000000000000}"/>
          </ac:spMkLst>
        </pc:spChg>
        <pc:spChg chg="del">
          <ac:chgData name="Parker Wojciechowski" userId="S::pwojciechowski@arellanoassociates.com::0ee85f19-1133-4b1e-9b12-402fd72a6075" providerId="AD" clId="Web-{1B65EF97-64BA-4D95-8F0B-238EEF7B2323}" dt="2023-12-20T23:05:44.460" v="0"/>
          <ac:spMkLst>
            <pc:docMk/>
            <pc:sldMk cId="109857222" sldId="256"/>
            <ac:spMk id="3" creationId="{00000000-0000-0000-0000-000000000000}"/>
          </ac:spMkLst>
        </pc:spChg>
      </pc:sldChg>
      <pc:sldChg chg="add">
        <pc:chgData name="Parker Wojciechowski" userId="S::pwojciechowski@arellanoassociates.com::0ee85f19-1133-4b1e-9b12-402fd72a6075" providerId="AD" clId="Web-{1B65EF97-64BA-4D95-8F0B-238EEF7B2323}" dt="2023-12-20T23:13:48.833" v="60"/>
        <pc:sldMkLst>
          <pc:docMk/>
          <pc:sldMk cId="2096947032" sldId="260"/>
        </pc:sldMkLst>
      </pc:sldChg>
      <pc:sldChg chg="add">
        <pc:chgData name="Parker Wojciechowski" userId="S::pwojciechowski@arellanoassociates.com::0ee85f19-1133-4b1e-9b12-402fd72a6075" providerId="AD" clId="Web-{1B65EF97-64BA-4D95-8F0B-238EEF7B2323}" dt="2023-12-20T23:21:48.269" v="124"/>
        <pc:sldMkLst>
          <pc:docMk/>
          <pc:sldMk cId="3354123805" sldId="295"/>
        </pc:sldMkLst>
      </pc:sldChg>
      <pc:sldChg chg="add">
        <pc:chgData name="Parker Wojciechowski" userId="S::pwojciechowski@arellanoassociates.com::0ee85f19-1133-4b1e-9b12-402fd72a6075" providerId="AD" clId="Web-{1B65EF97-64BA-4D95-8F0B-238EEF7B2323}" dt="2023-12-20T23:21:48.144" v="122"/>
        <pc:sldMkLst>
          <pc:docMk/>
          <pc:sldMk cId="3962754648" sldId="309"/>
        </pc:sldMkLst>
      </pc:sldChg>
      <pc:sldChg chg="add">
        <pc:chgData name="Parker Wojciechowski" userId="S::pwojciechowski@arellanoassociates.com::0ee85f19-1133-4b1e-9b12-402fd72a6075" providerId="AD" clId="Web-{1B65EF97-64BA-4D95-8F0B-238EEF7B2323}" dt="2023-12-20T23:21:46.004" v="112"/>
        <pc:sldMkLst>
          <pc:docMk/>
          <pc:sldMk cId="3935497769" sldId="319"/>
        </pc:sldMkLst>
      </pc:sldChg>
      <pc:sldChg chg="add">
        <pc:chgData name="Parker Wojciechowski" userId="S::pwojciechowski@arellanoassociates.com::0ee85f19-1133-4b1e-9b12-402fd72a6075" providerId="AD" clId="Web-{1B65EF97-64BA-4D95-8F0B-238EEF7B2323}" dt="2023-12-20T23:21:45.941" v="111"/>
        <pc:sldMkLst>
          <pc:docMk/>
          <pc:sldMk cId="649735304" sldId="320"/>
        </pc:sldMkLst>
      </pc:sldChg>
      <pc:sldChg chg="add">
        <pc:chgData name="Parker Wojciechowski" userId="S::pwojciechowski@arellanoassociates.com::0ee85f19-1133-4b1e-9b12-402fd72a6075" providerId="AD" clId="Web-{1B65EF97-64BA-4D95-8F0B-238EEF7B2323}" dt="2023-12-20T23:21:48.254" v="123"/>
        <pc:sldMkLst>
          <pc:docMk/>
          <pc:sldMk cId="612734652" sldId="335"/>
        </pc:sldMkLst>
      </pc:sldChg>
      <pc:sldChg chg="add">
        <pc:chgData name="Parker Wojciechowski" userId="S::pwojciechowski@arellanoassociates.com::0ee85f19-1133-4b1e-9b12-402fd72a6075" providerId="AD" clId="Web-{1B65EF97-64BA-4D95-8F0B-238EEF7B2323}" dt="2023-12-20T23:21:48.098" v="121"/>
        <pc:sldMkLst>
          <pc:docMk/>
          <pc:sldMk cId="2645813032" sldId="351"/>
        </pc:sldMkLst>
      </pc:sldChg>
      <pc:sldChg chg="add">
        <pc:chgData name="Parker Wojciechowski" userId="S::pwojciechowski@arellanoassociates.com::0ee85f19-1133-4b1e-9b12-402fd72a6075" providerId="AD" clId="Web-{1B65EF97-64BA-4D95-8F0B-238EEF7B2323}" dt="2023-12-20T23:21:46.644" v="119"/>
        <pc:sldMkLst>
          <pc:docMk/>
          <pc:sldMk cId="3432699504" sldId="355"/>
        </pc:sldMkLst>
      </pc:sldChg>
      <pc:sldChg chg="add">
        <pc:chgData name="Parker Wojciechowski" userId="S::pwojciechowski@arellanoassociates.com::0ee85f19-1133-4b1e-9b12-402fd72a6075" providerId="AD" clId="Web-{1B65EF97-64BA-4D95-8F0B-238EEF7B2323}" dt="2023-12-20T23:21:48.066" v="120"/>
        <pc:sldMkLst>
          <pc:docMk/>
          <pc:sldMk cId="1704675905" sldId="356"/>
        </pc:sldMkLst>
      </pc:sldChg>
      <pc:sldChg chg="add">
        <pc:chgData name="Parker Wojciechowski" userId="S::pwojciechowski@arellanoassociates.com::0ee85f19-1133-4b1e-9b12-402fd72a6075" providerId="AD" clId="Web-{1B65EF97-64BA-4D95-8F0B-238EEF7B2323}" dt="2023-12-20T23:21:46.394" v="116"/>
        <pc:sldMkLst>
          <pc:docMk/>
          <pc:sldMk cId="325533663" sldId="369"/>
        </pc:sldMkLst>
      </pc:sldChg>
      <pc:sldChg chg="add">
        <pc:chgData name="Parker Wojciechowski" userId="S::pwojciechowski@arellanoassociates.com::0ee85f19-1133-4b1e-9b12-402fd72a6075" providerId="AD" clId="Web-{1B65EF97-64BA-4D95-8F0B-238EEF7B2323}" dt="2023-12-20T23:21:45.723" v="107"/>
        <pc:sldMkLst>
          <pc:docMk/>
          <pc:sldMk cId="2188955724" sldId="372"/>
        </pc:sldMkLst>
      </pc:sldChg>
      <pc:sldChg chg="add">
        <pc:chgData name="Parker Wojciechowski" userId="S::pwojciechowski@arellanoassociates.com::0ee85f19-1133-4b1e-9b12-402fd72a6075" providerId="AD" clId="Web-{1B65EF97-64BA-4D95-8F0B-238EEF7B2323}" dt="2023-12-20T23:21:45.785" v="108"/>
        <pc:sldMkLst>
          <pc:docMk/>
          <pc:sldMk cId="4196018295" sldId="373"/>
        </pc:sldMkLst>
      </pc:sldChg>
      <pc:sldChg chg="add">
        <pc:chgData name="Parker Wojciechowski" userId="S::pwojciechowski@arellanoassociates.com::0ee85f19-1133-4b1e-9b12-402fd72a6075" providerId="AD" clId="Web-{1B65EF97-64BA-4D95-8F0B-238EEF7B2323}" dt="2023-12-20T23:21:45.832" v="109"/>
        <pc:sldMkLst>
          <pc:docMk/>
          <pc:sldMk cId="1823648539" sldId="374"/>
        </pc:sldMkLst>
      </pc:sldChg>
      <pc:sldChg chg="add">
        <pc:chgData name="Parker Wojciechowski" userId="S::pwojciechowski@arellanoassociates.com::0ee85f19-1133-4b1e-9b12-402fd72a6075" providerId="AD" clId="Web-{1B65EF97-64BA-4D95-8F0B-238EEF7B2323}" dt="2023-12-20T23:21:45.879" v="110"/>
        <pc:sldMkLst>
          <pc:docMk/>
          <pc:sldMk cId="1463581574" sldId="375"/>
        </pc:sldMkLst>
      </pc:sldChg>
      <pc:sldChg chg="add">
        <pc:chgData name="Parker Wojciechowski" userId="S::pwojciechowski@arellanoassociates.com::0ee85f19-1133-4b1e-9b12-402fd72a6075" providerId="AD" clId="Web-{1B65EF97-64BA-4D95-8F0B-238EEF7B2323}" dt="2023-12-20T23:21:46.598" v="118"/>
        <pc:sldMkLst>
          <pc:docMk/>
          <pc:sldMk cId="3024143398" sldId="408"/>
        </pc:sldMkLst>
      </pc:sldChg>
      <pc:sldChg chg="add">
        <pc:chgData name="Parker Wojciechowski" userId="S::pwojciechowski@arellanoassociates.com::0ee85f19-1133-4b1e-9b12-402fd72a6075" providerId="AD" clId="Web-{1B65EF97-64BA-4D95-8F0B-238EEF7B2323}" dt="2023-12-20T23:13:48.896" v="62"/>
        <pc:sldMkLst>
          <pc:docMk/>
          <pc:sldMk cId="425596409" sldId="459"/>
        </pc:sldMkLst>
      </pc:sldChg>
      <pc:sldChg chg="add">
        <pc:chgData name="Parker Wojciechowski" userId="S::pwojciechowski@arellanoassociates.com::0ee85f19-1133-4b1e-9b12-402fd72a6075" providerId="AD" clId="Web-{1B65EF97-64BA-4D95-8F0B-238EEF7B2323}" dt="2023-12-20T23:06:58.321" v="9"/>
        <pc:sldMkLst>
          <pc:docMk/>
          <pc:sldMk cId="571905095" sldId="479"/>
        </pc:sldMkLst>
      </pc:sldChg>
      <pc:sldChg chg="add">
        <pc:chgData name="Parker Wojciechowski" userId="S::pwojciechowski@arellanoassociates.com::0ee85f19-1133-4b1e-9b12-402fd72a6075" providerId="AD" clId="Web-{1B65EF97-64BA-4D95-8F0B-238EEF7B2323}" dt="2023-12-20T23:21:46.316" v="115"/>
        <pc:sldMkLst>
          <pc:docMk/>
          <pc:sldMk cId="2059688767" sldId="5050"/>
        </pc:sldMkLst>
      </pc:sldChg>
      <pc:sldChg chg="add">
        <pc:chgData name="Parker Wojciechowski" userId="S::pwojciechowski@arellanoassociates.com::0ee85f19-1133-4b1e-9b12-402fd72a6075" providerId="AD" clId="Web-{1B65EF97-64BA-4D95-8F0B-238EEF7B2323}" dt="2023-12-20T23:21:46.223" v="114"/>
        <pc:sldMkLst>
          <pc:docMk/>
          <pc:sldMk cId="1116690037" sldId="5051"/>
        </pc:sldMkLst>
      </pc:sldChg>
      <pc:sldChg chg="add">
        <pc:chgData name="Parker Wojciechowski" userId="S::pwojciechowski@arellanoassociates.com::0ee85f19-1133-4b1e-9b12-402fd72a6075" providerId="AD" clId="Web-{1B65EF97-64BA-4D95-8F0B-238EEF7B2323}" dt="2023-12-20T23:21:46.113" v="113"/>
        <pc:sldMkLst>
          <pc:docMk/>
          <pc:sldMk cId="3694739160" sldId="5052"/>
        </pc:sldMkLst>
      </pc:sldChg>
      <pc:sldChg chg="add">
        <pc:chgData name="Parker Wojciechowski" userId="S::pwojciechowski@arellanoassociates.com::0ee85f19-1133-4b1e-9b12-402fd72a6075" providerId="AD" clId="Web-{1B65EF97-64BA-4D95-8F0B-238EEF7B2323}" dt="2023-12-20T23:21:44.973" v="95"/>
        <pc:sldMkLst>
          <pc:docMk/>
          <pc:sldMk cId="2507661243" sldId="5054"/>
        </pc:sldMkLst>
      </pc:sldChg>
      <pc:sldChg chg="add">
        <pc:chgData name="Parker Wojciechowski" userId="S::pwojciechowski@arellanoassociates.com::0ee85f19-1133-4b1e-9b12-402fd72a6075" providerId="AD" clId="Web-{1B65EF97-64BA-4D95-8F0B-238EEF7B2323}" dt="2023-12-20T23:21:45.316" v="102"/>
        <pc:sldMkLst>
          <pc:docMk/>
          <pc:sldMk cId="4217509927" sldId="5055"/>
        </pc:sldMkLst>
      </pc:sldChg>
      <pc:sldChg chg="add">
        <pc:chgData name="Parker Wojciechowski" userId="S::pwojciechowski@arellanoassociates.com::0ee85f19-1133-4b1e-9b12-402fd72a6075" providerId="AD" clId="Web-{1B65EF97-64BA-4D95-8F0B-238EEF7B2323}" dt="2023-12-20T23:21:45.566" v="105"/>
        <pc:sldMkLst>
          <pc:docMk/>
          <pc:sldMk cId="2172075026" sldId="5056"/>
        </pc:sldMkLst>
      </pc:sldChg>
      <pc:sldChg chg="add">
        <pc:chgData name="Parker Wojciechowski" userId="S::pwojciechowski@arellanoassociates.com::0ee85f19-1133-4b1e-9b12-402fd72a6075" providerId="AD" clId="Web-{1B65EF97-64BA-4D95-8F0B-238EEF7B2323}" dt="2023-12-20T23:21:45.348" v="103"/>
        <pc:sldMkLst>
          <pc:docMk/>
          <pc:sldMk cId="2209426299" sldId="5057"/>
        </pc:sldMkLst>
      </pc:sldChg>
      <pc:sldChg chg="add">
        <pc:chgData name="Parker Wojciechowski" userId="S::pwojciechowski@arellanoassociates.com::0ee85f19-1133-4b1e-9b12-402fd72a6075" providerId="AD" clId="Web-{1B65EF97-64BA-4D95-8F0B-238EEF7B2323}" dt="2023-12-20T23:21:44.801" v="94"/>
        <pc:sldMkLst>
          <pc:docMk/>
          <pc:sldMk cId="811652626" sldId="5058"/>
        </pc:sldMkLst>
      </pc:sldChg>
      <pc:sldChg chg="add">
        <pc:chgData name="Parker Wojciechowski" userId="S::pwojciechowski@arellanoassociates.com::0ee85f19-1133-4b1e-9b12-402fd72a6075" providerId="AD" clId="Web-{1B65EF97-64BA-4D95-8F0B-238EEF7B2323}" dt="2023-12-20T23:21:44.738" v="93"/>
        <pc:sldMkLst>
          <pc:docMk/>
          <pc:sldMk cId="3931896426" sldId="5059"/>
        </pc:sldMkLst>
      </pc:sldChg>
      <pc:sldChg chg="add">
        <pc:chgData name="Parker Wojciechowski" userId="S::pwojciechowski@arellanoassociates.com::0ee85f19-1133-4b1e-9b12-402fd72a6075" providerId="AD" clId="Web-{1B65EF97-64BA-4D95-8F0B-238EEF7B2323}" dt="2023-12-20T23:21:44.660" v="92"/>
        <pc:sldMkLst>
          <pc:docMk/>
          <pc:sldMk cId="2470222901" sldId="5060"/>
        </pc:sldMkLst>
      </pc:sldChg>
      <pc:sldChg chg="add">
        <pc:chgData name="Parker Wojciechowski" userId="S::pwojciechowski@arellanoassociates.com::0ee85f19-1133-4b1e-9b12-402fd72a6075" providerId="AD" clId="Web-{1B65EF97-64BA-4D95-8F0B-238EEF7B2323}" dt="2023-12-20T23:21:44.566" v="91"/>
        <pc:sldMkLst>
          <pc:docMk/>
          <pc:sldMk cId="4056375457" sldId="5064"/>
        </pc:sldMkLst>
      </pc:sldChg>
      <pc:sldChg chg="add">
        <pc:chgData name="Parker Wojciechowski" userId="S::pwojciechowski@arellanoassociates.com::0ee85f19-1133-4b1e-9b12-402fd72a6075" providerId="AD" clId="Web-{1B65EF97-64BA-4D95-8F0B-238EEF7B2323}" dt="2023-12-20T23:21:44.488" v="90"/>
        <pc:sldMkLst>
          <pc:docMk/>
          <pc:sldMk cId="1868854361" sldId="5065"/>
        </pc:sldMkLst>
      </pc:sldChg>
      <pc:sldChg chg="add">
        <pc:chgData name="Parker Wojciechowski" userId="S::pwojciechowski@arellanoassociates.com::0ee85f19-1133-4b1e-9b12-402fd72a6075" providerId="AD" clId="Web-{1B65EF97-64BA-4D95-8F0B-238EEF7B2323}" dt="2023-12-20T23:21:44.410" v="89"/>
        <pc:sldMkLst>
          <pc:docMk/>
          <pc:sldMk cId="1475838643" sldId="5067"/>
        </pc:sldMkLst>
      </pc:sldChg>
      <pc:sldChg chg="add">
        <pc:chgData name="Parker Wojciechowski" userId="S::pwojciechowski@arellanoassociates.com::0ee85f19-1133-4b1e-9b12-402fd72a6075" providerId="AD" clId="Web-{1B65EF97-64BA-4D95-8F0B-238EEF7B2323}" dt="2023-12-20T23:21:44.160" v="85"/>
        <pc:sldMkLst>
          <pc:docMk/>
          <pc:sldMk cId="1583295555" sldId="5068"/>
        </pc:sldMkLst>
      </pc:sldChg>
      <pc:sldChg chg="add">
        <pc:chgData name="Parker Wojciechowski" userId="S::pwojciechowski@arellanoassociates.com::0ee85f19-1133-4b1e-9b12-402fd72a6075" providerId="AD" clId="Web-{1B65EF97-64BA-4D95-8F0B-238EEF7B2323}" dt="2023-12-20T23:21:45.191" v="100"/>
        <pc:sldMkLst>
          <pc:docMk/>
          <pc:sldMk cId="1066589302" sldId="5071"/>
        </pc:sldMkLst>
      </pc:sldChg>
      <pc:sldChg chg="add">
        <pc:chgData name="Parker Wojciechowski" userId="S::pwojciechowski@arellanoassociates.com::0ee85f19-1133-4b1e-9b12-402fd72a6075" providerId="AD" clId="Web-{1B65EF97-64BA-4D95-8F0B-238EEF7B2323}" dt="2023-12-20T23:21:45.238" v="101"/>
        <pc:sldMkLst>
          <pc:docMk/>
          <pc:sldMk cId="2183318045" sldId="5072"/>
        </pc:sldMkLst>
      </pc:sldChg>
      <pc:sldChg chg="add">
        <pc:chgData name="Parker Wojciechowski" userId="S::pwojciechowski@arellanoassociates.com::0ee85f19-1133-4b1e-9b12-402fd72a6075" providerId="AD" clId="Web-{1B65EF97-64BA-4D95-8F0B-238EEF7B2323}" dt="2023-12-20T23:21:45.051" v="97"/>
        <pc:sldMkLst>
          <pc:docMk/>
          <pc:sldMk cId="1433238118" sldId="5073"/>
        </pc:sldMkLst>
      </pc:sldChg>
      <pc:sldChg chg="add">
        <pc:chgData name="Parker Wojciechowski" userId="S::pwojciechowski@arellanoassociates.com::0ee85f19-1133-4b1e-9b12-402fd72a6075" providerId="AD" clId="Web-{1B65EF97-64BA-4D95-8F0B-238EEF7B2323}" dt="2023-12-20T23:21:45.144" v="99"/>
        <pc:sldMkLst>
          <pc:docMk/>
          <pc:sldMk cId="426899881" sldId="5074"/>
        </pc:sldMkLst>
      </pc:sldChg>
      <pc:sldChg chg="add">
        <pc:chgData name="Parker Wojciechowski" userId="S::pwojciechowski@arellanoassociates.com::0ee85f19-1133-4b1e-9b12-402fd72a6075" providerId="AD" clId="Web-{1B65EF97-64BA-4D95-8F0B-238EEF7B2323}" dt="2023-12-20T23:21:45.098" v="98"/>
        <pc:sldMkLst>
          <pc:docMk/>
          <pc:sldMk cId="1895178418" sldId="5075"/>
        </pc:sldMkLst>
      </pc:sldChg>
      <pc:sldChg chg="add">
        <pc:chgData name="Parker Wojciechowski" userId="S::pwojciechowski@arellanoassociates.com::0ee85f19-1133-4b1e-9b12-402fd72a6075" providerId="AD" clId="Web-{1B65EF97-64BA-4D95-8F0B-238EEF7B2323}" dt="2023-12-20T23:21:46.551" v="117"/>
        <pc:sldMkLst>
          <pc:docMk/>
          <pc:sldMk cId="3946693446" sldId="5076"/>
        </pc:sldMkLst>
      </pc:sldChg>
      <pc:sldChg chg="add">
        <pc:chgData name="Parker Wojciechowski" userId="S::pwojciechowski@arellanoassociates.com::0ee85f19-1133-4b1e-9b12-402fd72a6075" providerId="AD" clId="Web-{1B65EF97-64BA-4D95-8F0B-238EEF7B2323}" dt="2023-12-20T23:21:44.082" v="83"/>
        <pc:sldMkLst>
          <pc:docMk/>
          <pc:sldMk cId="3776086962" sldId="5077"/>
        </pc:sldMkLst>
      </pc:sldChg>
      <pc:sldChg chg="add">
        <pc:chgData name="Parker Wojciechowski" userId="S::pwojciechowski@arellanoassociates.com::0ee85f19-1133-4b1e-9b12-402fd72a6075" providerId="AD" clId="Web-{1B65EF97-64BA-4D95-8F0B-238EEF7B2323}" dt="2023-12-20T23:21:44.004" v="82"/>
        <pc:sldMkLst>
          <pc:docMk/>
          <pc:sldMk cId="2451823401" sldId="5078"/>
        </pc:sldMkLst>
      </pc:sldChg>
      <pc:sldChg chg="add">
        <pc:chgData name="Parker Wojciechowski" userId="S::pwojciechowski@arellanoassociates.com::0ee85f19-1133-4b1e-9b12-402fd72a6075" providerId="AD" clId="Web-{1B65EF97-64BA-4D95-8F0B-238EEF7B2323}" dt="2023-12-20T23:21:44.129" v="84"/>
        <pc:sldMkLst>
          <pc:docMk/>
          <pc:sldMk cId="1985843929" sldId="5079"/>
        </pc:sldMkLst>
      </pc:sldChg>
      <pc:sldChg chg="add">
        <pc:chgData name="Parker Wojciechowski" userId="S::pwojciechowski@arellanoassociates.com::0ee85f19-1133-4b1e-9b12-402fd72a6075" providerId="AD" clId="Web-{1B65EF97-64BA-4D95-8F0B-238EEF7B2323}" dt="2023-12-20T23:21:45.004" v="96"/>
        <pc:sldMkLst>
          <pc:docMk/>
          <pc:sldMk cId="1331503214" sldId="5080"/>
        </pc:sldMkLst>
      </pc:sldChg>
      <pc:sldChg chg="add">
        <pc:chgData name="Parker Wojciechowski" userId="S::pwojciechowski@arellanoassociates.com::0ee85f19-1133-4b1e-9b12-402fd72a6075" providerId="AD" clId="Web-{1B65EF97-64BA-4D95-8F0B-238EEF7B2323}" dt="2023-12-20T23:21:44.285" v="87"/>
        <pc:sldMkLst>
          <pc:docMk/>
          <pc:sldMk cId="270031358" sldId="5082"/>
        </pc:sldMkLst>
      </pc:sldChg>
      <pc:sldChg chg="add">
        <pc:chgData name="Parker Wojciechowski" userId="S::pwojciechowski@arellanoassociates.com::0ee85f19-1133-4b1e-9b12-402fd72a6075" providerId="AD" clId="Web-{1B65EF97-64BA-4D95-8F0B-238EEF7B2323}" dt="2023-12-20T23:21:44.222" v="86"/>
        <pc:sldMkLst>
          <pc:docMk/>
          <pc:sldMk cId="1179786726" sldId="5083"/>
        </pc:sldMkLst>
      </pc:sldChg>
      <pc:sldChg chg="add">
        <pc:chgData name="Parker Wojciechowski" userId="S::pwojciechowski@arellanoassociates.com::0ee85f19-1133-4b1e-9b12-402fd72a6075" providerId="AD" clId="Web-{1B65EF97-64BA-4D95-8F0B-238EEF7B2323}" dt="2023-12-20T23:21:44.316" v="88"/>
        <pc:sldMkLst>
          <pc:docMk/>
          <pc:sldMk cId="4240003647" sldId="5087"/>
        </pc:sldMkLst>
      </pc:sldChg>
      <pc:sldChg chg="add">
        <pc:chgData name="Parker Wojciechowski" userId="S::pwojciechowski@arellanoassociates.com::0ee85f19-1133-4b1e-9b12-402fd72a6075" providerId="AD" clId="Web-{1B65EF97-64BA-4D95-8F0B-238EEF7B2323}" dt="2023-12-20T23:21:43.910" v="81"/>
        <pc:sldMkLst>
          <pc:docMk/>
          <pc:sldMk cId="408459332" sldId="5088"/>
        </pc:sldMkLst>
      </pc:sldChg>
      <pc:sldChg chg="add">
        <pc:chgData name="Parker Wojciechowski" userId="S::pwojciechowski@arellanoassociates.com::0ee85f19-1133-4b1e-9b12-402fd72a6075" providerId="AD" clId="Web-{1B65EF97-64BA-4D95-8F0B-238EEF7B2323}" dt="2023-12-20T23:21:45.629" v="106"/>
        <pc:sldMkLst>
          <pc:docMk/>
          <pc:sldMk cId="4019473640" sldId="5091"/>
        </pc:sldMkLst>
      </pc:sldChg>
      <pc:sldChg chg="add">
        <pc:chgData name="Parker Wojciechowski" userId="S::pwojciechowski@arellanoassociates.com::0ee85f19-1133-4b1e-9b12-402fd72a6075" providerId="AD" clId="Web-{1B65EF97-64BA-4D95-8F0B-238EEF7B2323}" dt="2023-12-20T23:21:45.410" v="104"/>
        <pc:sldMkLst>
          <pc:docMk/>
          <pc:sldMk cId="2675209360" sldId="5092"/>
        </pc:sldMkLst>
      </pc:sldChg>
      <pc:sldChg chg="add">
        <pc:chgData name="Parker Wojciechowski" userId="S::pwojciechowski@arellanoassociates.com::0ee85f19-1133-4b1e-9b12-402fd72a6075" providerId="AD" clId="Web-{1B65EF97-64BA-4D95-8F0B-238EEF7B2323}" dt="2023-12-20T23:24:45.712" v="155"/>
        <pc:sldMkLst>
          <pc:docMk/>
          <pc:sldMk cId="2825382782" sldId="2147377844"/>
        </pc:sldMkLst>
      </pc:sldChg>
      <pc:sldChg chg="add">
        <pc:chgData name="Parker Wojciechowski" userId="S::pwojciechowski@arellanoassociates.com::0ee85f19-1133-4b1e-9b12-402fd72a6075" providerId="AD" clId="Web-{1B65EF97-64BA-4D95-8F0B-238EEF7B2323}" dt="2023-12-20T23:07:25.635" v="36"/>
        <pc:sldMkLst>
          <pc:docMk/>
          <pc:sldMk cId="3888012548" sldId="2147377860"/>
        </pc:sldMkLst>
      </pc:sldChg>
      <pc:sldChg chg="add">
        <pc:chgData name="Parker Wojciechowski" userId="S::pwojciechowski@arellanoassociates.com::0ee85f19-1133-4b1e-9b12-402fd72a6075" providerId="AD" clId="Web-{1B65EF97-64BA-4D95-8F0B-238EEF7B2323}" dt="2023-12-20T23:07:24.010" v="26"/>
        <pc:sldMkLst>
          <pc:docMk/>
          <pc:sldMk cId="1638242039" sldId="2147377883"/>
        </pc:sldMkLst>
      </pc:sldChg>
      <pc:sldChg chg="add">
        <pc:chgData name="Parker Wojciechowski" userId="S::pwojciechowski@arellanoassociates.com::0ee85f19-1133-4b1e-9b12-402fd72a6075" providerId="AD" clId="Web-{1B65EF97-64BA-4D95-8F0B-238EEF7B2323}" dt="2023-12-20T23:07:25.056" v="30"/>
        <pc:sldMkLst>
          <pc:docMk/>
          <pc:sldMk cId="1964285410" sldId="2147377999"/>
        </pc:sldMkLst>
      </pc:sldChg>
      <pc:sldChg chg="add">
        <pc:chgData name="Parker Wojciechowski" userId="S::pwojciechowski@arellanoassociates.com::0ee85f19-1133-4b1e-9b12-402fd72a6075" providerId="AD" clId="Web-{1B65EF97-64BA-4D95-8F0B-238EEF7B2323}" dt="2023-12-20T23:07:25.353" v="31"/>
        <pc:sldMkLst>
          <pc:docMk/>
          <pc:sldMk cId="3158313784" sldId="2147378000"/>
        </pc:sldMkLst>
      </pc:sldChg>
      <pc:sldChg chg="add">
        <pc:chgData name="Parker Wojciechowski" userId="S::pwojciechowski@arellanoassociates.com::0ee85f19-1133-4b1e-9b12-402fd72a6075" providerId="AD" clId="Web-{1B65EF97-64BA-4D95-8F0B-238EEF7B2323}" dt="2023-12-20T23:07:24.760" v="29"/>
        <pc:sldMkLst>
          <pc:docMk/>
          <pc:sldMk cId="4243553664" sldId="2147378006"/>
        </pc:sldMkLst>
      </pc:sldChg>
      <pc:sldChg chg="add">
        <pc:chgData name="Parker Wojciechowski" userId="S::pwojciechowski@arellanoassociates.com::0ee85f19-1133-4b1e-9b12-402fd72a6075" providerId="AD" clId="Web-{1B65EF97-64BA-4D95-8F0B-238EEF7B2323}" dt="2023-12-20T23:07:22.509" v="11"/>
        <pc:sldMkLst>
          <pc:docMk/>
          <pc:sldMk cId="45474645" sldId="2147378007"/>
        </pc:sldMkLst>
      </pc:sldChg>
      <pc:sldChg chg="add">
        <pc:chgData name="Parker Wojciechowski" userId="S::pwojciechowski@arellanoassociates.com::0ee85f19-1133-4b1e-9b12-402fd72a6075" providerId="AD" clId="Web-{1B65EF97-64BA-4D95-8F0B-238EEF7B2323}" dt="2023-12-20T23:07:25.588" v="35"/>
        <pc:sldMkLst>
          <pc:docMk/>
          <pc:sldMk cId="4130174719" sldId="2147378011"/>
        </pc:sldMkLst>
      </pc:sldChg>
      <pc:sldChg chg="add">
        <pc:chgData name="Parker Wojciechowski" userId="S::pwojciechowski@arellanoassociates.com::0ee85f19-1133-4b1e-9b12-402fd72a6075" providerId="AD" clId="Web-{1B65EF97-64BA-4D95-8F0B-238EEF7B2323}" dt="2023-12-20T23:07:25.447" v="33"/>
        <pc:sldMkLst>
          <pc:docMk/>
          <pc:sldMk cId="185034546" sldId="2147378012"/>
        </pc:sldMkLst>
      </pc:sldChg>
      <pc:sldChg chg="add">
        <pc:chgData name="Parker Wojciechowski" userId="S::pwojciechowski@arellanoassociates.com::0ee85f19-1133-4b1e-9b12-402fd72a6075" providerId="AD" clId="Web-{1B65EF97-64BA-4D95-8F0B-238EEF7B2323}" dt="2023-12-20T23:07:22.713" v="14"/>
        <pc:sldMkLst>
          <pc:docMk/>
          <pc:sldMk cId="3818002715" sldId="2147378013"/>
        </pc:sldMkLst>
      </pc:sldChg>
      <pc:sldChg chg="add">
        <pc:chgData name="Parker Wojciechowski" userId="S::pwojciechowski@arellanoassociates.com::0ee85f19-1133-4b1e-9b12-402fd72a6075" providerId="AD" clId="Web-{1B65EF97-64BA-4D95-8F0B-238EEF7B2323}" dt="2023-12-20T23:07:25.541" v="34"/>
        <pc:sldMkLst>
          <pc:docMk/>
          <pc:sldMk cId="1784761924" sldId="2147378014"/>
        </pc:sldMkLst>
      </pc:sldChg>
      <pc:sldChg chg="add">
        <pc:chgData name="Parker Wojciechowski" userId="S::pwojciechowski@arellanoassociates.com::0ee85f19-1133-4b1e-9b12-402fd72a6075" providerId="AD" clId="Web-{1B65EF97-64BA-4D95-8F0B-238EEF7B2323}" dt="2023-12-20T23:07:25.400" v="32"/>
        <pc:sldMkLst>
          <pc:docMk/>
          <pc:sldMk cId="1365639165" sldId="2147378021"/>
        </pc:sldMkLst>
      </pc:sldChg>
      <pc:sldChg chg="add">
        <pc:chgData name="Parker Wojciechowski" userId="S::pwojciechowski@arellanoassociates.com::0ee85f19-1133-4b1e-9b12-402fd72a6075" providerId="AD" clId="Web-{1B65EF97-64BA-4D95-8F0B-238EEF7B2323}" dt="2023-12-20T23:07:24.041" v="27"/>
        <pc:sldMkLst>
          <pc:docMk/>
          <pc:sldMk cId="3332550365" sldId="2147378022"/>
        </pc:sldMkLst>
      </pc:sldChg>
      <pc:sldChg chg="add">
        <pc:chgData name="Parker Wojciechowski" userId="S::pwojciechowski@arellanoassociates.com::0ee85f19-1133-4b1e-9b12-402fd72a6075" providerId="AD" clId="Web-{1B65EF97-64BA-4D95-8F0B-238EEF7B2323}" dt="2023-12-20T23:07:21.869" v="10"/>
        <pc:sldMkLst>
          <pc:docMk/>
          <pc:sldMk cId="1360555646" sldId="2147378023"/>
        </pc:sldMkLst>
      </pc:sldChg>
      <pc:sldChg chg="add">
        <pc:chgData name="Parker Wojciechowski" userId="S::pwojciechowski@arellanoassociates.com::0ee85f19-1133-4b1e-9b12-402fd72a6075" providerId="AD" clId="Web-{1B65EF97-64BA-4D95-8F0B-238EEF7B2323}" dt="2023-12-20T23:07:22.666" v="13"/>
        <pc:sldMkLst>
          <pc:docMk/>
          <pc:sldMk cId="144362893" sldId="2147378037"/>
        </pc:sldMkLst>
      </pc:sldChg>
      <pc:sldChg chg="add">
        <pc:chgData name="Parker Wojciechowski" userId="S::pwojciechowski@arellanoassociates.com::0ee85f19-1133-4b1e-9b12-402fd72a6075" providerId="AD" clId="Web-{1B65EF97-64BA-4D95-8F0B-238EEF7B2323}" dt="2023-12-20T23:07:22.556" v="12"/>
        <pc:sldMkLst>
          <pc:docMk/>
          <pc:sldMk cId="2566913057" sldId="2147378039"/>
        </pc:sldMkLst>
      </pc:sldChg>
      <pc:sldChg chg="add">
        <pc:chgData name="Parker Wojciechowski" userId="S::pwojciechowski@arellanoassociates.com::0ee85f19-1133-4b1e-9b12-402fd72a6075" providerId="AD" clId="Web-{1B65EF97-64BA-4D95-8F0B-238EEF7B2323}" dt="2023-12-20T23:07:23.588" v="21"/>
        <pc:sldMkLst>
          <pc:docMk/>
          <pc:sldMk cId="450678536" sldId="2147378041"/>
        </pc:sldMkLst>
      </pc:sldChg>
      <pc:sldChg chg="add">
        <pc:chgData name="Parker Wojciechowski" userId="S::pwojciechowski@arellanoassociates.com::0ee85f19-1133-4b1e-9b12-402fd72a6075" providerId="AD" clId="Web-{1B65EF97-64BA-4D95-8F0B-238EEF7B2323}" dt="2023-12-20T23:07:22.963" v="16"/>
        <pc:sldMkLst>
          <pc:docMk/>
          <pc:sldMk cId="1321736071" sldId="2147378044"/>
        </pc:sldMkLst>
      </pc:sldChg>
      <pc:sldChg chg="add">
        <pc:chgData name="Parker Wojciechowski" userId="S::pwojciechowski@arellanoassociates.com::0ee85f19-1133-4b1e-9b12-402fd72a6075" providerId="AD" clId="Web-{1B65EF97-64BA-4D95-8F0B-238EEF7B2323}" dt="2023-12-20T23:07:22.822" v="15"/>
        <pc:sldMkLst>
          <pc:docMk/>
          <pc:sldMk cId="1501559071" sldId="2147378047"/>
        </pc:sldMkLst>
      </pc:sldChg>
      <pc:sldChg chg="add">
        <pc:chgData name="Parker Wojciechowski" userId="S::pwojciechowski@arellanoassociates.com::0ee85f19-1133-4b1e-9b12-402fd72a6075" providerId="AD" clId="Web-{1B65EF97-64BA-4D95-8F0B-238EEF7B2323}" dt="2023-12-20T23:07:23.728" v="22"/>
        <pc:sldMkLst>
          <pc:docMk/>
          <pc:sldMk cId="1361601969" sldId="2147378048"/>
        </pc:sldMkLst>
      </pc:sldChg>
      <pc:sldChg chg="add">
        <pc:chgData name="Parker Wojciechowski" userId="S::pwojciechowski@arellanoassociates.com::0ee85f19-1133-4b1e-9b12-402fd72a6075" providerId="AD" clId="Web-{1B65EF97-64BA-4D95-8F0B-238EEF7B2323}" dt="2023-12-20T23:07:23.931" v="25"/>
        <pc:sldMkLst>
          <pc:docMk/>
          <pc:sldMk cId="3457285324" sldId="2147378052"/>
        </pc:sldMkLst>
      </pc:sldChg>
      <pc:sldChg chg="add">
        <pc:chgData name="Parker Wojciechowski" userId="S::pwojciechowski@arellanoassociates.com::0ee85f19-1133-4b1e-9b12-402fd72a6075" providerId="AD" clId="Web-{1B65EF97-64BA-4D95-8F0B-238EEF7B2323}" dt="2023-12-20T23:07:24.463" v="28"/>
        <pc:sldMkLst>
          <pc:docMk/>
          <pc:sldMk cId="3816160720" sldId="2147378054"/>
        </pc:sldMkLst>
      </pc:sldChg>
      <pc:sldChg chg="add">
        <pc:chgData name="Parker Wojciechowski" userId="S::pwojciechowski@arellanoassociates.com::0ee85f19-1133-4b1e-9b12-402fd72a6075" providerId="AD" clId="Web-{1B65EF97-64BA-4D95-8F0B-238EEF7B2323}" dt="2023-12-20T23:07:23.353" v="19"/>
        <pc:sldMkLst>
          <pc:docMk/>
          <pc:sldMk cId="2828800904" sldId="2147378055"/>
        </pc:sldMkLst>
      </pc:sldChg>
      <pc:sldChg chg="add">
        <pc:chgData name="Parker Wojciechowski" userId="S::pwojciechowski@arellanoassociates.com::0ee85f19-1133-4b1e-9b12-402fd72a6075" providerId="AD" clId="Web-{1B65EF97-64BA-4D95-8F0B-238EEF7B2323}" dt="2023-12-20T23:07:23.494" v="20"/>
        <pc:sldMkLst>
          <pc:docMk/>
          <pc:sldMk cId="1819956733" sldId="2147378056"/>
        </pc:sldMkLst>
      </pc:sldChg>
      <pc:sldChg chg="add">
        <pc:chgData name="Parker Wojciechowski" userId="S::pwojciechowski@arellanoassociates.com::0ee85f19-1133-4b1e-9b12-402fd72a6075" providerId="AD" clId="Web-{1B65EF97-64BA-4D95-8F0B-238EEF7B2323}" dt="2023-12-20T23:07:23.088" v="17"/>
        <pc:sldMkLst>
          <pc:docMk/>
          <pc:sldMk cId="1457314217" sldId="2147378057"/>
        </pc:sldMkLst>
      </pc:sldChg>
      <pc:sldChg chg="add">
        <pc:chgData name="Parker Wojciechowski" userId="S::pwojciechowski@arellanoassociates.com::0ee85f19-1133-4b1e-9b12-402fd72a6075" providerId="AD" clId="Web-{1B65EF97-64BA-4D95-8F0B-238EEF7B2323}" dt="2023-12-20T23:07:23.259" v="18"/>
        <pc:sldMkLst>
          <pc:docMk/>
          <pc:sldMk cId="1646134851" sldId="2147378058"/>
        </pc:sldMkLst>
      </pc:sldChg>
      <pc:sldChg chg="add">
        <pc:chgData name="Parker Wojciechowski" userId="S::pwojciechowski@arellanoassociates.com::0ee85f19-1133-4b1e-9b12-402fd72a6075" providerId="AD" clId="Web-{1B65EF97-64BA-4D95-8F0B-238EEF7B2323}" dt="2023-12-20T23:07:23.838" v="24"/>
        <pc:sldMkLst>
          <pc:docMk/>
          <pc:sldMk cId="2246693722" sldId="2147378059"/>
        </pc:sldMkLst>
      </pc:sldChg>
      <pc:sldChg chg="add">
        <pc:chgData name="Parker Wojciechowski" userId="S::pwojciechowski@arellanoassociates.com::0ee85f19-1133-4b1e-9b12-402fd72a6075" providerId="AD" clId="Web-{1B65EF97-64BA-4D95-8F0B-238EEF7B2323}" dt="2023-12-20T23:07:23.760" v="23"/>
        <pc:sldMkLst>
          <pc:docMk/>
          <pc:sldMk cId="2400174401" sldId="2147378075"/>
        </pc:sldMkLst>
      </pc:sldChg>
      <pc:sldChg chg="new del">
        <pc:chgData name="Parker Wojciechowski" userId="S::pwojciechowski@arellanoassociates.com::0ee85f19-1133-4b1e-9b12-402fd72a6075" providerId="AD" clId="Web-{1B65EF97-64BA-4D95-8F0B-238EEF7B2323}" dt="2023-12-20T23:11:25.439" v="40"/>
        <pc:sldMkLst>
          <pc:docMk/>
          <pc:sldMk cId="957776543" sldId="2147378076"/>
        </pc:sldMkLst>
      </pc:sldChg>
      <pc:sldChg chg="modSp add replId">
        <pc:chgData name="Parker Wojciechowski" userId="S::pwojciechowski@arellanoassociates.com::0ee85f19-1133-4b1e-9b12-402fd72a6075" providerId="AD" clId="Web-{1B65EF97-64BA-4D95-8F0B-238EEF7B2323}" dt="2023-12-20T23:14:10.975" v="74" actId="20577"/>
        <pc:sldMkLst>
          <pc:docMk/>
          <pc:sldMk cId="3188363266" sldId="2147378076"/>
        </pc:sldMkLst>
        <pc:spChg chg="mod">
          <ac:chgData name="Parker Wojciechowski" userId="S::pwojciechowski@arellanoassociates.com::0ee85f19-1133-4b1e-9b12-402fd72a6075" providerId="AD" clId="Web-{1B65EF97-64BA-4D95-8F0B-238EEF7B2323}" dt="2023-12-20T23:14:10.975" v="74" actId="20577"/>
          <ac:spMkLst>
            <pc:docMk/>
            <pc:sldMk cId="3188363266" sldId="2147378076"/>
            <ac:spMk id="2" creationId="{05AE8B75-634E-CBE2-D5C1-D9E732B3EBDD}"/>
          </ac:spMkLst>
        </pc:spChg>
      </pc:sldChg>
      <pc:sldChg chg="new del">
        <pc:chgData name="Parker Wojciechowski" userId="S::pwojciechowski@arellanoassociates.com::0ee85f19-1133-4b1e-9b12-402fd72a6075" providerId="AD" clId="Web-{1B65EF97-64BA-4D95-8F0B-238EEF7B2323}" dt="2023-12-20T23:11:09.547" v="38"/>
        <pc:sldMkLst>
          <pc:docMk/>
          <pc:sldMk cId="3188943573" sldId="2147378076"/>
        </pc:sldMkLst>
      </pc:sldChg>
      <pc:sldChg chg="add">
        <pc:chgData name="Parker Wojciechowski" userId="S::pwojciechowski@arellanoassociates.com::0ee85f19-1133-4b1e-9b12-402fd72a6075" providerId="AD" clId="Web-{1B65EF97-64BA-4D95-8F0B-238EEF7B2323}" dt="2023-12-20T23:24:45.462" v="152"/>
        <pc:sldMkLst>
          <pc:docMk/>
          <pc:sldMk cId="2281501096" sldId="2147378156"/>
        </pc:sldMkLst>
      </pc:sldChg>
      <pc:sldChg chg="add">
        <pc:chgData name="Parker Wojciechowski" userId="S::pwojciechowski@arellanoassociates.com::0ee85f19-1133-4b1e-9b12-402fd72a6075" providerId="AD" clId="Web-{1B65EF97-64BA-4D95-8F0B-238EEF7B2323}" dt="2023-12-20T23:24:45.572" v="153"/>
        <pc:sldMkLst>
          <pc:docMk/>
          <pc:sldMk cId="63720154" sldId="2147378160"/>
        </pc:sldMkLst>
      </pc:sldChg>
      <pc:sldChg chg="add">
        <pc:chgData name="Parker Wojciechowski" userId="S::pwojciechowski@arellanoassociates.com::0ee85f19-1133-4b1e-9b12-402fd72a6075" providerId="AD" clId="Web-{1B65EF97-64BA-4D95-8F0B-238EEF7B2323}" dt="2023-12-20T23:24:45.634" v="154"/>
        <pc:sldMkLst>
          <pc:docMk/>
          <pc:sldMk cId="1396572046" sldId="2147378162"/>
        </pc:sldMkLst>
      </pc:sldChg>
      <pc:sldChg chg="add">
        <pc:chgData name="Parker Wojciechowski" userId="S::pwojciechowski@arellanoassociates.com::0ee85f19-1133-4b1e-9b12-402fd72a6075" providerId="AD" clId="Web-{1B65EF97-64BA-4D95-8F0B-238EEF7B2323}" dt="2023-12-20T23:24:44.415" v="143"/>
        <pc:sldMkLst>
          <pc:docMk/>
          <pc:sldMk cId="662429248" sldId="2147378178"/>
        </pc:sldMkLst>
      </pc:sldChg>
      <pc:sldChg chg="add">
        <pc:chgData name="Parker Wojciechowski" userId="S::pwojciechowski@arellanoassociates.com::0ee85f19-1133-4b1e-9b12-402fd72a6075" providerId="AD" clId="Web-{1B65EF97-64BA-4D95-8F0B-238EEF7B2323}" dt="2023-12-20T23:24:44.493" v="144"/>
        <pc:sldMkLst>
          <pc:docMk/>
          <pc:sldMk cId="3642088828" sldId="2147378184"/>
        </pc:sldMkLst>
      </pc:sldChg>
      <pc:sldChg chg="add">
        <pc:chgData name="Parker Wojciechowski" userId="S::pwojciechowski@arellanoassociates.com::0ee85f19-1133-4b1e-9b12-402fd72a6075" providerId="AD" clId="Web-{1B65EF97-64BA-4D95-8F0B-238EEF7B2323}" dt="2023-12-20T23:24:44.118" v="139"/>
        <pc:sldMkLst>
          <pc:docMk/>
          <pc:sldMk cId="370154175" sldId="2147378185"/>
        </pc:sldMkLst>
      </pc:sldChg>
      <pc:sldChg chg="add">
        <pc:chgData name="Parker Wojciechowski" userId="S::pwojciechowski@arellanoassociates.com::0ee85f19-1133-4b1e-9b12-402fd72a6075" providerId="AD" clId="Web-{1B65EF97-64BA-4D95-8F0B-238EEF7B2323}" dt="2023-12-20T23:24:41.759" v="125"/>
        <pc:sldMkLst>
          <pc:docMk/>
          <pc:sldMk cId="4037992282" sldId="2147378190"/>
        </pc:sldMkLst>
      </pc:sldChg>
      <pc:sldChg chg="add">
        <pc:chgData name="Parker Wojciechowski" userId="S::pwojciechowski@arellanoassociates.com::0ee85f19-1133-4b1e-9b12-402fd72a6075" providerId="AD" clId="Web-{1B65EF97-64BA-4D95-8F0B-238EEF7B2323}" dt="2023-12-20T23:24:44.353" v="142"/>
        <pc:sldMkLst>
          <pc:docMk/>
          <pc:sldMk cId="1410857418" sldId="2147378347"/>
        </pc:sldMkLst>
      </pc:sldChg>
      <pc:sldChg chg="add">
        <pc:chgData name="Parker Wojciechowski" userId="S::pwojciechowski@arellanoassociates.com::0ee85f19-1133-4b1e-9b12-402fd72a6075" providerId="AD" clId="Web-{1B65EF97-64BA-4D95-8F0B-238EEF7B2323}" dt="2023-12-20T23:24:45.415" v="151"/>
        <pc:sldMkLst>
          <pc:docMk/>
          <pc:sldMk cId="3826156651" sldId="2147378353"/>
        </pc:sldMkLst>
      </pc:sldChg>
      <pc:sldChg chg="add">
        <pc:chgData name="Parker Wojciechowski" userId="S::pwojciechowski@arellanoassociates.com::0ee85f19-1133-4b1e-9b12-402fd72a6075" providerId="AD" clId="Web-{1B65EF97-64BA-4D95-8F0B-238EEF7B2323}" dt="2023-12-20T23:24:45.040" v="148"/>
        <pc:sldMkLst>
          <pc:docMk/>
          <pc:sldMk cId="2689647106" sldId="2147378354"/>
        </pc:sldMkLst>
      </pc:sldChg>
      <pc:sldChg chg="add">
        <pc:chgData name="Parker Wojciechowski" userId="S::pwojciechowski@arellanoassociates.com::0ee85f19-1133-4b1e-9b12-402fd72a6075" providerId="AD" clId="Web-{1B65EF97-64BA-4D95-8F0B-238EEF7B2323}" dt="2023-12-20T23:24:44.915" v="147"/>
        <pc:sldMkLst>
          <pc:docMk/>
          <pc:sldMk cId="1054739179" sldId="2147378355"/>
        </pc:sldMkLst>
      </pc:sldChg>
      <pc:sldChg chg="add">
        <pc:chgData name="Parker Wojciechowski" userId="S::pwojciechowski@arellanoassociates.com::0ee85f19-1133-4b1e-9b12-402fd72a6075" providerId="AD" clId="Web-{1B65EF97-64BA-4D95-8F0B-238EEF7B2323}" dt="2023-12-20T23:24:44.775" v="146"/>
        <pc:sldMkLst>
          <pc:docMk/>
          <pc:sldMk cId="2474627247" sldId="2147378356"/>
        </pc:sldMkLst>
      </pc:sldChg>
      <pc:sldChg chg="add">
        <pc:chgData name="Parker Wojciechowski" userId="S::pwojciechowski@arellanoassociates.com::0ee85f19-1133-4b1e-9b12-402fd72a6075" providerId="AD" clId="Web-{1B65EF97-64BA-4D95-8F0B-238EEF7B2323}" dt="2023-12-20T23:24:44.634" v="145"/>
        <pc:sldMkLst>
          <pc:docMk/>
          <pc:sldMk cId="2434732323" sldId="2147378357"/>
        </pc:sldMkLst>
      </pc:sldChg>
      <pc:sldChg chg="add">
        <pc:chgData name="Parker Wojciechowski" userId="S::pwojciechowski@arellanoassociates.com::0ee85f19-1133-4b1e-9b12-402fd72a6075" providerId="AD" clId="Web-{1B65EF97-64BA-4D95-8F0B-238EEF7B2323}" dt="2023-12-20T23:24:42.993" v="133"/>
        <pc:sldMkLst>
          <pc:docMk/>
          <pc:sldMk cId="3199121422" sldId="2147378359"/>
        </pc:sldMkLst>
      </pc:sldChg>
      <pc:sldChg chg="add">
        <pc:chgData name="Parker Wojciechowski" userId="S::pwojciechowski@arellanoassociates.com::0ee85f19-1133-4b1e-9b12-402fd72a6075" providerId="AD" clId="Web-{1B65EF97-64BA-4D95-8F0B-238EEF7B2323}" dt="2023-12-20T23:24:43.947" v="138"/>
        <pc:sldMkLst>
          <pc:docMk/>
          <pc:sldMk cId="2532259196" sldId="2147378375"/>
        </pc:sldMkLst>
      </pc:sldChg>
      <pc:sldChg chg="add">
        <pc:chgData name="Parker Wojciechowski" userId="S::pwojciechowski@arellanoassociates.com::0ee85f19-1133-4b1e-9b12-402fd72a6075" providerId="AD" clId="Web-{1B65EF97-64BA-4D95-8F0B-238EEF7B2323}" dt="2023-12-20T23:24:43.837" v="137"/>
        <pc:sldMkLst>
          <pc:docMk/>
          <pc:sldMk cId="1485494537" sldId="2147378376"/>
        </pc:sldMkLst>
      </pc:sldChg>
      <pc:sldChg chg="add">
        <pc:chgData name="Parker Wojciechowski" userId="S::pwojciechowski@arellanoassociates.com::0ee85f19-1133-4b1e-9b12-402fd72a6075" providerId="AD" clId="Web-{1B65EF97-64BA-4D95-8F0B-238EEF7B2323}" dt="2023-12-20T23:24:43.618" v="136"/>
        <pc:sldMkLst>
          <pc:docMk/>
          <pc:sldMk cId="4234499481" sldId="2147378377"/>
        </pc:sldMkLst>
      </pc:sldChg>
      <pc:sldChg chg="add">
        <pc:chgData name="Parker Wojciechowski" userId="S::pwojciechowski@arellanoassociates.com::0ee85f19-1133-4b1e-9b12-402fd72a6075" providerId="AD" clId="Web-{1B65EF97-64BA-4D95-8F0B-238EEF7B2323}" dt="2023-12-20T23:24:43.415" v="135"/>
        <pc:sldMkLst>
          <pc:docMk/>
          <pc:sldMk cId="2652952659" sldId="2147378378"/>
        </pc:sldMkLst>
      </pc:sldChg>
      <pc:sldChg chg="add">
        <pc:chgData name="Parker Wojciechowski" userId="S::pwojciechowski@arellanoassociates.com::0ee85f19-1133-4b1e-9b12-402fd72a6075" providerId="AD" clId="Web-{1B65EF97-64BA-4D95-8F0B-238EEF7B2323}" dt="2023-12-20T23:24:43.212" v="134"/>
        <pc:sldMkLst>
          <pc:docMk/>
          <pc:sldMk cId="376302985" sldId="2147378379"/>
        </pc:sldMkLst>
      </pc:sldChg>
      <pc:sldChg chg="add">
        <pc:chgData name="Parker Wojciechowski" userId="S::pwojciechowski@arellanoassociates.com::0ee85f19-1133-4b1e-9b12-402fd72a6075" providerId="AD" clId="Web-{1B65EF97-64BA-4D95-8F0B-238EEF7B2323}" dt="2023-12-20T23:24:42.775" v="132"/>
        <pc:sldMkLst>
          <pc:docMk/>
          <pc:sldMk cId="46832873" sldId="2147378380"/>
        </pc:sldMkLst>
      </pc:sldChg>
      <pc:sldChg chg="add">
        <pc:chgData name="Parker Wojciechowski" userId="S::pwojciechowski@arellanoassociates.com::0ee85f19-1133-4b1e-9b12-402fd72a6075" providerId="AD" clId="Web-{1B65EF97-64BA-4D95-8F0B-238EEF7B2323}" dt="2023-12-20T23:24:42.322" v="130"/>
        <pc:sldMkLst>
          <pc:docMk/>
          <pc:sldMk cId="23585978" sldId="2147378381"/>
        </pc:sldMkLst>
      </pc:sldChg>
      <pc:sldChg chg="add">
        <pc:chgData name="Parker Wojciechowski" userId="S::pwojciechowski@arellanoassociates.com::0ee85f19-1133-4b1e-9b12-402fd72a6075" providerId="AD" clId="Web-{1B65EF97-64BA-4D95-8F0B-238EEF7B2323}" dt="2023-12-20T23:24:42.228" v="129"/>
        <pc:sldMkLst>
          <pc:docMk/>
          <pc:sldMk cId="3136685358" sldId="2147378382"/>
        </pc:sldMkLst>
      </pc:sldChg>
      <pc:sldChg chg="add">
        <pc:chgData name="Parker Wojciechowski" userId="S::pwojciechowski@arellanoassociates.com::0ee85f19-1133-4b1e-9b12-402fd72a6075" providerId="AD" clId="Web-{1B65EF97-64BA-4D95-8F0B-238EEF7B2323}" dt="2023-12-20T23:24:42.118" v="128"/>
        <pc:sldMkLst>
          <pc:docMk/>
          <pc:sldMk cId="2324113620" sldId="2147378383"/>
        </pc:sldMkLst>
      </pc:sldChg>
      <pc:sldChg chg="add">
        <pc:chgData name="Parker Wojciechowski" userId="S::pwojciechowski@arellanoassociates.com::0ee85f19-1133-4b1e-9b12-402fd72a6075" providerId="AD" clId="Web-{1B65EF97-64BA-4D95-8F0B-238EEF7B2323}" dt="2023-12-20T23:13:48.365" v="55"/>
        <pc:sldMkLst>
          <pc:docMk/>
          <pc:sldMk cId="3054518963" sldId="2147378387"/>
        </pc:sldMkLst>
      </pc:sldChg>
      <pc:sldChg chg="add">
        <pc:chgData name="Parker Wojciechowski" userId="S::pwojciechowski@arellanoassociates.com::0ee85f19-1133-4b1e-9b12-402fd72a6075" providerId="AD" clId="Web-{1B65EF97-64BA-4D95-8F0B-238EEF7B2323}" dt="2023-12-20T23:24:45.181" v="149"/>
        <pc:sldMkLst>
          <pc:docMk/>
          <pc:sldMk cId="4280988429" sldId="2147378388"/>
        </pc:sldMkLst>
      </pc:sldChg>
      <pc:sldChg chg="add">
        <pc:chgData name="Parker Wojciechowski" userId="S::pwojciechowski@arellanoassociates.com::0ee85f19-1133-4b1e-9b12-402fd72a6075" providerId="AD" clId="Web-{1B65EF97-64BA-4D95-8F0B-238EEF7B2323}" dt="2023-12-20T23:24:44.306" v="141"/>
        <pc:sldMkLst>
          <pc:docMk/>
          <pc:sldMk cId="1836654745" sldId="2147378389"/>
        </pc:sldMkLst>
      </pc:sldChg>
      <pc:sldChg chg="add">
        <pc:chgData name="Parker Wojciechowski" userId="S::pwojciechowski@arellanoassociates.com::0ee85f19-1133-4b1e-9b12-402fd72a6075" providerId="AD" clId="Web-{1B65EF97-64BA-4D95-8F0B-238EEF7B2323}" dt="2023-12-20T23:24:41.868" v="126"/>
        <pc:sldMkLst>
          <pc:docMk/>
          <pc:sldMk cId="3580183030" sldId="2147378390"/>
        </pc:sldMkLst>
      </pc:sldChg>
      <pc:sldChg chg="add">
        <pc:chgData name="Parker Wojciechowski" userId="S::pwojciechowski@arellanoassociates.com::0ee85f19-1133-4b1e-9b12-402fd72a6075" providerId="AD" clId="Web-{1B65EF97-64BA-4D95-8F0B-238EEF7B2323}" dt="2023-12-20T23:24:42.572" v="131"/>
        <pc:sldMkLst>
          <pc:docMk/>
          <pc:sldMk cId="3146659210" sldId="2147378393"/>
        </pc:sldMkLst>
      </pc:sldChg>
      <pc:sldChg chg="add">
        <pc:chgData name="Parker Wojciechowski" userId="S::pwojciechowski@arellanoassociates.com::0ee85f19-1133-4b1e-9b12-402fd72a6075" providerId="AD" clId="Web-{1B65EF97-64BA-4D95-8F0B-238EEF7B2323}" dt="2023-12-20T23:24:44.165" v="140"/>
        <pc:sldMkLst>
          <pc:docMk/>
          <pc:sldMk cId="2720570468" sldId="2147378394"/>
        </pc:sldMkLst>
      </pc:sldChg>
      <pc:sldChg chg="add">
        <pc:chgData name="Parker Wojciechowski" userId="S::pwojciechowski@arellanoassociates.com::0ee85f19-1133-4b1e-9b12-402fd72a6075" providerId="AD" clId="Web-{1B65EF97-64BA-4D95-8F0B-238EEF7B2323}" dt="2023-12-20T23:24:41.993" v="127"/>
        <pc:sldMkLst>
          <pc:docMk/>
          <pc:sldMk cId="3517025154" sldId="2147378395"/>
        </pc:sldMkLst>
      </pc:sldChg>
      <pc:sldChg chg="add">
        <pc:chgData name="Parker Wojciechowski" userId="S::pwojciechowski@arellanoassociates.com::0ee85f19-1133-4b1e-9b12-402fd72a6075" providerId="AD" clId="Web-{1B65EF97-64BA-4D95-8F0B-238EEF7B2323}" dt="2023-12-20T23:13:48.724" v="59"/>
        <pc:sldMkLst>
          <pc:docMk/>
          <pc:sldMk cId="2888355837" sldId="2147378433"/>
        </pc:sldMkLst>
      </pc:sldChg>
      <pc:sldChg chg="add">
        <pc:chgData name="Parker Wojciechowski" userId="S::pwojciechowski@arellanoassociates.com::0ee85f19-1133-4b1e-9b12-402fd72a6075" providerId="AD" clId="Web-{1B65EF97-64BA-4D95-8F0B-238EEF7B2323}" dt="2023-12-20T23:13:48.599" v="58"/>
        <pc:sldMkLst>
          <pc:docMk/>
          <pc:sldMk cId="1176002658" sldId="2147378437"/>
        </pc:sldMkLst>
      </pc:sldChg>
      <pc:sldChg chg="add">
        <pc:chgData name="Parker Wojciechowski" userId="S::pwojciechowski@arellanoassociates.com::0ee85f19-1133-4b1e-9b12-402fd72a6075" providerId="AD" clId="Web-{1B65EF97-64BA-4D95-8F0B-238EEF7B2323}" dt="2023-12-20T23:13:48.177" v="53"/>
        <pc:sldMkLst>
          <pc:docMk/>
          <pc:sldMk cId="577906328" sldId="2147378442"/>
        </pc:sldMkLst>
      </pc:sldChg>
      <pc:sldChg chg="add">
        <pc:chgData name="Parker Wojciechowski" userId="S::pwojciechowski@arellanoassociates.com::0ee85f19-1133-4b1e-9b12-402fd72a6075" providerId="AD" clId="Web-{1B65EF97-64BA-4D95-8F0B-238EEF7B2323}" dt="2023-12-20T23:13:47.583" v="46"/>
        <pc:sldMkLst>
          <pc:docMk/>
          <pc:sldMk cId="1956636508" sldId="2147378443"/>
        </pc:sldMkLst>
      </pc:sldChg>
      <pc:sldChg chg="add">
        <pc:chgData name="Parker Wojciechowski" userId="S::pwojciechowski@arellanoassociates.com::0ee85f19-1133-4b1e-9b12-402fd72a6075" providerId="AD" clId="Web-{1B65EF97-64BA-4D95-8F0B-238EEF7B2323}" dt="2023-12-20T23:13:48.865" v="61"/>
        <pc:sldMkLst>
          <pc:docMk/>
          <pc:sldMk cId="1471889082" sldId="2147378448"/>
        </pc:sldMkLst>
      </pc:sldChg>
      <pc:sldChg chg="add">
        <pc:chgData name="Parker Wojciechowski" userId="S::pwojciechowski@arellanoassociates.com::0ee85f19-1133-4b1e-9b12-402fd72a6075" providerId="AD" clId="Web-{1B65EF97-64BA-4D95-8F0B-238EEF7B2323}" dt="2023-12-20T23:13:47.927" v="50"/>
        <pc:sldMkLst>
          <pc:docMk/>
          <pc:sldMk cId="953830732" sldId="2147378453"/>
        </pc:sldMkLst>
      </pc:sldChg>
      <pc:sldChg chg="add">
        <pc:chgData name="Parker Wojciechowski" userId="S::pwojciechowski@arellanoassociates.com::0ee85f19-1133-4b1e-9b12-402fd72a6075" providerId="AD" clId="Web-{1B65EF97-64BA-4D95-8F0B-238EEF7B2323}" dt="2023-12-20T23:13:47.286" v="42"/>
        <pc:sldMkLst>
          <pc:docMk/>
          <pc:sldMk cId="667657187" sldId="2147378454"/>
        </pc:sldMkLst>
      </pc:sldChg>
      <pc:sldChg chg="add">
        <pc:chgData name="Parker Wojciechowski" userId="S::pwojciechowski@arellanoassociates.com::0ee85f19-1133-4b1e-9b12-402fd72a6075" providerId="AD" clId="Web-{1B65EF97-64BA-4D95-8F0B-238EEF7B2323}" dt="2023-12-20T23:13:48.552" v="57"/>
        <pc:sldMkLst>
          <pc:docMk/>
          <pc:sldMk cId="3037900229" sldId="2147378511"/>
        </pc:sldMkLst>
      </pc:sldChg>
      <pc:sldChg chg="add">
        <pc:chgData name="Parker Wojciechowski" userId="S::pwojciechowski@arellanoassociates.com::0ee85f19-1133-4b1e-9b12-402fd72a6075" providerId="AD" clId="Web-{1B65EF97-64BA-4D95-8F0B-238EEF7B2323}" dt="2023-12-20T23:13:48.458" v="56"/>
        <pc:sldMkLst>
          <pc:docMk/>
          <pc:sldMk cId="1458217666" sldId="2147378518"/>
        </pc:sldMkLst>
      </pc:sldChg>
      <pc:sldChg chg="add">
        <pc:chgData name="Parker Wojciechowski" userId="S::pwojciechowski@arellanoassociates.com::0ee85f19-1133-4b1e-9b12-402fd72a6075" providerId="AD" clId="Web-{1B65EF97-64BA-4D95-8F0B-238EEF7B2323}" dt="2023-12-20T23:13:48.130" v="52"/>
        <pc:sldMkLst>
          <pc:docMk/>
          <pc:sldMk cId="4147320387" sldId="2147378519"/>
        </pc:sldMkLst>
      </pc:sldChg>
      <pc:sldChg chg="add">
        <pc:chgData name="Parker Wojciechowski" userId="S::pwojciechowski@arellanoassociates.com::0ee85f19-1133-4b1e-9b12-402fd72a6075" providerId="AD" clId="Web-{1B65EF97-64BA-4D95-8F0B-238EEF7B2323}" dt="2023-12-20T23:13:47.380" v="43"/>
        <pc:sldMkLst>
          <pc:docMk/>
          <pc:sldMk cId="1030503099" sldId="2147378520"/>
        </pc:sldMkLst>
      </pc:sldChg>
      <pc:sldChg chg="add">
        <pc:chgData name="Parker Wojciechowski" userId="S::pwojciechowski@arellanoassociates.com::0ee85f19-1133-4b1e-9b12-402fd72a6075" providerId="AD" clId="Web-{1B65EF97-64BA-4D95-8F0B-238EEF7B2323}" dt="2023-12-20T23:13:47.521" v="45"/>
        <pc:sldMkLst>
          <pc:docMk/>
          <pc:sldMk cId="2955388934" sldId="2147378521"/>
        </pc:sldMkLst>
      </pc:sldChg>
      <pc:sldChg chg="add">
        <pc:chgData name="Parker Wojciechowski" userId="S::pwojciechowski@arellanoassociates.com::0ee85f19-1133-4b1e-9b12-402fd72a6075" providerId="AD" clId="Web-{1B65EF97-64BA-4D95-8F0B-238EEF7B2323}" dt="2023-12-20T23:13:47.693" v="47"/>
        <pc:sldMkLst>
          <pc:docMk/>
          <pc:sldMk cId="3456078457" sldId="2147378522"/>
        </pc:sldMkLst>
      </pc:sldChg>
      <pc:sldChg chg="add">
        <pc:chgData name="Parker Wojciechowski" userId="S::pwojciechowski@arellanoassociates.com::0ee85f19-1133-4b1e-9b12-402fd72a6075" providerId="AD" clId="Web-{1B65EF97-64BA-4D95-8F0B-238EEF7B2323}" dt="2023-12-20T23:13:47.865" v="49"/>
        <pc:sldMkLst>
          <pc:docMk/>
          <pc:sldMk cId="1312359386" sldId="2147378523"/>
        </pc:sldMkLst>
      </pc:sldChg>
      <pc:sldChg chg="add">
        <pc:chgData name="Parker Wojciechowski" userId="S::pwojciechowski@arellanoassociates.com::0ee85f19-1133-4b1e-9b12-402fd72a6075" providerId="AD" clId="Web-{1B65EF97-64BA-4D95-8F0B-238EEF7B2323}" dt="2023-12-20T23:13:48.037" v="51"/>
        <pc:sldMkLst>
          <pc:docMk/>
          <pc:sldMk cId="3979025799" sldId="2147378524"/>
        </pc:sldMkLst>
      </pc:sldChg>
      <pc:sldChg chg="add">
        <pc:chgData name="Parker Wojciechowski" userId="S::pwojciechowski@arellanoassociates.com::0ee85f19-1133-4b1e-9b12-402fd72a6075" providerId="AD" clId="Web-{1B65EF97-64BA-4D95-8F0B-238EEF7B2323}" dt="2023-12-20T23:13:47.755" v="48"/>
        <pc:sldMkLst>
          <pc:docMk/>
          <pc:sldMk cId="3095834487" sldId="2147378525"/>
        </pc:sldMkLst>
      </pc:sldChg>
      <pc:sldChg chg="add">
        <pc:chgData name="Parker Wojciechowski" userId="S::pwojciechowski@arellanoassociates.com::0ee85f19-1133-4b1e-9b12-402fd72a6075" providerId="AD" clId="Web-{1B65EF97-64BA-4D95-8F0B-238EEF7B2323}" dt="2023-12-20T23:13:47.443" v="44"/>
        <pc:sldMkLst>
          <pc:docMk/>
          <pc:sldMk cId="3913535983" sldId="2147378526"/>
        </pc:sldMkLst>
      </pc:sldChg>
      <pc:sldChg chg="add">
        <pc:chgData name="Parker Wojciechowski" userId="S::pwojciechowski@arellanoassociates.com::0ee85f19-1133-4b1e-9b12-402fd72a6075" providerId="AD" clId="Web-{1B65EF97-64BA-4D95-8F0B-238EEF7B2323}" dt="2023-12-20T23:13:48.318" v="54"/>
        <pc:sldMkLst>
          <pc:docMk/>
          <pc:sldMk cId="273907156" sldId="2147378527"/>
        </pc:sldMkLst>
      </pc:sldChg>
      <pc:sldChg chg="modSp add replId">
        <pc:chgData name="Parker Wojciechowski" userId="S::pwojciechowski@arellanoassociates.com::0ee85f19-1133-4b1e-9b12-402fd72a6075" providerId="AD" clId="Web-{1B65EF97-64BA-4D95-8F0B-238EEF7B2323}" dt="2023-12-20T23:18:56.374" v="80" actId="20577"/>
        <pc:sldMkLst>
          <pc:docMk/>
          <pc:sldMk cId="143435095" sldId="2147378528"/>
        </pc:sldMkLst>
        <pc:spChg chg="mod">
          <ac:chgData name="Parker Wojciechowski" userId="S::pwojciechowski@arellanoassociates.com::0ee85f19-1133-4b1e-9b12-402fd72a6075" providerId="AD" clId="Web-{1B65EF97-64BA-4D95-8F0B-238EEF7B2323}" dt="2023-12-20T23:18:56.374" v="80" actId="20577"/>
          <ac:spMkLst>
            <pc:docMk/>
            <pc:sldMk cId="143435095" sldId="2147378528"/>
            <ac:spMk id="2" creationId="{96C5FDEC-7A6A-6642-01C8-635BA01A7C6C}"/>
          </ac:spMkLst>
        </pc:spChg>
      </pc:sldChg>
      <pc:sldChg chg="add">
        <pc:chgData name="Parker Wojciechowski" userId="S::pwojciechowski@arellanoassociates.com::0ee85f19-1133-4b1e-9b12-402fd72a6075" providerId="AD" clId="Web-{1B65EF97-64BA-4D95-8F0B-238EEF7B2323}" dt="2023-12-20T23:24:45.275" v="150"/>
        <pc:sldMkLst>
          <pc:docMk/>
          <pc:sldMk cId="14179936" sldId="2147378529"/>
        </pc:sldMkLst>
      </pc:sldChg>
      <pc:sldChg chg="add">
        <pc:chgData name="Parker Wojciechowski" userId="S::pwojciechowski@arellanoassociates.com::0ee85f19-1133-4b1e-9b12-402fd72a6075" providerId="AD" clId="Web-{1B65EF97-64BA-4D95-8F0B-238EEF7B2323}" dt="2023-12-20T23:24:45.744" v="156"/>
        <pc:sldMkLst>
          <pc:docMk/>
          <pc:sldMk cId="3651038509" sldId="2147378530"/>
        </pc:sldMkLst>
      </pc:sldChg>
      <pc:sldChg chg="modSp add replId">
        <pc:chgData name="Parker Wojciechowski" userId="S::pwojciechowski@arellanoassociates.com::0ee85f19-1133-4b1e-9b12-402fd72a6075" providerId="AD" clId="Web-{1B65EF97-64BA-4D95-8F0B-238EEF7B2323}" dt="2023-12-20T23:25:38.964" v="160" actId="20577"/>
        <pc:sldMkLst>
          <pc:docMk/>
          <pc:sldMk cId="3569184595" sldId="2147378531"/>
        </pc:sldMkLst>
        <pc:spChg chg="mod">
          <ac:chgData name="Parker Wojciechowski" userId="S::pwojciechowski@arellanoassociates.com::0ee85f19-1133-4b1e-9b12-402fd72a6075" providerId="AD" clId="Web-{1B65EF97-64BA-4D95-8F0B-238EEF7B2323}" dt="2023-12-20T23:25:38.964" v="160" actId="20577"/>
          <ac:spMkLst>
            <pc:docMk/>
            <pc:sldMk cId="3569184595" sldId="2147378531"/>
            <ac:spMk id="2" creationId="{809AFDE9-0C57-724D-E95D-8FD4C215ADA7}"/>
          </ac:spMkLst>
        </pc:spChg>
      </pc:sldChg>
      <pc:sldChg chg="modSp add replId">
        <pc:chgData name="Parker Wojciechowski" userId="S::pwojciechowski@arellanoassociates.com::0ee85f19-1133-4b1e-9b12-402fd72a6075" providerId="AD" clId="Web-{1B65EF97-64BA-4D95-8F0B-238EEF7B2323}" dt="2023-12-20T23:29:52.003" v="164" actId="20577"/>
        <pc:sldMkLst>
          <pc:docMk/>
          <pc:sldMk cId="2614986479" sldId="2147378532"/>
        </pc:sldMkLst>
        <pc:spChg chg="mod">
          <ac:chgData name="Parker Wojciechowski" userId="S::pwojciechowski@arellanoassociates.com::0ee85f19-1133-4b1e-9b12-402fd72a6075" providerId="AD" clId="Web-{1B65EF97-64BA-4D95-8F0B-238EEF7B2323}" dt="2023-12-20T23:29:52.003" v="164" actId="20577"/>
          <ac:spMkLst>
            <pc:docMk/>
            <pc:sldMk cId="2614986479" sldId="2147378532"/>
            <ac:spMk id="2" creationId="{4D687C71-8F6B-A5F6-F1F2-FCE1690C631F}"/>
          </ac:spMkLst>
        </pc:spChg>
      </pc:sldChg>
      <pc:sldChg chg="add">
        <pc:chgData name="Parker Wojciechowski" userId="S::pwojciechowski@arellanoassociates.com::0ee85f19-1133-4b1e-9b12-402fd72a6075" providerId="AD" clId="Web-{1B65EF97-64BA-4D95-8F0B-238EEF7B2323}" dt="2023-12-20T23:29:55.628" v="165"/>
        <pc:sldMkLst>
          <pc:docMk/>
          <pc:sldMk cId="1136306853" sldId="2147378533"/>
        </pc:sldMkLst>
      </pc:sldChg>
      <pc:sldChg chg="add">
        <pc:chgData name="Parker Wojciechowski" userId="S::pwojciechowski@arellanoassociates.com::0ee85f19-1133-4b1e-9b12-402fd72a6075" providerId="AD" clId="Web-{1B65EF97-64BA-4D95-8F0B-238EEF7B2323}" dt="2023-12-20T23:29:55.753" v="166"/>
        <pc:sldMkLst>
          <pc:docMk/>
          <pc:sldMk cId="2144635729" sldId="2147378534"/>
        </pc:sldMkLst>
      </pc:sldChg>
      <pc:sldChg chg="add">
        <pc:chgData name="Parker Wojciechowski" userId="S::pwojciechowski@arellanoassociates.com::0ee85f19-1133-4b1e-9b12-402fd72a6075" providerId="AD" clId="Web-{1B65EF97-64BA-4D95-8F0B-238EEF7B2323}" dt="2023-12-20T23:29:55.815" v="167"/>
        <pc:sldMkLst>
          <pc:docMk/>
          <pc:sldMk cId="3410343690" sldId="2147378535"/>
        </pc:sldMkLst>
      </pc:sldChg>
      <pc:sldChg chg="add">
        <pc:chgData name="Parker Wojciechowski" userId="S::pwojciechowski@arellanoassociates.com::0ee85f19-1133-4b1e-9b12-402fd72a6075" providerId="AD" clId="Web-{1B65EF97-64BA-4D95-8F0B-238EEF7B2323}" dt="2023-12-20T23:29:55.893" v="168"/>
        <pc:sldMkLst>
          <pc:docMk/>
          <pc:sldMk cId="1403166290" sldId="2147378536"/>
        </pc:sldMkLst>
      </pc:sldChg>
      <pc:sldChg chg="add">
        <pc:chgData name="Parker Wojciechowski" userId="S::pwojciechowski@arellanoassociates.com::0ee85f19-1133-4b1e-9b12-402fd72a6075" providerId="AD" clId="Web-{1B65EF97-64BA-4D95-8F0B-238EEF7B2323}" dt="2023-12-20T23:29:55.956" v="169"/>
        <pc:sldMkLst>
          <pc:docMk/>
          <pc:sldMk cId="3802923552" sldId="2147378537"/>
        </pc:sldMkLst>
      </pc:sldChg>
      <pc:sldChg chg="add">
        <pc:chgData name="Parker Wojciechowski" userId="S::pwojciechowski@arellanoassociates.com::0ee85f19-1133-4b1e-9b12-402fd72a6075" providerId="AD" clId="Web-{1B65EF97-64BA-4D95-8F0B-238EEF7B2323}" dt="2023-12-20T23:29:56.065" v="170"/>
        <pc:sldMkLst>
          <pc:docMk/>
          <pc:sldMk cId="2458054248" sldId="2147378538"/>
        </pc:sldMkLst>
      </pc:sldChg>
      <pc:sldChg chg="add">
        <pc:chgData name="Parker Wojciechowski" userId="S::pwojciechowski@arellanoassociates.com::0ee85f19-1133-4b1e-9b12-402fd72a6075" providerId="AD" clId="Web-{1B65EF97-64BA-4D95-8F0B-238EEF7B2323}" dt="2023-12-20T23:29:56.128" v="171"/>
        <pc:sldMkLst>
          <pc:docMk/>
          <pc:sldMk cId="1041124270" sldId="2147378539"/>
        </pc:sldMkLst>
      </pc:sldChg>
      <pc:sldChg chg="add">
        <pc:chgData name="Parker Wojciechowski" userId="S::pwojciechowski@arellanoassociates.com::0ee85f19-1133-4b1e-9b12-402fd72a6075" providerId="AD" clId="Web-{1B65EF97-64BA-4D95-8F0B-238EEF7B2323}" dt="2023-12-20T23:29:56.237" v="172"/>
        <pc:sldMkLst>
          <pc:docMk/>
          <pc:sldMk cId="3991960731" sldId="2147378540"/>
        </pc:sldMkLst>
      </pc:sldChg>
      <pc:sldChg chg="add">
        <pc:chgData name="Parker Wojciechowski" userId="S::pwojciechowski@arellanoassociates.com::0ee85f19-1133-4b1e-9b12-402fd72a6075" providerId="AD" clId="Web-{1B65EF97-64BA-4D95-8F0B-238EEF7B2323}" dt="2023-12-20T23:29:56.315" v="173"/>
        <pc:sldMkLst>
          <pc:docMk/>
          <pc:sldMk cId="1521047369" sldId="2147378541"/>
        </pc:sldMkLst>
      </pc:sldChg>
      <pc:sldChg chg="add">
        <pc:chgData name="Parker Wojciechowski" userId="S::pwojciechowski@arellanoassociates.com::0ee85f19-1133-4b1e-9b12-402fd72a6075" providerId="AD" clId="Web-{1B65EF97-64BA-4D95-8F0B-238EEF7B2323}" dt="2023-12-20T23:29:56.425" v="174"/>
        <pc:sldMkLst>
          <pc:docMk/>
          <pc:sldMk cId="3042187868" sldId="2147378542"/>
        </pc:sldMkLst>
      </pc:sldChg>
      <pc:sldChg chg="add">
        <pc:chgData name="Parker Wojciechowski" userId="S::pwojciechowski@arellanoassociates.com::0ee85f19-1133-4b1e-9b12-402fd72a6075" providerId="AD" clId="Web-{1B65EF97-64BA-4D95-8F0B-238EEF7B2323}" dt="2023-12-20T23:29:56.550" v="175"/>
        <pc:sldMkLst>
          <pc:docMk/>
          <pc:sldMk cId="1542716024" sldId="2147378543"/>
        </pc:sldMkLst>
      </pc:sldChg>
      <pc:sldChg chg="add">
        <pc:chgData name="Parker Wojciechowski" userId="S::pwojciechowski@arellanoassociates.com::0ee85f19-1133-4b1e-9b12-402fd72a6075" providerId="AD" clId="Web-{1B65EF97-64BA-4D95-8F0B-238EEF7B2323}" dt="2023-12-20T23:29:56.612" v="176"/>
        <pc:sldMkLst>
          <pc:docMk/>
          <pc:sldMk cId="2415144319" sldId="2147378544"/>
        </pc:sldMkLst>
      </pc:sldChg>
      <pc:sldChg chg="add">
        <pc:chgData name="Parker Wojciechowski" userId="S::pwojciechowski@arellanoassociates.com::0ee85f19-1133-4b1e-9b12-402fd72a6075" providerId="AD" clId="Web-{1B65EF97-64BA-4D95-8F0B-238EEF7B2323}" dt="2023-12-20T23:29:56.784" v="177"/>
        <pc:sldMkLst>
          <pc:docMk/>
          <pc:sldMk cId="3961309430" sldId="2147378545"/>
        </pc:sldMkLst>
      </pc:sldChg>
      <pc:sldChg chg="add">
        <pc:chgData name="Parker Wojciechowski" userId="S::pwojciechowski@arellanoassociates.com::0ee85f19-1133-4b1e-9b12-402fd72a6075" providerId="AD" clId="Web-{1B65EF97-64BA-4D95-8F0B-238EEF7B2323}" dt="2023-12-20T23:29:56.846" v="178"/>
        <pc:sldMkLst>
          <pc:docMk/>
          <pc:sldMk cId="1064187422" sldId="2147378546"/>
        </pc:sldMkLst>
      </pc:sldChg>
      <pc:sldChg chg="add">
        <pc:chgData name="Parker Wojciechowski" userId="S::pwojciechowski@arellanoassociates.com::0ee85f19-1133-4b1e-9b12-402fd72a6075" providerId="AD" clId="Web-{1B65EF97-64BA-4D95-8F0B-238EEF7B2323}" dt="2023-12-20T23:29:56.956" v="179"/>
        <pc:sldMkLst>
          <pc:docMk/>
          <pc:sldMk cId="1855063001" sldId="2147378547"/>
        </pc:sldMkLst>
      </pc:sldChg>
      <pc:sldChg chg="add">
        <pc:chgData name="Parker Wojciechowski" userId="S::pwojciechowski@arellanoassociates.com::0ee85f19-1133-4b1e-9b12-402fd72a6075" providerId="AD" clId="Web-{1B65EF97-64BA-4D95-8F0B-238EEF7B2323}" dt="2023-12-20T23:29:57.065" v="180"/>
        <pc:sldMkLst>
          <pc:docMk/>
          <pc:sldMk cId="126537629" sldId="2147378548"/>
        </pc:sldMkLst>
      </pc:sldChg>
      <pc:sldChg chg="add">
        <pc:chgData name="Parker Wojciechowski" userId="S::pwojciechowski@arellanoassociates.com::0ee85f19-1133-4b1e-9b12-402fd72a6075" providerId="AD" clId="Web-{1B65EF97-64BA-4D95-8F0B-238EEF7B2323}" dt="2023-12-20T23:29:57.112" v="181"/>
        <pc:sldMkLst>
          <pc:docMk/>
          <pc:sldMk cId="3919835956" sldId="2147378549"/>
        </pc:sldMkLst>
      </pc:sldChg>
      <pc:sldChg chg="add">
        <pc:chgData name="Parker Wojciechowski" userId="S::pwojciechowski@arellanoassociates.com::0ee85f19-1133-4b1e-9b12-402fd72a6075" providerId="AD" clId="Web-{1B65EF97-64BA-4D95-8F0B-238EEF7B2323}" dt="2023-12-20T23:29:57.268" v="182"/>
        <pc:sldMkLst>
          <pc:docMk/>
          <pc:sldMk cId="4093479527" sldId="2147378550"/>
        </pc:sldMkLst>
      </pc:sldChg>
      <pc:sldChg chg="add">
        <pc:chgData name="Parker Wojciechowski" userId="S::pwojciechowski@arellanoassociates.com::0ee85f19-1133-4b1e-9b12-402fd72a6075" providerId="AD" clId="Web-{1B65EF97-64BA-4D95-8F0B-238EEF7B2323}" dt="2023-12-20T23:29:57.378" v="183"/>
        <pc:sldMkLst>
          <pc:docMk/>
          <pc:sldMk cId="4100240272" sldId="2147378551"/>
        </pc:sldMkLst>
      </pc:sldChg>
      <pc:sldChg chg="add">
        <pc:chgData name="Parker Wojciechowski" userId="S::pwojciechowski@arellanoassociates.com::0ee85f19-1133-4b1e-9b12-402fd72a6075" providerId="AD" clId="Web-{1B65EF97-64BA-4D95-8F0B-238EEF7B2323}" dt="2023-12-20T23:29:57.456" v="184"/>
        <pc:sldMkLst>
          <pc:docMk/>
          <pc:sldMk cId="2683381496" sldId="2147378552"/>
        </pc:sldMkLst>
      </pc:sldChg>
      <pc:sldChg chg="add">
        <pc:chgData name="Parker Wojciechowski" userId="S::pwojciechowski@arellanoassociates.com::0ee85f19-1133-4b1e-9b12-402fd72a6075" providerId="AD" clId="Web-{1B65EF97-64BA-4D95-8F0B-238EEF7B2323}" dt="2023-12-20T23:29:57.487" v="185"/>
        <pc:sldMkLst>
          <pc:docMk/>
          <pc:sldMk cId="113174691" sldId="2147378553"/>
        </pc:sldMkLst>
      </pc:sldChg>
      <pc:sldMasterChg chg="modSldLayout">
        <pc:chgData name="Parker Wojciechowski" userId="S::pwojciechowski@arellanoassociates.com::0ee85f19-1133-4b1e-9b12-402fd72a6075" providerId="AD" clId="Web-{1B65EF97-64BA-4D95-8F0B-238EEF7B2323}" dt="2023-12-20T23:06:58.321" v="9"/>
        <pc:sldMasterMkLst>
          <pc:docMk/>
          <pc:sldMasterMk cId="2460954070" sldId="2147483660"/>
        </pc:sldMasterMkLst>
        <pc:sldLayoutChg chg="replId">
          <pc:chgData name="Parker Wojciechowski" userId="S::pwojciechowski@arellanoassociates.com::0ee85f19-1133-4b1e-9b12-402fd72a6075" providerId="AD" clId="Web-{1B65EF97-64BA-4D95-8F0B-238EEF7B2323}" dt="2023-12-20T23:06:58.321" v="9"/>
          <pc:sldLayoutMkLst>
            <pc:docMk/>
            <pc:sldMasterMk cId="2460954070" sldId="2147483660"/>
            <pc:sldLayoutMk cId="3733172339" sldId="2147484014"/>
          </pc:sldLayoutMkLst>
        </pc:sldLayoutChg>
        <pc:sldLayoutChg chg="replId">
          <pc:chgData name="Parker Wojciechowski" userId="S::pwojciechowski@arellanoassociates.com::0ee85f19-1133-4b1e-9b12-402fd72a6075" providerId="AD" clId="Web-{1B65EF97-64BA-4D95-8F0B-238EEF7B2323}" dt="2023-12-20T23:06:58.321" v="9"/>
          <pc:sldLayoutMkLst>
            <pc:docMk/>
            <pc:sldMasterMk cId="2460954070" sldId="2147483660"/>
            <pc:sldLayoutMk cId="3210312558" sldId="2147484015"/>
          </pc:sldLayoutMkLst>
        </pc:sldLayoutChg>
        <pc:sldLayoutChg chg="replId">
          <pc:chgData name="Parker Wojciechowski" userId="S::pwojciechowski@arellanoassociates.com::0ee85f19-1133-4b1e-9b12-402fd72a6075" providerId="AD" clId="Web-{1B65EF97-64BA-4D95-8F0B-238EEF7B2323}" dt="2023-12-20T23:06:58.321" v="9"/>
          <pc:sldLayoutMkLst>
            <pc:docMk/>
            <pc:sldMasterMk cId="2460954070" sldId="2147483660"/>
            <pc:sldLayoutMk cId="3146388984" sldId="2147484016"/>
          </pc:sldLayoutMkLst>
        </pc:sldLayoutChg>
        <pc:sldLayoutChg chg="replId">
          <pc:chgData name="Parker Wojciechowski" userId="S::pwojciechowski@arellanoassociates.com::0ee85f19-1133-4b1e-9b12-402fd72a6075" providerId="AD" clId="Web-{1B65EF97-64BA-4D95-8F0B-238EEF7B2323}" dt="2023-12-20T23:06:58.321" v="9"/>
          <pc:sldLayoutMkLst>
            <pc:docMk/>
            <pc:sldMasterMk cId="2460954070" sldId="2147483660"/>
            <pc:sldLayoutMk cId="3171841454" sldId="2147484017"/>
          </pc:sldLayoutMkLst>
        </pc:sldLayoutChg>
      </pc:sldMasterChg>
      <pc:sldMasterChg chg="add addSldLayout">
        <pc:chgData name="Parker Wojciechowski" userId="S::pwojciechowski@arellanoassociates.com::0ee85f19-1133-4b1e-9b12-402fd72a6075" providerId="AD" clId="Web-{1B65EF97-64BA-4D95-8F0B-238EEF7B2323}" dt="2023-12-20T23:13:47.286" v="42"/>
        <pc:sldMasterMkLst>
          <pc:docMk/>
          <pc:sldMasterMk cId="1960509301" sldId="2147483700"/>
        </pc:sldMasterMkLst>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938795971" sldId="2147483665"/>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618654592" sldId="214748366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881103337" sldId="2147483667"/>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217266799" sldId="2147483668"/>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997198219" sldId="214748367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473220354" sldId="214748367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417381939" sldId="2147483681"/>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013129798" sldId="2147483684"/>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127434259" sldId="2147483685"/>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393116211" sldId="2147483693"/>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955155662" sldId="2147483694"/>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451430112" sldId="2147483695"/>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726295518" sldId="214748369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163072345" sldId="2147483697"/>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697390041" sldId="2147483698"/>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565596991" sldId="214748369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4021102691" sldId="2147483701"/>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039629924" sldId="2147483713"/>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168252325" sldId="2147483717"/>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015987151" sldId="2147483718"/>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22043959" sldId="214748371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707894904" sldId="214748372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209209468" sldId="2147483745"/>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586473234" sldId="2147483760"/>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23856097" sldId="2147483835"/>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938284956" sldId="214748383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506532065" sldId="2147483840"/>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081160933" sldId="2147483841"/>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359898971" sldId="2147483842"/>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682396027" sldId="2147483843"/>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535240208" sldId="214748385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709484581" sldId="2147483857"/>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118828998" sldId="214748386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48420459" sldId="2147483898"/>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16240914" sldId="214748389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795724944" sldId="214748390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053279685" sldId="2147483907"/>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074537554" sldId="2147483908"/>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15140120" sldId="214748390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785838962" sldId="2147483910"/>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1364703863" sldId="2147483966"/>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624101869" sldId="2147483967"/>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2541908232" sldId="2147483998"/>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238805010" sldId="2147483999"/>
          </pc:sldLayoutMkLst>
        </pc:sldLayoutChg>
        <pc:sldLayoutChg chg="add">
          <pc:chgData name="Parker Wojciechowski" userId="S::pwojciechowski@arellanoassociates.com::0ee85f19-1133-4b1e-9b12-402fd72a6075" providerId="AD" clId="Web-{1B65EF97-64BA-4D95-8F0B-238EEF7B2323}" dt="2023-12-20T23:06:58.321" v="9"/>
          <pc:sldLayoutMkLst>
            <pc:docMk/>
            <pc:sldMasterMk cId="1960509301" sldId="2147483700"/>
            <pc:sldLayoutMk cId="3436860365" sldId="2147484013"/>
          </pc:sldLayoutMkLst>
        </pc:sldLayoutChg>
        <pc:sldLayoutChg chg="add">
          <pc:chgData name="Parker Wojciechowski" userId="S::pwojciechowski@arellanoassociates.com::0ee85f19-1133-4b1e-9b12-402fd72a6075" providerId="AD" clId="Web-{1B65EF97-64BA-4D95-8F0B-238EEF7B2323}" dt="2023-12-20T23:13:47.286" v="42"/>
          <pc:sldLayoutMkLst>
            <pc:docMk/>
            <pc:sldMasterMk cId="1960509301" sldId="2147483700"/>
            <pc:sldLayoutMk cId="3117576149" sldId="2147484035"/>
          </pc:sldLayoutMkLst>
        </pc:sldLayoutChg>
      </pc:sldMasterChg>
    </pc:docChg>
  </pc:docChgLst>
  <pc:docChgLst>
    <pc:chgData name="Laura Hernandez" userId="S::lhernandez@arellanoassociates.com::88640c5b-9a57-47b2-a1fd-b6bc70e54590" providerId="AD" clId="Web-{EFE84403-9436-7240-A2D4-8BB78C74E966}"/>
    <pc:docChg chg="modSld">
      <pc:chgData name="Laura Hernandez" userId="S::lhernandez@arellanoassociates.com::88640c5b-9a57-47b2-a1fd-b6bc70e54590" providerId="AD" clId="Web-{EFE84403-9436-7240-A2D4-8BB78C74E966}" dt="2024-02-01T15:57:27.507" v="123" actId="20577"/>
      <pc:docMkLst>
        <pc:docMk/>
      </pc:docMkLst>
      <pc:sldChg chg="addSp delSp modSp">
        <pc:chgData name="Laura Hernandez" userId="S::lhernandez@arellanoassociates.com::88640c5b-9a57-47b2-a1fd-b6bc70e54590" providerId="AD" clId="Web-{EFE84403-9436-7240-A2D4-8BB78C74E966}" dt="2024-02-01T15:54:30.972" v="6" actId="1076"/>
        <pc:sldMkLst>
          <pc:docMk/>
          <pc:sldMk cId="658881262" sldId="5188"/>
        </pc:sldMkLst>
        <pc:grpChg chg="del">
          <ac:chgData name="Laura Hernandez" userId="S::lhernandez@arellanoassociates.com::88640c5b-9a57-47b2-a1fd-b6bc70e54590" providerId="AD" clId="Web-{EFE84403-9436-7240-A2D4-8BB78C74E966}" dt="2024-02-01T15:54:17.331" v="0"/>
          <ac:grpSpMkLst>
            <pc:docMk/>
            <pc:sldMk cId="658881262" sldId="5188"/>
            <ac:grpSpMk id="15" creationId="{08A470B8-117C-939B-3F30-FE284FE25459}"/>
          </ac:grpSpMkLst>
        </pc:grpChg>
        <pc:grpChg chg="del">
          <ac:chgData name="Laura Hernandez" userId="S::lhernandez@arellanoassociates.com::88640c5b-9a57-47b2-a1fd-b6bc70e54590" providerId="AD" clId="Web-{EFE84403-9436-7240-A2D4-8BB78C74E966}" dt="2024-02-01T15:54:22.050" v="3"/>
          <ac:grpSpMkLst>
            <pc:docMk/>
            <pc:sldMk cId="658881262" sldId="5188"/>
            <ac:grpSpMk id="58" creationId="{02EF9BF7-49D2-22DC-C086-E58DFDEAD83C}"/>
          </ac:grpSpMkLst>
        </pc:grpChg>
        <pc:grpChg chg="del">
          <ac:chgData name="Laura Hernandez" userId="S::lhernandez@arellanoassociates.com::88640c5b-9a57-47b2-a1fd-b6bc70e54590" providerId="AD" clId="Web-{EFE84403-9436-7240-A2D4-8BB78C74E966}" dt="2024-02-01T15:54:19.206" v="1"/>
          <ac:grpSpMkLst>
            <pc:docMk/>
            <pc:sldMk cId="658881262" sldId="5188"/>
            <ac:grpSpMk id="60" creationId="{CE7D7DE0-BFD2-3BC7-5DE7-C2F82FE6A30B}"/>
          </ac:grpSpMkLst>
        </pc:grpChg>
        <pc:grpChg chg="del">
          <ac:chgData name="Laura Hernandez" userId="S::lhernandez@arellanoassociates.com::88640c5b-9a57-47b2-a1fd-b6bc70e54590" providerId="AD" clId="Web-{EFE84403-9436-7240-A2D4-8BB78C74E966}" dt="2024-02-01T15:54:22.440" v="4"/>
          <ac:grpSpMkLst>
            <pc:docMk/>
            <pc:sldMk cId="658881262" sldId="5188"/>
            <ac:grpSpMk id="61" creationId="{6D8F8B58-A534-9984-61A9-E538DC73FFBB}"/>
          </ac:grpSpMkLst>
        </pc:grpChg>
        <pc:picChg chg="add mod">
          <ac:chgData name="Laura Hernandez" userId="S::lhernandez@arellanoassociates.com::88640c5b-9a57-47b2-a1fd-b6bc70e54590" providerId="AD" clId="Web-{EFE84403-9436-7240-A2D4-8BB78C74E966}" dt="2024-02-01T15:54:30.972" v="6" actId="1076"/>
          <ac:picMkLst>
            <pc:docMk/>
            <pc:sldMk cId="658881262" sldId="5188"/>
            <ac:picMk id="7" creationId="{CA0EFD70-DE44-0563-DD9B-F211BBD2CF47}"/>
          </ac:picMkLst>
        </pc:picChg>
        <pc:picChg chg="del">
          <ac:chgData name="Laura Hernandez" userId="S::lhernandez@arellanoassociates.com::88640c5b-9a57-47b2-a1fd-b6bc70e54590" providerId="AD" clId="Web-{EFE84403-9436-7240-A2D4-8BB78C74E966}" dt="2024-02-01T15:54:21.690" v="2"/>
          <ac:picMkLst>
            <pc:docMk/>
            <pc:sldMk cId="658881262" sldId="5188"/>
            <ac:picMk id="13" creationId="{A0F2EF19-FB19-DE20-2712-4C671FD8F09C}"/>
          </ac:picMkLst>
        </pc:picChg>
        <pc:picChg chg="del">
          <ac:chgData name="Laura Hernandez" userId="S::lhernandez@arellanoassociates.com::88640c5b-9a57-47b2-a1fd-b6bc70e54590" providerId="AD" clId="Web-{EFE84403-9436-7240-A2D4-8BB78C74E966}" dt="2024-02-01T15:54:17.331" v="0"/>
          <ac:picMkLst>
            <pc:docMk/>
            <pc:sldMk cId="658881262" sldId="5188"/>
            <ac:picMk id="16" creationId="{59E13824-400B-EDDB-6BCA-22CB61615384}"/>
          </ac:picMkLst>
        </pc:picChg>
      </pc:sldChg>
      <pc:sldChg chg="modSp">
        <pc:chgData name="Laura Hernandez" userId="S::lhernandez@arellanoassociates.com::88640c5b-9a57-47b2-a1fd-b6bc70e54590" providerId="AD" clId="Web-{EFE84403-9436-7240-A2D4-8BB78C74E966}" dt="2024-02-01T15:55:28.473" v="31" actId="20577"/>
        <pc:sldMkLst>
          <pc:docMk/>
          <pc:sldMk cId="777123109" sldId="5371"/>
        </pc:sldMkLst>
        <pc:spChg chg="mod">
          <ac:chgData name="Laura Hernandez" userId="S::lhernandez@arellanoassociates.com::88640c5b-9a57-47b2-a1fd-b6bc70e54590" providerId="AD" clId="Web-{EFE84403-9436-7240-A2D4-8BB78C74E966}" dt="2024-02-01T15:55:28.473" v="31" actId="20577"/>
          <ac:spMkLst>
            <pc:docMk/>
            <pc:sldMk cId="777123109" sldId="5371"/>
            <ac:spMk id="49" creationId="{76023FEF-4930-FF5D-3371-D07DF6B34915}"/>
          </ac:spMkLst>
        </pc:spChg>
      </pc:sldChg>
      <pc:sldChg chg="modSp">
        <pc:chgData name="Laura Hernandez" userId="S::lhernandez@arellanoassociates.com::88640c5b-9a57-47b2-a1fd-b6bc70e54590" providerId="AD" clId="Web-{EFE84403-9436-7240-A2D4-8BB78C74E966}" dt="2024-02-01T15:55:53.693" v="62" actId="20577"/>
        <pc:sldMkLst>
          <pc:docMk/>
          <pc:sldMk cId="336223587" sldId="5378"/>
        </pc:sldMkLst>
        <pc:spChg chg="mod">
          <ac:chgData name="Laura Hernandez" userId="S::lhernandez@arellanoassociates.com::88640c5b-9a57-47b2-a1fd-b6bc70e54590" providerId="AD" clId="Web-{EFE84403-9436-7240-A2D4-8BB78C74E966}" dt="2024-02-01T15:55:53.693" v="62" actId="20577"/>
          <ac:spMkLst>
            <pc:docMk/>
            <pc:sldMk cId="336223587" sldId="5378"/>
            <ac:spMk id="11" creationId="{E0959B5A-AEF5-4C47-5886-542EC2A3B17C}"/>
          </ac:spMkLst>
        </pc:spChg>
      </pc:sldChg>
      <pc:sldChg chg="modSp">
        <pc:chgData name="Laura Hernandez" userId="S::lhernandez@arellanoassociates.com::88640c5b-9a57-47b2-a1fd-b6bc70e54590" providerId="AD" clId="Web-{EFE84403-9436-7240-A2D4-8BB78C74E966}" dt="2024-02-01T15:55:46.411" v="57" actId="20577"/>
        <pc:sldMkLst>
          <pc:docMk/>
          <pc:sldMk cId="1740939457" sldId="5384"/>
        </pc:sldMkLst>
        <pc:spChg chg="mod">
          <ac:chgData name="Laura Hernandez" userId="S::lhernandez@arellanoassociates.com::88640c5b-9a57-47b2-a1fd-b6bc70e54590" providerId="AD" clId="Web-{EFE84403-9436-7240-A2D4-8BB78C74E966}" dt="2024-02-01T15:55:46.411" v="57" actId="20577"/>
          <ac:spMkLst>
            <pc:docMk/>
            <pc:sldMk cId="1740939457" sldId="5384"/>
            <ac:spMk id="10" creationId="{60B6B05D-2D39-EA79-9C9B-30724D8A95FF}"/>
          </ac:spMkLst>
        </pc:spChg>
      </pc:sldChg>
      <pc:sldChg chg="modSp">
        <pc:chgData name="Laura Hernandez" userId="S::lhernandez@arellanoassociates.com::88640c5b-9a57-47b2-a1fd-b6bc70e54590" providerId="AD" clId="Web-{EFE84403-9436-7240-A2D4-8BB78C74E966}" dt="2024-02-01T15:55:38.505" v="49" actId="14100"/>
        <pc:sldMkLst>
          <pc:docMk/>
          <pc:sldMk cId="2447539785" sldId="5433"/>
        </pc:sldMkLst>
        <pc:spChg chg="mod">
          <ac:chgData name="Laura Hernandez" userId="S::lhernandez@arellanoassociates.com::88640c5b-9a57-47b2-a1fd-b6bc70e54590" providerId="AD" clId="Web-{EFE84403-9436-7240-A2D4-8BB78C74E966}" dt="2024-02-01T15:55:38.505" v="49" actId="14100"/>
          <ac:spMkLst>
            <pc:docMk/>
            <pc:sldMk cId="2447539785" sldId="5433"/>
            <ac:spMk id="30" creationId="{264BB801-5622-92AA-4812-4518E2B19418}"/>
          </ac:spMkLst>
        </pc:spChg>
      </pc:sldChg>
      <pc:sldChg chg="modSp">
        <pc:chgData name="Laura Hernandez" userId="S::lhernandez@arellanoassociates.com::88640c5b-9a57-47b2-a1fd-b6bc70e54590" providerId="AD" clId="Web-{EFE84403-9436-7240-A2D4-8BB78C74E966}" dt="2024-02-01T15:56:00.380" v="64" actId="20577"/>
        <pc:sldMkLst>
          <pc:docMk/>
          <pc:sldMk cId="7964058" sldId="5437"/>
        </pc:sldMkLst>
        <pc:spChg chg="mod">
          <ac:chgData name="Laura Hernandez" userId="S::lhernandez@arellanoassociates.com::88640c5b-9a57-47b2-a1fd-b6bc70e54590" providerId="AD" clId="Web-{EFE84403-9436-7240-A2D4-8BB78C74E966}" dt="2024-02-01T15:56:00.380" v="64" actId="20577"/>
          <ac:spMkLst>
            <pc:docMk/>
            <pc:sldMk cId="7964058" sldId="5437"/>
            <ac:spMk id="10" creationId="{60B6B05D-2D39-EA79-9C9B-30724D8A95FF}"/>
          </ac:spMkLst>
        </pc:spChg>
      </pc:sldChg>
      <pc:sldChg chg="modSp">
        <pc:chgData name="Laura Hernandez" userId="S::lhernandez@arellanoassociates.com::88640c5b-9a57-47b2-a1fd-b6bc70e54590" providerId="AD" clId="Web-{EFE84403-9436-7240-A2D4-8BB78C74E966}" dt="2024-02-01T15:56:21.412" v="86" actId="14100"/>
        <pc:sldMkLst>
          <pc:docMk/>
          <pc:sldMk cId="2217206737" sldId="5457"/>
        </pc:sldMkLst>
        <pc:spChg chg="mod">
          <ac:chgData name="Laura Hernandez" userId="S::lhernandez@arellanoassociates.com::88640c5b-9a57-47b2-a1fd-b6bc70e54590" providerId="AD" clId="Web-{EFE84403-9436-7240-A2D4-8BB78C74E966}" dt="2024-02-01T15:56:21.412" v="86" actId="14100"/>
          <ac:spMkLst>
            <pc:docMk/>
            <pc:sldMk cId="2217206737" sldId="5457"/>
            <ac:spMk id="39" creationId="{4707CE57-D868-01A5-DC9C-B576E7D6D6BC}"/>
          </ac:spMkLst>
        </pc:spChg>
      </pc:sldChg>
      <pc:sldChg chg="modSp">
        <pc:chgData name="Laura Hernandez" userId="S::lhernandez@arellanoassociates.com::88640c5b-9a57-47b2-a1fd-b6bc70e54590" providerId="AD" clId="Web-{EFE84403-9436-7240-A2D4-8BB78C74E966}" dt="2024-02-01T15:57:03.554" v="108" actId="20577"/>
        <pc:sldMkLst>
          <pc:docMk/>
          <pc:sldMk cId="1065012414" sldId="5465"/>
        </pc:sldMkLst>
        <pc:spChg chg="mod">
          <ac:chgData name="Laura Hernandez" userId="S::lhernandez@arellanoassociates.com::88640c5b-9a57-47b2-a1fd-b6bc70e54590" providerId="AD" clId="Web-{EFE84403-9436-7240-A2D4-8BB78C74E966}" dt="2024-02-01T15:57:03.554" v="108" actId="20577"/>
          <ac:spMkLst>
            <pc:docMk/>
            <pc:sldMk cId="1065012414" sldId="5465"/>
            <ac:spMk id="22" creationId="{47D88DCC-763A-E135-543F-22618062FCFB}"/>
          </ac:spMkLst>
        </pc:spChg>
      </pc:sldChg>
      <pc:sldChg chg="modSp">
        <pc:chgData name="Laura Hernandez" userId="S::lhernandez@arellanoassociates.com::88640c5b-9a57-47b2-a1fd-b6bc70e54590" providerId="AD" clId="Web-{EFE84403-9436-7240-A2D4-8BB78C74E966}" dt="2024-02-01T15:57:10.679" v="113" actId="20577"/>
        <pc:sldMkLst>
          <pc:docMk/>
          <pc:sldMk cId="984158316" sldId="5466"/>
        </pc:sldMkLst>
        <pc:spChg chg="mod">
          <ac:chgData name="Laura Hernandez" userId="S::lhernandez@arellanoassociates.com::88640c5b-9a57-47b2-a1fd-b6bc70e54590" providerId="AD" clId="Web-{EFE84403-9436-7240-A2D4-8BB78C74E966}" dt="2024-02-01T15:57:10.679" v="113" actId="20577"/>
          <ac:spMkLst>
            <pc:docMk/>
            <pc:sldMk cId="984158316" sldId="5466"/>
            <ac:spMk id="2" creationId="{0AAA0B87-FE39-0F6F-D5F5-21EFAA6B8B67}"/>
          </ac:spMkLst>
        </pc:spChg>
      </pc:sldChg>
      <pc:sldChg chg="modSp">
        <pc:chgData name="Laura Hernandez" userId="S::lhernandez@arellanoassociates.com::88640c5b-9a57-47b2-a1fd-b6bc70e54590" providerId="AD" clId="Web-{EFE84403-9436-7240-A2D4-8BB78C74E966}" dt="2024-02-01T15:57:27.507" v="123" actId="20577"/>
        <pc:sldMkLst>
          <pc:docMk/>
          <pc:sldMk cId="357236685" sldId="5468"/>
        </pc:sldMkLst>
        <pc:spChg chg="mod">
          <ac:chgData name="Laura Hernandez" userId="S::lhernandez@arellanoassociates.com::88640c5b-9a57-47b2-a1fd-b6bc70e54590" providerId="AD" clId="Web-{EFE84403-9436-7240-A2D4-8BB78C74E966}" dt="2024-02-01T15:57:27.507" v="123" actId="20577"/>
          <ac:spMkLst>
            <pc:docMk/>
            <pc:sldMk cId="357236685" sldId="5468"/>
            <ac:spMk id="2" creationId="{0AAA0B87-FE39-0F6F-D5F5-21EFAA6B8B67}"/>
          </ac:spMkLst>
        </pc:spChg>
      </pc:sldChg>
      <pc:sldChg chg="modSp">
        <pc:chgData name="Laura Hernandez" userId="S::lhernandez@arellanoassociates.com::88640c5b-9a57-47b2-a1fd-b6bc70e54590" providerId="AD" clId="Web-{EFE84403-9436-7240-A2D4-8BB78C74E966}" dt="2024-02-01T15:57:19.960" v="119" actId="1076"/>
        <pc:sldMkLst>
          <pc:docMk/>
          <pc:sldMk cId="2372850632" sldId="5469"/>
        </pc:sldMkLst>
        <pc:spChg chg="mod">
          <ac:chgData name="Laura Hernandez" userId="S::lhernandez@arellanoassociates.com::88640c5b-9a57-47b2-a1fd-b6bc70e54590" providerId="AD" clId="Web-{EFE84403-9436-7240-A2D4-8BB78C74E966}" dt="2024-02-01T15:57:16.976" v="117" actId="20577"/>
          <ac:spMkLst>
            <pc:docMk/>
            <pc:sldMk cId="2372850632" sldId="5469"/>
            <ac:spMk id="23" creationId="{99A8A8A1-7D9C-E6DE-C78B-F81B051A4D90}"/>
          </ac:spMkLst>
        </pc:spChg>
        <pc:picChg chg="mod">
          <ac:chgData name="Laura Hernandez" userId="S::lhernandez@arellanoassociates.com::88640c5b-9a57-47b2-a1fd-b6bc70e54590" providerId="AD" clId="Web-{EFE84403-9436-7240-A2D4-8BB78C74E966}" dt="2024-02-01T15:57:19.960" v="119" actId="1076"/>
          <ac:picMkLst>
            <pc:docMk/>
            <pc:sldMk cId="2372850632" sldId="5469"/>
            <ac:picMk id="16" creationId="{5E153857-1152-13D0-E198-CF5D38C30149}"/>
          </ac:picMkLst>
        </pc:picChg>
        <pc:picChg chg="mod">
          <ac:chgData name="Laura Hernandez" userId="S::lhernandez@arellanoassociates.com::88640c5b-9a57-47b2-a1fd-b6bc70e54590" providerId="AD" clId="Web-{EFE84403-9436-7240-A2D4-8BB78C74E966}" dt="2024-02-01T15:57:17.976" v="118" actId="1076"/>
          <ac:picMkLst>
            <pc:docMk/>
            <pc:sldMk cId="2372850632" sldId="5469"/>
            <ac:picMk id="19" creationId="{3D5CFA60-48FF-EBCE-EE28-168BD4643011}"/>
          </ac:picMkLst>
        </pc:picChg>
      </pc:sldChg>
      <pc:sldChg chg="modSp">
        <pc:chgData name="Laura Hernandez" userId="S::lhernandez@arellanoassociates.com::88640c5b-9a57-47b2-a1fd-b6bc70e54590" providerId="AD" clId="Web-{EFE84403-9436-7240-A2D4-8BB78C74E966}" dt="2024-02-01T15:55:22.129" v="28" actId="1076"/>
        <pc:sldMkLst>
          <pc:docMk/>
          <pc:sldMk cId="192354578" sldId="2147378712"/>
        </pc:sldMkLst>
        <pc:spChg chg="mod">
          <ac:chgData name="Laura Hernandez" userId="S::lhernandez@arellanoassociates.com::88640c5b-9a57-47b2-a1fd-b6bc70e54590" providerId="AD" clId="Web-{EFE84403-9436-7240-A2D4-8BB78C74E966}" dt="2024-02-01T15:55:18.082" v="27" actId="20577"/>
          <ac:spMkLst>
            <pc:docMk/>
            <pc:sldMk cId="192354578" sldId="2147378712"/>
            <ac:spMk id="15" creationId="{7F839FF0-1B49-3C32-F7A1-C3045CF647F5}"/>
          </ac:spMkLst>
        </pc:spChg>
        <pc:grpChg chg="mod">
          <ac:chgData name="Laura Hernandez" userId="S::lhernandez@arellanoassociates.com::88640c5b-9a57-47b2-a1fd-b6bc70e54590" providerId="AD" clId="Web-{EFE84403-9436-7240-A2D4-8BB78C74E966}" dt="2024-02-01T15:55:22.129" v="28" actId="1076"/>
          <ac:grpSpMkLst>
            <pc:docMk/>
            <pc:sldMk cId="192354578" sldId="2147378712"/>
            <ac:grpSpMk id="38" creationId="{574AFB54-1E88-C150-4119-7008F3FC3250}"/>
          </ac:grpSpMkLst>
        </pc:grpChg>
      </pc:sldChg>
      <pc:sldChg chg="modSp">
        <pc:chgData name="Laura Hernandez" userId="S::lhernandez@arellanoassociates.com::88640c5b-9a57-47b2-a1fd-b6bc70e54590" providerId="AD" clId="Web-{EFE84403-9436-7240-A2D4-8BB78C74E966}" dt="2024-02-01T15:56:53.428" v="103" actId="1076"/>
        <pc:sldMkLst>
          <pc:docMk/>
          <pc:sldMk cId="727532617" sldId="2147378716"/>
        </pc:sldMkLst>
        <pc:spChg chg="mod">
          <ac:chgData name="Laura Hernandez" userId="S::lhernandez@arellanoassociates.com::88640c5b-9a57-47b2-a1fd-b6bc70e54590" providerId="AD" clId="Web-{EFE84403-9436-7240-A2D4-8BB78C74E966}" dt="2024-02-01T15:56:51.366" v="102" actId="20577"/>
          <ac:spMkLst>
            <pc:docMk/>
            <pc:sldMk cId="727532617" sldId="2147378716"/>
            <ac:spMk id="37" creationId="{D7730D01-7DD7-2CD8-7149-D94F775FC3DE}"/>
          </ac:spMkLst>
        </pc:spChg>
        <pc:grpChg chg="mod">
          <ac:chgData name="Laura Hernandez" userId="S::lhernandez@arellanoassociates.com::88640c5b-9a57-47b2-a1fd-b6bc70e54590" providerId="AD" clId="Web-{EFE84403-9436-7240-A2D4-8BB78C74E966}" dt="2024-02-01T15:56:53.428" v="103" actId="1076"/>
          <ac:grpSpMkLst>
            <pc:docMk/>
            <pc:sldMk cId="727532617" sldId="2147378716"/>
            <ac:grpSpMk id="3" creationId="{FB8DFE83-CA39-8941-6164-599BF4640980}"/>
          </ac:grpSpMkLst>
        </pc:grpChg>
      </pc:sldChg>
    </pc:docChg>
  </pc:docChgLst>
</pc:chgInfo>
</file>

<file path=ppt/comments/modernComment_1552_FE23A5A2.xml><?xml version="1.0" encoding="utf-8"?>
<p188:cmLst xmlns:a="http://schemas.openxmlformats.org/drawingml/2006/main" xmlns:r="http://schemas.openxmlformats.org/officeDocument/2006/relationships" xmlns:p188="http://schemas.microsoft.com/office/powerpoint/2018/8/main">
  <p188:cm id="{9517C776-5F7D-4542-8D6D-2FA5C03F1871}" authorId="{0F47EE71-15E6-CD0B-8726-B91FF2AAD6DB}" created="2024-02-01T17:43:01.762" startDate="2024-02-01T18:22:25.952" dueDate="2024-02-01T18:22:25.952" assignedTo="{348A9E5A-5A9B-0F1A-B9C5-EF77357C331A}" title="@Adrian Farran please replace this with the ZEV program details">
    <pc:sldMkLst xmlns:pc="http://schemas.microsoft.com/office/powerpoint/2013/main/command">
      <pc:docMk/>
      <pc:sldMk cId="4263749026" sldId="5458"/>
    </pc:sldMkLst>
    <p188:replyLst>
      <p188:reply id="{046EF2B8-BCA6-4E18-80B0-8E22C25F1FF9}" authorId="{8E16ADAB-0300-C4F7-A6D5-06F5AAFC3043}" created="2024-02-01T18:22:25.952">
        <p188:txBody>
          <a:bodyPr/>
          <a:lstStyle/>
          <a:p>
            <a:r>
              <a:rPr lang="en-US"/>
              <a:t>[@Adrian Farran] please replace this with the ZET program details</a:t>
            </a:r>
          </a:p>
        </p188:txBody>
      </p188:reply>
    </p188:replyLst>
    <p188:txBody>
      <a:bodyPr/>
      <a:lstStyle/>
      <a:p>
        <a:r>
          <a:rPr lang="en-US"/>
          <a:t>We're not funding nor prioritizing this project...not sure we should show it.  If we do, need to caveat it. Don't want ports to ask a lot of questions about it.  Better to have a slide for the ZET Program instead.</a:t>
        </a:r>
      </a:p>
    </p188:txBody>
    <p188:extLst>
      <p:ext xmlns:p="http://schemas.openxmlformats.org/presentationml/2006/main" uri="{5BB2D875-25FF-4072-B9AC-8F64D62656EB}">
        <p228:taskDetails xmlns:p228="http://schemas.microsoft.com/office/powerpoint/2022/08/main">
          <p228:history>
            <p228:event time="2024-02-01T18:22:25.952" id="{0029BC49-D7CE-4C11-A182-1A07E9F8CAE2}">
              <p228:atrbtn authorId="{8E16ADAB-0300-C4F7-A6D5-06F5AAFC3043}"/>
              <p228:anchr>
                <p228:comment id="{046EF2B8-BCA6-4E18-80B0-8E22C25F1FF9}"/>
              </p228:anchr>
              <p228:add/>
            </p228:event>
            <p228:event time="2024-02-01T18:22:25.952" id="{C8D4B4AD-5D35-4508-A9B1-AE562626B240}">
              <p228:atrbtn authorId="{8E16ADAB-0300-C4F7-A6D5-06F5AAFC3043}"/>
              <p228:anchr>
                <p228:comment id="{046EF2B8-BCA6-4E18-80B0-8E22C25F1FF9}"/>
              </p228:anchr>
              <p228:asgn authorId="{348A9E5A-5A9B-0F1A-B9C5-EF77357C331A}"/>
            </p228:event>
            <p228:event time="2024-02-01T18:22:25.952" id="{E1CE9C5B-3C23-472D-9DAA-EEDFAC257841}">
              <p228:atrbtn authorId="{8E16ADAB-0300-C4F7-A6D5-06F5AAFC3043}"/>
              <p228:anchr>
                <p228:comment id="{046EF2B8-BCA6-4E18-80B0-8E22C25F1FF9}"/>
              </p228:anchr>
              <p228:date stDt="2024-02-01T18:22:25.952" endDt="2024-02-01T18:22:25.952"/>
            </p228:event>
            <p228:event time="2024-02-01T18:22:25.952" id="{0AAD3DDA-E537-4E22-B842-22EA76FF38DA}">
              <p228:atrbtn authorId="{8E16ADAB-0300-C4F7-A6D5-06F5AAFC3043}"/>
              <p228:anchr>
                <p228:comment id="{046EF2B8-BCA6-4E18-80B0-8E22C25F1FF9}"/>
              </p228:anchr>
              <p228:title val="@Adrian Farran please replace this with the ZEV program details"/>
            </p228:event>
          </p228:history>
        </p228:taskDetails>
      </p:ext>
    </p188:extLst>
  </p188:cm>
</p188:cmLst>
</file>

<file path=ppt/comments/modernComment_1557_76E3B531.xml><?xml version="1.0" encoding="utf-8"?>
<p188:cmLst xmlns:a="http://schemas.openxmlformats.org/drawingml/2006/main" xmlns:r="http://schemas.openxmlformats.org/officeDocument/2006/relationships" xmlns:p188="http://schemas.microsoft.com/office/powerpoint/2018/8/main">
  <p188:cm id="{0C01E8E8-7332-49A9-B92B-C601618FA9AB}" authorId="{0F47EE71-15E6-CD0B-8726-B91FF2AAD6DB}" status="resolved" created="2024-02-01T17:44:18.030" complete="100000">
    <ac:deMkLst xmlns:ac="http://schemas.microsoft.com/office/drawing/2013/main/command">
      <pc:docMk xmlns:pc="http://schemas.microsoft.com/office/powerpoint/2013/main/command"/>
      <pc:sldMk xmlns:pc="http://schemas.microsoft.com/office/powerpoint/2013/main/command" cId="1994634545" sldId="5463"/>
      <ac:picMk id="5" creationId="{8EABBE94-C78A-2A32-D3A6-D1F0B0B01EA8}"/>
    </ac:deMkLst>
    <p188:replyLst>
      <p188:reply id="{F9171654-798E-437C-A52D-530DCB3ED084}" authorId="{8E16ADAB-0300-C4F7-A6D5-06F5AAFC3043}" created="2024-02-01T18:25:15.835">
        <p188:txBody>
          <a:bodyPr/>
          <a:lstStyle/>
          <a:p>
            <a:r>
              <a:rPr lang="en-US"/>
              <a:t>A filter has been added to keep the focus on the corridor and lessen the environs </a:t>
            </a:r>
          </a:p>
        </p188:txBody>
      </p188:reply>
    </p188:replyLst>
    <p188:txBody>
      <a:bodyPr/>
      <a:lstStyle/>
      <a:p>
        <a:r>
          <a:rPr lang="en-US"/>
          <a:t>This graphic looks like we're going to invest well outside the LB-ELA Corridor boundaries.  Is there a better way to show this that is within the corridor?</a:t>
        </a:r>
      </a:p>
    </p188:txBody>
  </p188:cm>
</p188:cmLst>
</file>

<file path=ppt/comments/modernComment_7FFE661C_2B5D4449.xml><?xml version="1.0" encoding="utf-8"?>
<p188:cmLst xmlns:a="http://schemas.openxmlformats.org/drawingml/2006/main" xmlns:r="http://schemas.openxmlformats.org/officeDocument/2006/relationships" xmlns:p188="http://schemas.microsoft.com/office/powerpoint/2018/8/main">
  <p188:cm id="{5F7A60FE-9132-42EC-9CA8-AFF456A0046D}" authorId="{0F47EE71-15E6-CD0B-8726-B91FF2AAD6DB}" status="resolved" created="2024-02-01T17:39:46.239" complete="100000">
    <pc:sldMkLst xmlns:pc="http://schemas.microsoft.com/office/powerpoint/2013/main/command">
      <pc:docMk/>
      <pc:sldMk cId="727532617" sldId="2147378716"/>
    </pc:sldMkLst>
    <p188:replyLst>
      <p188:reply id="{BD957B63-8726-4852-80BC-FFB3DB3B6544}" authorId="{0F47EE71-15E6-CD0B-8726-B91FF2AAD6DB}" created="2024-02-01T17:40:05.912">
        <p188:txBody>
          <a:bodyPr/>
          <a:lstStyle/>
          <a:p>
            <a:r>
              <a:rPr lang="en-US"/>
              <a:t>under freeway improvements.  also took highlight off of ITA</a:t>
            </a:r>
          </a:p>
        </p188:txBody>
      </p188:reply>
    </p188:replyLst>
    <p188:txBody>
      <a:bodyPr/>
      <a:lstStyle/>
      <a:p>
        <a:r>
          <a:rPr lang="en-US"/>
          <a:t>I added these bullets -- please review.</a:t>
        </a:r>
      </a:p>
    </p188:txBody>
    <p188:extLst>
      <p:ext xmlns:p="http://schemas.openxmlformats.org/presentationml/2006/main" uri="{57CB4572-C831-44C2-8A1C-0ADB6CCDFE69}">
        <p223:reactions xmlns:p223="http://schemas.microsoft.com/office/powerpoint/2022/03/main">
          <p223:rxn type="👍">
            <p223:instance time="2024-02-01T18:21:01.367" authorId="{8E16ADAB-0300-C4F7-A6D5-06F5AAFC3043}"/>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05CCBE-8105-7098-2ECC-C7930A0579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C123DE-42C6-E77B-D253-78DF1CDCA6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February 2024</a:t>
            </a:r>
          </a:p>
        </p:txBody>
      </p:sp>
      <p:sp>
        <p:nvSpPr>
          <p:cNvPr id="4" name="Footer Placeholder 3">
            <a:extLst>
              <a:ext uri="{FF2B5EF4-FFF2-40B4-BE49-F238E27FC236}">
                <a16:creationId xmlns:a16="http://schemas.microsoft.com/office/drawing/2014/main" id="{8213FD3E-7B6B-261A-9644-3DDB40D16D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8C35F4-AE2B-0F25-594A-9758E9FD50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592DFB-A5BF-439A-91F5-42EB85D9A82D}" type="slidenum">
              <a:rPr lang="en-US" smtClean="0"/>
              <a:t>‹#›</a:t>
            </a:fld>
            <a:endParaRPr lang="en-US"/>
          </a:p>
        </p:txBody>
      </p:sp>
    </p:spTree>
    <p:extLst>
      <p:ext uri="{BB962C8B-B14F-4D97-AF65-F5344CB8AC3E}">
        <p14:creationId xmlns:p14="http://schemas.microsoft.com/office/powerpoint/2010/main" val="185660516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February 2024</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4EF35-56E1-45F2-A418-B9CD3DDFF296}" type="slidenum">
              <a:t>‹#›</a:t>
            </a:fld>
            <a:endParaRPr lang="en-US"/>
          </a:p>
        </p:txBody>
      </p:sp>
    </p:spTree>
    <p:extLst>
      <p:ext uri="{BB962C8B-B14F-4D97-AF65-F5344CB8AC3E}">
        <p14:creationId xmlns:p14="http://schemas.microsoft.com/office/powerpoint/2010/main" val="63852676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ellanoassociates.sharepoint.com/:p:/r/sites/Metro710TaskForce/_layouts/15/Doc.aspx?sourcedoc=%7BC1DB81A2-04C9-45F9-BB33-FA259DD5250F%7D&amp;file=710%20TF%20Vision%20%26%20Goals%20Public%20Meeting.pptx&amp;action=edit&amp;mobileredirect=tru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eb-ela-dev.azurewebsites.net/" TargetMode="External"/><Relationship Id="rId5" Type="http://schemas.openxmlformats.org/officeDocument/2006/relationships/hyperlink" Target="https://arellanoassociates.sharepoint.com/:p:/r/sites/Metro710TaskForce/_layouts/15/Doc.aspx?sourcedoc=%7B41006890-5D61-4EAD-BAC3-4FAA44B8C5C1%7D&amp;file=710%20PPT%20Listening%20Session%20%231.pptx&amp;action=edit&amp;mobileredirect=true" TargetMode="External"/><Relationship Id="rId4" Type="http://schemas.openxmlformats.org/officeDocument/2006/relationships/hyperlink" Target="https://arellanoassociates.sharepoint.com/:p:/r/sites/Metro710TaskForce/_layouts/15/Doc.aspx?sourcedoc=%7B590C6F57-F0E5-4D36-91D1-9CAC491BD689%7D&amp;file=Task%20Force%20Meeting%20%2311%20Presentation%20Final.pptx&amp;action=edit&amp;mobileredirect=tru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
        <p:nvSpPr>
          <p:cNvPr id="5" name="Date Placeholder 4">
            <a:extLst>
              <a:ext uri="{FF2B5EF4-FFF2-40B4-BE49-F238E27FC236}">
                <a16:creationId xmlns:a16="http://schemas.microsoft.com/office/drawing/2014/main" id="{5FBF31F8-D060-D529-1FF8-28F842513F1D}"/>
              </a:ext>
            </a:extLst>
          </p:cNvPr>
          <p:cNvSpPr>
            <a:spLocks noGrp="1"/>
          </p:cNvSpPr>
          <p:nvPr>
            <p:ph type="dt" idx="1"/>
          </p:nvPr>
        </p:nvSpPr>
        <p:spPr/>
        <p:txBody>
          <a:bodyPr/>
          <a:lstStyle/>
          <a:p>
            <a:r>
              <a:rPr lang="en-US"/>
              <a:t>February 2024</a:t>
            </a:r>
          </a:p>
        </p:txBody>
      </p:sp>
    </p:spTree>
    <p:extLst>
      <p:ext uri="{BB962C8B-B14F-4D97-AF65-F5344CB8AC3E}">
        <p14:creationId xmlns:p14="http://schemas.microsoft.com/office/powerpoint/2010/main" val="221314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0EE6B00-1C50-E041-79D0-12533C06F2BD}"/>
              </a:ext>
            </a:extLst>
          </p:cNvPr>
          <p:cNvSpPr>
            <a:spLocks noGrp="1"/>
          </p:cNvSpPr>
          <p:nvPr>
            <p:ph type="dt" idx="1"/>
          </p:nvPr>
        </p:nvSpPr>
        <p:spPr/>
        <p:txBody>
          <a:bodyPr/>
          <a:lstStyle/>
          <a:p>
            <a:r>
              <a:rPr lang="en-US"/>
              <a:t>February 2024</a:t>
            </a:r>
          </a:p>
        </p:txBody>
      </p:sp>
    </p:spTree>
    <p:extLst>
      <p:ext uri="{BB962C8B-B14F-4D97-AF65-F5344CB8AC3E}">
        <p14:creationId xmlns:p14="http://schemas.microsoft.com/office/powerpoint/2010/main" val="291813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13034-741D-417F-A8EF-DDE89B4C2BEC}" type="slidenum">
              <a:rPr lang="en-US" smtClean="0"/>
              <a:t>5</a:t>
            </a:fld>
            <a:endParaRPr lang="en-US"/>
          </a:p>
        </p:txBody>
      </p:sp>
      <p:sp>
        <p:nvSpPr>
          <p:cNvPr id="5" name="Date Placeholder 4">
            <a:extLst>
              <a:ext uri="{FF2B5EF4-FFF2-40B4-BE49-F238E27FC236}">
                <a16:creationId xmlns:a16="http://schemas.microsoft.com/office/drawing/2014/main" id="{035AB148-22FD-6B83-4D1D-EB98FBF6A9B7}"/>
              </a:ext>
            </a:extLst>
          </p:cNvPr>
          <p:cNvSpPr>
            <a:spLocks noGrp="1"/>
          </p:cNvSpPr>
          <p:nvPr>
            <p:ph type="dt" idx="1"/>
          </p:nvPr>
        </p:nvSpPr>
        <p:spPr/>
        <p:txBody>
          <a:bodyPr/>
          <a:lstStyle/>
          <a:p>
            <a:r>
              <a:rPr lang="en-US"/>
              <a:t>February 2024</a:t>
            </a:r>
          </a:p>
        </p:txBody>
      </p:sp>
    </p:spTree>
    <p:extLst>
      <p:ext uri="{BB962C8B-B14F-4D97-AF65-F5344CB8AC3E}">
        <p14:creationId xmlns:p14="http://schemas.microsoft.com/office/powerpoint/2010/main" val="55931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4EF35-56E1-45F2-A418-B9CD3DDFF296}" type="slidenum">
              <a:rPr lang="en-US" smtClean="0"/>
              <a:t>7</a:t>
            </a:fld>
            <a:endParaRPr lang="en-US"/>
          </a:p>
        </p:txBody>
      </p:sp>
      <p:sp>
        <p:nvSpPr>
          <p:cNvPr id="5" name="Date Placeholder 4">
            <a:extLst>
              <a:ext uri="{FF2B5EF4-FFF2-40B4-BE49-F238E27FC236}">
                <a16:creationId xmlns:a16="http://schemas.microsoft.com/office/drawing/2014/main" id="{8C4B8216-23E8-09C2-5190-7C61032ADA1B}"/>
              </a:ext>
            </a:extLst>
          </p:cNvPr>
          <p:cNvSpPr>
            <a:spLocks noGrp="1"/>
          </p:cNvSpPr>
          <p:nvPr>
            <p:ph type="dt" idx="1"/>
          </p:nvPr>
        </p:nvSpPr>
        <p:spPr/>
        <p:txBody>
          <a:bodyPr/>
          <a:lstStyle/>
          <a:p>
            <a:r>
              <a:rPr lang="en-US"/>
              <a:t>February 2024</a:t>
            </a:r>
          </a:p>
        </p:txBody>
      </p:sp>
    </p:spTree>
    <p:extLst>
      <p:ext uri="{BB962C8B-B14F-4D97-AF65-F5344CB8AC3E}">
        <p14:creationId xmlns:p14="http://schemas.microsoft.com/office/powerpoint/2010/main" val="290187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200">
                <a:ea typeface="Calibri Light"/>
                <a:cs typeface="Calibri Light"/>
                <a:hlinkClick r:id="rId3"/>
              </a:rPr>
              <a:t>Roundtable #2 (Vision and Goals)</a:t>
            </a:r>
            <a:br>
              <a:rPr lang="en-US" sz="1200">
                <a:ea typeface="Calibri Light"/>
                <a:cs typeface="Calibri Light"/>
              </a:rPr>
            </a:br>
            <a:br>
              <a:rPr lang="en-US" sz="1200">
                <a:ea typeface="Calibri Light"/>
                <a:cs typeface="Calibri Light"/>
              </a:rPr>
            </a:br>
            <a:r>
              <a:rPr lang="en-US" sz="1200">
                <a:cs typeface="Calibri Light"/>
                <a:hlinkClick r:id="rId4"/>
              </a:rPr>
              <a:t>TF Meeting #11</a:t>
            </a:r>
            <a:br>
              <a:rPr lang="en-US" sz="1200">
                <a:ea typeface="Calibri Light"/>
                <a:cs typeface="Calibri Light"/>
              </a:rPr>
            </a:br>
            <a:br>
              <a:rPr lang="en-US" sz="1200">
                <a:ea typeface="Calibri Light"/>
                <a:cs typeface="Calibri Light"/>
              </a:rPr>
            </a:br>
            <a:r>
              <a:rPr lang="en-US" sz="1200">
                <a:ea typeface="Calibri Light"/>
                <a:cs typeface="Calibri Light"/>
                <a:hlinkClick r:id="rId5"/>
              </a:rPr>
              <a:t>Listening Session #1</a:t>
            </a:r>
            <a:br>
              <a:rPr lang="en-US" sz="1200">
                <a:ea typeface="Calibri Light"/>
                <a:cs typeface="Calibri Light"/>
              </a:rPr>
            </a:br>
            <a:br>
              <a:rPr lang="en-US" sz="1200">
                <a:ea typeface="Calibri Light"/>
                <a:cs typeface="Calibri Light"/>
              </a:rPr>
            </a:br>
            <a:r>
              <a:rPr lang="en-US" sz="1200">
                <a:ea typeface="Calibri Light"/>
                <a:cs typeface="Calibri Light"/>
                <a:hlinkClick r:id="rId6"/>
              </a:rPr>
              <a:t>Dashboard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A216C9D-86E2-A5C6-4149-D42F2F5D538B}"/>
              </a:ext>
            </a:extLst>
          </p:cNvPr>
          <p:cNvSpPr>
            <a:spLocks noGrp="1"/>
          </p:cNvSpPr>
          <p:nvPr>
            <p:ph type="dt" idx="1"/>
          </p:nvPr>
        </p:nvSpPr>
        <p:spPr/>
        <p:txBody>
          <a:bodyPr/>
          <a:lstStyle/>
          <a:p>
            <a:r>
              <a:rPr lang="en-US"/>
              <a:t>February 2024</a:t>
            </a:r>
          </a:p>
        </p:txBody>
      </p:sp>
    </p:spTree>
    <p:extLst>
      <p:ext uri="{BB962C8B-B14F-4D97-AF65-F5344CB8AC3E}">
        <p14:creationId xmlns:p14="http://schemas.microsoft.com/office/powerpoint/2010/main" val="3548507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7959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5459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033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26679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3962992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19821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75761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2035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3/13/2024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3/13/2024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3/13/2024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3/13/2024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01312979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2743425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1738193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3/13/2024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63072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697390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393116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4014" r:id="rId5"/>
    <p:sldLayoutId id="2147484015" r:id="rId6"/>
    <p:sldLayoutId id="2147484016" r:id="rId7"/>
    <p:sldLayoutId id="2147484017"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998" r:id="rId1"/>
    <p:sldLayoutId id="2147483835" r:id="rId2"/>
    <p:sldLayoutId id="2147483836" r:id="rId3"/>
    <p:sldLayoutId id="2147484013" r:id="rId4"/>
    <p:sldLayoutId id="2147483665" r:id="rId5"/>
    <p:sldLayoutId id="2147483666" r:id="rId6"/>
    <p:sldLayoutId id="2147483667" r:id="rId7"/>
    <p:sldLayoutId id="2147483668" r:id="rId8"/>
    <p:sldLayoutId id="2147483907" r:id="rId9"/>
    <p:sldLayoutId id="2147483908" r:id="rId10"/>
    <p:sldLayoutId id="2147483701" r:id="rId11"/>
    <p:sldLayoutId id="2147483699" r:id="rId12"/>
    <p:sldLayoutId id="2147483694" r:id="rId13"/>
    <p:sldLayoutId id="2147483696" r:id="rId14"/>
    <p:sldLayoutId id="2147483999" r:id="rId15"/>
    <p:sldLayoutId id="2147483695" r:id="rId16"/>
    <p:sldLayoutId id="2147483713" r:id="rId17"/>
    <p:sldLayoutId id="2147483760" r:id="rId18"/>
    <p:sldLayoutId id="2147483745" r:id="rId19"/>
    <p:sldLayoutId id="2147483676" r:id="rId20"/>
    <p:sldLayoutId id="2147484035" r:id="rId21"/>
    <p:sldLayoutId id="2147483679" r:id="rId22"/>
    <p:sldLayoutId id="2147483910" r:id="rId23"/>
    <p:sldLayoutId id="2147483729" r:id="rId24"/>
    <p:sldLayoutId id="2147483717" r:id="rId25"/>
    <p:sldLayoutId id="2147483718" r:id="rId26"/>
    <p:sldLayoutId id="2147483719" r:id="rId27"/>
    <p:sldLayoutId id="2147483684" r:id="rId28"/>
    <p:sldLayoutId id="2147483685" r:id="rId29"/>
    <p:sldLayoutId id="2147483681" r:id="rId30"/>
    <p:sldLayoutId id="2147483909" r:id="rId31"/>
    <p:sldLayoutId id="2147483906" r:id="rId32"/>
    <p:sldLayoutId id="2147483966" r:id="rId33"/>
    <p:sldLayoutId id="2147483899" r:id="rId34"/>
    <p:sldLayoutId id="2147483967" r:id="rId35"/>
    <p:sldLayoutId id="2147483898" r:id="rId36"/>
    <p:sldLayoutId id="2147483840" r:id="rId37"/>
    <p:sldLayoutId id="2147483841" r:id="rId38"/>
    <p:sldLayoutId id="2147483842" r:id="rId39"/>
    <p:sldLayoutId id="2147483843" r:id="rId40"/>
    <p:sldLayoutId id="2147483856" r:id="rId41"/>
    <p:sldLayoutId id="2147483857" r:id="rId42"/>
    <p:sldLayoutId id="2147483697" r:id="rId43"/>
    <p:sldLayoutId id="2147483698" r:id="rId44"/>
    <p:sldLayoutId id="2147483693" r:id="rId45"/>
    <p:sldLayoutId id="2147483869" r:id="rId46"/>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gatewaycog.org/initiatives-and-projects/intelligent-transportation-systems/complete-street-initiative" TargetMode="External"/><Relationship Id="rId1" Type="http://schemas.openxmlformats.org/officeDocument/2006/relationships/slideLayout" Target="../slideLayouts/slideLayout23.xml"/><Relationship Id="rId5" Type="http://schemas.openxmlformats.org/officeDocument/2006/relationships/image" Target="../media/image54.jpe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hyperlink" Target="https://pw.lacounty.gov/TNL/ITS/i5/index.shtml" TargetMode="External"/><Relationship Id="rId2" Type="http://schemas.openxmlformats.org/officeDocument/2006/relationships/image" Target="../media/image52.png"/><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lf.downeyca.org/WebLink/DocView.aspx?id=220677&amp;dbid=0&amp;repo=Downey&amp;cr=1" TargetMode="Externa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1.jpeg"/><Relationship Id="rId5" Type="http://schemas.microsoft.com/office/2007/relationships/hdphoto" Target="../media/hdphoto7.wdp"/><Relationship Id="rId10" Type="http://schemas.openxmlformats.org/officeDocument/2006/relationships/image" Target="../media/image70.jpeg"/><Relationship Id="rId4" Type="http://schemas.openxmlformats.org/officeDocument/2006/relationships/image" Target="../media/image65.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8.wdp"/><Relationship Id="rId3" Type="http://schemas.openxmlformats.org/officeDocument/2006/relationships/image" Target="../media/image64.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22.xml"/><Relationship Id="rId6" Type="http://schemas.openxmlformats.org/officeDocument/2006/relationships/image" Target="../media/image72.png"/><Relationship Id="rId11" Type="http://schemas.openxmlformats.org/officeDocument/2006/relationships/image" Target="../media/image77.svg"/><Relationship Id="rId5" Type="http://schemas.microsoft.com/office/2007/relationships/hdphoto" Target="../media/hdphoto7.wdp"/><Relationship Id="rId10" Type="http://schemas.openxmlformats.org/officeDocument/2006/relationships/image" Target="../media/image76.png"/><Relationship Id="rId4" Type="http://schemas.openxmlformats.org/officeDocument/2006/relationships/image" Target="../media/image65.png"/><Relationship Id="rId9" Type="http://schemas.openxmlformats.org/officeDocument/2006/relationships/image" Target="../media/image75.sv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3.svg"/><Relationship Id="rId7" Type="http://schemas.openxmlformats.org/officeDocument/2006/relationships/image" Target="../media/image64.svg"/><Relationship Id="rId2" Type="http://schemas.openxmlformats.org/officeDocument/2006/relationships/image" Target="../media/image72.png"/><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79.jpeg"/><Relationship Id="rId4" Type="http://schemas.openxmlformats.org/officeDocument/2006/relationships/hyperlink" Target="https://dot.ca.gov/programs/sustainability/zero-emission-vehicles" TargetMode="External"/><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microsoft.com/office/2007/relationships/hdphoto" Target="../media/hdphoto8.wdp"/><Relationship Id="rId7" Type="http://schemas.openxmlformats.org/officeDocument/2006/relationships/image" Target="../media/image63.png"/><Relationship Id="rId2" Type="http://schemas.openxmlformats.org/officeDocument/2006/relationships/image" Target="../media/image78.png"/><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image" Target="../media/image80.jpeg"/><Relationship Id="rId10" Type="http://schemas.microsoft.com/office/2007/relationships/hdphoto" Target="../media/hdphoto7.wdp"/><Relationship Id="rId4" Type="http://schemas.openxmlformats.org/officeDocument/2006/relationships/hyperlink" Target="https://art.metro.net/" TargetMode="Externa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hyperlink" Target="https://www.metro.net/about/transit-oriented-communities/" TargetMode="External"/><Relationship Id="rId2" Type="http://schemas.openxmlformats.org/officeDocument/2006/relationships/image" Target="../media/image54.jpeg"/><Relationship Id="rId1" Type="http://schemas.openxmlformats.org/officeDocument/2006/relationships/slideLayout" Target="../slideLayouts/slideLayout23.xml"/><Relationship Id="rId6" Type="http://schemas.openxmlformats.org/officeDocument/2006/relationships/image" Target="../media/image82.jpeg"/><Relationship Id="rId5" Type="http://schemas.openxmlformats.org/officeDocument/2006/relationships/image" Target="../media/image75.sv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7.wdp"/><Relationship Id="rId2" Type="http://schemas.openxmlformats.org/officeDocument/2006/relationships/hyperlink" Target="https://www.gatewaycog.org/media/userfiles/subsite_9/files/committees/2022/1-710-ad-hoc/Final%20Report%20I-710%20AHC%20May%202022.pdf" TargetMode="Externa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83.jpeg"/><Relationship Id="rId4" Type="http://schemas.openxmlformats.org/officeDocument/2006/relationships/image" Target="../media/image77.sv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5.jpe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88.png"/><Relationship Id="rId7" Type="http://schemas.openxmlformats.org/officeDocument/2006/relationships/image" Target="../media/image91.svg"/><Relationship Id="rId12" Type="http://schemas.openxmlformats.org/officeDocument/2006/relationships/image" Target="../media/image96.png"/><Relationship Id="rId2" Type="http://schemas.microsoft.com/office/2018/10/relationships/comments" Target="../comments/modernComment_7FFE661C_2B5D4449.xml"/><Relationship Id="rId1" Type="http://schemas.openxmlformats.org/officeDocument/2006/relationships/slideLayout" Target="../slideLayouts/slideLayout22.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54.jpeg"/><Relationship Id="rId10" Type="http://schemas.openxmlformats.org/officeDocument/2006/relationships/image" Target="../media/image94.png"/><Relationship Id="rId4" Type="http://schemas.openxmlformats.org/officeDocument/2006/relationships/image" Target="../media/image89.svg"/><Relationship Id="rId9" Type="http://schemas.openxmlformats.org/officeDocument/2006/relationships/image" Target="../media/image93.sv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90.png"/><Relationship Id="rId7" Type="http://schemas.openxmlformats.org/officeDocument/2006/relationships/image" Target="../media/image89.svg"/><Relationship Id="rId2" Type="http://schemas.openxmlformats.org/officeDocument/2006/relationships/hyperlink" Target="https://dot.ca.gov/-/media/dot-media/district-7/documents/projects/cmcp/cmcp-sr91-factsheet-feb2021-a11y.pdf" TargetMode="External"/><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98.jpeg"/><Relationship Id="rId4" Type="http://schemas.openxmlformats.org/officeDocument/2006/relationships/image" Target="../media/image91.svg"/></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99.png"/><Relationship Id="rId7" Type="http://schemas.openxmlformats.org/officeDocument/2006/relationships/image" Target="../media/image89.svg"/><Relationship Id="rId2" Type="http://schemas.openxmlformats.org/officeDocument/2006/relationships/hyperlink" Target="https://www.sdapcd.org/content/dam/sdapcd/documents/grants/Final_Project%20Plan_Short-Haul%20ZE%20Truck%20Pilot.pdf" TargetMode="External"/><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93.sv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jpeg"/><Relationship Id="rId7" Type="http://schemas.microsoft.com/office/2007/relationships/hdphoto" Target="../media/hdphoto9.wdp"/><Relationship Id="rId2" Type="http://schemas.openxmlformats.org/officeDocument/2006/relationships/image" Target="../media/image100.jpeg"/><Relationship Id="rId1" Type="http://schemas.openxmlformats.org/officeDocument/2006/relationships/slideLayout" Target="../slideLayouts/slideLayout23.xml"/><Relationship Id="rId6" Type="http://schemas.openxmlformats.org/officeDocument/2006/relationships/image" Target="../media/image103.png"/><Relationship Id="rId11" Type="http://schemas.openxmlformats.org/officeDocument/2006/relationships/image" Target="../media/image106.png"/><Relationship Id="rId5" Type="http://schemas.openxmlformats.org/officeDocument/2006/relationships/image" Target="../media/image102.svg"/><Relationship Id="rId10" Type="http://schemas.openxmlformats.org/officeDocument/2006/relationships/image" Target="../media/image105.png"/><Relationship Id="rId4" Type="http://schemas.openxmlformats.org/officeDocument/2006/relationships/image" Target="../media/image101.png"/><Relationship Id="rId9" Type="http://schemas.openxmlformats.org/officeDocument/2006/relationships/image" Target="../media/image104.png"/></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2.svg"/><Relationship Id="rId7" Type="http://schemas.openxmlformats.org/officeDocument/2006/relationships/image" Target="../media/image108.svg"/><Relationship Id="rId2" Type="http://schemas.openxmlformats.org/officeDocument/2006/relationships/image" Target="../media/image101.png"/><Relationship Id="rId1" Type="http://schemas.openxmlformats.org/officeDocument/2006/relationships/slideLayout" Target="../slideLayouts/slideLayout22.xml"/><Relationship Id="rId6" Type="http://schemas.openxmlformats.org/officeDocument/2006/relationships/image" Target="../media/image107.png"/><Relationship Id="rId11" Type="http://schemas.openxmlformats.org/officeDocument/2006/relationships/image" Target="../media/image112.svg"/><Relationship Id="rId5" Type="http://schemas.microsoft.com/office/2007/relationships/hdphoto" Target="../media/hdphoto9.wdp"/><Relationship Id="rId10" Type="http://schemas.openxmlformats.org/officeDocument/2006/relationships/image" Target="../media/image111.png"/><Relationship Id="rId4" Type="http://schemas.openxmlformats.org/officeDocument/2006/relationships/image" Target="../media/image103.png"/><Relationship Id="rId9" Type="http://schemas.openxmlformats.org/officeDocument/2006/relationships/image" Target="../media/image110.svg"/></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dtsc.ca.gov/managing-empty-containers/" TargetMode="External"/><Relationship Id="rId7" Type="http://schemas.microsoft.com/office/2007/relationships/hdphoto" Target="../media/hdphoto9.wdp"/><Relationship Id="rId2" Type="http://schemas.microsoft.com/office/2018/10/relationships/comments" Target="../comments/modernComment_1552_FE23A5A2.xml"/><Relationship Id="rId1" Type="http://schemas.openxmlformats.org/officeDocument/2006/relationships/slideLayout" Target="../slideLayouts/slideLayout23.xml"/><Relationship Id="rId6" Type="http://schemas.openxmlformats.org/officeDocument/2006/relationships/image" Target="../media/image103.png"/><Relationship Id="rId11" Type="http://schemas.openxmlformats.org/officeDocument/2006/relationships/image" Target="../media/image114.jpeg"/><Relationship Id="rId5" Type="http://schemas.openxmlformats.org/officeDocument/2006/relationships/image" Target="../media/image102.svg"/><Relationship Id="rId10" Type="http://schemas.openxmlformats.org/officeDocument/2006/relationships/image" Target="../media/image113.jpeg"/><Relationship Id="rId4" Type="http://schemas.openxmlformats.org/officeDocument/2006/relationships/image" Target="../media/image101.png"/><Relationship Id="rId9" Type="http://schemas.openxmlformats.org/officeDocument/2006/relationships/image" Target="../media/image110.svg"/></Relationships>
</file>

<file path=ppt/slides/_rels/slide2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1.png"/><Relationship Id="rId7" Type="http://schemas.openxmlformats.org/officeDocument/2006/relationships/image" Target="../media/image107.png"/><Relationship Id="rId2" Type="http://schemas.openxmlformats.org/officeDocument/2006/relationships/hyperlink" Target="https://www.rtands.com/freight/yards-terminals/port-of-los-angeles-begins-construction-on-west-basin-railyard/" TargetMode="External"/><Relationship Id="rId1" Type="http://schemas.openxmlformats.org/officeDocument/2006/relationships/slideLayout" Target="../slideLayouts/slideLayout23.xml"/><Relationship Id="rId6" Type="http://schemas.microsoft.com/office/2007/relationships/hdphoto" Target="../media/hdphoto9.wdp"/><Relationship Id="rId5" Type="http://schemas.openxmlformats.org/officeDocument/2006/relationships/image" Target="../media/image103.png"/><Relationship Id="rId4" Type="http://schemas.openxmlformats.org/officeDocument/2006/relationships/image" Target="../media/image102.svg"/><Relationship Id="rId9" Type="http://schemas.openxmlformats.org/officeDocument/2006/relationships/image" Target="../media/image115.jpeg"/></Relationships>
</file>

<file path=ppt/slides/_rels/slide2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1.png"/><Relationship Id="rId7" Type="http://schemas.openxmlformats.org/officeDocument/2006/relationships/image" Target="../media/image111.png"/><Relationship Id="rId2" Type="http://schemas.openxmlformats.org/officeDocument/2006/relationships/hyperlink" Target="https://catc.ca.gov/-/media/ctc-media/documents/programs/Senate-Bill-1/TCEP/fact-sheets/factsheets/12-msf-terminal-island-fs.pdf" TargetMode="External"/><Relationship Id="rId1" Type="http://schemas.openxmlformats.org/officeDocument/2006/relationships/slideLayout" Target="../slideLayouts/slideLayout23.xml"/><Relationship Id="rId6" Type="http://schemas.microsoft.com/office/2007/relationships/hdphoto" Target="../media/hdphoto9.wdp"/><Relationship Id="rId5" Type="http://schemas.openxmlformats.org/officeDocument/2006/relationships/image" Target="../media/image103.png"/><Relationship Id="rId4" Type="http://schemas.openxmlformats.org/officeDocument/2006/relationships/image" Target="../media/image102.svg"/><Relationship Id="rId9" Type="http://schemas.openxmlformats.org/officeDocument/2006/relationships/image" Target="../media/image1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1.png"/><Relationship Id="rId2" Type="http://schemas.openxmlformats.org/officeDocument/2006/relationships/image" Target="../media/image117.jpeg"/><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120.sv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sv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image" Target="../media/image119.png"/><Relationship Id="rId1" Type="http://schemas.openxmlformats.org/officeDocument/2006/relationships/slideLayout" Target="../slideLayouts/slideLayout22.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54.jpeg"/><Relationship Id="rId9" Type="http://schemas.openxmlformats.org/officeDocument/2006/relationships/image" Target="../media/image126.png"/></Relationships>
</file>

<file path=ppt/slides/_rels/slide3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19.png"/><Relationship Id="rId7" Type="http://schemas.openxmlformats.org/officeDocument/2006/relationships/image" Target="../media/image125.svg"/><Relationship Id="rId2" Type="http://schemas.openxmlformats.org/officeDocument/2006/relationships/hyperlink" Target="https://www.metro.net/projects/west-santa-ana/" TargetMode="External"/><Relationship Id="rId1" Type="http://schemas.openxmlformats.org/officeDocument/2006/relationships/slideLayout" Target="../slideLayouts/slideLayout23.xml"/><Relationship Id="rId6" Type="http://schemas.openxmlformats.org/officeDocument/2006/relationships/image" Target="../media/image124.png"/><Relationship Id="rId5" Type="http://schemas.openxmlformats.org/officeDocument/2006/relationships/image" Target="../media/image54.jpeg"/><Relationship Id="rId4" Type="http://schemas.openxmlformats.org/officeDocument/2006/relationships/image" Target="../media/image120.svg"/></Relationships>
</file>

<file path=ppt/slides/_rels/slide3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19.png"/><Relationship Id="rId7" Type="http://schemas.openxmlformats.org/officeDocument/2006/relationships/image" Target="../media/image123.svg"/><Relationship Id="rId2" Type="http://schemas.openxmlformats.org/officeDocument/2006/relationships/hyperlink" Target="https://www.dctcinc.com/projects/la-metro-blue-line-signal-rehabilitation-project" TargetMode="External"/><Relationship Id="rId1" Type="http://schemas.openxmlformats.org/officeDocument/2006/relationships/slideLayout" Target="../slideLayouts/slideLayout23.xml"/><Relationship Id="rId6" Type="http://schemas.openxmlformats.org/officeDocument/2006/relationships/image" Target="../media/image122.png"/><Relationship Id="rId5" Type="http://schemas.openxmlformats.org/officeDocument/2006/relationships/image" Target="../media/image54.jpeg"/><Relationship Id="rId4" Type="http://schemas.openxmlformats.org/officeDocument/2006/relationships/image" Target="../media/image120.svg"/><Relationship Id="rId9" Type="http://schemas.openxmlformats.org/officeDocument/2006/relationships/image" Target="../media/image132.jpeg"/></Relationships>
</file>

<file path=ppt/slides/_rels/slide34.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hyperlink" Target="https://www.metro.net/projects/florence-av-bus-priority-lanes-project/" TargetMode="External"/><Relationship Id="rId7" Type="http://schemas.openxmlformats.org/officeDocument/2006/relationships/image" Target="../media/image126.png"/><Relationship Id="rId2" Type="http://schemas.microsoft.com/office/2018/10/relationships/comments" Target="../comments/modernComment_1557_76E3B531.xml"/><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120.svg"/><Relationship Id="rId4" Type="http://schemas.openxmlformats.org/officeDocument/2006/relationships/image" Target="../media/image119.png"/><Relationship Id="rId9" Type="http://schemas.openxmlformats.org/officeDocument/2006/relationships/image" Target="../media/image133.jpeg"/></Relationships>
</file>

<file path=ppt/slides/_rels/slide3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9.png"/><Relationship Id="rId7" Type="http://schemas.openxmlformats.org/officeDocument/2006/relationships/image" Target="../media/image129.svg"/><Relationship Id="rId2" Type="http://schemas.openxmlformats.org/officeDocument/2006/relationships/hyperlink" Target="https://studio-111.com/portfolio/detail/paramount-boulevard/" TargetMode="External"/><Relationship Id="rId1" Type="http://schemas.openxmlformats.org/officeDocument/2006/relationships/slideLayout" Target="../slideLayouts/slideLayout23.xml"/><Relationship Id="rId6" Type="http://schemas.openxmlformats.org/officeDocument/2006/relationships/image" Target="../media/image128.png"/><Relationship Id="rId5" Type="http://schemas.openxmlformats.org/officeDocument/2006/relationships/image" Target="../media/image54.jpeg"/><Relationship Id="rId4" Type="http://schemas.openxmlformats.org/officeDocument/2006/relationships/image" Target="../media/image120.svg"/><Relationship Id="rId9"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image" Target="../media/image136.emf"/><Relationship Id="rId7" Type="http://schemas.openxmlformats.org/officeDocument/2006/relationships/image" Target="../media/image140.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 Id="rId9" Type="http://schemas.openxmlformats.org/officeDocument/2006/relationships/image" Target="../media/image142.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hyperlink" Target="https://www.gatewaycog.org/initiatives-and-projects/intelligent-transportation-systems/710-livabilit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hyperlink" Target="http://www.metro.net/riding/rideshare" TargetMode="External"/><Relationship Id="rId2" Type="http://schemas.openxmlformats.org/officeDocument/2006/relationships/image" Target="../media/image22.png"/><Relationship Id="rId1" Type="http://schemas.openxmlformats.org/officeDocument/2006/relationships/slideLayout" Target="../slideLayouts/slideLayout23.xml"/><Relationship Id="rId6" Type="http://schemas.microsoft.com/office/2007/relationships/hdphoto" Target="../media/hdphoto4.wdp"/><Relationship Id="rId11" Type="http://schemas.openxmlformats.org/officeDocument/2006/relationships/image" Target="../media/image40.jpe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24.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45.png"/><Relationship Id="rId11" Type="http://schemas.microsoft.com/office/2007/relationships/hdphoto" Target="../media/hdphoto6.wdp"/><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pic>
        <p:nvPicPr>
          <p:cNvPr id="4" name="Picture 3">
            <a:extLst>
              <a:ext uri="{FF2B5EF4-FFF2-40B4-BE49-F238E27FC236}">
                <a16:creationId xmlns:a16="http://schemas.microsoft.com/office/drawing/2014/main" id="{F6CE313B-2C35-5514-F7D4-2E9FD9AFD253}"/>
              </a:ext>
            </a:extLst>
          </p:cNvPr>
          <p:cNvPicPr>
            <a:picLocks noChangeAspect="1"/>
          </p:cNvPicPr>
          <p:nvPr/>
        </p:nvPicPr>
        <p:blipFill>
          <a:blip r:embed="rId4"/>
          <a:stretch>
            <a:fillRect/>
          </a:stretch>
        </p:blipFill>
        <p:spPr>
          <a:xfrm>
            <a:off x="1320800" y="4942098"/>
            <a:ext cx="10871200" cy="1901920"/>
          </a:xfrm>
          <a:prstGeom prst="rect">
            <a:avLst/>
          </a:prstGeom>
          <a:effectLst>
            <a:softEdge rad="12700"/>
          </a:effectLst>
        </p:spPr>
      </p:pic>
      <p:sp>
        <p:nvSpPr>
          <p:cNvPr id="5" name="TextBox 4">
            <a:extLst>
              <a:ext uri="{FF2B5EF4-FFF2-40B4-BE49-F238E27FC236}">
                <a16:creationId xmlns:a16="http://schemas.microsoft.com/office/drawing/2014/main" id="{1BAF5DDE-6E6F-8708-F4EA-8B9493EE7F53}"/>
              </a:ext>
            </a:extLst>
          </p:cNvPr>
          <p:cNvSpPr txBox="1"/>
          <p:nvPr/>
        </p:nvSpPr>
        <p:spPr>
          <a:xfrm>
            <a:off x="1598428" y="5345589"/>
            <a:ext cx="8813800" cy="1077218"/>
          </a:xfrm>
          <a:prstGeom prst="rect">
            <a:avLst/>
          </a:prstGeom>
          <a:noFill/>
        </p:spPr>
        <p:txBody>
          <a:bodyPr wrap="square" lIns="91440" tIns="45720" rIns="91440" bIns="45720" rtlCol="0" anchor="t">
            <a:spAutoFit/>
          </a:bodyPr>
          <a:lstStyle/>
          <a:p>
            <a:r>
              <a:rPr lang="en-US" sz="2800" b="1">
                <a:solidFill>
                  <a:schemeClr val="bg1"/>
                </a:solidFill>
              </a:rPr>
              <a:t>Information Station #3</a:t>
            </a:r>
          </a:p>
          <a:p>
            <a:r>
              <a:rPr lang="en-US" sz="3600" b="1">
                <a:solidFill>
                  <a:schemeClr val="bg1"/>
                </a:solidFill>
              </a:rPr>
              <a:t>Projects &amp; Programs</a:t>
            </a:r>
            <a:endParaRPr lang="en-US" sz="3600" b="1">
              <a:solidFill>
                <a:schemeClr val="bg1"/>
              </a:solidFill>
              <a:cs typeface="Calibri"/>
            </a:endParaRPr>
          </a:p>
        </p:txBody>
      </p:sp>
      <p:sp>
        <p:nvSpPr>
          <p:cNvPr id="3" name="TextBox 2">
            <a:extLst>
              <a:ext uri="{FF2B5EF4-FFF2-40B4-BE49-F238E27FC236}">
                <a16:creationId xmlns:a16="http://schemas.microsoft.com/office/drawing/2014/main" id="{AD524853-23AC-BC74-5CC3-D060DE405532}"/>
              </a:ext>
            </a:extLst>
          </p:cNvPr>
          <p:cNvSpPr txBox="1"/>
          <p:nvPr/>
        </p:nvSpPr>
        <p:spPr>
          <a:xfrm>
            <a:off x="9667626" y="5884198"/>
            <a:ext cx="2009016" cy="461665"/>
          </a:xfrm>
          <a:prstGeom prst="rect">
            <a:avLst/>
          </a:prstGeom>
          <a:noFill/>
        </p:spPr>
        <p:txBody>
          <a:bodyPr wrap="square" lIns="91440" tIns="45720" rIns="91440" bIns="45720" rtlCol="0" anchor="t">
            <a:spAutoFit/>
          </a:bodyPr>
          <a:lstStyle/>
          <a:p>
            <a:r>
              <a:rPr lang="en-US" sz="2400" i="1" dirty="0">
                <a:solidFill>
                  <a:schemeClr val="bg1"/>
                </a:solidFill>
              </a:rPr>
              <a:t>March 2024</a:t>
            </a:r>
          </a:p>
        </p:txBody>
      </p:sp>
    </p:spTree>
    <p:extLst>
      <p:ext uri="{BB962C8B-B14F-4D97-AF65-F5344CB8AC3E}">
        <p14:creationId xmlns:p14="http://schemas.microsoft.com/office/powerpoint/2010/main" val="4258592526"/>
      </p:ext>
    </p:extLst>
  </p:cSld>
  <p:clrMapOvr>
    <a:masterClrMapping/>
  </p:clrMapOvr>
  <p:transition spd="slow" advClick="0" advTm="3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2B9B-FC95-57B0-7AA5-C1049F641E4E}"/>
              </a:ext>
            </a:extLst>
          </p:cNvPr>
          <p:cNvSpPr>
            <a:spLocks noGrp="1"/>
          </p:cNvSpPr>
          <p:nvPr>
            <p:ph type="title"/>
          </p:nvPr>
        </p:nvSpPr>
        <p:spPr/>
        <p:txBody>
          <a:bodyPr/>
          <a:lstStyle/>
          <a:p>
            <a:r>
              <a:rPr lang="en-US"/>
              <a:t>Project Types &amp; Subtypes</a:t>
            </a:r>
          </a:p>
        </p:txBody>
      </p:sp>
      <p:sp>
        <p:nvSpPr>
          <p:cNvPr id="4" name="Slide Number Placeholder 3">
            <a:extLst>
              <a:ext uri="{FF2B5EF4-FFF2-40B4-BE49-F238E27FC236}">
                <a16:creationId xmlns:a16="http://schemas.microsoft.com/office/drawing/2014/main" id="{30E2936C-0C00-FA03-6CB8-AFC9F97C0913}"/>
              </a:ext>
            </a:extLst>
          </p:cNvPr>
          <p:cNvSpPr>
            <a:spLocks noGrp="1"/>
          </p:cNvSpPr>
          <p:nvPr>
            <p:ph type="sldNum" sz="quarter" idx="12"/>
          </p:nvPr>
        </p:nvSpPr>
        <p:spPr>
          <a:xfrm>
            <a:off x="9248954" y="619654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574AFB54-1E88-C150-4119-7008F3FC3250}"/>
              </a:ext>
            </a:extLst>
          </p:cNvPr>
          <p:cNvGrpSpPr/>
          <p:nvPr/>
        </p:nvGrpSpPr>
        <p:grpSpPr>
          <a:xfrm>
            <a:off x="8518375" y="1160616"/>
            <a:ext cx="1950686" cy="790154"/>
            <a:chOff x="6036843" y="1028073"/>
            <a:chExt cx="1702000" cy="689420"/>
          </a:xfrm>
        </p:grpSpPr>
        <p:sp>
          <p:nvSpPr>
            <p:cNvPr id="36" name="Flowchart: Connector 35">
              <a:extLst>
                <a:ext uri="{FF2B5EF4-FFF2-40B4-BE49-F238E27FC236}">
                  <a16:creationId xmlns:a16="http://schemas.microsoft.com/office/drawing/2014/main" id="{D0E65094-9CD4-EF61-2E7C-B7AF69A1E455}"/>
                </a:ext>
              </a:extLst>
            </p:cNvPr>
            <p:cNvSpPr/>
            <p:nvPr/>
          </p:nvSpPr>
          <p:spPr>
            <a:xfrm>
              <a:off x="6126612" y="1028073"/>
              <a:ext cx="689420" cy="689420"/>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CDD5A519-BD69-CE76-11E3-95D9F4BA2C46}"/>
                </a:ext>
              </a:extLst>
            </p:cNvPr>
            <p:cNvSpPr txBox="1">
              <a:spLocks/>
            </p:cNvSpPr>
            <p:nvPr/>
          </p:nvSpPr>
          <p:spPr>
            <a:xfrm>
              <a:off x="6036843" y="1216970"/>
              <a:ext cx="1702000" cy="466957"/>
            </a:xfrm>
            <a:prstGeom prst="rect">
              <a:avLst/>
            </a:prstGeom>
          </p:spPr>
          <p:txBody>
            <a:bodyPr>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Pct val="90000"/>
                <a:buFont typeface="System Font Regular"/>
                <a:buNone/>
                <a:tabLst/>
                <a:defRPr/>
              </a:pPr>
              <a:r>
                <a:rPr kumimoji="0" lang="en-US" sz="3600" b="0" i="0" u="none" strike="noStrike" kern="1200" cap="none" spc="0" normalizeH="0" baseline="0" noProof="0">
                  <a:ln>
                    <a:noFill/>
                  </a:ln>
                  <a:solidFill>
                    <a:srgbClr val="D2533D"/>
                  </a:solidFill>
                  <a:effectLst/>
                  <a:uLnTx/>
                  <a:uFillTx/>
                  <a:latin typeface="Calibri" panose="020F0502020204030204" pitchFamily="34" charset="0"/>
                  <a:ea typeface="+mn-ea"/>
                  <a:cs typeface="+mn-cs"/>
                </a:rPr>
                <a:t>SUBTYPES</a:t>
              </a:r>
              <a:endParaRPr kumimoji="0" lang="en-US" sz="3600" b="0" i="0" u="none" strike="noStrike" kern="1200" cap="none" spc="0" normalizeH="0" baseline="0" noProof="0">
                <a:ln>
                  <a:noFill/>
                </a:ln>
                <a:solidFill>
                  <a:srgbClr val="D2533D"/>
                </a:solidFill>
                <a:effectLst/>
                <a:uLnTx/>
                <a:uFillTx/>
                <a:latin typeface="Segoe UI" panose="020B0502040204020203" pitchFamily="34" charset="0"/>
                <a:ea typeface="+mn-ea"/>
                <a:cs typeface="+mn-cs"/>
              </a:endParaRPr>
            </a:p>
          </p:txBody>
        </p:sp>
      </p:grpSp>
      <p:sp>
        <p:nvSpPr>
          <p:cNvPr id="6" name="TextBox 5">
            <a:extLst>
              <a:ext uri="{FF2B5EF4-FFF2-40B4-BE49-F238E27FC236}">
                <a16:creationId xmlns:a16="http://schemas.microsoft.com/office/drawing/2014/main" id="{D50AD881-BBD6-EB65-4683-159EB2744502}"/>
              </a:ext>
            </a:extLst>
          </p:cNvPr>
          <p:cNvSpPr txBox="1"/>
          <p:nvPr/>
        </p:nvSpPr>
        <p:spPr>
          <a:xfrm>
            <a:off x="725068" y="3104585"/>
            <a:ext cx="2446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Complete Streets</a:t>
            </a:r>
          </a:p>
        </p:txBody>
      </p:sp>
      <p:sp>
        <p:nvSpPr>
          <p:cNvPr id="7" name="TextBox 6">
            <a:extLst>
              <a:ext uri="{FF2B5EF4-FFF2-40B4-BE49-F238E27FC236}">
                <a16:creationId xmlns:a16="http://schemas.microsoft.com/office/drawing/2014/main" id="{6B2E5C0F-EBE3-305E-30B5-D672DA34A0EE}"/>
              </a:ext>
            </a:extLst>
          </p:cNvPr>
          <p:cNvSpPr txBox="1"/>
          <p:nvPr/>
        </p:nvSpPr>
        <p:spPr>
          <a:xfrm>
            <a:off x="3898847" y="3086999"/>
            <a:ext cx="194265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TSM* / ITS**</a:t>
            </a:r>
          </a:p>
        </p:txBody>
      </p:sp>
      <p:sp>
        <p:nvSpPr>
          <p:cNvPr id="8" name="TextBox 7">
            <a:extLst>
              <a:ext uri="{FF2B5EF4-FFF2-40B4-BE49-F238E27FC236}">
                <a16:creationId xmlns:a16="http://schemas.microsoft.com/office/drawing/2014/main" id="{317F0B1F-62F4-F0DC-D3FA-D786DCAE6701}"/>
              </a:ext>
            </a:extLst>
          </p:cNvPr>
          <p:cNvSpPr txBox="1"/>
          <p:nvPr/>
        </p:nvSpPr>
        <p:spPr>
          <a:xfrm>
            <a:off x="6356807" y="3096984"/>
            <a:ext cx="19812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Traffic Calming</a:t>
            </a:r>
          </a:p>
        </p:txBody>
      </p:sp>
      <p:sp>
        <p:nvSpPr>
          <p:cNvPr id="9" name="TextBox 8">
            <a:extLst>
              <a:ext uri="{FF2B5EF4-FFF2-40B4-BE49-F238E27FC236}">
                <a16:creationId xmlns:a16="http://schemas.microsoft.com/office/drawing/2014/main" id="{F2F7EDF3-A555-1C49-3F08-D849A19CCBAB}"/>
              </a:ext>
            </a:extLst>
          </p:cNvPr>
          <p:cNvSpPr txBox="1"/>
          <p:nvPr/>
        </p:nvSpPr>
        <p:spPr>
          <a:xfrm>
            <a:off x="9025138" y="3074845"/>
            <a:ext cx="244653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General Local / Regional Roadway</a:t>
            </a:r>
          </a:p>
        </p:txBody>
      </p:sp>
      <p:sp>
        <p:nvSpPr>
          <p:cNvPr id="10" name="TextBox 9">
            <a:extLst>
              <a:ext uri="{FF2B5EF4-FFF2-40B4-BE49-F238E27FC236}">
                <a16:creationId xmlns:a16="http://schemas.microsoft.com/office/drawing/2014/main" id="{2028A626-8EAE-959B-4C1E-8B8FF9E68B25}"/>
              </a:ext>
            </a:extLst>
          </p:cNvPr>
          <p:cNvSpPr txBox="1"/>
          <p:nvPr/>
        </p:nvSpPr>
        <p:spPr>
          <a:xfrm>
            <a:off x="602782" y="5673586"/>
            <a:ext cx="5137648" cy="478849"/>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*TSM	Signal Coordination, Transportation Systems Management (TSM)</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**ITS	Integrated Transportation Systems</a:t>
            </a:r>
          </a:p>
        </p:txBody>
      </p:sp>
      <p:sp>
        <p:nvSpPr>
          <p:cNvPr id="11" name="TextBox 10">
            <a:extLst>
              <a:ext uri="{FF2B5EF4-FFF2-40B4-BE49-F238E27FC236}">
                <a16:creationId xmlns:a16="http://schemas.microsoft.com/office/drawing/2014/main" id="{015B8130-F7C2-1AE7-A78E-68580D50E964}"/>
              </a:ext>
            </a:extLst>
          </p:cNvPr>
          <p:cNvSpPr txBox="1"/>
          <p:nvPr/>
        </p:nvSpPr>
        <p:spPr>
          <a:xfrm>
            <a:off x="650721" y="3602012"/>
            <a:ext cx="292644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Green spaces, trees, bioswales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Bike/pedestrian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Public art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Signage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Transit stop amenities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Operational/safety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ADA upgrades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LED street lighting</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Stormwater retention</a:t>
            </a:r>
          </a:p>
        </p:txBody>
      </p:sp>
      <p:sp>
        <p:nvSpPr>
          <p:cNvPr id="12" name="TextBox 11">
            <a:extLst>
              <a:ext uri="{FF2B5EF4-FFF2-40B4-BE49-F238E27FC236}">
                <a16:creationId xmlns:a16="http://schemas.microsoft.com/office/drawing/2014/main" id="{D95DAC30-8C2F-D928-8FA2-E27AD0B09F4D}"/>
              </a:ext>
            </a:extLst>
          </p:cNvPr>
          <p:cNvSpPr txBox="1"/>
          <p:nvPr/>
        </p:nvSpPr>
        <p:spPr>
          <a:xfrm>
            <a:off x="8972694" y="3782731"/>
            <a:ext cx="301946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Stormwater treatment</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Upgrade traffic signals, sidewalks, crosswalks, driveways, ramps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New/improved bridges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ADA upgrades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Intersection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Pedestrian circulation / safety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Streetscape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Bike and pedestrian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Roadway widening/realignment</a:t>
            </a:r>
          </a:p>
        </p:txBody>
      </p:sp>
      <p:sp>
        <p:nvSpPr>
          <p:cNvPr id="13" name="TextBox 12">
            <a:extLst>
              <a:ext uri="{FF2B5EF4-FFF2-40B4-BE49-F238E27FC236}">
                <a16:creationId xmlns:a16="http://schemas.microsoft.com/office/drawing/2014/main" id="{83387035-73D0-BE6A-511E-CC65EEF96262}"/>
              </a:ext>
            </a:extLst>
          </p:cNvPr>
          <p:cNvSpPr txBox="1"/>
          <p:nvPr/>
        </p:nvSpPr>
        <p:spPr>
          <a:xfrm>
            <a:off x="6301182" y="3601924"/>
            <a:ext cx="259612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Speed Reductions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Speed Bumps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Truck Restrictions in Neighborhoods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Roundabouts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Road Diets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Stop Signs, Traffic Signals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Speed Enforcement Cameras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Flashing Crosswalks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School Zone Warning Devices</a:t>
            </a:r>
          </a:p>
        </p:txBody>
      </p:sp>
      <p:sp>
        <p:nvSpPr>
          <p:cNvPr id="14" name="TextBox 13">
            <a:extLst>
              <a:ext uri="{FF2B5EF4-FFF2-40B4-BE49-F238E27FC236}">
                <a16:creationId xmlns:a16="http://schemas.microsoft.com/office/drawing/2014/main" id="{392EA6CB-BA8F-DA41-D679-6BAF56B7B4CB}"/>
              </a:ext>
            </a:extLst>
          </p:cNvPr>
          <p:cNvSpPr txBox="1"/>
          <p:nvPr/>
        </p:nvSpPr>
        <p:spPr>
          <a:xfrm>
            <a:off x="3676714" y="3610411"/>
            <a:ext cx="252491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Traffic / Ped signal upgrades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Video camera installation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Equipment upgrades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Emergency vehicle priority</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Signage</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Signal Synchronization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Advanced technologies to manage traffic and to inform traveling public</a:t>
            </a:r>
          </a:p>
        </p:txBody>
      </p:sp>
      <p:sp>
        <p:nvSpPr>
          <p:cNvPr id="15" name="Title 1">
            <a:extLst>
              <a:ext uri="{FF2B5EF4-FFF2-40B4-BE49-F238E27FC236}">
                <a16:creationId xmlns:a16="http://schemas.microsoft.com/office/drawing/2014/main" id="{7F839FF0-1B49-3C32-F7A1-C3045CF647F5}"/>
              </a:ext>
            </a:extLst>
          </p:cNvPr>
          <p:cNvSpPr txBox="1">
            <a:spLocks/>
          </p:cNvSpPr>
          <p:nvPr/>
        </p:nvSpPr>
        <p:spPr>
          <a:xfrm>
            <a:off x="1180486" y="8975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kumimoji="0" lang="en-US" sz="2800" b="1" i="0" u="none" strike="noStrike" kern="1200" cap="none" spc="0" normalizeH="0" baseline="0" noProof="0" dirty="0">
                <a:ln>
                  <a:noFill/>
                </a:ln>
                <a:solidFill>
                  <a:srgbClr val="D2533D"/>
                </a:solidFill>
                <a:effectLst/>
                <a:uLnTx/>
                <a:uFillTx/>
                <a:latin typeface="Calibri"/>
                <a:ea typeface="Calibri" panose="020F0502020204030204" pitchFamily="34" charset="0"/>
                <a:cs typeface="Arial"/>
              </a:rPr>
              <a:t>TYPE: ARTERIAL ROADWAY</a:t>
            </a:r>
            <a:r>
              <a:rPr lang="en-US" sz="2800" b="1" dirty="0">
                <a:solidFill>
                  <a:srgbClr val="D2533D"/>
                </a:solidFill>
                <a:latin typeface="Calibri"/>
                <a:ea typeface="Calibri" panose="020F0502020204030204" pitchFamily="34" charset="0"/>
                <a:cs typeface="Arial"/>
              </a:rPr>
              <a:t>/ COMPELTE STREETS  </a:t>
            </a:r>
            <a:endParaRPr kumimoji="0" lang="en-US" sz="2800" b="0" i="0" u="none" strike="noStrike" kern="1200" cap="none" spc="0" normalizeH="0" baseline="0" noProof="0" dirty="0">
              <a:ln>
                <a:noFill/>
              </a:ln>
              <a:solidFill>
                <a:srgbClr val="D2533D">
                  <a:lumMod val="75000"/>
                </a:srgbClr>
              </a:solidFill>
              <a:effectLst/>
              <a:uLnTx/>
              <a:uFillTx/>
              <a:latin typeface="Calibri Light" panose="020F0302020204030204"/>
              <a:cs typeface="+mj-cs"/>
            </a:endParaRPr>
          </a:p>
        </p:txBody>
      </p:sp>
      <p:grpSp>
        <p:nvGrpSpPr>
          <p:cNvPr id="24" name="Group 23">
            <a:extLst>
              <a:ext uri="{FF2B5EF4-FFF2-40B4-BE49-F238E27FC236}">
                <a16:creationId xmlns:a16="http://schemas.microsoft.com/office/drawing/2014/main" id="{61DADB4F-D32E-EE01-FA06-DF843403AAE5}"/>
              </a:ext>
            </a:extLst>
          </p:cNvPr>
          <p:cNvGrpSpPr/>
          <p:nvPr/>
        </p:nvGrpSpPr>
        <p:grpSpPr>
          <a:xfrm>
            <a:off x="7083021" y="2147347"/>
            <a:ext cx="813761" cy="813761"/>
            <a:chOff x="7083021" y="2012729"/>
            <a:chExt cx="813761" cy="813761"/>
          </a:xfrm>
        </p:grpSpPr>
        <p:sp>
          <p:nvSpPr>
            <p:cNvPr id="25" name="Flowchart: Connector 24">
              <a:extLst>
                <a:ext uri="{FF2B5EF4-FFF2-40B4-BE49-F238E27FC236}">
                  <a16:creationId xmlns:a16="http://schemas.microsoft.com/office/drawing/2014/main" id="{EB3F55D0-147E-8516-358C-420DB2516E3E}"/>
                </a:ext>
              </a:extLst>
            </p:cNvPr>
            <p:cNvSpPr/>
            <p:nvPr/>
          </p:nvSpPr>
          <p:spPr>
            <a:xfrm>
              <a:off x="7083021" y="2012729"/>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C000"/>
                </a:solidFill>
                <a:effectLst/>
                <a:uLnTx/>
                <a:uFillTx/>
                <a:latin typeface="Calibri" panose="020F0502020204030204"/>
                <a:ea typeface="+mn-ea"/>
                <a:cs typeface="Calibri"/>
              </a:endParaRPr>
            </a:p>
          </p:txBody>
        </p:sp>
        <p:pic>
          <p:nvPicPr>
            <p:cNvPr id="26" name="Picture 25" descr="A black rectangle with a black background&#10;&#10;Description automatically generated with low confidence">
              <a:extLst>
                <a:ext uri="{FF2B5EF4-FFF2-40B4-BE49-F238E27FC236}">
                  <a16:creationId xmlns:a16="http://schemas.microsoft.com/office/drawing/2014/main" id="{11FE42BE-7AE9-7EE1-A61A-F833AE915D97}"/>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42016" y="2084038"/>
              <a:ext cx="695769" cy="696930"/>
            </a:xfrm>
            <a:prstGeom prst="rect">
              <a:avLst/>
            </a:prstGeom>
          </p:spPr>
        </p:pic>
      </p:grpSp>
      <p:grpSp>
        <p:nvGrpSpPr>
          <p:cNvPr id="27" name="Group 26">
            <a:extLst>
              <a:ext uri="{FF2B5EF4-FFF2-40B4-BE49-F238E27FC236}">
                <a16:creationId xmlns:a16="http://schemas.microsoft.com/office/drawing/2014/main" id="{FC8F8B75-C616-C2AD-992B-7333D0C02EEF}"/>
              </a:ext>
            </a:extLst>
          </p:cNvPr>
          <p:cNvGrpSpPr/>
          <p:nvPr/>
        </p:nvGrpSpPr>
        <p:grpSpPr>
          <a:xfrm>
            <a:off x="1557570" y="2180419"/>
            <a:ext cx="829206" cy="813761"/>
            <a:chOff x="1557570" y="2045801"/>
            <a:chExt cx="829206" cy="813761"/>
          </a:xfrm>
        </p:grpSpPr>
        <p:sp>
          <p:nvSpPr>
            <p:cNvPr id="28" name="Flowchart: Connector 27">
              <a:extLst>
                <a:ext uri="{FF2B5EF4-FFF2-40B4-BE49-F238E27FC236}">
                  <a16:creationId xmlns:a16="http://schemas.microsoft.com/office/drawing/2014/main" id="{D6D921F8-EA01-E546-ACB6-6934C6C75041}"/>
                </a:ext>
              </a:extLst>
            </p:cNvPr>
            <p:cNvSpPr/>
            <p:nvPr/>
          </p:nvSpPr>
          <p:spPr>
            <a:xfrm>
              <a:off x="1557570" y="2045801"/>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C000"/>
                </a:solidFill>
                <a:effectLst/>
                <a:uLnTx/>
                <a:uFillTx/>
                <a:latin typeface="Calibri" panose="020F0502020204030204"/>
                <a:ea typeface="+mn-ea"/>
                <a:cs typeface="+mn-cs"/>
              </a:endParaRPr>
            </a:p>
          </p:txBody>
        </p:sp>
        <p:pic>
          <p:nvPicPr>
            <p:cNvPr id="29" name="Picture 28" descr="Shape&#10;&#10;Description automatically generated with low confidence">
              <a:extLst>
                <a:ext uri="{FF2B5EF4-FFF2-40B4-BE49-F238E27FC236}">
                  <a16:creationId xmlns:a16="http://schemas.microsoft.com/office/drawing/2014/main" id="{EC29FB6E-9F93-EE27-93E2-9F6CB409D0D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73015" y="2172949"/>
              <a:ext cx="813761" cy="570711"/>
            </a:xfrm>
            <a:prstGeom prst="flowChartConnector">
              <a:avLst/>
            </a:prstGeom>
          </p:spPr>
        </p:pic>
      </p:grpSp>
      <p:grpSp>
        <p:nvGrpSpPr>
          <p:cNvPr id="30" name="Group 29">
            <a:extLst>
              <a:ext uri="{FF2B5EF4-FFF2-40B4-BE49-F238E27FC236}">
                <a16:creationId xmlns:a16="http://schemas.microsoft.com/office/drawing/2014/main" id="{088F26C7-7A02-0606-946C-F94E89833F78}"/>
              </a:ext>
            </a:extLst>
          </p:cNvPr>
          <p:cNvGrpSpPr/>
          <p:nvPr/>
        </p:nvGrpSpPr>
        <p:grpSpPr>
          <a:xfrm>
            <a:off x="4479405" y="2168253"/>
            <a:ext cx="813761" cy="813761"/>
            <a:chOff x="4479405" y="2033635"/>
            <a:chExt cx="813761" cy="813761"/>
          </a:xfrm>
        </p:grpSpPr>
        <p:sp>
          <p:nvSpPr>
            <p:cNvPr id="31" name="Flowchart: Connector 30">
              <a:extLst>
                <a:ext uri="{FF2B5EF4-FFF2-40B4-BE49-F238E27FC236}">
                  <a16:creationId xmlns:a16="http://schemas.microsoft.com/office/drawing/2014/main" id="{83CE5040-06FC-CAA3-61C5-782D926FECBA}"/>
                </a:ext>
              </a:extLst>
            </p:cNvPr>
            <p:cNvSpPr/>
            <p:nvPr/>
          </p:nvSpPr>
          <p:spPr>
            <a:xfrm>
              <a:off x="4479405" y="2033635"/>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C000"/>
                </a:solidFill>
                <a:effectLst/>
                <a:uLnTx/>
                <a:uFillTx/>
                <a:latin typeface="Calibri" panose="020F0502020204030204"/>
                <a:ea typeface="+mn-ea"/>
                <a:cs typeface="+mn-cs"/>
              </a:endParaRPr>
            </a:p>
          </p:txBody>
        </p:sp>
        <p:pic>
          <p:nvPicPr>
            <p:cNvPr id="32" name="Picture 31" descr="Shape&#10;&#10;Description automatically generated with low confidence">
              <a:extLst>
                <a:ext uri="{FF2B5EF4-FFF2-40B4-BE49-F238E27FC236}">
                  <a16:creationId xmlns:a16="http://schemas.microsoft.com/office/drawing/2014/main" id="{2CF2F089-BDC8-462D-600A-1A043FA69B09}"/>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11173" y="2078007"/>
              <a:ext cx="750223" cy="750223"/>
            </a:xfrm>
            <a:prstGeom prst="rect">
              <a:avLst/>
            </a:prstGeom>
          </p:spPr>
        </p:pic>
      </p:grpSp>
      <p:grpSp>
        <p:nvGrpSpPr>
          <p:cNvPr id="33" name="Group 32">
            <a:extLst>
              <a:ext uri="{FF2B5EF4-FFF2-40B4-BE49-F238E27FC236}">
                <a16:creationId xmlns:a16="http://schemas.microsoft.com/office/drawing/2014/main" id="{A2CF8630-3DBE-C1AC-889A-D8A3ABEF9113}"/>
              </a:ext>
            </a:extLst>
          </p:cNvPr>
          <p:cNvGrpSpPr/>
          <p:nvPr/>
        </p:nvGrpSpPr>
        <p:grpSpPr>
          <a:xfrm>
            <a:off x="9820669" y="2125663"/>
            <a:ext cx="813761" cy="813761"/>
            <a:chOff x="9820669" y="1991045"/>
            <a:chExt cx="813761" cy="813761"/>
          </a:xfrm>
        </p:grpSpPr>
        <p:sp>
          <p:nvSpPr>
            <p:cNvPr id="34" name="Flowchart: Connector 33">
              <a:extLst>
                <a:ext uri="{FF2B5EF4-FFF2-40B4-BE49-F238E27FC236}">
                  <a16:creationId xmlns:a16="http://schemas.microsoft.com/office/drawing/2014/main" id="{8D499A16-6F6A-93AB-7882-FFAB380AEF32}"/>
                </a:ext>
              </a:extLst>
            </p:cNvPr>
            <p:cNvSpPr/>
            <p:nvPr/>
          </p:nvSpPr>
          <p:spPr>
            <a:xfrm>
              <a:off x="9820669" y="1991045"/>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C000"/>
                </a:solidFill>
                <a:effectLst/>
                <a:uLnTx/>
                <a:uFillTx/>
                <a:latin typeface="Calibri" panose="020F0502020204030204"/>
                <a:ea typeface="+mn-ea"/>
                <a:cs typeface="Calibri"/>
              </a:endParaRPr>
            </a:p>
          </p:txBody>
        </p:sp>
        <p:pic>
          <p:nvPicPr>
            <p:cNvPr id="35" name="Picture 34" descr="Shape&#10;&#10;Description automatically generated with low confidence">
              <a:extLst>
                <a:ext uri="{FF2B5EF4-FFF2-40B4-BE49-F238E27FC236}">
                  <a16:creationId xmlns:a16="http://schemas.microsoft.com/office/drawing/2014/main" id="{E3D9AD8E-4DB9-8ADF-38D4-1E1927277802}"/>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77559" y="2039247"/>
              <a:ext cx="699979" cy="699979"/>
            </a:xfrm>
            <a:prstGeom prst="rect">
              <a:avLst/>
            </a:prstGeom>
          </p:spPr>
        </p:pic>
      </p:grpSp>
      <p:sp>
        <p:nvSpPr>
          <p:cNvPr id="39" name="TextBox 1">
            <a:extLst>
              <a:ext uri="{FF2B5EF4-FFF2-40B4-BE49-F238E27FC236}">
                <a16:creationId xmlns:a16="http://schemas.microsoft.com/office/drawing/2014/main" id="{F68D252B-95F5-F3B5-33F9-C080025CFD74}"/>
              </a:ext>
            </a:extLst>
          </p:cNvPr>
          <p:cNvSpPr txBox="1"/>
          <p:nvPr/>
        </p:nvSpPr>
        <p:spPr>
          <a:xfrm>
            <a:off x="3792072" y="655173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grpSp>
        <p:nvGrpSpPr>
          <p:cNvPr id="46" name="Group 45">
            <a:extLst>
              <a:ext uri="{FF2B5EF4-FFF2-40B4-BE49-F238E27FC236}">
                <a16:creationId xmlns:a16="http://schemas.microsoft.com/office/drawing/2014/main" id="{A8F93BB8-2AEF-32B0-72EF-2E15C68104BF}"/>
              </a:ext>
            </a:extLst>
          </p:cNvPr>
          <p:cNvGrpSpPr/>
          <p:nvPr/>
        </p:nvGrpSpPr>
        <p:grpSpPr>
          <a:xfrm>
            <a:off x="381000" y="1114620"/>
            <a:ext cx="757589" cy="882145"/>
            <a:chOff x="2579425" y="4062684"/>
            <a:chExt cx="757589" cy="882145"/>
          </a:xfrm>
          <a:solidFill>
            <a:schemeClr val="accent4"/>
          </a:solidFill>
        </p:grpSpPr>
        <p:grpSp>
          <p:nvGrpSpPr>
            <p:cNvPr id="47" name="Group 46">
              <a:extLst>
                <a:ext uri="{FF2B5EF4-FFF2-40B4-BE49-F238E27FC236}">
                  <a16:creationId xmlns:a16="http://schemas.microsoft.com/office/drawing/2014/main" id="{EEB9B881-AB65-0B20-4B70-D6495F8F7292}"/>
                </a:ext>
              </a:extLst>
            </p:cNvPr>
            <p:cNvGrpSpPr/>
            <p:nvPr/>
          </p:nvGrpSpPr>
          <p:grpSpPr>
            <a:xfrm>
              <a:off x="2579425" y="4062684"/>
              <a:ext cx="757589" cy="882145"/>
              <a:chOff x="3086129" y="1306246"/>
              <a:chExt cx="704739" cy="820605"/>
            </a:xfrm>
            <a:grpFill/>
          </p:grpSpPr>
          <p:sp>
            <p:nvSpPr>
              <p:cNvPr id="49" name="Graphic 7" descr="Alien Face with solid fill">
                <a:extLst>
                  <a:ext uri="{FF2B5EF4-FFF2-40B4-BE49-F238E27FC236}">
                    <a16:creationId xmlns:a16="http://schemas.microsoft.com/office/drawing/2014/main" id="{80B529E5-F3FE-8FE3-1BCC-4ABB09564E3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chemeClr val="accent4"/>
              </a:solidFill>
              <a:ln w="12601" cap="flat">
                <a:noFill/>
                <a:prstDash val="solid"/>
                <a:miter/>
              </a:ln>
            </p:spPr>
            <p:txBody>
              <a:bodyPr rtlCol="0" anchor="ctr"/>
              <a:lstStyle/>
              <a:p>
                <a:endParaRPr lang="en-US"/>
              </a:p>
            </p:txBody>
          </p:sp>
          <p:sp>
            <p:nvSpPr>
              <p:cNvPr id="50" name="Oval 49">
                <a:extLst>
                  <a:ext uri="{FF2B5EF4-FFF2-40B4-BE49-F238E27FC236}">
                    <a16:creationId xmlns:a16="http://schemas.microsoft.com/office/drawing/2014/main" id="{64A8E4D4-9B06-1172-8A63-DD96BD649E4E}"/>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7">
              <a:extLst>
                <a:ext uri="{FF2B5EF4-FFF2-40B4-BE49-F238E27FC236}">
                  <a16:creationId xmlns:a16="http://schemas.microsoft.com/office/drawing/2014/main" id="{718111BC-49B1-29A4-0EA7-637C07F83FCE}"/>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192354578"/>
      </p:ext>
    </p:extLst>
  </p:cSld>
  <p:clrMapOvr>
    <a:masterClrMapping/>
  </p:clrMapOvr>
  <p:transition spd="slow" advTm="12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3B1A7B-FC46-400F-B5FB-4D55E599A1D4}"/>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FBB5F1-730E-A709-CCEF-9657AF652F61}"/>
              </a:ext>
            </a:extLst>
          </p:cNvPr>
          <p:cNvSpPr>
            <a:spLocks noGrp="1"/>
          </p:cNvSpPr>
          <p:nvPr>
            <p:ph sz="half" idx="1"/>
          </p:nvPr>
        </p:nvSpPr>
        <p:spPr>
          <a:xfrm>
            <a:off x="337287" y="2577034"/>
            <a:ext cx="6029325" cy="4351338"/>
          </a:xfrm>
        </p:spPr>
        <p:txBody>
          <a:bodyPr>
            <a:normAutofit/>
          </a:bodyPr>
          <a:lstStyle/>
          <a:p>
            <a:pPr marL="285750" indent="-285750" fontAlgn="base">
              <a:lnSpc>
                <a:spcPct val="100000"/>
              </a:lnSpc>
              <a:buFont typeface="Abadi" panose="020B0604020104020204" pitchFamily="34" charset="0"/>
              <a:buChar char="&gt;"/>
            </a:pPr>
            <a:r>
              <a:rPr lang="en-US" sz="1800"/>
              <a:t>The Gateway Cities COG began the Atlantic Corridor Complete Street efforts in 2019. </a:t>
            </a:r>
          </a:p>
          <a:p>
            <a:pPr marL="285750" indent="-285750" fontAlgn="base">
              <a:lnSpc>
                <a:spcPct val="100000"/>
              </a:lnSpc>
              <a:buFont typeface="Abadi" panose="020B0604020104020204" pitchFamily="34" charset="0"/>
              <a:buChar char="&gt;"/>
            </a:pPr>
            <a:r>
              <a:rPr lang="en-US" sz="1800"/>
              <a:t>Key project features:</a:t>
            </a:r>
          </a:p>
          <a:p>
            <a:pPr lvl="1">
              <a:spcBef>
                <a:spcPts val="1000"/>
              </a:spcBef>
            </a:pPr>
            <a:r>
              <a:rPr lang="en-US" sz="1800"/>
              <a:t>Multimodal bicycle, pedestrian, and transit stop features and amenities.</a:t>
            </a:r>
          </a:p>
          <a:p>
            <a:pPr lvl="1">
              <a:spcBef>
                <a:spcPts val="1000"/>
              </a:spcBef>
            </a:pPr>
            <a:r>
              <a:rPr lang="en-US" sz="1800"/>
              <a:t>Safety and traffic calming features.</a:t>
            </a:r>
          </a:p>
          <a:p>
            <a:pPr lvl="1">
              <a:spcBef>
                <a:spcPts val="1000"/>
              </a:spcBef>
            </a:pPr>
            <a:r>
              <a:rPr lang="en-US" sz="1800"/>
              <a:t>Landscaping, hardscaping (aesthetic treatments), public green spaces, trees.</a:t>
            </a:r>
          </a:p>
          <a:p>
            <a:pPr lvl="1">
              <a:spcBef>
                <a:spcPts val="1000"/>
              </a:spcBef>
            </a:pPr>
            <a:r>
              <a:rPr lang="en-US" sz="1800"/>
              <a:t>Water quality features (bioswales, tree wells).</a:t>
            </a:r>
          </a:p>
          <a:p>
            <a:pPr>
              <a:spcBef>
                <a:spcPts val="1200"/>
              </a:spcBef>
              <a:buFont typeface="Abadi" panose="020B0604020104020204" pitchFamily="34" charset="0"/>
              <a:buChar char="&gt;"/>
            </a:pPr>
            <a:r>
              <a:rPr lang="en-US" sz="1800"/>
              <a:t>Learn more at:</a:t>
            </a:r>
            <a:br>
              <a:rPr lang="en-US" sz="1800"/>
            </a:br>
            <a:r>
              <a:rPr lang="en-US" sz="1400">
                <a:hlinkClick r:id="rId2"/>
              </a:rPr>
              <a:t>www.gatewaycog.org/initiatives-and-projects/intelligent-transportation-systems/complete-street-initiative</a:t>
            </a:r>
            <a:endParaRPr lang="en-US" sz="1400"/>
          </a:p>
          <a:p>
            <a:pPr>
              <a:spcBef>
                <a:spcPts val="1200"/>
              </a:spcBef>
            </a:pPr>
            <a:endParaRPr lang="en-US" sz="1900"/>
          </a:p>
          <a:p>
            <a:pPr>
              <a:spcBef>
                <a:spcPts val="1200"/>
              </a:spcBef>
            </a:pPr>
            <a:endParaRPr lang="en-US" sz="1900"/>
          </a:p>
        </p:txBody>
      </p:sp>
      <p:pic>
        <p:nvPicPr>
          <p:cNvPr id="6" name="Picture 5">
            <a:extLst>
              <a:ext uri="{FF2B5EF4-FFF2-40B4-BE49-F238E27FC236}">
                <a16:creationId xmlns:a16="http://schemas.microsoft.com/office/drawing/2014/main" id="{831674D5-8081-FB6A-8285-0C9947105B42}"/>
              </a:ext>
            </a:extLst>
          </p:cNvPr>
          <p:cNvPicPr>
            <a:picLocks noChangeAspect="1"/>
          </p:cNvPicPr>
          <p:nvPr/>
        </p:nvPicPr>
        <p:blipFill rotWithShape="1">
          <a:blip r:embed="rId3"/>
          <a:srcRect t="569" b="1"/>
          <a:stretch/>
        </p:blipFill>
        <p:spPr>
          <a:xfrm>
            <a:off x="7216016" y="679820"/>
            <a:ext cx="4273549" cy="5542443"/>
          </a:xfrm>
          <a:prstGeom prst="rect">
            <a:avLst/>
          </a:prstGeom>
        </p:spPr>
      </p:pic>
      <p:sp>
        <p:nvSpPr>
          <p:cNvPr id="18" name="Graphic 15" descr="Alien Face with solid fill">
            <a:extLst>
              <a:ext uri="{FF2B5EF4-FFF2-40B4-BE49-F238E27FC236}">
                <a16:creationId xmlns:a16="http://schemas.microsoft.com/office/drawing/2014/main" id="{E8C5B2C3-E727-A83B-8FB3-F5C9D6E93CE1}"/>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32CD2A70-B90C-6CF6-7E06-B08966A85905}"/>
              </a:ext>
            </a:extLst>
          </p:cNvPr>
          <p:cNvGrpSpPr/>
          <p:nvPr/>
        </p:nvGrpSpPr>
        <p:grpSpPr>
          <a:xfrm>
            <a:off x="1399192" y="552672"/>
            <a:ext cx="829206" cy="813761"/>
            <a:chOff x="1557570" y="2045801"/>
            <a:chExt cx="829206" cy="813761"/>
          </a:xfrm>
        </p:grpSpPr>
        <p:sp>
          <p:nvSpPr>
            <p:cNvPr id="28" name="Flowchart: Connector 27">
              <a:extLst>
                <a:ext uri="{FF2B5EF4-FFF2-40B4-BE49-F238E27FC236}">
                  <a16:creationId xmlns:a16="http://schemas.microsoft.com/office/drawing/2014/main" id="{81E173EF-FF25-432E-597C-C9D5BAF044E7}"/>
                </a:ext>
              </a:extLst>
            </p:cNvPr>
            <p:cNvSpPr/>
            <p:nvPr/>
          </p:nvSpPr>
          <p:spPr>
            <a:xfrm>
              <a:off x="1557570" y="2045801"/>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solidFill>
                  <a:srgbClr val="FFC000"/>
                </a:solidFill>
              </a:endParaRPr>
            </a:p>
          </p:txBody>
        </p:sp>
        <p:pic>
          <p:nvPicPr>
            <p:cNvPr id="29" name="Picture 28" descr="Shape&#10;&#10;Description automatically generated with low confidence">
              <a:extLst>
                <a:ext uri="{FF2B5EF4-FFF2-40B4-BE49-F238E27FC236}">
                  <a16:creationId xmlns:a16="http://schemas.microsoft.com/office/drawing/2014/main" id="{3FBC1950-E0D0-3905-FB55-B029C30F98CE}"/>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73015" y="2172949"/>
              <a:ext cx="813761" cy="570711"/>
            </a:xfrm>
            <a:prstGeom prst="flowChartConnector">
              <a:avLst/>
            </a:prstGeom>
          </p:spPr>
        </p:pic>
      </p:grpSp>
      <p:sp>
        <p:nvSpPr>
          <p:cNvPr id="30" name="Title 1">
            <a:extLst>
              <a:ext uri="{FF2B5EF4-FFF2-40B4-BE49-F238E27FC236}">
                <a16:creationId xmlns:a16="http://schemas.microsoft.com/office/drawing/2014/main" id="{264BB801-5622-92AA-4812-4518E2B19418}"/>
              </a:ext>
            </a:extLst>
          </p:cNvPr>
          <p:cNvSpPr>
            <a:spLocks noGrp="1"/>
          </p:cNvSpPr>
          <p:nvPr>
            <p:ph type="title"/>
          </p:nvPr>
        </p:nvSpPr>
        <p:spPr>
          <a:xfrm>
            <a:off x="2354535" y="335327"/>
            <a:ext cx="6566490" cy="1325563"/>
          </a:xfrm>
        </p:spPr>
        <p:txBody>
          <a:bodyPr>
            <a:normAutofit/>
          </a:bodyPr>
          <a:lstStyle/>
          <a:p>
            <a:pPr>
              <a:lnSpc>
                <a:spcPct val="100000"/>
              </a:lnSpc>
              <a:spcBef>
                <a:spcPts val="0"/>
              </a:spcBef>
            </a:pPr>
            <a:r>
              <a:rPr lang="en-US" sz="2400" b="1" dirty="0">
                <a:solidFill>
                  <a:schemeClr val="accent4">
                    <a:lumMod val="75000"/>
                  </a:schemeClr>
                </a:solidFill>
                <a:effectLst/>
                <a:latin typeface="Calibri"/>
                <a:ea typeface="Calibri" panose="020F0502020204030204" pitchFamily="34" charset="0"/>
                <a:cs typeface="Arial"/>
              </a:rPr>
              <a:t>TYPE:</a:t>
            </a:r>
            <a:r>
              <a:rPr lang="en-US" sz="2800" b="1" dirty="0">
                <a:solidFill>
                  <a:schemeClr val="accent4">
                    <a:lumMod val="75000"/>
                  </a:schemeClr>
                </a:solidFill>
                <a:effectLst/>
                <a:latin typeface="Calibri"/>
                <a:ea typeface="Calibri" panose="020F0502020204030204" pitchFamily="34" charset="0"/>
                <a:cs typeface="Arial"/>
              </a:rPr>
              <a:t> </a:t>
            </a:r>
            <a:r>
              <a:rPr lang="en-US" sz="2400" b="1" dirty="0">
                <a:solidFill>
                  <a:schemeClr val="accent4">
                    <a:lumMod val="75000"/>
                  </a:schemeClr>
                </a:solidFill>
                <a:effectLst/>
                <a:latin typeface="Calibri"/>
                <a:ea typeface="Calibri" panose="020F0502020204030204" pitchFamily="34" charset="0"/>
                <a:cs typeface="Arial"/>
              </a:rPr>
              <a:t>ARTERIAL ROADWAYS</a:t>
            </a:r>
            <a:r>
              <a:rPr lang="en-US" sz="2400" dirty="0">
                <a:solidFill>
                  <a:schemeClr val="accent4">
                    <a:lumMod val="75000"/>
                  </a:schemeClr>
                </a:solidFill>
                <a:latin typeface="Calibri"/>
                <a:ea typeface="Calibri" panose="020F0502020204030204" pitchFamily="34" charset="0"/>
                <a:cs typeface="Arial"/>
              </a:rPr>
              <a:t>/COMPLETE STREETS</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00" b="1" dirty="0">
                <a:solidFill>
                  <a:schemeClr val="accent4">
                    <a:lumMod val="75000"/>
                  </a:schemeClr>
                </a:solidFill>
                <a:latin typeface="Calibri"/>
                <a:ea typeface="Calibri" panose="020F0502020204030204" pitchFamily="34" charset="0"/>
                <a:cs typeface="Arial"/>
              </a:rPr>
              <a:t> </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400" b="1" dirty="0">
                <a:solidFill>
                  <a:srgbClr val="D2533D"/>
                </a:solidFill>
                <a:effectLst/>
                <a:latin typeface="Calibri"/>
                <a:ea typeface="Calibri" panose="020F0502020204030204" pitchFamily="34" charset="0"/>
                <a:cs typeface="Arial"/>
              </a:rPr>
              <a:t>SUBTYPE: Complete Streets</a:t>
            </a:r>
            <a:endParaRPr lang="en-US" sz="6000" dirty="0">
              <a:solidFill>
                <a:srgbClr val="D2533D"/>
              </a:solidFill>
              <a:latin typeface="Calibri"/>
              <a:cs typeface="Arial"/>
            </a:endParaRPr>
          </a:p>
        </p:txBody>
      </p:sp>
      <p:sp>
        <p:nvSpPr>
          <p:cNvPr id="32" name="TextBox 31">
            <a:extLst>
              <a:ext uri="{FF2B5EF4-FFF2-40B4-BE49-F238E27FC236}">
                <a16:creationId xmlns:a16="http://schemas.microsoft.com/office/drawing/2014/main" id="{447D1348-BD96-A3D4-DA22-CACD23210802}"/>
              </a:ext>
            </a:extLst>
          </p:cNvPr>
          <p:cNvSpPr txBox="1"/>
          <p:nvPr/>
        </p:nvSpPr>
        <p:spPr>
          <a:xfrm>
            <a:off x="374140" y="1710923"/>
            <a:ext cx="5955621" cy="769441"/>
          </a:xfrm>
          <a:prstGeom prst="rect">
            <a:avLst/>
          </a:prstGeom>
          <a:noFill/>
        </p:spPr>
        <p:txBody>
          <a:bodyPr wrap="square">
            <a:spAutoFit/>
          </a:bodyPr>
          <a:lstStyle/>
          <a:p>
            <a:pPr marL="0" indent="0">
              <a:buNone/>
            </a:pPr>
            <a:r>
              <a:rPr lang="en-US" sz="2200">
                <a:solidFill>
                  <a:srgbClr val="2A97A6"/>
                </a:solidFill>
              </a:rPr>
              <a:t>CASE STUDY: </a:t>
            </a:r>
            <a:endParaRPr lang="en-US" sz="2200" b="1">
              <a:solidFill>
                <a:srgbClr val="2A97A6"/>
              </a:solidFill>
            </a:endParaRPr>
          </a:p>
          <a:p>
            <a:pPr marL="0" indent="0">
              <a:buNone/>
            </a:pPr>
            <a:r>
              <a:rPr lang="en-US" sz="2200" b="1">
                <a:solidFill>
                  <a:srgbClr val="2A97A6"/>
                </a:solidFill>
              </a:rPr>
              <a:t>Atlantic Complete Street Corridor (LB-ELA_0057)</a:t>
            </a:r>
            <a:endParaRPr lang="en-US" sz="2400" b="1" i="0" u="none" strike="noStrike">
              <a:solidFill>
                <a:srgbClr val="2A97A6"/>
              </a:solidFill>
              <a:effectLst/>
            </a:endParaRPr>
          </a:p>
        </p:txBody>
      </p:sp>
      <p:sp>
        <p:nvSpPr>
          <p:cNvPr id="4" name="Slide Number Placeholder 3">
            <a:extLst>
              <a:ext uri="{FF2B5EF4-FFF2-40B4-BE49-F238E27FC236}">
                <a16:creationId xmlns:a16="http://schemas.microsoft.com/office/drawing/2014/main" id="{14182F61-04C8-A49D-1D1D-1B2BFE3E3573}"/>
              </a:ext>
            </a:extLst>
          </p:cNvPr>
          <p:cNvSpPr>
            <a:spLocks noGrp="1"/>
          </p:cNvSpPr>
          <p:nvPr>
            <p:ph type="sldNum" sz="quarter" idx="12"/>
          </p:nvPr>
        </p:nvSpPr>
        <p:spPr/>
        <p:txBody>
          <a:bodyPr/>
          <a:lstStyle/>
          <a:p>
            <a:fld id="{189B8610-544B-401D-A9A8-148ABA45F4C4}" type="slidenum">
              <a:rPr lang="en-US" smtClean="0"/>
              <a:t>11</a:t>
            </a:fld>
            <a:endParaRPr lang="en-US"/>
          </a:p>
        </p:txBody>
      </p:sp>
      <p:grpSp>
        <p:nvGrpSpPr>
          <p:cNvPr id="14" name="Group 13">
            <a:extLst>
              <a:ext uri="{FF2B5EF4-FFF2-40B4-BE49-F238E27FC236}">
                <a16:creationId xmlns:a16="http://schemas.microsoft.com/office/drawing/2014/main" id="{0C7DB2C9-918A-A832-4D2D-4666C4C7D52D}"/>
              </a:ext>
            </a:extLst>
          </p:cNvPr>
          <p:cNvGrpSpPr/>
          <p:nvPr/>
        </p:nvGrpSpPr>
        <p:grpSpPr>
          <a:xfrm>
            <a:off x="441592" y="551508"/>
            <a:ext cx="757589" cy="882145"/>
            <a:chOff x="2579425" y="4062684"/>
            <a:chExt cx="757589" cy="882145"/>
          </a:xfrm>
          <a:solidFill>
            <a:schemeClr val="accent4"/>
          </a:solidFill>
        </p:grpSpPr>
        <p:grpSp>
          <p:nvGrpSpPr>
            <p:cNvPr id="15" name="Group 14">
              <a:extLst>
                <a:ext uri="{FF2B5EF4-FFF2-40B4-BE49-F238E27FC236}">
                  <a16:creationId xmlns:a16="http://schemas.microsoft.com/office/drawing/2014/main" id="{10DA724C-FD6F-5723-271A-3ECE213D4C71}"/>
                </a:ext>
              </a:extLst>
            </p:cNvPr>
            <p:cNvGrpSpPr/>
            <p:nvPr/>
          </p:nvGrpSpPr>
          <p:grpSpPr>
            <a:xfrm>
              <a:off x="2579425" y="4062684"/>
              <a:ext cx="757589" cy="882145"/>
              <a:chOff x="3086129" y="1306246"/>
              <a:chExt cx="704739" cy="820605"/>
            </a:xfrm>
            <a:grpFill/>
          </p:grpSpPr>
          <p:sp>
            <p:nvSpPr>
              <p:cNvPr id="17" name="Graphic 7" descr="Alien Face with solid fill">
                <a:extLst>
                  <a:ext uri="{FF2B5EF4-FFF2-40B4-BE49-F238E27FC236}">
                    <a16:creationId xmlns:a16="http://schemas.microsoft.com/office/drawing/2014/main" id="{50E72619-5B68-069B-06C8-91E5DCC8086E}"/>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chemeClr val="accent4"/>
              </a:solidFill>
              <a:ln w="12601" cap="flat">
                <a:noFill/>
                <a:prstDash val="solid"/>
                <a:miter/>
              </a:ln>
            </p:spPr>
            <p:txBody>
              <a:bodyPr rtlCol="0" anchor="ctr"/>
              <a:lstStyle/>
              <a:p>
                <a:endParaRPr lang="en-US"/>
              </a:p>
            </p:txBody>
          </p:sp>
          <p:sp>
            <p:nvSpPr>
              <p:cNvPr id="31" name="Oval 30">
                <a:extLst>
                  <a:ext uri="{FF2B5EF4-FFF2-40B4-BE49-F238E27FC236}">
                    <a16:creationId xmlns:a16="http://schemas.microsoft.com/office/drawing/2014/main" id="{A5592554-5176-A832-EB71-B6EC22332D5B}"/>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0B7BECC6-6062-3ADA-1624-95BC825FB940}"/>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2447539785"/>
      </p:ext>
    </p:extLst>
  </p:cSld>
  <p:clrMapOvr>
    <a:masterClrMapping/>
  </p:clrMapOvr>
  <p:transition spd="slow" advTm="12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D4C81B-5466-EEB1-4C04-FC4697242DCF}"/>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0B6B05D-2D39-EA79-9C9B-30724D8A95FF}"/>
              </a:ext>
            </a:extLst>
          </p:cNvPr>
          <p:cNvSpPr>
            <a:spLocks noGrp="1"/>
          </p:cNvSpPr>
          <p:nvPr>
            <p:ph type="title"/>
          </p:nvPr>
        </p:nvSpPr>
        <p:spPr>
          <a:xfrm>
            <a:off x="2297526" y="345391"/>
            <a:ext cx="4448266" cy="1325563"/>
          </a:xfrm>
        </p:spPr>
        <p:txBody>
          <a:bodyPr>
            <a:normAutofit/>
          </a:bodyPr>
          <a:lstStyle/>
          <a:p>
            <a:pPr>
              <a:lnSpc>
                <a:spcPct val="100000"/>
              </a:lnSpc>
              <a:spcBef>
                <a:spcPts val="0"/>
              </a:spcBef>
            </a:pPr>
            <a:r>
              <a:rPr lang="en-US" sz="2400" b="1" dirty="0">
                <a:solidFill>
                  <a:schemeClr val="accent4">
                    <a:lumMod val="75000"/>
                  </a:schemeClr>
                </a:solidFill>
                <a:effectLst/>
                <a:latin typeface="Calibri"/>
                <a:ea typeface="Calibri" panose="020F0502020204030204" pitchFamily="34" charset="0"/>
                <a:cs typeface="Arial"/>
              </a:rPr>
              <a:t>TYPE:</a:t>
            </a:r>
            <a:r>
              <a:rPr lang="en-US" sz="2800" b="1" dirty="0">
                <a:solidFill>
                  <a:schemeClr val="accent4">
                    <a:lumMod val="75000"/>
                  </a:schemeClr>
                </a:solidFill>
                <a:effectLst/>
                <a:latin typeface="Calibri"/>
                <a:ea typeface="Calibri" panose="020F0502020204030204" pitchFamily="34" charset="0"/>
                <a:cs typeface="Arial"/>
              </a:rPr>
              <a:t> </a:t>
            </a:r>
            <a:r>
              <a:rPr lang="en-US" sz="2400" b="1" dirty="0">
                <a:solidFill>
                  <a:schemeClr val="accent4">
                    <a:lumMod val="75000"/>
                  </a:schemeClr>
                </a:solidFill>
                <a:effectLst/>
                <a:latin typeface="Calibri"/>
                <a:ea typeface="Calibri" panose="020F0502020204030204" pitchFamily="34" charset="0"/>
                <a:cs typeface="Arial"/>
              </a:rPr>
              <a:t>ARTERIAL ROADWAYS</a:t>
            </a:r>
            <a:r>
              <a:rPr lang="en-US" sz="2400" dirty="0">
                <a:solidFill>
                  <a:schemeClr val="accent4">
                    <a:lumMod val="75000"/>
                  </a:schemeClr>
                </a:solidFill>
                <a:latin typeface="Calibri"/>
                <a:ea typeface="Calibri" panose="020F0502020204030204" pitchFamily="34" charset="0"/>
                <a:cs typeface="Arial"/>
              </a:rPr>
              <a:t>/ COMPLETE STREETS</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00" b="1" dirty="0">
                <a:solidFill>
                  <a:srgbClr val="2EBBB8"/>
                </a:solidFill>
                <a:latin typeface="Calibri"/>
                <a:ea typeface="Calibri" panose="020F0502020204030204" pitchFamily="34" charset="0"/>
                <a:cs typeface="Arial"/>
              </a:rPr>
              <a:t> </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400" b="1" dirty="0">
                <a:solidFill>
                  <a:srgbClr val="D2533D"/>
                </a:solidFill>
                <a:effectLst/>
                <a:latin typeface="Calibri"/>
                <a:ea typeface="Calibri" panose="020F0502020204030204" pitchFamily="34" charset="0"/>
                <a:cs typeface="Arial"/>
              </a:rPr>
              <a:t>SUBTYPE: TSM / ITS</a:t>
            </a:r>
            <a:endParaRPr lang="en-US" sz="6000" dirty="0">
              <a:solidFill>
                <a:srgbClr val="D2533D"/>
              </a:solidFill>
              <a:latin typeface="Calibri"/>
              <a:cs typeface="Arial"/>
            </a:endParaRPr>
          </a:p>
        </p:txBody>
      </p:sp>
      <p:sp>
        <p:nvSpPr>
          <p:cNvPr id="14" name="Graphic 15" descr="Alien Face with solid fill">
            <a:extLst>
              <a:ext uri="{FF2B5EF4-FFF2-40B4-BE49-F238E27FC236}">
                <a16:creationId xmlns:a16="http://schemas.microsoft.com/office/drawing/2014/main" id="{F83D82CF-A306-51D7-072B-70696DF763F8}"/>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DCDA01FC-0A7A-4D44-A95D-AF5ED2F3E936}"/>
              </a:ext>
            </a:extLst>
          </p:cNvPr>
          <p:cNvGrpSpPr/>
          <p:nvPr/>
        </p:nvGrpSpPr>
        <p:grpSpPr>
          <a:xfrm>
            <a:off x="1371194" y="604340"/>
            <a:ext cx="813761" cy="813761"/>
            <a:chOff x="4479405" y="2033635"/>
            <a:chExt cx="813761" cy="813761"/>
          </a:xfrm>
        </p:grpSpPr>
        <p:sp>
          <p:nvSpPr>
            <p:cNvPr id="24" name="Flowchart: Connector 23">
              <a:extLst>
                <a:ext uri="{FF2B5EF4-FFF2-40B4-BE49-F238E27FC236}">
                  <a16:creationId xmlns:a16="http://schemas.microsoft.com/office/drawing/2014/main" id="{F1091820-C084-2FEB-33A1-14B20A17D8C6}"/>
                </a:ext>
              </a:extLst>
            </p:cNvPr>
            <p:cNvSpPr/>
            <p:nvPr/>
          </p:nvSpPr>
          <p:spPr>
            <a:xfrm>
              <a:off x="4479405" y="2033635"/>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FFC000"/>
                </a:solidFill>
              </a:endParaRPr>
            </a:p>
          </p:txBody>
        </p:sp>
        <p:pic>
          <p:nvPicPr>
            <p:cNvPr id="25" name="Picture 24" descr="Shape&#10;&#10;Description automatically generated with low confidence">
              <a:extLst>
                <a:ext uri="{FF2B5EF4-FFF2-40B4-BE49-F238E27FC236}">
                  <a16:creationId xmlns:a16="http://schemas.microsoft.com/office/drawing/2014/main" id="{51A11AEF-6498-7EEC-3C22-0B7EA9E81A9D}"/>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11173" y="2078007"/>
              <a:ext cx="750223" cy="750223"/>
            </a:xfrm>
            <a:prstGeom prst="rect">
              <a:avLst/>
            </a:prstGeom>
          </p:spPr>
        </p:pic>
      </p:grpSp>
      <p:sp>
        <p:nvSpPr>
          <p:cNvPr id="4" name="Content Placeholder 2">
            <a:extLst>
              <a:ext uri="{FF2B5EF4-FFF2-40B4-BE49-F238E27FC236}">
                <a16:creationId xmlns:a16="http://schemas.microsoft.com/office/drawing/2014/main" id="{11ECA1BE-8151-378A-9E4B-0DB6239AE085}"/>
              </a:ext>
            </a:extLst>
          </p:cNvPr>
          <p:cNvSpPr txBox="1">
            <a:spLocks/>
          </p:cNvSpPr>
          <p:nvPr/>
        </p:nvSpPr>
        <p:spPr>
          <a:xfrm>
            <a:off x="375153" y="2609108"/>
            <a:ext cx="5764637" cy="2585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Traffic signal upgrade at Telegraph / Eastern / Atlantic.</a:t>
            </a:r>
          </a:p>
          <a:p>
            <a:pPr marL="285750" indent="-285750" fontAlgn="base">
              <a:lnSpc>
                <a:spcPct val="100000"/>
              </a:lnSpc>
              <a:buFont typeface="Abadi" panose="020B0604020104020204" pitchFamily="34" charset="0"/>
              <a:buChar char="&gt;"/>
            </a:pPr>
            <a:r>
              <a:rPr lang="en-US" sz="1800"/>
              <a:t>Also consider improvements such as turning lane pavement markings, striping, and enhanced signage so that approaching traffic can get properly aligned well in advance of this intersection.</a:t>
            </a:r>
          </a:p>
          <a:p>
            <a:pPr marL="285750" indent="-285750" fontAlgn="base">
              <a:lnSpc>
                <a:spcPct val="100000"/>
              </a:lnSpc>
              <a:buFont typeface="Abadi" panose="020B0604020104020204" pitchFamily="34" charset="0"/>
              <a:buChar char="&gt;"/>
            </a:pPr>
            <a:r>
              <a:rPr lang="en-US" sz="1800"/>
              <a:t>Learn more at </a:t>
            </a:r>
            <a:r>
              <a:rPr lang="en-US" sz="1800">
                <a:hlinkClick r:id="rId3"/>
              </a:rPr>
              <a:t>https://pw.lacounty.gov/TNL/ITS/i5/index.shtml</a:t>
            </a:r>
            <a:endParaRPr lang="en-US" sz="1900"/>
          </a:p>
          <a:p>
            <a:pPr>
              <a:spcBef>
                <a:spcPts val="1200"/>
              </a:spcBef>
            </a:pPr>
            <a:endParaRPr lang="en-US" sz="1900"/>
          </a:p>
          <a:p>
            <a:pPr>
              <a:spcBef>
                <a:spcPts val="1200"/>
              </a:spcBef>
            </a:pPr>
            <a:endParaRPr lang="en-US" sz="1900"/>
          </a:p>
        </p:txBody>
      </p:sp>
      <p:sp>
        <p:nvSpPr>
          <p:cNvPr id="12" name="TextBox 11">
            <a:extLst>
              <a:ext uri="{FF2B5EF4-FFF2-40B4-BE49-F238E27FC236}">
                <a16:creationId xmlns:a16="http://schemas.microsoft.com/office/drawing/2014/main" id="{12AF8889-72A7-ACC7-9701-E03E6CF6D018}"/>
              </a:ext>
            </a:extLst>
          </p:cNvPr>
          <p:cNvSpPr txBox="1"/>
          <p:nvPr/>
        </p:nvSpPr>
        <p:spPr>
          <a:xfrm>
            <a:off x="375153" y="1746747"/>
            <a:ext cx="5955621" cy="769441"/>
          </a:xfrm>
          <a:prstGeom prst="rect">
            <a:avLst/>
          </a:prstGeom>
          <a:noFill/>
        </p:spPr>
        <p:txBody>
          <a:bodyPr wrap="square">
            <a:spAutoFit/>
          </a:bodyPr>
          <a:lstStyle/>
          <a:p>
            <a:r>
              <a:rPr lang="en-US" sz="2200">
                <a:solidFill>
                  <a:srgbClr val="2A97A6"/>
                </a:solidFill>
              </a:rPr>
              <a:t>CASE STUDY: </a:t>
            </a:r>
            <a:r>
              <a:rPr lang="en-US" sz="2200" b="1">
                <a:solidFill>
                  <a:srgbClr val="2A97A6"/>
                </a:solidFill>
              </a:rPr>
              <a:t>Mixmaster Traffic signal Improvements (LB-ELA_0071)</a:t>
            </a:r>
            <a:endParaRPr lang="en-US" sz="2400" b="1" i="0" u="none" strike="noStrike">
              <a:solidFill>
                <a:srgbClr val="2A97A6"/>
              </a:solidFill>
              <a:effectLst/>
            </a:endParaRPr>
          </a:p>
        </p:txBody>
      </p:sp>
      <p:pic>
        <p:nvPicPr>
          <p:cNvPr id="3" name="Picture 2" descr="An aerial view of a crosswalk&#10;&#10;Description automatically generated with low confidence">
            <a:extLst>
              <a:ext uri="{FF2B5EF4-FFF2-40B4-BE49-F238E27FC236}">
                <a16:creationId xmlns:a16="http://schemas.microsoft.com/office/drawing/2014/main" id="{FE77B53C-7BFF-D60D-5E66-A875DEB25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489" y="345391"/>
            <a:ext cx="3927284" cy="2945463"/>
          </a:xfrm>
          <a:prstGeom prst="rect">
            <a:avLst/>
          </a:prstGeom>
        </p:spPr>
      </p:pic>
      <p:pic>
        <p:nvPicPr>
          <p:cNvPr id="6" name="Picture 5" descr="A picture containing outdoor, sky, road, traffic light&#10;&#10;Description automatically generated">
            <a:extLst>
              <a:ext uri="{FF2B5EF4-FFF2-40B4-BE49-F238E27FC236}">
                <a16:creationId xmlns:a16="http://schemas.microsoft.com/office/drawing/2014/main" id="{45F1DFEC-689C-1BB6-A7A6-4BBE38BE1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489" y="3501086"/>
            <a:ext cx="3927284" cy="2945463"/>
          </a:xfrm>
          <a:prstGeom prst="rect">
            <a:avLst/>
          </a:prstGeom>
        </p:spPr>
      </p:pic>
      <p:sp>
        <p:nvSpPr>
          <p:cNvPr id="5" name="Slide Number Placeholder 4">
            <a:extLst>
              <a:ext uri="{FF2B5EF4-FFF2-40B4-BE49-F238E27FC236}">
                <a16:creationId xmlns:a16="http://schemas.microsoft.com/office/drawing/2014/main" id="{131F75AD-2819-0FCE-95EF-843386459CF8}"/>
              </a:ext>
            </a:extLst>
          </p:cNvPr>
          <p:cNvSpPr>
            <a:spLocks noGrp="1"/>
          </p:cNvSpPr>
          <p:nvPr>
            <p:ph type="sldNum" sz="quarter" idx="12"/>
          </p:nvPr>
        </p:nvSpPr>
        <p:spPr/>
        <p:txBody>
          <a:bodyPr/>
          <a:lstStyle/>
          <a:p>
            <a:fld id="{189B8610-544B-401D-A9A8-148ABA45F4C4}" type="slidenum">
              <a:rPr lang="en-US" smtClean="0"/>
              <a:t>12</a:t>
            </a:fld>
            <a:endParaRPr lang="en-US"/>
          </a:p>
        </p:txBody>
      </p:sp>
      <p:grpSp>
        <p:nvGrpSpPr>
          <p:cNvPr id="18" name="Group 17">
            <a:extLst>
              <a:ext uri="{FF2B5EF4-FFF2-40B4-BE49-F238E27FC236}">
                <a16:creationId xmlns:a16="http://schemas.microsoft.com/office/drawing/2014/main" id="{7C014804-9D90-2808-DB83-11FC6AB07913}"/>
              </a:ext>
            </a:extLst>
          </p:cNvPr>
          <p:cNvGrpSpPr/>
          <p:nvPr/>
        </p:nvGrpSpPr>
        <p:grpSpPr>
          <a:xfrm>
            <a:off x="441592" y="551508"/>
            <a:ext cx="757589" cy="882145"/>
            <a:chOff x="2579425" y="4062684"/>
            <a:chExt cx="757589" cy="882145"/>
          </a:xfrm>
          <a:solidFill>
            <a:schemeClr val="accent4"/>
          </a:solidFill>
        </p:grpSpPr>
        <p:grpSp>
          <p:nvGrpSpPr>
            <p:cNvPr id="19" name="Group 18">
              <a:extLst>
                <a:ext uri="{FF2B5EF4-FFF2-40B4-BE49-F238E27FC236}">
                  <a16:creationId xmlns:a16="http://schemas.microsoft.com/office/drawing/2014/main" id="{0D373880-BEB6-3F81-9357-56D2A50E6E8F}"/>
                </a:ext>
              </a:extLst>
            </p:cNvPr>
            <p:cNvGrpSpPr/>
            <p:nvPr/>
          </p:nvGrpSpPr>
          <p:grpSpPr>
            <a:xfrm>
              <a:off x="2579425" y="4062684"/>
              <a:ext cx="757589" cy="882145"/>
              <a:chOff x="3086129" y="1306246"/>
              <a:chExt cx="704739" cy="820605"/>
            </a:xfrm>
            <a:grpFill/>
          </p:grpSpPr>
          <p:sp>
            <p:nvSpPr>
              <p:cNvPr id="21" name="Graphic 7" descr="Alien Face with solid fill">
                <a:extLst>
                  <a:ext uri="{FF2B5EF4-FFF2-40B4-BE49-F238E27FC236}">
                    <a16:creationId xmlns:a16="http://schemas.microsoft.com/office/drawing/2014/main" id="{5133328A-4422-2A81-2234-B210548168A0}"/>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chemeClr val="accent4"/>
              </a:solidFill>
              <a:ln w="12601" cap="flat">
                <a:noFill/>
                <a:prstDash val="solid"/>
                <a:miter/>
              </a:ln>
            </p:spPr>
            <p:txBody>
              <a:bodyPr rtlCol="0" anchor="ctr"/>
              <a:lstStyle/>
              <a:p>
                <a:endParaRPr lang="en-US"/>
              </a:p>
            </p:txBody>
          </p:sp>
          <p:sp>
            <p:nvSpPr>
              <p:cNvPr id="22" name="Oval 21">
                <a:extLst>
                  <a:ext uri="{FF2B5EF4-FFF2-40B4-BE49-F238E27FC236}">
                    <a16:creationId xmlns:a16="http://schemas.microsoft.com/office/drawing/2014/main" id="{4457E016-A0E4-A2B0-9BC1-76EBE14C39BD}"/>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083AD0C-77C5-B041-EC27-8C662A9C3F1B}"/>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1740939457"/>
      </p:ext>
    </p:extLst>
  </p:cSld>
  <p:clrMapOvr>
    <a:masterClrMapping/>
  </p:clrMapOvr>
  <p:transition spd="slow" advTm="12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B7D8FE-7159-D0F6-F0A5-18ED5AA5050F}"/>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0959B5A-AEF5-4C47-5886-542EC2A3B17C}"/>
              </a:ext>
            </a:extLst>
          </p:cNvPr>
          <p:cNvSpPr>
            <a:spLocks noGrp="1"/>
          </p:cNvSpPr>
          <p:nvPr>
            <p:ph type="title"/>
          </p:nvPr>
        </p:nvSpPr>
        <p:spPr>
          <a:xfrm>
            <a:off x="2335833" y="320291"/>
            <a:ext cx="4231222" cy="1325563"/>
          </a:xfrm>
        </p:spPr>
        <p:txBody>
          <a:bodyPr>
            <a:normAutofit fontScale="90000"/>
          </a:bodyPr>
          <a:lstStyle/>
          <a:p>
            <a:pPr>
              <a:lnSpc>
                <a:spcPct val="100000"/>
              </a:lnSpc>
              <a:spcBef>
                <a:spcPts val="0"/>
              </a:spcBef>
            </a:pPr>
            <a:r>
              <a:rPr lang="en-US" sz="2400" b="1" dirty="0">
                <a:solidFill>
                  <a:schemeClr val="accent4">
                    <a:lumMod val="75000"/>
                  </a:schemeClr>
                </a:solidFill>
                <a:effectLst/>
                <a:latin typeface="Calibri"/>
                <a:ea typeface="Calibri" panose="020F0502020204030204" pitchFamily="34" charset="0"/>
                <a:cs typeface="Arial"/>
              </a:rPr>
              <a:t>TYPE:</a:t>
            </a:r>
            <a:r>
              <a:rPr lang="en-US" sz="2800" b="1" dirty="0">
                <a:solidFill>
                  <a:schemeClr val="accent4">
                    <a:lumMod val="75000"/>
                  </a:schemeClr>
                </a:solidFill>
                <a:effectLst/>
                <a:latin typeface="Calibri"/>
                <a:ea typeface="Calibri" panose="020F0502020204030204" pitchFamily="34" charset="0"/>
                <a:cs typeface="Arial"/>
              </a:rPr>
              <a:t> </a:t>
            </a:r>
            <a:r>
              <a:rPr lang="en-US" sz="2400" b="1" dirty="0">
                <a:solidFill>
                  <a:schemeClr val="accent4">
                    <a:lumMod val="75000"/>
                  </a:schemeClr>
                </a:solidFill>
                <a:effectLst/>
                <a:latin typeface="Calibri"/>
                <a:ea typeface="Calibri" panose="020F0502020204030204" pitchFamily="34" charset="0"/>
                <a:cs typeface="Arial"/>
              </a:rPr>
              <a:t>ARTERIAL ROADWAYS</a:t>
            </a:r>
            <a:r>
              <a:rPr lang="en-US" sz="2400" dirty="0">
                <a:solidFill>
                  <a:schemeClr val="accent4">
                    <a:lumMod val="75000"/>
                  </a:schemeClr>
                </a:solidFill>
                <a:latin typeface="Calibri"/>
                <a:ea typeface="Calibri" panose="020F0502020204030204" pitchFamily="34" charset="0"/>
                <a:cs typeface="Arial"/>
              </a:rPr>
              <a:t>/COMPLETE STREETS</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00" b="1" dirty="0">
                <a:solidFill>
                  <a:srgbClr val="D2533D"/>
                </a:solidFill>
                <a:latin typeface="Calibri"/>
                <a:ea typeface="Calibri" panose="020F0502020204030204" pitchFamily="34" charset="0"/>
                <a:cs typeface="Arial"/>
              </a:rPr>
              <a:t> </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400" b="1" dirty="0">
                <a:solidFill>
                  <a:srgbClr val="D2533D"/>
                </a:solidFill>
                <a:effectLst/>
                <a:latin typeface="Calibri"/>
                <a:ea typeface="Calibri" panose="020F0502020204030204" pitchFamily="34" charset="0"/>
                <a:cs typeface="Arial"/>
              </a:rPr>
              <a:t>SUBTYPE: Traffic Calming</a:t>
            </a:r>
            <a:endParaRPr lang="en-US" sz="6000" dirty="0">
              <a:solidFill>
                <a:srgbClr val="D2533D"/>
              </a:solidFill>
              <a:latin typeface="Calibri"/>
              <a:cs typeface="Arial"/>
            </a:endParaRPr>
          </a:p>
        </p:txBody>
      </p:sp>
      <p:sp>
        <p:nvSpPr>
          <p:cNvPr id="3" name="AutoShape 2">
            <a:extLst>
              <a:ext uri="{FF2B5EF4-FFF2-40B4-BE49-F238E27FC236}">
                <a16:creationId xmlns:a16="http://schemas.microsoft.com/office/drawing/2014/main" id="{EA521464-BE8F-F040-8243-2A9C40BCFF5B}"/>
              </a:ext>
            </a:extLst>
          </p:cNvPr>
          <p:cNvSpPr>
            <a:spLocks noChangeAspect="1" noChangeArrowheads="1"/>
          </p:cNvSpPr>
          <p:nvPr/>
        </p:nvSpPr>
        <p:spPr bwMode="auto">
          <a:xfrm>
            <a:off x="5029200" y="5877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Graphic 15" descr="Alien Face with solid fill">
            <a:extLst>
              <a:ext uri="{FF2B5EF4-FFF2-40B4-BE49-F238E27FC236}">
                <a16:creationId xmlns:a16="http://schemas.microsoft.com/office/drawing/2014/main" id="{FE477CE7-03C7-A5A9-27BC-DF9780FBBED0}"/>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7457D658-5079-F0D6-67B8-B1C1EDDEA66C}"/>
              </a:ext>
            </a:extLst>
          </p:cNvPr>
          <p:cNvGrpSpPr/>
          <p:nvPr/>
        </p:nvGrpSpPr>
        <p:grpSpPr>
          <a:xfrm>
            <a:off x="1268263" y="595225"/>
            <a:ext cx="813761" cy="813761"/>
            <a:chOff x="7083021" y="2012729"/>
            <a:chExt cx="813761" cy="813761"/>
          </a:xfrm>
        </p:grpSpPr>
        <p:sp>
          <p:nvSpPr>
            <p:cNvPr id="14" name="Flowchart: Connector 13">
              <a:extLst>
                <a:ext uri="{FF2B5EF4-FFF2-40B4-BE49-F238E27FC236}">
                  <a16:creationId xmlns:a16="http://schemas.microsoft.com/office/drawing/2014/main" id="{7DE15FAA-D11D-E2D4-B277-D92BA2E37084}"/>
                </a:ext>
              </a:extLst>
            </p:cNvPr>
            <p:cNvSpPr/>
            <p:nvPr/>
          </p:nvSpPr>
          <p:spPr>
            <a:xfrm>
              <a:off x="7083021" y="2012729"/>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solidFill>
                  <a:srgbClr val="FFC000"/>
                </a:solidFill>
                <a:cs typeface="Calibri"/>
              </a:endParaRPr>
            </a:p>
          </p:txBody>
        </p:sp>
        <p:pic>
          <p:nvPicPr>
            <p:cNvPr id="15" name="Picture 14" descr="A black rectangle with a black background&#10;&#10;Description automatically generated with low confidence">
              <a:extLst>
                <a:ext uri="{FF2B5EF4-FFF2-40B4-BE49-F238E27FC236}">
                  <a16:creationId xmlns:a16="http://schemas.microsoft.com/office/drawing/2014/main" id="{E21E05C6-573A-57A4-C9DB-BB86AC383BE9}"/>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42016" y="2084038"/>
              <a:ext cx="695769" cy="696930"/>
            </a:xfrm>
            <a:prstGeom prst="rect">
              <a:avLst/>
            </a:prstGeom>
          </p:spPr>
        </p:pic>
      </p:grpSp>
      <p:sp>
        <p:nvSpPr>
          <p:cNvPr id="10" name="Content Placeholder 3">
            <a:extLst>
              <a:ext uri="{FF2B5EF4-FFF2-40B4-BE49-F238E27FC236}">
                <a16:creationId xmlns:a16="http://schemas.microsoft.com/office/drawing/2014/main" id="{6BD87BE8-1F98-2E05-0172-449684741E04}"/>
              </a:ext>
            </a:extLst>
          </p:cNvPr>
          <p:cNvSpPr txBox="1">
            <a:spLocks/>
          </p:cNvSpPr>
          <p:nvPr/>
        </p:nvSpPr>
        <p:spPr>
          <a:xfrm>
            <a:off x="338437" y="1665069"/>
            <a:ext cx="5108212" cy="2747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000" b="1">
                <a:solidFill>
                  <a:srgbClr val="2A97A6"/>
                </a:solidFill>
              </a:rPr>
              <a:t>Traffic Calming</a:t>
            </a:r>
          </a:p>
          <a:p>
            <a:pPr marL="285750" indent="-285750" fontAlgn="base">
              <a:buFont typeface="Abadi" panose="020B0604020104020204" pitchFamily="34" charset="0"/>
              <a:buChar char="&gt;"/>
            </a:pPr>
            <a:r>
              <a:rPr lang="en-US" sz="1800"/>
              <a:t>Local street design techniques that reduce traffic speeds and discourage traffic incursion in residential neighborhoods to improve local street safety and neighborhood quality of life. </a:t>
            </a:r>
          </a:p>
          <a:p>
            <a:pPr marL="285750" indent="-285750" fontAlgn="base">
              <a:buFont typeface="Abadi" panose="020B0604020104020204" pitchFamily="34" charset="0"/>
              <a:buChar char="&gt;"/>
            </a:pPr>
            <a:r>
              <a:rPr lang="en-US" sz="1800"/>
              <a:t>Techniques include physical traffic barriers </a:t>
            </a:r>
            <a:br>
              <a:rPr lang="en-US" sz="1800"/>
            </a:br>
            <a:r>
              <a:rPr lang="en-US" sz="1800"/>
              <a:t>(e.g., speed humps), revised street configurations, and traffic speed enforcement.</a:t>
            </a:r>
          </a:p>
        </p:txBody>
      </p:sp>
      <p:pic>
        <p:nvPicPr>
          <p:cNvPr id="8196" name="Picture 4" descr="Figure 3.7.4. Traffic Circle In Residential Setting. This figure contains a photograph of a traffic circle in a residential neighborhood. The concrete circle has a red brick walk following its circumference. The center is well landscaped with grass and low, red bushes. White, square signs facing each section of street show that traffic should keep right and the points at which the circle can be exited using curved lines and arrows. On the corner opposite there is a white stucco house and palm trees.">
            <a:extLst>
              <a:ext uri="{FF2B5EF4-FFF2-40B4-BE49-F238E27FC236}">
                <a16:creationId xmlns:a16="http://schemas.microsoft.com/office/drawing/2014/main" id="{CEEA8ECB-EC54-9DBD-7B4C-4618BB5BF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48" t="-716" r="8809" b="9714"/>
          <a:stretch/>
        </p:blipFill>
        <p:spPr bwMode="auto">
          <a:xfrm>
            <a:off x="9064392" y="1750975"/>
            <a:ext cx="2562221" cy="18650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igure 3.11.4. Fire Truck Approaching Test Speed Cushion. This figure contains a photograph of a residential street with a fire truck approaching a set of test speed cushions with yellow stripes.&quot;&quot;">
            <a:extLst>
              <a:ext uri="{FF2B5EF4-FFF2-40B4-BE49-F238E27FC236}">
                <a16:creationId xmlns:a16="http://schemas.microsoft.com/office/drawing/2014/main" id="{C34BA82F-51A8-4905-0611-2976508D4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600" y="4141620"/>
            <a:ext cx="2497013" cy="186562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quot;Figure 3.14.2. Typical Raised Crosswalk Application. This figure contains a photograph of a two lane street in a business district. A sidewalk on the right hand side of the picture has a signpost holding a diamond shaped yellow sign showing an icon of a person walking over the words Raised Crosswalk. Between the curb and the right lane there is parallel parking where a red truck and another vehicle are parked. A light colored car and another truck have just crossed the walk in the right hand lane. The left lane is free of traffic. A raised crosswalk connects the sidewalks on the sides of the street.&quot;">
            <a:extLst>
              <a:ext uri="{FF2B5EF4-FFF2-40B4-BE49-F238E27FC236}">
                <a16:creationId xmlns:a16="http://schemas.microsoft.com/office/drawing/2014/main" id="{6E5089FE-6B09-47E1-75DC-45ED11E2BF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43" b="9043"/>
          <a:stretch/>
        </p:blipFill>
        <p:spPr bwMode="auto">
          <a:xfrm>
            <a:off x="6385281" y="1765655"/>
            <a:ext cx="2492247" cy="18656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educe Speeding with Speed Humps and Other Traffic Control Techniques -  Herbert, Rowland &amp; Grubic, Inc.">
            <a:extLst>
              <a:ext uri="{FF2B5EF4-FFF2-40B4-BE49-F238E27FC236}">
                <a16:creationId xmlns:a16="http://schemas.microsoft.com/office/drawing/2014/main" id="{E699773C-5406-AD61-6510-F8A2A077A8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79" r="20174" b="27270"/>
          <a:stretch/>
        </p:blipFill>
        <p:spPr bwMode="auto">
          <a:xfrm>
            <a:off x="6405008" y="4129119"/>
            <a:ext cx="2497013" cy="18906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CA31C1D-7360-1F35-6F7B-B494B05B3DD6}"/>
              </a:ext>
            </a:extLst>
          </p:cNvPr>
          <p:cNvSpPr txBox="1"/>
          <p:nvPr/>
        </p:nvSpPr>
        <p:spPr>
          <a:xfrm>
            <a:off x="8977487" y="3611835"/>
            <a:ext cx="2706506" cy="338554"/>
          </a:xfrm>
          <a:prstGeom prst="rect">
            <a:avLst/>
          </a:prstGeom>
          <a:noFill/>
        </p:spPr>
        <p:txBody>
          <a:bodyPr wrap="square">
            <a:spAutoFit/>
          </a:bodyPr>
          <a:lstStyle/>
          <a:p>
            <a:r>
              <a:rPr lang="en-US" sz="1600" i="1">
                <a:effectLst/>
                <a:latin typeface="Calibri" panose="020F0502020204030204" pitchFamily="34" charset="0"/>
                <a:ea typeface="Calibri" panose="020F0502020204030204" pitchFamily="34" charset="0"/>
                <a:cs typeface="Arial" panose="020B0604020202020204" pitchFamily="34" charset="0"/>
              </a:rPr>
              <a:t>Roundabouts</a:t>
            </a:r>
            <a:endParaRPr lang="en-US" sz="1600"/>
          </a:p>
        </p:txBody>
      </p:sp>
      <p:sp>
        <p:nvSpPr>
          <p:cNvPr id="26" name="TextBox 25">
            <a:extLst>
              <a:ext uri="{FF2B5EF4-FFF2-40B4-BE49-F238E27FC236}">
                <a16:creationId xmlns:a16="http://schemas.microsoft.com/office/drawing/2014/main" id="{AFA44A84-FB6C-FB3F-B075-F5EB17BA874F}"/>
              </a:ext>
            </a:extLst>
          </p:cNvPr>
          <p:cNvSpPr txBox="1"/>
          <p:nvPr/>
        </p:nvSpPr>
        <p:spPr>
          <a:xfrm>
            <a:off x="6309739" y="3612032"/>
            <a:ext cx="2567789" cy="338554"/>
          </a:xfrm>
          <a:prstGeom prst="rect">
            <a:avLst/>
          </a:prstGeom>
          <a:noFill/>
        </p:spPr>
        <p:txBody>
          <a:bodyPr wrap="square">
            <a:spAutoFit/>
          </a:bodyPr>
          <a:lstStyle/>
          <a:p>
            <a:r>
              <a:rPr lang="en-US" sz="1600" i="1">
                <a:effectLst/>
                <a:latin typeface="Calibri" panose="020F0502020204030204" pitchFamily="34" charset="0"/>
                <a:ea typeface="Calibri" panose="020F0502020204030204" pitchFamily="34" charset="0"/>
                <a:cs typeface="Arial" panose="020B0604020202020204" pitchFamily="34" charset="0"/>
              </a:rPr>
              <a:t>Raised pedestrian crossing</a:t>
            </a:r>
            <a:endParaRPr lang="en-US" sz="1600"/>
          </a:p>
        </p:txBody>
      </p:sp>
      <p:sp>
        <p:nvSpPr>
          <p:cNvPr id="27" name="TextBox 26">
            <a:extLst>
              <a:ext uri="{FF2B5EF4-FFF2-40B4-BE49-F238E27FC236}">
                <a16:creationId xmlns:a16="http://schemas.microsoft.com/office/drawing/2014/main" id="{1ECC7EBD-CAAD-B2AB-656B-2CDB6C8FAB4C}"/>
              </a:ext>
            </a:extLst>
          </p:cNvPr>
          <p:cNvSpPr txBox="1"/>
          <p:nvPr/>
        </p:nvSpPr>
        <p:spPr>
          <a:xfrm>
            <a:off x="6288947" y="5983204"/>
            <a:ext cx="2706506" cy="338554"/>
          </a:xfrm>
          <a:prstGeom prst="rect">
            <a:avLst/>
          </a:prstGeom>
          <a:noFill/>
        </p:spPr>
        <p:txBody>
          <a:bodyPr wrap="square">
            <a:spAutoFit/>
          </a:bodyPr>
          <a:lstStyle/>
          <a:p>
            <a:r>
              <a:rPr lang="en-US" sz="1600" i="1">
                <a:effectLst/>
                <a:latin typeface="Calibri" panose="020F0502020204030204" pitchFamily="34" charset="0"/>
                <a:ea typeface="Calibri" panose="020F0502020204030204" pitchFamily="34" charset="0"/>
                <a:cs typeface="Arial" panose="020B0604020202020204" pitchFamily="34" charset="0"/>
              </a:rPr>
              <a:t>Raised median and crossing</a:t>
            </a:r>
            <a:endParaRPr lang="en-US" sz="1600"/>
          </a:p>
        </p:txBody>
      </p:sp>
      <p:sp>
        <p:nvSpPr>
          <p:cNvPr id="28" name="TextBox 27">
            <a:extLst>
              <a:ext uri="{FF2B5EF4-FFF2-40B4-BE49-F238E27FC236}">
                <a16:creationId xmlns:a16="http://schemas.microsoft.com/office/drawing/2014/main" id="{A3C189EF-329A-032F-22E1-90333225DA87}"/>
              </a:ext>
            </a:extLst>
          </p:cNvPr>
          <p:cNvSpPr txBox="1"/>
          <p:nvPr/>
        </p:nvSpPr>
        <p:spPr>
          <a:xfrm>
            <a:off x="9064392" y="6007245"/>
            <a:ext cx="2706506" cy="338554"/>
          </a:xfrm>
          <a:prstGeom prst="rect">
            <a:avLst/>
          </a:prstGeom>
          <a:noFill/>
        </p:spPr>
        <p:txBody>
          <a:bodyPr wrap="square">
            <a:spAutoFit/>
          </a:bodyPr>
          <a:lstStyle/>
          <a:p>
            <a:r>
              <a:rPr lang="en-US" sz="1600" i="1">
                <a:effectLst/>
                <a:latin typeface="Calibri" panose="020F0502020204030204" pitchFamily="34" charset="0"/>
                <a:ea typeface="Calibri" panose="020F0502020204030204" pitchFamily="34" charset="0"/>
                <a:cs typeface="Arial" panose="020B0604020202020204" pitchFamily="34" charset="0"/>
              </a:rPr>
              <a:t>Humps for emergency vehicles</a:t>
            </a:r>
            <a:endParaRPr lang="en-US" sz="1600"/>
          </a:p>
        </p:txBody>
      </p:sp>
      <p:sp>
        <p:nvSpPr>
          <p:cNvPr id="5" name="Slide Number Placeholder 4">
            <a:extLst>
              <a:ext uri="{FF2B5EF4-FFF2-40B4-BE49-F238E27FC236}">
                <a16:creationId xmlns:a16="http://schemas.microsoft.com/office/drawing/2014/main" id="{583A9499-9ACF-8AB0-7AC7-AB47A34E9A84}"/>
              </a:ext>
            </a:extLst>
          </p:cNvPr>
          <p:cNvSpPr>
            <a:spLocks noGrp="1"/>
          </p:cNvSpPr>
          <p:nvPr>
            <p:ph type="sldNum" sz="quarter" idx="12"/>
          </p:nvPr>
        </p:nvSpPr>
        <p:spPr/>
        <p:txBody>
          <a:bodyPr/>
          <a:lstStyle/>
          <a:p>
            <a:fld id="{189B8610-544B-401D-A9A8-148ABA45F4C4}" type="slidenum">
              <a:rPr lang="en-US" smtClean="0"/>
              <a:t>13</a:t>
            </a:fld>
            <a:endParaRPr lang="en-US"/>
          </a:p>
        </p:txBody>
      </p:sp>
      <p:grpSp>
        <p:nvGrpSpPr>
          <p:cNvPr id="31" name="Group 30">
            <a:extLst>
              <a:ext uri="{FF2B5EF4-FFF2-40B4-BE49-F238E27FC236}">
                <a16:creationId xmlns:a16="http://schemas.microsoft.com/office/drawing/2014/main" id="{592EC240-7678-6601-F80A-499F3FDD377E}"/>
              </a:ext>
            </a:extLst>
          </p:cNvPr>
          <p:cNvGrpSpPr/>
          <p:nvPr/>
        </p:nvGrpSpPr>
        <p:grpSpPr>
          <a:xfrm>
            <a:off x="441592" y="551508"/>
            <a:ext cx="757589" cy="882145"/>
            <a:chOff x="2579425" y="4062684"/>
            <a:chExt cx="757589" cy="882145"/>
          </a:xfrm>
          <a:solidFill>
            <a:schemeClr val="accent4"/>
          </a:solidFill>
        </p:grpSpPr>
        <p:grpSp>
          <p:nvGrpSpPr>
            <p:cNvPr id="32" name="Group 31">
              <a:extLst>
                <a:ext uri="{FF2B5EF4-FFF2-40B4-BE49-F238E27FC236}">
                  <a16:creationId xmlns:a16="http://schemas.microsoft.com/office/drawing/2014/main" id="{0702056D-5EE2-4E08-4A08-B4E45F04A33F}"/>
                </a:ext>
              </a:extLst>
            </p:cNvPr>
            <p:cNvGrpSpPr/>
            <p:nvPr/>
          </p:nvGrpSpPr>
          <p:grpSpPr>
            <a:xfrm>
              <a:off x="2579425" y="4062684"/>
              <a:ext cx="757589" cy="882145"/>
              <a:chOff x="3086129" y="1306246"/>
              <a:chExt cx="704739" cy="820605"/>
            </a:xfrm>
            <a:grpFill/>
          </p:grpSpPr>
          <p:sp>
            <p:nvSpPr>
              <p:cNvPr id="34" name="Graphic 7" descr="Alien Face with solid fill">
                <a:extLst>
                  <a:ext uri="{FF2B5EF4-FFF2-40B4-BE49-F238E27FC236}">
                    <a16:creationId xmlns:a16="http://schemas.microsoft.com/office/drawing/2014/main" id="{02D3D009-7F31-9725-FC10-DAFF0249C603}"/>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chemeClr val="accent4"/>
              </a:solidFill>
              <a:ln w="12601" cap="flat">
                <a:noFill/>
                <a:prstDash val="solid"/>
                <a:miter/>
              </a:ln>
            </p:spPr>
            <p:txBody>
              <a:bodyPr rtlCol="0" anchor="ctr"/>
              <a:lstStyle/>
              <a:p>
                <a:endParaRPr lang="en-US"/>
              </a:p>
            </p:txBody>
          </p:sp>
          <p:sp>
            <p:nvSpPr>
              <p:cNvPr id="35" name="Oval 34">
                <a:extLst>
                  <a:ext uri="{FF2B5EF4-FFF2-40B4-BE49-F238E27FC236}">
                    <a16:creationId xmlns:a16="http://schemas.microsoft.com/office/drawing/2014/main" id="{B0BB9E81-541E-BDCF-F524-06F76F43036C}"/>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1E5C3AF1-F3F7-79B9-7FFF-1CA495122776}"/>
                </a:ext>
              </a:extLst>
            </p:cNvPr>
            <p:cNvPicPr>
              <a:picLocks noChangeAspect="1" noChangeArrowheads="1"/>
            </p:cNvPicPr>
            <p:nvPr/>
          </p:nvPicPr>
          <p:blipFill rotWithShape="1">
            <a:blip r:embed="rId7">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336223587"/>
      </p:ext>
    </p:extLst>
  </p:cSld>
  <p:clrMapOvr>
    <a:masterClrMapping/>
  </p:clrMapOvr>
  <p:transition spd="slow" advTm="12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69B125-1CAF-0A50-F9BE-61CB337D437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0B6B05D-2D39-EA79-9C9B-30724D8A95FF}"/>
              </a:ext>
            </a:extLst>
          </p:cNvPr>
          <p:cNvSpPr>
            <a:spLocks noGrp="1"/>
          </p:cNvSpPr>
          <p:nvPr>
            <p:ph type="title"/>
          </p:nvPr>
        </p:nvSpPr>
        <p:spPr>
          <a:xfrm>
            <a:off x="2330794" y="294472"/>
            <a:ext cx="10515600" cy="1325563"/>
          </a:xfrm>
        </p:spPr>
        <p:txBody>
          <a:bodyPr>
            <a:normAutofit/>
          </a:bodyPr>
          <a:lstStyle/>
          <a:p>
            <a:pPr>
              <a:lnSpc>
                <a:spcPct val="100000"/>
              </a:lnSpc>
              <a:spcBef>
                <a:spcPts val="0"/>
              </a:spcBef>
            </a:pPr>
            <a:r>
              <a:rPr lang="en-US" sz="2400" b="1" dirty="0">
                <a:solidFill>
                  <a:schemeClr val="accent4">
                    <a:lumMod val="75000"/>
                  </a:schemeClr>
                </a:solidFill>
                <a:effectLst/>
                <a:latin typeface="Calibri"/>
                <a:ea typeface="Calibri" panose="020F0502020204030204" pitchFamily="34" charset="0"/>
                <a:cs typeface="Arial"/>
              </a:rPr>
              <a:t>TYPE:</a:t>
            </a:r>
            <a:r>
              <a:rPr lang="en-US" sz="2800" b="1" dirty="0">
                <a:solidFill>
                  <a:schemeClr val="accent4">
                    <a:lumMod val="75000"/>
                  </a:schemeClr>
                </a:solidFill>
                <a:effectLst/>
                <a:latin typeface="Calibri"/>
                <a:ea typeface="Calibri" panose="020F0502020204030204" pitchFamily="34" charset="0"/>
                <a:cs typeface="Arial"/>
              </a:rPr>
              <a:t> </a:t>
            </a:r>
            <a:r>
              <a:rPr lang="en-US" sz="2400" b="1" dirty="0">
                <a:solidFill>
                  <a:schemeClr val="accent4">
                    <a:lumMod val="75000"/>
                  </a:schemeClr>
                </a:solidFill>
                <a:effectLst/>
                <a:latin typeface="Calibri"/>
                <a:ea typeface="Calibri" panose="020F0502020204030204" pitchFamily="34" charset="0"/>
                <a:cs typeface="Arial"/>
              </a:rPr>
              <a:t>ARTERIAL ROADWAYS</a:t>
            </a:r>
            <a:r>
              <a:rPr lang="en-US" sz="2400" dirty="0">
                <a:solidFill>
                  <a:schemeClr val="accent4">
                    <a:lumMod val="75000"/>
                  </a:schemeClr>
                </a:solidFill>
                <a:latin typeface="Calibri"/>
                <a:ea typeface="Calibri" panose="020F0502020204030204" pitchFamily="34" charset="0"/>
                <a:cs typeface="Arial"/>
              </a:rPr>
              <a:t>/ COMPLETE STREETS</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00" b="1" dirty="0">
                <a:solidFill>
                  <a:schemeClr val="accent4">
                    <a:lumMod val="75000"/>
                  </a:schemeClr>
                </a:solidFill>
                <a:latin typeface="Calibri"/>
                <a:ea typeface="Calibri" panose="020F0502020204030204" pitchFamily="34" charset="0"/>
                <a:cs typeface="Arial"/>
              </a:rPr>
              <a:t> </a:t>
            </a:r>
            <a:br>
              <a:rPr lang="en-US" sz="2400" b="1" dirty="0">
                <a:effectLst/>
                <a:latin typeface="Calibri" panose="020F0502020204030204" pitchFamily="34" charset="0"/>
                <a:ea typeface="Calibri" panose="020F0502020204030204" pitchFamily="34" charset="0"/>
                <a:cs typeface="Arial" panose="020B0604020202020204" pitchFamily="34" charset="0"/>
              </a:rPr>
            </a:br>
            <a:r>
              <a:rPr lang="en-US" sz="2400" b="1" dirty="0">
                <a:solidFill>
                  <a:srgbClr val="D2533D"/>
                </a:solidFill>
                <a:effectLst/>
                <a:latin typeface="Calibri"/>
                <a:ea typeface="Calibri" panose="020F0502020204030204" pitchFamily="34" charset="0"/>
                <a:cs typeface="Arial"/>
              </a:rPr>
              <a:t>SUBTYPE: General Local / Regional Roadway</a:t>
            </a:r>
            <a:endParaRPr lang="en-US" sz="6000" dirty="0">
              <a:solidFill>
                <a:srgbClr val="D2533D"/>
              </a:solidFill>
              <a:latin typeface="Calibri"/>
              <a:cs typeface="Arial"/>
            </a:endParaRPr>
          </a:p>
        </p:txBody>
      </p:sp>
      <p:sp>
        <p:nvSpPr>
          <p:cNvPr id="4" name="Content Placeholder 2">
            <a:extLst>
              <a:ext uri="{FF2B5EF4-FFF2-40B4-BE49-F238E27FC236}">
                <a16:creationId xmlns:a16="http://schemas.microsoft.com/office/drawing/2014/main" id="{11ECA1BE-8151-378A-9E4B-0DB6239AE085}"/>
              </a:ext>
            </a:extLst>
          </p:cNvPr>
          <p:cNvSpPr txBox="1">
            <a:spLocks/>
          </p:cNvSpPr>
          <p:nvPr/>
        </p:nvSpPr>
        <p:spPr>
          <a:xfrm>
            <a:off x="441592" y="2632601"/>
            <a:ext cx="4733505" cy="17609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Rehabilitate arterial bridge over the Rio Hondo River Channel.</a:t>
            </a:r>
          </a:p>
          <a:p>
            <a:pPr marL="285750" indent="-285750" fontAlgn="base">
              <a:lnSpc>
                <a:spcPct val="100000"/>
              </a:lnSpc>
              <a:buFont typeface="Abadi" panose="020B0604020104020204" pitchFamily="34" charset="0"/>
              <a:buChar char="&gt;"/>
            </a:pPr>
            <a:r>
              <a:rPr lang="en-US" sz="1800"/>
              <a:t>Learn more at </a:t>
            </a:r>
            <a:r>
              <a:rPr lang="en-US" sz="1800">
                <a:hlinkClick r:id="rId2"/>
              </a:rPr>
              <a:t>https://lf.downeyca.org/WebLink/DocView.aspx?id=220677&amp;dbid=0&amp;repo=Downey&amp;cr=1</a:t>
            </a:r>
            <a:endParaRPr lang="en-US" sz="1900"/>
          </a:p>
          <a:p>
            <a:pPr>
              <a:spcBef>
                <a:spcPts val="1200"/>
              </a:spcBef>
            </a:pPr>
            <a:endParaRPr lang="en-US" sz="1900"/>
          </a:p>
          <a:p>
            <a:pPr>
              <a:spcBef>
                <a:spcPts val="1200"/>
              </a:spcBef>
            </a:pPr>
            <a:endParaRPr lang="en-US" sz="1900"/>
          </a:p>
        </p:txBody>
      </p:sp>
      <p:sp>
        <p:nvSpPr>
          <p:cNvPr id="12" name="TextBox 11">
            <a:extLst>
              <a:ext uri="{FF2B5EF4-FFF2-40B4-BE49-F238E27FC236}">
                <a16:creationId xmlns:a16="http://schemas.microsoft.com/office/drawing/2014/main" id="{12AF8889-72A7-ACC7-9701-E03E6CF6D018}"/>
              </a:ext>
            </a:extLst>
          </p:cNvPr>
          <p:cNvSpPr txBox="1"/>
          <p:nvPr/>
        </p:nvSpPr>
        <p:spPr>
          <a:xfrm>
            <a:off x="441592" y="1712934"/>
            <a:ext cx="5955621" cy="769441"/>
          </a:xfrm>
          <a:prstGeom prst="rect">
            <a:avLst/>
          </a:prstGeom>
          <a:noFill/>
        </p:spPr>
        <p:txBody>
          <a:bodyPr wrap="square">
            <a:spAutoFit/>
          </a:bodyPr>
          <a:lstStyle/>
          <a:p>
            <a:r>
              <a:rPr lang="en-US" sz="2200">
                <a:solidFill>
                  <a:srgbClr val="2A97A6"/>
                </a:solidFill>
              </a:rPr>
              <a:t>CASE STUDY: </a:t>
            </a:r>
            <a:r>
              <a:rPr lang="en-US" sz="2200" b="1">
                <a:solidFill>
                  <a:srgbClr val="2A97A6"/>
                </a:solidFill>
              </a:rPr>
              <a:t>Florence Avenue Bridge Rehabilitation (LB-ELA_0079)</a:t>
            </a:r>
            <a:endParaRPr lang="en-US" sz="2400" b="1" i="0" u="none" strike="noStrike">
              <a:solidFill>
                <a:srgbClr val="2A97A6"/>
              </a:solidFill>
              <a:effectLst/>
            </a:endParaRPr>
          </a:p>
        </p:txBody>
      </p:sp>
      <p:pic>
        <p:nvPicPr>
          <p:cNvPr id="3" name="Picture 2" descr="Long shot of a road&#10;&#10;Description automatically generated with medium confidence">
            <a:extLst>
              <a:ext uri="{FF2B5EF4-FFF2-40B4-BE49-F238E27FC236}">
                <a16:creationId xmlns:a16="http://schemas.microsoft.com/office/drawing/2014/main" id="{7416227D-95A5-31A5-45BB-CB703B25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804" y="1777027"/>
            <a:ext cx="5447489" cy="4085617"/>
          </a:xfrm>
          <a:prstGeom prst="rect">
            <a:avLst/>
          </a:prstGeom>
        </p:spPr>
      </p:pic>
      <p:sp>
        <p:nvSpPr>
          <p:cNvPr id="7" name="Graphic 15" descr="Alien Face with solid fill">
            <a:extLst>
              <a:ext uri="{FF2B5EF4-FFF2-40B4-BE49-F238E27FC236}">
                <a16:creationId xmlns:a16="http://schemas.microsoft.com/office/drawing/2014/main" id="{312715C6-8B49-A477-3CE7-A80B972D5E00}"/>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5E47AEE6-B447-D532-BF47-23155E902749}"/>
              </a:ext>
            </a:extLst>
          </p:cNvPr>
          <p:cNvGrpSpPr/>
          <p:nvPr/>
        </p:nvGrpSpPr>
        <p:grpSpPr>
          <a:xfrm>
            <a:off x="441592" y="551508"/>
            <a:ext cx="757589" cy="882145"/>
            <a:chOff x="2579425" y="4062684"/>
            <a:chExt cx="757589" cy="882145"/>
          </a:xfrm>
          <a:solidFill>
            <a:schemeClr val="accent4"/>
          </a:solidFill>
        </p:grpSpPr>
        <p:grpSp>
          <p:nvGrpSpPr>
            <p:cNvPr id="9" name="Group 8">
              <a:extLst>
                <a:ext uri="{FF2B5EF4-FFF2-40B4-BE49-F238E27FC236}">
                  <a16:creationId xmlns:a16="http://schemas.microsoft.com/office/drawing/2014/main" id="{ACBF207D-E15D-5111-1FA0-58D5224160F5}"/>
                </a:ext>
              </a:extLst>
            </p:cNvPr>
            <p:cNvGrpSpPr/>
            <p:nvPr/>
          </p:nvGrpSpPr>
          <p:grpSpPr>
            <a:xfrm>
              <a:off x="2579425" y="4062684"/>
              <a:ext cx="757589" cy="882145"/>
              <a:chOff x="3086129" y="1306246"/>
              <a:chExt cx="704739" cy="820605"/>
            </a:xfrm>
            <a:grpFill/>
          </p:grpSpPr>
          <p:sp>
            <p:nvSpPr>
              <p:cNvPr id="13" name="Graphic 7" descr="Alien Face with solid fill">
                <a:extLst>
                  <a:ext uri="{FF2B5EF4-FFF2-40B4-BE49-F238E27FC236}">
                    <a16:creationId xmlns:a16="http://schemas.microsoft.com/office/drawing/2014/main" id="{3A9C864A-991A-80F5-FFD6-01782D449F47}"/>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solidFill>
                <a:schemeClr val="accent4"/>
              </a:solidFill>
              <a:ln w="12601" cap="flat">
                <a:noFill/>
                <a:prstDash val="solid"/>
                <a:miter/>
              </a:ln>
            </p:spPr>
            <p:txBody>
              <a:bodyPr rtlCol="0" anchor="ctr"/>
              <a:lstStyle/>
              <a:p>
                <a:endParaRPr lang="en-US"/>
              </a:p>
            </p:txBody>
          </p:sp>
          <p:sp>
            <p:nvSpPr>
              <p:cNvPr id="15" name="Oval 14">
                <a:extLst>
                  <a:ext uri="{FF2B5EF4-FFF2-40B4-BE49-F238E27FC236}">
                    <a16:creationId xmlns:a16="http://schemas.microsoft.com/office/drawing/2014/main" id="{79C04E95-9EAD-71D2-1C78-A48F5F5CE22B}"/>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E71BBD4-631C-F9B5-0272-4C8653138B6D}"/>
                </a:ext>
              </a:extLst>
            </p:cNvPr>
            <p:cNvPicPr>
              <a:picLocks noChangeAspect="1" noChangeArrowheads="1"/>
            </p:cNvPicPr>
            <p:nvPr/>
          </p:nvPicPr>
          <p:blipFill rotWithShape="1">
            <a:blip r:embed="rId4">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grpSp>
        <p:nvGrpSpPr>
          <p:cNvPr id="20" name="Group 19">
            <a:extLst>
              <a:ext uri="{FF2B5EF4-FFF2-40B4-BE49-F238E27FC236}">
                <a16:creationId xmlns:a16="http://schemas.microsoft.com/office/drawing/2014/main" id="{6D25E4FD-70D1-50A5-8128-F0B9E1D4A20E}"/>
              </a:ext>
            </a:extLst>
          </p:cNvPr>
          <p:cNvGrpSpPr/>
          <p:nvPr/>
        </p:nvGrpSpPr>
        <p:grpSpPr>
          <a:xfrm>
            <a:off x="1358107" y="597964"/>
            <a:ext cx="813761" cy="813761"/>
            <a:chOff x="9820669" y="1991045"/>
            <a:chExt cx="813761" cy="813761"/>
          </a:xfrm>
        </p:grpSpPr>
        <p:sp>
          <p:nvSpPr>
            <p:cNvPr id="18" name="Flowchart: Connector 17">
              <a:extLst>
                <a:ext uri="{FF2B5EF4-FFF2-40B4-BE49-F238E27FC236}">
                  <a16:creationId xmlns:a16="http://schemas.microsoft.com/office/drawing/2014/main" id="{C923602F-694B-5AD4-1318-8FB193D77EF7}"/>
                </a:ext>
              </a:extLst>
            </p:cNvPr>
            <p:cNvSpPr/>
            <p:nvPr/>
          </p:nvSpPr>
          <p:spPr>
            <a:xfrm>
              <a:off x="9820669" y="1991045"/>
              <a:ext cx="813761" cy="813761"/>
            </a:xfrm>
            <a:prstGeom prst="flowChartConnector">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solidFill>
                  <a:srgbClr val="FFC000"/>
                </a:solidFill>
                <a:cs typeface="Calibri"/>
              </a:endParaRPr>
            </a:p>
          </p:txBody>
        </p:sp>
        <p:pic>
          <p:nvPicPr>
            <p:cNvPr id="19" name="Picture 18" descr="Shape&#10;&#10;Description automatically generated with low confidence">
              <a:extLst>
                <a:ext uri="{FF2B5EF4-FFF2-40B4-BE49-F238E27FC236}">
                  <a16:creationId xmlns:a16="http://schemas.microsoft.com/office/drawing/2014/main" id="{0C7E708D-A1F7-D4AB-E343-DF88C85B0E25}"/>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77559" y="2039247"/>
              <a:ext cx="699979" cy="699979"/>
            </a:xfrm>
            <a:prstGeom prst="rect">
              <a:avLst/>
            </a:prstGeom>
          </p:spPr>
        </p:pic>
      </p:grpSp>
      <p:sp>
        <p:nvSpPr>
          <p:cNvPr id="5" name="Slide Number Placeholder 4">
            <a:extLst>
              <a:ext uri="{FF2B5EF4-FFF2-40B4-BE49-F238E27FC236}">
                <a16:creationId xmlns:a16="http://schemas.microsoft.com/office/drawing/2014/main" id="{874DA476-FC44-51E0-C23A-61039CBF1A1F}"/>
              </a:ext>
            </a:extLst>
          </p:cNvPr>
          <p:cNvSpPr>
            <a:spLocks noGrp="1"/>
          </p:cNvSpPr>
          <p:nvPr>
            <p:ph type="sldNum" sz="quarter" idx="12"/>
          </p:nvPr>
        </p:nvSpPr>
        <p:spPr/>
        <p:txBody>
          <a:bodyPr/>
          <a:lstStyle/>
          <a:p>
            <a:fld id="{189B8610-544B-401D-A9A8-148ABA45F4C4}" type="slidenum">
              <a:rPr lang="en-US" smtClean="0"/>
              <a:t>14</a:t>
            </a:fld>
            <a:endParaRPr lang="en-US"/>
          </a:p>
        </p:txBody>
      </p:sp>
    </p:spTree>
    <p:extLst>
      <p:ext uri="{BB962C8B-B14F-4D97-AF65-F5344CB8AC3E}">
        <p14:creationId xmlns:p14="http://schemas.microsoft.com/office/powerpoint/2010/main" val="7964058"/>
      </p:ext>
    </p:extLst>
  </p:cSld>
  <p:clrMapOvr>
    <a:masterClrMapping/>
  </p:clrMapOvr>
  <p:transition spd="slow" advTm="12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6B0B57-12D8-E133-47ED-5C7461102DD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5E7C0D25-6970-883C-18DD-5C55E82F22FF}"/>
              </a:ext>
            </a:extLst>
          </p:cNvPr>
          <p:cNvSpPr txBox="1">
            <a:spLocks/>
          </p:cNvSpPr>
          <p:nvPr/>
        </p:nvSpPr>
        <p:spPr>
          <a:xfrm>
            <a:off x="1516219" y="109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3200" b="1">
                <a:solidFill>
                  <a:srgbClr val="9933FF"/>
                </a:solidFill>
                <a:latin typeface="Calibri" panose="020F0502020204030204" pitchFamily="34" charset="0"/>
                <a:ea typeface="Calibri" panose="020F0502020204030204" pitchFamily="34" charset="0"/>
                <a:cs typeface="Arial" panose="020B0604020202020204" pitchFamily="34" charset="0"/>
              </a:rPr>
              <a:t>TYPE: COMMUNITY PROGRAMS </a:t>
            </a:r>
            <a:endParaRPr lang="en-US" sz="3200">
              <a:solidFill>
                <a:srgbClr val="9933FF"/>
              </a:solidFill>
            </a:endParaRPr>
          </a:p>
        </p:txBody>
      </p:sp>
      <p:sp>
        <p:nvSpPr>
          <p:cNvPr id="35" name="Graphic 15" descr="Alien Face with solid fill">
            <a:extLst>
              <a:ext uri="{FF2B5EF4-FFF2-40B4-BE49-F238E27FC236}">
                <a16:creationId xmlns:a16="http://schemas.microsoft.com/office/drawing/2014/main" id="{BE4614B9-6326-4D18-CC37-CA1F1BB25805}"/>
              </a:ext>
            </a:extLst>
          </p:cNvPr>
          <p:cNvSpPr/>
          <p:nvPr/>
        </p:nvSpPr>
        <p:spPr>
          <a:xfrm>
            <a:off x="543896" y="260071"/>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A0F89DC7-375C-609B-A695-93F5531BC0EC}"/>
              </a:ext>
            </a:extLst>
          </p:cNvPr>
          <p:cNvGrpSpPr/>
          <p:nvPr/>
        </p:nvGrpSpPr>
        <p:grpSpPr>
          <a:xfrm>
            <a:off x="379464" y="169323"/>
            <a:ext cx="1212334" cy="1187090"/>
            <a:chOff x="-127289" y="4201112"/>
            <a:chExt cx="1212334" cy="1187090"/>
          </a:xfrm>
        </p:grpSpPr>
        <p:grpSp>
          <p:nvGrpSpPr>
            <p:cNvPr id="41" name="Group 40">
              <a:extLst>
                <a:ext uri="{FF2B5EF4-FFF2-40B4-BE49-F238E27FC236}">
                  <a16:creationId xmlns:a16="http://schemas.microsoft.com/office/drawing/2014/main" id="{867DA063-378C-883A-2BF1-8625AFC9AB96}"/>
                </a:ext>
              </a:extLst>
            </p:cNvPr>
            <p:cNvGrpSpPr/>
            <p:nvPr/>
          </p:nvGrpSpPr>
          <p:grpSpPr>
            <a:xfrm>
              <a:off x="-127289" y="4201112"/>
              <a:ext cx="1212334" cy="1187090"/>
              <a:chOff x="533401" y="475766"/>
              <a:chExt cx="1127760" cy="1104277"/>
            </a:xfrm>
          </p:grpSpPr>
          <p:pic>
            <p:nvPicPr>
              <p:cNvPr id="43" name="Graphic 42" descr="Alien Face with solid fill">
                <a:extLst>
                  <a:ext uri="{FF2B5EF4-FFF2-40B4-BE49-F238E27FC236}">
                    <a16:creationId xmlns:a16="http://schemas.microsoft.com/office/drawing/2014/main" id="{D292E885-4289-862C-D0F4-216030936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44" name="Oval 43">
                <a:extLst>
                  <a:ext uri="{FF2B5EF4-FFF2-40B4-BE49-F238E27FC236}">
                    <a16:creationId xmlns:a16="http://schemas.microsoft.com/office/drawing/2014/main" id="{75C9B211-0D10-228E-C36B-5F03DAB64154}"/>
                  </a:ext>
                </a:extLst>
              </p:cNvPr>
              <p:cNvSpPr/>
              <p:nvPr/>
            </p:nvSpPr>
            <p:spPr>
              <a:xfrm>
                <a:off x="818696" y="727267"/>
                <a:ext cx="568144" cy="602281"/>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a:extLst>
                <a:ext uri="{FF2B5EF4-FFF2-40B4-BE49-F238E27FC236}">
                  <a16:creationId xmlns:a16="http://schemas.microsoft.com/office/drawing/2014/main" id="{15F7D93B-7F81-490E-C6AB-C44DBCA15324}"/>
                </a:ext>
              </a:extLst>
            </p:cNvPr>
            <p:cNvPicPr>
              <a:picLocks noChangeAspect="1"/>
            </p:cNvPicPr>
            <p:nvPr/>
          </p:nvPicPr>
          <p:blipFill>
            <a:blip r:embed="rId4">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5">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77302" y="4502973"/>
              <a:ext cx="601692" cy="512917"/>
            </a:xfrm>
            <a:prstGeom prst="rect">
              <a:avLst/>
            </a:prstGeom>
            <a:noFill/>
          </p:spPr>
        </p:pic>
      </p:grpSp>
      <p:sp>
        <p:nvSpPr>
          <p:cNvPr id="45" name="Slide Number Placeholder 4">
            <a:extLst>
              <a:ext uri="{FF2B5EF4-FFF2-40B4-BE49-F238E27FC236}">
                <a16:creationId xmlns:a16="http://schemas.microsoft.com/office/drawing/2014/main" id="{853AE59E-2331-BD29-9A56-1A27001534E4}"/>
              </a:ext>
            </a:extLst>
          </p:cNvPr>
          <p:cNvSpPr>
            <a:spLocks noGrp="1"/>
          </p:cNvSpPr>
          <p:nvPr>
            <p:ph type="sldNum" sz="quarter" idx="12"/>
          </p:nvPr>
        </p:nvSpPr>
        <p:spPr>
          <a:xfrm>
            <a:off x="9348044" y="6530975"/>
            <a:ext cx="2743200" cy="365125"/>
          </a:xfrm>
        </p:spPr>
        <p:txBody>
          <a:bodyPr/>
          <a:lstStyle/>
          <a:p>
            <a:fld id="{2429C633-AF9B-9840-B7F1-7587910FEF71}" type="slidenum">
              <a:rPr lang="en-US" smtClean="0"/>
              <a:pPr/>
              <a:t>15</a:t>
            </a:fld>
            <a:endParaRPr lang="en-US"/>
          </a:p>
        </p:txBody>
      </p:sp>
      <p:sp>
        <p:nvSpPr>
          <p:cNvPr id="46" name="AutoShape 2">
            <a:extLst>
              <a:ext uri="{FF2B5EF4-FFF2-40B4-BE49-F238E27FC236}">
                <a16:creationId xmlns:a16="http://schemas.microsoft.com/office/drawing/2014/main" id="{0989D462-9BCE-D926-3DFE-02BDB50BEDD3}"/>
              </a:ext>
            </a:extLst>
          </p:cNvPr>
          <p:cNvSpPr>
            <a:spLocks noChangeAspect="1" noChangeArrowheads="1"/>
          </p:cNvSpPr>
          <p:nvPr/>
        </p:nvSpPr>
        <p:spPr bwMode="auto">
          <a:xfrm>
            <a:off x="10105870" y="36324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TextBox 46">
            <a:extLst>
              <a:ext uri="{FF2B5EF4-FFF2-40B4-BE49-F238E27FC236}">
                <a16:creationId xmlns:a16="http://schemas.microsoft.com/office/drawing/2014/main" id="{4AB75650-3449-95C1-588F-FC55B75330ED}"/>
              </a:ext>
            </a:extLst>
          </p:cNvPr>
          <p:cNvSpPr txBox="1"/>
          <p:nvPr/>
        </p:nvSpPr>
        <p:spPr>
          <a:xfrm>
            <a:off x="4511584" y="3269448"/>
            <a:ext cx="3213889" cy="600164"/>
          </a:xfrm>
          <a:prstGeom prst="rect">
            <a:avLst/>
          </a:prstGeom>
          <a:noFill/>
        </p:spPr>
        <p:txBody>
          <a:bodyPr wrap="square" rtlCol="0">
            <a:spAutoFit/>
          </a:bodyPr>
          <a:lstStyle/>
          <a:p>
            <a:pPr algn="just"/>
            <a:r>
              <a:rPr lang="en-US" sz="1100"/>
              <a:t>Programs to provide short-term rental of electric vehicles and charging infrastructure for Zero-emission personal vehicles and trucks.</a:t>
            </a:r>
          </a:p>
        </p:txBody>
      </p:sp>
      <p:sp>
        <p:nvSpPr>
          <p:cNvPr id="48" name="TextBox 47">
            <a:extLst>
              <a:ext uri="{FF2B5EF4-FFF2-40B4-BE49-F238E27FC236}">
                <a16:creationId xmlns:a16="http://schemas.microsoft.com/office/drawing/2014/main" id="{CBA3370F-4FEE-3BCE-66A0-9729DDD22322}"/>
              </a:ext>
            </a:extLst>
          </p:cNvPr>
          <p:cNvSpPr txBox="1"/>
          <p:nvPr/>
        </p:nvSpPr>
        <p:spPr>
          <a:xfrm>
            <a:off x="8518611" y="3333791"/>
            <a:ext cx="3190400" cy="769441"/>
          </a:xfrm>
          <a:prstGeom prst="rect">
            <a:avLst/>
          </a:prstGeom>
          <a:noFill/>
        </p:spPr>
        <p:txBody>
          <a:bodyPr wrap="square" rtlCol="0">
            <a:spAutoFit/>
          </a:bodyPr>
          <a:lstStyle/>
          <a:p>
            <a:pPr algn="just"/>
            <a:r>
              <a:rPr lang="en-US" sz="1100">
                <a:effectLst/>
                <a:ea typeface="Calibri" panose="020F0502020204030204" pitchFamily="34" charset="0"/>
                <a:cs typeface="Arial" panose="020B0604020202020204" pitchFamily="34" charset="0"/>
              </a:rPr>
              <a:t>Programs to increase the share of public dollars that is devoted to creation of local jobs in the communities, and education/training of the local workforce.</a:t>
            </a:r>
            <a:endParaRPr lang="en-US" sz="1100"/>
          </a:p>
        </p:txBody>
      </p:sp>
      <p:sp>
        <p:nvSpPr>
          <p:cNvPr id="59" name="TextBox 58">
            <a:extLst>
              <a:ext uri="{FF2B5EF4-FFF2-40B4-BE49-F238E27FC236}">
                <a16:creationId xmlns:a16="http://schemas.microsoft.com/office/drawing/2014/main" id="{37CE9C5F-A349-CCF3-4B42-1022C5560227}"/>
              </a:ext>
            </a:extLst>
          </p:cNvPr>
          <p:cNvSpPr txBox="1"/>
          <p:nvPr/>
        </p:nvSpPr>
        <p:spPr>
          <a:xfrm>
            <a:off x="522052" y="6079923"/>
            <a:ext cx="3228806" cy="600164"/>
          </a:xfrm>
          <a:prstGeom prst="rect">
            <a:avLst/>
          </a:prstGeom>
          <a:solidFill>
            <a:schemeClr val="bg1"/>
          </a:solidFill>
        </p:spPr>
        <p:txBody>
          <a:bodyPr wrap="square" rtlCol="0">
            <a:spAutoFit/>
          </a:bodyPr>
          <a:lstStyle/>
          <a:p>
            <a:pPr algn="just"/>
            <a:r>
              <a:rPr lang="en-US" sz="1100"/>
              <a:t>Affordable housing policies, low-income rental assistance programs, tenants' rights education and legal representation to prevent unjust evictions.</a:t>
            </a:r>
          </a:p>
        </p:txBody>
      </p:sp>
      <p:sp>
        <p:nvSpPr>
          <p:cNvPr id="60" name="TextBox 59">
            <a:extLst>
              <a:ext uri="{FF2B5EF4-FFF2-40B4-BE49-F238E27FC236}">
                <a16:creationId xmlns:a16="http://schemas.microsoft.com/office/drawing/2014/main" id="{164FBE55-D8DD-ABFC-2CE2-54293D175CCF}"/>
              </a:ext>
            </a:extLst>
          </p:cNvPr>
          <p:cNvSpPr txBox="1"/>
          <p:nvPr/>
        </p:nvSpPr>
        <p:spPr>
          <a:xfrm>
            <a:off x="489786" y="3293990"/>
            <a:ext cx="3188322" cy="430887"/>
          </a:xfrm>
          <a:prstGeom prst="rect">
            <a:avLst/>
          </a:prstGeom>
          <a:noFill/>
        </p:spPr>
        <p:txBody>
          <a:bodyPr wrap="square" rtlCol="0">
            <a:spAutoFit/>
          </a:bodyPr>
          <a:lstStyle/>
          <a:p>
            <a:pPr algn="just"/>
            <a:r>
              <a:rPr lang="en-US" sz="1100"/>
              <a:t>Air filters for schools or vegetation buffers to reduce the harmful effects of air pollution. </a:t>
            </a:r>
          </a:p>
        </p:txBody>
      </p:sp>
      <p:sp>
        <p:nvSpPr>
          <p:cNvPr id="61" name="TextBox 60">
            <a:extLst>
              <a:ext uri="{FF2B5EF4-FFF2-40B4-BE49-F238E27FC236}">
                <a16:creationId xmlns:a16="http://schemas.microsoft.com/office/drawing/2014/main" id="{A09CC712-17F5-E352-0343-29AA10074A01}"/>
              </a:ext>
            </a:extLst>
          </p:cNvPr>
          <p:cNvSpPr txBox="1"/>
          <p:nvPr/>
        </p:nvSpPr>
        <p:spPr>
          <a:xfrm>
            <a:off x="4469571" y="6029549"/>
            <a:ext cx="3255902" cy="600164"/>
          </a:xfrm>
          <a:prstGeom prst="rect">
            <a:avLst/>
          </a:prstGeom>
          <a:noFill/>
        </p:spPr>
        <p:txBody>
          <a:bodyPr wrap="square" rtlCol="0">
            <a:spAutoFit/>
          </a:bodyPr>
          <a:lstStyle/>
          <a:p>
            <a:pPr algn="just"/>
            <a:r>
              <a:rPr lang="en-US" sz="1100" b="0" i="0" u="none" strike="noStrike">
                <a:solidFill>
                  <a:srgbClr val="000000"/>
                </a:solidFill>
                <a:effectLst/>
              </a:rPr>
              <a:t>Incentive programs to build affordable and mixed income housing, development of local parks, and other community resources</a:t>
            </a:r>
            <a:r>
              <a:rPr lang="en-US" sz="1100" b="0" i="0">
                <a:solidFill>
                  <a:srgbClr val="000000"/>
                </a:solidFill>
                <a:effectLst/>
              </a:rPr>
              <a:t>​.</a:t>
            </a:r>
            <a:endParaRPr lang="en-US" sz="1100"/>
          </a:p>
        </p:txBody>
      </p:sp>
      <p:grpSp>
        <p:nvGrpSpPr>
          <p:cNvPr id="62" name="Group 61">
            <a:extLst>
              <a:ext uri="{FF2B5EF4-FFF2-40B4-BE49-F238E27FC236}">
                <a16:creationId xmlns:a16="http://schemas.microsoft.com/office/drawing/2014/main" id="{7AECB39E-3965-48D6-AA45-0D338FE23714}"/>
              </a:ext>
            </a:extLst>
          </p:cNvPr>
          <p:cNvGrpSpPr/>
          <p:nvPr/>
        </p:nvGrpSpPr>
        <p:grpSpPr>
          <a:xfrm>
            <a:off x="8546693" y="1335828"/>
            <a:ext cx="3180329" cy="1967996"/>
            <a:chOff x="8420201" y="851490"/>
            <a:chExt cx="3180329" cy="1967996"/>
          </a:xfrm>
        </p:grpSpPr>
        <p:grpSp>
          <p:nvGrpSpPr>
            <p:cNvPr id="63" name="Group 62">
              <a:extLst>
                <a:ext uri="{FF2B5EF4-FFF2-40B4-BE49-F238E27FC236}">
                  <a16:creationId xmlns:a16="http://schemas.microsoft.com/office/drawing/2014/main" id="{4DF27EDB-836F-CCBC-B326-3451DA5EDF9E}"/>
                </a:ext>
              </a:extLst>
            </p:cNvPr>
            <p:cNvGrpSpPr/>
            <p:nvPr/>
          </p:nvGrpSpPr>
          <p:grpSpPr>
            <a:xfrm>
              <a:off x="8420201" y="851490"/>
              <a:ext cx="3180329" cy="528350"/>
              <a:chOff x="9244760" y="1638307"/>
              <a:chExt cx="2691047" cy="447066"/>
            </a:xfrm>
          </p:grpSpPr>
          <p:sp>
            <p:nvSpPr>
              <p:cNvPr id="65" name="Rectangle 64">
                <a:extLst>
                  <a:ext uri="{FF2B5EF4-FFF2-40B4-BE49-F238E27FC236}">
                    <a16:creationId xmlns:a16="http://schemas.microsoft.com/office/drawing/2014/main" id="{1E0B556F-83B4-279A-E7BD-821574D679B2}"/>
                  </a:ext>
                </a:extLst>
              </p:cNvPr>
              <p:cNvSpPr/>
              <p:nvPr/>
            </p:nvSpPr>
            <p:spPr>
              <a:xfrm>
                <a:off x="9257819" y="1654900"/>
                <a:ext cx="2677988" cy="38964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9D3479D-C8DC-3A78-A23A-77DD61BBBFF4}"/>
                  </a:ext>
                </a:extLst>
              </p:cNvPr>
              <p:cNvSpPr txBox="1"/>
              <p:nvPr/>
            </p:nvSpPr>
            <p:spPr>
              <a:xfrm>
                <a:off x="9244760" y="1638307"/>
                <a:ext cx="2300021" cy="447066"/>
              </a:xfrm>
              <a:prstGeom prst="rect">
                <a:avLst/>
              </a:prstGeom>
              <a:noFill/>
            </p:spPr>
            <p:txBody>
              <a:bodyPr wrap="square">
                <a:spAutoFit/>
              </a:bodyPr>
              <a:lstStyle/>
              <a:p>
                <a:pPr>
                  <a:lnSpc>
                    <a:spcPts val="1700"/>
                  </a:lnSpc>
                </a:pPr>
                <a:r>
                  <a:rPr lang="en-US" sz="1600" b="1">
                    <a:solidFill>
                      <a:schemeClr val="bg1"/>
                    </a:solidFill>
                  </a:rPr>
                  <a:t>Local Hire and Workforce </a:t>
                </a:r>
              </a:p>
              <a:p>
                <a:pPr>
                  <a:lnSpc>
                    <a:spcPts val="1700"/>
                  </a:lnSpc>
                </a:pPr>
                <a:r>
                  <a:rPr lang="en-US" sz="1600" b="1">
                    <a:solidFill>
                      <a:schemeClr val="bg1"/>
                    </a:solidFill>
                  </a:rPr>
                  <a:t>Development</a:t>
                </a:r>
              </a:p>
            </p:txBody>
          </p:sp>
        </p:grpSp>
        <p:pic>
          <p:nvPicPr>
            <p:cNvPr id="64" name="Picture 63">
              <a:extLst>
                <a:ext uri="{FF2B5EF4-FFF2-40B4-BE49-F238E27FC236}">
                  <a16:creationId xmlns:a16="http://schemas.microsoft.com/office/drawing/2014/main" id="{98561311-7FEB-036D-FC14-4C20D043A0E5}"/>
                </a:ext>
              </a:extLst>
            </p:cNvPr>
            <p:cNvPicPr>
              <a:picLocks noChangeAspect="1"/>
            </p:cNvPicPr>
            <p:nvPr/>
          </p:nvPicPr>
          <p:blipFill rotWithShape="1">
            <a:blip r:embed="rId6"/>
            <a:srcRect t="7709"/>
            <a:stretch/>
          </p:blipFill>
          <p:spPr>
            <a:xfrm>
              <a:off x="8435634" y="1331594"/>
              <a:ext cx="3164896" cy="1487892"/>
            </a:xfrm>
            <a:prstGeom prst="rect">
              <a:avLst/>
            </a:prstGeom>
          </p:spPr>
        </p:pic>
      </p:grpSp>
      <p:grpSp>
        <p:nvGrpSpPr>
          <p:cNvPr id="67" name="Group 66">
            <a:extLst>
              <a:ext uri="{FF2B5EF4-FFF2-40B4-BE49-F238E27FC236}">
                <a16:creationId xmlns:a16="http://schemas.microsoft.com/office/drawing/2014/main" id="{4C73640F-D421-CA9E-D598-E847E96E1D22}"/>
              </a:ext>
            </a:extLst>
          </p:cNvPr>
          <p:cNvGrpSpPr/>
          <p:nvPr/>
        </p:nvGrpSpPr>
        <p:grpSpPr>
          <a:xfrm>
            <a:off x="503652" y="1343968"/>
            <a:ext cx="3205300" cy="1939392"/>
            <a:chOff x="591471" y="898813"/>
            <a:chExt cx="3205300" cy="1870102"/>
          </a:xfrm>
        </p:grpSpPr>
        <p:grpSp>
          <p:nvGrpSpPr>
            <p:cNvPr id="68" name="Group 67">
              <a:extLst>
                <a:ext uri="{FF2B5EF4-FFF2-40B4-BE49-F238E27FC236}">
                  <a16:creationId xmlns:a16="http://schemas.microsoft.com/office/drawing/2014/main" id="{BC6A0AD5-0737-0B98-46D5-31BA9F430CF3}"/>
                </a:ext>
              </a:extLst>
            </p:cNvPr>
            <p:cNvGrpSpPr/>
            <p:nvPr/>
          </p:nvGrpSpPr>
          <p:grpSpPr>
            <a:xfrm>
              <a:off x="591471" y="898813"/>
              <a:ext cx="3205300" cy="378822"/>
              <a:chOff x="9233424" y="1654900"/>
              <a:chExt cx="2702383" cy="319384"/>
            </a:xfrm>
          </p:grpSpPr>
          <p:sp>
            <p:nvSpPr>
              <p:cNvPr id="70" name="Rectangle 69">
                <a:extLst>
                  <a:ext uri="{FF2B5EF4-FFF2-40B4-BE49-F238E27FC236}">
                    <a16:creationId xmlns:a16="http://schemas.microsoft.com/office/drawing/2014/main" id="{8D6F001A-707F-1A9B-DB73-466C2DF72C9F}"/>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57807C7-2197-C7E3-88B5-783A35537464}"/>
                  </a:ext>
                </a:extLst>
              </p:cNvPr>
              <p:cNvSpPr txBox="1"/>
              <p:nvPr/>
            </p:nvSpPr>
            <p:spPr>
              <a:xfrm>
                <a:off x="9233424" y="1662321"/>
                <a:ext cx="2412821" cy="285435"/>
              </a:xfrm>
              <a:prstGeom prst="rect">
                <a:avLst/>
              </a:prstGeom>
              <a:noFill/>
            </p:spPr>
            <p:txBody>
              <a:bodyPr wrap="square">
                <a:spAutoFit/>
              </a:bodyPr>
              <a:lstStyle/>
              <a:p>
                <a:r>
                  <a:rPr lang="en-US" sz="1600" b="1">
                    <a:solidFill>
                      <a:schemeClr val="bg1"/>
                    </a:solidFill>
                  </a:rPr>
                  <a:t>Health Benefits Program</a:t>
                </a:r>
              </a:p>
            </p:txBody>
          </p:sp>
        </p:grpSp>
        <p:pic>
          <p:nvPicPr>
            <p:cNvPr id="69" name="Picture 68">
              <a:extLst>
                <a:ext uri="{FF2B5EF4-FFF2-40B4-BE49-F238E27FC236}">
                  <a16:creationId xmlns:a16="http://schemas.microsoft.com/office/drawing/2014/main" id="{5984C894-915B-C0C2-5886-5E0C44564A09}"/>
                </a:ext>
              </a:extLst>
            </p:cNvPr>
            <p:cNvPicPr>
              <a:picLocks noChangeAspect="1"/>
            </p:cNvPicPr>
            <p:nvPr/>
          </p:nvPicPr>
          <p:blipFill rotWithShape="1">
            <a:blip r:embed="rId7"/>
            <a:srcRect l="-354" t="13571" r="354" b="9056"/>
            <a:stretch/>
          </p:blipFill>
          <p:spPr>
            <a:xfrm>
              <a:off x="614975" y="1254972"/>
              <a:ext cx="3181795" cy="1513943"/>
            </a:xfrm>
            <a:prstGeom prst="rect">
              <a:avLst/>
            </a:prstGeom>
          </p:spPr>
        </p:pic>
      </p:grpSp>
      <p:grpSp>
        <p:nvGrpSpPr>
          <p:cNvPr id="72" name="Group 71">
            <a:extLst>
              <a:ext uri="{FF2B5EF4-FFF2-40B4-BE49-F238E27FC236}">
                <a16:creationId xmlns:a16="http://schemas.microsoft.com/office/drawing/2014/main" id="{EDE1BB32-A68B-149A-2BDE-6A643E11CE95}"/>
              </a:ext>
            </a:extLst>
          </p:cNvPr>
          <p:cNvGrpSpPr/>
          <p:nvPr/>
        </p:nvGrpSpPr>
        <p:grpSpPr>
          <a:xfrm>
            <a:off x="4511585" y="4106346"/>
            <a:ext cx="3213888" cy="1928546"/>
            <a:chOff x="4544881" y="3726997"/>
            <a:chExt cx="3213888" cy="1991143"/>
          </a:xfrm>
        </p:grpSpPr>
        <p:grpSp>
          <p:nvGrpSpPr>
            <p:cNvPr id="73" name="Group 72">
              <a:extLst>
                <a:ext uri="{FF2B5EF4-FFF2-40B4-BE49-F238E27FC236}">
                  <a16:creationId xmlns:a16="http://schemas.microsoft.com/office/drawing/2014/main" id="{96D3A230-2195-13B1-8482-D85CBFA4D68C}"/>
                </a:ext>
              </a:extLst>
            </p:cNvPr>
            <p:cNvGrpSpPr/>
            <p:nvPr/>
          </p:nvGrpSpPr>
          <p:grpSpPr>
            <a:xfrm>
              <a:off x="4544881" y="3726997"/>
              <a:ext cx="3213888" cy="378080"/>
              <a:chOff x="9233423" y="1654900"/>
              <a:chExt cx="2714936" cy="319384"/>
            </a:xfrm>
          </p:grpSpPr>
          <p:sp>
            <p:nvSpPr>
              <p:cNvPr id="75" name="Rectangle 74">
                <a:extLst>
                  <a:ext uri="{FF2B5EF4-FFF2-40B4-BE49-F238E27FC236}">
                    <a16:creationId xmlns:a16="http://schemas.microsoft.com/office/drawing/2014/main" id="{F33E529E-20F5-8046-8C21-675E171EF8C2}"/>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4D72365-18B2-26FD-F2AC-86BCF24852BA}"/>
                  </a:ext>
                </a:extLst>
              </p:cNvPr>
              <p:cNvSpPr txBox="1"/>
              <p:nvPr/>
            </p:nvSpPr>
            <p:spPr>
              <a:xfrm>
                <a:off x="9233423" y="1662321"/>
                <a:ext cx="2714936" cy="288566"/>
              </a:xfrm>
              <a:prstGeom prst="rect">
                <a:avLst/>
              </a:prstGeom>
              <a:noFill/>
            </p:spPr>
            <p:txBody>
              <a:bodyPr wrap="square">
                <a:spAutoFit/>
              </a:bodyPr>
              <a:lstStyle/>
              <a:p>
                <a:r>
                  <a:rPr lang="en-US" sz="1550" b="1" i="0">
                    <a:solidFill>
                      <a:srgbClr val="FFFFFF"/>
                    </a:solidFill>
                    <a:effectLst/>
                  </a:rPr>
                  <a:t>Community Development Programs</a:t>
                </a:r>
                <a:endParaRPr lang="en-US" sz="1550" b="1">
                  <a:solidFill>
                    <a:schemeClr val="bg1"/>
                  </a:solidFill>
                </a:endParaRPr>
              </a:p>
            </p:txBody>
          </p:sp>
        </p:grpSp>
        <p:pic>
          <p:nvPicPr>
            <p:cNvPr id="74" name="Picture 73">
              <a:extLst>
                <a:ext uri="{FF2B5EF4-FFF2-40B4-BE49-F238E27FC236}">
                  <a16:creationId xmlns:a16="http://schemas.microsoft.com/office/drawing/2014/main" id="{D2CB00F7-EF1D-C473-47AA-953E3613341E}"/>
                </a:ext>
              </a:extLst>
            </p:cNvPr>
            <p:cNvPicPr>
              <a:picLocks noChangeAspect="1"/>
            </p:cNvPicPr>
            <p:nvPr/>
          </p:nvPicPr>
          <p:blipFill rotWithShape="1">
            <a:blip r:embed="rId8"/>
            <a:srcRect t="14418"/>
            <a:stretch/>
          </p:blipFill>
          <p:spPr>
            <a:xfrm>
              <a:off x="4573756" y="4101843"/>
              <a:ext cx="3170149" cy="1616297"/>
            </a:xfrm>
            <a:prstGeom prst="rect">
              <a:avLst/>
            </a:prstGeom>
          </p:spPr>
        </p:pic>
      </p:grpSp>
      <p:grpSp>
        <p:nvGrpSpPr>
          <p:cNvPr id="77" name="Group 76">
            <a:extLst>
              <a:ext uri="{FF2B5EF4-FFF2-40B4-BE49-F238E27FC236}">
                <a16:creationId xmlns:a16="http://schemas.microsoft.com/office/drawing/2014/main" id="{DDEE75BB-E2D1-E12E-83F3-5E39D4B23ACC}"/>
              </a:ext>
            </a:extLst>
          </p:cNvPr>
          <p:cNvGrpSpPr/>
          <p:nvPr/>
        </p:nvGrpSpPr>
        <p:grpSpPr>
          <a:xfrm>
            <a:off x="4516688" y="1343362"/>
            <a:ext cx="3199029" cy="378080"/>
            <a:chOff x="9233423" y="1654900"/>
            <a:chExt cx="2702384" cy="319384"/>
          </a:xfrm>
        </p:grpSpPr>
        <p:sp>
          <p:nvSpPr>
            <p:cNvPr id="78" name="Rectangle 77">
              <a:extLst>
                <a:ext uri="{FF2B5EF4-FFF2-40B4-BE49-F238E27FC236}">
                  <a16:creationId xmlns:a16="http://schemas.microsoft.com/office/drawing/2014/main" id="{972DCA8E-6D63-3F64-45CC-D1724EE964C0}"/>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E071002-F28C-D8DA-ADF2-93B6EF186CE7}"/>
                </a:ext>
              </a:extLst>
            </p:cNvPr>
            <p:cNvSpPr txBox="1"/>
            <p:nvPr/>
          </p:nvSpPr>
          <p:spPr>
            <a:xfrm>
              <a:off x="9233423" y="1662321"/>
              <a:ext cx="2374775" cy="285994"/>
            </a:xfrm>
            <a:prstGeom prst="rect">
              <a:avLst/>
            </a:prstGeom>
            <a:noFill/>
          </p:spPr>
          <p:txBody>
            <a:bodyPr wrap="square">
              <a:spAutoFit/>
            </a:bodyPr>
            <a:lstStyle/>
            <a:p>
              <a:r>
                <a:rPr lang="en-US" sz="1600" b="1">
                  <a:solidFill>
                    <a:schemeClr val="bg1"/>
                  </a:solidFill>
                </a:rPr>
                <a:t>EV Car-Share &amp; Charging</a:t>
              </a:r>
            </a:p>
          </p:txBody>
        </p:sp>
      </p:grpSp>
      <p:pic>
        <p:nvPicPr>
          <p:cNvPr id="80" name="Picture 2" descr="A picture containing text&#10;&#10;Description automatically generated">
            <a:extLst>
              <a:ext uri="{FF2B5EF4-FFF2-40B4-BE49-F238E27FC236}">
                <a16:creationId xmlns:a16="http://schemas.microsoft.com/office/drawing/2014/main" id="{A7D511B1-5D30-581A-91E6-463405233830}"/>
              </a:ext>
            </a:extLst>
          </p:cNvPr>
          <p:cNvPicPr>
            <a:picLocks noChangeAspect="1" noChangeArrowheads="1"/>
          </p:cNvPicPr>
          <p:nvPr/>
        </p:nvPicPr>
        <p:blipFill rotWithShape="1">
          <a:blip r:embed="rId9"/>
          <a:srcRect t="7721" b="25525"/>
          <a:stretch/>
        </p:blipFill>
        <p:spPr bwMode="auto">
          <a:xfrm>
            <a:off x="4560309" y="1699485"/>
            <a:ext cx="3155408" cy="157976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BA1CCF2D-51F6-E116-08D4-1814448DB8C8}"/>
              </a:ext>
            </a:extLst>
          </p:cNvPr>
          <p:cNvGrpSpPr/>
          <p:nvPr/>
        </p:nvGrpSpPr>
        <p:grpSpPr>
          <a:xfrm>
            <a:off x="545557" y="4142574"/>
            <a:ext cx="3205301" cy="1947010"/>
            <a:chOff x="9233423" y="1654900"/>
            <a:chExt cx="2702384" cy="1641520"/>
          </a:xfrm>
        </p:grpSpPr>
        <p:pic>
          <p:nvPicPr>
            <p:cNvPr id="82" name="Picture 81">
              <a:extLst>
                <a:ext uri="{FF2B5EF4-FFF2-40B4-BE49-F238E27FC236}">
                  <a16:creationId xmlns:a16="http://schemas.microsoft.com/office/drawing/2014/main" id="{35839B7A-7873-453A-8CF4-77E313F4BB76}"/>
                </a:ext>
              </a:extLst>
            </p:cNvPr>
            <p:cNvPicPr>
              <a:picLocks noChangeAspect="1"/>
            </p:cNvPicPr>
            <p:nvPr/>
          </p:nvPicPr>
          <p:blipFill rotWithShape="1">
            <a:blip r:embed="rId10">
              <a:extLst>
                <a:ext uri="{28A0092B-C50C-407E-A947-70E740481C1C}">
                  <a14:useLocalDpi xmlns:a14="http://schemas.microsoft.com/office/drawing/2010/main" val="0"/>
                </a:ext>
              </a:extLst>
            </a:blip>
            <a:srcRect t="395" b="395"/>
            <a:stretch/>
          </p:blipFill>
          <p:spPr>
            <a:xfrm>
              <a:off x="9257819" y="1971112"/>
              <a:ext cx="2677988" cy="1325308"/>
            </a:xfrm>
            <a:prstGeom prst="rect">
              <a:avLst/>
            </a:prstGeom>
          </p:spPr>
        </p:pic>
        <p:grpSp>
          <p:nvGrpSpPr>
            <p:cNvPr id="83" name="Group 82">
              <a:extLst>
                <a:ext uri="{FF2B5EF4-FFF2-40B4-BE49-F238E27FC236}">
                  <a16:creationId xmlns:a16="http://schemas.microsoft.com/office/drawing/2014/main" id="{3B4752B5-F66F-B632-584F-678713CACBB1}"/>
                </a:ext>
              </a:extLst>
            </p:cNvPr>
            <p:cNvGrpSpPr/>
            <p:nvPr/>
          </p:nvGrpSpPr>
          <p:grpSpPr>
            <a:xfrm>
              <a:off x="9233423" y="1654900"/>
              <a:ext cx="2702384" cy="319384"/>
              <a:chOff x="9233423" y="1654900"/>
              <a:chExt cx="2702384" cy="319384"/>
            </a:xfrm>
          </p:grpSpPr>
          <p:sp>
            <p:nvSpPr>
              <p:cNvPr id="84" name="Rectangle 83">
                <a:extLst>
                  <a:ext uri="{FF2B5EF4-FFF2-40B4-BE49-F238E27FC236}">
                    <a16:creationId xmlns:a16="http://schemas.microsoft.com/office/drawing/2014/main" id="{347D9C1A-7C74-EB6A-BEE4-5E4548DD8A8C}"/>
                  </a:ext>
                </a:extLst>
              </p:cNvPr>
              <p:cNvSpPr/>
              <p:nvPr/>
            </p:nvSpPr>
            <p:spPr>
              <a:xfrm>
                <a:off x="9257819" y="1654900"/>
                <a:ext cx="2677988" cy="319384"/>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A1EDC1BE-67FE-F211-09E8-BEAB9BB104F1}"/>
                  </a:ext>
                </a:extLst>
              </p:cNvPr>
              <p:cNvSpPr txBox="1"/>
              <p:nvPr/>
            </p:nvSpPr>
            <p:spPr>
              <a:xfrm>
                <a:off x="9233423" y="1662321"/>
                <a:ext cx="2377491" cy="285435"/>
              </a:xfrm>
              <a:prstGeom prst="rect">
                <a:avLst/>
              </a:prstGeom>
              <a:noFill/>
            </p:spPr>
            <p:txBody>
              <a:bodyPr wrap="square">
                <a:spAutoFit/>
              </a:bodyPr>
              <a:lstStyle/>
              <a:p>
                <a:r>
                  <a:rPr lang="en-US" sz="1600" b="1">
                    <a:solidFill>
                      <a:schemeClr val="bg1"/>
                    </a:solidFill>
                  </a:rPr>
                  <a:t>Anti-displacement Strategies</a:t>
                </a:r>
              </a:p>
            </p:txBody>
          </p:sp>
        </p:grpSp>
      </p:grpSp>
      <p:sp>
        <p:nvSpPr>
          <p:cNvPr id="86" name="TextBox 85">
            <a:extLst>
              <a:ext uri="{FF2B5EF4-FFF2-40B4-BE49-F238E27FC236}">
                <a16:creationId xmlns:a16="http://schemas.microsoft.com/office/drawing/2014/main" id="{B6607A29-F176-F91E-D4DB-8CE372630011}"/>
              </a:ext>
            </a:extLst>
          </p:cNvPr>
          <p:cNvSpPr txBox="1"/>
          <p:nvPr/>
        </p:nvSpPr>
        <p:spPr>
          <a:xfrm>
            <a:off x="8504886" y="6050470"/>
            <a:ext cx="3242650"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1100"/>
              <a:t>Program to reduce diesel trucks in favor of zero emissions trucks.</a:t>
            </a:r>
            <a:endParaRPr lang="en-US" sz="1600"/>
          </a:p>
        </p:txBody>
      </p:sp>
      <p:grpSp>
        <p:nvGrpSpPr>
          <p:cNvPr id="87" name="Group 86">
            <a:extLst>
              <a:ext uri="{FF2B5EF4-FFF2-40B4-BE49-F238E27FC236}">
                <a16:creationId xmlns:a16="http://schemas.microsoft.com/office/drawing/2014/main" id="{1562A9A8-F072-D157-8893-285A8AEF8D58}"/>
              </a:ext>
            </a:extLst>
          </p:cNvPr>
          <p:cNvGrpSpPr/>
          <p:nvPr/>
        </p:nvGrpSpPr>
        <p:grpSpPr>
          <a:xfrm>
            <a:off x="8569932" y="4114855"/>
            <a:ext cx="3151986" cy="373451"/>
            <a:chOff x="9257819" y="1654900"/>
            <a:chExt cx="2680890" cy="319384"/>
          </a:xfrm>
          <a:solidFill>
            <a:srgbClr val="9933FF"/>
          </a:solidFill>
        </p:grpSpPr>
        <p:sp>
          <p:nvSpPr>
            <p:cNvPr id="88" name="Rectangle 87">
              <a:extLst>
                <a:ext uri="{FF2B5EF4-FFF2-40B4-BE49-F238E27FC236}">
                  <a16:creationId xmlns:a16="http://schemas.microsoft.com/office/drawing/2014/main" id="{5685C3C0-84C3-3277-9C7E-C849E0BEC14E}"/>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9" name="TextBox 4">
              <a:extLst>
                <a:ext uri="{FF2B5EF4-FFF2-40B4-BE49-F238E27FC236}">
                  <a16:creationId xmlns:a16="http://schemas.microsoft.com/office/drawing/2014/main" id="{D12E9B9A-C898-F056-57E5-33A9018EA591}"/>
                </a:ext>
              </a:extLst>
            </p:cNvPr>
            <p:cNvSpPr txBox="1"/>
            <p:nvPr/>
          </p:nvSpPr>
          <p:spPr>
            <a:xfrm>
              <a:off x="9270457" y="1662321"/>
              <a:ext cx="2668252" cy="295277"/>
            </a:xfrm>
            <a:prstGeom prst="rect">
              <a:avLst/>
            </a:prstGeom>
            <a:grp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a:solidFill>
                    <a:schemeClr val="bg1"/>
                  </a:solidFill>
                </a:rPr>
                <a:t>Zero Emissions Trucks</a:t>
              </a:r>
            </a:p>
          </p:txBody>
        </p:sp>
      </p:grpSp>
      <p:pic>
        <p:nvPicPr>
          <p:cNvPr id="90" name="Picture 10">
            <a:extLst>
              <a:ext uri="{FF2B5EF4-FFF2-40B4-BE49-F238E27FC236}">
                <a16:creationId xmlns:a16="http://schemas.microsoft.com/office/drawing/2014/main" id="{B17FF81C-60AA-A558-3434-F69C7E922CC0}"/>
              </a:ext>
            </a:extLst>
          </p:cNvPr>
          <p:cNvPicPr>
            <a:picLocks noChangeAspect="1"/>
          </p:cNvPicPr>
          <p:nvPr/>
        </p:nvPicPr>
        <p:blipFill>
          <a:blip r:embed="rId11"/>
          <a:stretch>
            <a:fillRect/>
          </a:stretch>
        </p:blipFill>
        <p:spPr>
          <a:xfrm>
            <a:off x="8571866" y="4486515"/>
            <a:ext cx="3132859" cy="1537460"/>
          </a:xfrm>
          <a:prstGeom prst="rect">
            <a:avLst/>
          </a:prstGeom>
        </p:spPr>
      </p:pic>
    </p:spTree>
    <p:extLst>
      <p:ext uri="{BB962C8B-B14F-4D97-AF65-F5344CB8AC3E}">
        <p14:creationId xmlns:p14="http://schemas.microsoft.com/office/powerpoint/2010/main" val="548189290"/>
      </p:ext>
    </p:extLst>
  </p:cSld>
  <p:clrMapOvr>
    <a:masterClrMapping/>
  </p:clrMapOvr>
  <p:transition spd="slow" advTm="12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590E-7365-7EEB-4880-80A8F98D87AB}"/>
              </a:ext>
            </a:extLst>
          </p:cNvPr>
          <p:cNvSpPr>
            <a:spLocks noGrp="1"/>
          </p:cNvSpPr>
          <p:nvPr>
            <p:ph type="title"/>
          </p:nvPr>
        </p:nvSpPr>
        <p:spPr/>
        <p:txBody>
          <a:bodyPr/>
          <a:lstStyle/>
          <a:p>
            <a:r>
              <a:rPr lang="en-US"/>
              <a:t>Project Types &amp; Subtypes</a:t>
            </a:r>
          </a:p>
        </p:txBody>
      </p:sp>
      <p:sp>
        <p:nvSpPr>
          <p:cNvPr id="4" name="Slide Number Placeholder 3">
            <a:extLst>
              <a:ext uri="{FF2B5EF4-FFF2-40B4-BE49-F238E27FC236}">
                <a16:creationId xmlns:a16="http://schemas.microsoft.com/office/drawing/2014/main" id="{5863B7ED-C075-78CB-69F8-C8C81115FE39}"/>
              </a:ext>
            </a:extLst>
          </p:cNvPr>
          <p:cNvSpPr>
            <a:spLocks noGrp="1"/>
          </p:cNvSpPr>
          <p:nvPr>
            <p:ph type="sldNum" sz="quarter" idx="12"/>
          </p:nvPr>
        </p:nvSpPr>
        <p:spPr>
          <a:xfrm>
            <a:off x="9248954" y="610776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E87DD9C-E343-EE64-0AB4-8C6CF007B30A}"/>
              </a:ext>
            </a:extLst>
          </p:cNvPr>
          <p:cNvSpPr txBox="1"/>
          <p:nvPr/>
        </p:nvSpPr>
        <p:spPr>
          <a:xfrm>
            <a:off x="954582" y="3166599"/>
            <a:ext cx="2245301"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Air Quality / Community Health</a:t>
            </a:r>
          </a:p>
        </p:txBody>
      </p:sp>
      <p:sp>
        <p:nvSpPr>
          <p:cNvPr id="7" name="TextBox 6">
            <a:extLst>
              <a:ext uri="{FF2B5EF4-FFF2-40B4-BE49-F238E27FC236}">
                <a16:creationId xmlns:a16="http://schemas.microsoft.com/office/drawing/2014/main" id="{AB1828EA-0611-6464-7764-2460AB60F1E8}"/>
              </a:ext>
            </a:extLst>
          </p:cNvPr>
          <p:cNvSpPr txBox="1"/>
          <p:nvPr/>
        </p:nvSpPr>
        <p:spPr>
          <a:xfrm>
            <a:off x="3915773" y="3194108"/>
            <a:ext cx="194265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Environment</a:t>
            </a:r>
          </a:p>
        </p:txBody>
      </p:sp>
      <p:sp>
        <p:nvSpPr>
          <p:cNvPr id="8" name="TextBox 7">
            <a:extLst>
              <a:ext uri="{FF2B5EF4-FFF2-40B4-BE49-F238E27FC236}">
                <a16:creationId xmlns:a16="http://schemas.microsoft.com/office/drawing/2014/main" id="{4084E88E-0457-A47E-3DD2-36CC4752376A}"/>
              </a:ext>
            </a:extLst>
          </p:cNvPr>
          <p:cNvSpPr txBox="1"/>
          <p:nvPr/>
        </p:nvSpPr>
        <p:spPr>
          <a:xfrm>
            <a:off x="6333578" y="3179604"/>
            <a:ext cx="265127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Housing Stabilization / Land Use</a:t>
            </a:r>
          </a:p>
        </p:txBody>
      </p:sp>
      <p:sp>
        <p:nvSpPr>
          <p:cNvPr id="9" name="TextBox 8">
            <a:extLst>
              <a:ext uri="{FF2B5EF4-FFF2-40B4-BE49-F238E27FC236}">
                <a16:creationId xmlns:a16="http://schemas.microsoft.com/office/drawing/2014/main" id="{CF81B02C-0309-F241-DF2E-920579802F42}"/>
              </a:ext>
            </a:extLst>
          </p:cNvPr>
          <p:cNvSpPr txBox="1"/>
          <p:nvPr/>
        </p:nvSpPr>
        <p:spPr>
          <a:xfrm>
            <a:off x="9248954" y="3166599"/>
            <a:ext cx="233072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Job Creation / </a:t>
            </a:r>
            <a:b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b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Work Opportunities</a:t>
            </a:r>
          </a:p>
        </p:txBody>
      </p:sp>
      <p:sp>
        <p:nvSpPr>
          <p:cNvPr id="10" name="Flowchart: Connector 9">
            <a:extLst>
              <a:ext uri="{FF2B5EF4-FFF2-40B4-BE49-F238E27FC236}">
                <a16:creationId xmlns:a16="http://schemas.microsoft.com/office/drawing/2014/main" id="{A33B5DAD-A83E-715F-D142-E7ED77EF41A6}"/>
              </a:ext>
            </a:extLst>
          </p:cNvPr>
          <p:cNvSpPr/>
          <p:nvPr/>
        </p:nvSpPr>
        <p:spPr>
          <a:xfrm>
            <a:off x="1676400" y="2238953"/>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B95A210F-C805-6A43-372E-9A47F368DC5B}"/>
              </a:ext>
            </a:extLst>
          </p:cNvPr>
          <p:cNvSpPr/>
          <p:nvPr/>
        </p:nvSpPr>
        <p:spPr>
          <a:xfrm>
            <a:off x="4466891" y="2238953"/>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1BC9ACF1-D44B-8E7D-9EF0-CB9CA4A973A9}"/>
              </a:ext>
            </a:extLst>
          </p:cNvPr>
          <p:cNvSpPr/>
          <p:nvPr/>
        </p:nvSpPr>
        <p:spPr>
          <a:xfrm>
            <a:off x="7190112" y="2238953"/>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E81CE9DE-A08D-98EC-7A7C-860155F83CCA}"/>
              </a:ext>
            </a:extLst>
          </p:cNvPr>
          <p:cNvSpPr/>
          <p:nvPr/>
        </p:nvSpPr>
        <p:spPr>
          <a:xfrm>
            <a:off x="9980603" y="2238953"/>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D524156-5B2F-D8F7-F858-1B7A6D924115}"/>
              </a:ext>
            </a:extLst>
          </p:cNvPr>
          <p:cNvSpPr txBox="1"/>
          <p:nvPr/>
        </p:nvSpPr>
        <p:spPr>
          <a:xfrm>
            <a:off x="9123051" y="3874485"/>
            <a:ext cx="2789473"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Targeted Local Hire</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Employment Recruitment Initiatives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Vocational Educational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Economic Stabilization Policies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Workforce Education &amp; Development</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Partnerships with Employers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Partnerships with Academic Institutions</a:t>
            </a:r>
          </a:p>
        </p:txBody>
      </p:sp>
      <p:sp>
        <p:nvSpPr>
          <p:cNvPr id="15" name="TextBox 14">
            <a:extLst>
              <a:ext uri="{FF2B5EF4-FFF2-40B4-BE49-F238E27FC236}">
                <a16:creationId xmlns:a16="http://schemas.microsoft.com/office/drawing/2014/main" id="{84D73916-1166-BF29-481D-B5BE0BF90AA5}"/>
              </a:ext>
            </a:extLst>
          </p:cNvPr>
          <p:cNvSpPr txBox="1"/>
          <p:nvPr/>
        </p:nvSpPr>
        <p:spPr>
          <a:xfrm>
            <a:off x="385069" y="3887490"/>
            <a:ext cx="3146549" cy="19620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Zero Emission Infrastructure for Autos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Bus Electrification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Community Health Benefit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Air Filters for Schools &amp; Facilities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Environmental Building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Health Education / Outreach</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Community Health Screening</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Vegetation Barriers/Buffer Landscaping</a:t>
            </a:r>
          </a:p>
        </p:txBody>
      </p:sp>
      <p:sp>
        <p:nvSpPr>
          <p:cNvPr id="16" name="TextBox 15">
            <a:extLst>
              <a:ext uri="{FF2B5EF4-FFF2-40B4-BE49-F238E27FC236}">
                <a16:creationId xmlns:a16="http://schemas.microsoft.com/office/drawing/2014/main" id="{44B45E76-1838-F9C9-F616-FE6B22ADCD37}"/>
              </a:ext>
            </a:extLst>
          </p:cNvPr>
          <p:cNvSpPr txBox="1"/>
          <p:nvPr/>
        </p:nvSpPr>
        <p:spPr>
          <a:xfrm>
            <a:off x="3683994" y="3880083"/>
            <a:ext cx="2649584"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Greenhouse </a:t>
            </a: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Gas Emissions Reduction, Zero Emissions Infrastructure for Autos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Renewable Energy/Solar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Urban Greening, Trees, Green  Space, Greenbelts, Drought Tolerant Planting Parklets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Habitat Restoration / Connectivity</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Public Art / Aesthetics</a:t>
            </a:r>
          </a:p>
        </p:txBody>
      </p:sp>
      <p:sp>
        <p:nvSpPr>
          <p:cNvPr id="17" name="TextBox 16">
            <a:extLst>
              <a:ext uri="{FF2B5EF4-FFF2-40B4-BE49-F238E27FC236}">
                <a16:creationId xmlns:a16="http://schemas.microsoft.com/office/drawing/2014/main" id="{7BD76F5D-FD5A-7C63-4E21-7E8DAD3422CB}"/>
              </a:ext>
            </a:extLst>
          </p:cNvPr>
          <p:cNvSpPr txBox="1"/>
          <p:nvPr/>
        </p:nvSpPr>
        <p:spPr>
          <a:xfrm>
            <a:off x="6333578" y="3887490"/>
            <a:ext cx="2789473"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Housing/Rent Stabilization Policies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Anti-Displacement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Rental Assistance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Inclusionary Housing</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Transit Oriented Communities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Homeless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Partnership with Comm. Orgs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Density Bonus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Community Land Trusts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Grant Writing Assistance</a:t>
            </a:r>
          </a:p>
        </p:txBody>
      </p:sp>
      <p:sp>
        <p:nvSpPr>
          <p:cNvPr id="18" name="Title 1">
            <a:extLst>
              <a:ext uri="{FF2B5EF4-FFF2-40B4-BE49-F238E27FC236}">
                <a16:creationId xmlns:a16="http://schemas.microsoft.com/office/drawing/2014/main" id="{A0BA2D8E-88A7-5F47-73FA-3AD3F4C611AC}"/>
              </a:ext>
            </a:extLst>
          </p:cNvPr>
          <p:cNvSpPr txBox="1">
            <a:spLocks/>
          </p:cNvSpPr>
          <p:nvPr/>
        </p:nvSpPr>
        <p:spPr>
          <a:xfrm>
            <a:off x="1320800" y="9029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933FF"/>
                </a:solidFill>
                <a:effectLst/>
                <a:uLnTx/>
                <a:uFillTx/>
                <a:latin typeface="Calibri" panose="020F0502020204030204" pitchFamily="34" charset="0"/>
                <a:ea typeface="Calibri" panose="020F0502020204030204" pitchFamily="34" charset="0"/>
                <a:cs typeface="Arial" panose="020B0604020202020204" pitchFamily="34" charset="0"/>
              </a:rPr>
              <a:t>TYPE: COMMUNITY PROGRAMS </a:t>
            </a:r>
            <a:endParaRPr kumimoji="0" lang="en-US" sz="3200" b="0" i="0" u="none" strike="noStrike" kern="1200" cap="none" spc="0" normalizeH="0" baseline="0" noProof="0">
              <a:ln>
                <a:noFill/>
              </a:ln>
              <a:solidFill>
                <a:srgbClr val="9933FF"/>
              </a:solidFill>
              <a:effectLst/>
              <a:uLnTx/>
              <a:uFillTx/>
              <a:latin typeface="Calibri Light" panose="020F0302020204030204"/>
              <a:ea typeface="+mj-ea"/>
              <a:cs typeface="+mj-cs"/>
            </a:endParaRPr>
          </a:p>
        </p:txBody>
      </p:sp>
      <p:grpSp>
        <p:nvGrpSpPr>
          <p:cNvPr id="20" name="Group 19">
            <a:extLst>
              <a:ext uri="{FF2B5EF4-FFF2-40B4-BE49-F238E27FC236}">
                <a16:creationId xmlns:a16="http://schemas.microsoft.com/office/drawing/2014/main" id="{D7588E75-A7EF-04AA-69B7-98731425C5A2}"/>
              </a:ext>
            </a:extLst>
          </p:cNvPr>
          <p:cNvGrpSpPr/>
          <p:nvPr/>
        </p:nvGrpSpPr>
        <p:grpSpPr>
          <a:xfrm>
            <a:off x="257182" y="941971"/>
            <a:ext cx="1063618" cy="1187090"/>
            <a:chOff x="-127289" y="4201112"/>
            <a:chExt cx="1063618" cy="1187090"/>
          </a:xfrm>
        </p:grpSpPr>
        <p:grpSp>
          <p:nvGrpSpPr>
            <p:cNvPr id="21" name="Group 20">
              <a:extLst>
                <a:ext uri="{FF2B5EF4-FFF2-40B4-BE49-F238E27FC236}">
                  <a16:creationId xmlns:a16="http://schemas.microsoft.com/office/drawing/2014/main" id="{32321F9D-3F77-5024-74AD-4C805129F873}"/>
                </a:ext>
              </a:extLst>
            </p:cNvPr>
            <p:cNvGrpSpPr/>
            <p:nvPr/>
          </p:nvGrpSpPr>
          <p:grpSpPr>
            <a:xfrm>
              <a:off x="-127289" y="4201112"/>
              <a:ext cx="1063618" cy="1187090"/>
              <a:chOff x="533401" y="475766"/>
              <a:chExt cx="989419" cy="1104277"/>
            </a:xfrm>
          </p:grpSpPr>
          <p:pic>
            <p:nvPicPr>
              <p:cNvPr id="23" name="Graphic 22" descr="Alien Face with solid fill">
                <a:extLst>
                  <a:ext uri="{FF2B5EF4-FFF2-40B4-BE49-F238E27FC236}">
                    <a16:creationId xmlns:a16="http://schemas.microsoft.com/office/drawing/2014/main" id="{F926917F-D0D1-0953-7BCF-E706AF2F3CA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267"/>
              <a:stretch/>
            </p:blipFill>
            <p:spPr>
              <a:xfrm>
                <a:off x="533401" y="475766"/>
                <a:ext cx="989419" cy="1104277"/>
              </a:xfrm>
              <a:prstGeom prst="rect">
                <a:avLst/>
              </a:prstGeom>
            </p:spPr>
          </p:pic>
          <p:sp>
            <p:nvSpPr>
              <p:cNvPr id="24" name="Oval 23">
                <a:extLst>
                  <a:ext uri="{FF2B5EF4-FFF2-40B4-BE49-F238E27FC236}">
                    <a16:creationId xmlns:a16="http://schemas.microsoft.com/office/drawing/2014/main" id="{B01DEE9E-C6CE-72DA-CC85-9FE120DC19AE}"/>
                  </a:ext>
                </a:extLst>
              </p:cNvPr>
              <p:cNvSpPr/>
              <p:nvPr/>
            </p:nvSpPr>
            <p:spPr>
              <a:xfrm>
                <a:off x="818696" y="727267"/>
                <a:ext cx="568144" cy="602281"/>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2" name="Picture 21">
              <a:extLst>
                <a:ext uri="{FF2B5EF4-FFF2-40B4-BE49-F238E27FC236}">
                  <a16:creationId xmlns:a16="http://schemas.microsoft.com/office/drawing/2014/main" id="{A9861A69-D2DF-7C1A-A0A2-5AC79172EEDB}"/>
                </a:ext>
              </a:extLst>
            </p:cNvPr>
            <p:cNvPicPr>
              <a:picLocks noChangeAspect="1"/>
            </p:cNvPicPr>
            <p:nvPr/>
          </p:nvPicPr>
          <p:blipFill>
            <a:blip r:embed="rId4">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5">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77302" y="4502973"/>
              <a:ext cx="601692" cy="512917"/>
            </a:xfrm>
            <a:prstGeom prst="rect">
              <a:avLst/>
            </a:prstGeom>
            <a:noFill/>
          </p:spPr>
        </p:pic>
      </p:grpSp>
      <p:pic>
        <p:nvPicPr>
          <p:cNvPr id="25" name="Graphic 7" descr="Cloud outline">
            <a:extLst>
              <a:ext uri="{FF2B5EF4-FFF2-40B4-BE49-F238E27FC236}">
                <a16:creationId xmlns:a16="http://schemas.microsoft.com/office/drawing/2014/main" id="{E80A02C2-10C3-9107-3994-3DEFB3BF79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2225" y="2194979"/>
            <a:ext cx="810017" cy="820455"/>
          </a:xfrm>
          <a:prstGeom prst="rect">
            <a:avLst/>
          </a:prstGeom>
        </p:spPr>
      </p:pic>
      <p:pic>
        <p:nvPicPr>
          <p:cNvPr id="26" name="Graphic 14" descr="Home with solid fill">
            <a:extLst>
              <a:ext uri="{FF2B5EF4-FFF2-40B4-BE49-F238E27FC236}">
                <a16:creationId xmlns:a16="http://schemas.microsoft.com/office/drawing/2014/main" id="{300CF46B-8E2D-1DE2-8183-38156B2B02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4115" y="2194978"/>
            <a:ext cx="799711" cy="810017"/>
          </a:xfrm>
          <a:prstGeom prst="rect">
            <a:avLst/>
          </a:prstGeom>
        </p:spPr>
      </p:pic>
      <p:pic>
        <p:nvPicPr>
          <p:cNvPr id="27" name="Graphic 16" descr="Construction worker male with solid fill">
            <a:extLst>
              <a:ext uri="{FF2B5EF4-FFF2-40B4-BE49-F238E27FC236}">
                <a16:creationId xmlns:a16="http://schemas.microsoft.com/office/drawing/2014/main" id="{DD81F4E9-CF96-C1F2-A699-7C9D290B18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92525" y="2257020"/>
            <a:ext cx="810017" cy="810017"/>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F29EF3C1-4AE1-B0E5-0042-F97A1B655E28}"/>
              </a:ext>
            </a:extLst>
          </p:cNvPr>
          <p:cNvPicPr>
            <a:picLocks noChangeAspect="1"/>
          </p:cNvPicPr>
          <p:nvPr/>
        </p:nvPicPr>
        <p:blipFill>
          <a:blip r:embed="rId12">
            <a:clrChange>
              <a:clrFrom>
                <a:srgbClr val="FCFFFF"/>
              </a:clrFrom>
              <a:clrTo>
                <a:srgbClr val="FC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13">
                    <a14:imgEffect>
                      <a14:colorTemperature colorTemp="6144"/>
                    </a14:imgEffect>
                    <a14:imgEffect>
                      <a14:saturation sat="186000"/>
                    </a14:imgEffect>
                  </a14:imgLayer>
                </a14:imgProps>
              </a:ext>
            </a:extLst>
          </a:blip>
          <a:stretch>
            <a:fillRect/>
          </a:stretch>
        </p:blipFill>
        <p:spPr>
          <a:xfrm>
            <a:off x="4540131" y="2417664"/>
            <a:ext cx="695638" cy="597733"/>
          </a:xfrm>
          <a:prstGeom prst="rect">
            <a:avLst/>
          </a:prstGeom>
        </p:spPr>
      </p:pic>
      <p:grpSp>
        <p:nvGrpSpPr>
          <p:cNvPr id="3" name="Group 2">
            <a:extLst>
              <a:ext uri="{FF2B5EF4-FFF2-40B4-BE49-F238E27FC236}">
                <a16:creationId xmlns:a16="http://schemas.microsoft.com/office/drawing/2014/main" id="{BAB6683B-574D-E2C9-A075-4C4A9E34CDFB}"/>
              </a:ext>
            </a:extLst>
          </p:cNvPr>
          <p:cNvGrpSpPr/>
          <p:nvPr/>
        </p:nvGrpSpPr>
        <p:grpSpPr>
          <a:xfrm>
            <a:off x="7018483" y="1159977"/>
            <a:ext cx="1950686" cy="790154"/>
            <a:chOff x="6036843" y="1028073"/>
            <a:chExt cx="1702000" cy="689420"/>
          </a:xfrm>
        </p:grpSpPr>
        <p:sp>
          <p:nvSpPr>
            <p:cNvPr id="29" name="Flowchart: Connector 28">
              <a:extLst>
                <a:ext uri="{FF2B5EF4-FFF2-40B4-BE49-F238E27FC236}">
                  <a16:creationId xmlns:a16="http://schemas.microsoft.com/office/drawing/2014/main" id="{1A12B1F2-2293-FFE8-2BEE-1B1D5FFB8EF7}"/>
                </a:ext>
              </a:extLst>
            </p:cNvPr>
            <p:cNvSpPr/>
            <p:nvPr/>
          </p:nvSpPr>
          <p:spPr>
            <a:xfrm>
              <a:off x="6093914" y="1028073"/>
              <a:ext cx="689420" cy="689420"/>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30" name="Content Placeholder 3">
              <a:extLst>
                <a:ext uri="{FF2B5EF4-FFF2-40B4-BE49-F238E27FC236}">
                  <a16:creationId xmlns:a16="http://schemas.microsoft.com/office/drawing/2014/main" id="{967D09EE-08A8-5A97-F3B7-656E9B736DF1}"/>
                </a:ext>
              </a:extLst>
            </p:cNvPr>
            <p:cNvSpPr txBox="1">
              <a:spLocks/>
            </p:cNvSpPr>
            <p:nvPr/>
          </p:nvSpPr>
          <p:spPr>
            <a:xfrm>
              <a:off x="6036843" y="1217724"/>
              <a:ext cx="1702000" cy="466957"/>
            </a:xfrm>
            <a:prstGeom prst="rect">
              <a:avLst/>
            </a:prstGeom>
          </p:spPr>
          <p:txBody>
            <a:bodyPr>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Pct val="90000"/>
                <a:buFont typeface="System Font Regular"/>
                <a:buNone/>
                <a:tabLst/>
                <a:defRPr/>
              </a:pPr>
              <a:r>
                <a:rPr kumimoji="0" lang="en-US" sz="3600" b="0" i="0" u="none" strike="noStrike" kern="1200" cap="none" spc="0" normalizeH="0" baseline="0" noProof="0">
                  <a:ln>
                    <a:noFill/>
                  </a:ln>
                  <a:solidFill>
                    <a:srgbClr val="9933FF"/>
                  </a:solidFill>
                  <a:effectLst/>
                  <a:uLnTx/>
                  <a:uFillTx/>
                  <a:latin typeface="Calibri" panose="020F0502020204030204" pitchFamily="34" charset="0"/>
                  <a:ea typeface="+mn-ea"/>
                  <a:cs typeface="+mn-cs"/>
                </a:rPr>
                <a:t>SUBTYPES</a:t>
              </a:r>
              <a:endParaRPr kumimoji="0" lang="en-US" sz="3600" b="0" i="0" u="none" strike="noStrike" kern="1200" cap="none" spc="0" normalizeH="0" baseline="0" noProof="0">
                <a:ln>
                  <a:noFill/>
                </a:ln>
                <a:solidFill>
                  <a:srgbClr val="9933FF"/>
                </a:solidFill>
                <a:effectLst/>
                <a:uLnTx/>
                <a:uFillTx/>
                <a:latin typeface="Segoe UI" panose="020B0502040204020203" pitchFamily="34" charset="0"/>
                <a:ea typeface="+mn-ea"/>
                <a:cs typeface="+mn-cs"/>
              </a:endParaRPr>
            </a:p>
          </p:txBody>
        </p:sp>
      </p:grpSp>
      <p:sp>
        <p:nvSpPr>
          <p:cNvPr id="31" name="TextBox 1">
            <a:extLst>
              <a:ext uri="{FF2B5EF4-FFF2-40B4-BE49-F238E27FC236}">
                <a16:creationId xmlns:a16="http://schemas.microsoft.com/office/drawing/2014/main" id="{E3ABFF7F-A989-4007-FB5E-E0E44BD96BC7}"/>
              </a:ext>
            </a:extLst>
          </p:cNvPr>
          <p:cNvSpPr txBox="1"/>
          <p:nvPr/>
        </p:nvSpPr>
        <p:spPr>
          <a:xfrm>
            <a:off x="3771449" y="662716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spTree>
    <p:extLst>
      <p:ext uri="{BB962C8B-B14F-4D97-AF65-F5344CB8AC3E}">
        <p14:creationId xmlns:p14="http://schemas.microsoft.com/office/powerpoint/2010/main" val="822021316"/>
      </p:ext>
    </p:extLst>
  </p:cSld>
  <p:clrMapOvr>
    <a:masterClrMapping/>
  </p:clrMapOvr>
  <p:transition spd="slow" advTm="12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28F897-D320-4B66-491B-495AD72F915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330976" y="311522"/>
            <a:ext cx="10515600" cy="1325563"/>
          </a:xfrm>
        </p:spPr>
        <p:txBody>
          <a:bodyPr>
            <a:normAutofit/>
          </a:bodyPr>
          <a:lstStyle/>
          <a:p>
            <a:pPr>
              <a:lnSpc>
                <a:spcPct val="100000"/>
              </a:lnSpc>
              <a:spcBef>
                <a:spcPts val="0"/>
              </a:spcBef>
            </a:pP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rgbClr val="6600CC"/>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COMMUNITY PROGRAMS</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9933FF"/>
                </a:solidFill>
                <a:effectLst/>
                <a:latin typeface="Calibri" panose="020F0502020204030204" pitchFamily="34" charset="0"/>
                <a:ea typeface="Calibri" panose="020F0502020204030204" pitchFamily="34" charset="0"/>
                <a:cs typeface="Arial" panose="020B0604020202020204" pitchFamily="34" charset="0"/>
              </a:rPr>
              <a:t>SUBTYPE: Air Quality / Community Health</a:t>
            </a:r>
            <a:endParaRPr lang="en-US" sz="6000">
              <a:solidFill>
                <a:srgbClr val="9933FF"/>
              </a:solidFill>
            </a:endParaRPr>
          </a:p>
        </p:txBody>
      </p:sp>
      <p:sp>
        <p:nvSpPr>
          <p:cNvPr id="9" name="Flowchart: Connector 8">
            <a:extLst>
              <a:ext uri="{FF2B5EF4-FFF2-40B4-BE49-F238E27FC236}">
                <a16:creationId xmlns:a16="http://schemas.microsoft.com/office/drawing/2014/main" id="{E7865803-3F32-FCC5-036D-95709000B6A2}"/>
              </a:ext>
            </a:extLst>
          </p:cNvPr>
          <p:cNvSpPr/>
          <p:nvPr/>
        </p:nvSpPr>
        <p:spPr>
          <a:xfrm>
            <a:off x="1460546" y="572011"/>
            <a:ext cx="813761" cy="813761"/>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7" descr="Cloud outline">
            <a:extLst>
              <a:ext uri="{FF2B5EF4-FFF2-40B4-BE49-F238E27FC236}">
                <a16:creationId xmlns:a16="http://schemas.microsoft.com/office/drawing/2014/main" id="{B7FC6507-3A0F-660D-B24E-44A813CB70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4290" y="528850"/>
            <a:ext cx="810017" cy="820455"/>
          </a:xfrm>
          <a:prstGeom prst="rect">
            <a:avLst/>
          </a:prstGeom>
        </p:spPr>
      </p:pic>
      <p:sp>
        <p:nvSpPr>
          <p:cNvPr id="18" name="Content Placeholder 2">
            <a:extLst>
              <a:ext uri="{FF2B5EF4-FFF2-40B4-BE49-F238E27FC236}">
                <a16:creationId xmlns:a16="http://schemas.microsoft.com/office/drawing/2014/main" id="{50521514-4660-3943-7928-A42EBEE83E2A}"/>
              </a:ext>
            </a:extLst>
          </p:cNvPr>
          <p:cNvSpPr txBox="1">
            <a:spLocks/>
          </p:cNvSpPr>
          <p:nvPr/>
        </p:nvSpPr>
        <p:spPr>
          <a:xfrm>
            <a:off x="454125" y="2614680"/>
            <a:ext cx="6029325" cy="3560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Work with local jurisdictions (Cities, County of Los Angeles), public agencies, and private-public partners to develop and site additional charging stations for zero emissions vehicles within the LB-ELA Corridor.</a:t>
            </a:r>
          </a:p>
          <a:p>
            <a:pPr marL="285750" indent="-285750" fontAlgn="base">
              <a:lnSpc>
                <a:spcPct val="100000"/>
              </a:lnSpc>
              <a:buFont typeface="Abadi" panose="020B0604020104020204" pitchFamily="34" charset="0"/>
              <a:buChar char="&gt;"/>
            </a:pPr>
            <a:r>
              <a:rPr lang="en-US" sz="1800"/>
              <a:t>Provide grant writing assistance in order to help secure funding. In addition, provide technical support to share best practices such as: identification of incentives and/or policy requirements for new development.</a:t>
            </a:r>
          </a:p>
          <a:p>
            <a:pPr marL="285750" indent="-285750" fontAlgn="base">
              <a:lnSpc>
                <a:spcPct val="100000"/>
              </a:lnSpc>
              <a:buFont typeface="Abadi" panose="020B0604020104020204" pitchFamily="34" charset="0"/>
              <a:buChar char="&gt;"/>
            </a:pPr>
            <a:r>
              <a:rPr lang="en-US" sz="1800"/>
              <a:t>Learn more at </a:t>
            </a:r>
            <a:r>
              <a:rPr lang="en-US" sz="1800">
                <a:hlinkClick r:id="rId4"/>
              </a:rPr>
              <a:t>https://dot.ca.gov/programs/sustainability/zero-emission-vehicles</a:t>
            </a:r>
            <a:endParaRPr lang="en-US" sz="1900"/>
          </a:p>
          <a:p>
            <a:pPr>
              <a:spcBef>
                <a:spcPts val="1200"/>
              </a:spcBef>
            </a:pPr>
            <a:endParaRPr lang="en-US" sz="1900"/>
          </a:p>
          <a:p>
            <a:pPr>
              <a:spcBef>
                <a:spcPts val="1200"/>
              </a:spcBef>
            </a:pPr>
            <a:endParaRPr lang="en-US" sz="1900"/>
          </a:p>
        </p:txBody>
      </p:sp>
      <p:sp>
        <p:nvSpPr>
          <p:cNvPr id="19" name="TextBox 18">
            <a:extLst>
              <a:ext uri="{FF2B5EF4-FFF2-40B4-BE49-F238E27FC236}">
                <a16:creationId xmlns:a16="http://schemas.microsoft.com/office/drawing/2014/main" id="{76630ACB-0E01-B8A9-17FC-25C334B40C78}"/>
              </a:ext>
            </a:extLst>
          </p:cNvPr>
          <p:cNvSpPr txBox="1"/>
          <p:nvPr/>
        </p:nvSpPr>
        <p:spPr>
          <a:xfrm>
            <a:off x="454125" y="1803532"/>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Zero Emission Infrastructure for Autos (LB-ELA_0191)</a:t>
            </a:r>
            <a:endParaRPr lang="en-US" sz="2400" b="1" i="0" u="none" strike="noStrike">
              <a:solidFill>
                <a:srgbClr val="2A97A6"/>
              </a:solidFill>
              <a:effectLst/>
            </a:endParaRPr>
          </a:p>
        </p:txBody>
      </p:sp>
      <p:pic>
        <p:nvPicPr>
          <p:cNvPr id="3" name="Picture 2" descr="A white car with orange stripes&#10;&#10;Description automatically generated with medium confidence">
            <a:extLst>
              <a:ext uri="{FF2B5EF4-FFF2-40B4-BE49-F238E27FC236}">
                <a16:creationId xmlns:a16="http://schemas.microsoft.com/office/drawing/2014/main" id="{27DD8A56-96A6-66C7-EE6B-9708175AF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575" y="2614680"/>
            <a:ext cx="4984293" cy="2384461"/>
          </a:xfrm>
          <a:prstGeom prst="rect">
            <a:avLst/>
          </a:prstGeom>
        </p:spPr>
      </p:pic>
      <p:sp>
        <p:nvSpPr>
          <p:cNvPr id="5" name="Slide Number Placeholder 4">
            <a:extLst>
              <a:ext uri="{FF2B5EF4-FFF2-40B4-BE49-F238E27FC236}">
                <a16:creationId xmlns:a16="http://schemas.microsoft.com/office/drawing/2014/main" id="{7C840712-7F9F-701C-A71D-C1DB28D845A3}"/>
              </a:ext>
            </a:extLst>
          </p:cNvPr>
          <p:cNvSpPr>
            <a:spLocks noGrp="1"/>
          </p:cNvSpPr>
          <p:nvPr>
            <p:ph type="sldNum" sz="quarter" idx="12"/>
          </p:nvPr>
        </p:nvSpPr>
        <p:spPr/>
        <p:txBody>
          <a:bodyPr/>
          <a:lstStyle/>
          <a:p>
            <a:fld id="{189B8610-544B-401D-A9A8-148ABA45F4C4}" type="slidenum">
              <a:rPr lang="en-US" smtClean="0"/>
              <a:t>17</a:t>
            </a:fld>
            <a:endParaRPr lang="en-US"/>
          </a:p>
        </p:txBody>
      </p:sp>
      <p:grpSp>
        <p:nvGrpSpPr>
          <p:cNvPr id="7" name="Group 6">
            <a:extLst>
              <a:ext uri="{FF2B5EF4-FFF2-40B4-BE49-F238E27FC236}">
                <a16:creationId xmlns:a16="http://schemas.microsoft.com/office/drawing/2014/main" id="{B125896E-EA72-935A-84E4-7F6D4ADFD8D3}"/>
              </a:ext>
            </a:extLst>
          </p:cNvPr>
          <p:cNvGrpSpPr/>
          <p:nvPr/>
        </p:nvGrpSpPr>
        <p:grpSpPr>
          <a:xfrm>
            <a:off x="340259" y="380759"/>
            <a:ext cx="1063618" cy="1187090"/>
            <a:chOff x="-127289" y="4201112"/>
            <a:chExt cx="1063618" cy="1187090"/>
          </a:xfrm>
        </p:grpSpPr>
        <p:grpSp>
          <p:nvGrpSpPr>
            <p:cNvPr id="8" name="Group 7">
              <a:extLst>
                <a:ext uri="{FF2B5EF4-FFF2-40B4-BE49-F238E27FC236}">
                  <a16:creationId xmlns:a16="http://schemas.microsoft.com/office/drawing/2014/main" id="{BBCC0DA9-02C4-23EF-9A77-662055C8A80F}"/>
                </a:ext>
              </a:extLst>
            </p:cNvPr>
            <p:cNvGrpSpPr/>
            <p:nvPr/>
          </p:nvGrpSpPr>
          <p:grpSpPr>
            <a:xfrm>
              <a:off x="-127289" y="4201112"/>
              <a:ext cx="1063618" cy="1187090"/>
              <a:chOff x="533401" y="475766"/>
              <a:chExt cx="989419" cy="1104277"/>
            </a:xfrm>
          </p:grpSpPr>
          <p:pic>
            <p:nvPicPr>
              <p:cNvPr id="13" name="Graphic 12" descr="Alien Face with solid fill">
                <a:extLst>
                  <a:ext uri="{FF2B5EF4-FFF2-40B4-BE49-F238E27FC236}">
                    <a16:creationId xmlns:a16="http://schemas.microsoft.com/office/drawing/2014/main" id="{5AC0DE41-7F15-52AD-4B91-75C8CB64AFF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2267"/>
              <a:stretch/>
            </p:blipFill>
            <p:spPr>
              <a:xfrm>
                <a:off x="533401" y="475766"/>
                <a:ext cx="989419" cy="1104277"/>
              </a:xfrm>
              <a:prstGeom prst="rect">
                <a:avLst/>
              </a:prstGeom>
            </p:spPr>
          </p:pic>
          <p:sp>
            <p:nvSpPr>
              <p:cNvPr id="14" name="Oval 13">
                <a:extLst>
                  <a:ext uri="{FF2B5EF4-FFF2-40B4-BE49-F238E27FC236}">
                    <a16:creationId xmlns:a16="http://schemas.microsoft.com/office/drawing/2014/main" id="{903655B4-4A4D-ABFD-0663-D76D5E51DDCA}"/>
                  </a:ext>
                </a:extLst>
              </p:cNvPr>
              <p:cNvSpPr/>
              <p:nvPr/>
            </p:nvSpPr>
            <p:spPr>
              <a:xfrm>
                <a:off x="818696" y="727267"/>
                <a:ext cx="568144" cy="602281"/>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BE31E8AA-320A-B361-545E-C3A3DAE95F3D}"/>
                </a:ext>
              </a:extLst>
            </p:cNvPr>
            <p:cNvPicPr>
              <a:picLocks noChangeAspect="1"/>
            </p:cNvPicPr>
            <p:nvPr/>
          </p:nvPicPr>
          <p:blipFill>
            <a:blip r:embed="rId8">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9">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77302" y="4502973"/>
              <a:ext cx="601692" cy="512917"/>
            </a:xfrm>
            <a:prstGeom prst="rect">
              <a:avLst/>
            </a:prstGeom>
            <a:noFill/>
          </p:spPr>
        </p:pic>
      </p:grpSp>
    </p:spTree>
    <p:extLst>
      <p:ext uri="{BB962C8B-B14F-4D97-AF65-F5344CB8AC3E}">
        <p14:creationId xmlns:p14="http://schemas.microsoft.com/office/powerpoint/2010/main" val="222886281"/>
      </p:ext>
    </p:extLst>
  </p:cSld>
  <p:clrMapOvr>
    <a:masterClrMapping/>
  </p:clrMapOvr>
  <p:transition spd="slow" advClick="0" advTm="12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D30905-D196-6426-145A-8CBA25506294}"/>
              </a:ext>
            </a:extLst>
          </p:cNvPr>
          <p:cNvSpPr/>
          <p:nvPr/>
        </p:nvSpPr>
        <p:spPr>
          <a:xfrm>
            <a:off x="0" y="1066"/>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363799" y="329798"/>
            <a:ext cx="10515600" cy="1325563"/>
          </a:xfrm>
        </p:spPr>
        <p:txBody>
          <a:bodyPr>
            <a:normAutofit/>
          </a:bodyPr>
          <a:lstStyle/>
          <a:p>
            <a:pPr>
              <a:lnSpc>
                <a:spcPct val="100000"/>
              </a:lnSpc>
              <a:spcBef>
                <a:spcPts val="0"/>
              </a:spcBef>
            </a:pP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rgbClr val="6600CC"/>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COMMUNITY PROGRAMS</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9933FF"/>
                </a:solidFill>
                <a:effectLst/>
                <a:latin typeface="Calibri" panose="020F0502020204030204" pitchFamily="34" charset="0"/>
                <a:ea typeface="Calibri" panose="020F0502020204030204" pitchFamily="34" charset="0"/>
                <a:cs typeface="Arial" panose="020B0604020202020204" pitchFamily="34" charset="0"/>
              </a:rPr>
              <a:t>SUBTYPE: Environment</a:t>
            </a:r>
            <a:endParaRPr lang="en-US" sz="6000">
              <a:solidFill>
                <a:srgbClr val="9933FF"/>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14" name="Group 13">
            <a:extLst>
              <a:ext uri="{FF2B5EF4-FFF2-40B4-BE49-F238E27FC236}">
                <a16:creationId xmlns:a16="http://schemas.microsoft.com/office/drawing/2014/main" id="{35DBB28F-5A77-BB24-9172-B244D8570559}"/>
              </a:ext>
            </a:extLst>
          </p:cNvPr>
          <p:cNvGrpSpPr/>
          <p:nvPr/>
        </p:nvGrpSpPr>
        <p:grpSpPr>
          <a:xfrm>
            <a:off x="1381965" y="568599"/>
            <a:ext cx="847963" cy="847963"/>
            <a:chOff x="2792263" y="3806907"/>
            <a:chExt cx="889072" cy="889072"/>
          </a:xfrm>
        </p:grpSpPr>
        <p:sp>
          <p:nvSpPr>
            <p:cNvPr id="15" name="Flowchart: Connector 14">
              <a:extLst>
                <a:ext uri="{FF2B5EF4-FFF2-40B4-BE49-F238E27FC236}">
                  <a16:creationId xmlns:a16="http://schemas.microsoft.com/office/drawing/2014/main" id="{54771FEB-2356-EDAC-6BF5-6A463C5EF591}"/>
                </a:ext>
              </a:extLst>
            </p:cNvPr>
            <p:cNvSpPr/>
            <p:nvPr/>
          </p:nvSpPr>
          <p:spPr>
            <a:xfrm>
              <a:off x="2792263" y="3806907"/>
              <a:ext cx="889072" cy="889072"/>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9933FF"/>
                </a:solidFill>
              </a:endParaRPr>
            </a:p>
          </p:txBody>
        </p:sp>
        <p:pic>
          <p:nvPicPr>
            <p:cNvPr id="16" name="Picture 15">
              <a:extLst>
                <a:ext uri="{FF2B5EF4-FFF2-40B4-BE49-F238E27FC236}">
                  <a16:creationId xmlns:a16="http://schemas.microsoft.com/office/drawing/2014/main" id="{0CC44E7A-0065-D960-E74D-ECC4BFF33D3A}"/>
                </a:ext>
              </a:extLst>
            </p:cNvPr>
            <p:cNvPicPr>
              <a:picLocks noChangeAspect="1"/>
            </p:cNvPicPr>
            <p:nvPr/>
          </p:nvPicPr>
          <p:blipFill>
            <a:blip r:embed="rId2">
              <a:clrChange>
                <a:clrFrom>
                  <a:srgbClr val="FCFFFF"/>
                </a:clrFrom>
                <a:clrTo>
                  <a:srgbClr val="FCFFFF">
                    <a:alpha val="0"/>
                  </a:srgbClr>
                </a:clrTo>
              </a:clrChange>
              <a:grayscl/>
              <a:extLst>
                <a:ext uri="{BEBA8EAE-BF5A-486C-A8C5-ECC9F3942E4B}">
                  <a14:imgProps xmlns:a14="http://schemas.microsoft.com/office/drawing/2010/main">
                    <a14:imgLayer r:embed="rId3">
                      <a14:imgEffect>
                        <a14:colorTemperature colorTemp="6144"/>
                      </a14:imgEffect>
                      <a14:imgEffect>
                        <a14:saturation sat="186000"/>
                      </a14:imgEffect>
                    </a14:imgLayer>
                  </a14:imgProps>
                </a:ext>
              </a:extLst>
            </a:blip>
            <a:stretch>
              <a:fillRect/>
            </a:stretch>
          </p:blipFill>
          <p:spPr>
            <a:xfrm>
              <a:off x="2932624" y="3987800"/>
              <a:ext cx="695638" cy="597733"/>
            </a:xfrm>
            <a:prstGeom prst="rect">
              <a:avLst/>
            </a:prstGeom>
          </p:spPr>
        </p:pic>
      </p:gr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481472" y="2605126"/>
            <a:ext cx="6029325" cy="2081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Policy initiative that would require that a percentage of transportation construction funds for major public work projects be earmarked for public art, landscaping, urban design elements, and other aesthetic features for the projects.</a:t>
            </a:r>
          </a:p>
          <a:p>
            <a:pPr marL="285750" indent="-285750" fontAlgn="base">
              <a:lnSpc>
                <a:spcPct val="100000"/>
              </a:lnSpc>
              <a:buFont typeface="Abadi" panose="020B0604020104020204" pitchFamily="34" charset="0"/>
              <a:buChar char="&gt;"/>
            </a:pPr>
            <a:r>
              <a:rPr lang="en-US" sz="1800"/>
              <a:t>Learn more at </a:t>
            </a:r>
            <a:r>
              <a:rPr lang="en-US" sz="1800">
                <a:hlinkClick r:id="rId4"/>
              </a:rPr>
              <a:t>https://art.metro.net/</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518324" y="1745523"/>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Public Arts / Aesthetics</a:t>
            </a:r>
          </a:p>
          <a:p>
            <a:pPr marL="0" indent="0">
              <a:buNone/>
            </a:pPr>
            <a:r>
              <a:rPr lang="en-US" sz="2200" b="1">
                <a:solidFill>
                  <a:srgbClr val="2A97A6"/>
                </a:solidFill>
              </a:rPr>
              <a:t>ADD (LB-ELA_0190)</a:t>
            </a:r>
            <a:endParaRPr lang="en-US" sz="2400" b="1" i="0" u="none" strike="noStrike">
              <a:solidFill>
                <a:srgbClr val="2A97A6"/>
              </a:solidFill>
              <a:effectLst/>
            </a:endParaRPr>
          </a:p>
        </p:txBody>
      </p:sp>
      <p:pic>
        <p:nvPicPr>
          <p:cNvPr id="3" name="Picture 2" descr="A picture containing child art, outdoor, art&#10;&#10;Description automatically generated">
            <a:extLst>
              <a:ext uri="{FF2B5EF4-FFF2-40B4-BE49-F238E27FC236}">
                <a16:creationId xmlns:a16="http://schemas.microsoft.com/office/drawing/2014/main" id="{15A1DE44-28C4-B3CD-37BD-80817A1D7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464" y="3991686"/>
            <a:ext cx="3885703" cy="2095232"/>
          </a:xfrm>
          <a:prstGeom prst="rect">
            <a:avLst/>
          </a:prstGeom>
        </p:spPr>
      </p:pic>
      <p:pic>
        <p:nvPicPr>
          <p:cNvPr id="5" name="Picture 4" descr="A picture containing painting, child art, drawing, illustration&#10;&#10;Description automatically generated">
            <a:extLst>
              <a:ext uri="{FF2B5EF4-FFF2-40B4-BE49-F238E27FC236}">
                <a16:creationId xmlns:a16="http://schemas.microsoft.com/office/drawing/2014/main" id="{E7782708-1947-252C-B61B-D86E0CEC5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2269" y="1241225"/>
            <a:ext cx="3885703" cy="2590468"/>
          </a:xfrm>
          <a:prstGeom prst="rect">
            <a:avLst/>
          </a:prstGeom>
        </p:spPr>
      </p:pic>
      <p:sp>
        <p:nvSpPr>
          <p:cNvPr id="7" name="Slide Number Placeholder 6">
            <a:extLst>
              <a:ext uri="{FF2B5EF4-FFF2-40B4-BE49-F238E27FC236}">
                <a16:creationId xmlns:a16="http://schemas.microsoft.com/office/drawing/2014/main" id="{BC864A11-143B-091D-6047-3770A9652582}"/>
              </a:ext>
            </a:extLst>
          </p:cNvPr>
          <p:cNvSpPr>
            <a:spLocks noGrp="1"/>
          </p:cNvSpPr>
          <p:nvPr>
            <p:ph type="sldNum" sz="quarter" idx="12"/>
          </p:nvPr>
        </p:nvSpPr>
        <p:spPr/>
        <p:txBody>
          <a:bodyPr/>
          <a:lstStyle/>
          <a:p>
            <a:fld id="{189B8610-544B-401D-A9A8-148ABA45F4C4}" type="slidenum">
              <a:rPr lang="en-US" smtClean="0"/>
              <a:t>18</a:t>
            </a:fld>
            <a:endParaRPr lang="en-US"/>
          </a:p>
        </p:txBody>
      </p:sp>
      <p:grpSp>
        <p:nvGrpSpPr>
          <p:cNvPr id="8" name="Group 7">
            <a:extLst>
              <a:ext uri="{FF2B5EF4-FFF2-40B4-BE49-F238E27FC236}">
                <a16:creationId xmlns:a16="http://schemas.microsoft.com/office/drawing/2014/main" id="{B7A61187-B14D-2765-939A-BB76289B2100}"/>
              </a:ext>
            </a:extLst>
          </p:cNvPr>
          <p:cNvGrpSpPr/>
          <p:nvPr/>
        </p:nvGrpSpPr>
        <p:grpSpPr>
          <a:xfrm>
            <a:off x="238132" y="399036"/>
            <a:ext cx="1063618" cy="1187090"/>
            <a:chOff x="-127289" y="4201112"/>
            <a:chExt cx="1063618" cy="1187090"/>
          </a:xfrm>
        </p:grpSpPr>
        <p:grpSp>
          <p:nvGrpSpPr>
            <p:cNvPr id="9" name="Group 8">
              <a:extLst>
                <a:ext uri="{FF2B5EF4-FFF2-40B4-BE49-F238E27FC236}">
                  <a16:creationId xmlns:a16="http://schemas.microsoft.com/office/drawing/2014/main" id="{BC222F68-FA28-B834-18F3-93D0931E68B8}"/>
                </a:ext>
              </a:extLst>
            </p:cNvPr>
            <p:cNvGrpSpPr/>
            <p:nvPr/>
          </p:nvGrpSpPr>
          <p:grpSpPr>
            <a:xfrm>
              <a:off x="-127289" y="4201112"/>
              <a:ext cx="1063618" cy="1187090"/>
              <a:chOff x="533401" y="475766"/>
              <a:chExt cx="989419" cy="1104277"/>
            </a:xfrm>
          </p:grpSpPr>
          <p:pic>
            <p:nvPicPr>
              <p:cNvPr id="17" name="Graphic 16" descr="Alien Face with solid fill">
                <a:extLst>
                  <a:ext uri="{FF2B5EF4-FFF2-40B4-BE49-F238E27FC236}">
                    <a16:creationId xmlns:a16="http://schemas.microsoft.com/office/drawing/2014/main" id="{B637798B-42EC-4E19-226B-82EFFEF9666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2267"/>
              <a:stretch/>
            </p:blipFill>
            <p:spPr>
              <a:xfrm>
                <a:off x="533401" y="475766"/>
                <a:ext cx="989419" cy="1104277"/>
              </a:xfrm>
              <a:prstGeom prst="rect">
                <a:avLst/>
              </a:prstGeom>
            </p:spPr>
          </p:pic>
          <p:sp>
            <p:nvSpPr>
              <p:cNvPr id="18" name="Oval 17">
                <a:extLst>
                  <a:ext uri="{FF2B5EF4-FFF2-40B4-BE49-F238E27FC236}">
                    <a16:creationId xmlns:a16="http://schemas.microsoft.com/office/drawing/2014/main" id="{A3D13D23-0829-C500-A4FE-770CD6A34E3D}"/>
                  </a:ext>
                </a:extLst>
              </p:cNvPr>
              <p:cNvSpPr/>
              <p:nvPr/>
            </p:nvSpPr>
            <p:spPr>
              <a:xfrm>
                <a:off x="818696" y="727267"/>
                <a:ext cx="568144" cy="602281"/>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6B11781D-E1CE-7C4E-9886-FBB26E5F3A71}"/>
                </a:ext>
              </a:extLst>
            </p:cNvPr>
            <p:cNvPicPr>
              <a:picLocks noChangeAspect="1"/>
            </p:cNvPicPr>
            <p:nvPr/>
          </p:nvPicPr>
          <p:blipFill>
            <a:blip r:embed="rId9">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10">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77302" y="4502973"/>
              <a:ext cx="601692" cy="512917"/>
            </a:xfrm>
            <a:prstGeom prst="rect">
              <a:avLst/>
            </a:prstGeom>
            <a:noFill/>
          </p:spPr>
        </p:pic>
      </p:grpSp>
    </p:spTree>
    <p:extLst>
      <p:ext uri="{BB962C8B-B14F-4D97-AF65-F5344CB8AC3E}">
        <p14:creationId xmlns:p14="http://schemas.microsoft.com/office/powerpoint/2010/main" val="463140658"/>
      </p:ext>
    </p:extLst>
  </p:cSld>
  <p:clrMapOvr>
    <a:masterClrMapping/>
  </p:clrMapOvr>
  <p:transition spd="slow" advClick="0" advTm="12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9D8755-FF01-6CA5-332E-8A3B01B73DB3}"/>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337478" y="333877"/>
            <a:ext cx="5855177" cy="1325563"/>
          </a:xfrm>
        </p:spPr>
        <p:txBody>
          <a:bodyPr>
            <a:normAutofit/>
          </a:bodyPr>
          <a:lstStyle/>
          <a:p>
            <a:pPr>
              <a:lnSpc>
                <a:spcPct val="100000"/>
              </a:lnSpc>
              <a:spcBef>
                <a:spcPts val="0"/>
              </a:spcBef>
            </a:pP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rgbClr val="6600CC"/>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COMMUNITY PROGRAMS</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9933FF"/>
                </a:solidFill>
                <a:effectLst/>
                <a:latin typeface="Calibri" panose="020F0502020204030204" pitchFamily="34" charset="0"/>
                <a:ea typeface="Calibri" panose="020F0502020204030204" pitchFamily="34" charset="0"/>
                <a:cs typeface="Arial" panose="020B0604020202020204" pitchFamily="34" charset="0"/>
              </a:rPr>
              <a:t>SUBTYPE: Housing Stabilization / Land Use</a:t>
            </a:r>
            <a:endParaRPr lang="en-US" sz="6000">
              <a:solidFill>
                <a:srgbClr val="9933FF"/>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E7A1F5DD-1DE2-6226-E335-C75AC9A56D6A}"/>
              </a:ext>
            </a:extLst>
          </p:cNvPr>
          <p:cNvGrpSpPr/>
          <p:nvPr/>
        </p:nvGrpSpPr>
        <p:grpSpPr>
          <a:xfrm>
            <a:off x="493831" y="555587"/>
            <a:ext cx="757589" cy="882145"/>
            <a:chOff x="2579425" y="4062684"/>
            <a:chExt cx="757589" cy="882145"/>
          </a:xfrm>
          <a:solidFill>
            <a:srgbClr val="9933FF"/>
          </a:solidFill>
        </p:grpSpPr>
        <p:grpSp>
          <p:nvGrpSpPr>
            <p:cNvPr id="20" name="Group 19">
              <a:extLst>
                <a:ext uri="{FF2B5EF4-FFF2-40B4-BE49-F238E27FC236}">
                  <a16:creationId xmlns:a16="http://schemas.microsoft.com/office/drawing/2014/main" id="{EBE381CD-6D4B-F9A6-88EB-4B499FF4FA04}"/>
                </a:ext>
              </a:extLst>
            </p:cNvPr>
            <p:cNvGrpSpPr/>
            <p:nvPr/>
          </p:nvGrpSpPr>
          <p:grpSpPr>
            <a:xfrm>
              <a:off x="2579425" y="4062684"/>
              <a:ext cx="757589" cy="882145"/>
              <a:chOff x="3086129" y="1306246"/>
              <a:chExt cx="704739" cy="820605"/>
            </a:xfrm>
            <a:grpFill/>
          </p:grpSpPr>
          <p:sp>
            <p:nvSpPr>
              <p:cNvPr id="22" name="Graphic 7" descr="Alien Face with solid fill">
                <a:extLst>
                  <a:ext uri="{FF2B5EF4-FFF2-40B4-BE49-F238E27FC236}">
                    <a16:creationId xmlns:a16="http://schemas.microsoft.com/office/drawing/2014/main" id="{3D0B4979-BBC9-5149-36C7-750A3D83E4C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12601" cap="flat">
                <a:noFill/>
                <a:prstDash val="solid"/>
                <a:miter/>
              </a:ln>
            </p:spPr>
            <p:txBody>
              <a:bodyPr rtlCol="0" anchor="ctr"/>
              <a:lstStyle/>
              <a:p>
                <a:endParaRPr lang="en-US"/>
              </a:p>
            </p:txBody>
          </p:sp>
          <p:sp>
            <p:nvSpPr>
              <p:cNvPr id="23" name="Oval 22">
                <a:extLst>
                  <a:ext uri="{FF2B5EF4-FFF2-40B4-BE49-F238E27FC236}">
                    <a16:creationId xmlns:a16="http://schemas.microsoft.com/office/drawing/2014/main" id="{03C9673C-84A8-8478-401F-4F3E1FB766E0}"/>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10">
              <a:extLst>
                <a:ext uri="{FF2B5EF4-FFF2-40B4-BE49-F238E27FC236}">
                  <a16:creationId xmlns:a16="http://schemas.microsoft.com/office/drawing/2014/main" id="{0499A955-BF2C-6CD9-5CDB-5B557EE58035}"/>
                </a:ext>
              </a:extLst>
            </p:cNvPr>
            <p:cNvPicPr>
              <a:picLocks noChangeAspect="1" noChangeArrowheads="1"/>
            </p:cNvPicPr>
            <p:nvPr/>
          </p:nvPicPr>
          <p:blipFill rotWithShape="1">
            <a:blip r:embed="rId2">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64748" t="44991" r="31393" b="46800"/>
            <a:stretch/>
          </p:blipFill>
          <p:spPr bwMode="auto">
            <a:xfrm>
              <a:off x="2775934" y="4241104"/>
              <a:ext cx="373454" cy="529553"/>
            </a:xfrm>
            <a:prstGeom prst="rect">
              <a:avLst/>
            </a:prstGeom>
            <a:grpFill/>
          </p:spPr>
        </p:pic>
      </p:grpSp>
      <p:sp>
        <p:nvSpPr>
          <p:cNvPr id="15" name="Flowchart: Connector 14">
            <a:extLst>
              <a:ext uri="{FF2B5EF4-FFF2-40B4-BE49-F238E27FC236}">
                <a16:creationId xmlns:a16="http://schemas.microsoft.com/office/drawing/2014/main" id="{54771FEB-2356-EDAC-6BF5-6A463C5EF591}"/>
              </a:ext>
            </a:extLst>
          </p:cNvPr>
          <p:cNvSpPr/>
          <p:nvPr/>
        </p:nvSpPr>
        <p:spPr>
          <a:xfrm>
            <a:off x="1387488" y="595569"/>
            <a:ext cx="847963" cy="847963"/>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9933FF"/>
              </a:solidFill>
            </a:endParaRPr>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493831" y="2611178"/>
            <a:ext cx="6029325" cy="3835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Work with the local jurisdictions (Cities, County of Los Angeles) to apply best practices and design guidelines to encourage transit-oriented development near rail stations and heavily utilized bus routes within the LB-ELA Corridor. Provide technical resources such as grant writing assistance and technical assistance for community development and land use planning.</a:t>
            </a:r>
          </a:p>
          <a:p>
            <a:pPr marL="285750" indent="-285750" fontAlgn="base">
              <a:lnSpc>
                <a:spcPct val="100000"/>
              </a:lnSpc>
              <a:buFont typeface="Abadi" panose="020B0604020104020204" pitchFamily="34" charset="0"/>
              <a:buChar char="&gt;"/>
            </a:pPr>
            <a:r>
              <a:rPr lang="en-US" sz="1800"/>
              <a:t>Assist local jurisdictions in coordination with property owners and developers to ensure safe construction and strengthen connections to transit.</a:t>
            </a:r>
          </a:p>
          <a:p>
            <a:pPr marL="285750" indent="-285750" fontAlgn="base">
              <a:lnSpc>
                <a:spcPct val="100000"/>
              </a:lnSpc>
              <a:buFont typeface="Abadi" panose="020B0604020104020204" pitchFamily="34" charset="0"/>
              <a:buChar char="&gt;"/>
            </a:pPr>
            <a:r>
              <a:rPr lang="en-US" sz="1900"/>
              <a:t>Learn more at </a:t>
            </a:r>
            <a:r>
              <a:rPr lang="en-US" sz="1900">
                <a:hlinkClick r:id="rId3"/>
              </a:rPr>
              <a:t>https://www.metro.net/about/transit-oriented-communities/</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493831" y="1748080"/>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Transit Oriented Communities / Land Use (LB-ELA_0193)</a:t>
            </a:r>
            <a:endParaRPr lang="en-US" sz="2400" b="1" i="0" u="none" strike="noStrike">
              <a:solidFill>
                <a:srgbClr val="2A97A6"/>
              </a:solidFill>
              <a:effectLst/>
            </a:endParaRPr>
          </a:p>
        </p:txBody>
      </p:sp>
      <p:pic>
        <p:nvPicPr>
          <p:cNvPr id="2" name="Graphic 14" descr="Home with solid fill">
            <a:extLst>
              <a:ext uri="{FF2B5EF4-FFF2-40B4-BE49-F238E27FC236}">
                <a16:creationId xmlns:a16="http://schemas.microsoft.com/office/drawing/2014/main" id="{26458F8D-722E-6FD4-9B97-6160200D4E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6460" y="555623"/>
            <a:ext cx="810017" cy="820456"/>
          </a:xfrm>
          <a:prstGeom prst="rect">
            <a:avLst/>
          </a:prstGeom>
        </p:spPr>
      </p:pic>
      <p:pic>
        <p:nvPicPr>
          <p:cNvPr id="4" name="Picture 3" descr="A picture containing text, screenshot&#10;&#10;Description automatically generated">
            <a:extLst>
              <a:ext uri="{FF2B5EF4-FFF2-40B4-BE49-F238E27FC236}">
                <a16:creationId xmlns:a16="http://schemas.microsoft.com/office/drawing/2014/main" id="{E0707EE9-CC00-8B07-85E1-ED6A60DF8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2677" y="1748080"/>
            <a:ext cx="3656098" cy="4729752"/>
          </a:xfrm>
          <a:prstGeom prst="rect">
            <a:avLst/>
          </a:prstGeom>
        </p:spPr>
      </p:pic>
      <p:sp>
        <p:nvSpPr>
          <p:cNvPr id="5" name="Slide Number Placeholder 4">
            <a:extLst>
              <a:ext uri="{FF2B5EF4-FFF2-40B4-BE49-F238E27FC236}">
                <a16:creationId xmlns:a16="http://schemas.microsoft.com/office/drawing/2014/main" id="{4DEEF865-0A13-52D7-FBC5-50B769B0041C}"/>
              </a:ext>
            </a:extLst>
          </p:cNvPr>
          <p:cNvSpPr>
            <a:spLocks noGrp="1"/>
          </p:cNvSpPr>
          <p:nvPr>
            <p:ph type="sldNum" sz="quarter" idx="12"/>
          </p:nvPr>
        </p:nvSpPr>
        <p:spPr/>
        <p:txBody>
          <a:bodyPr/>
          <a:lstStyle/>
          <a:p>
            <a:fld id="{189B8610-544B-401D-A9A8-148ABA45F4C4}" type="slidenum">
              <a:rPr lang="en-US" smtClean="0"/>
              <a:t>19</a:t>
            </a:fld>
            <a:endParaRPr lang="en-US"/>
          </a:p>
        </p:txBody>
      </p:sp>
    </p:spTree>
    <p:extLst>
      <p:ext uri="{BB962C8B-B14F-4D97-AF65-F5344CB8AC3E}">
        <p14:creationId xmlns:p14="http://schemas.microsoft.com/office/powerpoint/2010/main" val="2908069847"/>
      </p:ext>
    </p:extLst>
  </p:cSld>
  <p:clrMapOvr>
    <a:masterClrMapping/>
  </p:clrMapOvr>
  <p:transition spd="slow" advClick="0" advTm="12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55476" y="1561251"/>
            <a:ext cx="8590188" cy="707886"/>
          </a:xfrm>
          <a:prstGeom prst="rect">
            <a:avLst/>
          </a:prstGeom>
          <a:noFill/>
        </p:spPr>
        <p:txBody>
          <a:bodyPr wrap="square" lIns="0" tIns="0" rIns="0" bIns="0" rtlCol="0">
            <a:spAutoFit/>
          </a:bodyPr>
          <a:lstStyle/>
          <a:p>
            <a:pPr marL="342900" marR="0" lvl="0" indent="-342900" algn="l"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All projects and programs should support a multimodal future for the Corridor. </a:t>
            </a:r>
          </a:p>
          <a:p>
            <a:pPr marL="342900" marR="0" lvl="0" indent="-342900" algn="l"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Improvement categories represent different modes </a:t>
            </a:r>
          </a:p>
        </p:txBody>
      </p:sp>
      <p:sp>
        <p:nvSpPr>
          <p:cNvPr id="20" name="TextBox 19">
            <a:extLst>
              <a:ext uri="{FF2B5EF4-FFF2-40B4-BE49-F238E27FC236}">
                <a16:creationId xmlns:a16="http://schemas.microsoft.com/office/drawing/2014/main" id="{5853CDC6-B4BF-168E-86E9-5FBC979ACE96}"/>
              </a:ext>
            </a:extLst>
          </p:cNvPr>
          <p:cNvSpPr txBox="1"/>
          <p:nvPr/>
        </p:nvSpPr>
        <p:spPr>
          <a:xfrm>
            <a:off x="204375" y="1124740"/>
            <a:ext cx="6778447" cy="307777"/>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Projects are organized by “improvement category”</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152566" y="16575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Initial List of Projects &amp; Programs:</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Categories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55" name="TextBox 1">
            <a:extLst>
              <a:ext uri="{FF2B5EF4-FFF2-40B4-BE49-F238E27FC236}">
                <a16:creationId xmlns:a16="http://schemas.microsoft.com/office/drawing/2014/main" id="{D5963DD2-797F-787C-9EBF-5566E0D08142}"/>
              </a:ext>
            </a:extLst>
          </p:cNvPr>
          <p:cNvSpPr txBox="1"/>
          <p:nvPr/>
        </p:nvSpPr>
        <p:spPr>
          <a:xfrm>
            <a:off x="3889537" y="659603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endParaRPr lang="en-US" sz="900" b="1" i="0" u="none" strike="noStrike" kern="1200" cap="none" spc="0" normalizeH="0" baseline="0" noProof="0">
              <a:ln>
                <a:noFill/>
              </a:ln>
              <a:solidFill>
                <a:srgbClr val="FF0000"/>
              </a:solidFill>
              <a:effectLst/>
              <a:uLnTx/>
              <a:uFillTx/>
              <a:latin typeface="Calibri" panose="020F0502020204030204"/>
              <a:cs typeface="Calibri"/>
            </a:endParaRPr>
          </a:p>
        </p:txBody>
      </p:sp>
      <p:pic>
        <p:nvPicPr>
          <p:cNvPr id="7" name="Picture 6">
            <a:extLst>
              <a:ext uri="{FF2B5EF4-FFF2-40B4-BE49-F238E27FC236}">
                <a16:creationId xmlns:a16="http://schemas.microsoft.com/office/drawing/2014/main" id="{CA0EFD70-DE44-0563-DD9B-F211BBD2CF47}"/>
              </a:ext>
            </a:extLst>
          </p:cNvPr>
          <p:cNvPicPr>
            <a:picLocks noChangeAspect="1"/>
          </p:cNvPicPr>
          <p:nvPr/>
        </p:nvPicPr>
        <p:blipFill>
          <a:blip r:embed="rId3"/>
          <a:stretch>
            <a:fillRect/>
          </a:stretch>
        </p:blipFill>
        <p:spPr>
          <a:xfrm>
            <a:off x="2016420" y="2240701"/>
            <a:ext cx="7981950" cy="4219575"/>
          </a:xfrm>
          <a:prstGeom prst="rect">
            <a:avLst/>
          </a:prstGeom>
        </p:spPr>
      </p:pic>
    </p:spTree>
    <p:extLst>
      <p:ext uri="{BB962C8B-B14F-4D97-AF65-F5344CB8AC3E}">
        <p14:creationId xmlns:p14="http://schemas.microsoft.com/office/powerpoint/2010/main" val="658881262"/>
      </p:ext>
    </p:extLst>
  </p:cSld>
  <p:clrMapOvr>
    <a:masterClrMapping/>
  </p:clrMapOvr>
  <p:transition spd="slow" advTm="12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3C0ED4-413B-D562-416E-9E1E63EF0AA9}"/>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538846" y="329798"/>
            <a:ext cx="6175913" cy="1325563"/>
          </a:xfrm>
        </p:spPr>
        <p:txBody>
          <a:bodyPr>
            <a:normAutofit/>
          </a:bodyPr>
          <a:lstStyle/>
          <a:p>
            <a:pPr>
              <a:lnSpc>
                <a:spcPct val="100000"/>
              </a:lnSpc>
              <a:spcBef>
                <a:spcPts val="0"/>
              </a:spcBef>
            </a:pP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rgbClr val="6600CC"/>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rgbClr val="6600CC"/>
                </a:solidFill>
                <a:effectLst/>
                <a:latin typeface="Calibri" panose="020F0502020204030204" pitchFamily="34" charset="0"/>
                <a:ea typeface="Calibri" panose="020F0502020204030204" pitchFamily="34" charset="0"/>
                <a:cs typeface="Arial" panose="020B0604020202020204" pitchFamily="34" charset="0"/>
              </a:rPr>
              <a:t>COMMUNITY PROGRAMS</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9933FF"/>
                </a:solidFill>
                <a:effectLst/>
                <a:latin typeface="Calibri" panose="020F0502020204030204" pitchFamily="34" charset="0"/>
                <a:ea typeface="Calibri" panose="020F0502020204030204" pitchFamily="34" charset="0"/>
                <a:cs typeface="Arial" panose="020B0604020202020204" pitchFamily="34" charset="0"/>
              </a:rPr>
              <a:t>SUBTYPE: Job Creation / Work Opportunities  </a:t>
            </a:r>
            <a:endParaRPr lang="en-US" sz="6000">
              <a:solidFill>
                <a:srgbClr val="9933FF"/>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EBE381CD-6D4B-F9A6-88EB-4B499FF4FA04}"/>
              </a:ext>
            </a:extLst>
          </p:cNvPr>
          <p:cNvGrpSpPr/>
          <p:nvPr/>
        </p:nvGrpSpPr>
        <p:grpSpPr>
          <a:xfrm>
            <a:off x="606470" y="555587"/>
            <a:ext cx="757589" cy="882145"/>
            <a:chOff x="3086129" y="1306246"/>
            <a:chExt cx="704739" cy="820605"/>
          </a:xfrm>
          <a:solidFill>
            <a:srgbClr val="9933FF"/>
          </a:solidFill>
        </p:grpSpPr>
        <p:sp>
          <p:nvSpPr>
            <p:cNvPr id="22" name="Graphic 7" descr="Alien Face with solid fill">
              <a:extLst>
                <a:ext uri="{FF2B5EF4-FFF2-40B4-BE49-F238E27FC236}">
                  <a16:creationId xmlns:a16="http://schemas.microsoft.com/office/drawing/2014/main" id="{3D0B4979-BBC9-5149-36C7-750A3D83E4C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12601" cap="flat">
              <a:noFill/>
              <a:prstDash val="solid"/>
              <a:miter/>
            </a:ln>
          </p:spPr>
          <p:txBody>
            <a:bodyPr rtlCol="0" anchor="ctr"/>
            <a:lstStyle/>
            <a:p>
              <a:endParaRPr lang="en-US"/>
            </a:p>
          </p:txBody>
        </p:sp>
        <p:sp>
          <p:nvSpPr>
            <p:cNvPr id="23" name="Oval 22">
              <a:extLst>
                <a:ext uri="{FF2B5EF4-FFF2-40B4-BE49-F238E27FC236}">
                  <a16:creationId xmlns:a16="http://schemas.microsoft.com/office/drawing/2014/main" id="{03C9673C-84A8-8478-401F-4F3E1FB766E0}"/>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lowchart: Connector 14">
            <a:extLst>
              <a:ext uri="{FF2B5EF4-FFF2-40B4-BE49-F238E27FC236}">
                <a16:creationId xmlns:a16="http://schemas.microsoft.com/office/drawing/2014/main" id="{54771FEB-2356-EDAC-6BF5-6A463C5EF591}"/>
              </a:ext>
            </a:extLst>
          </p:cNvPr>
          <p:cNvSpPr/>
          <p:nvPr/>
        </p:nvSpPr>
        <p:spPr>
          <a:xfrm>
            <a:off x="1485220" y="568599"/>
            <a:ext cx="847963" cy="847963"/>
          </a:xfrm>
          <a:prstGeom prst="flowChartConnector">
            <a:avLst/>
          </a:prstGeom>
          <a:solidFill>
            <a:schemeClr val="bg1"/>
          </a:solidFill>
          <a:ln w="285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9933FF"/>
              </a:solidFill>
            </a:endParaRPr>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606470" y="2601253"/>
            <a:ext cx="6029325" cy="2922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Work with Cities, County of Los Angeles, and public agencies to propose and pass community stabilization policies to support disadvantaged communities within the LB-ELA Corridor.</a:t>
            </a:r>
          </a:p>
          <a:p>
            <a:pPr marL="285750" indent="-285750" fontAlgn="base">
              <a:lnSpc>
                <a:spcPct val="100000"/>
              </a:lnSpc>
              <a:buFont typeface="Abadi" panose="020B0604020104020204" pitchFamily="34" charset="0"/>
              <a:buChar char="&gt;"/>
            </a:pPr>
            <a:r>
              <a:rPr lang="en-US" sz="1800"/>
              <a:t>Provide grant writing assistance to secure needed funding. </a:t>
            </a:r>
          </a:p>
          <a:p>
            <a:pPr marL="285750" indent="-285750" fontAlgn="base">
              <a:lnSpc>
                <a:spcPct val="100000"/>
              </a:lnSpc>
              <a:buFont typeface="Abadi" panose="020B0604020104020204" pitchFamily="34" charset="0"/>
              <a:buChar char="&gt;"/>
            </a:pPr>
            <a:r>
              <a:rPr lang="en-US" sz="1800"/>
              <a:t>Learn more about at </a:t>
            </a:r>
            <a:r>
              <a:rPr lang="en-US" sz="1800">
                <a:hlinkClick r:id="rId2"/>
              </a:rPr>
              <a:t>https://www.gatewaycog.org/media/userfiles/subsite_9/files/committees/2022/1-710-ad-hoc/Final%20Report%20I-710%20AHC%20May%202022.pdf</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606470" y="1749055"/>
            <a:ext cx="6175913"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Economic Stabilization Opportunities</a:t>
            </a:r>
          </a:p>
          <a:p>
            <a:pPr marL="0" indent="0">
              <a:buNone/>
            </a:pPr>
            <a:r>
              <a:rPr lang="en-US" sz="2200" b="1">
                <a:solidFill>
                  <a:srgbClr val="2A97A6"/>
                </a:solidFill>
              </a:rPr>
              <a:t>ADD (LB-ELA_0186)</a:t>
            </a:r>
            <a:endParaRPr lang="en-US" sz="2400" b="1" i="0" u="none" strike="noStrike">
              <a:solidFill>
                <a:srgbClr val="2A97A6"/>
              </a:solidFill>
              <a:effectLst/>
            </a:endParaRPr>
          </a:p>
        </p:txBody>
      </p:sp>
      <p:pic>
        <p:nvPicPr>
          <p:cNvPr id="3" name="Graphic 16" descr="Construction worker male with solid fill">
            <a:extLst>
              <a:ext uri="{FF2B5EF4-FFF2-40B4-BE49-F238E27FC236}">
                <a16:creationId xmlns:a16="http://schemas.microsoft.com/office/drawing/2014/main" id="{F357AF4F-2E9F-56CB-ABF5-C95DB1AB09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7115" y="594912"/>
            <a:ext cx="810017" cy="810017"/>
          </a:xfrm>
          <a:prstGeom prst="rect">
            <a:avLst/>
          </a:prstGeom>
        </p:spPr>
      </p:pic>
      <p:pic>
        <p:nvPicPr>
          <p:cNvPr id="7" name="Picture 6" descr="A group of people sitting around a table&#10;&#10;Description automatically generated">
            <a:extLst>
              <a:ext uri="{FF2B5EF4-FFF2-40B4-BE49-F238E27FC236}">
                <a16:creationId xmlns:a16="http://schemas.microsoft.com/office/drawing/2014/main" id="{B1AC8144-9D76-DE65-83CF-44362A77E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110" y="2133775"/>
            <a:ext cx="4937760" cy="3086100"/>
          </a:xfrm>
          <a:prstGeom prst="rect">
            <a:avLst/>
          </a:prstGeom>
        </p:spPr>
      </p:pic>
      <p:pic>
        <p:nvPicPr>
          <p:cNvPr id="4" name="Picture 3">
            <a:extLst>
              <a:ext uri="{FF2B5EF4-FFF2-40B4-BE49-F238E27FC236}">
                <a16:creationId xmlns:a16="http://schemas.microsoft.com/office/drawing/2014/main" id="{EC8797B6-A415-E082-746B-8A9FA3156DD9}"/>
              </a:ext>
            </a:extLst>
          </p:cNvPr>
          <p:cNvPicPr>
            <a:picLocks noChangeAspect="1"/>
          </p:cNvPicPr>
          <p:nvPr/>
        </p:nvPicPr>
        <p:blipFill>
          <a:blip r:embed="rId6">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7">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682587" y="705001"/>
            <a:ext cx="601692" cy="512917"/>
          </a:xfrm>
          <a:prstGeom prst="rect">
            <a:avLst/>
          </a:prstGeom>
          <a:noFill/>
        </p:spPr>
      </p:pic>
      <p:sp>
        <p:nvSpPr>
          <p:cNvPr id="5" name="Slide Number Placeholder 4">
            <a:extLst>
              <a:ext uri="{FF2B5EF4-FFF2-40B4-BE49-F238E27FC236}">
                <a16:creationId xmlns:a16="http://schemas.microsoft.com/office/drawing/2014/main" id="{25A58398-AD06-683B-45FC-36056D15286A}"/>
              </a:ext>
            </a:extLst>
          </p:cNvPr>
          <p:cNvSpPr>
            <a:spLocks noGrp="1"/>
          </p:cNvSpPr>
          <p:nvPr>
            <p:ph type="sldNum" sz="quarter" idx="12"/>
          </p:nvPr>
        </p:nvSpPr>
        <p:spPr/>
        <p:txBody>
          <a:bodyPr/>
          <a:lstStyle/>
          <a:p>
            <a:fld id="{189B8610-544B-401D-A9A8-148ABA45F4C4}" type="slidenum">
              <a:rPr lang="en-US" smtClean="0"/>
              <a:t>20</a:t>
            </a:fld>
            <a:endParaRPr lang="en-US"/>
          </a:p>
        </p:txBody>
      </p:sp>
    </p:spTree>
    <p:extLst>
      <p:ext uri="{BB962C8B-B14F-4D97-AF65-F5344CB8AC3E}">
        <p14:creationId xmlns:p14="http://schemas.microsoft.com/office/powerpoint/2010/main" val="1356495802"/>
      </p:ext>
    </p:extLst>
  </p:cSld>
  <p:clrMapOvr>
    <a:masterClrMapping/>
  </p:clrMapOvr>
  <p:transition spd="slow" advClick="0" advTm="12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BE525-4F4B-821A-BE79-5A01616A3D2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E5F0627F-EE43-6B93-5805-5FC68CFE1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380" y="4319547"/>
            <a:ext cx="3294680" cy="16346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 device, gauge&#10;&#10;Description automatically generated">
            <a:extLst>
              <a:ext uri="{FF2B5EF4-FFF2-40B4-BE49-F238E27FC236}">
                <a16:creationId xmlns:a16="http://schemas.microsoft.com/office/drawing/2014/main" id="{61745BA3-4F5C-3780-A5CF-C24C2A613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089" y="1678640"/>
            <a:ext cx="3192049"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A picture containing text, outdoor, truck, sky&#10;&#10;Description automatically generated">
            <a:extLst>
              <a:ext uri="{FF2B5EF4-FFF2-40B4-BE49-F238E27FC236}">
                <a16:creationId xmlns:a16="http://schemas.microsoft.com/office/drawing/2014/main" id="{776AA1F5-16D7-E298-8C0C-85CFF925E48A}"/>
              </a:ext>
            </a:extLst>
          </p:cNvPr>
          <p:cNvPicPr>
            <a:picLocks noChangeAspect="1"/>
          </p:cNvPicPr>
          <p:nvPr/>
        </p:nvPicPr>
        <p:blipFill>
          <a:blip r:embed="rId4"/>
          <a:stretch>
            <a:fillRect/>
          </a:stretch>
        </p:blipFill>
        <p:spPr>
          <a:xfrm>
            <a:off x="2481553" y="1687642"/>
            <a:ext cx="3188065" cy="1559522"/>
          </a:xfrm>
          <a:prstGeom prst="rect">
            <a:avLst/>
          </a:prstGeom>
        </p:spPr>
      </p:pic>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7603207" y="36713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16845F99-E045-E66A-B6EA-506039B9DA11}"/>
              </a:ext>
            </a:extLst>
          </p:cNvPr>
          <p:cNvSpPr txBox="1"/>
          <p:nvPr/>
        </p:nvSpPr>
        <p:spPr>
          <a:xfrm>
            <a:off x="6405234" y="3388473"/>
            <a:ext cx="3217904" cy="623248"/>
          </a:xfrm>
          <a:prstGeom prst="rect">
            <a:avLst/>
          </a:prstGeom>
          <a:noFill/>
        </p:spPr>
        <p:txBody>
          <a:bodyPr wrap="square" lIns="91440" tIns="45720" rIns="91440" bIns="45720" rtlCol="0" anchor="t">
            <a:spAutoFit/>
          </a:bodyPr>
          <a:lstStyle/>
          <a:p>
            <a:pPr algn="just"/>
            <a:r>
              <a:rPr lang="en-US" sz="1100">
                <a:ea typeface="+mn-lt"/>
                <a:cs typeface="+mn-lt"/>
              </a:rPr>
              <a:t>Integrated system and web-based application to provide real-time information to users on optimal transit routes and transit options.</a:t>
            </a:r>
            <a:endParaRPr lang="en-US" sz="1100">
              <a:cs typeface="Calibri"/>
            </a:endParaRPr>
          </a:p>
        </p:txBody>
      </p:sp>
      <p:sp>
        <p:nvSpPr>
          <p:cNvPr id="8" name="TextBox 7">
            <a:extLst>
              <a:ext uri="{FF2B5EF4-FFF2-40B4-BE49-F238E27FC236}">
                <a16:creationId xmlns:a16="http://schemas.microsoft.com/office/drawing/2014/main" id="{F2154E00-36E7-BAF1-2E42-301187C1AD6F}"/>
              </a:ext>
            </a:extLst>
          </p:cNvPr>
          <p:cNvSpPr txBox="1"/>
          <p:nvPr/>
        </p:nvSpPr>
        <p:spPr>
          <a:xfrm>
            <a:off x="2445336" y="6041058"/>
            <a:ext cx="3337659" cy="446276"/>
          </a:xfrm>
          <a:prstGeom prst="rect">
            <a:avLst/>
          </a:prstGeom>
          <a:solidFill>
            <a:schemeClr val="bg1"/>
          </a:solidFill>
        </p:spPr>
        <p:txBody>
          <a:bodyPr wrap="square" lIns="91440" tIns="45720" rIns="91440" bIns="45720" rtlCol="0" anchor="t">
            <a:spAutoFit/>
          </a:bodyPr>
          <a:lstStyle/>
          <a:p>
            <a:r>
              <a:rPr lang="en-US" sz="1100">
                <a:ea typeface="+mn-lt"/>
                <a:cs typeface="+mn-lt"/>
              </a:rPr>
              <a:t>Improvements including interchanges, soundwalls, new lanes, etc.</a:t>
            </a:r>
            <a:endParaRPr lang="en-US" sz="1100">
              <a:cs typeface="Calibri"/>
            </a:endParaRPr>
          </a:p>
        </p:txBody>
      </p:sp>
      <p:grpSp>
        <p:nvGrpSpPr>
          <p:cNvPr id="11" name="Group 10">
            <a:extLst>
              <a:ext uri="{FF2B5EF4-FFF2-40B4-BE49-F238E27FC236}">
                <a16:creationId xmlns:a16="http://schemas.microsoft.com/office/drawing/2014/main" id="{EC2AA23F-310F-B875-BC73-FC0E6EF9A066}"/>
              </a:ext>
            </a:extLst>
          </p:cNvPr>
          <p:cNvGrpSpPr/>
          <p:nvPr/>
        </p:nvGrpSpPr>
        <p:grpSpPr>
          <a:xfrm>
            <a:off x="2491380" y="4073082"/>
            <a:ext cx="3295112" cy="381573"/>
            <a:chOff x="9255031" y="1653548"/>
            <a:chExt cx="2680776" cy="320736"/>
          </a:xfrm>
          <a:solidFill>
            <a:srgbClr val="ED7D31"/>
          </a:solidFill>
        </p:grpSpPr>
        <p:sp>
          <p:nvSpPr>
            <p:cNvPr id="12" name="Rectangle 11">
              <a:extLst>
                <a:ext uri="{FF2B5EF4-FFF2-40B4-BE49-F238E27FC236}">
                  <a16:creationId xmlns:a16="http://schemas.microsoft.com/office/drawing/2014/main" id="{C10FBF5D-83DF-5C81-5326-F3AEDE78EEC4}"/>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2ABFDC-B55D-73DA-9E02-F714126AB242}"/>
                </a:ext>
              </a:extLst>
            </p:cNvPr>
            <p:cNvSpPr txBox="1"/>
            <p:nvPr/>
          </p:nvSpPr>
          <p:spPr>
            <a:xfrm>
              <a:off x="9255031" y="1653548"/>
              <a:ext cx="2677988" cy="284576"/>
            </a:xfrm>
            <a:prstGeom prst="rect">
              <a:avLst/>
            </a:prstGeom>
            <a:grpFill/>
          </p:spPr>
          <p:txBody>
            <a:bodyPr wrap="square" lIns="91440" tIns="45720" rIns="91440" bIns="45720" anchor="t">
              <a:spAutoFit/>
            </a:bodyPr>
            <a:lstStyle/>
            <a:p>
              <a:r>
                <a:rPr lang="en-US" sz="1600" b="1">
                  <a:solidFill>
                    <a:schemeClr val="bg1"/>
                  </a:solidFill>
                </a:rPr>
                <a:t>Freeway Improvements</a:t>
              </a:r>
              <a:endParaRPr lang="en-US">
                <a:solidFill>
                  <a:schemeClr val="bg1"/>
                </a:solidFill>
              </a:endParaRPr>
            </a:p>
          </p:txBody>
        </p:sp>
      </p:grpSp>
      <p:grpSp>
        <p:nvGrpSpPr>
          <p:cNvPr id="21" name="Group 20">
            <a:extLst>
              <a:ext uri="{FF2B5EF4-FFF2-40B4-BE49-F238E27FC236}">
                <a16:creationId xmlns:a16="http://schemas.microsoft.com/office/drawing/2014/main" id="{8AE86F7E-E34F-C457-BA6C-1FD66D11E3A9}"/>
              </a:ext>
            </a:extLst>
          </p:cNvPr>
          <p:cNvGrpSpPr/>
          <p:nvPr/>
        </p:nvGrpSpPr>
        <p:grpSpPr>
          <a:xfrm>
            <a:off x="2477569" y="1393019"/>
            <a:ext cx="3192049" cy="378822"/>
            <a:chOff x="9257819" y="1654900"/>
            <a:chExt cx="2677988" cy="319384"/>
          </a:xfrm>
          <a:solidFill>
            <a:srgbClr val="ED7D31"/>
          </a:solidFill>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85435"/>
            </a:xfrm>
            <a:prstGeom prst="rect">
              <a:avLst/>
            </a:prstGeom>
            <a:grpFill/>
          </p:spPr>
          <p:txBody>
            <a:bodyPr wrap="square" lIns="91440" tIns="45720" rIns="91440" bIns="45720" anchor="t">
              <a:spAutoFit/>
            </a:bodyPr>
            <a:lstStyle/>
            <a:p>
              <a:r>
                <a:rPr lang="en-US" sz="1600" b="1">
                  <a:solidFill>
                    <a:schemeClr val="bg1"/>
                  </a:solidFill>
                </a:rPr>
                <a:t>ZE Truck Programs</a:t>
              </a:r>
              <a:endParaRPr lang="en-US">
                <a:solidFill>
                  <a:schemeClr val="bg1"/>
                </a:solidFill>
              </a:endParaRPr>
            </a:p>
          </p:txBody>
        </p:sp>
      </p:grpSp>
      <p:sp>
        <p:nvSpPr>
          <p:cNvPr id="27" name="Rectangle 26">
            <a:extLst>
              <a:ext uri="{FF2B5EF4-FFF2-40B4-BE49-F238E27FC236}">
                <a16:creationId xmlns:a16="http://schemas.microsoft.com/office/drawing/2014/main" id="{2B26D36B-1530-030F-1E75-B749491B38E6}"/>
              </a:ext>
            </a:extLst>
          </p:cNvPr>
          <p:cNvSpPr/>
          <p:nvPr/>
        </p:nvSpPr>
        <p:spPr>
          <a:xfrm>
            <a:off x="6431091" y="1375540"/>
            <a:ext cx="3170149" cy="38628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2D0C8BC-7149-4A63-EE2D-A8937E1EFC9A}"/>
              </a:ext>
            </a:extLst>
          </p:cNvPr>
          <p:cNvSpPr txBox="1"/>
          <p:nvPr/>
        </p:nvSpPr>
        <p:spPr>
          <a:xfrm>
            <a:off x="2451714" y="3363567"/>
            <a:ext cx="3217904" cy="430887"/>
          </a:xfrm>
          <a:prstGeom prst="rect">
            <a:avLst/>
          </a:prstGeom>
          <a:noFill/>
        </p:spPr>
        <p:txBody>
          <a:bodyPr wrap="square" lIns="91440" tIns="45720" rIns="91440" bIns="45720" rtlCol="0" anchor="t">
            <a:spAutoFit/>
          </a:bodyPr>
          <a:lstStyle/>
          <a:p>
            <a:pPr algn="just"/>
            <a:r>
              <a:rPr lang="en-US" sz="1100">
                <a:ea typeface="+mn-lt"/>
                <a:cs typeface="+mn-lt"/>
              </a:rPr>
              <a:t>Trucks or vehicles that produce no tailpipe emissions of criteria pollutants.</a:t>
            </a:r>
            <a:endParaRPr lang="en-US" sz="1600"/>
          </a:p>
        </p:txBody>
      </p:sp>
      <p:sp>
        <p:nvSpPr>
          <p:cNvPr id="30" name="TextBox 29">
            <a:extLst>
              <a:ext uri="{FF2B5EF4-FFF2-40B4-BE49-F238E27FC236}">
                <a16:creationId xmlns:a16="http://schemas.microsoft.com/office/drawing/2014/main" id="{7868F05C-9511-F412-FA13-EC231C4E719F}"/>
              </a:ext>
            </a:extLst>
          </p:cNvPr>
          <p:cNvSpPr txBox="1"/>
          <p:nvPr/>
        </p:nvSpPr>
        <p:spPr>
          <a:xfrm>
            <a:off x="6405234" y="5983996"/>
            <a:ext cx="3217904" cy="600164"/>
          </a:xfrm>
          <a:prstGeom prst="rect">
            <a:avLst/>
          </a:prstGeom>
          <a:noFill/>
        </p:spPr>
        <p:txBody>
          <a:bodyPr wrap="square" lIns="91440" tIns="45720" rIns="91440" bIns="45720" rtlCol="0" anchor="t">
            <a:spAutoFit/>
          </a:bodyPr>
          <a:lstStyle/>
          <a:p>
            <a:pPr algn="just"/>
            <a:r>
              <a:rPr lang="en-US" sz="1100">
                <a:ea typeface="+mn-lt"/>
                <a:cs typeface="+mn-lt"/>
              </a:rPr>
              <a:t>A communications process that transmits two or more streaming digital signals over a common channel.</a:t>
            </a:r>
            <a:endParaRPr lang="en-US" sz="1100"/>
          </a:p>
        </p:txBody>
      </p:sp>
      <p:sp>
        <p:nvSpPr>
          <p:cNvPr id="55" name="TextBox 54">
            <a:extLst>
              <a:ext uri="{FF2B5EF4-FFF2-40B4-BE49-F238E27FC236}">
                <a16:creationId xmlns:a16="http://schemas.microsoft.com/office/drawing/2014/main" id="{3E128B3C-5827-60CD-EFF8-78368AF0A1E2}"/>
              </a:ext>
            </a:extLst>
          </p:cNvPr>
          <p:cNvSpPr txBox="1"/>
          <p:nvPr/>
        </p:nvSpPr>
        <p:spPr>
          <a:xfrm>
            <a:off x="6431089" y="1394953"/>
            <a:ext cx="3161062" cy="338554"/>
          </a:xfrm>
          <a:prstGeom prst="rect">
            <a:avLst/>
          </a:prstGeom>
          <a:solidFill>
            <a:srgbClr val="ED7D31"/>
          </a:solidFill>
        </p:spPr>
        <p:txBody>
          <a:bodyPr wrap="square" lIns="91440" tIns="45720" rIns="91440" bIns="45720" anchor="t">
            <a:spAutoFit/>
          </a:bodyPr>
          <a:lstStyle/>
          <a:p>
            <a:r>
              <a:rPr lang="en-US" sz="1600" b="1">
                <a:solidFill>
                  <a:schemeClr val="bg1"/>
                </a:solidFill>
                <a:cs typeface="Calibri"/>
              </a:rPr>
              <a:t>ITS</a:t>
            </a:r>
            <a:endParaRPr lang="en-US"/>
          </a:p>
        </p:txBody>
      </p:sp>
      <p:sp>
        <p:nvSpPr>
          <p:cNvPr id="58" name="TextBox 57">
            <a:extLst>
              <a:ext uri="{FF2B5EF4-FFF2-40B4-BE49-F238E27FC236}">
                <a16:creationId xmlns:a16="http://schemas.microsoft.com/office/drawing/2014/main" id="{FB989C98-3EB3-32B8-F05B-A1D701B658D2}"/>
              </a:ext>
            </a:extLst>
          </p:cNvPr>
          <p:cNvSpPr txBox="1"/>
          <p:nvPr/>
        </p:nvSpPr>
        <p:spPr>
          <a:xfrm>
            <a:off x="6414458" y="4073082"/>
            <a:ext cx="3208680" cy="338554"/>
          </a:xfrm>
          <a:prstGeom prst="rect">
            <a:avLst/>
          </a:prstGeom>
          <a:solidFill>
            <a:srgbClr val="ED7D31"/>
          </a:solidFill>
        </p:spPr>
        <p:txBody>
          <a:bodyPr wrap="square" lIns="91440" tIns="45720" rIns="91440" bIns="45720" anchor="t">
            <a:spAutoFit/>
          </a:bodyPr>
          <a:lstStyle/>
          <a:p>
            <a:r>
              <a:rPr lang="en-US" sz="1600" b="1">
                <a:solidFill>
                  <a:schemeClr val="bg1"/>
                </a:solidFill>
              </a:rPr>
              <a:t>TDM</a:t>
            </a:r>
            <a:endParaRPr lang="en-US"/>
          </a:p>
        </p:txBody>
      </p:sp>
      <p:sp>
        <p:nvSpPr>
          <p:cNvPr id="39" name="Title 1">
            <a:extLst>
              <a:ext uri="{FF2B5EF4-FFF2-40B4-BE49-F238E27FC236}">
                <a16:creationId xmlns:a16="http://schemas.microsoft.com/office/drawing/2014/main" id="{4707CE57-D868-01A5-DC9C-B576E7D6D6BC}"/>
              </a:ext>
            </a:extLst>
          </p:cNvPr>
          <p:cNvSpPr txBox="1">
            <a:spLocks/>
          </p:cNvSpPr>
          <p:nvPr/>
        </p:nvSpPr>
        <p:spPr>
          <a:xfrm>
            <a:off x="1384257" y="193447"/>
            <a:ext cx="9202548" cy="1181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D76213"/>
                </a:solidFill>
                <a:latin typeface="Calibri"/>
                <a:ea typeface="Calibri" panose="020F0502020204030204" pitchFamily="34" charset="0"/>
                <a:cs typeface="Arial"/>
              </a:rPr>
              <a:t>TYPE: FREEWAY</a:t>
            </a:r>
            <a:r>
              <a:rPr lang="en-US" sz="2800" b="1" dirty="0">
                <a:solidFill>
                  <a:srgbClr val="D76213"/>
                </a:solidFill>
                <a:latin typeface="Calibri"/>
                <a:ea typeface="Calibri" panose="020F0502020204030204" pitchFamily="34" charset="0"/>
                <a:cs typeface="Arial"/>
              </a:rPr>
              <a:t> SAFETY &amp; INTERCHANGE IMPROVEMENTS</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endParaRPr lang="en-US" sz="2400" b="1">
              <a:latin typeface="Calibri"/>
              <a:cs typeface="Arial"/>
            </a:endParaRPr>
          </a:p>
        </p:txBody>
      </p:sp>
      <p:pic>
        <p:nvPicPr>
          <p:cNvPr id="14" name="Picture 14">
            <a:extLst>
              <a:ext uri="{FF2B5EF4-FFF2-40B4-BE49-F238E27FC236}">
                <a16:creationId xmlns:a16="http://schemas.microsoft.com/office/drawing/2014/main" id="{A3360A4B-14D0-F9A9-9FB1-C82AD2389890}"/>
              </a:ext>
            </a:extLst>
          </p:cNvPr>
          <p:cNvPicPr>
            <a:picLocks noChangeAspect="1"/>
          </p:cNvPicPr>
          <p:nvPr/>
        </p:nvPicPr>
        <p:blipFill>
          <a:blip r:embed="rId5"/>
          <a:stretch>
            <a:fillRect/>
          </a:stretch>
        </p:blipFill>
        <p:spPr>
          <a:xfrm>
            <a:off x="6416813" y="4416221"/>
            <a:ext cx="3171173" cy="1519870"/>
          </a:xfrm>
          <a:prstGeom prst="rect">
            <a:avLst/>
          </a:prstGeom>
        </p:spPr>
      </p:pic>
      <p:sp>
        <p:nvSpPr>
          <p:cNvPr id="4" name="Slide Number Placeholder 3">
            <a:extLst>
              <a:ext uri="{FF2B5EF4-FFF2-40B4-BE49-F238E27FC236}">
                <a16:creationId xmlns:a16="http://schemas.microsoft.com/office/drawing/2014/main" id="{241E0295-A737-EAF5-CCA3-B33E83958435}"/>
              </a:ext>
            </a:extLst>
          </p:cNvPr>
          <p:cNvSpPr>
            <a:spLocks noGrp="1"/>
          </p:cNvSpPr>
          <p:nvPr>
            <p:ph type="sldNum" sz="quarter" idx="12"/>
          </p:nvPr>
        </p:nvSpPr>
        <p:spPr/>
        <p:txBody>
          <a:bodyPr/>
          <a:lstStyle/>
          <a:p>
            <a:fld id="{189B8610-544B-401D-A9A8-148ABA45F4C4}" type="slidenum">
              <a:rPr lang="en-US" smtClean="0"/>
              <a:t>21</a:t>
            </a:fld>
            <a:endParaRPr lang="en-US"/>
          </a:p>
        </p:txBody>
      </p:sp>
      <p:grpSp>
        <p:nvGrpSpPr>
          <p:cNvPr id="7" name="Group 6">
            <a:extLst>
              <a:ext uri="{FF2B5EF4-FFF2-40B4-BE49-F238E27FC236}">
                <a16:creationId xmlns:a16="http://schemas.microsoft.com/office/drawing/2014/main" id="{AE88717A-B035-7081-157B-ADE8A939109C}"/>
              </a:ext>
            </a:extLst>
          </p:cNvPr>
          <p:cNvGrpSpPr/>
          <p:nvPr/>
        </p:nvGrpSpPr>
        <p:grpSpPr>
          <a:xfrm>
            <a:off x="292143" y="223939"/>
            <a:ext cx="1212334" cy="1187090"/>
            <a:chOff x="5798783" y="4134076"/>
            <a:chExt cx="1212334" cy="1187090"/>
          </a:xfrm>
        </p:grpSpPr>
        <p:grpSp>
          <p:nvGrpSpPr>
            <p:cNvPr id="9" name="Group 8">
              <a:extLst>
                <a:ext uri="{FF2B5EF4-FFF2-40B4-BE49-F238E27FC236}">
                  <a16:creationId xmlns:a16="http://schemas.microsoft.com/office/drawing/2014/main" id="{4952CD72-01C6-F481-AA66-5B9A11B8553D}"/>
                </a:ext>
              </a:extLst>
            </p:cNvPr>
            <p:cNvGrpSpPr/>
            <p:nvPr/>
          </p:nvGrpSpPr>
          <p:grpSpPr>
            <a:xfrm>
              <a:off x="5798783" y="4134076"/>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336194EC-CF62-3559-5742-B6CE0FE665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27ACD801-4847-168E-52C8-CE286A1C85C1}"/>
                  </a:ext>
                </a:extLst>
              </p:cNvPr>
              <p:cNvSpPr/>
              <p:nvPr/>
            </p:nvSpPr>
            <p:spPr>
              <a:xfrm>
                <a:off x="818696" y="727267"/>
                <a:ext cx="568144" cy="602281"/>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0" name="Picture 10">
              <a:extLst>
                <a:ext uri="{FF2B5EF4-FFF2-40B4-BE49-F238E27FC236}">
                  <a16:creationId xmlns:a16="http://schemas.microsoft.com/office/drawing/2014/main" id="{52558B5D-8198-F8CB-3B3E-EB661767BF2E}"/>
                </a:ext>
              </a:extLst>
            </p:cNvPr>
            <p:cNvPicPr>
              <a:picLocks noChangeAspect="1" noChangeArrowheads="1"/>
            </p:cNvPicPr>
            <p:nvPr/>
          </p:nvPicPr>
          <p:blipFill rotWithShape="1">
            <a:blip r:embed="rId8">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206737"/>
      </p:ext>
    </p:extLst>
  </p:cSld>
  <p:clrMapOvr>
    <a:masterClrMapping/>
  </p:clrMapOvr>
  <p:transition spd="slow" advTm="12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E2EE-47CE-931F-41AF-393CA0D68313}"/>
              </a:ext>
            </a:extLst>
          </p:cNvPr>
          <p:cNvSpPr>
            <a:spLocks noGrp="1"/>
          </p:cNvSpPr>
          <p:nvPr>
            <p:ph type="title"/>
          </p:nvPr>
        </p:nvSpPr>
        <p:spPr/>
        <p:txBody>
          <a:bodyPr/>
          <a:lstStyle/>
          <a:p>
            <a:r>
              <a:rPr lang="en-US"/>
              <a:t>Project Types &amp; Subtypes</a:t>
            </a:r>
          </a:p>
        </p:txBody>
      </p:sp>
      <p:sp>
        <p:nvSpPr>
          <p:cNvPr id="4" name="Slide Number Placeholder 3">
            <a:extLst>
              <a:ext uri="{FF2B5EF4-FFF2-40B4-BE49-F238E27FC236}">
                <a16:creationId xmlns:a16="http://schemas.microsoft.com/office/drawing/2014/main" id="{F78EC57D-09C6-C9DA-992C-36E55E4BB2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B775CC1-3119-275D-F139-541078C13F1D}"/>
              </a:ext>
            </a:extLst>
          </p:cNvPr>
          <p:cNvSpPr txBox="1"/>
          <p:nvPr/>
        </p:nvSpPr>
        <p:spPr>
          <a:xfrm>
            <a:off x="1113563" y="3652596"/>
            <a:ext cx="1861569"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Freeway Improvements</a:t>
            </a: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a:rPr>
              <a:t>  </a:t>
            </a:r>
            <a:endPar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Calibri"/>
            </a:endParaRPr>
          </a:p>
        </p:txBody>
      </p:sp>
      <p:sp>
        <p:nvSpPr>
          <p:cNvPr id="29" name="TextBox 28">
            <a:extLst>
              <a:ext uri="{FF2B5EF4-FFF2-40B4-BE49-F238E27FC236}">
                <a16:creationId xmlns:a16="http://schemas.microsoft.com/office/drawing/2014/main" id="{2CF1DF16-11D4-8324-5460-81DE93EA8419}"/>
              </a:ext>
            </a:extLst>
          </p:cNvPr>
          <p:cNvSpPr txBox="1"/>
          <p:nvPr/>
        </p:nvSpPr>
        <p:spPr>
          <a:xfrm>
            <a:off x="3794211" y="3618000"/>
            <a:ext cx="1942650"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Freeway Amenities/ITS</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30" name="TextBox 29">
            <a:extLst>
              <a:ext uri="{FF2B5EF4-FFF2-40B4-BE49-F238E27FC236}">
                <a16:creationId xmlns:a16="http://schemas.microsoft.com/office/drawing/2014/main" id="{6A5F28EB-9BFF-214B-E78A-9AA0B8B1F943}"/>
              </a:ext>
            </a:extLst>
          </p:cNvPr>
          <p:cNvSpPr txBox="1"/>
          <p:nvPr/>
        </p:nvSpPr>
        <p:spPr>
          <a:xfrm>
            <a:off x="6238668" y="3607121"/>
            <a:ext cx="1981200"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Zero Emissions Lanes on I-710</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31" name="TextBox 30">
            <a:extLst>
              <a:ext uri="{FF2B5EF4-FFF2-40B4-BE49-F238E27FC236}">
                <a16:creationId xmlns:a16="http://schemas.microsoft.com/office/drawing/2014/main" id="{990591EF-27B0-BCF2-0A68-8B93E31441D8}"/>
              </a:ext>
            </a:extLst>
          </p:cNvPr>
          <p:cNvSpPr txBox="1"/>
          <p:nvPr/>
        </p:nvSpPr>
        <p:spPr>
          <a:xfrm>
            <a:off x="9216336" y="3615356"/>
            <a:ext cx="1430508"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a:rPr>
              <a:t>Congestion Pricing</a:t>
            </a:r>
          </a:p>
        </p:txBody>
      </p:sp>
      <p:grpSp>
        <p:nvGrpSpPr>
          <p:cNvPr id="32" name="Group 31">
            <a:extLst>
              <a:ext uri="{FF2B5EF4-FFF2-40B4-BE49-F238E27FC236}">
                <a16:creationId xmlns:a16="http://schemas.microsoft.com/office/drawing/2014/main" id="{41B4DB83-0F0E-8AAF-0F43-E3896F0A836D}"/>
              </a:ext>
            </a:extLst>
          </p:cNvPr>
          <p:cNvGrpSpPr/>
          <p:nvPr/>
        </p:nvGrpSpPr>
        <p:grpSpPr>
          <a:xfrm>
            <a:off x="345364" y="1035163"/>
            <a:ext cx="1212334" cy="1187090"/>
            <a:chOff x="5798783" y="4134076"/>
            <a:chExt cx="1212334" cy="1187090"/>
          </a:xfrm>
        </p:grpSpPr>
        <p:grpSp>
          <p:nvGrpSpPr>
            <p:cNvPr id="33" name="Group 32">
              <a:extLst>
                <a:ext uri="{FF2B5EF4-FFF2-40B4-BE49-F238E27FC236}">
                  <a16:creationId xmlns:a16="http://schemas.microsoft.com/office/drawing/2014/main" id="{23F19643-7BCF-217D-5238-136355778723}"/>
                </a:ext>
              </a:extLst>
            </p:cNvPr>
            <p:cNvGrpSpPr/>
            <p:nvPr/>
          </p:nvGrpSpPr>
          <p:grpSpPr>
            <a:xfrm>
              <a:off x="5798783" y="4134076"/>
              <a:ext cx="1212334" cy="1187090"/>
              <a:chOff x="533401" y="475766"/>
              <a:chExt cx="1127760" cy="1104277"/>
            </a:xfrm>
          </p:grpSpPr>
          <p:pic>
            <p:nvPicPr>
              <p:cNvPr id="35" name="Graphic 34" descr="Alien Face with solid fill">
                <a:extLst>
                  <a:ext uri="{FF2B5EF4-FFF2-40B4-BE49-F238E27FC236}">
                    <a16:creationId xmlns:a16="http://schemas.microsoft.com/office/drawing/2014/main" id="{C9579589-0C3B-E7E4-2B3A-0B695AC10F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36" name="Oval 35">
                <a:extLst>
                  <a:ext uri="{FF2B5EF4-FFF2-40B4-BE49-F238E27FC236}">
                    <a16:creationId xmlns:a16="http://schemas.microsoft.com/office/drawing/2014/main" id="{EAC06065-6F51-7D54-7C83-1DE0F48C491C}"/>
                  </a:ext>
                </a:extLst>
              </p:cNvPr>
              <p:cNvSpPr/>
              <p:nvPr/>
            </p:nvSpPr>
            <p:spPr>
              <a:xfrm>
                <a:off x="818696" y="727267"/>
                <a:ext cx="568144" cy="602281"/>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4" name="Picture 10">
              <a:extLst>
                <a:ext uri="{FF2B5EF4-FFF2-40B4-BE49-F238E27FC236}">
                  <a16:creationId xmlns:a16="http://schemas.microsoft.com/office/drawing/2014/main" id="{FC2BE39C-0875-5146-3A8E-8ED94B691DE0}"/>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itle 1">
            <a:extLst>
              <a:ext uri="{FF2B5EF4-FFF2-40B4-BE49-F238E27FC236}">
                <a16:creationId xmlns:a16="http://schemas.microsoft.com/office/drawing/2014/main" id="{D7730D01-7DD7-2CD8-7149-D94F775FC3DE}"/>
              </a:ext>
            </a:extLst>
          </p:cNvPr>
          <p:cNvSpPr txBox="1">
            <a:spLocks/>
          </p:cNvSpPr>
          <p:nvPr/>
        </p:nvSpPr>
        <p:spPr>
          <a:xfrm>
            <a:off x="1399309" y="985457"/>
            <a:ext cx="72726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kumimoji="0" lang="en-US" sz="3200" b="1" i="0" u="none" strike="noStrike" kern="1200" cap="none" spc="0" normalizeH="0" baseline="0" noProof="0">
                <a:ln>
                  <a:noFill/>
                </a:ln>
                <a:solidFill>
                  <a:srgbClr val="D76213"/>
                </a:solidFill>
                <a:effectLst/>
                <a:uLnTx/>
                <a:uFillTx/>
                <a:latin typeface="Calibri"/>
                <a:ea typeface="Calibri" panose="020F0502020204030204" pitchFamily="34" charset="0"/>
                <a:cs typeface="Arial"/>
              </a:rPr>
              <a:t>TYPE: FREEWAY</a:t>
            </a:r>
            <a:r>
              <a:rPr lang="en-US" sz="3200" b="1" dirty="0">
                <a:solidFill>
                  <a:srgbClr val="D76213"/>
                </a:solidFill>
                <a:latin typeface="Calibri"/>
                <a:ea typeface="Calibri" panose="020F0502020204030204" pitchFamily="34" charset="0"/>
                <a:cs typeface="Arial"/>
              </a:rPr>
              <a:t> SAFETY &amp; INTERCHANGE IMPROVEMENTS</a:t>
            </a:r>
            <a:endParaRPr kumimoji="0" lang="en-US" sz="3200" b="0" i="0" u="none" strike="noStrike" kern="1200" cap="none" spc="0" normalizeH="0" baseline="0" noProof="0" dirty="0">
              <a:ln>
                <a:noFill/>
              </a:ln>
              <a:solidFill>
                <a:srgbClr val="D76213"/>
              </a:solidFill>
              <a:effectLst/>
              <a:uLnTx/>
              <a:uFillTx/>
              <a:latin typeface="Calibri Light" panose="020F0302020204030204"/>
              <a:cs typeface="Calibri Light"/>
            </a:endParaRPr>
          </a:p>
        </p:txBody>
      </p:sp>
      <p:sp>
        <p:nvSpPr>
          <p:cNvPr id="38" name="Flowchart: Connector 37">
            <a:extLst>
              <a:ext uri="{FF2B5EF4-FFF2-40B4-BE49-F238E27FC236}">
                <a16:creationId xmlns:a16="http://schemas.microsoft.com/office/drawing/2014/main" id="{3F04649C-A320-6271-98F9-4091B93186BD}"/>
              </a:ext>
            </a:extLst>
          </p:cNvPr>
          <p:cNvSpPr/>
          <p:nvPr/>
        </p:nvSpPr>
        <p:spPr>
          <a:xfrm>
            <a:off x="1580208" y="2476947"/>
            <a:ext cx="920262" cy="920262"/>
          </a:xfrm>
          <a:prstGeom prst="flowChartConnector">
            <a:avLst/>
          </a:prstGeom>
          <a:solidFill>
            <a:schemeClr val="bg1"/>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39" name="Graphic 38" descr="Traffic cone with solid fill">
            <a:extLst>
              <a:ext uri="{FF2B5EF4-FFF2-40B4-BE49-F238E27FC236}">
                <a16:creationId xmlns:a16="http://schemas.microsoft.com/office/drawing/2014/main" id="{B885E40F-DE54-7DEF-F638-E671E60A6F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2699" y="2464149"/>
            <a:ext cx="914400" cy="914400"/>
          </a:xfrm>
          <a:prstGeom prst="rect">
            <a:avLst/>
          </a:prstGeom>
        </p:spPr>
      </p:pic>
      <p:sp>
        <p:nvSpPr>
          <p:cNvPr id="40" name="Flowchart: Connector 39">
            <a:extLst>
              <a:ext uri="{FF2B5EF4-FFF2-40B4-BE49-F238E27FC236}">
                <a16:creationId xmlns:a16="http://schemas.microsoft.com/office/drawing/2014/main" id="{74CE1DE9-C49F-1094-B2BC-FA73260949F9}"/>
              </a:ext>
            </a:extLst>
          </p:cNvPr>
          <p:cNvSpPr/>
          <p:nvPr/>
        </p:nvSpPr>
        <p:spPr>
          <a:xfrm>
            <a:off x="4304618" y="2466509"/>
            <a:ext cx="920262" cy="920262"/>
          </a:xfrm>
          <a:prstGeom prst="flowChartConnector">
            <a:avLst/>
          </a:prstGeom>
          <a:solidFill>
            <a:schemeClr val="bg1"/>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41" name="Graphic 41" descr="Cell Tower with solid fill">
            <a:extLst>
              <a:ext uri="{FF2B5EF4-FFF2-40B4-BE49-F238E27FC236}">
                <a16:creationId xmlns:a16="http://schemas.microsoft.com/office/drawing/2014/main" id="{476B3EF5-9AAF-465D-68B6-2C79F597BC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1468" y="2532307"/>
            <a:ext cx="799579" cy="810017"/>
          </a:xfrm>
          <a:prstGeom prst="rect">
            <a:avLst/>
          </a:prstGeom>
        </p:spPr>
      </p:pic>
      <p:sp>
        <p:nvSpPr>
          <p:cNvPr id="42" name="Flowchart: Connector 41">
            <a:extLst>
              <a:ext uri="{FF2B5EF4-FFF2-40B4-BE49-F238E27FC236}">
                <a16:creationId xmlns:a16="http://schemas.microsoft.com/office/drawing/2014/main" id="{966740E7-B821-044F-70E6-CB83F955B963}"/>
              </a:ext>
            </a:extLst>
          </p:cNvPr>
          <p:cNvSpPr/>
          <p:nvPr/>
        </p:nvSpPr>
        <p:spPr>
          <a:xfrm>
            <a:off x="6820261" y="2476946"/>
            <a:ext cx="920262" cy="920262"/>
          </a:xfrm>
          <a:prstGeom prst="flowChartConnector">
            <a:avLst/>
          </a:prstGeom>
          <a:solidFill>
            <a:schemeClr val="bg1"/>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43" name="Graphic 44" descr="Open hand with plant with solid fill">
            <a:extLst>
              <a:ext uri="{FF2B5EF4-FFF2-40B4-BE49-F238E27FC236}">
                <a16:creationId xmlns:a16="http://schemas.microsoft.com/office/drawing/2014/main" id="{93EF210B-A388-798E-FA7C-2E05DCE34F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97988" y="2563621"/>
            <a:ext cx="768264" cy="768264"/>
          </a:xfrm>
          <a:prstGeom prst="rect">
            <a:avLst/>
          </a:prstGeom>
        </p:spPr>
      </p:pic>
      <p:sp>
        <p:nvSpPr>
          <p:cNvPr id="44" name="Flowchart: Connector 43">
            <a:extLst>
              <a:ext uri="{FF2B5EF4-FFF2-40B4-BE49-F238E27FC236}">
                <a16:creationId xmlns:a16="http://schemas.microsoft.com/office/drawing/2014/main" id="{C1094DFB-FD84-EA53-1487-211E44FC6917}"/>
              </a:ext>
            </a:extLst>
          </p:cNvPr>
          <p:cNvSpPr/>
          <p:nvPr/>
        </p:nvSpPr>
        <p:spPr>
          <a:xfrm>
            <a:off x="9471603" y="2466506"/>
            <a:ext cx="920262" cy="920262"/>
          </a:xfrm>
          <a:prstGeom prst="flowChartConnector">
            <a:avLst/>
          </a:prstGeom>
          <a:solidFill>
            <a:schemeClr val="bg1"/>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45" name="Graphic 48" descr="Car with solid fill">
            <a:extLst>
              <a:ext uri="{FF2B5EF4-FFF2-40B4-BE49-F238E27FC236}">
                <a16:creationId xmlns:a16="http://schemas.microsoft.com/office/drawing/2014/main" id="{299FA412-572D-9EC4-BC62-02AF735558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06060" y="2494118"/>
            <a:ext cx="851770" cy="872647"/>
          </a:xfrm>
          <a:prstGeom prst="rect">
            <a:avLst/>
          </a:prstGeom>
        </p:spPr>
      </p:pic>
      <p:sp>
        <p:nvSpPr>
          <p:cNvPr id="46" name="TextBox 45">
            <a:extLst>
              <a:ext uri="{FF2B5EF4-FFF2-40B4-BE49-F238E27FC236}">
                <a16:creationId xmlns:a16="http://schemas.microsoft.com/office/drawing/2014/main" id="{F1422978-9412-E140-3BC7-F982C22B0CAA}"/>
              </a:ext>
            </a:extLst>
          </p:cNvPr>
          <p:cNvSpPr txBox="1"/>
          <p:nvPr/>
        </p:nvSpPr>
        <p:spPr>
          <a:xfrm>
            <a:off x="3646236" y="4361953"/>
            <a:ext cx="2184416" cy="1131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ITS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Particulate Matter Reduction Pilot Project</a:t>
            </a:r>
            <a:endParaRPr lang="en-US" sz="135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Soundwalls</a:t>
            </a:r>
            <a:endParaRPr lang="en-US" sz="135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47" name="TextBox 46">
            <a:extLst>
              <a:ext uri="{FF2B5EF4-FFF2-40B4-BE49-F238E27FC236}">
                <a16:creationId xmlns:a16="http://schemas.microsoft.com/office/drawing/2014/main" id="{9A4928D2-E78D-A9CF-2D77-3A9235991B11}"/>
              </a:ext>
            </a:extLst>
          </p:cNvPr>
          <p:cNvSpPr txBox="1"/>
          <p:nvPr/>
        </p:nvSpPr>
        <p:spPr>
          <a:xfrm>
            <a:off x="8839382" y="4361953"/>
            <a:ext cx="21844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Closed Circuit Television Camera (CCTV)</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Mixed-Flow Traffic Lanes</a:t>
            </a:r>
          </a:p>
        </p:txBody>
      </p:sp>
      <p:sp>
        <p:nvSpPr>
          <p:cNvPr id="48" name="TextBox 47">
            <a:extLst>
              <a:ext uri="{FF2B5EF4-FFF2-40B4-BE49-F238E27FC236}">
                <a16:creationId xmlns:a16="http://schemas.microsoft.com/office/drawing/2014/main" id="{34129A67-ABD9-9363-DE5D-E39682F0EEC3}"/>
              </a:ext>
            </a:extLst>
          </p:cNvPr>
          <p:cNvSpPr txBox="1"/>
          <p:nvPr/>
        </p:nvSpPr>
        <p:spPr>
          <a:xfrm>
            <a:off x="6234899" y="4361953"/>
            <a:ext cx="2184416" cy="1131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Zero Emissions Truck Travel Zones Restrictions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Zero Emissions Truck Lanes</a:t>
            </a:r>
          </a:p>
        </p:txBody>
      </p:sp>
      <p:grpSp>
        <p:nvGrpSpPr>
          <p:cNvPr id="3" name="Group 2">
            <a:extLst>
              <a:ext uri="{FF2B5EF4-FFF2-40B4-BE49-F238E27FC236}">
                <a16:creationId xmlns:a16="http://schemas.microsoft.com/office/drawing/2014/main" id="{FB8DFE83-CA39-8941-6164-599BF4640980}"/>
              </a:ext>
            </a:extLst>
          </p:cNvPr>
          <p:cNvGrpSpPr/>
          <p:nvPr/>
        </p:nvGrpSpPr>
        <p:grpSpPr>
          <a:xfrm>
            <a:off x="8455003" y="1117311"/>
            <a:ext cx="1950686" cy="790154"/>
            <a:chOff x="6036843" y="1028073"/>
            <a:chExt cx="1702000" cy="689420"/>
          </a:xfrm>
        </p:grpSpPr>
        <p:sp>
          <p:nvSpPr>
            <p:cNvPr id="5" name="Flowchart: Connector 4">
              <a:extLst>
                <a:ext uri="{FF2B5EF4-FFF2-40B4-BE49-F238E27FC236}">
                  <a16:creationId xmlns:a16="http://schemas.microsoft.com/office/drawing/2014/main" id="{B67D7489-CCE5-816C-CCEA-760A8B1230E6}"/>
                </a:ext>
              </a:extLst>
            </p:cNvPr>
            <p:cNvSpPr/>
            <p:nvPr/>
          </p:nvSpPr>
          <p:spPr>
            <a:xfrm>
              <a:off x="6093914" y="1028073"/>
              <a:ext cx="689420" cy="689420"/>
            </a:xfrm>
            <a:prstGeom prst="flowChartConnector">
              <a:avLst/>
            </a:prstGeom>
            <a:solidFill>
              <a:schemeClr val="bg1"/>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Content Placeholder 3">
              <a:extLst>
                <a:ext uri="{FF2B5EF4-FFF2-40B4-BE49-F238E27FC236}">
                  <a16:creationId xmlns:a16="http://schemas.microsoft.com/office/drawing/2014/main" id="{D9B31891-9E02-6DEE-FEE1-7659C0C4F74D}"/>
                </a:ext>
              </a:extLst>
            </p:cNvPr>
            <p:cNvSpPr txBox="1">
              <a:spLocks/>
            </p:cNvSpPr>
            <p:nvPr/>
          </p:nvSpPr>
          <p:spPr>
            <a:xfrm>
              <a:off x="6036843" y="1217724"/>
              <a:ext cx="1702000" cy="466957"/>
            </a:xfrm>
            <a:prstGeom prst="rect">
              <a:avLst/>
            </a:prstGeom>
          </p:spPr>
          <p:txBody>
            <a:bodyPr>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Pct val="90000"/>
                <a:buFont typeface="System Font Regular"/>
                <a:buNone/>
                <a:tabLst/>
                <a:defRPr/>
              </a:pPr>
              <a:r>
                <a:rPr kumimoji="0" lang="en-US" sz="36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SUBTYPES</a:t>
              </a:r>
              <a:endParaRPr kumimoji="0" lang="en-US" sz="3600" b="0" i="0" u="none" strike="noStrike" kern="1200" cap="none" spc="0" normalizeH="0" baseline="0" noProof="0">
                <a:ln>
                  <a:noFill/>
                </a:ln>
                <a:solidFill>
                  <a:srgbClr val="ED7D31"/>
                </a:solidFill>
                <a:effectLst/>
                <a:uLnTx/>
                <a:uFillTx/>
                <a:latin typeface="Segoe UI" panose="020B0502040204020203" pitchFamily="34" charset="0"/>
                <a:ea typeface="+mn-ea"/>
                <a:cs typeface="+mn-cs"/>
              </a:endParaRPr>
            </a:p>
          </p:txBody>
        </p:sp>
      </p:grpSp>
      <p:sp>
        <p:nvSpPr>
          <p:cNvPr id="7" name="TextBox 1">
            <a:extLst>
              <a:ext uri="{FF2B5EF4-FFF2-40B4-BE49-F238E27FC236}">
                <a16:creationId xmlns:a16="http://schemas.microsoft.com/office/drawing/2014/main" id="{10F5E571-1242-D60E-52A9-647CFA0A7AA5}"/>
              </a:ext>
            </a:extLst>
          </p:cNvPr>
          <p:cNvSpPr txBox="1"/>
          <p:nvPr/>
        </p:nvSpPr>
        <p:spPr>
          <a:xfrm>
            <a:off x="3984811" y="653891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sp>
        <p:nvSpPr>
          <p:cNvPr id="8" name="TextBox 7">
            <a:extLst>
              <a:ext uri="{FF2B5EF4-FFF2-40B4-BE49-F238E27FC236}">
                <a16:creationId xmlns:a16="http://schemas.microsoft.com/office/drawing/2014/main" id="{064CC7C0-CD51-5F1D-748D-504B51C9439F}"/>
              </a:ext>
            </a:extLst>
          </p:cNvPr>
          <p:cNvSpPr txBox="1"/>
          <p:nvPr/>
        </p:nvSpPr>
        <p:spPr>
          <a:xfrm>
            <a:off x="1053456" y="4361953"/>
            <a:ext cx="218441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457200">
              <a:buFont typeface="Calibri" panose="020F0502020204030204" pitchFamily="34" charset="0"/>
              <a:buChar char="&gt;"/>
              <a:defRPr/>
            </a:pPr>
            <a:r>
              <a:rPr lang="en-US" sz="1350">
                <a:solidFill>
                  <a:srgbClr val="000000"/>
                </a:solidFill>
                <a:latin typeface="Calibri" panose="020F0502020204030204"/>
                <a:ea typeface="Calibri"/>
                <a:cs typeface="Calibri"/>
              </a:rPr>
              <a:t>Local Interchange modernization</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indent="-285750" defTabSz="457200">
              <a:buFont typeface="Calibri" panose="020F0502020204030204" pitchFamily="34" charset="0"/>
              <a:buChar char="&gt;"/>
              <a:defRPr/>
            </a:pPr>
            <a:r>
              <a:rPr lang="en-US" sz="1350">
                <a:solidFill>
                  <a:srgbClr val="000000"/>
                </a:solidFill>
                <a:latin typeface="Calibri" panose="020F0502020204030204"/>
                <a:ea typeface="Calibri"/>
                <a:cs typeface="Calibri"/>
              </a:rPr>
              <a:t>Safety improvements</a:t>
            </a:r>
          </a:p>
          <a:p>
            <a:pPr marL="285750" indent="-285750" defTabSz="457200">
              <a:buFont typeface="Calibri" panose="020F0502020204030204" pitchFamily="34" charset="0"/>
              <a:buChar char="&gt;"/>
              <a:defRPr/>
            </a:pPr>
            <a:r>
              <a:rPr lang="en-US" sz="1350">
                <a:solidFill>
                  <a:srgbClr val="000000"/>
                </a:solidFill>
                <a:latin typeface="Calibri" panose="020F0502020204030204"/>
                <a:ea typeface="Calibri"/>
                <a:cs typeface="Calibri"/>
              </a:rPr>
              <a:t>Re-designed on- and off-ramps</a:t>
            </a:r>
            <a:endParaRPr lang="en-US"/>
          </a:p>
          <a:p>
            <a:pPr marL="285750" indent="-285750" defTabSz="457200">
              <a:buFont typeface="Calibri" panose="020F0502020204030204" pitchFamily="34" charset="0"/>
              <a:buChar char="&gt;"/>
              <a:defRPr/>
            </a:pPr>
            <a:r>
              <a:rPr lang="en-US" sz="1350">
                <a:solidFill>
                  <a:srgbClr val="000000"/>
                </a:solidFill>
                <a:latin typeface="Calibri" panose="020F0502020204030204"/>
                <a:ea typeface="Calibri"/>
                <a:cs typeface="Calibri"/>
              </a:rPr>
              <a:t>Auxiliary lanes</a:t>
            </a:r>
            <a:endParaRPr lang="en-US" sz="135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indent="-285750" defTabSz="457200">
              <a:buFont typeface="Calibri" panose="020F0502020204030204" pitchFamily="34" charset="0"/>
              <a:buChar char="&gt;"/>
              <a:defRPr/>
            </a:pPr>
            <a:endParaRPr lang="en-US" sz="1350">
              <a:solidFill>
                <a:srgbClr val="000000"/>
              </a:solidFill>
              <a:latin typeface="Calibri" panose="020F0502020204030204"/>
              <a:ea typeface="Calibri" panose="020F0502020204030204"/>
              <a:cs typeface="Calibri"/>
            </a:endParaRPr>
          </a:p>
          <a:p>
            <a:pPr marL="285750" indent="-285750" defTabSz="457200">
              <a:buFont typeface="Calibri" panose="020F0502020204030204" pitchFamily="34" charset="0"/>
              <a:buChar char="&gt;"/>
              <a:defRPr/>
            </a:pPr>
            <a:endParaRPr lang="en-US" sz="1350">
              <a:solidFill>
                <a:srgbClr val="000000"/>
              </a:solidFill>
              <a:latin typeface="Calibri" panose="020F0502020204030204"/>
              <a:ea typeface="Calibri" panose="020F0502020204030204"/>
              <a:cs typeface="Calibri"/>
            </a:endParaRPr>
          </a:p>
        </p:txBody>
      </p:sp>
    </p:spTree>
    <p:extLst>
      <p:ext uri="{BB962C8B-B14F-4D97-AF65-F5344CB8AC3E}">
        <p14:creationId xmlns:p14="http://schemas.microsoft.com/office/powerpoint/2010/main" val="727532617"/>
      </p:ext>
    </p:extLst>
  </p:cSld>
  <p:clrMapOvr>
    <a:masterClrMapping/>
  </p:clrMapOvr>
  <p:transition spd="slow" advTm="12000">
    <p:push dir="u"/>
  </p:transition>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689421-3779-F3F1-F3F4-032C676B748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468873" y="2817798"/>
            <a:ext cx="4568000" cy="2763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600"/>
              <a:t>Upgrade of I-710 Interchanges to improve operations, safety, and sight distance for traffic entering and exiting the freeway. Improve traffic controls to address safety concerns of bicyclists, pedestrians at ramp termini. </a:t>
            </a:r>
          </a:p>
          <a:p>
            <a:pPr marL="285750" indent="-285750" fontAlgn="base">
              <a:lnSpc>
                <a:spcPct val="100000"/>
              </a:lnSpc>
              <a:buFont typeface="Abadi" panose="020B0604020104020204" pitchFamily="34" charset="0"/>
              <a:buChar char="&gt;"/>
            </a:pPr>
            <a:r>
              <a:rPr lang="en-US" sz="1600"/>
              <a:t>Learn more about I-710 interchange improvements at </a:t>
            </a:r>
            <a:br>
              <a:rPr lang="en-US" sz="1600"/>
            </a:br>
            <a:r>
              <a:rPr lang="en-US" sz="1100">
                <a:hlinkClick r:id="rId2"/>
              </a:rPr>
              <a:t>https://dot.ca.gov/-/media/dot-media/district-7/documents/projects/cmcp/cmcp-sr91-factsheet-feb2021-a11y.pdf</a:t>
            </a:r>
            <a:endParaRPr lang="en-US" sz="1200"/>
          </a:p>
        </p:txBody>
      </p:sp>
      <p:sp>
        <p:nvSpPr>
          <p:cNvPr id="11" name="TextBox 10">
            <a:extLst>
              <a:ext uri="{FF2B5EF4-FFF2-40B4-BE49-F238E27FC236}">
                <a16:creationId xmlns:a16="http://schemas.microsoft.com/office/drawing/2014/main" id="{26D5F4BB-F6D6-1988-4A81-1B9D9A686AF7}"/>
              </a:ext>
            </a:extLst>
          </p:cNvPr>
          <p:cNvSpPr txBox="1"/>
          <p:nvPr/>
        </p:nvSpPr>
        <p:spPr>
          <a:xfrm>
            <a:off x="468873" y="1954894"/>
            <a:ext cx="5355547"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Interchange Improvements along I-710</a:t>
            </a:r>
          </a:p>
        </p:txBody>
      </p:sp>
      <p:sp>
        <p:nvSpPr>
          <p:cNvPr id="13" name="Flowchart: Connector 12">
            <a:extLst>
              <a:ext uri="{FF2B5EF4-FFF2-40B4-BE49-F238E27FC236}">
                <a16:creationId xmlns:a16="http://schemas.microsoft.com/office/drawing/2014/main" id="{3AC0DBB8-CAE9-9991-FFA0-60098457C8B7}"/>
              </a:ext>
            </a:extLst>
          </p:cNvPr>
          <p:cNvSpPr/>
          <p:nvPr/>
        </p:nvSpPr>
        <p:spPr>
          <a:xfrm>
            <a:off x="1434538" y="590759"/>
            <a:ext cx="920262" cy="920262"/>
          </a:xfrm>
          <a:prstGeom prst="flowChartConnector">
            <a:avLst/>
          </a:prstGeom>
          <a:solidFill>
            <a:schemeClr val="bg1"/>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pic>
        <p:nvPicPr>
          <p:cNvPr id="21" name="Graphic 38" descr="Traffic cone with solid fill">
            <a:extLst>
              <a:ext uri="{FF2B5EF4-FFF2-40B4-BE49-F238E27FC236}">
                <a16:creationId xmlns:a16="http://schemas.microsoft.com/office/drawing/2014/main" id="{0CDF70E0-7045-F547-4745-7294BCF96F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6750" y="583728"/>
            <a:ext cx="914400" cy="914400"/>
          </a:xfrm>
          <a:prstGeom prst="rect">
            <a:avLst/>
          </a:prstGeom>
        </p:spPr>
      </p:pic>
      <p:sp>
        <p:nvSpPr>
          <p:cNvPr id="22" name="Title 1">
            <a:extLst>
              <a:ext uri="{FF2B5EF4-FFF2-40B4-BE49-F238E27FC236}">
                <a16:creationId xmlns:a16="http://schemas.microsoft.com/office/drawing/2014/main" id="{47D88DCC-763A-E135-543F-22618062FCFB}"/>
              </a:ext>
            </a:extLst>
          </p:cNvPr>
          <p:cNvSpPr txBox="1">
            <a:spLocks/>
          </p:cNvSpPr>
          <p:nvPr/>
        </p:nvSpPr>
        <p:spPr>
          <a:xfrm>
            <a:off x="2416853" y="3938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D76213"/>
                </a:solidFill>
                <a:latin typeface="Calibri"/>
                <a:ea typeface="Calibri" panose="020F0502020204030204" pitchFamily="34" charset="0"/>
                <a:cs typeface="Arial"/>
              </a:rPr>
              <a:t>TYPE: FREEWAY</a:t>
            </a:r>
            <a:r>
              <a:rPr lang="en-US" sz="2800" b="1" dirty="0">
                <a:solidFill>
                  <a:srgbClr val="D76213"/>
                </a:solidFill>
                <a:latin typeface="Calibri"/>
                <a:ea typeface="Calibri" panose="020F0502020204030204" pitchFamily="34" charset="0"/>
                <a:cs typeface="Arial"/>
              </a:rPr>
              <a:t> SAFETY &amp; INTERCHANGE IMPROVEMENTS</a:t>
            </a:r>
            <a:br>
              <a:rPr lang="en-US" sz="2400" b="1" dirty="0">
                <a:latin typeface="Calibri"/>
                <a:ea typeface="Calibri" panose="020F0502020204030204" pitchFamily="34" charset="0"/>
                <a:cs typeface="Arial"/>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ED7D31"/>
                </a:solidFill>
                <a:latin typeface="Calibri"/>
                <a:ea typeface="Calibri" panose="020F0502020204030204" pitchFamily="34" charset="0"/>
                <a:cs typeface="Arial"/>
              </a:rPr>
              <a:t>SUBTYPE: Freeway Improvements</a:t>
            </a:r>
            <a:endParaRPr lang="en-US" sz="2400" b="1">
              <a:solidFill>
                <a:srgbClr val="ED7D31"/>
              </a:solidFill>
              <a:latin typeface="Calibri"/>
              <a:ea typeface="+mj-lt"/>
              <a:cs typeface="Arial"/>
            </a:endParaRPr>
          </a:p>
        </p:txBody>
      </p:sp>
      <p:pic>
        <p:nvPicPr>
          <p:cNvPr id="3" name="Picture 2" descr="An aerial view of a highway&#10;&#10;Description automatically generated with low confidence">
            <a:extLst>
              <a:ext uri="{FF2B5EF4-FFF2-40B4-BE49-F238E27FC236}">
                <a16:creationId xmlns:a16="http://schemas.microsoft.com/office/drawing/2014/main" id="{6F593501-3DC7-4B25-BCAD-A1DE6601A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13335"/>
            <a:ext cx="5556984" cy="3703209"/>
          </a:xfrm>
          <a:prstGeom prst="rect">
            <a:avLst/>
          </a:prstGeom>
        </p:spPr>
      </p:pic>
      <p:sp>
        <p:nvSpPr>
          <p:cNvPr id="4" name="Slide Number Placeholder 3">
            <a:extLst>
              <a:ext uri="{FF2B5EF4-FFF2-40B4-BE49-F238E27FC236}">
                <a16:creationId xmlns:a16="http://schemas.microsoft.com/office/drawing/2014/main" id="{E47DD291-FA11-969C-6A63-1D0B199326DB}"/>
              </a:ext>
            </a:extLst>
          </p:cNvPr>
          <p:cNvSpPr>
            <a:spLocks noGrp="1"/>
          </p:cNvSpPr>
          <p:nvPr>
            <p:ph type="sldNum" sz="quarter" idx="12"/>
          </p:nvPr>
        </p:nvSpPr>
        <p:spPr/>
        <p:txBody>
          <a:bodyPr/>
          <a:lstStyle/>
          <a:p>
            <a:fld id="{189B8610-544B-401D-A9A8-148ABA45F4C4}" type="slidenum">
              <a:rPr lang="en-US" smtClean="0"/>
              <a:t>23</a:t>
            </a:fld>
            <a:endParaRPr lang="en-US"/>
          </a:p>
        </p:txBody>
      </p:sp>
      <p:grpSp>
        <p:nvGrpSpPr>
          <p:cNvPr id="14" name="Group 13">
            <a:extLst>
              <a:ext uri="{FF2B5EF4-FFF2-40B4-BE49-F238E27FC236}">
                <a16:creationId xmlns:a16="http://schemas.microsoft.com/office/drawing/2014/main" id="{9EA7BFE8-5A81-FB8B-55C4-F7B8B6A6538C}"/>
              </a:ext>
            </a:extLst>
          </p:cNvPr>
          <p:cNvGrpSpPr/>
          <p:nvPr/>
        </p:nvGrpSpPr>
        <p:grpSpPr>
          <a:xfrm>
            <a:off x="332214" y="447383"/>
            <a:ext cx="1212334" cy="1187090"/>
            <a:chOff x="5798783" y="4134076"/>
            <a:chExt cx="1212334" cy="1187090"/>
          </a:xfrm>
        </p:grpSpPr>
        <p:grpSp>
          <p:nvGrpSpPr>
            <p:cNvPr id="15" name="Group 14">
              <a:extLst>
                <a:ext uri="{FF2B5EF4-FFF2-40B4-BE49-F238E27FC236}">
                  <a16:creationId xmlns:a16="http://schemas.microsoft.com/office/drawing/2014/main" id="{6A20E44F-ACC8-AD4A-D270-48A17DA654DA}"/>
                </a:ext>
              </a:extLst>
            </p:cNvPr>
            <p:cNvGrpSpPr/>
            <p:nvPr/>
          </p:nvGrpSpPr>
          <p:grpSpPr>
            <a:xfrm>
              <a:off x="5798783" y="4134076"/>
              <a:ext cx="1212334" cy="1187090"/>
              <a:chOff x="533401" y="475766"/>
              <a:chExt cx="1127760" cy="1104277"/>
            </a:xfrm>
          </p:grpSpPr>
          <p:pic>
            <p:nvPicPr>
              <p:cNvPr id="17" name="Graphic 16" descr="Alien Face with solid fill">
                <a:extLst>
                  <a:ext uri="{FF2B5EF4-FFF2-40B4-BE49-F238E27FC236}">
                    <a16:creationId xmlns:a16="http://schemas.microsoft.com/office/drawing/2014/main" id="{5B849C2D-71F9-9C13-261A-AA1373B0BA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18" name="Oval 17">
                <a:extLst>
                  <a:ext uri="{FF2B5EF4-FFF2-40B4-BE49-F238E27FC236}">
                    <a16:creationId xmlns:a16="http://schemas.microsoft.com/office/drawing/2014/main" id="{A8C23C9F-2FB9-9846-F4AA-9DEE67E09645}"/>
                  </a:ext>
                </a:extLst>
              </p:cNvPr>
              <p:cNvSpPr/>
              <p:nvPr/>
            </p:nvSpPr>
            <p:spPr>
              <a:xfrm>
                <a:off x="818696" y="727267"/>
                <a:ext cx="568144" cy="602281"/>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6" name="Picture 10">
              <a:extLst>
                <a:ext uri="{FF2B5EF4-FFF2-40B4-BE49-F238E27FC236}">
                  <a16:creationId xmlns:a16="http://schemas.microsoft.com/office/drawing/2014/main" id="{BE678C1D-40FA-BB3F-7548-F90C0D64A3D2}"/>
                </a:ext>
              </a:extLst>
            </p:cNvPr>
            <p:cNvPicPr>
              <a:picLocks noChangeAspect="1" noChangeArrowheads="1"/>
            </p:cNvPicPr>
            <p:nvPr/>
          </p:nvPicPr>
          <p:blipFill rotWithShape="1">
            <a:blip r:embed="rId8">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5012414"/>
      </p:ext>
    </p:extLst>
  </p:cSld>
  <p:clrMapOvr>
    <a:masterClrMapping/>
  </p:clrMapOvr>
  <p:transition spd="slow" advClick="0" advTm="12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5AE86C-4BBD-AF74-9EBC-4560A1E8BB9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423027" y="2599997"/>
            <a:ext cx="602932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Implement a pilot project on I-710 to deploy and evaluate measures to reduce exposure of nearby populations to particulate matter, specifically localized sources of entrained/fugitive dust, tire wear, and brake wear associated with traffic on the freeway.</a:t>
            </a:r>
          </a:p>
          <a:p>
            <a:pPr marL="285750" indent="-285750" fontAlgn="base">
              <a:lnSpc>
                <a:spcPct val="100000"/>
              </a:lnSpc>
              <a:buFont typeface="Abadi" panose="020B0604020104020204" pitchFamily="34" charset="0"/>
              <a:buChar char="&gt;"/>
            </a:pPr>
            <a:r>
              <a:rPr lang="en-US" sz="1800"/>
              <a:t>These measures may include roadside vegetation barriers within available Caltrans’ right-of-way, air filters for nearby schools or community facilities, pavement materials, frequent street-sweeping, and deployment of air quality monitoring systems, among others.</a:t>
            </a:r>
          </a:p>
          <a:p>
            <a:pPr marL="285750" indent="-285750" fontAlgn="base">
              <a:lnSpc>
                <a:spcPct val="100000"/>
              </a:lnSpc>
              <a:buFont typeface="Abadi" panose="020B0604020104020204" pitchFamily="34" charset="0"/>
              <a:buChar char="&gt;"/>
            </a:pPr>
            <a:r>
              <a:rPr lang="en-US" sz="1800"/>
              <a:t>As part of the work plan, the pilot project would include a study element to assess and document the efficacy of the various measures.</a:t>
            </a:r>
          </a:p>
          <a:p>
            <a:pPr marL="285750" indent="-285750" fontAlgn="base">
              <a:lnSpc>
                <a:spcPct val="100000"/>
              </a:lnSpc>
              <a:buFont typeface="Abadi" panose="020B0604020104020204" pitchFamily="34" charset="0"/>
              <a:buChar char="&gt;"/>
            </a:pPr>
            <a:r>
              <a:rPr lang="en-US" sz="1800"/>
              <a:t>Learn more about a similar pilot program at </a:t>
            </a:r>
            <a:r>
              <a:rPr lang="en-US" sz="1800">
                <a:hlinkClick r:id="rId2"/>
              </a:rPr>
              <a:t>https://www.sdapcd.org/content/dam/sdapcd/documents/grants/Final_Project%20Plan_Short-Haul%20ZE%20Truck%20Pilot.pdf</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423027" y="1739487"/>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Particulate Matter (PM) Reduction Pilot Project (LB-ELA_0157)</a:t>
            </a:r>
            <a:endParaRPr lang="en-US" sz="2400" b="1" i="0" u="none" strike="noStrike">
              <a:solidFill>
                <a:srgbClr val="2A97A6"/>
              </a:solidFill>
              <a:effectLst/>
            </a:endParaRPr>
          </a:p>
        </p:txBody>
      </p:sp>
      <p:sp>
        <p:nvSpPr>
          <p:cNvPr id="13" name="Flowchart: Connector 12">
            <a:extLst>
              <a:ext uri="{FF2B5EF4-FFF2-40B4-BE49-F238E27FC236}">
                <a16:creationId xmlns:a16="http://schemas.microsoft.com/office/drawing/2014/main" id="{3AC0DBB8-CAE9-9991-FFA0-60098457C8B7}"/>
              </a:ext>
            </a:extLst>
          </p:cNvPr>
          <p:cNvSpPr/>
          <p:nvPr/>
        </p:nvSpPr>
        <p:spPr>
          <a:xfrm>
            <a:off x="1469137" y="567355"/>
            <a:ext cx="920262" cy="920262"/>
          </a:xfrm>
          <a:prstGeom prst="flowChartConnector">
            <a:avLst/>
          </a:prstGeom>
          <a:solidFill>
            <a:schemeClr val="bg1"/>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sp>
        <p:nvSpPr>
          <p:cNvPr id="2" name="Title 1">
            <a:extLst>
              <a:ext uri="{FF2B5EF4-FFF2-40B4-BE49-F238E27FC236}">
                <a16:creationId xmlns:a16="http://schemas.microsoft.com/office/drawing/2014/main" id="{0AAA0B87-FE39-0F6F-D5F5-21EFAA6B8B67}"/>
              </a:ext>
            </a:extLst>
          </p:cNvPr>
          <p:cNvSpPr txBox="1">
            <a:spLocks/>
          </p:cNvSpPr>
          <p:nvPr/>
        </p:nvSpPr>
        <p:spPr>
          <a:xfrm>
            <a:off x="2484459" y="3647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D76213"/>
                </a:solidFill>
                <a:latin typeface="Calibri"/>
                <a:ea typeface="Calibri" panose="020F0502020204030204" pitchFamily="34" charset="0"/>
                <a:cs typeface="Arial"/>
              </a:rPr>
              <a:t>TYPE: FREEWAY</a:t>
            </a:r>
            <a:r>
              <a:rPr lang="en-US" sz="2800" b="1" dirty="0">
                <a:solidFill>
                  <a:srgbClr val="D76213"/>
                </a:solidFill>
                <a:latin typeface="Calibri"/>
                <a:ea typeface="Calibri" panose="020F0502020204030204" pitchFamily="34" charset="0"/>
                <a:cs typeface="Arial"/>
              </a:rPr>
              <a:t> SAFETY &amp; INTERCHANGE IMPROVEMENTS</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ED7D31"/>
                </a:solidFill>
                <a:latin typeface="Calibri"/>
                <a:ea typeface="Calibri" panose="020F0502020204030204" pitchFamily="34" charset="0"/>
                <a:cs typeface="Arial"/>
              </a:rPr>
              <a:t>SUBTYPE: Freeway Amenities/ITS</a:t>
            </a:r>
            <a:endParaRPr lang="en-US" sz="2400" b="1">
              <a:solidFill>
                <a:srgbClr val="ED7D31"/>
              </a:solidFill>
              <a:latin typeface="Calibri"/>
              <a:ea typeface="+mj-lt"/>
              <a:cs typeface="Arial"/>
            </a:endParaRPr>
          </a:p>
        </p:txBody>
      </p:sp>
      <p:pic>
        <p:nvPicPr>
          <p:cNvPr id="15" name="Picture 14" descr="A picture containing text, screenshot, font, design&#10;&#10;Description automatically generated">
            <a:extLst>
              <a:ext uri="{FF2B5EF4-FFF2-40B4-BE49-F238E27FC236}">
                <a16:creationId xmlns:a16="http://schemas.microsoft.com/office/drawing/2014/main" id="{8CA76407-D1E4-7853-D8DC-59CD61FAB3A6}"/>
              </a:ext>
            </a:extLst>
          </p:cNvPr>
          <p:cNvPicPr>
            <a:picLocks noChangeAspect="1"/>
          </p:cNvPicPr>
          <p:nvPr/>
        </p:nvPicPr>
        <p:blipFill rotWithShape="1">
          <a:blip r:embed="rId3">
            <a:extLst>
              <a:ext uri="{28A0092B-C50C-407E-A947-70E740481C1C}">
                <a14:useLocalDpi xmlns:a14="http://schemas.microsoft.com/office/drawing/2010/main" val="0"/>
              </a:ext>
            </a:extLst>
          </a:blip>
          <a:srcRect l="2678" t="2044" r="3042" b="2675"/>
          <a:stretch/>
        </p:blipFill>
        <p:spPr>
          <a:xfrm>
            <a:off x="6636943" y="1921163"/>
            <a:ext cx="5386035" cy="4082473"/>
          </a:xfrm>
          <a:prstGeom prst="rect">
            <a:avLst/>
          </a:prstGeom>
        </p:spPr>
      </p:pic>
      <p:pic>
        <p:nvPicPr>
          <p:cNvPr id="4" name="Graphic 41" descr="Cell Tower with solid fill">
            <a:extLst>
              <a:ext uri="{FF2B5EF4-FFF2-40B4-BE49-F238E27FC236}">
                <a16:creationId xmlns:a16="http://schemas.microsoft.com/office/drawing/2014/main" id="{ACB824BE-E43E-AA37-DFEB-A3C599C1C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9478" y="623336"/>
            <a:ext cx="799579" cy="810017"/>
          </a:xfrm>
          <a:prstGeom prst="rect">
            <a:avLst/>
          </a:prstGeom>
        </p:spPr>
      </p:pic>
      <p:sp>
        <p:nvSpPr>
          <p:cNvPr id="14" name="Slide Number Placeholder 13">
            <a:extLst>
              <a:ext uri="{FF2B5EF4-FFF2-40B4-BE49-F238E27FC236}">
                <a16:creationId xmlns:a16="http://schemas.microsoft.com/office/drawing/2014/main" id="{3C2083CA-EC13-8195-5D05-EE8BB8342541}"/>
              </a:ext>
            </a:extLst>
          </p:cNvPr>
          <p:cNvSpPr>
            <a:spLocks noGrp="1"/>
          </p:cNvSpPr>
          <p:nvPr>
            <p:ph type="sldNum" sz="quarter" idx="12"/>
          </p:nvPr>
        </p:nvSpPr>
        <p:spPr/>
        <p:txBody>
          <a:bodyPr/>
          <a:lstStyle/>
          <a:p>
            <a:fld id="{189B8610-544B-401D-A9A8-148ABA45F4C4}" type="slidenum">
              <a:rPr lang="en-US" smtClean="0"/>
              <a:t>24</a:t>
            </a:fld>
            <a:endParaRPr lang="en-US"/>
          </a:p>
        </p:txBody>
      </p:sp>
      <p:grpSp>
        <p:nvGrpSpPr>
          <p:cNvPr id="16" name="Group 15">
            <a:extLst>
              <a:ext uri="{FF2B5EF4-FFF2-40B4-BE49-F238E27FC236}">
                <a16:creationId xmlns:a16="http://schemas.microsoft.com/office/drawing/2014/main" id="{3EC43D93-532C-ACBA-33B2-98E9C15658BC}"/>
              </a:ext>
            </a:extLst>
          </p:cNvPr>
          <p:cNvGrpSpPr/>
          <p:nvPr/>
        </p:nvGrpSpPr>
        <p:grpSpPr>
          <a:xfrm>
            <a:off x="258057" y="433941"/>
            <a:ext cx="1212334" cy="1187090"/>
            <a:chOff x="5798783" y="4134076"/>
            <a:chExt cx="1212334" cy="1187090"/>
          </a:xfrm>
        </p:grpSpPr>
        <p:grpSp>
          <p:nvGrpSpPr>
            <p:cNvPr id="17" name="Group 16">
              <a:extLst>
                <a:ext uri="{FF2B5EF4-FFF2-40B4-BE49-F238E27FC236}">
                  <a16:creationId xmlns:a16="http://schemas.microsoft.com/office/drawing/2014/main" id="{A4E44E85-D18C-8E52-3054-78CF76E27F47}"/>
                </a:ext>
              </a:extLst>
            </p:cNvPr>
            <p:cNvGrpSpPr/>
            <p:nvPr/>
          </p:nvGrpSpPr>
          <p:grpSpPr>
            <a:xfrm>
              <a:off x="5798783" y="4134076"/>
              <a:ext cx="1212334" cy="1187090"/>
              <a:chOff x="533401" y="475766"/>
              <a:chExt cx="1127760" cy="1104277"/>
            </a:xfrm>
          </p:grpSpPr>
          <p:pic>
            <p:nvPicPr>
              <p:cNvPr id="19" name="Graphic 18" descr="Alien Face with solid fill">
                <a:extLst>
                  <a:ext uri="{FF2B5EF4-FFF2-40B4-BE49-F238E27FC236}">
                    <a16:creationId xmlns:a16="http://schemas.microsoft.com/office/drawing/2014/main" id="{5B79F742-4B9D-7D5F-1FF5-CF71A32345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0" name="Oval 19">
                <a:extLst>
                  <a:ext uri="{FF2B5EF4-FFF2-40B4-BE49-F238E27FC236}">
                    <a16:creationId xmlns:a16="http://schemas.microsoft.com/office/drawing/2014/main" id="{A661E3BD-9B2D-0E96-5088-B15DB2C77597}"/>
                  </a:ext>
                </a:extLst>
              </p:cNvPr>
              <p:cNvSpPr/>
              <p:nvPr/>
            </p:nvSpPr>
            <p:spPr>
              <a:xfrm>
                <a:off x="818696" y="727267"/>
                <a:ext cx="568144" cy="602281"/>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8" name="Picture 10">
              <a:extLst>
                <a:ext uri="{FF2B5EF4-FFF2-40B4-BE49-F238E27FC236}">
                  <a16:creationId xmlns:a16="http://schemas.microsoft.com/office/drawing/2014/main" id="{1A9300DA-B0AF-BD03-2E0E-86212AEFB95F}"/>
                </a:ext>
              </a:extLst>
            </p:cNvPr>
            <p:cNvPicPr>
              <a:picLocks noChangeAspect="1" noChangeArrowheads="1"/>
            </p:cNvPicPr>
            <p:nvPr/>
          </p:nvPicPr>
          <p:blipFill rotWithShape="1">
            <a:blip r:embed="rId8">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158316"/>
      </p:ext>
    </p:extLst>
  </p:cSld>
  <p:clrMapOvr>
    <a:masterClrMapping/>
  </p:clrMapOvr>
  <p:transition spd="slow" advClick="0" advTm="12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C3559D6-B0FD-A7EC-29F4-900CCFFEFDB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descr="A picture containing floor&#10;&#10;Description automatically generated">
            <a:extLst>
              <a:ext uri="{FF2B5EF4-FFF2-40B4-BE49-F238E27FC236}">
                <a16:creationId xmlns:a16="http://schemas.microsoft.com/office/drawing/2014/main" id="{8F883D71-D5DC-CF35-652E-79BB8C4C55D2}"/>
              </a:ext>
            </a:extLst>
          </p:cNvPr>
          <p:cNvPicPr>
            <a:picLocks noChangeAspect="1"/>
          </p:cNvPicPr>
          <p:nvPr/>
        </p:nvPicPr>
        <p:blipFill>
          <a:blip r:embed="rId2"/>
          <a:stretch>
            <a:fillRect/>
          </a:stretch>
        </p:blipFill>
        <p:spPr>
          <a:xfrm>
            <a:off x="549058" y="4396438"/>
            <a:ext cx="3306871" cy="1635041"/>
          </a:xfrm>
          <a:prstGeom prst="rect">
            <a:avLst/>
          </a:prstGeom>
        </p:spPr>
      </p:pic>
      <p:pic>
        <p:nvPicPr>
          <p:cNvPr id="2" name="Picture 8" descr="A picture containing text, outdoor, truck, sky&#10;&#10;Description automatically generated">
            <a:extLst>
              <a:ext uri="{FF2B5EF4-FFF2-40B4-BE49-F238E27FC236}">
                <a16:creationId xmlns:a16="http://schemas.microsoft.com/office/drawing/2014/main" id="{776AA1F5-16D7-E298-8C0C-85CFF925E48A}"/>
              </a:ext>
            </a:extLst>
          </p:cNvPr>
          <p:cNvPicPr>
            <a:picLocks noChangeAspect="1"/>
          </p:cNvPicPr>
          <p:nvPr/>
        </p:nvPicPr>
        <p:blipFill>
          <a:blip r:embed="rId3"/>
          <a:stretch>
            <a:fillRect/>
          </a:stretch>
        </p:blipFill>
        <p:spPr>
          <a:xfrm>
            <a:off x="549058" y="1720225"/>
            <a:ext cx="3172381" cy="1559522"/>
          </a:xfrm>
          <a:prstGeom prst="rect">
            <a:avLst/>
          </a:prstGeom>
        </p:spPr>
      </p:pic>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5670712" y="37039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16845F99-E045-E66A-B6EA-506039B9DA11}"/>
              </a:ext>
            </a:extLst>
          </p:cNvPr>
          <p:cNvSpPr txBox="1"/>
          <p:nvPr/>
        </p:nvSpPr>
        <p:spPr>
          <a:xfrm>
            <a:off x="4431289" y="3336182"/>
            <a:ext cx="3261779" cy="623248"/>
          </a:xfrm>
          <a:prstGeom prst="rect">
            <a:avLst/>
          </a:prstGeom>
          <a:noFill/>
        </p:spPr>
        <p:txBody>
          <a:bodyPr wrap="square" lIns="91440" tIns="45720" rIns="91440" bIns="45720" rtlCol="0" anchor="t">
            <a:spAutoFit/>
          </a:bodyPr>
          <a:lstStyle/>
          <a:p>
            <a:pPr algn="just"/>
            <a:r>
              <a:rPr lang="en-US" sz="1100">
                <a:ea typeface="+mn-lt"/>
                <a:cs typeface="+mn-lt"/>
              </a:rPr>
              <a:t>Integrated system and web-based application to provide real-time information to users on optimal transit routes and transit options.</a:t>
            </a:r>
            <a:endParaRPr lang="en-US" sz="1100">
              <a:cs typeface="Calibri"/>
            </a:endParaRPr>
          </a:p>
        </p:txBody>
      </p:sp>
      <p:sp>
        <p:nvSpPr>
          <p:cNvPr id="7" name="TextBox 6">
            <a:extLst>
              <a:ext uri="{FF2B5EF4-FFF2-40B4-BE49-F238E27FC236}">
                <a16:creationId xmlns:a16="http://schemas.microsoft.com/office/drawing/2014/main" id="{1EC51B0C-686F-7D6A-AC3A-48023DE4EBA4}"/>
              </a:ext>
            </a:extLst>
          </p:cNvPr>
          <p:cNvSpPr txBox="1"/>
          <p:nvPr/>
        </p:nvSpPr>
        <p:spPr>
          <a:xfrm>
            <a:off x="8304856" y="3334653"/>
            <a:ext cx="3208367" cy="446276"/>
          </a:xfrm>
          <a:prstGeom prst="rect">
            <a:avLst/>
          </a:prstGeom>
          <a:noFill/>
        </p:spPr>
        <p:txBody>
          <a:bodyPr wrap="square" lIns="91440" tIns="45720" rIns="91440" bIns="45720" rtlCol="0" anchor="t">
            <a:spAutoFit/>
          </a:bodyPr>
          <a:lstStyle/>
          <a:p>
            <a:pPr algn="just"/>
            <a:r>
              <a:rPr lang="en-US" sz="1100">
                <a:ea typeface="+mn-lt"/>
                <a:cs typeface="+mn-lt"/>
              </a:rPr>
              <a:t>Railroads and trains to transport cargo as opposed to human passengers. </a:t>
            </a:r>
            <a:endParaRPr lang="en-US" sz="1100"/>
          </a:p>
        </p:txBody>
      </p:sp>
      <p:sp>
        <p:nvSpPr>
          <p:cNvPr id="8" name="TextBox 7">
            <a:extLst>
              <a:ext uri="{FF2B5EF4-FFF2-40B4-BE49-F238E27FC236}">
                <a16:creationId xmlns:a16="http://schemas.microsoft.com/office/drawing/2014/main" id="{F2154E00-36E7-BAF1-2E42-301187C1AD6F}"/>
              </a:ext>
            </a:extLst>
          </p:cNvPr>
          <p:cNvSpPr txBox="1"/>
          <p:nvPr/>
        </p:nvSpPr>
        <p:spPr>
          <a:xfrm>
            <a:off x="446192" y="6073641"/>
            <a:ext cx="3404306" cy="446276"/>
          </a:xfrm>
          <a:prstGeom prst="rect">
            <a:avLst/>
          </a:prstGeom>
          <a:solidFill>
            <a:schemeClr val="bg1"/>
          </a:solidFill>
        </p:spPr>
        <p:txBody>
          <a:bodyPr wrap="square" lIns="91440" tIns="45720" rIns="91440" bIns="45720" rtlCol="0" anchor="t">
            <a:spAutoFit/>
          </a:bodyPr>
          <a:lstStyle/>
          <a:p>
            <a:pPr algn="just"/>
            <a:r>
              <a:rPr lang="en-US" sz="1100">
                <a:ea typeface="+mn-lt"/>
                <a:cs typeface="+mn-lt"/>
              </a:rPr>
              <a:t>The distribution of freight by all modes of transportation, including marine, air, rail, and truck.</a:t>
            </a:r>
            <a:endParaRPr lang="en-US" sz="1100">
              <a:cs typeface="Calibri"/>
            </a:endParaRPr>
          </a:p>
        </p:txBody>
      </p:sp>
      <p:grpSp>
        <p:nvGrpSpPr>
          <p:cNvPr id="11" name="Group 10">
            <a:extLst>
              <a:ext uri="{FF2B5EF4-FFF2-40B4-BE49-F238E27FC236}">
                <a16:creationId xmlns:a16="http://schemas.microsoft.com/office/drawing/2014/main" id="{EC2AA23F-310F-B875-BC73-FC0E6EF9A066}"/>
              </a:ext>
            </a:extLst>
          </p:cNvPr>
          <p:cNvGrpSpPr/>
          <p:nvPr/>
        </p:nvGrpSpPr>
        <p:grpSpPr>
          <a:xfrm>
            <a:off x="548376" y="4090340"/>
            <a:ext cx="3305552" cy="381573"/>
            <a:chOff x="9249335" y="1653548"/>
            <a:chExt cx="2686472" cy="320736"/>
          </a:xfrm>
          <a:solidFill>
            <a:srgbClr val="002060"/>
          </a:solidFill>
        </p:grpSpPr>
        <p:sp>
          <p:nvSpPr>
            <p:cNvPr id="12" name="Rectangle 11">
              <a:extLst>
                <a:ext uri="{FF2B5EF4-FFF2-40B4-BE49-F238E27FC236}">
                  <a16:creationId xmlns:a16="http://schemas.microsoft.com/office/drawing/2014/main" id="{C10FBF5D-83DF-5C81-5326-F3AEDE78EEC4}"/>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2ABFDC-B55D-73DA-9E02-F714126AB242}"/>
                </a:ext>
              </a:extLst>
            </p:cNvPr>
            <p:cNvSpPr txBox="1"/>
            <p:nvPr/>
          </p:nvSpPr>
          <p:spPr>
            <a:xfrm>
              <a:off x="9249335" y="1653548"/>
              <a:ext cx="2683684" cy="284575"/>
            </a:xfrm>
            <a:prstGeom prst="rect">
              <a:avLst/>
            </a:prstGeom>
            <a:grpFill/>
          </p:spPr>
          <p:txBody>
            <a:bodyPr wrap="square" lIns="91440" tIns="45720" rIns="91440" bIns="45720" anchor="t">
              <a:spAutoFit/>
            </a:bodyPr>
            <a:lstStyle/>
            <a:p>
              <a:r>
                <a:rPr lang="en-US" sz="1600" b="1">
                  <a:solidFill>
                    <a:schemeClr val="bg1"/>
                  </a:solidFill>
                </a:rPr>
                <a:t>Goods Movement</a:t>
              </a:r>
              <a:endParaRPr lang="en-US">
                <a:solidFill>
                  <a:schemeClr val="bg1"/>
                </a:solidFill>
              </a:endParaRPr>
            </a:p>
          </p:txBody>
        </p:sp>
      </p:grpSp>
      <p:sp>
        <p:nvSpPr>
          <p:cNvPr id="17" name="Rectangle 16">
            <a:extLst>
              <a:ext uri="{FF2B5EF4-FFF2-40B4-BE49-F238E27FC236}">
                <a16:creationId xmlns:a16="http://schemas.microsoft.com/office/drawing/2014/main" id="{3AB4FACF-845F-5FD4-8B50-92F539FDFC43}"/>
              </a:ext>
            </a:extLst>
          </p:cNvPr>
          <p:cNvSpPr/>
          <p:nvPr/>
        </p:nvSpPr>
        <p:spPr>
          <a:xfrm>
            <a:off x="8360305" y="1411344"/>
            <a:ext cx="3164896" cy="38565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AE86F7E-E34F-C457-BA6C-1FD66D11E3A9}"/>
              </a:ext>
            </a:extLst>
          </p:cNvPr>
          <p:cNvGrpSpPr/>
          <p:nvPr/>
        </p:nvGrpSpPr>
        <p:grpSpPr>
          <a:xfrm>
            <a:off x="545074" y="1425602"/>
            <a:ext cx="3176365" cy="378822"/>
            <a:chOff x="9257819" y="1654900"/>
            <a:chExt cx="2677988" cy="319384"/>
          </a:xfrm>
          <a:solidFill>
            <a:srgbClr val="002060"/>
          </a:solidFill>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85435"/>
            </a:xfrm>
            <a:prstGeom prst="rect">
              <a:avLst/>
            </a:prstGeom>
            <a:grpFill/>
          </p:spPr>
          <p:txBody>
            <a:bodyPr wrap="square" lIns="91440" tIns="45720" rIns="91440" bIns="45720" anchor="t">
              <a:spAutoFit/>
            </a:bodyPr>
            <a:lstStyle/>
            <a:p>
              <a:r>
                <a:rPr lang="en-US" sz="1600" b="1">
                  <a:solidFill>
                    <a:schemeClr val="bg1"/>
                  </a:solidFill>
                </a:rPr>
                <a:t>ZET Truck Programs</a:t>
              </a:r>
              <a:endParaRPr lang="en-US">
                <a:solidFill>
                  <a:schemeClr val="bg1"/>
                </a:solidFill>
              </a:endParaRPr>
            </a:p>
          </p:txBody>
        </p:sp>
      </p:grpSp>
      <p:sp>
        <p:nvSpPr>
          <p:cNvPr id="27" name="Rectangle 26">
            <a:extLst>
              <a:ext uri="{FF2B5EF4-FFF2-40B4-BE49-F238E27FC236}">
                <a16:creationId xmlns:a16="http://schemas.microsoft.com/office/drawing/2014/main" id="{2B26D36B-1530-030F-1E75-B749491B38E6}"/>
              </a:ext>
            </a:extLst>
          </p:cNvPr>
          <p:cNvSpPr/>
          <p:nvPr/>
        </p:nvSpPr>
        <p:spPr>
          <a:xfrm>
            <a:off x="4498596" y="1408123"/>
            <a:ext cx="3170149" cy="3862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2D0C8BC-7149-4A63-EE2D-A8937E1EFC9A}"/>
              </a:ext>
            </a:extLst>
          </p:cNvPr>
          <p:cNvSpPr txBox="1"/>
          <p:nvPr/>
        </p:nvSpPr>
        <p:spPr>
          <a:xfrm>
            <a:off x="446191" y="3294034"/>
            <a:ext cx="3361332" cy="430887"/>
          </a:xfrm>
          <a:prstGeom prst="rect">
            <a:avLst/>
          </a:prstGeom>
          <a:noFill/>
        </p:spPr>
        <p:txBody>
          <a:bodyPr wrap="square" lIns="91440" tIns="45720" rIns="91440" bIns="45720" rtlCol="0" anchor="t">
            <a:spAutoFit/>
          </a:bodyPr>
          <a:lstStyle/>
          <a:p>
            <a:pPr algn="just"/>
            <a:r>
              <a:rPr lang="en-US" sz="1100">
                <a:ea typeface="+mn-lt"/>
                <a:cs typeface="+mn-lt"/>
              </a:rPr>
              <a:t>Trucks or vehicles that produce no tailpipe emissions of criteria pollutants.</a:t>
            </a:r>
            <a:endParaRPr lang="en-US" sz="1600"/>
          </a:p>
        </p:txBody>
      </p:sp>
      <p:sp>
        <p:nvSpPr>
          <p:cNvPr id="30" name="TextBox 29">
            <a:extLst>
              <a:ext uri="{FF2B5EF4-FFF2-40B4-BE49-F238E27FC236}">
                <a16:creationId xmlns:a16="http://schemas.microsoft.com/office/drawing/2014/main" id="{7868F05C-9511-F412-FA13-EC231C4E719F}"/>
              </a:ext>
            </a:extLst>
          </p:cNvPr>
          <p:cNvSpPr txBox="1"/>
          <p:nvPr/>
        </p:nvSpPr>
        <p:spPr>
          <a:xfrm>
            <a:off x="4427497" y="6060518"/>
            <a:ext cx="3171966" cy="600164"/>
          </a:xfrm>
          <a:prstGeom prst="rect">
            <a:avLst/>
          </a:prstGeom>
          <a:noFill/>
        </p:spPr>
        <p:txBody>
          <a:bodyPr wrap="square" lIns="91440" tIns="45720" rIns="91440" bIns="45720" rtlCol="0" anchor="t">
            <a:spAutoFit/>
          </a:bodyPr>
          <a:lstStyle/>
          <a:p>
            <a:pPr algn="just"/>
            <a:r>
              <a:rPr lang="en-US" sz="1100">
                <a:ea typeface="+mn-lt"/>
                <a:cs typeface="+mn-lt"/>
              </a:rPr>
              <a:t>A communications process that transmits two or more streaming digital signals over a common channel.</a:t>
            </a:r>
            <a:endParaRPr lang="en-US" sz="1100"/>
          </a:p>
        </p:txBody>
      </p:sp>
      <p:sp>
        <p:nvSpPr>
          <p:cNvPr id="34" name="Rectangle 33">
            <a:extLst>
              <a:ext uri="{FF2B5EF4-FFF2-40B4-BE49-F238E27FC236}">
                <a16:creationId xmlns:a16="http://schemas.microsoft.com/office/drawing/2014/main" id="{531AE24C-B96D-D9A5-AF4D-6951C9D83D2F}"/>
              </a:ext>
            </a:extLst>
          </p:cNvPr>
          <p:cNvSpPr/>
          <p:nvPr/>
        </p:nvSpPr>
        <p:spPr>
          <a:xfrm>
            <a:off x="4469716" y="4073928"/>
            <a:ext cx="3170149" cy="3780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F1D13D3-D679-8DE8-7E3E-FA762372C905}"/>
              </a:ext>
            </a:extLst>
          </p:cNvPr>
          <p:cNvSpPr txBox="1"/>
          <p:nvPr/>
        </p:nvSpPr>
        <p:spPr>
          <a:xfrm>
            <a:off x="8270982" y="6073641"/>
            <a:ext cx="3254219" cy="430887"/>
          </a:xfrm>
          <a:prstGeom prst="rect">
            <a:avLst/>
          </a:prstGeom>
          <a:noFill/>
        </p:spPr>
        <p:txBody>
          <a:bodyPr wrap="square" lIns="91440" tIns="45720" rIns="91440" bIns="45720" rtlCol="0" anchor="t">
            <a:spAutoFit/>
          </a:bodyPr>
          <a:lstStyle/>
          <a:p>
            <a:pPr algn="just"/>
            <a:r>
              <a:rPr lang="en-US" sz="1100">
                <a:ea typeface="+mn-lt"/>
                <a:cs typeface="+mn-lt"/>
              </a:rPr>
              <a:t>A rail facility in which cargo is transferred from drayage truck </a:t>
            </a:r>
            <a:r>
              <a:rPr lang="en-US" sz="1100">
                <a:effectLst/>
                <a:ea typeface="+mn-lt"/>
                <a:cs typeface="+mn-lt"/>
              </a:rPr>
              <a:t>to </a:t>
            </a:r>
            <a:r>
              <a:rPr lang="en-US" sz="1100">
                <a:ea typeface="+mn-lt"/>
                <a:cs typeface="+mn-lt"/>
              </a:rPr>
              <a:t>train or vice-versa</a:t>
            </a:r>
            <a:r>
              <a:rPr lang="en-US" sz="1100">
                <a:effectLst/>
                <a:ea typeface="+mn-lt"/>
                <a:cs typeface="+mn-lt"/>
              </a:rPr>
              <a:t>.</a:t>
            </a:r>
            <a:endParaRPr lang="en-US" sz="1100">
              <a:ea typeface="+mn-lt"/>
              <a:cs typeface="+mn-lt"/>
            </a:endParaRPr>
          </a:p>
        </p:txBody>
      </p:sp>
      <p:sp>
        <p:nvSpPr>
          <p:cNvPr id="40" name="Rectangle 39">
            <a:extLst>
              <a:ext uri="{FF2B5EF4-FFF2-40B4-BE49-F238E27FC236}">
                <a16:creationId xmlns:a16="http://schemas.microsoft.com/office/drawing/2014/main" id="{DA8F1DB0-047A-78CF-10D4-CCB60B9CA830}"/>
              </a:ext>
            </a:extLst>
          </p:cNvPr>
          <p:cNvSpPr/>
          <p:nvPr/>
        </p:nvSpPr>
        <p:spPr>
          <a:xfrm>
            <a:off x="8348327" y="4086850"/>
            <a:ext cx="3164896" cy="37745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3E128B3C-5827-60CD-EFF8-78368AF0A1E2}"/>
              </a:ext>
            </a:extLst>
          </p:cNvPr>
          <p:cNvSpPr txBox="1"/>
          <p:nvPr/>
        </p:nvSpPr>
        <p:spPr>
          <a:xfrm>
            <a:off x="4494756" y="1402918"/>
            <a:ext cx="3161062" cy="338554"/>
          </a:xfrm>
          <a:prstGeom prst="rect">
            <a:avLst/>
          </a:prstGeom>
          <a:solidFill>
            <a:srgbClr val="002060"/>
          </a:solidFill>
        </p:spPr>
        <p:txBody>
          <a:bodyPr wrap="square" lIns="91440" tIns="45720" rIns="91440" bIns="45720" anchor="t">
            <a:spAutoFit/>
          </a:bodyPr>
          <a:lstStyle/>
          <a:p>
            <a:r>
              <a:rPr lang="en-US" sz="1600" b="1">
                <a:solidFill>
                  <a:schemeClr val="bg1"/>
                </a:solidFill>
                <a:cs typeface="Calibri"/>
              </a:rPr>
              <a:t>ITS</a:t>
            </a:r>
            <a:endParaRPr lang="en-US"/>
          </a:p>
        </p:txBody>
      </p:sp>
      <p:sp>
        <p:nvSpPr>
          <p:cNvPr id="56" name="TextBox 55">
            <a:extLst>
              <a:ext uri="{FF2B5EF4-FFF2-40B4-BE49-F238E27FC236}">
                <a16:creationId xmlns:a16="http://schemas.microsoft.com/office/drawing/2014/main" id="{9E01A2BD-45EA-C4BB-1A6E-932BE8640EB0}"/>
              </a:ext>
            </a:extLst>
          </p:cNvPr>
          <p:cNvSpPr txBox="1"/>
          <p:nvPr/>
        </p:nvSpPr>
        <p:spPr>
          <a:xfrm>
            <a:off x="8349866" y="1418148"/>
            <a:ext cx="3166183" cy="338554"/>
          </a:xfrm>
          <a:prstGeom prst="rect">
            <a:avLst/>
          </a:prstGeom>
          <a:solidFill>
            <a:srgbClr val="002060"/>
          </a:solidFill>
        </p:spPr>
        <p:txBody>
          <a:bodyPr wrap="square" lIns="91440" tIns="45720" rIns="91440" bIns="45720" anchor="t">
            <a:spAutoFit/>
          </a:bodyPr>
          <a:lstStyle/>
          <a:p>
            <a:r>
              <a:rPr lang="en-US" sz="1600" b="1">
                <a:solidFill>
                  <a:schemeClr val="bg1"/>
                </a:solidFill>
                <a:ea typeface="+mn-lt"/>
                <a:cs typeface="+mn-lt"/>
              </a:rPr>
              <a:t>Freight Rail</a:t>
            </a:r>
            <a:endParaRPr lang="en-US" sz="1600" b="1">
              <a:solidFill>
                <a:schemeClr val="bg1"/>
              </a:solidFill>
              <a:cs typeface="Calibri"/>
            </a:endParaRPr>
          </a:p>
        </p:txBody>
      </p:sp>
      <p:sp>
        <p:nvSpPr>
          <p:cNvPr id="57" name="TextBox 56">
            <a:extLst>
              <a:ext uri="{FF2B5EF4-FFF2-40B4-BE49-F238E27FC236}">
                <a16:creationId xmlns:a16="http://schemas.microsoft.com/office/drawing/2014/main" id="{FDDFBE0A-64D0-3D95-1A68-9F52A06DE0C8}"/>
              </a:ext>
            </a:extLst>
          </p:cNvPr>
          <p:cNvSpPr txBox="1"/>
          <p:nvPr/>
        </p:nvSpPr>
        <p:spPr>
          <a:xfrm>
            <a:off x="8356948" y="4082713"/>
            <a:ext cx="3156275" cy="338554"/>
          </a:xfrm>
          <a:prstGeom prst="rect">
            <a:avLst/>
          </a:prstGeom>
          <a:solidFill>
            <a:srgbClr val="002060"/>
          </a:solidFill>
        </p:spPr>
        <p:txBody>
          <a:bodyPr wrap="square" lIns="91440" tIns="45720" rIns="91440" bIns="45720" anchor="t">
            <a:spAutoFit/>
          </a:bodyPr>
          <a:lstStyle/>
          <a:p>
            <a:r>
              <a:rPr lang="en-US" sz="1600" b="1">
                <a:solidFill>
                  <a:schemeClr val="bg1"/>
                </a:solidFill>
                <a:cs typeface="Calibri"/>
              </a:rPr>
              <a:t>Ports</a:t>
            </a:r>
          </a:p>
        </p:txBody>
      </p:sp>
      <p:sp>
        <p:nvSpPr>
          <p:cNvPr id="58" name="TextBox 57">
            <a:extLst>
              <a:ext uri="{FF2B5EF4-FFF2-40B4-BE49-F238E27FC236}">
                <a16:creationId xmlns:a16="http://schemas.microsoft.com/office/drawing/2014/main" id="{FB989C98-3EB3-32B8-F05B-A1D701B658D2}"/>
              </a:ext>
            </a:extLst>
          </p:cNvPr>
          <p:cNvSpPr txBox="1"/>
          <p:nvPr/>
        </p:nvSpPr>
        <p:spPr>
          <a:xfrm>
            <a:off x="4469716" y="4065389"/>
            <a:ext cx="3171966" cy="338554"/>
          </a:xfrm>
          <a:prstGeom prst="rect">
            <a:avLst/>
          </a:prstGeom>
          <a:solidFill>
            <a:srgbClr val="002060"/>
          </a:solidFill>
        </p:spPr>
        <p:txBody>
          <a:bodyPr wrap="square" lIns="91440" tIns="45720" rIns="91440" bIns="45720" anchor="t">
            <a:spAutoFit/>
          </a:bodyPr>
          <a:lstStyle/>
          <a:p>
            <a:r>
              <a:rPr lang="en-US" sz="1600" b="1">
                <a:solidFill>
                  <a:schemeClr val="bg1"/>
                </a:solidFill>
              </a:rPr>
              <a:t>TDM</a:t>
            </a:r>
            <a:endParaRPr lang="en-US"/>
          </a:p>
        </p:txBody>
      </p:sp>
      <p:grpSp>
        <p:nvGrpSpPr>
          <p:cNvPr id="26" name="Group 25">
            <a:extLst>
              <a:ext uri="{FF2B5EF4-FFF2-40B4-BE49-F238E27FC236}">
                <a16:creationId xmlns:a16="http://schemas.microsoft.com/office/drawing/2014/main" id="{9C6BEC7F-7188-BA1D-3277-E183E7C55A04}"/>
              </a:ext>
            </a:extLst>
          </p:cNvPr>
          <p:cNvGrpSpPr/>
          <p:nvPr/>
        </p:nvGrpSpPr>
        <p:grpSpPr>
          <a:xfrm>
            <a:off x="253385" y="189113"/>
            <a:ext cx="1212334" cy="1187090"/>
            <a:chOff x="5798783" y="2167691"/>
            <a:chExt cx="1212334" cy="1187090"/>
          </a:xfrm>
        </p:grpSpPr>
        <p:grpSp>
          <p:nvGrpSpPr>
            <p:cNvPr id="3" name="Group 2">
              <a:extLst>
                <a:ext uri="{FF2B5EF4-FFF2-40B4-BE49-F238E27FC236}">
                  <a16:creationId xmlns:a16="http://schemas.microsoft.com/office/drawing/2014/main" id="{B16328E4-9FED-9FAC-608A-E5AD725EEF5E}"/>
                </a:ext>
              </a:extLst>
            </p:cNvPr>
            <p:cNvGrpSpPr/>
            <p:nvPr/>
          </p:nvGrpSpPr>
          <p:grpSpPr>
            <a:xfrm>
              <a:off x="5798783" y="2167691"/>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FEDC7318-F3A7-03DD-815E-25ECCE8DE3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8" name="Oval 17">
                <a:extLst>
                  <a:ext uri="{FF2B5EF4-FFF2-40B4-BE49-F238E27FC236}">
                    <a16:creationId xmlns:a16="http://schemas.microsoft.com/office/drawing/2014/main" id="{7FDEE9FE-AAF1-8F4E-9058-D252C31C0B66}"/>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CC9EEB1-6241-44D5-3ACF-BD84839083B3}"/>
                </a:ext>
              </a:extLst>
            </p:cNvPr>
            <p:cNvPicPr>
              <a:picLocks noChangeAspect="1"/>
            </p:cNvPicPr>
            <p:nvPr/>
          </p:nvPicPr>
          <p:blipFill>
            <a:blip r:embed="rId6">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39" name="Title 1">
            <a:extLst>
              <a:ext uri="{FF2B5EF4-FFF2-40B4-BE49-F238E27FC236}">
                <a16:creationId xmlns:a16="http://schemas.microsoft.com/office/drawing/2014/main" id="{4707CE57-D868-01A5-DC9C-B576E7D6D6BC}"/>
              </a:ext>
            </a:extLst>
          </p:cNvPr>
          <p:cNvSpPr txBox="1">
            <a:spLocks/>
          </p:cNvSpPr>
          <p:nvPr/>
        </p:nvSpPr>
        <p:spPr>
          <a:xfrm>
            <a:off x="1349447" y="174772"/>
            <a:ext cx="4386335" cy="118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latin typeface="Calibri"/>
                <a:ea typeface="Calibri" panose="020F0502020204030204" pitchFamily="34" charset="0"/>
                <a:cs typeface="Arial"/>
              </a:rPr>
              <a:t>TYPE: GOODS MOVEMENT</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endParaRPr lang="en-US" sz="2400" b="1">
              <a:latin typeface="Calibri"/>
              <a:cs typeface="Arial"/>
            </a:endParaRPr>
          </a:p>
        </p:txBody>
      </p:sp>
      <p:pic>
        <p:nvPicPr>
          <p:cNvPr id="14" name="Picture 14">
            <a:extLst>
              <a:ext uri="{FF2B5EF4-FFF2-40B4-BE49-F238E27FC236}">
                <a16:creationId xmlns:a16="http://schemas.microsoft.com/office/drawing/2014/main" id="{A3360A4B-14D0-F9A9-9FB1-C82AD2389890}"/>
              </a:ext>
            </a:extLst>
          </p:cNvPr>
          <p:cNvPicPr>
            <a:picLocks noChangeAspect="1"/>
          </p:cNvPicPr>
          <p:nvPr/>
        </p:nvPicPr>
        <p:blipFill rotWithShape="1">
          <a:blip r:embed="rId8"/>
          <a:srcRect t="14244"/>
          <a:stretch/>
        </p:blipFill>
        <p:spPr>
          <a:xfrm>
            <a:off x="4469716" y="4396438"/>
            <a:ext cx="3713732" cy="1635041"/>
          </a:xfrm>
          <a:prstGeom prst="rect">
            <a:avLst/>
          </a:prstGeom>
        </p:spPr>
      </p:pic>
      <p:pic>
        <p:nvPicPr>
          <p:cNvPr id="15" name="Picture 18">
            <a:extLst>
              <a:ext uri="{FF2B5EF4-FFF2-40B4-BE49-F238E27FC236}">
                <a16:creationId xmlns:a16="http://schemas.microsoft.com/office/drawing/2014/main" id="{41B2EE7B-EEA8-694B-AE2C-85DF7D6C08F8}"/>
              </a:ext>
            </a:extLst>
          </p:cNvPr>
          <p:cNvPicPr>
            <a:picLocks noChangeAspect="1"/>
          </p:cNvPicPr>
          <p:nvPr/>
        </p:nvPicPr>
        <p:blipFill>
          <a:blip r:embed="rId9"/>
          <a:stretch>
            <a:fillRect/>
          </a:stretch>
        </p:blipFill>
        <p:spPr>
          <a:xfrm>
            <a:off x="8346510" y="4412483"/>
            <a:ext cx="3171172" cy="1625736"/>
          </a:xfrm>
          <a:prstGeom prst="rect">
            <a:avLst/>
          </a:prstGeom>
        </p:spPr>
      </p:pic>
      <p:sp>
        <p:nvSpPr>
          <p:cNvPr id="24" name="Slide Number Placeholder 23">
            <a:extLst>
              <a:ext uri="{FF2B5EF4-FFF2-40B4-BE49-F238E27FC236}">
                <a16:creationId xmlns:a16="http://schemas.microsoft.com/office/drawing/2014/main" id="{825DD97F-7685-0D61-652E-6BF0A267603E}"/>
              </a:ext>
            </a:extLst>
          </p:cNvPr>
          <p:cNvSpPr>
            <a:spLocks noGrp="1"/>
          </p:cNvSpPr>
          <p:nvPr>
            <p:ph type="sldNum" sz="quarter" idx="12"/>
          </p:nvPr>
        </p:nvSpPr>
        <p:spPr/>
        <p:txBody>
          <a:bodyPr/>
          <a:lstStyle/>
          <a:p>
            <a:fld id="{189B8610-544B-401D-A9A8-148ABA45F4C4}" type="slidenum">
              <a:rPr lang="en-US" smtClean="0"/>
              <a:t>25</a:t>
            </a:fld>
            <a:endParaRPr lang="en-US"/>
          </a:p>
        </p:txBody>
      </p:sp>
      <p:sp>
        <p:nvSpPr>
          <p:cNvPr id="25" name="Rectangle 24">
            <a:extLst>
              <a:ext uri="{FF2B5EF4-FFF2-40B4-BE49-F238E27FC236}">
                <a16:creationId xmlns:a16="http://schemas.microsoft.com/office/drawing/2014/main" id="{FE610BFB-9FFF-81E1-2247-3645DD59E1E6}"/>
              </a:ext>
            </a:extLst>
          </p:cNvPr>
          <p:cNvSpPr/>
          <p:nvPr/>
        </p:nvSpPr>
        <p:spPr>
          <a:xfrm>
            <a:off x="7213600" y="4412482"/>
            <a:ext cx="385862" cy="1618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descr="A picture containing text, car, sky, outdoor&#10;&#10;Description automatically generated">
            <a:extLst>
              <a:ext uri="{FF2B5EF4-FFF2-40B4-BE49-F238E27FC236}">
                <a16:creationId xmlns:a16="http://schemas.microsoft.com/office/drawing/2014/main" id="{8EDA82BB-FFDE-63CF-9125-A3F9DB0450FA}"/>
              </a:ext>
            </a:extLst>
          </p:cNvPr>
          <p:cNvPicPr>
            <a:picLocks noChangeAspect="1"/>
          </p:cNvPicPr>
          <p:nvPr/>
        </p:nvPicPr>
        <p:blipFill>
          <a:blip r:embed="rId10"/>
          <a:stretch>
            <a:fillRect/>
          </a:stretch>
        </p:blipFill>
        <p:spPr>
          <a:xfrm>
            <a:off x="4494756" y="1741137"/>
            <a:ext cx="3177346" cy="1615425"/>
          </a:xfrm>
          <a:prstGeom prst="rect">
            <a:avLst/>
          </a:prstGeom>
        </p:spPr>
      </p:pic>
      <p:pic>
        <p:nvPicPr>
          <p:cNvPr id="9" name="Picture 9" descr="A train on the railway tracks&#10;&#10;Description automatically generated">
            <a:extLst>
              <a:ext uri="{FF2B5EF4-FFF2-40B4-BE49-F238E27FC236}">
                <a16:creationId xmlns:a16="http://schemas.microsoft.com/office/drawing/2014/main" id="{1BAB3650-AC81-A54C-78B4-4B859D3B1D91}"/>
              </a:ext>
            </a:extLst>
          </p:cNvPr>
          <p:cNvPicPr>
            <a:picLocks noChangeAspect="1"/>
          </p:cNvPicPr>
          <p:nvPr/>
        </p:nvPicPr>
        <p:blipFill>
          <a:blip r:embed="rId11"/>
          <a:stretch>
            <a:fillRect/>
          </a:stretch>
        </p:blipFill>
        <p:spPr>
          <a:xfrm>
            <a:off x="8348143" y="1754797"/>
            <a:ext cx="3177058" cy="1550005"/>
          </a:xfrm>
          <a:prstGeom prst="rect">
            <a:avLst/>
          </a:prstGeom>
        </p:spPr>
      </p:pic>
    </p:spTree>
    <p:extLst>
      <p:ext uri="{BB962C8B-B14F-4D97-AF65-F5344CB8AC3E}">
        <p14:creationId xmlns:p14="http://schemas.microsoft.com/office/powerpoint/2010/main" val="1094021480"/>
      </p:ext>
    </p:extLst>
  </p:cSld>
  <p:clrMapOvr>
    <a:masterClrMapping/>
  </p:clrMapOvr>
  <p:transition spd="slow" advTm="12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89D5-827C-DDB8-35E1-CF515E02F63B}"/>
              </a:ext>
            </a:extLst>
          </p:cNvPr>
          <p:cNvSpPr>
            <a:spLocks noGrp="1"/>
          </p:cNvSpPr>
          <p:nvPr>
            <p:ph type="title"/>
          </p:nvPr>
        </p:nvSpPr>
        <p:spPr/>
        <p:txBody>
          <a:bodyPr/>
          <a:lstStyle/>
          <a:p>
            <a:r>
              <a:rPr lang="en-US"/>
              <a:t>Project Types</a:t>
            </a:r>
          </a:p>
        </p:txBody>
      </p:sp>
      <p:sp>
        <p:nvSpPr>
          <p:cNvPr id="4" name="Slide Number Placeholder 3">
            <a:extLst>
              <a:ext uri="{FF2B5EF4-FFF2-40B4-BE49-F238E27FC236}">
                <a16:creationId xmlns:a16="http://schemas.microsoft.com/office/drawing/2014/main" id="{95F0D38E-7456-4220-0C05-7C8E163F9A4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lowchart: Connector 4">
            <a:extLst>
              <a:ext uri="{FF2B5EF4-FFF2-40B4-BE49-F238E27FC236}">
                <a16:creationId xmlns:a16="http://schemas.microsoft.com/office/drawing/2014/main" id="{3231F4FC-09F2-5548-F234-78ED502F489E}"/>
              </a:ext>
            </a:extLst>
          </p:cNvPr>
          <p:cNvSpPr/>
          <p:nvPr/>
        </p:nvSpPr>
        <p:spPr>
          <a:xfrm>
            <a:off x="8977922" y="2530678"/>
            <a:ext cx="920262" cy="920262"/>
          </a:xfrm>
          <a:prstGeom prst="flowChartConnector">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sp>
        <p:nvSpPr>
          <p:cNvPr id="6" name="Flowchart: Connector 5">
            <a:extLst>
              <a:ext uri="{FF2B5EF4-FFF2-40B4-BE49-F238E27FC236}">
                <a16:creationId xmlns:a16="http://schemas.microsoft.com/office/drawing/2014/main" id="{615BB8F8-5E1A-4534-9EF5-07D6345183E0}"/>
              </a:ext>
            </a:extLst>
          </p:cNvPr>
          <p:cNvSpPr/>
          <p:nvPr/>
        </p:nvSpPr>
        <p:spPr>
          <a:xfrm>
            <a:off x="5550643" y="2521885"/>
            <a:ext cx="920262" cy="920262"/>
          </a:xfrm>
          <a:prstGeom prst="flowChartConnector">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sp>
        <p:nvSpPr>
          <p:cNvPr id="8" name="TextBox 7">
            <a:extLst>
              <a:ext uri="{FF2B5EF4-FFF2-40B4-BE49-F238E27FC236}">
                <a16:creationId xmlns:a16="http://schemas.microsoft.com/office/drawing/2014/main" id="{91DA1FB1-85E0-1EDB-1CE2-C0D7271438F8}"/>
              </a:ext>
            </a:extLst>
          </p:cNvPr>
          <p:cNvSpPr txBox="1"/>
          <p:nvPr/>
        </p:nvSpPr>
        <p:spPr>
          <a:xfrm>
            <a:off x="1806339" y="3527755"/>
            <a:ext cx="2307045"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lt"/>
                <a:cs typeface="Calibri"/>
              </a:rPr>
              <a:t>Truck Programs/ITS</a:t>
            </a: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a:rPr>
              <a:t>  </a:t>
            </a:r>
            <a:endPar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DFCD21DA-44BE-E027-77F0-5DEDCF51D9C8}"/>
              </a:ext>
            </a:extLst>
          </p:cNvPr>
          <p:cNvSpPr txBox="1"/>
          <p:nvPr/>
        </p:nvSpPr>
        <p:spPr>
          <a:xfrm>
            <a:off x="4460071" y="3442147"/>
            <a:ext cx="3271857"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Calibri"/>
              </a:rPr>
              <a:t>Freight Rail, Goods Movement, TDM</a:t>
            </a:r>
            <a:endPar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230294E-C64A-071F-1E04-B938FEA36515}"/>
              </a:ext>
            </a:extLst>
          </p:cNvPr>
          <p:cNvSpPr txBox="1"/>
          <p:nvPr/>
        </p:nvSpPr>
        <p:spPr>
          <a:xfrm>
            <a:off x="8502160" y="3496795"/>
            <a:ext cx="1981200" cy="400110"/>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Calibri"/>
              </a:rPr>
              <a:t>Ports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44988F76-4A2E-594D-EF0A-20CA96D59CF5}"/>
              </a:ext>
            </a:extLst>
          </p:cNvPr>
          <p:cNvSpPr txBox="1">
            <a:spLocks/>
          </p:cNvSpPr>
          <p:nvPr/>
        </p:nvSpPr>
        <p:spPr>
          <a:xfrm>
            <a:off x="1288182" y="1029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a:ea typeface="Calibri" panose="020F0502020204030204" pitchFamily="34" charset="0"/>
                <a:cs typeface="Arial"/>
              </a:rPr>
              <a:t>TYPE: GOODS MOVEMENT</a:t>
            </a:r>
            <a:endParaRPr kumimoji="0" lang="en-US" sz="3600" b="0" i="0" u="none" strike="noStrike" kern="1200" cap="none" spc="0" normalizeH="0" baseline="0" noProof="0">
              <a:ln>
                <a:noFill/>
              </a:ln>
              <a:solidFill>
                <a:srgbClr val="002060"/>
              </a:solidFill>
              <a:effectLst/>
              <a:uLnTx/>
              <a:uFillTx/>
              <a:latin typeface="Calibri Light" panose="020F0302020204030204"/>
              <a:ea typeface="+mj-ea"/>
              <a:cs typeface="Calibri Light"/>
            </a:endParaRPr>
          </a:p>
        </p:txBody>
      </p:sp>
      <p:grpSp>
        <p:nvGrpSpPr>
          <p:cNvPr id="12" name="Group 11">
            <a:extLst>
              <a:ext uri="{FF2B5EF4-FFF2-40B4-BE49-F238E27FC236}">
                <a16:creationId xmlns:a16="http://schemas.microsoft.com/office/drawing/2014/main" id="{6941E34D-9C5F-2D16-BCF4-701AB3FB4C1D}"/>
              </a:ext>
            </a:extLst>
          </p:cNvPr>
          <p:cNvGrpSpPr/>
          <p:nvPr/>
        </p:nvGrpSpPr>
        <p:grpSpPr>
          <a:xfrm>
            <a:off x="192120" y="1103558"/>
            <a:ext cx="1212334" cy="1187090"/>
            <a:chOff x="5798783" y="2167691"/>
            <a:chExt cx="1212334" cy="1187090"/>
          </a:xfrm>
        </p:grpSpPr>
        <p:grpSp>
          <p:nvGrpSpPr>
            <p:cNvPr id="13" name="Group 12">
              <a:extLst>
                <a:ext uri="{FF2B5EF4-FFF2-40B4-BE49-F238E27FC236}">
                  <a16:creationId xmlns:a16="http://schemas.microsoft.com/office/drawing/2014/main" id="{EDA25E86-55A8-838A-F3D0-E6718438E0CA}"/>
                </a:ext>
              </a:extLst>
            </p:cNvPr>
            <p:cNvGrpSpPr/>
            <p:nvPr/>
          </p:nvGrpSpPr>
          <p:grpSpPr>
            <a:xfrm>
              <a:off x="5798783" y="2167691"/>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2F997262-4ABC-4374-42FA-9D619E04CD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054E4EF6-934F-5D03-6738-ACC58D6983F0}"/>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25F7E107-33A9-47FE-A43E-4D54FFC0E1AC}"/>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pic>
        <p:nvPicPr>
          <p:cNvPr id="17" name="Graphic 5" descr="Train Tracks outline">
            <a:extLst>
              <a:ext uri="{FF2B5EF4-FFF2-40B4-BE49-F238E27FC236}">
                <a16:creationId xmlns:a16="http://schemas.microsoft.com/office/drawing/2014/main" id="{DCB11D7F-F0A4-1EBC-5396-70E4F1F1EE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0188" y="2539956"/>
            <a:ext cx="823683" cy="823683"/>
          </a:xfrm>
          <a:prstGeom prst="rect">
            <a:avLst/>
          </a:prstGeom>
        </p:spPr>
      </p:pic>
      <p:sp>
        <p:nvSpPr>
          <p:cNvPr id="18" name="Flowchart: Connector 17">
            <a:extLst>
              <a:ext uri="{FF2B5EF4-FFF2-40B4-BE49-F238E27FC236}">
                <a16:creationId xmlns:a16="http://schemas.microsoft.com/office/drawing/2014/main" id="{C44149F9-4AC5-1F4F-9425-20CF5FA92EF6}"/>
              </a:ext>
            </a:extLst>
          </p:cNvPr>
          <p:cNvSpPr/>
          <p:nvPr/>
        </p:nvSpPr>
        <p:spPr>
          <a:xfrm>
            <a:off x="2558657" y="2519643"/>
            <a:ext cx="920262" cy="920262"/>
          </a:xfrm>
          <a:prstGeom prst="flowChartConnector">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19" name="Graphic 12" descr="Truck with solid fill">
            <a:extLst>
              <a:ext uri="{FF2B5EF4-FFF2-40B4-BE49-F238E27FC236}">
                <a16:creationId xmlns:a16="http://schemas.microsoft.com/office/drawing/2014/main" id="{0C323EB5-04E3-97F3-765B-AF6EB097B9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1759" y="2612691"/>
            <a:ext cx="754630" cy="776503"/>
          </a:xfrm>
          <a:prstGeom prst="rect">
            <a:avLst/>
          </a:prstGeom>
        </p:spPr>
      </p:pic>
      <p:pic>
        <p:nvPicPr>
          <p:cNvPr id="20" name="Graphic 7" descr="Crane with solid fill">
            <a:extLst>
              <a:ext uri="{FF2B5EF4-FFF2-40B4-BE49-F238E27FC236}">
                <a16:creationId xmlns:a16="http://schemas.microsoft.com/office/drawing/2014/main" id="{B51C24BF-483E-E502-8475-7682D10D6A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74302" y="2604437"/>
            <a:ext cx="774007" cy="784757"/>
          </a:xfrm>
          <a:prstGeom prst="rect">
            <a:avLst/>
          </a:prstGeom>
        </p:spPr>
      </p:pic>
      <p:sp>
        <p:nvSpPr>
          <p:cNvPr id="21" name="TextBox 20">
            <a:extLst>
              <a:ext uri="{FF2B5EF4-FFF2-40B4-BE49-F238E27FC236}">
                <a16:creationId xmlns:a16="http://schemas.microsoft.com/office/drawing/2014/main" id="{F0FB27DF-931F-7F2E-F0DF-7812CE680D19}"/>
              </a:ext>
            </a:extLst>
          </p:cNvPr>
          <p:cNvSpPr txBox="1"/>
          <p:nvPr/>
        </p:nvSpPr>
        <p:spPr>
          <a:xfrm>
            <a:off x="1708640" y="3986868"/>
            <a:ext cx="314654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Zero-Emissions Trucks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Zero Emission Infrastructure</a:t>
            </a:r>
          </a:p>
        </p:txBody>
      </p:sp>
      <p:sp>
        <p:nvSpPr>
          <p:cNvPr id="22" name="TextBox 21">
            <a:extLst>
              <a:ext uri="{FF2B5EF4-FFF2-40B4-BE49-F238E27FC236}">
                <a16:creationId xmlns:a16="http://schemas.microsoft.com/office/drawing/2014/main" id="{05D1AE38-2F4B-7215-D35F-9355ED2DDD57}"/>
              </a:ext>
            </a:extLst>
          </p:cNvPr>
          <p:cNvSpPr txBox="1"/>
          <p:nvPr/>
        </p:nvSpPr>
        <p:spPr>
          <a:xfrm>
            <a:off x="5100617" y="4170014"/>
            <a:ext cx="3146549" cy="15465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Freight</a:t>
            </a: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Rail</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Goods movement</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Time Division Multiplexing (TDM)</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Multimodal options</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On Dock Rail Expansion</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Port Railyard</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DA81CB12-8CFC-6890-A5B4-B044ECD26B47}"/>
              </a:ext>
            </a:extLst>
          </p:cNvPr>
          <p:cNvSpPr txBox="1"/>
          <p:nvPr/>
        </p:nvSpPr>
        <p:spPr>
          <a:xfrm>
            <a:off x="8502160" y="3853212"/>
            <a:ext cx="26190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Grade</a:t>
            </a: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Separation</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At-grade crossing</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Container terminal wharf</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Drayage truck movements</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Shore-side power</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Intermodal yards</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On-dock railyard</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grpSp>
        <p:nvGrpSpPr>
          <p:cNvPr id="3" name="Group 2">
            <a:extLst>
              <a:ext uri="{FF2B5EF4-FFF2-40B4-BE49-F238E27FC236}">
                <a16:creationId xmlns:a16="http://schemas.microsoft.com/office/drawing/2014/main" id="{3D85C3E5-5F5A-B74A-40D7-C0B07E4FD4EF}"/>
              </a:ext>
            </a:extLst>
          </p:cNvPr>
          <p:cNvGrpSpPr/>
          <p:nvPr/>
        </p:nvGrpSpPr>
        <p:grpSpPr>
          <a:xfrm>
            <a:off x="6763589" y="1303646"/>
            <a:ext cx="1950686" cy="790154"/>
            <a:chOff x="6036843" y="1028073"/>
            <a:chExt cx="1702000" cy="689420"/>
          </a:xfrm>
        </p:grpSpPr>
        <p:sp>
          <p:nvSpPr>
            <p:cNvPr id="24" name="Flowchart: Connector 23">
              <a:extLst>
                <a:ext uri="{FF2B5EF4-FFF2-40B4-BE49-F238E27FC236}">
                  <a16:creationId xmlns:a16="http://schemas.microsoft.com/office/drawing/2014/main" id="{9A58F784-5657-A6FF-2F57-4A945C80ED69}"/>
                </a:ext>
              </a:extLst>
            </p:cNvPr>
            <p:cNvSpPr/>
            <p:nvPr/>
          </p:nvSpPr>
          <p:spPr>
            <a:xfrm>
              <a:off x="6093914" y="1028073"/>
              <a:ext cx="689420" cy="689420"/>
            </a:xfrm>
            <a:prstGeom prst="flowChartConnector">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5" name="Content Placeholder 3">
              <a:extLst>
                <a:ext uri="{FF2B5EF4-FFF2-40B4-BE49-F238E27FC236}">
                  <a16:creationId xmlns:a16="http://schemas.microsoft.com/office/drawing/2014/main" id="{9046485F-C4BD-DD82-EC90-E94A0F1DFE4B}"/>
                </a:ext>
              </a:extLst>
            </p:cNvPr>
            <p:cNvSpPr txBox="1">
              <a:spLocks/>
            </p:cNvSpPr>
            <p:nvPr/>
          </p:nvSpPr>
          <p:spPr>
            <a:xfrm>
              <a:off x="6036843" y="1217724"/>
              <a:ext cx="1702000" cy="466957"/>
            </a:xfrm>
            <a:prstGeom prst="rect">
              <a:avLst/>
            </a:prstGeom>
          </p:spPr>
          <p:txBody>
            <a:bodyPr>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Pct val="90000"/>
                <a:buFont typeface="System Font Regular"/>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SUBTYPES</a:t>
              </a:r>
              <a:endParaRPr kumimoji="0" lang="en-US" sz="3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26" name="TextBox 1">
            <a:extLst>
              <a:ext uri="{FF2B5EF4-FFF2-40B4-BE49-F238E27FC236}">
                <a16:creationId xmlns:a16="http://schemas.microsoft.com/office/drawing/2014/main" id="{68EB8321-48A0-4400-185D-22243FBE6939}"/>
              </a:ext>
            </a:extLst>
          </p:cNvPr>
          <p:cNvSpPr txBox="1"/>
          <p:nvPr/>
        </p:nvSpPr>
        <p:spPr>
          <a:xfrm>
            <a:off x="3899585"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spTree>
    <p:extLst>
      <p:ext uri="{BB962C8B-B14F-4D97-AF65-F5344CB8AC3E}">
        <p14:creationId xmlns:p14="http://schemas.microsoft.com/office/powerpoint/2010/main" val="3034579459"/>
      </p:ext>
    </p:extLst>
  </p:cSld>
  <p:clrMapOvr>
    <a:masterClrMapping/>
  </p:clrMapOvr>
  <p:transition spd="slow" advTm="12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EE9B0-9791-94B6-9CBC-EF429144064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528691" y="323341"/>
            <a:ext cx="10515600" cy="1325563"/>
          </a:xfrm>
        </p:spPr>
        <p:txBody>
          <a:bodyPr>
            <a:normAutofit/>
          </a:bodyPr>
          <a:lstStyle/>
          <a:p>
            <a:pPr>
              <a:lnSpc>
                <a:spcPct val="100000"/>
              </a:lnSpc>
              <a:spcBef>
                <a:spcPts val="0"/>
              </a:spcBef>
            </a:pPr>
            <a:r>
              <a:rPr lang="en-US" sz="24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chemeClr val="tx1">
                    <a:lumMod val="85000"/>
                    <a:lumOff val="15000"/>
                  </a:schemeClr>
                </a:solidFill>
                <a:latin typeface="Calibri" panose="020F0502020204030204" pitchFamily="34" charset="0"/>
                <a:ea typeface="Calibri" panose="020F0502020204030204" pitchFamily="34" charset="0"/>
                <a:cs typeface="Arial" panose="020B0604020202020204" pitchFamily="34" charset="0"/>
              </a:rPr>
              <a:t>GOODS MOVEMENT</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SUBTYPE: </a:t>
            </a:r>
            <a:r>
              <a:rPr lang="en-US" sz="2400" b="1">
                <a:solidFill>
                  <a:srgbClr val="002060"/>
                </a:solidFill>
                <a:latin typeface="Calibri" panose="020F0502020204030204" pitchFamily="34" charset="0"/>
                <a:ea typeface="Calibri" panose="020F0502020204030204" pitchFamily="34" charset="0"/>
                <a:cs typeface="Arial" panose="020B0604020202020204" pitchFamily="34" charset="0"/>
              </a:rPr>
              <a:t>Truck Program/ITS</a:t>
            </a:r>
            <a:r>
              <a:rPr lang="en-US"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  </a:t>
            </a:r>
            <a:endParaRPr lang="en-US" sz="6000">
              <a:solidFill>
                <a:srgbClr val="002060"/>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520025" y="2604796"/>
            <a:ext cx="6029325" cy="2429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Provide a mix of incentives/fee penalties to encourage shippers/marine terminals to clear empty containers from docks/near dock facilities at the Ports to reduce congestion and unnecessary truck trip movements.</a:t>
            </a:r>
          </a:p>
          <a:p>
            <a:pPr marL="285750" indent="-285750" fontAlgn="base">
              <a:lnSpc>
                <a:spcPct val="100000"/>
              </a:lnSpc>
              <a:buFont typeface="Abadi" panose="020B0604020104020204" pitchFamily="34" charset="0"/>
              <a:buChar char="&gt;"/>
            </a:pPr>
            <a:r>
              <a:rPr lang="en-US" sz="1800"/>
              <a:t>Extend use of off-peak hours for empty returns.</a:t>
            </a:r>
          </a:p>
          <a:p>
            <a:pPr marL="285750" indent="-285750" fontAlgn="base">
              <a:lnSpc>
                <a:spcPct val="100000"/>
              </a:lnSpc>
              <a:buFont typeface="Abadi" panose="020B0604020104020204" pitchFamily="34" charset="0"/>
              <a:buChar char="&gt;"/>
            </a:pPr>
            <a:r>
              <a:rPr lang="en-US" sz="1800"/>
              <a:t>Learn more at </a:t>
            </a:r>
            <a:r>
              <a:rPr lang="en-US" sz="1800">
                <a:hlinkClick r:id="rId3"/>
              </a:rPr>
              <a:t>https://dtsc.ca.gov/managing-empty-containers/</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463362" y="1729049"/>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Empty Container Management</a:t>
            </a:r>
          </a:p>
          <a:p>
            <a:pPr marL="0" indent="0">
              <a:buNone/>
            </a:pPr>
            <a:r>
              <a:rPr lang="en-US" sz="2200" b="1">
                <a:solidFill>
                  <a:srgbClr val="2A97A6"/>
                </a:solidFill>
              </a:rPr>
              <a:t>(LB-ELA_0023)</a:t>
            </a:r>
            <a:endParaRPr lang="en-US" sz="2400" b="1" i="0" u="none" strike="noStrike">
              <a:solidFill>
                <a:srgbClr val="2A97A6"/>
              </a:solidFill>
              <a:effectLst/>
            </a:endParaRPr>
          </a:p>
        </p:txBody>
      </p:sp>
      <p:grpSp>
        <p:nvGrpSpPr>
          <p:cNvPr id="2" name="Group 1">
            <a:extLst>
              <a:ext uri="{FF2B5EF4-FFF2-40B4-BE49-F238E27FC236}">
                <a16:creationId xmlns:a16="http://schemas.microsoft.com/office/drawing/2014/main" id="{48E338A7-D3FF-C237-6C5D-C17F9610D3C3}"/>
              </a:ext>
            </a:extLst>
          </p:cNvPr>
          <p:cNvGrpSpPr/>
          <p:nvPr/>
        </p:nvGrpSpPr>
        <p:grpSpPr>
          <a:xfrm>
            <a:off x="340247" y="399036"/>
            <a:ext cx="1212334" cy="1187090"/>
            <a:chOff x="5798783" y="2167691"/>
            <a:chExt cx="1212334" cy="1187090"/>
          </a:xfrm>
        </p:grpSpPr>
        <p:grpSp>
          <p:nvGrpSpPr>
            <p:cNvPr id="4" name="Group 3">
              <a:extLst>
                <a:ext uri="{FF2B5EF4-FFF2-40B4-BE49-F238E27FC236}">
                  <a16:creationId xmlns:a16="http://schemas.microsoft.com/office/drawing/2014/main" id="{DD317FD6-C17F-9AA7-B612-4AE7B988CE09}"/>
                </a:ext>
              </a:extLst>
            </p:cNvPr>
            <p:cNvGrpSpPr/>
            <p:nvPr/>
          </p:nvGrpSpPr>
          <p:grpSpPr>
            <a:xfrm>
              <a:off x="5798783" y="2167691"/>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776675C4-E2AF-ADCC-2D0B-55B36E6439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AAB9B22D-3C01-C903-1B16-5E391CA592A1}"/>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594E9463-AF3F-FB04-BCD7-37DE399BD872}"/>
                </a:ext>
              </a:extLst>
            </p:cNvPr>
            <p:cNvPicPr>
              <a:picLocks noChangeAspect="1"/>
            </p:cNvPicPr>
            <p:nvPr/>
          </p:nvPicPr>
          <p:blipFill>
            <a:blip r:embed="rId6">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Flowchart: Connector 8">
            <a:extLst>
              <a:ext uri="{FF2B5EF4-FFF2-40B4-BE49-F238E27FC236}">
                <a16:creationId xmlns:a16="http://schemas.microsoft.com/office/drawing/2014/main" id="{3A36EAF2-83D4-1719-A83E-FEBDC12C59AD}"/>
              </a:ext>
            </a:extLst>
          </p:cNvPr>
          <p:cNvSpPr/>
          <p:nvPr/>
        </p:nvSpPr>
        <p:spPr>
          <a:xfrm>
            <a:off x="1496588" y="542814"/>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pic>
        <p:nvPicPr>
          <p:cNvPr id="14" name="Graphic 12" descr="Truck with solid fill">
            <a:extLst>
              <a:ext uri="{FF2B5EF4-FFF2-40B4-BE49-F238E27FC236}">
                <a16:creationId xmlns:a16="http://schemas.microsoft.com/office/drawing/2014/main" id="{5D2B3EA9-ED0C-B8DD-013B-F198244EB7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5896" y="576411"/>
            <a:ext cx="808893" cy="832339"/>
          </a:xfrm>
          <a:prstGeom prst="rect">
            <a:avLst/>
          </a:prstGeom>
        </p:spPr>
      </p:pic>
      <p:pic>
        <p:nvPicPr>
          <p:cNvPr id="13" name="Picture 12" descr="A picture containing cargo container, shipping container, container, freight transport&#10;&#10;Description automatically generated">
            <a:extLst>
              <a:ext uri="{FF2B5EF4-FFF2-40B4-BE49-F238E27FC236}">
                <a16:creationId xmlns:a16="http://schemas.microsoft.com/office/drawing/2014/main" id="{826AE860-1F3E-AC33-A624-D398EE2D9C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9374" y="1319680"/>
            <a:ext cx="4029886" cy="2357620"/>
          </a:xfrm>
          <a:prstGeom prst="rect">
            <a:avLst/>
          </a:prstGeom>
        </p:spPr>
      </p:pic>
      <p:pic>
        <p:nvPicPr>
          <p:cNvPr id="16" name="Picture 15" descr="A picture containing sky, cargo container, container, outdoor&#10;&#10;Description automatically generated">
            <a:extLst>
              <a:ext uri="{FF2B5EF4-FFF2-40B4-BE49-F238E27FC236}">
                <a16:creationId xmlns:a16="http://schemas.microsoft.com/office/drawing/2014/main" id="{6841EEA1-DCD4-25FD-8280-30DE19EFE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9374" y="3802882"/>
            <a:ext cx="4029886" cy="2690263"/>
          </a:xfrm>
          <a:prstGeom prst="rect">
            <a:avLst/>
          </a:prstGeom>
        </p:spPr>
      </p:pic>
      <p:sp>
        <p:nvSpPr>
          <p:cNvPr id="15" name="Slide Number Placeholder 14">
            <a:extLst>
              <a:ext uri="{FF2B5EF4-FFF2-40B4-BE49-F238E27FC236}">
                <a16:creationId xmlns:a16="http://schemas.microsoft.com/office/drawing/2014/main" id="{F7F40231-5A40-4FE9-2FC7-48CB1E457C7F}"/>
              </a:ext>
            </a:extLst>
          </p:cNvPr>
          <p:cNvSpPr>
            <a:spLocks noGrp="1"/>
          </p:cNvSpPr>
          <p:nvPr>
            <p:ph type="sldNum" sz="quarter" idx="12"/>
          </p:nvPr>
        </p:nvSpPr>
        <p:spPr/>
        <p:txBody>
          <a:bodyPr/>
          <a:lstStyle/>
          <a:p>
            <a:fld id="{189B8610-544B-401D-A9A8-148ABA45F4C4}" type="slidenum">
              <a:rPr lang="en-US" smtClean="0"/>
              <a:t>27</a:t>
            </a:fld>
            <a:endParaRPr lang="en-US"/>
          </a:p>
        </p:txBody>
      </p:sp>
    </p:spTree>
    <p:extLst>
      <p:ext uri="{BB962C8B-B14F-4D97-AF65-F5344CB8AC3E}">
        <p14:creationId xmlns:p14="http://schemas.microsoft.com/office/powerpoint/2010/main" val="4263749026"/>
      </p:ext>
    </p:extLst>
  </p:cSld>
  <p:clrMapOvr>
    <a:masterClrMapping/>
  </p:clrMapOvr>
  <p:transition spd="slow" advClick="0" advTm="12000">
    <p:push dir="u"/>
  </p:transition>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62843D-87A5-7FC2-3AEA-55F61EB2758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501623" y="466043"/>
            <a:ext cx="10515600" cy="1325563"/>
          </a:xfrm>
        </p:spPr>
        <p:txBody>
          <a:bodyPr>
            <a:normAutofit/>
          </a:bodyPr>
          <a:lstStyle/>
          <a:p>
            <a:pPr>
              <a:lnSpc>
                <a:spcPct val="100000"/>
              </a:lnSpc>
              <a:spcBef>
                <a:spcPts val="0"/>
              </a:spcBef>
            </a:pPr>
            <a:r>
              <a:rPr lang="en-US" sz="24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chemeClr val="tx1">
                    <a:lumMod val="85000"/>
                    <a:lumOff val="15000"/>
                  </a:schemeClr>
                </a:solidFill>
                <a:latin typeface="Calibri" panose="020F0502020204030204" pitchFamily="34" charset="0"/>
                <a:ea typeface="Calibri" panose="020F0502020204030204" pitchFamily="34" charset="0"/>
                <a:cs typeface="Arial" panose="020B0604020202020204" pitchFamily="34" charset="0"/>
              </a:rPr>
              <a:t>GOODS MOVEMENT</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SUBTYPE: </a:t>
            </a:r>
            <a:r>
              <a:rPr lang="en-US" sz="2400" b="1">
                <a:solidFill>
                  <a:srgbClr val="002060"/>
                </a:solidFill>
                <a:latin typeface="Calibri"/>
                <a:ea typeface="Calibri" panose="020F0502020204030204" pitchFamily="34" charset="0"/>
                <a:cs typeface="Calibri"/>
              </a:rPr>
              <a:t>Freight Rail, Goods Movement, TDM</a:t>
            </a:r>
            <a:r>
              <a:rPr lang="en-US"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  </a:t>
            </a:r>
            <a:endParaRPr lang="en-US" sz="6000">
              <a:solidFill>
                <a:srgbClr val="002060"/>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543163" y="2976467"/>
            <a:ext cx="6029325" cy="2142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900"/>
              <a:t>On-dock railyard expansion to accommodate electric operated rail-mounted gantry cranes.</a:t>
            </a:r>
          </a:p>
          <a:p>
            <a:pPr marL="285750" indent="-285750" fontAlgn="base">
              <a:lnSpc>
                <a:spcPct val="100000"/>
              </a:lnSpc>
              <a:buFont typeface="Abadi" panose="020B0604020104020204" pitchFamily="34" charset="0"/>
              <a:buChar char="&gt;"/>
            </a:pPr>
            <a:r>
              <a:rPr lang="en-US" sz="1900"/>
              <a:t>Learn more about the construction at  </a:t>
            </a:r>
            <a:r>
              <a:rPr lang="en-US" sz="1900">
                <a:hlinkClick r:id="rId2"/>
              </a:rPr>
              <a:t>https://www.rtands.com/freight/yards-terminals/port-of-los-angeles-begins-construction-on-west-basin-railyard/</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507753" y="2060912"/>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West Basin Container Terminal Railyard Modernization (LB-ELA_0026)</a:t>
            </a:r>
            <a:endParaRPr lang="en-US" sz="2400" b="1" i="0" u="none" strike="noStrike">
              <a:solidFill>
                <a:srgbClr val="2A97A6"/>
              </a:solidFill>
              <a:effectLst/>
            </a:endParaRPr>
          </a:p>
        </p:txBody>
      </p:sp>
      <p:grpSp>
        <p:nvGrpSpPr>
          <p:cNvPr id="2" name="Group 1">
            <a:extLst>
              <a:ext uri="{FF2B5EF4-FFF2-40B4-BE49-F238E27FC236}">
                <a16:creationId xmlns:a16="http://schemas.microsoft.com/office/drawing/2014/main" id="{48E338A7-D3FF-C237-6C5D-C17F9610D3C3}"/>
              </a:ext>
            </a:extLst>
          </p:cNvPr>
          <p:cNvGrpSpPr/>
          <p:nvPr/>
        </p:nvGrpSpPr>
        <p:grpSpPr>
          <a:xfrm>
            <a:off x="297247" y="535280"/>
            <a:ext cx="1212334" cy="1187090"/>
            <a:chOff x="5798783" y="2167691"/>
            <a:chExt cx="1212334" cy="1187090"/>
          </a:xfrm>
        </p:grpSpPr>
        <p:grpSp>
          <p:nvGrpSpPr>
            <p:cNvPr id="4" name="Group 3">
              <a:extLst>
                <a:ext uri="{FF2B5EF4-FFF2-40B4-BE49-F238E27FC236}">
                  <a16:creationId xmlns:a16="http://schemas.microsoft.com/office/drawing/2014/main" id="{DD317FD6-C17F-9AA7-B612-4AE7B988CE09}"/>
                </a:ext>
              </a:extLst>
            </p:cNvPr>
            <p:cNvGrpSpPr/>
            <p:nvPr/>
          </p:nvGrpSpPr>
          <p:grpSpPr>
            <a:xfrm>
              <a:off x="5798783" y="2167691"/>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776675C4-E2AF-ADCC-2D0B-55B36E643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AAB9B22D-3C01-C903-1B16-5E391CA592A1}"/>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594E9463-AF3F-FB04-BCD7-37DE399BD872}"/>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Flowchart: Connector 8">
            <a:extLst>
              <a:ext uri="{FF2B5EF4-FFF2-40B4-BE49-F238E27FC236}">
                <a16:creationId xmlns:a16="http://schemas.microsoft.com/office/drawing/2014/main" id="{3A36EAF2-83D4-1719-A83E-FEBDC12C59AD}"/>
              </a:ext>
            </a:extLst>
          </p:cNvPr>
          <p:cNvSpPr/>
          <p:nvPr/>
        </p:nvSpPr>
        <p:spPr>
          <a:xfrm>
            <a:off x="1459954" y="696434"/>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pic>
        <p:nvPicPr>
          <p:cNvPr id="3" name="Graphic 5" descr="Train Tracks outline">
            <a:extLst>
              <a:ext uri="{FF2B5EF4-FFF2-40B4-BE49-F238E27FC236}">
                <a16:creationId xmlns:a16="http://schemas.microsoft.com/office/drawing/2014/main" id="{0CC9C15D-7493-0BD0-DCEE-0C1594EEBD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6301" y="686505"/>
            <a:ext cx="867567" cy="867567"/>
          </a:xfrm>
          <a:prstGeom prst="rect">
            <a:avLst/>
          </a:prstGeom>
        </p:spPr>
      </p:pic>
      <p:pic>
        <p:nvPicPr>
          <p:cNvPr id="14" name="Picture 13" descr="A picture containing railroad, outdoor, track, railway&#10;&#10;Description automatically generated">
            <a:extLst>
              <a:ext uri="{FF2B5EF4-FFF2-40B4-BE49-F238E27FC236}">
                <a16:creationId xmlns:a16="http://schemas.microsoft.com/office/drawing/2014/main" id="{87B86DDC-5314-FCD4-3940-39F7AA3A95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7704" y="2060912"/>
            <a:ext cx="4762500" cy="3143250"/>
          </a:xfrm>
          <a:prstGeom prst="rect">
            <a:avLst/>
          </a:prstGeom>
        </p:spPr>
      </p:pic>
      <p:sp>
        <p:nvSpPr>
          <p:cNvPr id="15" name="Slide Number Placeholder 14">
            <a:extLst>
              <a:ext uri="{FF2B5EF4-FFF2-40B4-BE49-F238E27FC236}">
                <a16:creationId xmlns:a16="http://schemas.microsoft.com/office/drawing/2014/main" id="{E6D1AEEE-245C-7ADC-88DF-FA09400A7E93}"/>
              </a:ext>
            </a:extLst>
          </p:cNvPr>
          <p:cNvSpPr>
            <a:spLocks noGrp="1"/>
          </p:cNvSpPr>
          <p:nvPr>
            <p:ph type="sldNum" sz="quarter" idx="12"/>
          </p:nvPr>
        </p:nvSpPr>
        <p:spPr/>
        <p:txBody>
          <a:bodyPr/>
          <a:lstStyle/>
          <a:p>
            <a:fld id="{189B8610-544B-401D-A9A8-148ABA45F4C4}" type="slidenum">
              <a:rPr lang="en-US" smtClean="0"/>
              <a:t>28</a:t>
            </a:fld>
            <a:endParaRPr lang="en-US"/>
          </a:p>
        </p:txBody>
      </p:sp>
    </p:spTree>
    <p:extLst>
      <p:ext uri="{BB962C8B-B14F-4D97-AF65-F5344CB8AC3E}">
        <p14:creationId xmlns:p14="http://schemas.microsoft.com/office/powerpoint/2010/main" val="2104291159"/>
      </p:ext>
    </p:extLst>
  </p:cSld>
  <p:clrMapOvr>
    <a:masterClrMapping/>
  </p:clrMapOvr>
  <p:transition spd="slow" advClick="0" advTm="12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9D88BA-B317-AF6F-C3BF-CCF49B9BCAA3}"/>
              </a:ext>
            </a:extLst>
          </p:cNvPr>
          <p:cNvSpPr/>
          <p:nvPr/>
        </p:nvSpPr>
        <p:spPr>
          <a:xfrm>
            <a:off x="0" y="-2442"/>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7E0BAE-31D3-3632-A2B5-02B0E3189F3D}"/>
              </a:ext>
            </a:extLst>
          </p:cNvPr>
          <p:cNvSpPr>
            <a:spLocks noGrp="1"/>
          </p:cNvSpPr>
          <p:nvPr>
            <p:ph type="title"/>
          </p:nvPr>
        </p:nvSpPr>
        <p:spPr>
          <a:xfrm>
            <a:off x="2506174" y="387956"/>
            <a:ext cx="3996226" cy="1325563"/>
          </a:xfrm>
        </p:spPr>
        <p:txBody>
          <a:bodyPr>
            <a:normAutofit/>
          </a:bodyPr>
          <a:lstStyle/>
          <a:p>
            <a:pPr>
              <a:lnSpc>
                <a:spcPct val="100000"/>
              </a:lnSpc>
              <a:spcBef>
                <a:spcPts val="0"/>
              </a:spcBef>
            </a:pPr>
            <a:r>
              <a:rPr lang="en-US" sz="24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TYPE:</a:t>
            </a:r>
            <a:r>
              <a:rPr lang="en-US" sz="28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US" sz="2400" b="1">
                <a:solidFill>
                  <a:schemeClr val="tx1">
                    <a:lumMod val="85000"/>
                    <a:lumOff val="15000"/>
                  </a:schemeClr>
                </a:solidFill>
                <a:latin typeface="Calibri" panose="020F0502020204030204" pitchFamily="34" charset="0"/>
                <a:ea typeface="Calibri" panose="020F0502020204030204" pitchFamily="34" charset="0"/>
                <a:cs typeface="Arial" panose="020B0604020202020204" pitchFamily="34" charset="0"/>
              </a:rPr>
              <a:t>GOODS MOVEMENT</a:t>
            </a:r>
            <a:br>
              <a:rPr lang="en-US" sz="24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chemeClr val="tx1">
                    <a:lumMod val="85000"/>
                    <a:lumOff val="15000"/>
                  </a:schemeClr>
                </a:solidFill>
                <a:latin typeface="Calibri" panose="020F0502020204030204" pitchFamily="34" charset="0"/>
                <a:ea typeface="Calibri" panose="020F0502020204030204" pitchFamily="34" charset="0"/>
                <a:cs typeface="Arial" panose="020B0604020202020204" pitchFamily="34" charset="0"/>
              </a:rPr>
              <a:t> </a:t>
            </a:r>
            <a:br>
              <a:rPr lang="en-US" sz="2400" b="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SUBTYPE: </a:t>
            </a:r>
            <a:r>
              <a:rPr lang="en-US" sz="2400" b="1">
                <a:solidFill>
                  <a:srgbClr val="002060"/>
                </a:solidFill>
                <a:effectLst/>
                <a:latin typeface="Calibri"/>
                <a:ea typeface="Calibri" panose="020F0502020204030204" pitchFamily="34" charset="0"/>
                <a:cs typeface="Calibri"/>
              </a:rPr>
              <a:t>Ports</a:t>
            </a:r>
            <a:r>
              <a:rPr lang="en-US"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  </a:t>
            </a:r>
            <a:endParaRPr lang="en-US" sz="6000">
              <a:solidFill>
                <a:srgbClr val="002060"/>
              </a:solidFill>
            </a:endParaRPr>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587342" y="2675779"/>
            <a:ext cx="5222688" cy="3045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The project consists of constructing a four-lane, rail-roadway grade separation that eliminates a significant truck access impediment to an important container terminal support facility located on Terminal Island, at the centroid of the Ports of Los Angeles-Long Beach (POLA-POLB).</a:t>
            </a:r>
          </a:p>
          <a:p>
            <a:pPr marL="285750" indent="-285750" fontAlgn="base">
              <a:lnSpc>
                <a:spcPct val="100000"/>
              </a:lnSpc>
              <a:buFont typeface="Abadi" panose="020B0604020104020204" pitchFamily="34" charset="0"/>
              <a:buChar char="&gt;"/>
            </a:pPr>
            <a:r>
              <a:rPr lang="en-US" sz="1800"/>
              <a:t>Learn more at </a:t>
            </a:r>
            <a:r>
              <a:rPr lang="en-US" sz="1800">
                <a:hlinkClick r:id="rId2"/>
              </a:rPr>
              <a:t>https://catc.ca.gov/-/media/ctc-media/documents/programs/Senate-Bill-1/TCEP/fact-sheets/factsheets/12-msf-terminal-island-fs.pdf</a:t>
            </a: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587342" y="1737202"/>
            <a:ext cx="8587876"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Port of Los Angeles National Multimodal Freight Network (NMFN) Improvement Program (LB-ELA_0131)</a:t>
            </a:r>
            <a:endParaRPr lang="en-US" sz="2400" b="1" i="0" u="none" strike="noStrike">
              <a:solidFill>
                <a:srgbClr val="2A97A6"/>
              </a:solidFill>
              <a:effectLst/>
            </a:endParaRPr>
          </a:p>
        </p:txBody>
      </p:sp>
      <p:grpSp>
        <p:nvGrpSpPr>
          <p:cNvPr id="2" name="Group 1">
            <a:extLst>
              <a:ext uri="{FF2B5EF4-FFF2-40B4-BE49-F238E27FC236}">
                <a16:creationId xmlns:a16="http://schemas.microsoft.com/office/drawing/2014/main" id="{48E338A7-D3FF-C237-6C5D-C17F9610D3C3}"/>
              </a:ext>
            </a:extLst>
          </p:cNvPr>
          <p:cNvGrpSpPr/>
          <p:nvPr/>
        </p:nvGrpSpPr>
        <p:grpSpPr>
          <a:xfrm>
            <a:off x="332214" y="436026"/>
            <a:ext cx="1212334" cy="1187090"/>
            <a:chOff x="5798783" y="2167691"/>
            <a:chExt cx="1212334" cy="1187090"/>
          </a:xfrm>
        </p:grpSpPr>
        <p:grpSp>
          <p:nvGrpSpPr>
            <p:cNvPr id="4" name="Group 3">
              <a:extLst>
                <a:ext uri="{FF2B5EF4-FFF2-40B4-BE49-F238E27FC236}">
                  <a16:creationId xmlns:a16="http://schemas.microsoft.com/office/drawing/2014/main" id="{DD317FD6-C17F-9AA7-B612-4AE7B988CE09}"/>
                </a:ext>
              </a:extLst>
            </p:cNvPr>
            <p:cNvGrpSpPr/>
            <p:nvPr/>
          </p:nvGrpSpPr>
          <p:grpSpPr>
            <a:xfrm>
              <a:off x="5798783" y="2167691"/>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776675C4-E2AF-ADCC-2D0B-55B36E643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AAB9B22D-3C01-C903-1B16-5E391CA592A1}"/>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594E9463-AF3F-FB04-BCD7-37DE399BD872}"/>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Flowchart: Connector 8">
            <a:extLst>
              <a:ext uri="{FF2B5EF4-FFF2-40B4-BE49-F238E27FC236}">
                <a16:creationId xmlns:a16="http://schemas.microsoft.com/office/drawing/2014/main" id="{3A36EAF2-83D4-1719-A83E-FEBDC12C59AD}"/>
              </a:ext>
            </a:extLst>
          </p:cNvPr>
          <p:cNvSpPr/>
          <p:nvPr/>
        </p:nvSpPr>
        <p:spPr>
          <a:xfrm>
            <a:off x="1461674" y="608460"/>
            <a:ext cx="920262" cy="920262"/>
          </a:xfrm>
          <a:prstGeom prst="flowChartConnector">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pic>
        <p:nvPicPr>
          <p:cNvPr id="13" name="Graphic 7" descr="Crane with solid fill">
            <a:extLst>
              <a:ext uri="{FF2B5EF4-FFF2-40B4-BE49-F238E27FC236}">
                <a16:creationId xmlns:a16="http://schemas.microsoft.com/office/drawing/2014/main" id="{E6A11E4F-8B3E-5ED8-1DC5-09057D9C8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6928" y="622846"/>
            <a:ext cx="844062" cy="855785"/>
          </a:xfrm>
          <a:prstGeom prst="rect">
            <a:avLst/>
          </a:prstGeom>
        </p:spPr>
      </p:pic>
      <p:pic>
        <p:nvPicPr>
          <p:cNvPr id="14" name="Picture 13" descr="A picture containing text, screenshot, map, junction&#10;&#10;Description automatically generated">
            <a:extLst>
              <a:ext uri="{FF2B5EF4-FFF2-40B4-BE49-F238E27FC236}">
                <a16:creationId xmlns:a16="http://schemas.microsoft.com/office/drawing/2014/main" id="{CD3928BB-060D-C211-D140-48087CC0E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0545" y="2584500"/>
            <a:ext cx="5936299" cy="3339168"/>
          </a:xfrm>
          <a:prstGeom prst="rect">
            <a:avLst/>
          </a:prstGeom>
        </p:spPr>
      </p:pic>
      <p:sp>
        <p:nvSpPr>
          <p:cNvPr id="15" name="Slide Number Placeholder 14">
            <a:extLst>
              <a:ext uri="{FF2B5EF4-FFF2-40B4-BE49-F238E27FC236}">
                <a16:creationId xmlns:a16="http://schemas.microsoft.com/office/drawing/2014/main" id="{DDDD7298-1FFE-6CCB-FD38-13667DC862EA}"/>
              </a:ext>
            </a:extLst>
          </p:cNvPr>
          <p:cNvSpPr>
            <a:spLocks noGrp="1"/>
          </p:cNvSpPr>
          <p:nvPr>
            <p:ph type="sldNum" sz="quarter" idx="12"/>
          </p:nvPr>
        </p:nvSpPr>
        <p:spPr/>
        <p:txBody>
          <a:bodyPr/>
          <a:lstStyle/>
          <a:p>
            <a:fld id="{189B8610-544B-401D-A9A8-148ABA45F4C4}" type="slidenum">
              <a:rPr lang="en-US" smtClean="0"/>
              <a:t>29</a:t>
            </a:fld>
            <a:endParaRPr lang="en-US"/>
          </a:p>
        </p:txBody>
      </p:sp>
    </p:spTree>
    <p:extLst>
      <p:ext uri="{BB962C8B-B14F-4D97-AF65-F5344CB8AC3E}">
        <p14:creationId xmlns:p14="http://schemas.microsoft.com/office/powerpoint/2010/main" val="107116864"/>
      </p:ext>
    </p:extLst>
  </p:cSld>
  <p:clrMapOvr>
    <a:masterClrMapping/>
  </p:clrMapOvr>
  <p:transition spd="slow" advClick="0" advTm="12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BA31BCB-E606-4BF5-4673-6CF366E425B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1A1895D1-7FF0-8DDD-1253-355A1F7AE814}"/>
              </a:ext>
            </a:extLst>
          </p:cNvPr>
          <p:cNvSpPr>
            <a:spLocks noChangeAspect="1" noChangeArrowheads="1"/>
          </p:cNvSpPr>
          <p:nvPr/>
        </p:nvSpPr>
        <p:spPr bwMode="auto">
          <a:xfrm>
            <a:off x="5764448" y="34732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Title 1">
            <a:extLst>
              <a:ext uri="{FF2B5EF4-FFF2-40B4-BE49-F238E27FC236}">
                <a16:creationId xmlns:a16="http://schemas.microsoft.com/office/drawing/2014/main" id="{681561E9-28A6-1D17-4436-54B1D95B09A4}"/>
              </a:ext>
            </a:extLst>
          </p:cNvPr>
          <p:cNvSpPr txBox="1">
            <a:spLocks/>
          </p:cNvSpPr>
          <p:nvPr/>
        </p:nvSpPr>
        <p:spPr>
          <a:xfrm>
            <a:off x="1619712" y="29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400" b="1">
                <a:solidFill>
                  <a:srgbClr val="6EB141"/>
                </a:solidFill>
                <a:latin typeface="Calibri" panose="020F0502020204030204" pitchFamily="34" charset="0"/>
                <a:ea typeface="Calibri" panose="020F0502020204030204" pitchFamily="34" charset="0"/>
                <a:cs typeface="Arial" panose="020B0604020202020204" pitchFamily="34" charset="0"/>
              </a:rPr>
              <a:t>TYPE: ACTIVE TRANSPORTATION / TRAVEL DEMAND MANAGEMENT (TDM)</a:t>
            </a:r>
          </a:p>
          <a:p>
            <a:pPr>
              <a:lnSpc>
                <a:spcPct val="100000"/>
              </a:lnSpc>
              <a:spcBef>
                <a:spcPts val="0"/>
              </a:spcBef>
            </a:pPr>
            <a:r>
              <a:rPr lang="en-US" sz="2400">
                <a:solidFill>
                  <a:srgbClr val="6EB141"/>
                </a:solidFill>
                <a:latin typeface="Calibri" panose="020F0502020204030204" pitchFamily="34" charset="0"/>
                <a:ea typeface="Calibri" panose="020F0502020204030204" pitchFamily="34" charset="0"/>
                <a:cs typeface="Arial" panose="020B0604020202020204" pitchFamily="34" charset="0"/>
              </a:rPr>
              <a:t>Range of Improvements (Partial List)</a:t>
            </a:r>
            <a:r>
              <a:rPr lang="en-US" sz="2400" b="1">
                <a:solidFill>
                  <a:srgbClr val="6EB141"/>
                </a:solidFill>
                <a:latin typeface="Calibri" panose="020F0502020204030204" pitchFamily="34" charset="0"/>
                <a:ea typeface="Calibri" panose="020F0502020204030204" pitchFamily="34" charset="0"/>
                <a:cs typeface="Arial" panose="020B0604020202020204" pitchFamily="34" charset="0"/>
              </a:rPr>
              <a:t>  </a:t>
            </a:r>
            <a:endParaRPr lang="en-US" sz="2400">
              <a:solidFill>
                <a:srgbClr val="6EB141"/>
              </a:solidFill>
            </a:endParaRPr>
          </a:p>
        </p:txBody>
      </p:sp>
      <p:grpSp>
        <p:nvGrpSpPr>
          <p:cNvPr id="26" name="Group 25">
            <a:extLst>
              <a:ext uri="{FF2B5EF4-FFF2-40B4-BE49-F238E27FC236}">
                <a16:creationId xmlns:a16="http://schemas.microsoft.com/office/drawing/2014/main" id="{C78D4CCB-B450-115F-DBF7-892B1FCD5514}"/>
              </a:ext>
            </a:extLst>
          </p:cNvPr>
          <p:cNvGrpSpPr/>
          <p:nvPr/>
        </p:nvGrpSpPr>
        <p:grpSpPr>
          <a:xfrm>
            <a:off x="348746" y="1210834"/>
            <a:ext cx="3362224" cy="2353136"/>
            <a:chOff x="348746" y="1210834"/>
            <a:chExt cx="3362224" cy="2353136"/>
          </a:xfrm>
        </p:grpSpPr>
        <p:grpSp>
          <p:nvGrpSpPr>
            <p:cNvPr id="23" name="Group 22">
              <a:extLst>
                <a:ext uri="{FF2B5EF4-FFF2-40B4-BE49-F238E27FC236}">
                  <a16:creationId xmlns:a16="http://schemas.microsoft.com/office/drawing/2014/main" id="{FA908545-BE0C-5765-B370-01F252324223}"/>
                </a:ext>
              </a:extLst>
            </p:cNvPr>
            <p:cNvGrpSpPr/>
            <p:nvPr/>
          </p:nvGrpSpPr>
          <p:grpSpPr>
            <a:xfrm>
              <a:off x="348746" y="1210834"/>
              <a:ext cx="3362224" cy="2353136"/>
              <a:chOff x="348746" y="1210834"/>
              <a:chExt cx="3362224" cy="2353136"/>
            </a:xfrm>
          </p:grpSpPr>
          <p:sp>
            <p:nvSpPr>
              <p:cNvPr id="29" name="TextBox 28">
                <a:extLst>
                  <a:ext uri="{FF2B5EF4-FFF2-40B4-BE49-F238E27FC236}">
                    <a16:creationId xmlns:a16="http://schemas.microsoft.com/office/drawing/2014/main" id="{215019AA-7E50-3838-D894-A47F34218C57}"/>
                  </a:ext>
                </a:extLst>
              </p:cNvPr>
              <p:cNvSpPr txBox="1"/>
              <p:nvPr/>
            </p:nvSpPr>
            <p:spPr>
              <a:xfrm>
                <a:off x="348746" y="3133083"/>
                <a:ext cx="3362224" cy="430887"/>
              </a:xfrm>
              <a:prstGeom prst="rect">
                <a:avLst/>
              </a:prstGeom>
              <a:noFill/>
            </p:spPr>
            <p:txBody>
              <a:bodyPr wrap="square" lIns="91440" tIns="45720" rIns="91440" bIns="45720" rtlCol="0" anchor="t">
                <a:spAutoFit/>
              </a:bodyPr>
              <a:lstStyle/>
              <a:p>
                <a:pPr algn="just"/>
                <a:r>
                  <a:rPr lang="en-US" sz="1100"/>
                  <a:t>New bicycle lane on existing roadways, indicated by striping, signage, and physical barriers.</a:t>
                </a:r>
                <a:endParaRPr lang="en-US" sz="1600"/>
              </a:p>
            </p:txBody>
          </p:sp>
          <p:grpSp>
            <p:nvGrpSpPr>
              <p:cNvPr id="19" name="Group 18">
                <a:extLst>
                  <a:ext uri="{FF2B5EF4-FFF2-40B4-BE49-F238E27FC236}">
                    <a16:creationId xmlns:a16="http://schemas.microsoft.com/office/drawing/2014/main" id="{2050836E-611B-38E5-1CD3-BD26DCF4A33C}"/>
                  </a:ext>
                </a:extLst>
              </p:cNvPr>
              <p:cNvGrpSpPr/>
              <p:nvPr/>
            </p:nvGrpSpPr>
            <p:grpSpPr>
              <a:xfrm>
                <a:off x="441254" y="1210834"/>
                <a:ext cx="3176365" cy="1947010"/>
                <a:chOff x="9257819" y="1654900"/>
                <a:chExt cx="2677988" cy="1641520"/>
              </a:xfrm>
            </p:grpSpPr>
            <p:pic>
              <p:nvPicPr>
                <p:cNvPr id="20" name="Picture 19">
                  <a:extLst>
                    <a:ext uri="{FF2B5EF4-FFF2-40B4-BE49-F238E27FC236}">
                      <a16:creationId xmlns:a16="http://schemas.microsoft.com/office/drawing/2014/main" id="{0349FBC1-30D2-5A10-6FD1-B1C4060ACF6B}"/>
                    </a:ext>
                  </a:extLst>
                </p:cNvPr>
                <p:cNvPicPr>
                  <a:picLocks noChangeAspect="1"/>
                </p:cNvPicPr>
                <p:nvPr/>
              </p:nvPicPr>
              <p:blipFill rotWithShape="1">
                <a:blip r:embed="rId2"/>
                <a:srcRect l="1864" r="1864"/>
                <a:stretch/>
              </p:blipFill>
              <p:spPr>
                <a:xfrm>
                  <a:off x="9257819" y="1971112"/>
                  <a:ext cx="2677988" cy="1325308"/>
                </a:xfrm>
                <a:prstGeom prst="rect">
                  <a:avLst/>
                </a:prstGeom>
              </p:spPr>
            </p:pic>
            <p:sp>
              <p:nvSpPr>
                <p:cNvPr id="22" name="Rectangle 21">
                  <a:extLst>
                    <a:ext uri="{FF2B5EF4-FFF2-40B4-BE49-F238E27FC236}">
                      <a16:creationId xmlns:a16="http://schemas.microsoft.com/office/drawing/2014/main" id="{4925766C-C12A-9300-BBD7-93BCE08795C5}"/>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extBox 51">
              <a:extLst>
                <a:ext uri="{FF2B5EF4-FFF2-40B4-BE49-F238E27FC236}">
                  <a16:creationId xmlns:a16="http://schemas.microsoft.com/office/drawing/2014/main" id="{C0DA3496-1ED6-08FF-9630-2C1C23B33AE1}"/>
                </a:ext>
              </a:extLst>
            </p:cNvPr>
            <p:cNvSpPr txBox="1"/>
            <p:nvPr/>
          </p:nvSpPr>
          <p:spPr>
            <a:xfrm>
              <a:off x="439697" y="1219636"/>
              <a:ext cx="2875003" cy="338555"/>
            </a:xfrm>
            <a:prstGeom prst="rect">
              <a:avLst/>
            </a:prstGeom>
            <a:noFill/>
          </p:spPr>
          <p:txBody>
            <a:bodyPr wrap="square">
              <a:spAutoFit/>
            </a:bodyPr>
            <a:lstStyle/>
            <a:p>
              <a:r>
                <a:rPr lang="en-US" sz="1600" b="1">
                  <a:solidFill>
                    <a:schemeClr val="bg1"/>
                  </a:solidFill>
                </a:rPr>
                <a:t>Bike Lanes</a:t>
              </a:r>
            </a:p>
          </p:txBody>
        </p:sp>
      </p:grpSp>
      <p:grpSp>
        <p:nvGrpSpPr>
          <p:cNvPr id="28" name="Group 27">
            <a:extLst>
              <a:ext uri="{FF2B5EF4-FFF2-40B4-BE49-F238E27FC236}">
                <a16:creationId xmlns:a16="http://schemas.microsoft.com/office/drawing/2014/main" id="{A3DC2105-64E5-48F7-78C1-919C4AA3BD27}"/>
              </a:ext>
            </a:extLst>
          </p:cNvPr>
          <p:cNvGrpSpPr/>
          <p:nvPr/>
        </p:nvGrpSpPr>
        <p:grpSpPr>
          <a:xfrm>
            <a:off x="4243609" y="1203430"/>
            <a:ext cx="3244732" cy="2201877"/>
            <a:chOff x="4243609" y="1203430"/>
            <a:chExt cx="3244732" cy="2201877"/>
          </a:xfrm>
        </p:grpSpPr>
        <p:sp>
          <p:nvSpPr>
            <p:cNvPr id="6" name="TextBox 5">
              <a:extLst>
                <a:ext uri="{FF2B5EF4-FFF2-40B4-BE49-F238E27FC236}">
                  <a16:creationId xmlns:a16="http://schemas.microsoft.com/office/drawing/2014/main" id="{A93F7A4E-BC35-2B06-2164-709A67013DC0}"/>
                </a:ext>
              </a:extLst>
            </p:cNvPr>
            <p:cNvSpPr txBox="1"/>
            <p:nvPr/>
          </p:nvSpPr>
          <p:spPr>
            <a:xfrm>
              <a:off x="4243609" y="3143697"/>
              <a:ext cx="3230412" cy="261610"/>
            </a:xfrm>
            <a:prstGeom prst="rect">
              <a:avLst/>
            </a:prstGeom>
            <a:noFill/>
          </p:spPr>
          <p:txBody>
            <a:bodyPr wrap="square" lIns="91440" tIns="45720" rIns="91440" bIns="45720" rtlCol="0" anchor="t">
              <a:spAutoFit/>
            </a:bodyPr>
            <a:lstStyle/>
            <a:p>
              <a:pPr algn="just"/>
              <a:r>
                <a:rPr lang="en-US" sz="1100"/>
                <a:t>New bicycle paths just for bicyclists and pedestrians.</a:t>
              </a:r>
              <a:endParaRPr lang="en-US" sz="1600"/>
            </a:p>
          </p:txBody>
        </p:sp>
        <p:grpSp>
          <p:nvGrpSpPr>
            <p:cNvPr id="24" name="Group 23">
              <a:extLst>
                <a:ext uri="{FF2B5EF4-FFF2-40B4-BE49-F238E27FC236}">
                  <a16:creationId xmlns:a16="http://schemas.microsoft.com/office/drawing/2014/main" id="{AC7F0D89-3080-0EAB-634C-B47F9D3BA246}"/>
                </a:ext>
              </a:extLst>
            </p:cNvPr>
            <p:cNvGrpSpPr/>
            <p:nvPr/>
          </p:nvGrpSpPr>
          <p:grpSpPr>
            <a:xfrm>
              <a:off x="4318192" y="1203430"/>
              <a:ext cx="3170149" cy="1943198"/>
              <a:chOff x="9257819" y="1654900"/>
              <a:chExt cx="2677988" cy="1641520"/>
            </a:xfrm>
          </p:grpSpPr>
          <p:pic>
            <p:nvPicPr>
              <p:cNvPr id="25" name="Picture 24">
                <a:extLst>
                  <a:ext uri="{FF2B5EF4-FFF2-40B4-BE49-F238E27FC236}">
                    <a16:creationId xmlns:a16="http://schemas.microsoft.com/office/drawing/2014/main" id="{30CBA306-9761-AB06-492F-90F1C7306167}"/>
                  </a:ext>
                </a:extLst>
              </p:cNvPr>
              <p:cNvPicPr>
                <a:picLocks noChangeAspect="1"/>
              </p:cNvPicPr>
              <p:nvPr/>
            </p:nvPicPr>
            <p:blipFill rotWithShape="1">
              <a:blip r:embed="rId3"/>
              <a:srcRect l="246" r="246"/>
              <a:stretch/>
            </p:blipFill>
            <p:spPr>
              <a:xfrm>
                <a:off x="9257819" y="1971112"/>
                <a:ext cx="2677988" cy="1325308"/>
              </a:xfrm>
              <a:prstGeom prst="rect">
                <a:avLst/>
              </a:prstGeom>
            </p:spPr>
          </p:pic>
          <p:sp>
            <p:nvSpPr>
              <p:cNvPr id="27" name="Rectangle 26">
                <a:extLst>
                  <a:ext uri="{FF2B5EF4-FFF2-40B4-BE49-F238E27FC236}">
                    <a16:creationId xmlns:a16="http://schemas.microsoft.com/office/drawing/2014/main" id="{B2B7B9D3-6EF6-2612-FF7D-3A22E79500F8}"/>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0E8DD98A-F944-795B-BCA5-CDBBD9442474}"/>
                </a:ext>
              </a:extLst>
            </p:cNvPr>
            <p:cNvSpPr txBox="1"/>
            <p:nvPr/>
          </p:nvSpPr>
          <p:spPr>
            <a:xfrm>
              <a:off x="4305453" y="1212215"/>
              <a:ext cx="2674468" cy="338554"/>
            </a:xfrm>
            <a:prstGeom prst="rect">
              <a:avLst/>
            </a:prstGeom>
            <a:noFill/>
          </p:spPr>
          <p:txBody>
            <a:bodyPr wrap="square">
              <a:spAutoFit/>
            </a:bodyPr>
            <a:lstStyle/>
            <a:p>
              <a:r>
                <a:rPr lang="en-US" sz="1600" b="1">
                  <a:solidFill>
                    <a:schemeClr val="bg1"/>
                  </a:solidFill>
                </a:rPr>
                <a:t>Shared-Use Path </a:t>
              </a:r>
            </a:p>
          </p:txBody>
        </p:sp>
      </p:grpSp>
      <p:grpSp>
        <p:nvGrpSpPr>
          <p:cNvPr id="33" name="Group 32">
            <a:extLst>
              <a:ext uri="{FF2B5EF4-FFF2-40B4-BE49-F238E27FC236}">
                <a16:creationId xmlns:a16="http://schemas.microsoft.com/office/drawing/2014/main" id="{01AFB7AA-2E68-E24A-52C9-B491D9FDF461}"/>
              </a:ext>
            </a:extLst>
          </p:cNvPr>
          <p:cNvGrpSpPr/>
          <p:nvPr/>
        </p:nvGrpSpPr>
        <p:grpSpPr>
          <a:xfrm>
            <a:off x="8120085" y="1219636"/>
            <a:ext cx="3268874" cy="2708508"/>
            <a:chOff x="8120085" y="1219636"/>
            <a:chExt cx="3268874" cy="2708508"/>
          </a:xfrm>
        </p:grpSpPr>
        <p:sp>
          <p:nvSpPr>
            <p:cNvPr id="7" name="TextBox 6">
              <a:extLst>
                <a:ext uri="{FF2B5EF4-FFF2-40B4-BE49-F238E27FC236}">
                  <a16:creationId xmlns:a16="http://schemas.microsoft.com/office/drawing/2014/main" id="{317A0DDD-2DE1-B24E-8786-7CF55A15DBA0}"/>
                </a:ext>
              </a:extLst>
            </p:cNvPr>
            <p:cNvSpPr txBox="1"/>
            <p:nvPr/>
          </p:nvSpPr>
          <p:spPr>
            <a:xfrm>
              <a:off x="8120085" y="3143314"/>
              <a:ext cx="3268874" cy="784830"/>
            </a:xfrm>
            <a:prstGeom prst="rect">
              <a:avLst/>
            </a:prstGeom>
            <a:noFill/>
          </p:spPr>
          <p:txBody>
            <a:bodyPr wrap="square" lIns="91440" tIns="45720" rIns="91440" bIns="45720" rtlCol="0" anchor="t">
              <a:spAutoFit/>
            </a:bodyPr>
            <a:lstStyle/>
            <a:p>
              <a:pPr algn="just"/>
              <a:r>
                <a:rPr lang="en-US" sz="1100">
                  <a:effectLst/>
                  <a:ea typeface="Calibri" panose="020F0502020204030204" pitchFamily="34" charset="0"/>
                  <a:cs typeface="Arial" panose="020B0604020202020204" pitchFamily="34" charset="0"/>
                </a:rPr>
                <a:t>Wider sidewalks, lighting, benches, shade trees, landscaping, and trash receptacles to improve the safety and comfort of the pedestrian experience.</a:t>
              </a:r>
              <a:endParaRPr lang="en-US" sz="1100"/>
            </a:p>
            <a:p>
              <a:pPr marL="171450" indent="-171450">
                <a:buFont typeface="Arial" panose="020B0604020202020204" pitchFamily="34" charset="0"/>
                <a:buChar char="•"/>
              </a:pPr>
              <a:endParaRPr lang="en-US" sz="1200"/>
            </a:p>
          </p:txBody>
        </p:sp>
        <p:grpSp>
          <p:nvGrpSpPr>
            <p:cNvPr id="14" name="Group 13">
              <a:extLst>
                <a:ext uri="{FF2B5EF4-FFF2-40B4-BE49-F238E27FC236}">
                  <a16:creationId xmlns:a16="http://schemas.microsoft.com/office/drawing/2014/main" id="{7438F771-5D55-9BA1-CA73-B3F1AA997758}"/>
                </a:ext>
              </a:extLst>
            </p:cNvPr>
            <p:cNvGrpSpPr/>
            <p:nvPr/>
          </p:nvGrpSpPr>
          <p:grpSpPr>
            <a:xfrm>
              <a:off x="8196895" y="1224027"/>
              <a:ext cx="3164895" cy="1939979"/>
              <a:chOff x="9257819" y="1654900"/>
              <a:chExt cx="2677988" cy="1641520"/>
            </a:xfrm>
          </p:grpSpPr>
          <p:pic>
            <p:nvPicPr>
              <p:cNvPr id="15" name="Picture 14">
                <a:extLst>
                  <a:ext uri="{FF2B5EF4-FFF2-40B4-BE49-F238E27FC236}">
                    <a16:creationId xmlns:a16="http://schemas.microsoft.com/office/drawing/2014/main" id="{1618A306-A96D-24CB-600C-FA7256969AFA}"/>
                  </a:ext>
                </a:extLst>
              </p:cNvPr>
              <p:cNvPicPr>
                <a:picLocks noChangeAspect="1"/>
              </p:cNvPicPr>
              <p:nvPr/>
            </p:nvPicPr>
            <p:blipFill rotWithShape="1">
              <a:blip r:embed="rId4">
                <a:extLst>
                  <a:ext uri="{28A0092B-C50C-407E-A947-70E740481C1C}">
                    <a14:useLocalDpi xmlns:a14="http://schemas.microsoft.com/office/drawing/2010/main" val="0"/>
                  </a:ext>
                </a:extLst>
              </a:blip>
              <a:srcRect l="1688" r="1688"/>
              <a:stretch/>
            </p:blipFill>
            <p:spPr>
              <a:xfrm>
                <a:off x="9257819" y="1971112"/>
                <a:ext cx="2677988" cy="1325308"/>
              </a:xfrm>
              <a:prstGeom prst="rect">
                <a:avLst/>
              </a:prstGeom>
            </p:spPr>
          </p:pic>
          <p:sp>
            <p:nvSpPr>
              <p:cNvPr id="17" name="Rectangle 16">
                <a:extLst>
                  <a:ext uri="{FF2B5EF4-FFF2-40B4-BE49-F238E27FC236}">
                    <a16:creationId xmlns:a16="http://schemas.microsoft.com/office/drawing/2014/main" id="{90476C46-D11C-78B6-4E9B-EB8F88E8ABC7}"/>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F3D3252C-C1B1-F1A6-71E1-2FDFC66FF99A}"/>
                </a:ext>
              </a:extLst>
            </p:cNvPr>
            <p:cNvSpPr txBox="1"/>
            <p:nvPr/>
          </p:nvSpPr>
          <p:spPr>
            <a:xfrm>
              <a:off x="8196897" y="1219636"/>
              <a:ext cx="3134701" cy="338554"/>
            </a:xfrm>
            <a:prstGeom prst="rect">
              <a:avLst/>
            </a:prstGeom>
            <a:noFill/>
          </p:spPr>
          <p:txBody>
            <a:bodyPr wrap="square">
              <a:spAutoFit/>
            </a:bodyPr>
            <a:lstStyle/>
            <a:p>
              <a:r>
                <a:rPr lang="en-US" sz="1600" b="1">
                  <a:solidFill>
                    <a:schemeClr val="bg1"/>
                  </a:solidFill>
                </a:rPr>
                <a:t>Pedestrian Safety and Amenities</a:t>
              </a:r>
            </a:p>
          </p:txBody>
        </p:sp>
      </p:grpSp>
      <p:grpSp>
        <p:nvGrpSpPr>
          <p:cNvPr id="41" name="Group 40">
            <a:extLst>
              <a:ext uri="{FF2B5EF4-FFF2-40B4-BE49-F238E27FC236}">
                <a16:creationId xmlns:a16="http://schemas.microsoft.com/office/drawing/2014/main" id="{5442C4A9-3AC6-889A-A044-E05018DBD257}"/>
              </a:ext>
            </a:extLst>
          </p:cNvPr>
          <p:cNvGrpSpPr/>
          <p:nvPr/>
        </p:nvGrpSpPr>
        <p:grpSpPr>
          <a:xfrm>
            <a:off x="8116954" y="3894128"/>
            <a:ext cx="3231552" cy="2841916"/>
            <a:chOff x="8116954" y="3894128"/>
            <a:chExt cx="3231552" cy="2841916"/>
          </a:xfrm>
        </p:grpSpPr>
        <p:sp>
          <p:nvSpPr>
            <p:cNvPr id="36" name="TextBox 35">
              <a:extLst>
                <a:ext uri="{FF2B5EF4-FFF2-40B4-BE49-F238E27FC236}">
                  <a16:creationId xmlns:a16="http://schemas.microsoft.com/office/drawing/2014/main" id="{5159562A-66DD-A876-CF00-3EEEBD266DAE}"/>
                </a:ext>
              </a:extLst>
            </p:cNvPr>
            <p:cNvSpPr txBox="1"/>
            <p:nvPr/>
          </p:nvSpPr>
          <p:spPr>
            <a:xfrm>
              <a:off x="8116954" y="5951214"/>
              <a:ext cx="3231552" cy="784830"/>
            </a:xfrm>
            <a:prstGeom prst="rect">
              <a:avLst/>
            </a:prstGeom>
            <a:noFill/>
          </p:spPr>
          <p:txBody>
            <a:bodyPr wrap="square" lIns="91440" tIns="45720" rIns="91440" bIns="45720" rtlCol="0" anchor="t">
              <a:spAutoFit/>
            </a:bodyPr>
            <a:lstStyle/>
            <a:p>
              <a:pPr algn="just"/>
              <a:r>
                <a:rPr lang="en-US" sz="1100">
                  <a:effectLst/>
                  <a:ea typeface="Calibri" panose="020F0502020204030204" pitchFamily="34" charset="0"/>
                  <a:cs typeface="Arial"/>
                </a:rPr>
                <a:t>Leading Pedestrian Interval, Bike crossing signals,</a:t>
              </a:r>
              <a:r>
                <a:rPr lang="en-US" sz="1100">
                  <a:ea typeface="Calibri" panose="020F0502020204030204" pitchFamily="34" charset="0"/>
                  <a:cs typeface="Arial"/>
                </a:rPr>
                <a:t> n</a:t>
              </a:r>
              <a:r>
                <a:rPr lang="en-US" sz="1100">
                  <a:effectLst/>
                  <a:ea typeface="Calibri" panose="020F0502020204030204" pitchFamily="34" charset="0"/>
                  <a:cs typeface="Arial"/>
                </a:rPr>
                <a:t>o turn on red signals, signals and controls to reduce conflicts between pedestrians, bicyclists, and drivers.</a:t>
              </a:r>
              <a:endParaRPr lang="en-US" sz="1100">
                <a:cs typeface="Arial"/>
              </a:endParaRPr>
            </a:p>
            <a:p>
              <a:pPr marL="171450" indent="-171450">
                <a:buFont typeface="Arial" panose="020B0604020202020204" pitchFamily="34" charset="0"/>
                <a:buChar char="•"/>
              </a:pPr>
              <a:endParaRPr lang="en-US" sz="1200"/>
            </a:p>
          </p:txBody>
        </p:sp>
        <p:grpSp>
          <p:nvGrpSpPr>
            <p:cNvPr id="37" name="Group 36">
              <a:extLst>
                <a:ext uri="{FF2B5EF4-FFF2-40B4-BE49-F238E27FC236}">
                  <a16:creationId xmlns:a16="http://schemas.microsoft.com/office/drawing/2014/main" id="{CCC48582-708F-407D-6FEF-D668844B71B6}"/>
                </a:ext>
              </a:extLst>
            </p:cNvPr>
            <p:cNvGrpSpPr/>
            <p:nvPr/>
          </p:nvGrpSpPr>
          <p:grpSpPr>
            <a:xfrm>
              <a:off x="8166702" y="3894128"/>
              <a:ext cx="3164896" cy="2026167"/>
              <a:chOff x="9257819" y="1654899"/>
              <a:chExt cx="2677988" cy="1714448"/>
            </a:xfrm>
          </p:grpSpPr>
          <p:pic>
            <p:nvPicPr>
              <p:cNvPr id="38" name="Picture 37">
                <a:extLst>
                  <a:ext uri="{FF2B5EF4-FFF2-40B4-BE49-F238E27FC236}">
                    <a16:creationId xmlns:a16="http://schemas.microsoft.com/office/drawing/2014/main" id="{7ED68D01-AA7A-F00A-F6DA-4F3C747E4430}"/>
                  </a:ext>
                </a:extLst>
              </p:cNvPr>
              <p:cNvPicPr>
                <a:picLocks noChangeAspect="1"/>
              </p:cNvPicPr>
              <p:nvPr/>
            </p:nvPicPr>
            <p:blipFill rotWithShape="1">
              <a:blip r:embed="rId5">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sp>
            <p:nvSpPr>
              <p:cNvPr id="40" name="Rectangle 39">
                <a:extLst>
                  <a:ext uri="{FF2B5EF4-FFF2-40B4-BE49-F238E27FC236}">
                    <a16:creationId xmlns:a16="http://schemas.microsoft.com/office/drawing/2014/main" id="{706B4F94-5B37-F5F7-AAE0-CEB8F713B19D}"/>
                  </a:ext>
                </a:extLst>
              </p:cNvPr>
              <p:cNvSpPr/>
              <p:nvPr/>
            </p:nvSpPr>
            <p:spPr>
              <a:xfrm>
                <a:off x="9257819" y="1654899"/>
                <a:ext cx="2677988" cy="311890"/>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7C324503-DF4D-7C02-99E4-D307472755C2}"/>
                </a:ext>
              </a:extLst>
            </p:cNvPr>
            <p:cNvSpPr txBox="1"/>
            <p:nvPr/>
          </p:nvSpPr>
          <p:spPr>
            <a:xfrm>
              <a:off x="8181748" y="3941803"/>
              <a:ext cx="2783432" cy="310340"/>
            </a:xfrm>
            <a:prstGeom prst="rect">
              <a:avLst/>
            </a:prstGeom>
            <a:noFill/>
          </p:spPr>
          <p:txBody>
            <a:bodyPr wrap="square">
              <a:spAutoFit/>
            </a:bodyPr>
            <a:lstStyle/>
            <a:p>
              <a:pPr>
                <a:lnSpc>
                  <a:spcPts val="1700"/>
                </a:lnSpc>
              </a:pPr>
              <a:r>
                <a:rPr lang="en-US" sz="1600" b="1">
                  <a:solidFill>
                    <a:schemeClr val="bg1"/>
                  </a:solidFill>
                </a:rPr>
                <a:t>Bike/Ped Traffic Controls</a:t>
              </a:r>
            </a:p>
          </p:txBody>
        </p:sp>
      </p:grpSp>
      <p:grpSp>
        <p:nvGrpSpPr>
          <p:cNvPr id="39" name="Group 38">
            <a:extLst>
              <a:ext uri="{FF2B5EF4-FFF2-40B4-BE49-F238E27FC236}">
                <a16:creationId xmlns:a16="http://schemas.microsoft.com/office/drawing/2014/main" id="{7A6C0DBD-6BEC-D2EB-942C-CB6D9C694629}"/>
              </a:ext>
            </a:extLst>
          </p:cNvPr>
          <p:cNvGrpSpPr/>
          <p:nvPr/>
        </p:nvGrpSpPr>
        <p:grpSpPr>
          <a:xfrm>
            <a:off x="4234769" y="3899864"/>
            <a:ext cx="3269711" cy="2485637"/>
            <a:chOff x="4234769" y="3899864"/>
            <a:chExt cx="3269711" cy="2485637"/>
          </a:xfrm>
        </p:grpSpPr>
        <p:sp>
          <p:nvSpPr>
            <p:cNvPr id="30" name="TextBox 29">
              <a:extLst>
                <a:ext uri="{FF2B5EF4-FFF2-40B4-BE49-F238E27FC236}">
                  <a16:creationId xmlns:a16="http://schemas.microsoft.com/office/drawing/2014/main" id="{53376E53-2C4F-CD41-A6BF-47C1D8AC1132}"/>
                </a:ext>
              </a:extLst>
            </p:cNvPr>
            <p:cNvSpPr txBox="1"/>
            <p:nvPr/>
          </p:nvSpPr>
          <p:spPr>
            <a:xfrm>
              <a:off x="4234769" y="5954614"/>
              <a:ext cx="3256987" cy="430887"/>
            </a:xfrm>
            <a:prstGeom prst="rect">
              <a:avLst/>
            </a:prstGeom>
            <a:noFill/>
          </p:spPr>
          <p:txBody>
            <a:bodyPr wrap="square" lIns="91440" tIns="45720" rIns="91440" bIns="45720" rtlCol="0" anchor="t">
              <a:spAutoFit/>
            </a:bodyPr>
            <a:lstStyle/>
            <a:p>
              <a:pPr algn="just"/>
              <a:r>
                <a:rPr lang="en-US" sz="1100"/>
                <a:t>Low-cost, short-term bike rental from strategically placed docks or stations.</a:t>
              </a:r>
              <a:endParaRPr lang="en-US" sz="1600"/>
            </a:p>
          </p:txBody>
        </p:sp>
        <p:grpSp>
          <p:nvGrpSpPr>
            <p:cNvPr id="31" name="Group 30">
              <a:extLst>
                <a:ext uri="{FF2B5EF4-FFF2-40B4-BE49-F238E27FC236}">
                  <a16:creationId xmlns:a16="http://schemas.microsoft.com/office/drawing/2014/main" id="{06C30AFB-0562-6C8C-CB44-E2B6CC122778}"/>
                </a:ext>
              </a:extLst>
            </p:cNvPr>
            <p:cNvGrpSpPr/>
            <p:nvPr/>
          </p:nvGrpSpPr>
          <p:grpSpPr>
            <a:xfrm>
              <a:off x="4334331" y="3899864"/>
              <a:ext cx="3170149" cy="2020431"/>
              <a:chOff x="9257819" y="1654900"/>
              <a:chExt cx="2677988" cy="1641520"/>
            </a:xfrm>
          </p:grpSpPr>
          <p:pic>
            <p:nvPicPr>
              <p:cNvPr id="32" name="Picture 31">
                <a:extLst>
                  <a:ext uri="{FF2B5EF4-FFF2-40B4-BE49-F238E27FC236}">
                    <a16:creationId xmlns:a16="http://schemas.microsoft.com/office/drawing/2014/main" id="{400B5655-4949-D8CC-8014-98AA14AA00E9}"/>
                  </a:ext>
                </a:extLst>
              </p:cNvPr>
              <p:cNvPicPr>
                <a:picLocks noChangeAspect="1"/>
              </p:cNvPicPr>
              <p:nvPr/>
            </p:nvPicPr>
            <p:blipFill rotWithShape="1">
              <a:blip r:embed="rId6">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sp>
            <p:nvSpPr>
              <p:cNvPr id="34" name="Rectangle 33">
                <a:extLst>
                  <a:ext uri="{FF2B5EF4-FFF2-40B4-BE49-F238E27FC236}">
                    <a16:creationId xmlns:a16="http://schemas.microsoft.com/office/drawing/2014/main" id="{80B5C301-1307-CCA6-9FC4-B2AFB909CF6B}"/>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5CFF3CE2-08BB-CB67-D4D6-660220B38D37}"/>
                </a:ext>
              </a:extLst>
            </p:cNvPr>
            <p:cNvSpPr txBox="1"/>
            <p:nvPr/>
          </p:nvSpPr>
          <p:spPr>
            <a:xfrm>
              <a:off x="4334331" y="3908998"/>
              <a:ext cx="2843709" cy="352010"/>
            </a:xfrm>
            <a:prstGeom prst="rect">
              <a:avLst/>
            </a:prstGeom>
            <a:noFill/>
          </p:spPr>
          <p:txBody>
            <a:bodyPr wrap="square">
              <a:spAutoFit/>
            </a:bodyPr>
            <a:lstStyle/>
            <a:p>
              <a:r>
                <a:rPr lang="en-US" sz="1600" b="1">
                  <a:solidFill>
                    <a:schemeClr val="bg1"/>
                  </a:solidFill>
                </a:rPr>
                <a:t>Bike Share Programs</a:t>
              </a:r>
            </a:p>
          </p:txBody>
        </p:sp>
      </p:grpSp>
      <p:grpSp>
        <p:nvGrpSpPr>
          <p:cNvPr id="35" name="Group 34">
            <a:extLst>
              <a:ext uri="{FF2B5EF4-FFF2-40B4-BE49-F238E27FC236}">
                <a16:creationId xmlns:a16="http://schemas.microsoft.com/office/drawing/2014/main" id="{DE1C614D-2C23-8032-1452-7C26C9B30DBB}"/>
              </a:ext>
            </a:extLst>
          </p:cNvPr>
          <p:cNvGrpSpPr/>
          <p:nvPr/>
        </p:nvGrpSpPr>
        <p:grpSpPr>
          <a:xfrm>
            <a:off x="368379" y="3899864"/>
            <a:ext cx="3441621" cy="2732393"/>
            <a:chOff x="368379" y="3899864"/>
            <a:chExt cx="3441621" cy="2732393"/>
          </a:xfrm>
        </p:grpSpPr>
        <p:sp>
          <p:nvSpPr>
            <p:cNvPr id="8" name="TextBox 7">
              <a:extLst>
                <a:ext uri="{FF2B5EF4-FFF2-40B4-BE49-F238E27FC236}">
                  <a16:creationId xmlns:a16="http://schemas.microsoft.com/office/drawing/2014/main" id="{3EE7776E-4A2E-B7C1-31BA-1A28D5E9F3A4}"/>
                </a:ext>
              </a:extLst>
            </p:cNvPr>
            <p:cNvSpPr txBox="1"/>
            <p:nvPr/>
          </p:nvSpPr>
          <p:spPr>
            <a:xfrm>
              <a:off x="368379" y="5862816"/>
              <a:ext cx="3441621" cy="769441"/>
            </a:xfrm>
            <a:prstGeom prst="rect">
              <a:avLst/>
            </a:prstGeom>
            <a:solidFill>
              <a:schemeClr val="bg1"/>
            </a:solidFill>
          </p:spPr>
          <p:txBody>
            <a:bodyPr wrap="square" lIns="91440" tIns="45720" rIns="91440" bIns="45720" rtlCol="0" anchor="t">
              <a:spAutoFit/>
            </a:bodyPr>
            <a:lstStyle/>
            <a:p>
              <a:pPr algn="just"/>
              <a:r>
                <a:rPr lang="en-US" sz="1100"/>
                <a:t>High Visibility Paint, Flashing Signals, Pedestrian Safety Island, Curb Extensions, or Bulb-outs to create short crossing distances and increased awareness of crossing locations. </a:t>
              </a:r>
            </a:p>
          </p:txBody>
        </p:sp>
        <p:grpSp>
          <p:nvGrpSpPr>
            <p:cNvPr id="9" name="Group 8">
              <a:extLst>
                <a:ext uri="{FF2B5EF4-FFF2-40B4-BE49-F238E27FC236}">
                  <a16:creationId xmlns:a16="http://schemas.microsoft.com/office/drawing/2014/main" id="{53165D84-348A-15B9-31C8-9A74AEBC2BD9}"/>
                </a:ext>
              </a:extLst>
            </p:cNvPr>
            <p:cNvGrpSpPr/>
            <p:nvPr/>
          </p:nvGrpSpPr>
          <p:grpSpPr>
            <a:xfrm>
              <a:off x="424908" y="3899864"/>
              <a:ext cx="3268874" cy="2003714"/>
              <a:chOff x="9257819" y="1654900"/>
              <a:chExt cx="2677988" cy="1641520"/>
            </a:xfrm>
          </p:grpSpPr>
          <p:pic>
            <p:nvPicPr>
              <p:cNvPr id="10" name="Picture 9">
                <a:extLst>
                  <a:ext uri="{FF2B5EF4-FFF2-40B4-BE49-F238E27FC236}">
                    <a16:creationId xmlns:a16="http://schemas.microsoft.com/office/drawing/2014/main" id="{B135F413-03FD-718E-4978-A3FC5B53F052}"/>
                  </a:ext>
                </a:extLst>
              </p:cNvPr>
              <p:cNvPicPr>
                <a:picLocks noChangeAspect="1"/>
              </p:cNvPicPr>
              <p:nvPr/>
            </p:nvPicPr>
            <p:blipFill rotWithShape="1">
              <a:blip r:embed="rId7">
                <a:extLst>
                  <a:ext uri="{28A0092B-C50C-407E-A947-70E740481C1C}">
                    <a14:useLocalDpi xmlns:a14="http://schemas.microsoft.com/office/drawing/2010/main" val="0"/>
                  </a:ext>
                </a:extLst>
              </a:blip>
              <a:srcRect t="5162" b="5162"/>
              <a:stretch/>
            </p:blipFill>
            <p:spPr>
              <a:xfrm>
                <a:off x="9257819" y="1971112"/>
                <a:ext cx="2668251" cy="1325308"/>
              </a:xfrm>
              <a:prstGeom prst="rect">
                <a:avLst/>
              </a:prstGeom>
            </p:spPr>
          </p:pic>
          <p:sp>
            <p:nvSpPr>
              <p:cNvPr id="12" name="Rectangle 11">
                <a:extLst>
                  <a:ext uri="{FF2B5EF4-FFF2-40B4-BE49-F238E27FC236}">
                    <a16:creationId xmlns:a16="http://schemas.microsoft.com/office/drawing/2014/main" id="{F5DF95FA-0085-E854-FAB6-34024E21182A}"/>
                  </a:ext>
                </a:extLst>
              </p:cNvPr>
              <p:cNvSpPr/>
              <p:nvPr/>
            </p:nvSpPr>
            <p:spPr>
              <a:xfrm>
                <a:off x="9257819" y="1654900"/>
                <a:ext cx="2677988" cy="319384"/>
              </a:xfrm>
              <a:prstGeom prst="rect">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a:extLst>
                <a:ext uri="{FF2B5EF4-FFF2-40B4-BE49-F238E27FC236}">
                  <a16:creationId xmlns:a16="http://schemas.microsoft.com/office/drawing/2014/main" id="{B7B9F5E1-6813-B686-CF7D-3CB1C5C7D697}"/>
                </a:ext>
              </a:extLst>
            </p:cNvPr>
            <p:cNvSpPr txBox="1"/>
            <p:nvPr/>
          </p:nvSpPr>
          <p:spPr>
            <a:xfrm>
              <a:off x="439699" y="3915726"/>
              <a:ext cx="2875001" cy="338554"/>
            </a:xfrm>
            <a:prstGeom prst="rect">
              <a:avLst/>
            </a:prstGeom>
            <a:noFill/>
          </p:spPr>
          <p:txBody>
            <a:bodyPr wrap="square">
              <a:spAutoFit/>
            </a:bodyPr>
            <a:lstStyle/>
            <a:p>
              <a:r>
                <a:rPr lang="en-US" sz="1600" b="1">
                  <a:solidFill>
                    <a:schemeClr val="bg1"/>
                  </a:solidFill>
                </a:rPr>
                <a:t>Crossing Safety Enhancements</a:t>
              </a:r>
            </a:p>
          </p:txBody>
        </p:sp>
      </p:grpSp>
      <p:grpSp>
        <p:nvGrpSpPr>
          <p:cNvPr id="2" name="Group 1">
            <a:extLst>
              <a:ext uri="{FF2B5EF4-FFF2-40B4-BE49-F238E27FC236}">
                <a16:creationId xmlns:a16="http://schemas.microsoft.com/office/drawing/2014/main" id="{3E9FE4AE-7199-7F4F-7EEF-79435F0C8F5A}"/>
              </a:ext>
            </a:extLst>
          </p:cNvPr>
          <p:cNvGrpSpPr/>
          <p:nvPr/>
        </p:nvGrpSpPr>
        <p:grpSpPr>
          <a:xfrm>
            <a:off x="439697" y="97989"/>
            <a:ext cx="1108897" cy="1085807"/>
            <a:chOff x="573587" y="438193"/>
            <a:chExt cx="1108897" cy="1085807"/>
          </a:xfrm>
        </p:grpSpPr>
        <p:grpSp>
          <p:nvGrpSpPr>
            <p:cNvPr id="3" name="Group 2">
              <a:extLst>
                <a:ext uri="{FF2B5EF4-FFF2-40B4-BE49-F238E27FC236}">
                  <a16:creationId xmlns:a16="http://schemas.microsoft.com/office/drawing/2014/main" id="{92F13A10-B68F-C8D0-C808-D3503A720042}"/>
                </a:ext>
              </a:extLst>
            </p:cNvPr>
            <p:cNvGrpSpPr/>
            <p:nvPr/>
          </p:nvGrpSpPr>
          <p:grpSpPr>
            <a:xfrm>
              <a:off x="573587" y="438193"/>
              <a:ext cx="1108897" cy="1085807"/>
              <a:chOff x="2089013" y="5267323"/>
              <a:chExt cx="1263834" cy="1237518"/>
            </a:xfrm>
          </p:grpSpPr>
          <p:sp>
            <p:nvSpPr>
              <p:cNvPr id="11" name="Graphic 15" descr="Alien Face with solid fill">
                <a:extLst>
                  <a:ext uri="{FF2B5EF4-FFF2-40B4-BE49-F238E27FC236}">
                    <a16:creationId xmlns:a16="http://schemas.microsoft.com/office/drawing/2014/main" id="{91AEEF27-DF9E-48C7-19E8-06457710BDDC}"/>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3" name="Graphic 12" descr="Alien Face with solid fill">
                <a:extLst>
                  <a:ext uri="{FF2B5EF4-FFF2-40B4-BE49-F238E27FC236}">
                    <a16:creationId xmlns:a16="http://schemas.microsoft.com/office/drawing/2014/main" id="{C44247C2-ADC2-BE11-F337-31B4A97013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grpSp>
            <p:nvGrpSpPr>
              <p:cNvPr id="16" name="Group 15">
                <a:extLst>
                  <a:ext uri="{FF2B5EF4-FFF2-40B4-BE49-F238E27FC236}">
                    <a16:creationId xmlns:a16="http://schemas.microsoft.com/office/drawing/2014/main" id="{72E3EEB8-FFB4-F415-890C-3D21B983C1E3}"/>
                  </a:ext>
                </a:extLst>
              </p:cNvPr>
              <p:cNvGrpSpPr/>
              <p:nvPr/>
            </p:nvGrpSpPr>
            <p:grpSpPr>
              <a:xfrm>
                <a:off x="2089013" y="5267323"/>
                <a:ext cx="1263834" cy="1237518"/>
                <a:chOff x="533401" y="475766"/>
                <a:chExt cx="1127760" cy="1104277"/>
              </a:xfrm>
            </p:grpSpPr>
            <p:pic>
              <p:nvPicPr>
                <p:cNvPr id="18" name="Graphic 17" descr="Alien Face with solid fill">
                  <a:extLst>
                    <a:ext uri="{FF2B5EF4-FFF2-40B4-BE49-F238E27FC236}">
                      <a16:creationId xmlns:a16="http://schemas.microsoft.com/office/drawing/2014/main" id="{742A5E95-F000-96B9-1E6C-EB223A551D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401" y="475766"/>
                  <a:ext cx="1127760" cy="1104277"/>
                </a:xfrm>
                <a:prstGeom prst="rect">
                  <a:avLst/>
                </a:prstGeom>
              </p:spPr>
            </p:pic>
            <p:sp>
              <p:nvSpPr>
                <p:cNvPr id="21" name="Oval 20">
                  <a:extLst>
                    <a:ext uri="{FF2B5EF4-FFF2-40B4-BE49-F238E27FC236}">
                      <a16:creationId xmlns:a16="http://schemas.microsoft.com/office/drawing/2014/main" id="{73E92DC7-A2E7-F644-9410-C91BAF4A7BEA}"/>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Icon&#10;&#10;Description automatically generated">
              <a:extLst>
                <a:ext uri="{FF2B5EF4-FFF2-40B4-BE49-F238E27FC236}">
                  <a16:creationId xmlns:a16="http://schemas.microsoft.com/office/drawing/2014/main" id="{DB91D1FA-6A3B-A703-090B-BA97FB5901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44" name="Slide Number Placeholder 43">
            <a:extLst>
              <a:ext uri="{FF2B5EF4-FFF2-40B4-BE49-F238E27FC236}">
                <a16:creationId xmlns:a16="http://schemas.microsoft.com/office/drawing/2014/main" id="{1999FD92-B1F9-FA6B-FAB5-1EBBFDA06CFA}"/>
              </a:ext>
            </a:extLst>
          </p:cNvPr>
          <p:cNvSpPr>
            <a:spLocks noGrp="1"/>
          </p:cNvSpPr>
          <p:nvPr>
            <p:ph type="sldNum" sz="quarter" idx="12"/>
          </p:nvPr>
        </p:nvSpPr>
        <p:spPr/>
        <p:txBody>
          <a:bodyPr/>
          <a:lstStyle/>
          <a:p>
            <a:fld id="{189B8610-544B-401D-A9A8-148ABA45F4C4}" type="slidenum">
              <a:rPr lang="en-US" smtClean="0"/>
              <a:t>3</a:t>
            </a:fld>
            <a:endParaRPr lang="en-US"/>
          </a:p>
        </p:txBody>
      </p:sp>
    </p:spTree>
    <p:extLst>
      <p:ext uri="{BB962C8B-B14F-4D97-AF65-F5344CB8AC3E}">
        <p14:creationId xmlns:p14="http://schemas.microsoft.com/office/powerpoint/2010/main" val="1922411175"/>
      </p:ext>
    </p:extLst>
  </p:cSld>
  <p:clrMapOvr>
    <a:masterClrMapping/>
  </p:clrMapOvr>
  <p:transition spd="slow" advTm="12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E8B0A-55E0-C090-0FA0-597B87BF3C39}"/>
              </a:ext>
            </a:extLst>
          </p:cNvPr>
          <p:cNvSpPr/>
          <p:nvPr/>
        </p:nvSpPr>
        <p:spPr>
          <a:xfrm>
            <a:off x="0" y="0"/>
            <a:ext cx="12210294"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40" descr="A picture containing text, building, outdoor, curb&#10;&#10;Description automatically generated">
            <a:extLst>
              <a:ext uri="{FF2B5EF4-FFF2-40B4-BE49-F238E27FC236}">
                <a16:creationId xmlns:a16="http://schemas.microsoft.com/office/drawing/2014/main" id="{E49408B1-C9F9-071B-D140-4AD23299E5D0}"/>
              </a:ext>
            </a:extLst>
          </p:cNvPr>
          <p:cNvPicPr>
            <a:picLocks noChangeAspect="1"/>
          </p:cNvPicPr>
          <p:nvPr/>
        </p:nvPicPr>
        <p:blipFill>
          <a:blip r:embed="rId2"/>
          <a:stretch>
            <a:fillRect/>
          </a:stretch>
        </p:blipFill>
        <p:spPr>
          <a:xfrm>
            <a:off x="4536831" y="2045677"/>
            <a:ext cx="3165230" cy="1981200"/>
          </a:xfrm>
          <a:prstGeom prst="rect">
            <a:avLst/>
          </a:prstGeom>
        </p:spPr>
      </p:pic>
      <p:pic>
        <p:nvPicPr>
          <p:cNvPr id="37" name="Picture 37">
            <a:extLst>
              <a:ext uri="{FF2B5EF4-FFF2-40B4-BE49-F238E27FC236}">
                <a16:creationId xmlns:a16="http://schemas.microsoft.com/office/drawing/2014/main" id="{F0B84A00-1C00-F3E4-A1D2-72652EC48AFC}"/>
              </a:ext>
            </a:extLst>
          </p:cNvPr>
          <p:cNvPicPr>
            <a:picLocks noChangeAspect="1"/>
          </p:cNvPicPr>
          <p:nvPr/>
        </p:nvPicPr>
        <p:blipFill rotWithShape="1">
          <a:blip r:embed="rId3"/>
          <a:srcRect t="2312"/>
          <a:stretch/>
        </p:blipFill>
        <p:spPr>
          <a:xfrm>
            <a:off x="574431" y="2045677"/>
            <a:ext cx="3176953" cy="1981200"/>
          </a:xfrm>
          <a:prstGeom prst="rect">
            <a:avLst/>
          </a:prstGeom>
        </p:spPr>
      </p:pic>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5752773" y="40908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16845F99-E045-E66A-B6EA-506039B9DA11}"/>
              </a:ext>
            </a:extLst>
          </p:cNvPr>
          <p:cNvSpPr txBox="1"/>
          <p:nvPr/>
        </p:nvSpPr>
        <p:spPr>
          <a:xfrm>
            <a:off x="4454623" y="4066377"/>
            <a:ext cx="3240202" cy="446276"/>
          </a:xfrm>
          <a:prstGeom prst="rect">
            <a:avLst/>
          </a:prstGeom>
          <a:noFill/>
        </p:spPr>
        <p:txBody>
          <a:bodyPr wrap="square" lIns="91440" tIns="45720" rIns="91440" bIns="45720" rtlCol="0" anchor="t">
            <a:spAutoFit/>
          </a:bodyPr>
          <a:lstStyle/>
          <a:p>
            <a:pPr algn="just"/>
            <a:r>
              <a:rPr lang="en-US" sz="1100">
                <a:cs typeface="Calibri"/>
              </a:rPr>
              <a:t>Upgrade and expand the existing rail line stations that service the corridor.</a:t>
            </a:r>
          </a:p>
        </p:txBody>
      </p:sp>
      <p:sp>
        <p:nvSpPr>
          <p:cNvPr id="7" name="TextBox 6">
            <a:extLst>
              <a:ext uri="{FF2B5EF4-FFF2-40B4-BE49-F238E27FC236}">
                <a16:creationId xmlns:a16="http://schemas.microsoft.com/office/drawing/2014/main" id="{1EC51B0C-686F-7D6A-AC3A-48023DE4EBA4}"/>
              </a:ext>
            </a:extLst>
          </p:cNvPr>
          <p:cNvSpPr txBox="1"/>
          <p:nvPr/>
        </p:nvSpPr>
        <p:spPr>
          <a:xfrm>
            <a:off x="8351678" y="4044021"/>
            <a:ext cx="3183468" cy="269304"/>
          </a:xfrm>
          <a:prstGeom prst="rect">
            <a:avLst/>
          </a:prstGeom>
          <a:noFill/>
        </p:spPr>
        <p:txBody>
          <a:bodyPr wrap="square" lIns="91440" tIns="45720" rIns="91440" bIns="45720" rtlCol="0" anchor="t">
            <a:spAutoFit/>
          </a:bodyPr>
          <a:lstStyle/>
          <a:p>
            <a:pPr algn="just"/>
            <a:r>
              <a:rPr lang="en-US" sz="1100">
                <a:ea typeface="+mn-lt"/>
                <a:cs typeface="+mn-lt"/>
              </a:rPr>
              <a:t>Improve bus line services and programs for all riders.</a:t>
            </a:r>
            <a:endParaRPr lang="en-US" sz="1100">
              <a:cs typeface="Calibri"/>
            </a:endParaRPr>
          </a:p>
        </p:txBody>
      </p:sp>
      <p:sp>
        <p:nvSpPr>
          <p:cNvPr id="17" name="Rectangle 16">
            <a:extLst>
              <a:ext uri="{FF2B5EF4-FFF2-40B4-BE49-F238E27FC236}">
                <a16:creationId xmlns:a16="http://schemas.microsoft.com/office/drawing/2014/main" id="{3AB4FACF-845F-5FD4-8B50-92F539FDFC43}"/>
              </a:ext>
            </a:extLst>
          </p:cNvPr>
          <p:cNvSpPr/>
          <p:nvPr/>
        </p:nvSpPr>
        <p:spPr>
          <a:xfrm>
            <a:off x="8395474" y="1985775"/>
            <a:ext cx="3164896" cy="385657"/>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AE86F7E-E34F-C457-BA6C-1FD66D11E3A9}"/>
              </a:ext>
            </a:extLst>
          </p:cNvPr>
          <p:cNvGrpSpPr/>
          <p:nvPr/>
        </p:nvGrpSpPr>
        <p:grpSpPr>
          <a:xfrm>
            <a:off x="575019" y="2001967"/>
            <a:ext cx="3176365" cy="348994"/>
            <a:chOff x="9257819" y="1654900"/>
            <a:chExt cx="2677988" cy="319384"/>
          </a:xfrm>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85435"/>
            </a:xfrm>
            <a:prstGeom prst="rect">
              <a:avLst/>
            </a:prstGeom>
            <a:solidFill>
              <a:srgbClr val="FF33CC"/>
            </a:solidFill>
          </p:spPr>
          <p:txBody>
            <a:bodyPr wrap="square" lIns="91440" tIns="45720" rIns="91440" bIns="45720" anchor="t">
              <a:spAutoFit/>
            </a:bodyPr>
            <a:lstStyle/>
            <a:p>
              <a:r>
                <a:rPr lang="en-US" sz="1600" b="1">
                  <a:solidFill>
                    <a:schemeClr val="bg1"/>
                  </a:solidFill>
                </a:rPr>
                <a:t>LRT &amp; BRT</a:t>
              </a:r>
              <a:endParaRPr lang="en-US"/>
            </a:p>
          </p:txBody>
        </p:sp>
      </p:grpSp>
      <p:sp>
        <p:nvSpPr>
          <p:cNvPr id="27" name="Rectangle 26">
            <a:extLst>
              <a:ext uri="{FF2B5EF4-FFF2-40B4-BE49-F238E27FC236}">
                <a16:creationId xmlns:a16="http://schemas.microsoft.com/office/drawing/2014/main" id="{2B26D36B-1530-030F-1E75-B749491B38E6}"/>
              </a:ext>
            </a:extLst>
          </p:cNvPr>
          <p:cNvSpPr/>
          <p:nvPr/>
        </p:nvSpPr>
        <p:spPr>
          <a:xfrm>
            <a:off x="4533765" y="1982554"/>
            <a:ext cx="3170149" cy="386284"/>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2D0C8BC-7149-4A63-EE2D-A8937E1EFC9A}"/>
              </a:ext>
            </a:extLst>
          </p:cNvPr>
          <p:cNvSpPr txBox="1"/>
          <p:nvPr/>
        </p:nvSpPr>
        <p:spPr>
          <a:xfrm>
            <a:off x="511182" y="4081766"/>
            <a:ext cx="3240202" cy="430887"/>
          </a:xfrm>
          <a:prstGeom prst="rect">
            <a:avLst/>
          </a:prstGeom>
          <a:noFill/>
        </p:spPr>
        <p:txBody>
          <a:bodyPr wrap="square" lIns="91440" tIns="45720" rIns="91440" bIns="45720" rtlCol="0" anchor="t">
            <a:spAutoFit/>
          </a:bodyPr>
          <a:lstStyle/>
          <a:p>
            <a:pPr algn="just"/>
            <a:r>
              <a:rPr lang="en-US" sz="1100">
                <a:ea typeface="+mn-lt"/>
                <a:cs typeface="+mn-lt"/>
              </a:rPr>
              <a:t>Light rail transit and bus rail transit for faster and more frequent travel times.</a:t>
            </a:r>
            <a:endParaRPr lang="en-US" sz="1100">
              <a:cs typeface="Calibri"/>
            </a:endParaRPr>
          </a:p>
        </p:txBody>
      </p:sp>
      <p:sp>
        <p:nvSpPr>
          <p:cNvPr id="55" name="TextBox 54">
            <a:extLst>
              <a:ext uri="{FF2B5EF4-FFF2-40B4-BE49-F238E27FC236}">
                <a16:creationId xmlns:a16="http://schemas.microsoft.com/office/drawing/2014/main" id="{3E128B3C-5827-60CD-EFF8-78368AF0A1E2}"/>
              </a:ext>
            </a:extLst>
          </p:cNvPr>
          <p:cNvSpPr txBox="1"/>
          <p:nvPr/>
        </p:nvSpPr>
        <p:spPr>
          <a:xfrm>
            <a:off x="4533763" y="2001967"/>
            <a:ext cx="3161062" cy="338554"/>
          </a:xfrm>
          <a:prstGeom prst="rect">
            <a:avLst/>
          </a:prstGeom>
          <a:solidFill>
            <a:srgbClr val="FF33CC"/>
          </a:solidFill>
        </p:spPr>
        <p:txBody>
          <a:bodyPr wrap="square" lIns="91440" tIns="45720" rIns="91440" bIns="45720" anchor="t">
            <a:spAutoFit/>
          </a:bodyPr>
          <a:lstStyle/>
          <a:p>
            <a:r>
              <a:rPr lang="en-US" sz="1600" b="1">
                <a:solidFill>
                  <a:schemeClr val="bg1"/>
                </a:solidFill>
                <a:cs typeface="Calibri"/>
              </a:rPr>
              <a:t>Rail Line Station Improvements</a:t>
            </a:r>
            <a:endParaRPr lang="en-US"/>
          </a:p>
        </p:txBody>
      </p:sp>
      <p:sp>
        <p:nvSpPr>
          <p:cNvPr id="56" name="TextBox 55">
            <a:extLst>
              <a:ext uri="{FF2B5EF4-FFF2-40B4-BE49-F238E27FC236}">
                <a16:creationId xmlns:a16="http://schemas.microsoft.com/office/drawing/2014/main" id="{9E01A2BD-45EA-C4BB-1A6E-932BE8640EB0}"/>
              </a:ext>
            </a:extLst>
          </p:cNvPr>
          <p:cNvSpPr txBox="1"/>
          <p:nvPr/>
        </p:nvSpPr>
        <p:spPr>
          <a:xfrm>
            <a:off x="8407411" y="2001967"/>
            <a:ext cx="3079238" cy="338554"/>
          </a:xfrm>
          <a:prstGeom prst="rect">
            <a:avLst/>
          </a:prstGeom>
          <a:solidFill>
            <a:srgbClr val="FF33CC"/>
          </a:solidFill>
        </p:spPr>
        <p:txBody>
          <a:bodyPr wrap="square" lIns="91440" tIns="45720" rIns="91440" bIns="45720" anchor="t">
            <a:spAutoFit/>
          </a:bodyPr>
          <a:lstStyle/>
          <a:p>
            <a:r>
              <a:rPr lang="en-US" sz="1600" b="1">
                <a:solidFill>
                  <a:schemeClr val="bg1"/>
                </a:solidFill>
                <a:ea typeface="+mn-lt"/>
                <a:cs typeface="+mn-lt"/>
              </a:rPr>
              <a:t>Bus Transit &amp; Amenities</a:t>
            </a:r>
            <a:endParaRPr lang="en-US">
              <a:solidFill>
                <a:schemeClr val="bg1"/>
              </a:solidFill>
            </a:endParaRPr>
          </a:p>
        </p:txBody>
      </p:sp>
      <p:sp>
        <p:nvSpPr>
          <p:cNvPr id="39" name="Title 1">
            <a:extLst>
              <a:ext uri="{FF2B5EF4-FFF2-40B4-BE49-F238E27FC236}">
                <a16:creationId xmlns:a16="http://schemas.microsoft.com/office/drawing/2014/main" id="{4707CE57-D868-01A5-DC9C-B576E7D6D6BC}"/>
              </a:ext>
            </a:extLst>
          </p:cNvPr>
          <p:cNvSpPr txBox="1">
            <a:spLocks/>
          </p:cNvSpPr>
          <p:nvPr/>
        </p:nvSpPr>
        <p:spPr>
          <a:xfrm>
            <a:off x="1372323" y="397785"/>
            <a:ext cx="2663968" cy="1189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CC0099"/>
                </a:solidFill>
                <a:latin typeface="Calibri"/>
                <a:ea typeface="Calibri" panose="020F0502020204030204" pitchFamily="34" charset="0"/>
                <a:cs typeface="Arial"/>
              </a:rPr>
              <a:t>TYPE: TRANSIT</a:t>
            </a:r>
            <a:r>
              <a:rPr lang="en-US" sz="200" b="1">
                <a:solidFill>
                  <a:srgbClr val="CC0099"/>
                </a:solidFill>
                <a:latin typeface="Calibri"/>
                <a:ea typeface="Calibri" panose="020F0502020204030204" pitchFamily="34" charset="0"/>
                <a:cs typeface="Arial"/>
              </a:rPr>
              <a:t> </a:t>
            </a:r>
            <a:endParaRPr lang="en-US" sz="2400" b="1">
              <a:solidFill>
                <a:srgbClr val="CC0099"/>
              </a:solidFill>
              <a:latin typeface="Calibri"/>
              <a:cs typeface="Arial"/>
            </a:endParaRPr>
          </a:p>
        </p:txBody>
      </p:sp>
      <p:grpSp>
        <p:nvGrpSpPr>
          <p:cNvPr id="35" name="Group 34">
            <a:extLst>
              <a:ext uri="{FF2B5EF4-FFF2-40B4-BE49-F238E27FC236}">
                <a16:creationId xmlns:a16="http://schemas.microsoft.com/office/drawing/2014/main" id="{D7A94429-82E2-8931-D684-F2621A36DD94}"/>
              </a:ext>
            </a:extLst>
          </p:cNvPr>
          <p:cNvGrpSpPr/>
          <p:nvPr/>
        </p:nvGrpSpPr>
        <p:grpSpPr>
          <a:xfrm>
            <a:off x="253385" y="343489"/>
            <a:ext cx="1212334" cy="1187090"/>
            <a:chOff x="5798783" y="3169923"/>
            <a:chExt cx="1212334" cy="1187090"/>
          </a:xfrm>
        </p:grpSpPr>
        <p:grpSp>
          <p:nvGrpSpPr>
            <p:cNvPr id="24" name="Group 23">
              <a:extLst>
                <a:ext uri="{FF2B5EF4-FFF2-40B4-BE49-F238E27FC236}">
                  <a16:creationId xmlns:a16="http://schemas.microsoft.com/office/drawing/2014/main" id="{FF9CA02A-45C9-4720-1FF3-7B13E4059A91}"/>
                </a:ext>
              </a:extLst>
            </p:cNvPr>
            <p:cNvGrpSpPr/>
            <p:nvPr/>
          </p:nvGrpSpPr>
          <p:grpSpPr>
            <a:xfrm>
              <a:off x="5798783" y="3169923"/>
              <a:ext cx="1212334" cy="1187090"/>
              <a:chOff x="533401" y="475766"/>
              <a:chExt cx="1127760" cy="1104277"/>
            </a:xfrm>
          </p:grpSpPr>
          <p:pic>
            <p:nvPicPr>
              <p:cNvPr id="32" name="Graphic 31" descr="Alien Face with solid fill">
                <a:extLst>
                  <a:ext uri="{FF2B5EF4-FFF2-40B4-BE49-F238E27FC236}">
                    <a16:creationId xmlns:a16="http://schemas.microsoft.com/office/drawing/2014/main" id="{80E643F4-AED9-B721-D486-293B136F12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33" name="Oval 32">
                <a:extLst>
                  <a:ext uri="{FF2B5EF4-FFF2-40B4-BE49-F238E27FC236}">
                    <a16:creationId xmlns:a16="http://schemas.microsoft.com/office/drawing/2014/main" id="{330C5B40-51AB-701D-C46F-5F31FC11F6E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utoShape 2" descr="Icons and Pictograms – Making Metro">
              <a:extLst>
                <a:ext uri="{FF2B5EF4-FFF2-40B4-BE49-F238E27FC236}">
                  <a16:creationId xmlns:a16="http://schemas.microsoft.com/office/drawing/2014/main" id="{A2149461-82B4-36CF-3DC9-6D6FAF1818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6">
              <a:extLst>
                <a:ext uri="{FF2B5EF4-FFF2-40B4-BE49-F238E27FC236}">
                  <a16:creationId xmlns:a16="http://schemas.microsoft.com/office/drawing/2014/main" id="{EE3B6F29-AAF0-E4E8-D615-146E7AFDC2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 name="Picture 12">
              <a:extLst>
                <a:ext uri="{FF2B5EF4-FFF2-40B4-BE49-F238E27FC236}">
                  <a16:creationId xmlns:a16="http://schemas.microsoft.com/office/drawing/2014/main" id="{52157BE3-F6C5-C1E8-F8FA-DCBD5B1AA077}"/>
                </a:ext>
              </a:extLst>
            </p:cNvPr>
            <p:cNvPicPr>
              <a:picLocks noChangeAspect="1" noChangeArrowheads="1"/>
            </p:cNvPicPr>
            <p:nvPr/>
          </p:nvPicPr>
          <p:blipFill rotWithShape="1">
            <a:blip r:embed="rId6">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1" descr="A picture containing text&#10;&#10;Description automatically generated">
            <a:extLst>
              <a:ext uri="{FF2B5EF4-FFF2-40B4-BE49-F238E27FC236}">
                <a16:creationId xmlns:a16="http://schemas.microsoft.com/office/drawing/2014/main" id="{DA572808-D92A-69C4-7563-CC62F75E6653}"/>
              </a:ext>
            </a:extLst>
          </p:cNvPr>
          <p:cNvPicPr>
            <a:picLocks noChangeAspect="1"/>
          </p:cNvPicPr>
          <p:nvPr/>
        </p:nvPicPr>
        <p:blipFill>
          <a:blip r:embed="rId7"/>
          <a:stretch>
            <a:fillRect/>
          </a:stretch>
        </p:blipFill>
        <p:spPr>
          <a:xfrm>
            <a:off x="8395307" y="2375739"/>
            <a:ext cx="3165230" cy="1651138"/>
          </a:xfrm>
          <a:prstGeom prst="rect">
            <a:avLst/>
          </a:prstGeom>
        </p:spPr>
      </p:pic>
      <p:sp>
        <p:nvSpPr>
          <p:cNvPr id="3" name="Slide Number Placeholder 2">
            <a:extLst>
              <a:ext uri="{FF2B5EF4-FFF2-40B4-BE49-F238E27FC236}">
                <a16:creationId xmlns:a16="http://schemas.microsoft.com/office/drawing/2014/main" id="{830E2ED6-BCC9-59D6-22E8-BE78AD8BA583}"/>
              </a:ext>
            </a:extLst>
          </p:cNvPr>
          <p:cNvSpPr>
            <a:spLocks noGrp="1"/>
          </p:cNvSpPr>
          <p:nvPr>
            <p:ph type="sldNum" sz="quarter" idx="12"/>
          </p:nvPr>
        </p:nvSpPr>
        <p:spPr/>
        <p:txBody>
          <a:bodyPr/>
          <a:lstStyle/>
          <a:p>
            <a:fld id="{189B8610-544B-401D-A9A8-148ABA45F4C4}" type="slidenum">
              <a:rPr lang="en-US" smtClean="0"/>
              <a:t>30</a:t>
            </a:fld>
            <a:endParaRPr lang="en-US"/>
          </a:p>
        </p:txBody>
      </p:sp>
    </p:spTree>
    <p:extLst>
      <p:ext uri="{BB962C8B-B14F-4D97-AF65-F5344CB8AC3E}">
        <p14:creationId xmlns:p14="http://schemas.microsoft.com/office/powerpoint/2010/main" val="4137893585"/>
      </p:ext>
    </p:extLst>
  </p:cSld>
  <p:clrMapOvr>
    <a:masterClrMapping/>
  </p:clrMapOvr>
  <p:transition spd="slow" advTm="12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A903-7244-B347-CE5F-8F33A0399776}"/>
              </a:ext>
            </a:extLst>
          </p:cNvPr>
          <p:cNvSpPr>
            <a:spLocks noGrp="1"/>
          </p:cNvSpPr>
          <p:nvPr>
            <p:ph type="title"/>
          </p:nvPr>
        </p:nvSpPr>
        <p:spPr>
          <a:xfrm>
            <a:off x="203321" y="261000"/>
            <a:ext cx="9045633" cy="429145"/>
          </a:xfrm>
        </p:spPr>
        <p:txBody>
          <a:bodyPr/>
          <a:lstStyle/>
          <a:p>
            <a:r>
              <a:rPr lang="en-US"/>
              <a:t>Project Types</a:t>
            </a:r>
          </a:p>
        </p:txBody>
      </p:sp>
      <p:sp>
        <p:nvSpPr>
          <p:cNvPr id="4" name="Slide Number Placeholder 3">
            <a:extLst>
              <a:ext uri="{FF2B5EF4-FFF2-40B4-BE49-F238E27FC236}">
                <a16:creationId xmlns:a16="http://schemas.microsoft.com/office/drawing/2014/main" id="{C2A92373-EEEF-EA84-4A3E-49309B7CFD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6677E59-7E08-DCD0-3C25-EC41FFBD12C5}"/>
              </a:ext>
            </a:extLst>
          </p:cNvPr>
          <p:cNvSpPr txBox="1">
            <a:spLocks/>
          </p:cNvSpPr>
          <p:nvPr/>
        </p:nvSpPr>
        <p:spPr>
          <a:xfrm>
            <a:off x="1270016" y="9064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CC0099"/>
                </a:solidFill>
                <a:effectLst/>
                <a:uLnTx/>
                <a:uFillTx/>
                <a:latin typeface="Calibri"/>
                <a:ea typeface="Calibri" panose="020F0502020204030204" pitchFamily="34" charset="0"/>
                <a:cs typeface="Arial"/>
              </a:rPr>
              <a:t>TYPE</a:t>
            </a:r>
            <a:r>
              <a:rPr kumimoji="0" lang="en-US" sz="3200" b="1" i="0" u="none" strike="noStrike" kern="1200" cap="none" spc="0" normalizeH="0" baseline="0" noProof="0">
                <a:ln>
                  <a:noFill/>
                </a:ln>
                <a:solidFill>
                  <a:srgbClr val="CC0099"/>
                </a:solidFill>
                <a:effectLst/>
                <a:uLnTx/>
                <a:uFillTx/>
                <a:latin typeface="Calibri"/>
                <a:ea typeface="Calibri" panose="020F0502020204030204" pitchFamily="34" charset="0"/>
                <a:cs typeface="Arial"/>
              </a:rPr>
              <a:t>: </a:t>
            </a:r>
            <a:r>
              <a:rPr kumimoji="0" lang="en-US" sz="2800" b="1" i="0" u="none" strike="noStrike" kern="1200" cap="none" spc="0" normalizeH="0" baseline="0" noProof="0">
                <a:ln>
                  <a:noFill/>
                </a:ln>
                <a:solidFill>
                  <a:srgbClr val="CC0099"/>
                </a:solidFill>
                <a:effectLst/>
                <a:uLnTx/>
                <a:uFillTx/>
                <a:latin typeface="Calibri"/>
                <a:ea typeface="Calibri" panose="020F0502020204030204" pitchFamily="34" charset="0"/>
                <a:cs typeface="Arial"/>
              </a:rPr>
              <a:t>TRANSIT</a:t>
            </a:r>
            <a:endParaRPr kumimoji="0" lang="en-US" sz="6000" b="1" i="0" u="none" strike="noStrike" kern="1200" cap="none" spc="0" normalizeH="0" baseline="0" noProof="0">
              <a:ln>
                <a:noFill/>
              </a:ln>
              <a:solidFill>
                <a:srgbClr val="CC0099"/>
              </a:solidFill>
              <a:effectLst/>
              <a:uLnTx/>
              <a:uFillTx/>
              <a:latin typeface="Calibri" panose="020F0502020204030204"/>
              <a:ea typeface="+mj-ea"/>
              <a:cs typeface="Calibri Light"/>
            </a:endParaRPr>
          </a:p>
        </p:txBody>
      </p:sp>
      <p:sp>
        <p:nvSpPr>
          <p:cNvPr id="7" name="TextBox 6">
            <a:extLst>
              <a:ext uri="{FF2B5EF4-FFF2-40B4-BE49-F238E27FC236}">
                <a16:creationId xmlns:a16="http://schemas.microsoft.com/office/drawing/2014/main" id="{D6C243A5-FCA7-B4B4-068C-6CEB96A615D5}"/>
              </a:ext>
            </a:extLst>
          </p:cNvPr>
          <p:cNvSpPr txBox="1"/>
          <p:nvPr/>
        </p:nvSpPr>
        <p:spPr>
          <a:xfrm>
            <a:off x="1270016" y="3683998"/>
            <a:ext cx="1861569"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rPr>
              <a:t>High-Capacity</a:t>
            </a: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Transit</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8" name="TextBox 7">
            <a:extLst>
              <a:ext uri="{FF2B5EF4-FFF2-40B4-BE49-F238E27FC236}">
                <a16:creationId xmlns:a16="http://schemas.microsoft.com/office/drawing/2014/main" id="{22F92A10-32D7-095D-E29D-B282A2EE919A}"/>
              </a:ext>
            </a:extLst>
          </p:cNvPr>
          <p:cNvSpPr txBox="1"/>
          <p:nvPr/>
        </p:nvSpPr>
        <p:spPr>
          <a:xfrm>
            <a:off x="3793944" y="3690182"/>
            <a:ext cx="2247450"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Rail Line / Station Improvements</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9" name="TextBox 8">
            <a:extLst>
              <a:ext uri="{FF2B5EF4-FFF2-40B4-BE49-F238E27FC236}">
                <a16:creationId xmlns:a16="http://schemas.microsoft.com/office/drawing/2014/main" id="{ECF330A7-07E6-B2D5-5745-19BC5AA4A5BF}"/>
              </a:ext>
            </a:extLst>
          </p:cNvPr>
          <p:cNvSpPr txBox="1"/>
          <p:nvPr/>
        </p:nvSpPr>
        <p:spPr>
          <a:xfrm>
            <a:off x="6441176" y="3604665"/>
            <a:ext cx="1981200"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a:rPr>
              <a:t>Bus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a:rPr>
              <a:t>Transit</a:t>
            </a:r>
          </a:p>
        </p:txBody>
      </p:sp>
      <p:sp>
        <p:nvSpPr>
          <p:cNvPr id="10" name="TextBox 9">
            <a:extLst>
              <a:ext uri="{FF2B5EF4-FFF2-40B4-BE49-F238E27FC236}">
                <a16:creationId xmlns:a16="http://schemas.microsoft.com/office/drawing/2014/main" id="{758211E5-FD2B-5769-DAA6-9F778D76B180}"/>
              </a:ext>
            </a:extLst>
          </p:cNvPr>
          <p:cNvSpPr txBox="1"/>
          <p:nvPr/>
        </p:nvSpPr>
        <p:spPr>
          <a:xfrm>
            <a:off x="9331542" y="3683998"/>
            <a:ext cx="1315687"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a:rPr>
              <a:t>Transit Amenities </a:t>
            </a:r>
          </a:p>
        </p:txBody>
      </p:sp>
      <p:grpSp>
        <p:nvGrpSpPr>
          <p:cNvPr id="11" name="Group 10">
            <a:extLst>
              <a:ext uri="{FF2B5EF4-FFF2-40B4-BE49-F238E27FC236}">
                <a16:creationId xmlns:a16="http://schemas.microsoft.com/office/drawing/2014/main" id="{0C0FDE4D-540C-3A9B-0F06-32128875E5F4}"/>
              </a:ext>
            </a:extLst>
          </p:cNvPr>
          <p:cNvGrpSpPr/>
          <p:nvPr/>
        </p:nvGrpSpPr>
        <p:grpSpPr>
          <a:xfrm>
            <a:off x="203321" y="975712"/>
            <a:ext cx="1212334" cy="1187090"/>
            <a:chOff x="5798783" y="3169923"/>
            <a:chExt cx="1212334" cy="1187090"/>
          </a:xfrm>
        </p:grpSpPr>
        <p:grpSp>
          <p:nvGrpSpPr>
            <p:cNvPr id="12" name="Group 11">
              <a:extLst>
                <a:ext uri="{FF2B5EF4-FFF2-40B4-BE49-F238E27FC236}">
                  <a16:creationId xmlns:a16="http://schemas.microsoft.com/office/drawing/2014/main" id="{4EEB417D-A27F-CD56-92BF-F27475CAB28A}"/>
                </a:ext>
              </a:extLst>
            </p:cNvPr>
            <p:cNvGrpSpPr/>
            <p:nvPr/>
          </p:nvGrpSpPr>
          <p:grpSpPr>
            <a:xfrm>
              <a:off x="5798783" y="3169923"/>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E242AC8B-9792-70AB-BA34-9B9A853DCA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31AAD780-1DF0-D19E-B23D-BF69305CC160}"/>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AutoShape 2" descr="Icons and Pictograms – Making Metro">
              <a:extLst>
                <a:ext uri="{FF2B5EF4-FFF2-40B4-BE49-F238E27FC236}">
                  <a16:creationId xmlns:a16="http://schemas.microsoft.com/office/drawing/2014/main" id="{99E9899B-4D5C-E7FA-5C7E-4E5B506BE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AutoShape 6">
              <a:extLst>
                <a:ext uri="{FF2B5EF4-FFF2-40B4-BE49-F238E27FC236}">
                  <a16:creationId xmlns:a16="http://schemas.microsoft.com/office/drawing/2014/main" id="{8E32309B-BA31-F466-F46D-029764D5B7B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Picture 12">
              <a:extLst>
                <a:ext uri="{FF2B5EF4-FFF2-40B4-BE49-F238E27FC236}">
                  <a16:creationId xmlns:a16="http://schemas.microsoft.com/office/drawing/2014/main" id="{ED5DFAC4-0A0F-6CF0-DE27-E31CA40BE919}"/>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Connector 17">
            <a:extLst>
              <a:ext uri="{FF2B5EF4-FFF2-40B4-BE49-F238E27FC236}">
                <a16:creationId xmlns:a16="http://schemas.microsoft.com/office/drawing/2014/main" id="{0B138EDF-0A35-FAC1-CB77-075A5786213D}"/>
              </a:ext>
            </a:extLst>
          </p:cNvPr>
          <p:cNvSpPr/>
          <p:nvPr/>
        </p:nvSpPr>
        <p:spPr>
          <a:xfrm>
            <a:off x="1679170" y="2587695"/>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sp>
        <p:nvSpPr>
          <p:cNvPr id="19" name="Flowchart: Connector 18">
            <a:extLst>
              <a:ext uri="{FF2B5EF4-FFF2-40B4-BE49-F238E27FC236}">
                <a16:creationId xmlns:a16="http://schemas.microsoft.com/office/drawing/2014/main" id="{7A0FDEF9-89E7-27E9-C30E-6BAB0CE5A3E4}"/>
              </a:ext>
            </a:extLst>
          </p:cNvPr>
          <p:cNvSpPr/>
          <p:nvPr/>
        </p:nvSpPr>
        <p:spPr>
          <a:xfrm>
            <a:off x="4457538" y="2587694"/>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20" name="Graphic 27" descr="Streetcar with solid fill">
            <a:extLst>
              <a:ext uri="{FF2B5EF4-FFF2-40B4-BE49-F238E27FC236}">
                <a16:creationId xmlns:a16="http://schemas.microsoft.com/office/drawing/2014/main" id="{4BDA4195-9B28-A054-BF26-05E7BD50F8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3119" y="2587693"/>
            <a:ext cx="914400" cy="914400"/>
          </a:xfrm>
          <a:prstGeom prst="rect">
            <a:avLst/>
          </a:prstGeom>
        </p:spPr>
      </p:pic>
      <p:pic>
        <p:nvPicPr>
          <p:cNvPr id="21" name="Graphic 30" descr="Train with solid fill">
            <a:extLst>
              <a:ext uri="{FF2B5EF4-FFF2-40B4-BE49-F238E27FC236}">
                <a16:creationId xmlns:a16="http://schemas.microsoft.com/office/drawing/2014/main" id="{55F962D9-0FB5-C090-BDA9-D48B63A906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9787" y="2648353"/>
            <a:ext cx="785447" cy="785447"/>
          </a:xfrm>
          <a:prstGeom prst="rect">
            <a:avLst/>
          </a:prstGeom>
        </p:spPr>
      </p:pic>
      <p:sp>
        <p:nvSpPr>
          <p:cNvPr id="22" name="Flowchart: Connector 21">
            <a:extLst>
              <a:ext uri="{FF2B5EF4-FFF2-40B4-BE49-F238E27FC236}">
                <a16:creationId xmlns:a16="http://schemas.microsoft.com/office/drawing/2014/main" id="{C6725380-FCA0-189E-252D-CE2F7156D314}"/>
              </a:ext>
            </a:extLst>
          </p:cNvPr>
          <p:cNvSpPr/>
          <p:nvPr/>
        </p:nvSpPr>
        <p:spPr>
          <a:xfrm>
            <a:off x="6919383" y="2587693"/>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23" name="Graphic 31" descr="Bus with solid fill">
            <a:extLst>
              <a:ext uri="{FF2B5EF4-FFF2-40B4-BE49-F238E27FC236}">
                <a16:creationId xmlns:a16="http://schemas.microsoft.com/office/drawing/2014/main" id="{47B2F168-DCF7-D377-8EAF-0C98467A93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1725" y="2695245"/>
            <a:ext cx="738554" cy="715108"/>
          </a:xfrm>
          <a:prstGeom prst="rect">
            <a:avLst/>
          </a:prstGeom>
        </p:spPr>
      </p:pic>
      <p:sp>
        <p:nvSpPr>
          <p:cNvPr id="24" name="Flowchart: Connector 23">
            <a:extLst>
              <a:ext uri="{FF2B5EF4-FFF2-40B4-BE49-F238E27FC236}">
                <a16:creationId xmlns:a16="http://schemas.microsoft.com/office/drawing/2014/main" id="{CA974A81-A6A8-6B98-07E8-4CE2C573A9F7}"/>
              </a:ext>
            </a:extLst>
          </p:cNvPr>
          <p:cNvSpPr/>
          <p:nvPr/>
        </p:nvSpPr>
        <p:spPr>
          <a:xfrm>
            <a:off x="9521905" y="2599415"/>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Icon</a:t>
            </a:r>
          </a:p>
        </p:txBody>
      </p:sp>
      <p:pic>
        <p:nvPicPr>
          <p:cNvPr id="25" name="Graphic 34" descr="Information with solid fill">
            <a:extLst>
              <a:ext uri="{FF2B5EF4-FFF2-40B4-BE49-F238E27FC236}">
                <a16:creationId xmlns:a16="http://schemas.microsoft.com/office/drawing/2014/main" id="{1CBE2292-4D74-D13F-D0CF-BF5986D601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32186" y="2602346"/>
            <a:ext cx="914400" cy="914400"/>
          </a:xfrm>
          <a:prstGeom prst="rect">
            <a:avLst/>
          </a:prstGeom>
        </p:spPr>
      </p:pic>
      <p:sp>
        <p:nvSpPr>
          <p:cNvPr id="26" name="TextBox 25">
            <a:extLst>
              <a:ext uri="{FF2B5EF4-FFF2-40B4-BE49-F238E27FC236}">
                <a16:creationId xmlns:a16="http://schemas.microsoft.com/office/drawing/2014/main" id="{F297CB9D-56E6-5324-C98D-F74D529921FF}"/>
              </a:ext>
            </a:extLst>
          </p:cNvPr>
          <p:cNvSpPr txBox="1"/>
          <p:nvPr/>
        </p:nvSpPr>
        <p:spPr>
          <a:xfrm>
            <a:off x="1115014" y="4452084"/>
            <a:ext cx="219698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Light rail transit (LRT)</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Bus rapid transit (BRT)</a:t>
            </a:r>
          </a:p>
        </p:txBody>
      </p:sp>
      <p:sp>
        <p:nvSpPr>
          <p:cNvPr id="27" name="TextBox 26">
            <a:extLst>
              <a:ext uri="{FF2B5EF4-FFF2-40B4-BE49-F238E27FC236}">
                <a16:creationId xmlns:a16="http://schemas.microsoft.com/office/drawing/2014/main" id="{904390BF-0C5C-7BD2-C993-9810F8D44510}"/>
              </a:ext>
            </a:extLst>
          </p:cNvPr>
          <p:cNvSpPr txBox="1"/>
          <p:nvPr/>
        </p:nvSpPr>
        <p:spPr>
          <a:xfrm>
            <a:off x="3924038" y="4398322"/>
            <a:ext cx="2196980" cy="1131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Shared-use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Quad</a:t>
            </a: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safety gates</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Supervisory</a:t>
            </a: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 Control and Data Acquisition System (SCADA)</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28" name="TextBox 27">
            <a:extLst>
              <a:ext uri="{FF2B5EF4-FFF2-40B4-BE49-F238E27FC236}">
                <a16:creationId xmlns:a16="http://schemas.microsoft.com/office/drawing/2014/main" id="{DE9A2DC8-40F1-C66A-0925-40BD0B4ADF72}"/>
              </a:ext>
            </a:extLst>
          </p:cNvPr>
          <p:cNvSpPr txBox="1"/>
          <p:nvPr/>
        </p:nvSpPr>
        <p:spPr>
          <a:xfrm>
            <a:off x="6441176" y="4384869"/>
            <a:ext cx="2196980"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On-demand</a:t>
            </a: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bus (Micro-Transit)</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Metro </a:t>
            </a:r>
            <a:r>
              <a:rPr kumimoji="0" lang="en-US" sz="135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Mico</a:t>
            </a: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Transit Zones</a:t>
            </a: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Bus priority lane corridors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29" name="TextBox 28">
            <a:extLst>
              <a:ext uri="{FF2B5EF4-FFF2-40B4-BE49-F238E27FC236}">
                <a16:creationId xmlns:a16="http://schemas.microsoft.com/office/drawing/2014/main" id="{0FD90949-C552-CF2A-61BB-8F29A035444D}"/>
              </a:ext>
            </a:extLst>
          </p:cNvPr>
          <p:cNvSpPr txBox="1"/>
          <p:nvPr/>
        </p:nvSpPr>
        <p:spPr>
          <a:xfrm>
            <a:off x="8890895" y="4398322"/>
            <a:ext cx="219698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Discount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350" b="0" i="0" u="none" strike="noStrike" kern="1200" cap="none" spc="0" normalizeH="0" baseline="0" noProof="0">
                <a:ln>
                  <a:noFill/>
                </a:ln>
                <a:solidFill>
                  <a:srgbClr val="000000"/>
                </a:solidFill>
                <a:effectLst/>
                <a:uLnTx/>
                <a:uFillTx/>
                <a:latin typeface="Calibri" panose="020F0502020204030204"/>
                <a:ea typeface="+mn-ea"/>
                <a:cs typeface="Calibri"/>
              </a:rPr>
              <a:t>Ridership experience</a:t>
            </a:r>
          </a:p>
        </p:txBody>
      </p:sp>
      <p:grpSp>
        <p:nvGrpSpPr>
          <p:cNvPr id="3" name="Group 2">
            <a:extLst>
              <a:ext uri="{FF2B5EF4-FFF2-40B4-BE49-F238E27FC236}">
                <a16:creationId xmlns:a16="http://schemas.microsoft.com/office/drawing/2014/main" id="{C4AC8211-353F-04A0-52AB-1B5521452124}"/>
              </a:ext>
            </a:extLst>
          </p:cNvPr>
          <p:cNvGrpSpPr/>
          <p:nvPr/>
        </p:nvGrpSpPr>
        <p:grpSpPr>
          <a:xfrm>
            <a:off x="3815639" y="1174179"/>
            <a:ext cx="1950686" cy="790154"/>
            <a:chOff x="6036843" y="1028073"/>
            <a:chExt cx="1702000" cy="689420"/>
          </a:xfrm>
        </p:grpSpPr>
        <p:sp>
          <p:nvSpPr>
            <p:cNvPr id="30" name="Flowchart: Connector 29">
              <a:extLst>
                <a:ext uri="{FF2B5EF4-FFF2-40B4-BE49-F238E27FC236}">
                  <a16:creationId xmlns:a16="http://schemas.microsoft.com/office/drawing/2014/main" id="{D3434A05-4E92-EAE9-3805-CDBA22E6AA8D}"/>
                </a:ext>
              </a:extLst>
            </p:cNvPr>
            <p:cNvSpPr/>
            <p:nvPr/>
          </p:nvSpPr>
          <p:spPr>
            <a:xfrm>
              <a:off x="6093914" y="1028073"/>
              <a:ext cx="689420" cy="689420"/>
            </a:xfrm>
            <a:prstGeom prst="flowChartConnector">
              <a:avLst/>
            </a:prstGeom>
            <a:solidFill>
              <a:schemeClr val="bg1"/>
            </a:solid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31" name="Content Placeholder 3">
              <a:extLst>
                <a:ext uri="{FF2B5EF4-FFF2-40B4-BE49-F238E27FC236}">
                  <a16:creationId xmlns:a16="http://schemas.microsoft.com/office/drawing/2014/main" id="{E2727A52-4F5B-0911-7956-283AF532ED0C}"/>
                </a:ext>
              </a:extLst>
            </p:cNvPr>
            <p:cNvSpPr txBox="1">
              <a:spLocks/>
            </p:cNvSpPr>
            <p:nvPr/>
          </p:nvSpPr>
          <p:spPr>
            <a:xfrm>
              <a:off x="6036843" y="1217724"/>
              <a:ext cx="1702000" cy="466957"/>
            </a:xfrm>
            <a:prstGeom prst="rect">
              <a:avLst/>
            </a:prstGeom>
          </p:spPr>
          <p:txBody>
            <a:bodyPr>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Pct val="90000"/>
                <a:buFont typeface="System Font Regular"/>
                <a:buNone/>
                <a:tabLst/>
                <a:defRPr/>
              </a:pPr>
              <a:r>
                <a:rPr kumimoji="0" lang="en-US" sz="3600" b="0" i="0" u="none" strike="noStrike" kern="1200" cap="none" spc="0" normalizeH="0" baseline="0" noProof="0">
                  <a:ln>
                    <a:noFill/>
                  </a:ln>
                  <a:solidFill>
                    <a:srgbClr val="FF33CC"/>
                  </a:solidFill>
                  <a:effectLst/>
                  <a:uLnTx/>
                  <a:uFillTx/>
                  <a:latin typeface="Calibri" panose="020F0502020204030204" pitchFamily="34" charset="0"/>
                  <a:ea typeface="+mn-ea"/>
                  <a:cs typeface="+mn-cs"/>
                </a:rPr>
                <a:t>SUBTYPES</a:t>
              </a:r>
              <a:endParaRPr kumimoji="0" lang="en-US" sz="3600" b="0" i="0" u="none" strike="noStrike" kern="1200" cap="none" spc="0" normalizeH="0" baseline="0" noProof="0">
                <a:ln>
                  <a:noFill/>
                </a:ln>
                <a:solidFill>
                  <a:srgbClr val="FF33CC"/>
                </a:solidFill>
                <a:effectLst/>
                <a:uLnTx/>
                <a:uFillTx/>
                <a:latin typeface="Segoe UI" panose="020B0502040204020203" pitchFamily="34" charset="0"/>
                <a:ea typeface="+mn-ea"/>
                <a:cs typeface="+mn-cs"/>
              </a:endParaRPr>
            </a:p>
          </p:txBody>
        </p:sp>
      </p:grpSp>
      <p:sp>
        <p:nvSpPr>
          <p:cNvPr id="32" name="TextBox 1">
            <a:extLst>
              <a:ext uri="{FF2B5EF4-FFF2-40B4-BE49-F238E27FC236}">
                <a16:creationId xmlns:a16="http://schemas.microsoft.com/office/drawing/2014/main" id="{DBEB6C60-C086-345C-B4A0-4270D170F94C}"/>
              </a:ext>
            </a:extLst>
          </p:cNvPr>
          <p:cNvSpPr txBox="1"/>
          <p:nvPr/>
        </p:nvSpPr>
        <p:spPr>
          <a:xfrm>
            <a:off x="3984811" y="656666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spTree>
    <p:extLst>
      <p:ext uri="{BB962C8B-B14F-4D97-AF65-F5344CB8AC3E}">
        <p14:creationId xmlns:p14="http://schemas.microsoft.com/office/powerpoint/2010/main" val="3812952273"/>
      </p:ext>
    </p:extLst>
  </p:cSld>
  <p:clrMapOvr>
    <a:masterClrMapping/>
  </p:clrMapOvr>
  <p:transition spd="slow" advTm="12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1ADF6E-9985-6F73-71B8-D19E1BD48CC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740155" y="3054708"/>
            <a:ext cx="5945188" cy="3492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The Project consists of 12 stations and is a 19-mile light rail transit corridor that will connect southeast LA County to downtown Los Angeles, serving the cities and communities of Artesia, Cerritos, Bellflower, Paramount, Downey, South Gate, Cudahy, Bell, Huntington Park, Vernon, unincorporated Florence-Graham community of LA County and downtown Los Angeles.</a:t>
            </a:r>
          </a:p>
          <a:p>
            <a:pPr marL="285750" indent="-285750" fontAlgn="base">
              <a:lnSpc>
                <a:spcPct val="100000"/>
              </a:lnSpc>
              <a:buFont typeface="Abadi" panose="020B0604020104020204" pitchFamily="34" charset="0"/>
              <a:buChar char="&gt;"/>
            </a:pPr>
            <a:r>
              <a:rPr lang="en-US" sz="1800"/>
              <a:t>Complete 4.5-mile section between Slauson A Line and Union Station.</a:t>
            </a:r>
          </a:p>
          <a:p>
            <a:pPr marL="285750" indent="-285750" fontAlgn="base">
              <a:lnSpc>
                <a:spcPct val="100000"/>
              </a:lnSpc>
              <a:buFont typeface="Abadi" panose="020B0604020104020204" pitchFamily="34" charset="0"/>
              <a:buChar char="&gt;"/>
            </a:pPr>
            <a:r>
              <a:rPr lang="en-US" sz="1800"/>
              <a:t>Learn more at </a:t>
            </a:r>
            <a:r>
              <a:rPr lang="en-US" sz="1800">
                <a:hlinkClick r:id="rId2"/>
              </a:rPr>
              <a:t>https://www.metro.net/projects/west-santa-ana/</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740453" y="1729049"/>
            <a:ext cx="5955621" cy="1107996"/>
          </a:xfrm>
          <a:prstGeom prst="rect">
            <a:avLst/>
          </a:prstGeom>
          <a:noFill/>
        </p:spPr>
        <p:txBody>
          <a:bodyPr wrap="square" lIns="91440" tIns="45720" rIns="91440" bIns="45720" anchor="t">
            <a:spAutoFit/>
          </a:bodyPr>
          <a:lstStyle/>
          <a:p>
            <a:r>
              <a:rPr lang="en-US" sz="2200">
                <a:solidFill>
                  <a:srgbClr val="2A97A6"/>
                </a:solidFill>
              </a:rPr>
              <a:t>CASE STUDY: </a:t>
            </a:r>
            <a:r>
              <a:rPr lang="en-US" sz="2200" b="1" dirty="0">
                <a:solidFill>
                  <a:srgbClr val="2A97A6"/>
                </a:solidFill>
              </a:rPr>
              <a:t>Southeast Gateway Line</a:t>
            </a:r>
            <a:r>
              <a:rPr lang="pt-BR" sz="2200" b="1" dirty="0">
                <a:solidFill>
                  <a:srgbClr val="2A97A6"/>
                </a:solidFill>
              </a:rPr>
              <a:t> </a:t>
            </a:r>
            <a:r>
              <a:rPr lang="pt-BR" sz="2200" b="1" i="1" err="1">
                <a:solidFill>
                  <a:srgbClr val="2A97A6"/>
                </a:solidFill>
              </a:rPr>
              <a:t>formerly</a:t>
            </a:r>
            <a:r>
              <a:rPr lang="pt-BR" sz="2200" b="1" i="1" dirty="0">
                <a:solidFill>
                  <a:srgbClr val="2A97A6"/>
                </a:solidFill>
              </a:rPr>
              <a:t> </a:t>
            </a:r>
            <a:r>
              <a:rPr lang="pt-BR" sz="2200" b="1" i="1" err="1">
                <a:solidFill>
                  <a:srgbClr val="2A97A6"/>
                </a:solidFill>
              </a:rPr>
              <a:t>known</a:t>
            </a:r>
            <a:r>
              <a:rPr lang="pt-BR" sz="2200" b="1" i="1" dirty="0">
                <a:solidFill>
                  <a:srgbClr val="2A97A6"/>
                </a:solidFill>
              </a:rPr>
              <a:t> as </a:t>
            </a:r>
            <a:r>
              <a:rPr lang="pt-BR" sz="2200" b="1" i="1" err="1">
                <a:solidFill>
                  <a:srgbClr val="2A97A6"/>
                </a:solidFill>
              </a:rPr>
              <a:t>the</a:t>
            </a:r>
            <a:r>
              <a:rPr lang="pt-BR" sz="2200" b="1" i="1" dirty="0">
                <a:solidFill>
                  <a:srgbClr val="2A97A6"/>
                </a:solidFill>
              </a:rPr>
              <a:t> West Santa Ana Branch Transit </a:t>
            </a:r>
            <a:r>
              <a:rPr lang="pt-BR" sz="2200" b="1" i="1" err="1">
                <a:solidFill>
                  <a:srgbClr val="2A97A6"/>
                </a:solidFill>
              </a:rPr>
              <a:t>Corridor</a:t>
            </a:r>
            <a:r>
              <a:rPr lang="pt-BR" sz="2200" b="1" i="1" dirty="0">
                <a:solidFill>
                  <a:srgbClr val="2A97A6"/>
                </a:solidFill>
              </a:rPr>
              <a:t> </a:t>
            </a:r>
            <a:r>
              <a:rPr lang="en-US" sz="2200" b="1" dirty="0">
                <a:solidFill>
                  <a:srgbClr val="2A97A6"/>
                </a:solidFill>
              </a:rPr>
              <a:t>(</a:t>
            </a:r>
            <a:r>
              <a:rPr lang="en-US" sz="2200" b="1">
                <a:solidFill>
                  <a:srgbClr val="2A97A6"/>
                </a:solidFill>
              </a:rPr>
              <a:t>LB-ELA_0001)</a:t>
            </a:r>
            <a:r>
              <a:rPr lang="en-US" sz="2200" b="1" dirty="0">
                <a:solidFill>
                  <a:srgbClr val="2A97A6"/>
                </a:solidFill>
              </a:rPr>
              <a:t> </a:t>
            </a:r>
            <a:endParaRPr lang="en-US" dirty="0"/>
          </a:p>
        </p:txBody>
      </p:sp>
      <p:grpSp>
        <p:nvGrpSpPr>
          <p:cNvPr id="3" name="Group 2">
            <a:extLst>
              <a:ext uri="{FF2B5EF4-FFF2-40B4-BE49-F238E27FC236}">
                <a16:creationId xmlns:a16="http://schemas.microsoft.com/office/drawing/2014/main" id="{ED2E34EF-5182-201A-B119-050ECDDC292E}"/>
              </a:ext>
            </a:extLst>
          </p:cNvPr>
          <p:cNvGrpSpPr/>
          <p:nvPr/>
        </p:nvGrpSpPr>
        <p:grpSpPr>
          <a:xfrm>
            <a:off x="493869" y="415000"/>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584061" y="578249"/>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pic>
        <p:nvPicPr>
          <p:cNvPr id="21" name="Graphic 30" descr="Train with solid fill">
            <a:extLst>
              <a:ext uri="{FF2B5EF4-FFF2-40B4-BE49-F238E27FC236}">
                <a16:creationId xmlns:a16="http://schemas.microsoft.com/office/drawing/2014/main" id="{7EDF8E8E-D2B6-5CCA-F3B4-9781FB1302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4678" y="638907"/>
            <a:ext cx="785447" cy="785447"/>
          </a:xfrm>
          <a:prstGeom prst="rect">
            <a:avLst/>
          </a:prstGeom>
        </p:spPr>
      </p:pic>
      <p:sp>
        <p:nvSpPr>
          <p:cNvPr id="24" name="Title 1">
            <a:extLst>
              <a:ext uri="{FF2B5EF4-FFF2-40B4-BE49-F238E27FC236}">
                <a16:creationId xmlns:a16="http://schemas.microsoft.com/office/drawing/2014/main" id="{5D791301-A17E-A0A6-6071-A396C2BC3243}"/>
              </a:ext>
            </a:extLst>
          </p:cNvPr>
          <p:cNvSpPr txBox="1">
            <a:spLocks/>
          </p:cNvSpPr>
          <p:nvPr/>
        </p:nvSpPr>
        <p:spPr>
          <a:xfrm>
            <a:off x="2603500" y="329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CC0099"/>
                </a:solidFill>
                <a:latin typeface="Calibri"/>
                <a:ea typeface="Calibri" panose="020F0502020204030204" pitchFamily="34" charset="0"/>
                <a:cs typeface="Arial"/>
              </a:rPr>
              <a:t>TYPE: TRANSIT</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FF33CC"/>
                </a:solidFill>
                <a:latin typeface="Calibri"/>
                <a:ea typeface="Calibri" panose="020F0502020204030204" pitchFamily="34" charset="0"/>
                <a:cs typeface="Arial"/>
              </a:rPr>
              <a:t>SUBTYPE: High-Capacity Transit</a:t>
            </a:r>
            <a:endParaRPr lang="en-US" sz="2400" b="1">
              <a:solidFill>
                <a:srgbClr val="FF33CC"/>
              </a:solidFill>
              <a:latin typeface="Calibri"/>
              <a:ea typeface="+mj-lt"/>
              <a:cs typeface="Calibri"/>
            </a:endParaRPr>
          </a:p>
        </p:txBody>
      </p:sp>
      <p:pic>
        <p:nvPicPr>
          <p:cNvPr id="4" name="Picture 3" descr="A map of a city&#10;&#10;Description automatically generated with low confidence">
            <a:extLst>
              <a:ext uri="{FF2B5EF4-FFF2-40B4-BE49-F238E27FC236}">
                <a16:creationId xmlns:a16="http://schemas.microsoft.com/office/drawing/2014/main" id="{FA3F4584-720D-2D35-8838-7F61C0D1ABB1}"/>
              </a:ext>
            </a:extLst>
          </p:cNvPr>
          <p:cNvPicPr>
            <a:picLocks noChangeAspect="1"/>
          </p:cNvPicPr>
          <p:nvPr/>
        </p:nvPicPr>
        <p:blipFill rotWithShape="1">
          <a:blip r:embed="rId8">
            <a:extLst>
              <a:ext uri="{28A0092B-C50C-407E-A947-70E740481C1C}">
                <a14:useLocalDpi xmlns:a14="http://schemas.microsoft.com/office/drawing/2010/main" val="0"/>
              </a:ext>
            </a:extLst>
          </a:blip>
          <a:srcRect l="-78" t="12820" r="4626" b="-342"/>
          <a:stretch/>
        </p:blipFill>
        <p:spPr>
          <a:xfrm>
            <a:off x="6796966" y="487181"/>
            <a:ext cx="5415663" cy="6403263"/>
          </a:xfrm>
          <a:prstGeom prst="rect">
            <a:avLst/>
          </a:prstGeom>
        </p:spPr>
      </p:pic>
      <p:sp>
        <p:nvSpPr>
          <p:cNvPr id="5" name="Slide Number Placeholder 4">
            <a:extLst>
              <a:ext uri="{FF2B5EF4-FFF2-40B4-BE49-F238E27FC236}">
                <a16:creationId xmlns:a16="http://schemas.microsoft.com/office/drawing/2014/main" id="{DB12F541-D455-170F-54B0-F0118F63C03E}"/>
              </a:ext>
            </a:extLst>
          </p:cNvPr>
          <p:cNvSpPr>
            <a:spLocks noGrp="1"/>
          </p:cNvSpPr>
          <p:nvPr>
            <p:ph type="sldNum" sz="quarter" idx="12"/>
          </p:nvPr>
        </p:nvSpPr>
        <p:spPr/>
        <p:txBody>
          <a:bodyPr/>
          <a:lstStyle/>
          <a:p>
            <a:fld id="{189B8610-544B-401D-A9A8-148ABA45F4C4}" type="slidenum">
              <a:rPr lang="en-US" smtClean="0"/>
              <a:t>32</a:t>
            </a:fld>
            <a:endParaRPr lang="en-US"/>
          </a:p>
        </p:txBody>
      </p:sp>
    </p:spTree>
    <p:extLst>
      <p:ext uri="{BB962C8B-B14F-4D97-AF65-F5344CB8AC3E}">
        <p14:creationId xmlns:p14="http://schemas.microsoft.com/office/powerpoint/2010/main" val="4141734805"/>
      </p:ext>
    </p:extLst>
  </p:cSld>
  <p:clrMapOvr>
    <a:masterClrMapping/>
  </p:clrMapOvr>
  <p:transition spd="slow" advClick="0" advTm="120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BB669-F022-2654-33E8-37B2BD45B99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414126" y="2641114"/>
            <a:ext cx="5323649" cy="4002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900"/>
              <a:t>Enhanced signal prioritization/synchronization so that the A Line (Blue Line) has higher priority in areas where the LRT trains operate in mixed flow traffic.</a:t>
            </a:r>
          </a:p>
          <a:p>
            <a:pPr marL="285750" indent="-285750" fontAlgn="base">
              <a:lnSpc>
                <a:spcPct val="100000"/>
              </a:lnSpc>
              <a:buFont typeface="Abadi" panose="020B0604020104020204" pitchFamily="34" charset="0"/>
              <a:buChar char="&gt;"/>
            </a:pPr>
            <a:r>
              <a:rPr lang="en-US" sz="1900"/>
              <a:t>Learn more at </a:t>
            </a:r>
            <a:r>
              <a:rPr lang="en-US" sz="1900">
                <a:hlinkClick r:id="rId2"/>
              </a:rPr>
              <a:t>https://www.dctcinc.com/projects/la-metro-blue-line-signal-rehabilitation-project</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419512" y="1750601"/>
            <a:ext cx="6029325"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Line A (Blue Line) Transit Priority/Signal Synchronization (LB-ELA_0160)</a:t>
            </a:r>
            <a:endParaRPr lang="en-US" sz="2400" b="1" i="0" u="none" strike="noStrike">
              <a:solidFill>
                <a:srgbClr val="2A97A6"/>
              </a:solidFill>
              <a:effectLst/>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269309" y="442439"/>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453450" y="590759"/>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sp>
        <p:nvSpPr>
          <p:cNvPr id="24" name="Title 1">
            <a:extLst>
              <a:ext uri="{FF2B5EF4-FFF2-40B4-BE49-F238E27FC236}">
                <a16:creationId xmlns:a16="http://schemas.microsoft.com/office/drawing/2014/main" id="{5D791301-A17E-A0A6-6071-A396C2BC3243}"/>
              </a:ext>
            </a:extLst>
          </p:cNvPr>
          <p:cNvSpPr txBox="1">
            <a:spLocks/>
          </p:cNvSpPr>
          <p:nvPr/>
        </p:nvSpPr>
        <p:spPr>
          <a:xfrm>
            <a:off x="2468772" y="3851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CC0099"/>
                </a:solidFill>
                <a:latin typeface="Calibri"/>
                <a:ea typeface="Calibri" panose="020F0502020204030204" pitchFamily="34" charset="0"/>
                <a:cs typeface="Arial"/>
              </a:rPr>
              <a:t>TYPE: TRANSIT</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FF33CC"/>
                </a:solidFill>
                <a:latin typeface="Calibri"/>
                <a:ea typeface="Calibri" panose="020F0502020204030204" pitchFamily="34" charset="0"/>
                <a:cs typeface="Arial"/>
              </a:rPr>
              <a:t>SUBTYPE: Rail Line / Station Improvements</a:t>
            </a:r>
            <a:endParaRPr lang="en-US" sz="2400" b="1">
              <a:solidFill>
                <a:srgbClr val="FF33CC"/>
              </a:solidFill>
              <a:latin typeface="Calibri"/>
              <a:ea typeface="+mj-lt"/>
              <a:cs typeface="Calibri"/>
            </a:endParaRPr>
          </a:p>
        </p:txBody>
      </p:sp>
      <p:pic>
        <p:nvPicPr>
          <p:cNvPr id="2" name="Graphic 27" descr="Streetcar with solid fill">
            <a:extLst>
              <a:ext uri="{FF2B5EF4-FFF2-40B4-BE49-F238E27FC236}">
                <a16:creationId xmlns:a16="http://schemas.microsoft.com/office/drawing/2014/main" id="{2AE1F6E7-7BFD-40F6-8C80-6DE3EBF45E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6381" y="590759"/>
            <a:ext cx="914400" cy="914400"/>
          </a:xfrm>
          <a:prstGeom prst="rect">
            <a:avLst/>
          </a:prstGeom>
        </p:spPr>
      </p:pic>
      <p:pic>
        <p:nvPicPr>
          <p:cNvPr id="5" name="Picture 4" descr="A train on the tracks&#10;&#10;Description automatically generated with low confidence">
            <a:extLst>
              <a:ext uri="{FF2B5EF4-FFF2-40B4-BE49-F238E27FC236}">
                <a16:creationId xmlns:a16="http://schemas.microsoft.com/office/drawing/2014/main" id="{11086916-09F0-1FB0-8238-DDD3DCA19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7392" y="1783723"/>
            <a:ext cx="4103647" cy="1714781"/>
          </a:xfrm>
          <a:prstGeom prst="rect">
            <a:avLst/>
          </a:prstGeom>
        </p:spPr>
      </p:pic>
      <p:pic>
        <p:nvPicPr>
          <p:cNvPr id="7" name="Picture 6" descr="A picture containing sky, outdoor, transport, mode of transport&#10;&#10;Description automatically generated">
            <a:extLst>
              <a:ext uri="{FF2B5EF4-FFF2-40B4-BE49-F238E27FC236}">
                <a16:creationId xmlns:a16="http://schemas.microsoft.com/office/drawing/2014/main" id="{B25BEA58-B982-1036-DD7B-4E795C87C6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7392" y="3756046"/>
            <a:ext cx="4103647" cy="2279804"/>
          </a:xfrm>
          <a:prstGeom prst="rect">
            <a:avLst/>
          </a:prstGeom>
        </p:spPr>
      </p:pic>
      <p:sp>
        <p:nvSpPr>
          <p:cNvPr id="6" name="Slide Number Placeholder 5">
            <a:extLst>
              <a:ext uri="{FF2B5EF4-FFF2-40B4-BE49-F238E27FC236}">
                <a16:creationId xmlns:a16="http://schemas.microsoft.com/office/drawing/2014/main" id="{52445D68-B370-A9ED-4BAB-242442CF476E}"/>
              </a:ext>
            </a:extLst>
          </p:cNvPr>
          <p:cNvSpPr>
            <a:spLocks noGrp="1"/>
          </p:cNvSpPr>
          <p:nvPr>
            <p:ph type="sldNum" sz="quarter" idx="12"/>
          </p:nvPr>
        </p:nvSpPr>
        <p:spPr/>
        <p:txBody>
          <a:bodyPr/>
          <a:lstStyle/>
          <a:p>
            <a:fld id="{189B8610-544B-401D-A9A8-148ABA45F4C4}" type="slidenum">
              <a:rPr lang="en-US" smtClean="0"/>
              <a:t>33</a:t>
            </a:fld>
            <a:endParaRPr lang="en-US"/>
          </a:p>
        </p:txBody>
      </p:sp>
    </p:spTree>
    <p:extLst>
      <p:ext uri="{BB962C8B-B14F-4D97-AF65-F5344CB8AC3E}">
        <p14:creationId xmlns:p14="http://schemas.microsoft.com/office/powerpoint/2010/main" val="3934062548"/>
      </p:ext>
    </p:extLst>
  </p:cSld>
  <p:clrMapOvr>
    <a:masterClrMapping/>
  </p:clrMapOvr>
  <p:transition spd="slow" advClick="0" advTm="1200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9300A-E216-2362-7A0B-D04F4E92418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523000" y="2602547"/>
            <a:ext cx="5706271" cy="2782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dirty="0"/>
              <a:t>Improve bus times, speeds, and reliability.</a:t>
            </a:r>
          </a:p>
          <a:p>
            <a:pPr marL="285750" indent="-285750" fontAlgn="base">
              <a:lnSpc>
                <a:spcPct val="100000"/>
              </a:lnSpc>
              <a:buFont typeface="Abadi" panose="020B0604020104020204" pitchFamily="34" charset="0"/>
              <a:buChar char="&gt;"/>
            </a:pPr>
            <a:r>
              <a:rPr lang="en-US" sz="1800" dirty="0"/>
              <a:t>Proposed improvements would include: transit signal prioritization, bus priority lanes and bus stop bulb outs, all door boarding, bus stop and layover improvements.</a:t>
            </a:r>
          </a:p>
          <a:p>
            <a:pPr marL="285750" indent="-285750" fontAlgn="base">
              <a:lnSpc>
                <a:spcPct val="100000"/>
              </a:lnSpc>
              <a:buFont typeface="Abadi" panose="020B0604020104020204" pitchFamily="34" charset="0"/>
              <a:buChar char="&gt;"/>
            </a:pPr>
            <a:r>
              <a:rPr lang="en-US" sz="1800" dirty="0"/>
              <a:t>Learn more about a bus priority lane project at </a:t>
            </a:r>
            <a:r>
              <a:rPr lang="en-US" sz="1800" dirty="0">
                <a:hlinkClick r:id="rId3"/>
              </a:rPr>
              <a:t>https://www.metro.net/projects/florence-av-bus-priority-lanes-project/</a:t>
            </a:r>
            <a:endParaRPr lang="en-US" sz="1900" dirty="0"/>
          </a:p>
          <a:p>
            <a:pPr>
              <a:spcBef>
                <a:spcPts val="1200"/>
              </a:spcBef>
            </a:pPr>
            <a:endParaRPr lang="en-US" sz="1900" dirty="0"/>
          </a:p>
          <a:p>
            <a:pPr>
              <a:spcBef>
                <a:spcPts val="1200"/>
              </a:spcBef>
            </a:pPr>
            <a:endParaRPr lang="en-US" sz="1900" dirty="0"/>
          </a:p>
        </p:txBody>
      </p:sp>
      <p:sp>
        <p:nvSpPr>
          <p:cNvPr id="11" name="TextBox 10">
            <a:extLst>
              <a:ext uri="{FF2B5EF4-FFF2-40B4-BE49-F238E27FC236}">
                <a16:creationId xmlns:a16="http://schemas.microsoft.com/office/drawing/2014/main" id="{26D5F4BB-F6D6-1988-4A81-1B9D9A686AF7}"/>
              </a:ext>
            </a:extLst>
          </p:cNvPr>
          <p:cNvSpPr txBox="1"/>
          <p:nvPr/>
        </p:nvSpPr>
        <p:spPr>
          <a:xfrm>
            <a:off x="523000" y="1756094"/>
            <a:ext cx="5955621" cy="769441"/>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Metro Bus Priority Lanes</a:t>
            </a:r>
          </a:p>
          <a:p>
            <a:pPr marL="0" indent="0">
              <a:buNone/>
            </a:pPr>
            <a:r>
              <a:rPr lang="en-US" sz="2200" b="1">
                <a:solidFill>
                  <a:srgbClr val="2A97A6"/>
                </a:solidFill>
              </a:rPr>
              <a:t>Florence Av Bus Priority Lanes Project</a:t>
            </a:r>
            <a:endParaRPr lang="en-US" sz="2400" b="1" i="0" u="none" strike="noStrike">
              <a:solidFill>
                <a:srgbClr val="2A97A6"/>
              </a:solidFill>
              <a:effectLst/>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332214" y="425769"/>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rotWithShape="1">
            <a:blip r:embed="rId6">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475736" y="571500"/>
            <a:ext cx="920262" cy="92026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sp>
        <p:nvSpPr>
          <p:cNvPr id="24" name="Title 1">
            <a:extLst>
              <a:ext uri="{FF2B5EF4-FFF2-40B4-BE49-F238E27FC236}">
                <a16:creationId xmlns:a16="http://schemas.microsoft.com/office/drawing/2014/main" id="{5D791301-A17E-A0A6-6071-A396C2BC3243}"/>
              </a:ext>
            </a:extLst>
          </p:cNvPr>
          <p:cNvSpPr txBox="1">
            <a:spLocks/>
          </p:cNvSpPr>
          <p:nvPr/>
        </p:nvSpPr>
        <p:spPr>
          <a:xfrm>
            <a:off x="2491058" y="3268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CC0099"/>
                </a:solidFill>
                <a:latin typeface="Calibri"/>
                <a:ea typeface="Calibri" panose="020F0502020204030204" pitchFamily="34" charset="0"/>
                <a:cs typeface="Arial"/>
              </a:rPr>
              <a:t>TYPE: TRANSIT</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FF33CC"/>
                </a:solidFill>
                <a:latin typeface="Calibri"/>
                <a:ea typeface="Calibri" panose="020F0502020204030204" pitchFamily="34" charset="0"/>
                <a:cs typeface="Arial"/>
              </a:rPr>
              <a:t>SUBTYPE: Bus Transit</a:t>
            </a:r>
            <a:endParaRPr lang="en-US" sz="2400" b="1">
              <a:solidFill>
                <a:srgbClr val="FF33CC"/>
              </a:solidFill>
              <a:latin typeface="Calibri"/>
              <a:ea typeface="+mj-lt"/>
              <a:cs typeface="Calibri"/>
            </a:endParaRPr>
          </a:p>
        </p:txBody>
      </p:sp>
      <p:pic>
        <p:nvPicPr>
          <p:cNvPr id="4" name="Graphic 31" descr="Bus with solid fill">
            <a:extLst>
              <a:ext uri="{FF2B5EF4-FFF2-40B4-BE49-F238E27FC236}">
                <a16:creationId xmlns:a16="http://schemas.microsoft.com/office/drawing/2014/main" id="{1D7DFB9B-BF68-954A-0594-16A49859F9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6489" y="665022"/>
            <a:ext cx="738554" cy="715108"/>
          </a:xfrm>
          <a:prstGeom prst="rect">
            <a:avLst/>
          </a:prstGeom>
        </p:spPr>
      </p:pic>
      <p:pic>
        <p:nvPicPr>
          <p:cNvPr id="5" name="Picture 4" descr="A map of a city&#10;&#10;Description automatically generated with low confidence">
            <a:extLst>
              <a:ext uri="{FF2B5EF4-FFF2-40B4-BE49-F238E27FC236}">
                <a16:creationId xmlns:a16="http://schemas.microsoft.com/office/drawing/2014/main" id="{8EABBE94-C78A-2A32-D3A6-D1F0B0B01EA8}"/>
              </a:ext>
            </a:extLst>
          </p:cNvPr>
          <p:cNvPicPr>
            <a:picLocks noChangeAspect="1"/>
          </p:cNvPicPr>
          <p:nvPr/>
        </p:nvPicPr>
        <p:blipFill rotWithShape="1">
          <a:blip r:embed="rId9">
            <a:extLst>
              <a:ext uri="{28A0092B-C50C-407E-A947-70E740481C1C}">
                <a14:useLocalDpi xmlns:a14="http://schemas.microsoft.com/office/drawing/2010/main" val="0"/>
              </a:ext>
            </a:extLst>
          </a:blip>
          <a:srcRect l="3292" t="7765" r="3155" b="1991"/>
          <a:stretch/>
        </p:blipFill>
        <p:spPr>
          <a:xfrm>
            <a:off x="6535961" y="371655"/>
            <a:ext cx="4957242" cy="6189029"/>
          </a:xfrm>
          <a:prstGeom prst="rect">
            <a:avLst/>
          </a:prstGeom>
        </p:spPr>
      </p:pic>
      <p:sp>
        <p:nvSpPr>
          <p:cNvPr id="6" name="Slide Number Placeholder 5">
            <a:extLst>
              <a:ext uri="{FF2B5EF4-FFF2-40B4-BE49-F238E27FC236}">
                <a16:creationId xmlns:a16="http://schemas.microsoft.com/office/drawing/2014/main" id="{758EA1E4-1DBB-75A7-A33D-EEB9B584EC89}"/>
              </a:ext>
            </a:extLst>
          </p:cNvPr>
          <p:cNvSpPr>
            <a:spLocks noGrp="1"/>
          </p:cNvSpPr>
          <p:nvPr>
            <p:ph type="sldNum" sz="quarter" idx="12"/>
          </p:nvPr>
        </p:nvSpPr>
        <p:spPr/>
        <p:txBody>
          <a:bodyPr/>
          <a:lstStyle/>
          <a:p>
            <a:fld id="{189B8610-544B-401D-A9A8-148ABA45F4C4}" type="slidenum">
              <a:rPr lang="en-US" smtClean="0"/>
              <a:t>34</a:t>
            </a:fld>
            <a:endParaRPr lang="en-US"/>
          </a:p>
        </p:txBody>
      </p:sp>
      <p:grpSp>
        <p:nvGrpSpPr>
          <p:cNvPr id="21" name="Group 20">
            <a:extLst>
              <a:ext uri="{FF2B5EF4-FFF2-40B4-BE49-F238E27FC236}">
                <a16:creationId xmlns:a16="http://schemas.microsoft.com/office/drawing/2014/main" id="{5C4F9536-508F-1089-519C-2E791E3FEF4B}"/>
              </a:ext>
            </a:extLst>
          </p:cNvPr>
          <p:cNvGrpSpPr/>
          <p:nvPr/>
        </p:nvGrpSpPr>
        <p:grpSpPr>
          <a:xfrm>
            <a:off x="6631020" y="837245"/>
            <a:ext cx="4725346" cy="4943069"/>
            <a:chOff x="6631020" y="837245"/>
            <a:chExt cx="4725346" cy="4943069"/>
          </a:xfrm>
        </p:grpSpPr>
        <p:sp>
          <p:nvSpPr>
            <p:cNvPr id="7" name="Rectangle 6">
              <a:extLst>
                <a:ext uri="{FF2B5EF4-FFF2-40B4-BE49-F238E27FC236}">
                  <a16:creationId xmlns:a16="http://schemas.microsoft.com/office/drawing/2014/main" id="{EB48BBC7-0954-F3F3-9C50-0E4F28FF3EB1}"/>
                </a:ext>
              </a:extLst>
            </p:cNvPr>
            <p:cNvSpPr/>
            <p:nvPr/>
          </p:nvSpPr>
          <p:spPr>
            <a:xfrm>
              <a:off x="6631021" y="837245"/>
              <a:ext cx="4724400" cy="2351084"/>
            </a:xfrm>
            <a:prstGeom prst="rect">
              <a:avLst/>
            </a:prstGeom>
            <a:solidFill>
              <a:srgbClr val="F2F2F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C39EB3-5FBC-2EE4-AC0F-831F40881E79}"/>
                </a:ext>
              </a:extLst>
            </p:cNvPr>
            <p:cNvSpPr/>
            <p:nvPr/>
          </p:nvSpPr>
          <p:spPr>
            <a:xfrm>
              <a:off x="6631966" y="3951514"/>
              <a:ext cx="4724400" cy="1828800"/>
            </a:xfrm>
            <a:prstGeom prst="rect">
              <a:avLst/>
            </a:prstGeom>
            <a:solidFill>
              <a:srgbClr val="F2F2F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11C95F-FB16-C5D7-3DAA-3412ADA06104}"/>
                </a:ext>
              </a:extLst>
            </p:cNvPr>
            <p:cNvSpPr/>
            <p:nvPr/>
          </p:nvSpPr>
          <p:spPr>
            <a:xfrm>
              <a:off x="6631020" y="3188328"/>
              <a:ext cx="1117837" cy="763185"/>
            </a:xfrm>
            <a:prstGeom prst="rect">
              <a:avLst/>
            </a:prstGeom>
            <a:solidFill>
              <a:srgbClr val="F2F2F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1DEE2E-110B-0A6A-FE0B-5E8F9F35BD9B}"/>
                </a:ext>
              </a:extLst>
            </p:cNvPr>
            <p:cNvSpPr/>
            <p:nvPr/>
          </p:nvSpPr>
          <p:spPr>
            <a:xfrm>
              <a:off x="11136086" y="3055482"/>
              <a:ext cx="219335" cy="896031"/>
            </a:xfrm>
            <a:prstGeom prst="rect">
              <a:avLst/>
            </a:prstGeom>
            <a:solidFill>
              <a:srgbClr val="F2F2F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4634545"/>
      </p:ext>
    </p:extLst>
  </p:cSld>
  <p:clrMapOvr>
    <a:masterClrMapping/>
  </p:clrMapOvr>
  <p:transition spd="slow" advClick="0" advTm="12000">
    <p:push dir="u"/>
  </p:transition>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63CCF4-01C1-7158-1AFA-2A5EF79A41B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5" descr="Alien Face with solid fill">
            <a:extLst>
              <a:ext uri="{FF2B5EF4-FFF2-40B4-BE49-F238E27FC236}">
                <a16:creationId xmlns:a16="http://schemas.microsoft.com/office/drawing/2014/main" id="{BF732328-D50F-85BC-019F-BC79D5675946}"/>
              </a:ext>
            </a:extLst>
          </p:cNvPr>
          <p:cNvSpPr/>
          <p:nvPr/>
        </p:nvSpPr>
        <p:spPr>
          <a:xfrm>
            <a:off x="661078" y="482300"/>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sp>
        <p:nvSpPr>
          <p:cNvPr id="10" name="Content Placeholder 2">
            <a:extLst>
              <a:ext uri="{FF2B5EF4-FFF2-40B4-BE49-F238E27FC236}">
                <a16:creationId xmlns:a16="http://schemas.microsoft.com/office/drawing/2014/main" id="{BAA6C918-A8F5-B30F-9109-F94A7A4BF153}"/>
              </a:ext>
            </a:extLst>
          </p:cNvPr>
          <p:cNvSpPr txBox="1">
            <a:spLocks/>
          </p:cNvSpPr>
          <p:nvPr/>
        </p:nvSpPr>
        <p:spPr>
          <a:xfrm>
            <a:off x="466956" y="2426257"/>
            <a:ext cx="9529240" cy="14227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buFont typeface="Abadi" panose="020B0604020104020204" pitchFamily="34" charset="0"/>
              <a:buChar char="&gt;"/>
            </a:pPr>
            <a:r>
              <a:rPr lang="en-US" sz="1800"/>
              <a:t>Upgrade bus shelters at various locations based on need and equity assessments.</a:t>
            </a:r>
          </a:p>
          <a:p>
            <a:pPr marL="285750" indent="-285750" fontAlgn="base">
              <a:lnSpc>
                <a:spcPct val="100000"/>
              </a:lnSpc>
              <a:buFont typeface="Abadi" panose="020B0604020104020204" pitchFamily="34" charset="0"/>
              <a:buChar char="&gt;"/>
            </a:pPr>
            <a:r>
              <a:rPr lang="en-US" sz="1800"/>
              <a:t>Learn more about the newest bus shelters installed by the City of Paramount at </a:t>
            </a:r>
            <a:r>
              <a:rPr lang="en-US" sz="1800">
                <a:hlinkClick r:id="rId2"/>
              </a:rPr>
              <a:t>https://studio-111.com/portfolio/detail/paramount-boulevard/</a:t>
            </a:r>
            <a:endParaRPr lang="en-US" sz="1900"/>
          </a:p>
          <a:p>
            <a:pPr>
              <a:spcBef>
                <a:spcPts val="1200"/>
              </a:spcBef>
            </a:pPr>
            <a:endParaRPr lang="en-US" sz="1900"/>
          </a:p>
          <a:p>
            <a:pPr>
              <a:spcBef>
                <a:spcPts val="1200"/>
              </a:spcBef>
            </a:pPr>
            <a:endParaRPr lang="en-US" sz="1900"/>
          </a:p>
        </p:txBody>
      </p:sp>
      <p:sp>
        <p:nvSpPr>
          <p:cNvPr id="11" name="TextBox 10">
            <a:extLst>
              <a:ext uri="{FF2B5EF4-FFF2-40B4-BE49-F238E27FC236}">
                <a16:creationId xmlns:a16="http://schemas.microsoft.com/office/drawing/2014/main" id="{26D5F4BB-F6D6-1988-4A81-1B9D9A686AF7}"/>
              </a:ext>
            </a:extLst>
          </p:cNvPr>
          <p:cNvSpPr txBox="1"/>
          <p:nvPr/>
        </p:nvSpPr>
        <p:spPr>
          <a:xfrm>
            <a:off x="466956" y="1831935"/>
            <a:ext cx="5955621" cy="430887"/>
          </a:xfrm>
          <a:prstGeom prst="rect">
            <a:avLst/>
          </a:prstGeom>
          <a:noFill/>
        </p:spPr>
        <p:txBody>
          <a:bodyPr wrap="square">
            <a:spAutoFit/>
          </a:bodyPr>
          <a:lstStyle/>
          <a:p>
            <a:pPr marL="0" indent="0">
              <a:buNone/>
            </a:pPr>
            <a:r>
              <a:rPr lang="en-US" sz="2200">
                <a:solidFill>
                  <a:srgbClr val="2A97A6"/>
                </a:solidFill>
              </a:rPr>
              <a:t>CASE STUDY: </a:t>
            </a:r>
            <a:r>
              <a:rPr lang="en-US" sz="2200" b="1">
                <a:solidFill>
                  <a:srgbClr val="2A97A6"/>
                </a:solidFill>
              </a:rPr>
              <a:t>Bus Shelter Upgrades (LB-ELA_0118)</a:t>
            </a:r>
            <a:endParaRPr lang="en-US" sz="2400" b="1" i="0" u="none" strike="noStrike">
              <a:solidFill>
                <a:srgbClr val="2A97A6"/>
              </a:solidFill>
              <a:effectLst/>
            </a:endParaRPr>
          </a:p>
        </p:txBody>
      </p:sp>
      <p:grpSp>
        <p:nvGrpSpPr>
          <p:cNvPr id="3" name="Group 2">
            <a:extLst>
              <a:ext uri="{FF2B5EF4-FFF2-40B4-BE49-F238E27FC236}">
                <a16:creationId xmlns:a16="http://schemas.microsoft.com/office/drawing/2014/main" id="{ED2E34EF-5182-201A-B119-050ECDDC292E}"/>
              </a:ext>
            </a:extLst>
          </p:cNvPr>
          <p:cNvGrpSpPr/>
          <p:nvPr/>
        </p:nvGrpSpPr>
        <p:grpSpPr>
          <a:xfrm>
            <a:off x="322139" y="443946"/>
            <a:ext cx="1212334" cy="1187090"/>
            <a:chOff x="5798783" y="3169923"/>
            <a:chExt cx="1212334" cy="1187090"/>
          </a:xfrm>
        </p:grpSpPr>
        <p:grpSp>
          <p:nvGrpSpPr>
            <p:cNvPr id="14" name="Group 13">
              <a:extLst>
                <a:ext uri="{FF2B5EF4-FFF2-40B4-BE49-F238E27FC236}">
                  <a16:creationId xmlns:a16="http://schemas.microsoft.com/office/drawing/2014/main" id="{1D88D5EE-D81A-B753-A47B-55CF3867906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8E1C673A-5E85-FBBB-F471-88A0AA6F8E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80A606DC-5671-3719-00D4-86FD88B03FFD}"/>
                  </a:ext>
                </a:extLst>
              </p:cNvPr>
              <p:cNvSpPr/>
              <p:nvPr/>
            </p:nvSpPr>
            <p:spPr>
              <a:xfrm>
                <a:off x="818696" y="727267"/>
                <a:ext cx="568144" cy="602281"/>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5F858CD6-AC23-A817-8746-6DB87060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2E1F0CD6-9C70-7DDC-71C3-00937B2A4C5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CE7BB7F9-7DDB-A746-AF20-3A4EEAFAE728}"/>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45097" y="3409176"/>
              <a:ext cx="530352" cy="6062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lowchart: Connector 19">
            <a:extLst>
              <a:ext uri="{FF2B5EF4-FFF2-40B4-BE49-F238E27FC236}">
                <a16:creationId xmlns:a16="http://schemas.microsoft.com/office/drawing/2014/main" id="{8423C1D6-1B43-E0AF-E887-D8E26D0A7770}"/>
              </a:ext>
            </a:extLst>
          </p:cNvPr>
          <p:cNvSpPr/>
          <p:nvPr/>
        </p:nvSpPr>
        <p:spPr>
          <a:xfrm>
            <a:off x="1497303" y="646809"/>
            <a:ext cx="854339" cy="847882"/>
          </a:xfrm>
          <a:prstGeom prst="flowChartConnector">
            <a:avLst/>
          </a:prstGeom>
          <a:solidFill>
            <a:schemeClr val="bg1"/>
          </a:solid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Icon</a:t>
            </a:r>
          </a:p>
        </p:txBody>
      </p:sp>
      <p:sp>
        <p:nvSpPr>
          <p:cNvPr id="24" name="Title 1">
            <a:extLst>
              <a:ext uri="{FF2B5EF4-FFF2-40B4-BE49-F238E27FC236}">
                <a16:creationId xmlns:a16="http://schemas.microsoft.com/office/drawing/2014/main" id="{5D791301-A17E-A0A6-6071-A396C2BC3243}"/>
              </a:ext>
            </a:extLst>
          </p:cNvPr>
          <p:cNvSpPr txBox="1">
            <a:spLocks/>
          </p:cNvSpPr>
          <p:nvPr/>
        </p:nvSpPr>
        <p:spPr>
          <a:xfrm>
            <a:off x="2582367" y="430909"/>
            <a:ext cx="40925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CC0099"/>
                </a:solidFill>
                <a:latin typeface="Calibri"/>
                <a:ea typeface="Calibri" panose="020F0502020204030204" pitchFamily="34" charset="0"/>
                <a:cs typeface="Arial"/>
              </a:rPr>
              <a:t>TYPE: TRANSIT</a:t>
            </a:r>
            <a:br>
              <a:rPr lang="en-US" sz="2400" b="1">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FF33CC"/>
                </a:solidFill>
                <a:latin typeface="Calibri"/>
                <a:ea typeface="Calibri" panose="020F0502020204030204" pitchFamily="34" charset="0"/>
                <a:cs typeface="Arial"/>
              </a:rPr>
              <a:t>SUBTYPE: Transit Amenities</a:t>
            </a:r>
            <a:endParaRPr lang="en-US" sz="2400" b="1">
              <a:solidFill>
                <a:srgbClr val="FF33CC"/>
              </a:solidFill>
              <a:latin typeface="Calibri"/>
              <a:ea typeface="+mj-lt"/>
              <a:cs typeface="Calibri"/>
            </a:endParaRPr>
          </a:p>
        </p:txBody>
      </p:sp>
      <p:pic>
        <p:nvPicPr>
          <p:cNvPr id="2" name="Graphic 34" descr="Information with solid fill">
            <a:extLst>
              <a:ext uri="{FF2B5EF4-FFF2-40B4-BE49-F238E27FC236}">
                <a16:creationId xmlns:a16="http://schemas.microsoft.com/office/drawing/2014/main" id="{BE4D4BE7-C85D-AFC7-7B1E-33C6D6ED16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1715" y="650629"/>
            <a:ext cx="844062" cy="844062"/>
          </a:xfrm>
          <a:prstGeom prst="rect">
            <a:avLst/>
          </a:prstGeom>
        </p:spPr>
      </p:pic>
      <p:pic>
        <p:nvPicPr>
          <p:cNvPr id="5" name="Picture 4" descr="A group of women sitting at a bench&#10;&#10;Description automatically generated with medium confidence">
            <a:extLst>
              <a:ext uri="{FF2B5EF4-FFF2-40B4-BE49-F238E27FC236}">
                <a16:creationId xmlns:a16="http://schemas.microsoft.com/office/drawing/2014/main" id="{A12FF6AB-A704-A6BF-5490-B85199C344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4508" y="3849027"/>
            <a:ext cx="4286798" cy="2413251"/>
          </a:xfrm>
          <a:prstGeom prst="rect">
            <a:avLst/>
          </a:prstGeom>
        </p:spPr>
      </p:pic>
      <p:pic>
        <p:nvPicPr>
          <p:cNvPr id="7" name="Picture 6" descr="A person sitting on a bench&#10;&#10;Description automatically generated with medium confidence">
            <a:extLst>
              <a:ext uri="{FF2B5EF4-FFF2-40B4-BE49-F238E27FC236}">
                <a16:creationId xmlns:a16="http://schemas.microsoft.com/office/drawing/2014/main" id="{02244CBA-360B-EA6E-266B-57A6E0ECD8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485" y="3849026"/>
            <a:ext cx="4286799" cy="2413252"/>
          </a:xfrm>
          <a:prstGeom prst="rect">
            <a:avLst/>
          </a:prstGeom>
        </p:spPr>
      </p:pic>
      <p:sp>
        <p:nvSpPr>
          <p:cNvPr id="6" name="Slide Number Placeholder 5">
            <a:extLst>
              <a:ext uri="{FF2B5EF4-FFF2-40B4-BE49-F238E27FC236}">
                <a16:creationId xmlns:a16="http://schemas.microsoft.com/office/drawing/2014/main" id="{6EB15AE8-302A-FA05-916E-9A6E0E5CFD3D}"/>
              </a:ext>
            </a:extLst>
          </p:cNvPr>
          <p:cNvSpPr>
            <a:spLocks noGrp="1"/>
          </p:cNvSpPr>
          <p:nvPr>
            <p:ph type="sldNum" sz="quarter" idx="12"/>
          </p:nvPr>
        </p:nvSpPr>
        <p:spPr/>
        <p:txBody>
          <a:bodyPr/>
          <a:lstStyle/>
          <a:p>
            <a:fld id="{189B8610-544B-401D-A9A8-148ABA45F4C4}" type="slidenum">
              <a:rPr lang="en-US" smtClean="0"/>
              <a:t>35</a:t>
            </a:fld>
            <a:endParaRPr lang="en-US"/>
          </a:p>
        </p:txBody>
      </p:sp>
    </p:spTree>
    <p:extLst>
      <p:ext uri="{BB962C8B-B14F-4D97-AF65-F5344CB8AC3E}">
        <p14:creationId xmlns:p14="http://schemas.microsoft.com/office/powerpoint/2010/main" val="4188268026"/>
      </p:ext>
    </p:extLst>
  </p:cSld>
  <p:clrMapOvr>
    <a:masterClrMapping/>
  </p:clrMapOvr>
  <p:transition spd="slow" advClick="0" advTm="12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255607"/>
            <a:ext cx="9045633" cy="429145"/>
          </a:xfrm>
        </p:spPr>
        <p:txBody>
          <a:bodyPr/>
          <a:lstStyle/>
          <a:p>
            <a:r>
              <a:rPr lang="en-US"/>
              <a:t>Stay Connected</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Michael Cano, </a:t>
            </a:r>
            <a:r>
              <a:rPr kumimoji="0" lang="en-US" sz="2200" b="0" i="1" u="none" strike="noStrike" kern="1200" cap="none" spc="0" normalizeH="0" baseline="0" noProof="0">
                <a:ln>
                  <a:noFill/>
                </a:ln>
                <a:solidFill>
                  <a:srgbClr val="000000"/>
                </a:solidFill>
                <a:effectLst/>
                <a:uLnTx/>
                <a:uFillTx/>
                <a:latin typeface="Calibri" panose="020F0502020204030204"/>
                <a:ea typeface="+mn-ea"/>
                <a:cs typeface="+mn-cs"/>
              </a:rPr>
              <a:t>Executive Officer, </a:t>
            </a:r>
            <a:br>
              <a:rPr kumimoji="0" lang="en-US" sz="2200" b="0" i="1"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2200" b="0" i="1"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  </a:t>
            </a:r>
            <a:b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Metro</a:t>
            </a:r>
            <a:b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One Gateway Plaza, MS 99-13-1</a:t>
            </a:r>
            <a:b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213.922.4710</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200" b="0" i="1" u="none" strike="noStrike" kern="1200" cap="none" spc="0" normalizeH="0" baseline="0" noProof="0">
                <a:ln>
                  <a:noFill/>
                </a:ln>
                <a:solidFill>
                  <a:srgbClr val="000000"/>
                </a:solidFill>
                <a:effectLst/>
                <a:uLnTx/>
                <a:uFillTx/>
                <a:latin typeface="Calibri" panose="020F0502020204030204"/>
                <a:ea typeface="+mn-ea"/>
                <a:cs typeface="+mn-cs"/>
              </a:rPr>
              <a:t>710corridor@metro.net</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200" b="0" i="1" u="none" strike="noStrike" kern="1200" cap="none" spc="0" normalizeH="0" baseline="0" noProof="0">
                <a:ln>
                  <a:noFill/>
                </a:ln>
                <a:solidFill>
                  <a:srgbClr val="000000"/>
                </a:solidFill>
                <a:effectLst/>
                <a:uLnTx/>
                <a:uFillTx/>
                <a:latin typeface="Calibri" panose="020F0502020204030204"/>
                <a:ea typeface="+mn-ea"/>
                <a:cs typeface="+mn-cs"/>
              </a:rPr>
              <a:t>metro.net/projects/i-710-corridor</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2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200" b="0" i="1" u="none" strike="noStrike" kern="1200" cap="none" spc="0" normalizeH="0" baseline="0" noProof="0" err="1">
                <a:ln>
                  <a:noFill/>
                </a:ln>
                <a:solidFill>
                  <a:srgbClr val="000000"/>
                </a:solidFill>
                <a:effectLst/>
                <a:uLnTx/>
                <a:uFillTx/>
                <a:latin typeface="Calibri" panose="020F0502020204030204"/>
                <a:ea typeface="+mn-ea"/>
                <a:cs typeface="+mn-cs"/>
              </a:rPr>
              <a:t>losangelesmetro</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4227" y="1115131"/>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BAF34F4E-3DA8-2313-C9CA-F6587328C084}"/>
              </a:ext>
            </a:extLst>
          </p:cNvPr>
          <p:cNvSpPr txBox="1"/>
          <p:nvPr/>
        </p:nvSpPr>
        <p:spPr>
          <a:xfrm>
            <a:off x="3984811" y="660239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spTree>
    <p:extLst>
      <p:ext uri="{BB962C8B-B14F-4D97-AF65-F5344CB8AC3E}">
        <p14:creationId xmlns:p14="http://schemas.microsoft.com/office/powerpoint/2010/main" val="1304017549"/>
      </p:ext>
    </p:extLst>
  </p:cSld>
  <p:clrMapOvr>
    <a:masterClrMapping/>
  </p:clrMapOvr>
  <p:transition spd="slow" advClick="0" advTm="3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Connector 13">
            <a:extLst>
              <a:ext uri="{FF2B5EF4-FFF2-40B4-BE49-F238E27FC236}">
                <a16:creationId xmlns:a16="http://schemas.microsoft.com/office/drawing/2014/main" id="{A214D4FF-7213-D237-0611-D07002F24B4D}"/>
              </a:ext>
            </a:extLst>
          </p:cNvPr>
          <p:cNvSpPr/>
          <p:nvPr/>
        </p:nvSpPr>
        <p:spPr>
          <a:xfrm>
            <a:off x="1330243" y="2373663"/>
            <a:ext cx="790154" cy="790154"/>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25E32AF-36E8-1118-688D-AD679334ECB3}"/>
              </a:ext>
            </a:extLst>
          </p:cNvPr>
          <p:cNvSpPr txBox="1"/>
          <p:nvPr/>
        </p:nvSpPr>
        <p:spPr>
          <a:xfrm>
            <a:off x="910511" y="3393847"/>
            <a:ext cx="18615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Bicycle Routes / Facilities  </a:t>
            </a:r>
          </a:p>
        </p:txBody>
      </p:sp>
      <p:pic>
        <p:nvPicPr>
          <p:cNvPr id="35" name="Picture 34">
            <a:extLst>
              <a:ext uri="{FF2B5EF4-FFF2-40B4-BE49-F238E27FC236}">
                <a16:creationId xmlns:a16="http://schemas.microsoft.com/office/drawing/2014/main" id="{2C4C4BE9-2993-689C-1F93-5C1B6F91300B}"/>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r="-2049" b="-16637"/>
          <a:stretch/>
        </p:blipFill>
        <p:spPr>
          <a:xfrm>
            <a:off x="1395419" y="2414276"/>
            <a:ext cx="659801" cy="705240"/>
          </a:xfrm>
          <a:prstGeom prst="flowChartConnector">
            <a:avLst/>
          </a:prstGeom>
        </p:spPr>
      </p:pic>
      <p:sp>
        <p:nvSpPr>
          <p:cNvPr id="36" name="TextBox 3">
            <a:extLst>
              <a:ext uri="{FF2B5EF4-FFF2-40B4-BE49-F238E27FC236}">
                <a16:creationId xmlns:a16="http://schemas.microsoft.com/office/drawing/2014/main" id="{FE375AE9-632E-D619-8F2F-DBA3818CFF2D}"/>
              </a:ext>
            </a:extLst>
          </p:cNvPr>
          <p:cNvSpPr txBox="1"/>
          <p:nvPr/>
        </p:nvSpPr>
        <p:spPr>
          <a:xfrm>
            <a:off x="578492" y="4112679"/>
            <a:ext cx="2520224" cy="12464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New Bike Paths/Trails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New Buffer/Barrier-Protected Bike Routes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New Bike Lanes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New, Signed Bike Routes</a:t>
            </a:r>
          </a:p>
        </p:txBody>
      </p:sp>
      <p:sp>
        <p:nvSpPr>
          <p:cNvPr id="13" name="Flowchart: Connector 12">
            <a:extLst>
              <a:ext uri="{FF2B5EF4-FFF2-40B4-BE49-F238E27FC236}">
                <a16:creationId xmlns:a16="http://schemas.microsoft.com/office/drawing/2014/main" id="{BD6AEA5C-1201-8BFA-DD6C-5E2AD3B7AE7D}"/>
              </a:ext>
            </a:extLst>
          </p:cNvPr>
          <p:cNvSpPr/>
          <p:nvPr/>
        </p:nvSpPr>
        <p:spPr>
          <a:xfrm>
            <a:off x="4256171" y="2365864"/>
            <a:ext cx="790154" cy="790154"/>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8" name="Flowchart: Connector 7">
            <a:extLst>
              <a:ext uri="{FF2B5EF4-FFF2-40B4-BE49-F238E27FC236}">
                <a16:creationId xmlns:a16="http://schemas.microsoft.com/office/drawing/2014/main" id="{90DC7335-E2EF-291B-D5A5-946FDEA18846}"/>
              </a:ext>
            </a:extLst>
          </p:cNvPr>
          <p:cNvSpPr/>
          <p:nvPr/>
        </p:nvSpPr>
        <p:spPr>
          <a:xfrm>
            <a:off x="9826518" y="2381814"/>
            <a:ext cx="790154" cy="790154"/>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7" name="Flowchart: Connector 6">
            <a:extLst>
              <a:ext uri="{FF2B5EF4-FFF2-40B4-BE49-F238E27FC236}">
                <a16:creationId xmlns:a16="http://schemas.microsoft.com/office/drawing/2014/main" id="{E1DAACF0-2D4E-ADA4-99C8-923FD6473EC9}"/>
              </a:ext>
            </a:extLst>
          </p:cNvPr>
          <p:cNvSpPr/>
          <p:nvPr/>
        </p:nvSpPr>
        <p:spPr>
          <a:xfrm>
            <a:off x="7033324" y="2357388"/>
            <a:ext cx="790154" cy="790154"/>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1BC367-350B-FC34-FD77-3231DD9628D7}"/>
              </a:ext>
            </a:extLst>
          </p:cNvPr>
          <p:cNvSpPr>
            <a:spLocks noGrp="1"/>
          </p:cNvSpPr>
          <p:nvPr>
            <p:ph type="title"/>
          </p:nvPr>
        </p:nvSpPr>
        <p:spPr/>
        <p:txBody>
          <a:bodyPr/>
          <a:lstStyle/>
          <a:p>
            <a:r>
              <a:rPr lang="en-US"/>
              <a:t>Project Types &amp; Subtypes</a:t>
            </a:r>
          </a:p>
        </p:txBody>
      </p:sp>
      <p:sp>
        <p:nvSpPr>
          <p:cNvPr id="4" name="Slide Number Placeholder 3">
            <a:extLst>
              <a:ext uri="{FF2B5EF4-FFF2-40B4-BE49-F238E27FC236}">
                <a16:creationId xmlns:a16="http://schemas.microsoft.com/office/drawing/2014/main" id="{38348B59-3CE1-1A73-A101-9A1D0344F05D}"/>
              </a:ext>
            </a:extLst>
          </p:cNvPr>
          <p:cNvSpPr>
            <a:spLocks noGrp="1"/>
          </p:cNvSpPr>
          <p:nvPr>
            <p:ph type="sldNum" sz="quarter" idx="12"/>
          </p:nvPr>
        </p:nvSpPr>
        <p:spPr>
          <a:xfrm>
            <a:off x="9248954" y="625869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ED372943-CCDA-3710-6B2E-6968F3D63D53}"/>
              </a:ext>
            </a:extLst>
          </p:cNvPr>
          <p:cNvGrpSpPr/>
          <p:nvPr/>
        </p:nvGrpSpPr>
        <p:grpSpPr>
          <a:xfrm>
            <a:off x="582447" y="1032879"/>
            <a:ext cx="1108897" cy="1085807"/>
            <a:chOff x="573587" y="438193"/>
            <a:chExt cx="1108897" cy="1085807"/>
          </a:xfrm>
        </p:grpSpPr>
        <p:grpSp>
          <p:nvGrpSpPr>
            <p:cNvPr id="38" name="Group 37">
              <a:extLst>
                <a:ext uri="{FF2B5EF4-FFF2-40B4-BE49-F238E27FC236}">
                  <a16:creationId xmlns:a16="http://schemas.microsoft.com/office/drawing/2014/main" id="{64882059-325E-39AC-DCF0-0714A740C012}"/>
                </a:ext>
              </a:extLst>
            </p:cNvPr>
            <p:cNvGrpSpPr/>
            <p:nvPr/>
          </p:nvGrpSpPr>
          <p:grpSpPr>
            <a:xfrm>
              <a:off x="573587" y="438193"/>
              <a:ext cx="1108897" cy="1085807"/>
              <a:chOff x="2089013" y="5267323"/>
              <a:chExt cx="1263834" cy="1237518"/>
            </a:xfrm>
          </p:grpSpPr>
          <p:sp>
            <p:nvSpPr>
              <p:cNvPr id="40" name="Graphic 15" descr="Alien Face with solid fill">
                <a:extLst>
                  <a:ext uri="{FF2B5EF4-FFF2-40B4-BE49-F238E27FC236}">
                    <a16:creationId xmlns:a16="http://schemas.microsoft.com/office/drawing/2014/main" id="{1E28532C-54F6-458E-5780-7B2E2D1931C9}"/>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1" name="Graphic 40" descr="Alien Face with solid fill">
                <a:extLst>
                  <a:ext uri="{FF2B5EF4-FFF2-40B4-BE49-F238E27FC236}">
                    <a16:creationId xmlns:a16="http://schemas.microsoft.com/office/drawing/2014/main" id="{A2F089FE-3663-875F-8F74-0A838F54A2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4764" y="5302959"/>
                <a:ext cx="1212334" cy="1187090"/>
              </a:xfrm>
              <a:prstGeom prst="rect">
                <a:avLst/>
              </a:prstGeom>
            </p:spPr>
          </p:pic>
          <p:grpSp>
            <p:nvGrpSpPr>
              <p:cNvPr id="42" name="Group 41">
                <a:extLst>
                  <a:ext uri="{FF2B5EF4-FFF2-40B4-BE49-F238E27FC236}">
                    <a16:creationId xmlns:a16="http://schemas.microsoft.com/office/drawing/2014/main" id="{BA3AC34A-496A-4388-DA58-1EF520C5D006}"/>
                  </a:ext>
                </a:extLst>
              </p:cNvPr>
              <p:cNvGrpSpPr/>
              <p:nvPr/>
            </p:nvGrpSpPr>
            <p:grpSpPr>
              <a:xfrm>
                <a:off x="2089013" y="5267323"/>
                <a:ext cx="1263834" cy="1237518"/>
                <a:chOff x="533401" y="475766"/>
                <a:chExt cx="1127760" cy="1104277"/>
              </a:xfrm>
            </p:grpSpPr>
            <p:pic>
              <p:nvPicPr>
                <p:cNvPr id="43" name="Graphic 42" descr="Alien Face with solid fill">
                  <a:extLst>
                    <a:ext uri="{FF2B5EF4-FFF2-40B4-BE49-F238E27FC236}">
                      <a16:creationId xmlns:a16="http://schemas.microsoft.com/office/drawing/2014/main" id="{809EE8BB-6550-6CA3-D6D6-A004546542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44" name="Oval 43">
                  <a:extLst>
                    <a:ext uri="{FF2B5EF4-FFF2-40B4-BE49-F238E27FC236}">
                      <a16:creationId xmlns:a16="http://schemas.microsoft.com/office/drawing/2014/main" id="{2C0F77D6-702D-96AD-4AAC-C70596019E2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9" name="Picture 38" descr="Icon&#10;&#10;Description automatically generated">
              <a:extLst>
                <a:ext uri="{FF2B5EF4-FFF2-40B4-BE49-F238E27FC236}">
                  <a16:creationId xmlns:a16="http://schemas.microsoft.com/office/drawing/2014/main" id="{B17FBBA0-FBF6-E43F-DC56-A6BA92C5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46" name="TextBox 45">
            <a:extLst>
              <a:ext uri="{FF2B5EF4-FFF2-40B4-BE49-F238E27FC236}">
                <a16:creationId xmlns:a16="http://schemas.microsoft.com/office/drawing/2014/main" id="{96907C65-80D7-EE59-434B-7D5B6FB16762}"/>
              </a:ext>
            </a:extLst>
          </p:cNvPr>
          <p:cNvSpPr txBox="1"/>
          <p:nvPr/>
        </p:nvSpPr>
        <p:spPr>
          <a:xfrm>
            <a:off x="9565230" y="3401730"/>
            <a:ext cx="13139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TDM Strategies </a:t>
            </a:r>
          </a:p>
        </p:txBody>
      </p:sp>
      <p:sp>
        <p:nvSpPr>
          <p:cNvPr id="47" name="TextBox 46">
            <a:extLst>
              <a:ext uri="{FF2B5EF4-FFF2-40B4-BE49-F238E27FC236}">
                <a16:creationId xmlns:a16="http://schemas.microsoft.com/office/drawing/2014/main" id="{7834F84E-8F48-EFA4-6ABA-2FE96BFD6862}"/>
              </a:ext>
            </a:extLst>
          </p:cNvPr>
          <p:cNvSpPr txBox="1"/>
          <p:nvPr/>
        </p:nvSpPr>
        <p:spPr>
          <a:xfrm>
            <a:off x="9178933" y="4101502"/>
            <a:ext cx="2511506" cy="147732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Vanpools/carpool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Telecommuting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Promotional Campaigns to encourage Alternative Modes of Travel</a:t>
            </a:r>
          </a:p>
        </p:txBody>
      </p:sp>
      <p:pic>
        <p:nvPicPr>
          <p:cNvPr id="48" name="Picture 47" descr="A black rectangle with a black background&#10;&#10;Description automatically generated with low confidence">
            <a:extLst>
              <a:ext uri="{FF2B5EF4-FFF2-40B4-BE49-F238E27FC236}">
                <a16:creationId xmlns:a16="http://schemas.microsoft.com/office/drawing/2014/main" id="{1ADE0783-EFDC-E84F-EDA0-EF5A145EB18D}"/>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55155" y="2400174"/>
            <a:ext cx="732880" cy="734512"/>
          </a:xfrm>
          <a:prstGeom prst="rect">
            <a:avLst/>
          </a:prstGeom>
        </p:spPr>
      </p:pic>
      <p:sp>
        <p:nvSpPr>
          <p:cNvPr id="50" name="TextBox 49">
            <a:extLst>
              <a:ext uri="{FF2B5EF4-FFF2-40B4-BE49-F238E27FC236}">
                <a16:creationId xmlns:a16="http://schemas.microsoft.com/office/drawing/2014/main" id="{3995AD52-A26D-EC18-499B-FB67B66AC432}"/>
              </a:ext>
            </a:extLst>
          </p:cNvPr>
          <p:cNvSpPr txBox="1"/>
          <p:nvPr/>
        </p:nvSpPr>
        <p:spPr>
          <a:xfrm>
            <a:off x="6491067" y="3376524"/>
            <a:ext cx="19812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Safety &amp; Amenities </a:t>
            </a:r>
          </a:p>
        </p:txBody>
      </p:sp>
      <p:sp>
        <p:nvSpPr>
          <p:cNvPr id="51" name="TextBox 50">
            <a:extLst>
              <a:ext uri="{FF2B5EF4-FFF2-40B4-BE49-F238E27FC236}">
                <a16:creationId xmlns:a16="http://schemas.microsoft.com/office/drawing/2014/main" id="{D8423C39-0AB2-5A43-D5B8-116896CE847C}"/>
              </a:ext>
            </a:extLst>
          </p:cNvPr>
          <p:cNvSpPr txBox="1"/>
          <p:nvPr/>
        </p:nvSpPr>
        <p:spPr>
          <a:xfrm>
            <a:off x="6084904" y="4138865"/>
            <a:ext cx="3094029"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High visibility crosswalks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Wider sidewalks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Street crossing enhancements </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Bike parking, repair stations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Bike share programs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Traffic controls for ped/bikes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ADA improvements</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Shading, trees, landscaping</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Security &amp; lighting</a:t>
            </a:r>
          </a:p>
        </p:txBody>
      </p:sp>
      <p:pic>
        <p:nvPicPr>
          <p:cNvPr id="52" name="Picture 51" descr="A black rectangle with a black background&#10;&#10;Description automatically generated with low confidence">
            <a:extLst>
              <a:ext uri="{FF2B5EF4-FFF2-40B4-BE49-F238E27FC236}">
                <a16:creationId xmlns:a16="http://schemas.microsoft.com/office/drawing/2014/main" id="{1DA9AC9F-6BAD-419F-3BAA-A27AF931C661}"/>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33324" y="2365864"/>
            <a:ext cx="800921" cy="802704"/>
          </a:xfrm>
          <a:prstGeom prst="rect">
            <a:avLst/>
          </a:prstGeom>
        </p:spPr>
      </p:pic>
      <p:sp>
        <p:nvSpPr>
          <p:cNvPr id="54" name="TextBox 53">
            <a:extLst>
              <a:ext uri="{FF2B5EF4-FFF2-40B4-BE49-F238E27FC236}">
                <a16:creationId xmlns:a16="http://schemas.microsoft.com/office/drawing/2014/main" id="{2C7D76CF-9534-8C1F-E32E-8B580E35F0AF}"/>
              </a:ext>
            </a:extLst>
          </p:cNvPr>
          <p:cNvSpPr txBox="1"/>
          <p:nvPr/>
        </p:nvSpPr>
        <p:spPr>
          <a:xfrm>
            <a:off x="3704280" y="3376524"/>
            <a:ext cx="19426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Times New Roman" panose="02020603050405020304" pitchFamily="18" charset="0"/>
              </a:rPr>
              <a:t>Pedestrian / First Last Mile  </a:t>
            </a:r>
          </a:p>
        </p:txBody>
      </p:sp>
      <p:sp>
        <p:nvSpPr>
          <p:cNvPr id="55" name="TextBox 54">
            <a:extLst>
              <a:ext uri="{FF2B5EF4-FFF2-40B4-BE49-F238E27FC236}">
                <a16:creationId xmlns:a16="http://schemas.microsoft.com/office/drawing/2014/main" id="{4F0B80E5-51EB-230B-390E-0838F244F50E}"/>
              </a:ext>
            </a:extLst>
          </p:cNvPr>
          <p:cNvSpPr txBox="1"/>
          <p:nvPr/>
        </p:nvSpPr>
        <p:spPr>
          <a:xfrm>
            <a:off x="3294221" y="4115346"/>
            <a:ext cx="2520224"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New pedestrian/bike: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Overcrossings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Pathways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Connections to rail, transit, LA River</a:t>
            </a:r>
          </a:p>
          <a:p>
            <a:pPr marL="285750" marR="0" lvl="0" indent="-285750" algn="l" defTabSz="457200" rtl="0" eaLnBrk="1" fontAlgn="auto" latinLnBrk="0" hangingPunct="1">
              <a:lnSpc>
                <a:spcPct val="100000"/>
              </a:lnSpc>
              <a:spcBef>
                <a:spcPts val="600"/>
              </a:spcBef>
              <a:spcAft>
                <a:spcPts val="0"/>
              </a:spcAft>
              <a:buClrTx/>
              <a:buSzTx/>
              <a:buFont typeface="Calibri" panose="020F0502020204030204" pitchFamily="34" charset="0"/>
              <a:buChar char="&gt;"/>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rPr>
              <a:t>New Crosswalks, sidewalks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56" name="Picture 55" descr="Shape&#10;&#10;Description automatically generated with low confidence">
            <a:extLst>
              <a:ext uri="{FF2B5EF4-FFF2-40B4-BE49-F238E27FC236}">
                <a16:creationId xmlns:a16="http://schemas.microsoft.com/office/drawing/2014/main" id="{1C55DD12-CB25-AB8B-E375-D7F98B7D613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20340" y="2419178"/>
            <a:ext cx="709944" cy="709944"/>
          </a:xfrm>
          <a:prstGeom prst="rect">
            <a:avLst/>
          </a:prstGeom>
        </p:spPr>
      </p:pic>
      <p:sp>
        <p:nvSpPr>
          <p:cNvPr id="57" name="Title 1">
            <a:extLst>
              <a:ext uri="{FF2B5EF4-FFF2-40B4-BE49-F238E27FC236}">
                <a16:creationId xmlns:a16="http://schemas.microsoft.com/office/drawing/2014/main" id="{D1436B61-41AA-10FD-C9F1-375022D3CF6B}"/>
              </a:ext>
            </a:extLst>
          </p:cNvPr>
          <p:cNvSpPr txBox="1">
            <a:spLocks/>
          </p:cNvSpPr>
          <p:nvPr/>
        </p:nvSpPr>
        <p:spPr>
          <a:xfrm>
            <a:off x="1526407" y="9593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6EB141"/>
                </a:solidFill>
                <a:effectLst/>
                <a:uLnTx/>
                <a:uFillTx/>
                <a:latin typeface="Calibri" panose="020F0502020204030204" pitchFamily="34" charset="0"/>
                <a:ea typeface="Calibri" panose="020F0502020204030204" pitchFamily="34" charset="0"/>
                <a:cs typeface="Arial" panose="020B0604020202020204" pitchFamily="34" charset="0"/>
              </a:rPr>
              <a:t>TYPE: ACTIVE TRANSPORTATION / TDM</a:t>
            </a:r>
            <a:endParaRPr kumimoji="0" lang="en-US" sz="2800" b="1" i="0" u="none" strike="noStrike" kern="1200" cap="none" spc="0" normalizeH="0" baseline="0" noProof="0">
              <a:ln>
                <a:noFill/>
              </a:ln>
              <a:solidFill>
                <a:srgbClr val="6EB141"/>
              </a:solidFill>
              <a:effectLst/>
              <a:uLnTx/>
              <a:uFillTx/>
              <a:latin typeface="Calibri" panose="020F0502020204030204"/>
              <a:ea typeface="+mj-ea"/>
              <a:cs typeface="+mj-cs"/>
            </a:endParaRPr>
          </a:p>
        </p:txBody>
      </p:sp>
      <p:grpSp>
        <p:nvGrpSpPr>
          <p:cNvPr id="3" name="Group 2">
            <a:extLst>
              <a:ext uri="{FF2B5EF4-FFF2-40B4-BE49-F238E27FC236}">
                <a16:creationId xmlns:a16="http://schemas.microsoft.com/office/drawing/2014/main" id="{E47DD9F3-DF00-C6A2-58EB-767EA134B8A0}"/>
              </a:ext>
            </a:extLst>
          </p:cNvPr>
          <p:cNvGrpSpPr/>
          <p:nvPr/>
        </p:nvGrpSpPr>
        <p:grpSpPr>
          <a:xfrm>
            <a:off x="7579102" y="1173437"/>
            <a:ext cx="1950686" cy="790154"/>
            <a:chOff x="6036843" y="1028073"/>
            <a:chExt cx="1702000" cy="689420"/>
          </a:xfrm>
        </p:grpSpPr>
        <p:sp>
          <p:nvSpPr>
            <p:cNvPr id="5" name="Flowchart: Connector 4">
              <a:extLst>
                <a:ext uri="{FF2B5EF4-FFF2-40B4-BE49-F238E27FC236}">
                  <a16:creationId xmlns:a16="http://schemas.microsoft.com/office/drawing/2014/main" id="{FF79678F-9CD3-3CBA-4FCE-8E062214796B}"/>
                </a:ext>
              </a:extLst>
            </p:cNvPr>
            <p:cNvSpPr/>
            <p:nvPr/>
          </p:nvSpPr>
          <p:spPr>
            <a:xfrm>
              <a:off x="6093914" y="1028073"/>
              <a:ext cx="689420" cy="68942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Content Placeholder 3">
              <a:extLst>
                <a:ext uri="{FF2B5EF4-FFF2-40B4-BE49-F238E27FC236}">
                  <a16:creationId xmlns:a16="http://schemas.microsoft.com/office/drawing/2014/main" id="{D907BF56-E555-EC3C-803D-0C82DAD5E2D1}"/>
                </a:ext>
              </a:extLst>
            </p:cNvPr>
            <p:cNvSpPr txBox="1">
              <a:spLocks/>
            </p:cNvSpPr>
            <p:nvPr/>
          </p:nvSpPr>
          <p:spPr>
            <a:xfrm>
              <a:off x="6036843" y="1217724"/>
              <a:ext cx="1702000" cy="466957"/>
            </a:xfrm>
            <a:prstGeom prst="rect">
              <a:avLst/>
            </a:prstGeom>
          </p:spPr>
          <p:txBody>
            <a:bodyPr>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Pct val="90000"/>
                <a:buFont typeface="System Font Regular"/>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SUBTYPES</a:t>
              </a:r>
              <a:endParaRPr kumimoji="0" lang="en-US" sz="3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15" name="TextBox 1">
            <a:extLst>
              <a:ext uri="{FF2B5EF4-FFF2-40B4-BE49-F238E27FC236}">
                <a16:creationId xmlns:a16="http://schemas.microsoft.com/office/drawing/2014/main" id="{B84C0793-68A5-7142-344C-EAB6887E0AC7}"/>
              </a:ext>
            </a:extLst>
          </p:cNvPr>
          <p:cNvSpPr txBox="1"/>
          <p:nvPr/>
        </p:nvSpPr>
        <p:spPr>
          <a:xfrm>
            <a:off x="3792072" y="6551730"/>
            <a:ext cx="4222377"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Calibri" panose="020F0502020204030204"/>
                <a:ea typeface="+mn-ea"/>
                <a:cs typeface="Calibri"/>
              </a:rPr>
              <a:t>INFORMATION FOR DISCUSSION PURPOSES ONLY – SUBJECT TO CHANGE</a:t>
            </a:r>
          </a:p>
        </p:txBody>
      </p:sp>
    </p:spTree>
    <p:extLst>
      <p:ext uri="{BB962C8B-B14F-4D97-AF65-F5344CB8AC3E}">
        <p14:creationId xmlns:p14="http://schemas.microsoft.com/office/powerpoint/2010/main" val="2459789180"/>
      </p:ext>
    </p:extLst>
  </p:cSld>
  <p:clrMapOvr>
    <a:masterClrMapping/>
  </p:clrMapOvr>
  <p:transition spd="slow" advTm="12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0B156-E242-1657-DAD0-F3C79FD2652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6FEF3A1-BE6A-06F2-99E9-CB416405C2A6}"/>
              </a:ext>
            </a:extLst>
          </p:cNvPr>
          <p:cNvGrpSpPr/>
          <p:nvPr/>
        </p:nvGrpSpPr>
        <p:grpSpPr>
          <a:xfrm>
            <a:off x="6383402" y="1241952"/>
            <a:ext cx="5608752" cy="4857338"/>
            <a:chOff x="5175343" y="1529954"/>
            <a:chExt cx="6813033" cy="5921038"/>
          </a:xfrm>
        </p:grpSpPr>
        <p:pic>
          <p:nvPicPr>
            <p:cNvPr id="12" name="Picture 11">
              <a:extLst>
                <a:ext uri="{FF2B5EF4-FFF2-40B4-BE49-F238E27FC236}">
                  <a16:creationId xmlns:a16="http://schemas.microsoft.com/office/drawing/2014/main" id="{AF38F5C8-A5EE-47D1-8A7F-3D965BCF1C88}"/>
                </a:ext>
              </a:extLst>
            </p:cNvPr>
            <p:cNvPicPr>
              <a:picLocks noChangeAspect="1"/>
            </p:cNvPicPr>
            <p:nvPr/>
          </p:nvPicPr>
          <p:blipFill>
            <a:blip r:embed="rId3"/>
            <a:stretch>
              <a:fillRect/>
            </a:stretch>
          </p:blipFill>
          <p:spPr>
            <a:xfrm>
              <a:off x="5175343" y="3706239"/>
              <a:ext cx="6813033" cy="3744753"/>
            </a:xfrm>
            <a:prstGeom prst="rect">
              <a:avLst/>
            </a:prstGeom>
          </p:spPr>
        </p:pic>
        <p:pic>
          <p:nvPicPr>
            <p:cNvPr id="14340" name="Picture 4" descr="Rail to River Active Transportation Corridor Project - Segment B - LA Metro">
              <a:extLst>
                <a:ext uri="{FF2B5EF4-FFF2-40B4-BE49-F238E27FC236}">
                  <a16:creationId xmlns:a16="http://schemas.microsoft.com/office/drawing/2014/main" id="{5B93062C-2636-3213-7304-D5EFC45EC7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26" b="136"/>
            <a:stretch/>
          </p:blipFill>
          <p:spPr bwMode="auto">
            <a:xfrm>
              <a:off x="5217042" y="1529954"/>
              <a:ext cx="6710587" cy="215627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a:extLst>
              <a:ext uri="{FF2B5EF4-FFF2-40B4-BE49-F238E27FC236}">
                <a16:creationId xmlns:a16="http://schemas.microsoft.com/office/drawing/2014/main" id="{2ABD5018-0E8A-81C1-DB2C-34FA4E7F2AAA}"/>
              </a:ext>
            </a:extLst>
          </p:cNvPr>
          <p:cNvSpPr>
            <a:spLocks noGrp="1"/>
          </p:cNvSpPr>
          <p:nvPr>
            <p:ph type="title"/>
          </p:nvPr>
        </p:nvSpPr>
        <p:spPr>
          <a:xfrm>
            <a:off x="2122884" y="0"/>
            <a:ext cx="6090557" cy="1325563"/>
          </a:xfrm>
        </p:spPr>
        <p:txBody>
          <a:bodyPr>
            <a:normAutofit/>
          </a:bodyPr>
          <a:lstStyle/>
          <a:p>
            <a:pPr>
              <a:lnSpc>
                <a:spcPct val="100000"/>
              </a:lnSpc>
              <a:spcBef>
                <a:spcPts val="0"/>
              </a:spcBef>
            </a:pPr>
            <a:r>
              <a:rPr lang="en-US" sz="2800" b="1">
                <a:solidFill>
                  <a:srgbClr val="008000"/>
                </a:solidFill>
                <a:effectLst/>
                <a:latin typeface="Calibri" panose="020F0502020204030204" pitchFamily="34" charset="0"/>
                <a:ea typeface="Calibri" panose="020F0502020204030204" pitchFamily="34" charset="0"/>
                <a:cs typeface="Arial" panose="020B0604020202020204" pitchFamily="34" charset="0"/>
              </a:rPr>
              <a:t>TYPE: </a:t>
            </a:r>
            <a:r>
              <a:rPr lang="en-US" sz="2400" b="1">
                <a:solidFill>
                  <a:srgbClr val="008000"/>
                </a:solidFill>
                <a:effectLst/>
                <a:latin typeface="Calibri" panose="020F0502020204030204" pitchFamily="34" charset="0"/>
                <a:ea typeface="Calibri" panose="020F0502020204030204" pitchFamily="34" charset="0"/>
                <a:cs typeface="Arial" panose="020B0604020202020204" pitchFamily="34" charset="0"/>
              </a:rPr>
              <a:t>ACTIVE TRANSPORTATION</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6EB141"/>
                </a:solidFill>
                <a:effectLst/>
                <a:latin typeface="Calibri" panose="020F0502020204030204" pitchFamily="34" charset="0"/>
                <a:ea typeface="Calibri" panose="020F0502020204030204" pitchFamily="34" charset="0"/>
                <a:cs typeface="Arial" panose="020B0604020202020204" pitchFamily="34" charset="0"/>
              </a:rPr>
              <a:t>SUBTYPE: Bicycle Route &amp; Facilities</a:t>
            </a:r>
            <a:endParaRPr lang="en-US" sz="6000">
              <a:solidFill>
                <a:srgbClr val="6EB141"/>
              </a:solidFill>
            </a:endParaRPr>
          </a:p>
        </p:txBody>
      </p:sp>
      <p:sp>
        <p:nvSpPr>
          <p:cNvPr id="10" name="Content Placeholder 2">
            <a:extLst>
              <a:ext uri="{FF2B5EF4-FFF2-40B4-BE49-F238E27FC236}">
                <a16:creationId xmlns:a16="http://schemas.microsoft.com/office/drawing/2014/main" id="{C0F82868-BC97-B7DA-F7A3-AF251AC6FCF3}"/>
              </a:ext>
            </a:extLst>
          </p:cNvPr>
          <p:cNvSpPr>
            <a:spLocks noGrp="1"/>
          </p:cNvSpPr>
          <p:nvPr>
            <p:ph sz="half" idx="1"/>
          </p:nvPr>
        </p:nvSpPr>
        <p:spPr>
          <a:xfrm>
            <a:off x="332699" y="4851611"/>
            <a:ext cx="5077677" cy="1616754"/>
          </a:xfrm>
        </p:spPr>
        <p:txBody>
          <a:bodyPr>
            <a:normAutofit/>
          </a:bodyPr>
          <a:lstStyle/>
          <a:p>
            <a:pPr marL="0" indent="0">
              <a:spcBef>
                <a:spcPts val="1800"/>
              </a:spcBef>
              <a:buNone/>
            </a:pPr>
            <a:r>
              <a:rPr lang="en-US" sz="2000" b="1" i="1"/>
              <a:t>Segment B – Rail to River</a:t>
            </a:r>
            <a:r>
              <a:rPr lang="en-US" sz="2000"/>
              <a:t> </a:t>
            </a:r>
            <a:r>
              <a:rPr lang="en-US" sz="1800"/>
              <a:t>(</a:t>
            </a:r>
            <a:r>
              <a:rPr lang="en-US" sz="1800" u="sng">
                <a:solidFill>
                  <a:srgbClr val="2A97A6"/>
                </a:solidFill>
              </a:rPr>
              <a:t>metro.net/r2ra</a:t>
            </a:r>
            <a:r>
              <a:rPr lang="en-US" sz="1800"/>
              <a:t>) </a:t>
            </a:r>
          </a:p>
          <a:p>
            <a:pPr marL="285750">
              <a:lnSpc>
                <a:spcPct val="100000"/>
              </a:lnSpc>
              <a:spcBef>
                <a:spcPts val="600"/>
              </a:spcBef>
              <a:buFont typeface="Calibri" panose="020F0502020204030204" pitchFamily="34" charset="0"/>
              <a:buChar char="&gt;"/>
            </a:pPr>
            <a:r>
              <a:rPr lang="en-US" sz="1700"/>
              <a:t>Will connect the Metro A Line (Blue) Slauson Station to  LA River.</a:t>
            </a:r>
          </a:p>
          <a:p>
            <a:pPr marL="285750">
              <a:lnSpc>
                <a:spcPct val="100000"/>
              </a:lnSpc>
              <a:spcBef>
                <a:spcPts val="600"/>
              </a:spcBef>
              <a:buFont typeface="Calibri" panose="020F0502020204030204" pitchFamily="34" charset="0"/>
              <a:buChar char="&gt;"/>
            </a:pPr>
            <a:r>
              <a:rPr lang="en-US" sz="1700"/>
              <a:t>Supplemental Alternatives Analysis being conducted to study/re-evaluate alternatives.</a:t>
            </a:r>
          </a:p>
          <a:p>
            <a:pPr>
              <a:spcBef>
                <a:spcPts val="1800"/>
              </a:spcBef>
            </a:pPr>
            <a:endParaRPr lang="en-US" sz="2000"/>
          </a:p>
        </p:txBody>
      </p:sp>
      <p:sp>
        <p:nvSpPr>
          <p:cNvPr id="18" name="TextBox 17">
            <a:extLst>
              <a:ext uri="{FF2B5EF4-FFF2-40B4-BE49-F238E27FC236}">
                <a16:creationId xmlns:a16="http://schemas.microsoft.com/office/drawing/2014/main" id="{A2275A99-46A3-CB8E-3A3C-0451E1AE9BB6}"/>
              </a:ext>
            </a:extLst>
          </p:cNvPr>
          <p:cNvSpPr txBox="1"/>
          <p:nvPr/>
        </p:nvSpPr>
        <p:spPr>
          <a:xfrm>
            <a:off x="493120" y="1367194"/>
            <a:ext cx="5275976" cy="1938992"/>
          </a:xfrm>
          <a:prstGeom prst="rect">
            <a:avLst/>
          </a:prstGeom>
          <a:noFill/>
        </p:spPr>
        <p:txBody>
          <a:bodyPr wrap="square" lIns="91440" tIns="45720" rIns="91440" bIns="45720" anchor="t">
            <a:spAutoFit/>
          </a:bodyPr>
          <a:lstStyle/>
          <a:p>
            <a:r>
              <a:rPr lang="en-US" sz="2000">
                <a:solidFill>
                  <a:srgbClr val="2A97A6"/>
                </a:solidFill>
              </a:rPr>
              <a:t>CASE STUDY: Bike Facilities/Paths</a:t>
            </a:r>
            <a:r>
              <a:rPr lang="en-US" sz="2000" b="1" dirty="0">
                <a:solidFill>
                  <a:srgbClr val="2A97A6"/>
                </a:solidFill>
              </a:rPr>
              <a:t>  </a:t>
            </a:r>
            <a:endParaRPr lang="en-US" sz="2000" b="1">
              <a:solidFill>
                <a:srgbClr val="2A97A6"/>
              </a:solidFill>
            </a:endParaRPr>
          </a:p>
          <a:p>
            <a:r>
              <a:rPr lang="en-US" sz="2000" b="1" dirty="0">
                <a:solidFill>
                  <a:srgbClr val="2A97A6"/>
                </a:solidFill>
                <a:ea typeface="+mn-lt"/>
                <a:cs typeface="+mn-lt"/>
              </a:rPr>
              <a:t>Randolph Bike &amp; Pedestrian </a:t>
            </a:r>
            <a:r>
              <a:rPr lang="en-US" sz="2000" b="1" i="0" dirty="0">
                <a:solidFill>
                  <a:srgbClr val="2A97A6"/>
                </a:solidFill>
                <a:effectLst/>
                <a:ea typeface="+mn-lt"/>
                <a:cs typeface="+mn-lt"/>
              </a:rPr>
              <a:t>Project</a:t>
            </a:r>
            <a:r>
              <a:rPr lang="en-US" sz="2000" b="1" dirty="0">
                <a:solidFill>
                  <a:srgbClr val="2A97A6"/>
                </a:solidFill>
              </a:rPr>
              <a:t>  </a:t>
            </a:r>
            <a:endParaRPr lang="en-US" sz="2000" b="1">
              <a:solidFill>
                <a:srgbClr val="2A97A6"/>
              </a:solidFill>
              <a:cs typeface="Calibri"/>
            </a:endParaRPr>
          </a:p>
          <a:p>
            <a:r>
              <a:rPr lang="en-US" sz="2000" b="1" i="0">
                <a:solidFill>
                  <a:srgbClr val="2A97A6"/>
                </a:solidFill>
                <a:effectLst/>
              </a:rPr>
              <a:t>(LB-ELA_0066</a:t>
            </a:r>
            <a:r>
              <a:rPr lang="en-US" sz="2000" b="1" dirty="0">
                <a:solidFill>
                  <a:srgbClr val="2A97A6"/>
                </a:solidFill>
              </a:rPr>
              <a:t>)</a:t>
            </a:r>
            <a:r>
              <a:rPr lang="en-US" sz="2000" b="1" i="0">
                <a:solidFill>
                  <a:srgbClr val="2A97A6"/>
                </a:solidFill>
                <a:effectLst/>
              </a:rPr>
              <a:t> &amp; </a:t>
            </a:r>
            <a:r>
              <a:rPr lang="en-US" sz="2000" b="1" dirty="0">
                <a:solidFill>
                  <a:srgbClr val="2A97A6"/>
                </a:solidFill>
                <a:ea typeface="+mn-lt"/>
                <a:cs typeface="+mn-lt"/>
              </a:rPr>
              <a:t>Randolph Street Bike and Pedestrian Facilities Project</a:t>
            </a:r>
            <a:r>
              <a:rPr lang="en-US" sz="2000" b="1" dirty="0">
                <a:solidFill>
                  <a:srgbClr val="2A97A6"/>
                </a:solidFill>
              </a:rPr>
              <a:t> (</a:t>
            </a:r>
            <a:r>
              <a:rPr lang="en-US" sz="2000" b="1" i="0">
                <a:solidFill>
                  <a:srgbClr val="2A97A6"/>
                </a:solidFill>
                <a:effectLst/>
              </a:rPr>
              <a:t>LB-ELA_0128)</a:t>
            </a:r>
            <a:r>
              <a:rPr lang="en-US" sz="2000" b="1" dirty="0">
                <a:solidFill>
                  <a:srgbClr val="2A97A6"/>
                </a:solidFill>
              </a:rPr>
              <a:t> </a:t>
            </a:r>
          </a:p>
          <a:p>
            <a:r>
              <a:rPr lang="en-US" sz="2000" b="1" i="1" dirty="0">
                <a:solidFill>
                  <a:srgbClr val="2A97A6"/>
                </a:solidFill>
                <a:cs typeface="Calibri"/>
              </a:rPr>
              <a:t>Also known as the Rail to Rail/River Active Transportation Corridor Project</a:t>
            </a:r>
          </a:p>
        </p:txBody>
      </p:sp>
      <p:sp>
        <p:nvSpPr>
          <p:cNvPr id="19" name="Content Placeholder 2">
            <a:extLst>
              <a:ext uri="{FF2B5EF4-FFF2-40B4-BE49-F238E27FC236}">
                <a16:creationId xmlns:a16="http://schemas.microsoft.com/office/drawing/2014/main" id="{447AFFA0-68F4-1EFF-DA7D-E84A4CA420A7}"/>
              </a:ext>
            </a:extLst>
          </p:cNvPr>
          <p:cNvSpPr txBox="1">
            <a:spLocks/>
          </p:cNvSpPr>
          <p:nvPr/>
        </p:nvSpPr>
        <p:spPr>
          <a:xfrm>
            <a:off x="332699" y="3327891"/>
            <a:ext cx="5608751" cy="1523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sz="2000" b="1" i="1"/>
              <a:t>Segment A – Rail to Rail </a:t>
            </a:r>
            <a:r>
              <a:rPr lang="en-US" sz="1800"/>
              <a:t>(</a:t>
            </a:r>
            <a:r>
              <a:rPr lang="en-US" sz="1800" u="sng">
                <a:solidFill>
                  <a:srgbClr val="2A97A6"/>
                </a:solidFill>
              </a:rPr>
              <a:t>metro.net/r2rb</a:t>
            </a:r>
            <a:r>
              <a:rPr lang="en-US" sz="1800"/>
              <a:t>) </a:t>
            </a:r>
          </a:p>
          <a:p>
            <a:pPr marL="285750">
              <a:lnSpc>
                <a:spcPct val="100000"/>
              </a:lnSpc>
              <a:spcBef>
                <a:spcPts val="600"/>
              </a:spcBef>
              <a:buFont typeface="Calibri" panose="020F0502020204030204" pitchFamily="34" charset="0"/>
              <a:buChar char="&gt;"/>
            </a:pPr>
            <a:r>
              <a:rPr lang="en-US" sz="1700"/>
              <a:t>Will connect the Metro K Line, J Line (Silver), and </a:t>
            </a:r>
            <a:br>
              <a:rPr lang="en-US" sz="1700"/>
            </a:br>
            <a:r>
              <a:rPr lang="en-US" sz="1700"/>
              <a:t>A Line (Blue).</a:t>
            </a:r>
          </a:p>
          <a:p>
            <a:pPr marL="285750">
              <a:lnSpc>
                <a:spcPct val="100000"/>
              </a:lnSpc>
              <a:spcBef>
                <a:spcPts val="600"/>
              </a:spcBef>
              <a:buFont typeface="Calibri" panose="020F0502020204030204" pitchFamily="34" charset="0"/>
              <a:buChar char="&gt;"/>
            </a:pPr>
            <a:r>
              <a:rPr lang="en-US" sz="1700"/>
              <a:t>Under construction; targeted for completion in late 2024.</a:t>
            </a:r>
          </a:p>
        </p:txBody>
      </p:sp>
      <p:grpSp>
        <p:nvGrpSpPr>
          <p:cNvPr id="29" name="Group 28">
            <a:extLst>
              <a:ext uri="{FF2B5EF4-FFF2-40B4-BE49-F238E27FC236}">
                <a16:creationId xmlns:a16="http://schemas.microsoft.com/office/drawing/2014/main" id="{23252ADF-7C30-E4E8-B84E-579D7233DF93}"/>
              </a:ext>
            </a:extLst>
          </p:cNvPr>
          <p:cNvGrpSpPr/>
          <p:nvPr/>
        </p:nvGrpSpPr>
        <p:grpSpPr>
          <a:xfrm>
            <a:off x="1117589" y="259989"/>
            <a:ext cx="813761" cy="813761"/>
            <a:chOff x="2051965" y="795001"/>
            <a:chExt cx="977312" cy="977312"/>
          </a:xfrm>
        </p:grpSpPr>
        <p:sp>
          <p:nvSpPr>
            <p:cNvPr id="30" name="Flowchart: Connector 29">
              <a:extLst>
                <a:ext uri="{FF2B5EF4-FFF2-40B4-BE49-F238E27FC236}">
                  <a16:creationId xmlns:a16="http://schemas.microsoft.com/office/drawing/2014/main" id="{1363BC4D-7D15-D1D4-D6E8-4E1B35ED49F6}"/>
                </a:ext>
              </a:extLst>
            </p:cNvPr>
            <p:cNvSpPr/>
            <p:nvPr/>
          </p:nvSpPr>
          <p:spPr>
            <a:xfrm>
              <a:off x="2051965" y="795001"/>
              <a:ext cx="977312" cy="977312"/>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981588C-E2F6-EEF1-F7BB-94D263D48E7D}"/>
                </a:ext>
              </a:extLst>
            </p:cNvPr>
            <p:cNvPicPr>
              <a:picLocks noChangeAspect="1"/>
            </p:cNvPicPr>
            <p:nvPr/>
          </p:nvPicPr>
          <p:blipFill rotWithShape="1">
            <a:blip r:embed="rId5">
              <a:duotone>
                <a:schemeClr val="accent6">
                  <a:shade val="45000"/>
                  <a:satMod val="135000"/>
                </a:schemeClr>
                <a:prstClr val="white"/>
              </a:duotone>
            </a:blip>
            <a:srcRect l="-12178" t="-8191" r="-12280" b="-16266"/>
            <a:stretch/>
          </p:blipFill>
          <p:spPr>
            <a:xfrm>
              <a:off x="2101873" y="869258"/>
              <a:ext cx="873487" cy="816872"/>
            </a:xfrm>
            <a:prstGeom prst="flowChartConnector">
              <a:avLst/>
            </a:prstGeom>
          </p:spPr>
        </p:pic>
      </p:grpSp>
      <p:grpSp>
        <p:nvGrpSpPr>
          <p:cNvPr id="3" name="Group 2">
            <a:extLst>
              <a:ext uri="{FF2B5EF4-FFF2-40B4-BE49-F238E27FC236}">
                <a16:creationId xmlns:a16="http://schemas.microsoft.com/office/drawing/2014/main" id="{49CF2EC4-EE48-33EB-DAFC-D123310A423C}"/>
              </a:ext>
            </a:extLst>
          </p:cNvPr>
          <p:cNvGrpSpPr/>
          <p:nvPr/>
        </p:nvGrpSpPr>
        <p:grpSpPr>
          <a:xfrm>
            <a:off x="92972" y="119279"/>
            <a:ext cx="1108897" cy="1085807"/>
            <a:chOff x="573587" y="438193"/>
            <a:chExt cx="1108897" cy="1085807"/>
          </a:xfrm>
        </p:grpSpPr>
        <p:grpSp>
          <p:nvGrpSpPr>
            <p:cNvPr id="4" name="Group 3">
              <a:extLst>
                <a:ext uri="{FF2B5EF4-FFF2-40B4-BE49-F238E27FC236}">
                  <a16:creationId xmlns:a16="http://schemas.microsoft.com/office/drawing/2014/main" id="{B06126A9-B05E-3CB7-AE30-93ED7A09CC00}"/>
                </a:ext>
              </a:extLst>
            </p:cNvPr>
            <p:cNvGrpSpPr/>
            <p:nvPr/>
          </p:nvGrpSpPr>
          <p:grpSpPr>
            <a:xfrm>
              <a:off x="573587" y="438193"/>
              <a:ext cx="1108897" cy="1085807"/>
              <a:chOff x="2089013" y="5267323"/>
              <a:chExt cx="1263834" cy="1237518"/>
            </a:xfrm>
          </p:grpSpPr>
          <p:sp>
            <p:nvSpPr>
              <p:cNvPr id="6" name="Graphic 15" descr="Alien Face with solid fill">
                <a:extLst>
                  <a:ext uri="{FF2B5EF4-FFF2-40B4-BE49-F238E27FC236}">
                    <a16:creationId xmlns:a16="http://schemas.microsoft.com/office/drawing/2014/main" id="{97E005E2-57F9-6D45-3515-721F1964FAB5}"/>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7" name="Graphic 6" descr="Alien Face with solid fill">
                <a:extLst>
                  <a:ext uri="{FF2B5EF4-FFF2-40B4-BE49-F238E27FC236}">
                    <a16:creationId xmlns:a16="http://schemas.microsoft.com/office/drawing/2014/main" id="{762DD7F8-DAB4-1C03-1FD1-5633A53AFE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4764" y="5302959"/>
                <a:ext cx="1212334" cy="1187090"/>
              </a:xfrm>
              <a:prstGeom prst="rect">
                <a:avLst/>
              </a:prstGeom>
            </p:spPr>
          </p:pic>
          <p:grpSp>
            <p:nvGrpSpPr>
              <p:cNvPr id="8" name="Group 7">
                <a:extLst>
                  <a:ext uri="{FF2B5EF4-FFF2-40B4-BE49-F238E27FC236}">
                    <a16:creationId xmlns:a16="http://schemas.microsoft.com/office/drawing/2014/main" id="{8F55AEF1-3CA9-0B03-7ECA-78F2FCB92577}"/>
                  </a:ext>
                </a:extLst>
              </p:cNvPr>
              <p:cNvGrpSpPr/>
              <p:nvPr/>
            </p:nvGrpSpPr>
            <p:grpSpPr>
              <a:xfrm>
                <a:off x="2089013" y="5267323"/>
                <a:ext cx="1263834" cy="1237518"/>
                <a:chOff x="533401" y="475766"/>
                <a:chExt cx="1127760" cy="1104277"/>
              </a:xfrm>
            </p:grpSpPr>
            <p:pic>
              <p:nvPicPr>
                <p:cNvPr id="11" name="Graphic 10" descr="Alien Face with solid fill">
                  <a:extLst>
                    <a:ext uri="{FF2B5EF4-FFF2-40B4-BE49-F238E27FC236}">
                      <a16:creationId xmlns:a16="http://schemas.microsoft.com/office/drawing/2014/main" id="{A84BFE16-7338-07A3-0D14-99120341C9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14" name="Oval 13">
                  <a:extLst>
                    <a:ext uri="{FF2B5EF4-FFF2-40B4-BE49-F238E27FC236}">
                      <a16:creationId xmlns:a16="http://schemas.microsoft.com/office/drawing/2014/main" id="{45EDB0A3-A94B-96AF-229A-A829B957B905}"/>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descr="Icon&#10;&#10;Description automatically generated">
              <a:extLst>
                <a:ext uri="{FF2B5EF4-FFF2-40B4-BE49-F238E27FC236}">
                  <a16:creationId xmlns:a16="http://schemas.microsoft.com/office/drawing/2014/main" id="{118452AC-5294-EC4D-8FCE-3570A5E75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3" name="Slide Number Placeholder 12">
            <a:extLst>
              <a:ext uri="{FF2B5EF4-FFF2-40B4-BE49-F238E27FC236}">
                <a16:creationId xmlns:a16="http://schemas.microsoft.com/office/drawing/2014/main" id="{25757E4B-891F-571A-D89D-226BBFED6131}"/>
              </a:ext>
            </a:extLst>
          </p:cNvPr>
          <p:cNvSpPr>
            <a:spLocks noGrp="1"/>
          </p:cNvSpPr>
          <p:nvPr>
            <p:ph type="sldNum" sz="quarter" idx="12"/>
          </p:nvPr>
        </p:nvSpPr>
        <p:spPr/>
        <p:txBody>
          <a:bodyPr/>
          <a:lstStyle/>
          <a:p>
            <a:fld id="{189B8610-544B-401D-A9A8-148ABA45F4C4}" type="slidenum">
              <a:rPr lang="en-US" smtClean="0"/>
              <a:t>5</a:t>
            </a:fld>
            <a:endParaRPr lang="en-US"/>
          </a:p>
        </p:txBody>
      </p:sp>
    </p:spTree>
    <p:extLst>
      <p:ext uri="{BB962C8B-B14F-4D97-AF65-F5344CB8AC3E}">
        <p14:creationId xmlns:p14="http://schemas.microsoft.com/office/powerpoint/2010/main" val="1386124323"/>
      </p:ext>
    </p:extLst>
  </p:cSld>
  <p:clrMapOvr>
    <a:masterClrMapping/>
  </p:clrMapOvr>
  <p:transition spd="slow" advTm="12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2E83D3-ECA2-3DE4-70A4-21412C0C4E7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19A9BE2-01EC-2B4B-0B17-B1DE91770078}"/>
              </a:ext>
            </a:extLst>
          </p:cNvPr>
          <p:cNvSpPr>
            <a:spLocks noGrp="1"/>
          </p:cNvSpPr>
          <p:nvPr>
            <p:ph type="title"/>
          </p:nvPr>
        </p:nvSpPr>
        <p:spPr>
          <a:xfrm>
            <a:off x="2178198" y="48039"/>
            <a:ext cx="8765459" cy="1325563"/>
          </a:xfrm>
        </p:spPr>
        <p:txBody>
          <a:bodyPr>
            <a:normAutofit/>
          </a:bodyPr>
          <a:lstStyle/>
          <a:p>
            <a:pPr>
              <a:lnSpc>
                <a:spcPct val="100000"/>
              </a:lnSpc>
              <a:spcBef>
                <a:spcPts val="0"/>
              </a:spcBef>
            </a:pPr>
            <a:r>
              <a:rPr lang="en-US" sz="2800" b="1">
                <a:solidFill>
                  <a:srgbClr val="008000"/>
                </a:solidFill>
                <a:effectLst/>
                <a:latin typeface="Calibri" panose="020F0502020204030204" pitchFamily="34" charset="0"/>
                <a:ea typeface="Calibri" panose="020F0502020204030204" pitchFamily="34" charset="0"/>
                <a:cs typeface="Arial" panose="020B0604020202020204" pitchFamily="34" charset="0"/>
              </a:rPr>
              <a:t>TYPE: </a:t>
            </a:r>
            <a:r>
              <a:rPr lang="en-US" sz="2400" b="1">
                <a:solidFill>
                  <a:srgbClr val="008000"/>
                </a:solidFill>
                <a:effectLst/>
                <a:latin typeface="Calibri" panose="020F0502020204030204" pitchFamily="34" charset="0"/>
                <a:ea typeface="Calibri" panose="020F0502020204030204" pitchFamily="34" charset="0"/>
                <a:cs typeface="Arial" panose="020B0604020202020204" pitchFamily="34" charset="0"/>
              </a:rPr>
              <a:t>ACTIVE TRANSPORTATION / TDM</a:t>
            </a:r>
            <a:br>
              <a:rPr lang="en-US" sz="2400" b="1">
                <a:solidFill>
                  <a:srgbClr val="008000"/>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6EB141"/>
                </a:solidFill>
                <a:effectLst/>
                <a:latin typeface="Calibri" panose="020F0502020204030204" pitchFamily="34" charset="0"/>
                <a:ea typeface="Calibri" panose="020F0502020204030204" pitchFamily="34" charset="0"/>
                <a:cs typeface="Arial" panose="020B0604020202020204" pitchFamily="34" charset="0"/>
              </a:rPr>
              <a:t>SUBTYPE: Pedestrian &amp; First/Last Mile (FLM) </a:t>
            </a:r>
            <a:endParaRPr lang="en-US" sz="6000">
              <a:solidFill>
                <a:srgbClr val="6EB141"/>
              </a:solidFill>
            </a:endParaRPr>
          </a:p>
        </p:txBody>
      </p:sp>
      <p:grpSp>
        <p:nvGrpSpPr>
          <p:cNvPr id="15" name="Group 14">
            <a:extLst>
              <a:ext uri="{FF2B5EF4-FFF2-40B4-BE49-F238E27FC236}">
                <a16:creationId xmlns:a16="http://schemas.microsoft.com/office/drawing/2014/main" id="{DC100F50-A604-074A-F921-EFBFD510DF12}"/>
              </a:ext>
            </a:extLst>
          </p:cNvPr>
          <p:cNvGrpSpPr/>
          <p:nvPr/>
        </p:nvGrpSpPr>
        <p:grpSpPr>
          <a:xfrm>
            <a:off x="1184565" y="280063"/>
            <a:ext cx="822960" cy="822960"/>
            <a:chOff x="2761211" y="3879689"/>
            <a:chExt cx="822960" cy="822960"/>
          </a:xfrm>
        </p:grpSpPr>
        <p:sp>
          <p:nvSpPr>
            <p:cNvPr id="16" name="Flowchart: Connector 15">
              <a:extLst>
                <a:ext uri="{FF2B5EF4-FFF2-40B4-BE49-F238E27FC236}">
                  <a16:creationId xmlns:a16="http://schemas.microsoft.com/office/drawing/2014/main" id="{9447D7D7-18C9-C645-6553-2BF288A39A59}"/>
                </a:ext>
              </a:extLst>
            </p:cNvPr>
            <p:cNvSpPr/>
            <p:nvPr/>
          </p:nvSpPr>
          <p:spPr>
            <a:xfrm>
              <a:off x="2761211" y="3879689"/>
              <a:ext cx="822960" cy="82296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F1A7860-CB07-7DCF-B409-B75947AF78AE}"/>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l="11501" t="19137" r="3162" b="2356"/>
            <a:stretch/>
          </p:blipFill>
          <p:spPr>
            <a:xfrm>
              <a:off x="2941541" y="4055426"/>
              <a:ext cx="487459" cy="489640"/>
            </a:xfrm>
            <a:prstGeom prst="roundRect">
              <a:avLst/>
            </a:prstGeom>
            <a:solidFill>
              <a:srgbClr val="2EBBB8"/>
            </a:solidFill>
            <a:ln w="9525" cap="flat">
              <a:noFill/>
              <a:prstDash val="solid"/>
              <a:miter/>
            </a:ln>
            <a:effectLst>
              <a:softEdge rad="12700"/>
            </a:effectLst>
          </p:spPr>
        </p:pic>
      </p:grpSp>
      <p:sp>
        <p:nvSpPr>
          <p:cNvPr id="18" name="TextBox 17">
            <a:extLst>
              <a:ext uri="{FF2B5EF4-FFF2-40B4-BE49-F238E27FC236}">
                <a16:creationId xmlns:a16="http://schemas.microsoft.com/office/drawing/2014/main" id="{A3E8FDC9-58E3-0FB4-84DE-2FE6AFE5CE5B}"/>
              </a:ext>
            </a:extLst>
          </p:cNvPr>
          <p:cNvSpPr txBox="1"/>
          <p:nvPr/>
        </p:nvSpPr>
        <p:spPr>
          <a:xfrm>
            <a:off x="335474" y="1561729"/>
            <a:ext cx="4024118" cy="1169551"/>
          </a:xfrm>
          <a:prstGeom prst="rect">
            <a:avLst/>
          </a:prstGeom>
          <a:noFill/>
        </p:spPr>
        <p:txBody>
          <a:bodyPr wrap="square">
            <a:spAutoFit/>
          </a:bodyPr>
          <a:lstStyle/>
          <a:p>
            <a:pPr marL="0" indent="0">
              <a:buNone/>
            </a:pPr>
            <a:r>
              <a:rPr lang="en-US" sz="2200">
                <a:solidFill>
                  <a:srgbClr val="2A97A6"/>
                </a:solidFill>
              </a:rPr>
              <a:t>CASE STUDY: Pedestrian &amp; FLM</a:t>
            </a:r>
          </a:p>
          <a:p>
            <a:pPr fontAlgn="t"/>
            <a:r>
              <a:rPr lang="en-US" sz="2400" b="1" i="0" u="none" strike="noStrike" kern="1200">
                <a:solidFill>
                  <a:srgbClr val="2A97A6"/>
                </a:solidFill>
                <a:effectLst/>
                <a:ea typeface="Calibri" panose="020F0502020204030204" pitchFamily="34" charset="0"/>
                <a:cs typeface="Arial" panose="020B0604020202020204" pitchFamily="34" charset="0"/>
              </a:rPr>
              <a:t>Blue Line First Last Mile Plan Improvements (LB-ELA_0008)</a:t>
            </a:r>
            <a:endParaRPr lang="en-US" sz="2400" b="1" i="0" u="none" strike="noStrike">
              <a:solidFill>
                <a:srgbClr val="2A97A6"/>
              </a:solidFill>
              <a:effectLst/>
            </a:endParaRPr>
          </a:p>
        </p:txBody>
      </p:sp>
      <p:pic>
        <p:nvPicPr>
          <p:cNvPr id="21" name="Picture 20">
            <a:extLst>
              <a:ext uri="{FF2B5EF4-FFF2-40B4-BE49-F238E27FC236}">
                <a16:creationId xmlns:a16="http://schemas.microsoft.com/office/drawing/2014/main" id="{CDD90DC3-D1F9-635D-CF79-4EED23D3441F}"/>
              </a:ext>
            </a:extLst>
          </p:cNvPr>
          <p:cNvPicPr>
            <a:picLocks noChangeAspect="1"/>
          </p:cNvPicPr>
          <p:nvPr/>
        </p:nvPicPr>
        <p:blipFill>
          <a:blip r:embed="rId4"/>
          <a:stretch>
            <a:fillRect/>
          </a:stretch>
        </p:blipFill>
        <p:spPr>
          <a:xfrm>
            <a:off x="8645236" y="349180"/>
            <a:ext cx="3211290" cy="6195965"/>
          </a:xfrm>
          <a:prstGeom prst="parallelogram">
            <a:avLst>
              <a:gd name="adj" fmla="val 0"/>
            </a:avLst>
          </a:prstGeom>
          <a:effectLst>
            <a:softEdge rad="31750"/>
          </a:effectLst>
        </p:spPr>
      </p:pic>
      <p:pic>
        <p:nvPicPr>
          <p:cNvPr id="23" name="Picture 22">
            <a:extLst>
              <a:ext uri="{FF2B5EF4-FFF2-40B4-BE49-F238E27FC236}">
                <a16:creationId xmlns:a16="http://schemas.microsoft.com/office/drawing/2014/main" id="{306BE704-A3A2-79B8-C52F-2982CD00A79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t="2743"/>
          <a:stretch/>
        </p:blipFill>
        <p:spPr>
          <a:xfrm>
            <a:off x="5280608" y="1371355"/>
            <a:ext cx="3215333" cy="5021146"/>
          </a:xfrm>
          <a:prstGeom prst="rect">
            <a:avLst/>
          </a:prstGeom>
        </p:spPr>
      </p:pic>
      <p:sp>
        <p:nvSpPr>
          <p:cNvPr id="24" name="Content Placeholder 2">
            <a:extLst>
              <a:ext uri="{FF2B5EF4-FFF2-40B4-BE49-F238E27FC236}">
                <a16:creationId xmlns:a16="http://schemas.microsoft.com/office/drawing/2014/main" id="{DEC68F2A-8C0D-9CBE-E46D-70597A39286B}"/>
              </a:ext>
            </a:extLst>
          </p:cNvPr>
          <p:cNvSpPr txBox="1">
            <a:spLocks/>
          </p:cNvSpPr>
          <p:nvPr/>
        </p:nvSpPr>
        <p:spPr>
          <a:xfrm>
            <a:off x="353623" y="2862411"/>
            <a:ext cx="5012704" cy="33287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lnSpc>
                <a:spcPct val="100000"/>
              </a:lnSpc>
              <a:spcBef>
                <a:spcPts val="600"/>
              </a:spcBef>
              <a:buFont typeface="Calibri" panose="020F0502020204030204" pitchFamily="34" charset="0"/>
              <a:buChar char="&gt;"/>
            </a:pPr>
            <a:r>
              <a:rPr lang="en-US" sz="1800"/>
              <a:t>Prepared for all 22 Metro A Line (Blue) stations </a:t>
            </a:r>
          </a:p>
          <a:p>
            <a:pPr marL="285750">
              <a:lnSpc>
                <a:spcPct val="100000"/>
              </a:lnSpc>
              <a:spcBef>
                <a:spcPts val="600"/>
              </a:spcBef>
              <a:buFont typeface="Calibri" panose="020F0502020204030204" pitchFamily="34" charset="0"/>
              <a:buChar char="&gt;"/>
            </a:pPr>
            <a:r>
              <a:rPr lang="en-US" sz="1800"/>
              <a:t>Station-by-station recommendations, including</a:t>
            </a:r>
            <a:r>
              <a:rPr lang="en-US" sz="1700"/>
              <a:t>:</a:t>
            </a:r>
          </a:p>
          <a:p>
            <a:pPr marL="800100" lvl="2" indent="-285750">
              <a:lnSpc>
                <a:spcPct val="100000"/>
              </a:lnSpc>
              <a:spcBef>
                <a:spcPts val="600"/>
              </a:spcBef>
            </a:pPr>
            <a:r>
              <a:rPr lang="en-US" sz="1800"/>
              <a:t>Pedestrian improvements (sidewalks, crosswalks, lighting)</a:t>
            </a:r>
          </a:p>
          <a:p>
            <a:pPr marL="800100" lvl="2" indent="-285750">
              <a:lnSpc>
                <a:spcPct val="100000"/>
              </a:lnSpc>
              <a:spcBef>
                <a:spcPts val="600"/>
              </a:spcBef>
            </a:pPr>
            <a:r>
              <a:rPr lang="en-US" sz="1800"/>
              <a:t>Land scaping, including more trees to supply shade and encourage walking</a:t>
            </a:r>
          </a:p>
          <a:p>
            <a:pPr marL="800100" lvl="2" indent="-285750">
              <a:lnSpc>
                <a:spcPct val="100000"/>
              </a:lnSpc>
              <a:spcBef>
                <a:spcPts val="600"/>
              </a:spcBef>
            </a:pPr>
            <a:r>
              <a:rPr lang="en-US" sz="1800"/>
              <a:t>Bike lanes and supporting facilities</a:t>
            </a:r>
          </a:p>
          <a:p>
            <a:pPr marL="800100" lvl="2" indent="-285750">
              <a:lnSpc>
                <a:spcPct val="100000"/>
              </a:lnSpc>
              <a:spcBef>
                <a:spcPts val="600"/>
              </a:spcBef>
            </a:pPr>
            <a:r>
              <a:rPr lang="en-US" sz="1800"/>
              <a:t>Bus stop improvements</a:t>
            </a:r>
          </a:p>
          <a:p>
            <a:pPr marL="800100" lvl="2" indent="-285750">
              <a:lnSpc>
                <a:spcPct val="100000"/>
              </a:lnSpc>
              <a:spcBef>
                <a:spcPts val="600"/>
              </a:spcBef>
            </a:pPr>
            <a:r>
              <a:rPr lang="en-US" sz="1800"/>
              <a:t>Pickup/drop-off locations near stations </a:t>
            </a:r>
          </a:p>
          <a:p>
            <a:pPr marL="342900" lvl="1" indent="-285750">
              <a:lnSpc>
                <a:spcPct val="100000"/>
              </a:lnSpc>
              <a:spcBef>
                <a:spcPts val="1200"/>
              </a:spcBef>
            </a:pPr>
            <a:r>
              <a:rPr lang="en-US" sz="1800"/>
              <a:t>Learn more about FLM at: </a:t>
            </a:r>
            <a:r>
              <a:rPr lang="en-US" sz="1800" u="sng">
                <a:solidFill>
                  <a:srgbClr val="2A97A6"/>
                </a:solidFill>
              </a:rPr>
              <a:t>metro.net/first-last</a:t>
            </a:r>
            <a:endParaRPr lang="en-US" sz="1800"/>
          </a:p>
        </p:txBody>
      </p:sp>
      <p:grpSp>
        <p:nvGrpSpPr>
          <p:cNvPr id="2" name="Group 1">
            <a:extLst>
              <a:ext uri="{FF2B5EF4-FFF2-40B4-BE49-F238E27FC236}">
                <a16:creationId xmlns:a16="http://schemas.microsoft.com/office/drawing/2014/main" id="{7ED63BE7-8D16-8277-5B67-5AECA2DABA33}"/>
              </a:ext>
            </a:extLst>
          </p:cNvPr>
          <p:cNvGrpSpPr/>
          <p:nvPr/>
        </p:nvGrpSpPr>
        <p:grpSpPr>
          <a:xfrm>
            <a:off x="148285" y="156432"/>
            <a:ext cx="1108897" cy="1085807"/>
            <a:chOff x="573587" y="438193"/>
            <a:chExt cx="1108897" cy="1085807"/>
          </a:xfrm>
        </p:grpSpPr>
        <p:grpSp>
          <p:nvGrpSpPr>
            <p:cNvPr id="3" name="Group 2">
              <a:extLst>
                <a:ext uri="{FF2B5EF4-FFF2-40B4-BE49-F238E27FC236}">
                  <a16:creationId xmlns:a16="http://schemas.microsoft.com/office/drawing/2014/main" id="{919AF3D3-FC91-6A41-7E53-AC735F9E7B2A}"/>
                </a:ext>
              </a:extLst>
            </p:cNvPr>
            <p:cNvGrpSpPr/>
            <p:nvPr/>
          </p:nvGrpSpPr>
          <p:grpSpPr>
            <a:xfrm>
              <a:off x="573587" y="438193"/>
              <a:ext cx="1108897" cy="1085807"/>
              <a:chOff x="2089013" y="5267323"/>
              <a:chExt cx="1263834" cy="1237518"/>
            </a:xfrm>
          </p:grpSpPr>
          <p:sp>
            <p:nvSpPr>
              <p:cNvPr id="5" name="Graphic 15" descr="Alien Face with solid fill">
                <a:extLst>
                  <a:ext uri="{FF2B5EF4-FFF2-40B4-BE49-F238E27FC236}">
                    <a16:creationId xmlns:a16="http://schemas.microsoft.com/office/drawing/2014/main" id="{9842ADF1-6E6C-D375-9744-BBBCB6D7E5F6}"/>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9" name="Graphic 18" descr="Alien Face with solid fill">
                <a:extLst>
                  <a:ext uri="{FF2B5EF4-FFF2-40B4-BE49-F238E27FC236}">
                    <a16:creationId xmlns:a16="http://schemas.microsoft.com/office/drawing/2014/main" id="{FAFE8EA7-3417-DF59-2D01-5EE89277CB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73431BBE-6A89-FA23-85AA-45D3134179BD}"/>
                  </a:ext>
                </a:extLst>
              </p:cNvPr>
              <p:cNvGrpSpPr/>
              <p:nvPr/>
            </p:nvGrpSpPr>
            <p:grpSpPr>
              <a:xfrm>
                <a:off x="2089013" y="5267323"/>
                <a:ext cx="1263834" cy="1237518"/>
                <a:chOff x="533401" y="475766"/>
                <a:chExt cx="1127760" cy="1104277"/>
              </a:xfrm>
            </p:grpSpPr>
            <p:pic>
              <p:nvPicPr>
                <p:cNvPr id="22" name="Graphic 21" descr="Alien Face with solid fill">
                  <a:extLst>
                    <a:ext uri="{FF2B5EF4-FFF2-40B4-BE49-F238E27FC236}">
                      <a16:creationId xmlns:a16="http://schemas.microsoft.com/office/drawing/2014/main" id="{85297478-89DE-C35E-908F-B799C5DA4B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7AA56A1-A853-52E3-14A1-290C1EAF63F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Icon&#10;&#10;Description automatically generated">
              <a:extLst>
                <a:ext uri="{FF2B5EF4-FFF2-40B4-BE49-F238E27FC236}">
                  <a16:creationId xmlns:a16="http://schemas.microsoft.com/office/drawing/2014/main" id="{E21AE621-A81C-A06A-DAA7-34DC1F58B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8" name="Slide Number Placeholder 7">
            <a:extLst>
              <a:ext uri="{FF2B5EF4-FFF2-40B4-BE49-F238E27FC236}">
                <a16:creationId xmlns:a16="http://schemas.microsoft.com/office/drawing/2014/main" id="{290B6CD9-4C63-23C8-D1D2-89B798BE5D56}"/>
              </a:ext>
            </a:extLst>
          </p:cNvPr>
          <p:cNvSpPr>
            <a:spLocks noGrp="1"/>
          </p:cNvSpPr>
          <p:nvPr>
            <p:ph type="sldNum" sz="quarter" idx="12"/>
          </p:nvPr>
        </p:nvSpPr>
        <p:spPr/>
        <p:txBody>
          <a:bodyPr/>
          <a:lstStyle/>
          <a:p>
            <a:fld id="{189B8610-544B-401D-A9A8-148ABA45F4C4}" type="slidenum">
              <a:rPr lang="en-US" smtClean="0"/>
              <a:t>6</a:t>
            </a:fld>
            <a:endParaRPr lang="en-US"/>
          </a:p>
        </p:txBody>
      </p:sp>
    </p:spTree>
    <p:extLst>
      <p:ext uri="{BB962C8B-B14F-4D97-AF65-F5344CB8AC3E}">
        <p14:creationId xmlns:p14="http://schemas.microsoft.com/office/powerpoint/2010/main" val="3143236417"/>
      </p:ext>
    </p:extLst>
  </p:cSld>
  <p:clrMapOvr>
    <a:masterClrMapping/>
  </p:clrMapOvr>
  <p:transition spd="slow" advTm="12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FB3AC4-95B9-7816-4716-E230C47B5B6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C263A8B-D318-9ECF-12E4-2507E65905D6}"/>
              </a:ext>
            </a:extLst>
          </p:cNvPr>
          <p:cNvSpPr txBox="1"/>
          <p:nvPr/>
        </p:nvSpPr>
        <p:spPr>
          <a:xfrm>
            <a:off x="254596" y="1411113"/>
            <a:ext cx="5170879" cy="1138773"/>
          </a:xfrm>
          <a:prstGeom prst="rect">
            <a:avLst/>
          </a:prstGeom>
          <a:noFill/>
        </p:spPr>
        <p:txBody>
          <a:bodyPr wrap="square">
            <a:spAutoFit/>
          </a:bodyPr>
          <a:lstStyle/>
          <a:p>
            <a:pPr marL="0" indent="0">
              <a:buNone/>
            </a:pPr>
            <a:r>
              <a:rPr lang="en-US" sz="2200">
                <a:solidFill>
                  <a:srgbClr val="2A97A6"/>
                </a:solidFill>
              </a:rPr>
              <a:t>CASE STUDY: </a:t>
            </a:r>
            <a:endParaRPr lang="en-US" sz="2200" b="1">
              <a:solidFill>
                <a:srgbClr val="2A97A6"/>
              </a:solidFill>
            </a:endParaRPr>
          </a:p>
          <a:p>
            <a:pPr marL="0" indent="0">
              <a:buNone/>
            </a:pPr>
            <a:r>
              <a:rPr lang="en-US" sz="2200" b="1">
                <a:solidFill>
                  <a:srgbClr val="2A97A6"/>
                </a:solidFill>
              </a:rPr>
              <a:t>I-710 Livability Initiative (LB-ELA_0214) </a:t>
            </a:r>
          </a:p>
          <a:p>
            <a:pPr marL="0" indent="0">
              <a:buNone/>
            </a:pPr>
            <a:endParaRPr lang="en-US" sz="2400" b="1" i="0" u="none" strike="noStrike">
              <a:solidFill>
                <a:srgbClr val="2A97A6"/>
              </a:solidFill>
              <a:effectLst/>
            </a:endParaRPr>
          </a:p>
        </p:txBody>
      </p:sp>
      <p:sp>
        <p:nvSpPr>
          <p:cNvPr id="18" name="Content Placeholder 2">
            <a:extLst>
              <a:ext uri="{FF2B5EF4-FFF2-40B4-BE49-F238E27FC236}">
                <a16:creationId xmlns:a16="http://schemas.microsoft.com/office/drawing/2014/main" id="{A9A9B41E-CD51-2FC1-4C9A-AD055CFE4B10}"/>
              </a:ext>
            </a:extLst>
          </p:cNvPr>
          <p:cNvSpPr txBox="1">
            <a:spLocks/>
          </p:cNvSpPr>
          <p:nvPr/>
        </p:nvSpPr>
        <p:spPr>
          <a:xfrm>
            <a:off x="255022" y="2226578"/>
            <a:ext cx="6304269" cy="394479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lnSpc>
                <a:spcPct val="100000"/>
              </a:lnSpc>
              <a:spcBef>
                <a:spcPts val="1200"/>
              </a:spcBef>
              <a:buFont typeface="Calibri" panose="020F0502020204030204" pitchFamily="34" charset="0"/>
              <a:buChar char="&gt;"/>
            </a:pPr>
            <a:r>
              <a:rPr lang="en-US" sz="3300"/>
              <a:t>Led by the Gateway Cities Council of Governments and Metro </a:t>
            </a:r>
          </a:p>
          <a:p>
            <a:pPr marL="285750">
              <a:lnSpc>
                <a:spcPct val="100000"/>
              </a:lnSpc>
              <a:spcBef>
                <a:spcPts val="1200"/>
              </a:spcBef>
              <a:buFont typeface="Calibri" panose="020F0502020204030204" pitchFamily="34" charset="0"/>
              <a:buChar char="&gt;"/>
            </a:pPr>
            <a:r>
              <a:rPr lang="en-US" sz="3300"/>
              <a:t>Planned in coordination with corridor cities and communities located one-mile east and west of the I-710. </a:t>
            </a:r>
          </a:p>
          <a:p>
            <a:pPr marL="285750">
              <a:lnSpc>
                <a:spcPct val="100000"/>
              </a:lnSpc>
              <a:spcBef>
                <a:spcPts val="1200"/>
              </a:spcBef>
              <a:buFont typeface="Calibri" panose="020F0502020204030204" pitchFamily="34" charset="0"/>
              <a:buChar char="&gt;"/>
            </a:pPr>
            <a:r>
              <a:rPr lang="en-US" sz="3300"/>
              <a:t>Objective: improve street accessibility for all modes of transportation—walking, bicycling, bus and train, and to improve connections across the freeway.</a:t>
            </a:r>
            <a:endParaRPr lang="en-US" sz="2900"/>
          </a:p>
          <a:p>
            <a:pPr marL="285750">
              <a:lnSpc>
                <a:spcPct val="100000"/>
              </a:lnSpc>
              <a:spcBef>
                <a:spcPts val="1200"/>
              </a:spcBef>
              <a:buFont typeface="Calibri" panose="020F0502020204030204" pitchFamily="34" charset="0"/>
              <a:buChar char="&gt;"/>
            </a:pPr>
            <a:r>
              <a:rPr lang="en-US" sz="3300"/>
              <a:t>Potential Benefits to I-710 Neighborhoods</a:t>
            </a:r>
          </a:p>
          <a:p>
            <a:pPr marL="800100" lvl="2" indent="-285750">
              <a:lnSpc>
                <a:spcPct val="100000"/>
              </a:lnSpc>
              <a:spcBef>
                <a:spcPts val="600"/>
              </a:spcBef>
            </a:pPr>
            <a:r>
              <a:rPr lang="en-US" sz="2900"/>
              <a:t>Upgraded crosswalks and traffic signals to benefit all commuters</a:t>
            </a:r>
          </a:p>
          <a:p>
            <a:pPr marL="800100" lvl="2" indent="-285750">
              <a:lnSpc>
                <a:spcPct val="100000"/>
              </a:lnSpc>
              <a:spcBef>
                <a:spcPts val="600"/>
              </a:spcBef>
            </a:pPr>
            <a:r>
              <a:rPr lang="en-US" sz="2900"/>
              <a:t>New Bicycle Lanes and Bicycle stations</a:t>
            </a:r>
          </a:p>
          <a:p>
            <a:pPr marL="800100" lvl="2" indent="-285750">
              <a:lnSpc>
                <a:spcPct val="100000"/>
              </a:lnSpc>
              <a:spcBef>
                <a:spcPts val="600"/>
              </a:spcBef>
            </a:pPr>
            <a:r>
              <a:rPr lang="en-US" sz="2900"/>
              <a:t>Much needed Shade at Bus Stops and Rest Areas</a:t>
            </a:r>
          </a:p>
          <a:p>
            <a:pPr marL="800100" lvl="2" indent="-285750">
              <a:lnSpc>
                <a:spcPct val="100000"/>
              </a:lnSpc>
              <a:spcBef>
                <a:spcPts val="600"/>
              </a:spcBef>
            </a:pPr>
            <a:r>
              <a:rPr lang="en-US" sz="2900"/>
              <a:t>Improved Lighting for better visibility and safer streets</a:t>
            </a:r>
          </a:p>
          <a:p>
            <a:pPr marL="800100" lvl="2" indent="-285750">
              <a:lnSpc>
                <a:spcPct val="100000"/>
              </a:lnSpc>
              <a:spcBef>
                <a:spcPts val="600"/>
              </a:spcBef>
            </a:pPr>
            <a:r>
              <a:rPr lang="en-US" sz="2900"/>
              <a:t>Better access to the LA River, Parks and Open Space</a:t>
            </a:r>
          </a:p>
          <a:p>
            <a:pPr marL="800100" lvl="2" indent="-285750">
              <a:lnSpc>
                <a:spcPct val="100000"/>
              </a:lnSpc>
              <a:spcBef>
                <a:spcPts val="600"/>
              </a:spcBef>
            </a:pPr>
            <a:r>
              <a:rPr lang="en-US" sz="2900"/>
              <a:t>Community Beautification through Public Art project</a:t>
            </a:r>
          </a:p>
        </p:txBody>
      </p:sp>
      <p:sp>
        <p:nvSpPr>
          <p:cNvPr id="20" name="Title 1">
            <a:extLst>
              <a:ext uri="{FF2B5EF4-FFF2-40B4-BE49-F238E27FC236}">
                <a16:creationId xmlns:a16="http://schemas.microsoft.com/office/drawing/2014/main" id="{D91EC4DA-1BFD-F5E8-9699-F41F1E74DD33}"/>
              </a:ext>
            </a:extLst>
          </p:cNvPr>
          <p:cNvSpPr>
            <a:spLocks noGrp="1"/>
          </p:cNvSpPr>
          <p:nvPr>
            <p:ph type="title"/>
          </p:nvPr>
        </p:nvSpPr>
        <p:spPr>
          <a:xfrm>
            <a:off x="2300685" y="50254"/>
            <a:ext cx="10515600" cy="1325563"/>
          </a:xfrm>
        </p:spPr>
        <p:txBody>
          <a:bodyPr>
            <a:normAutofit/>
          </a:bodyPr>
          <a:lstStyle/>
          <a:p>
            <a:pPr>
              <a:lnSpc>
                <a:spcPct val="100000"/>
              </a:lnSpc>
              <a:spcBef>
                <a:spcPts val="0"/>
              </a:spcBef>
            </a:pPr>
            <a:r>
              <a:rPr lang="en-US" sz="2800" b="1">
                <a:solidFill>
                  <a:srgbClr val="008000"/>
                </a:solidFill>
                <a:effectLst/>
                <a:latin typeface="Calibri" panose="020F0502020204030204" pitchFamily="34" charset="0"/>
                <a:ea typeface="Calibri" panose="020F0502020204030204" pitchFamily="34" charset="0"/>
                <a:cs typeface="Arial" panose="020B0604020202020204" pitchFamily="34" charset="0"/>
              </a:rPr>
              <a:t>TYPE: </a:t>
            </a:r>
            <a:r>
              <a:rPr lang="en-US" sz="2400" b="1">
                <a:solidFill>
                  <a:srgbClr val="008000"/>
                </a:solidFill>
                <a:effectLst/>
                <a:latin typeface="Calibri" panose="020F0502020204030204" pitchFamily="34" charset="0"/>
                <a:ea typeface="Calibri" panose="020F0502020204030204" pitchFamily="34" charset="0"/>
                <a:cs typeface="Arial" panose="020B0604020202020204" pitchFamily="34" charset="0"/>
              </a:rPr>
              <a:t>ACTIVE TRANSPORTATION / TDM</a:t>
            </a:r>
            <a:br>
              <a:rPr lang="en-US" sz="2400" b="1">
                <a:solidFill>
                  <a:srgbClr val="008000"/>
                </a:solidFill>
                <a:effectLst/>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panose="020F0502020204030204" pitchFamily="34" charset="0"/>
                <a:ea typeface="Calibri" panose="020F0502020204030204" pitchFamily="34" charset="0"/>
                <a:cs typeface="Arial" panose="020B0604020202020204" pitchFamily="34" charset="0"/>
              </a:rPr>
              <a:t> </a:t>
            </a:r>
            <a:br>
              <a:rPr lang="en-US" sz="2400" b="1">
                <a:solidFill>
                  <a:srgbClr val="2EBBB8"/>
                </a:solidFill>
                <a:effectLst/>
                <a:latin typeface="Calibri" panose="020F0502020204030204" pitchFamily="34" charset="0"/>
                <a:ea typeface="Calibri" panose="020F0502020204030204" pitchFamily="34" charset="0"/>
                <a:cs typeface="Arial" panose="020B0604020202020204" pitchFamily="34" charset="0"/>
              </a:rPr>
            </a:br>
            <a:r>
              <a:rPr lang="en-US" sz="2400" b="1">
                <a:solidFill>
                  <a:srgbClr val="6EB141"/>
                </a:solidFill>
                <a:effectLst/>
                <a:latin typeface="Calibri" panose="020F0502020204030204" pitchFamily="34" charset="0"/>
                <a:ea typeface="Calibri" panose="020F0502020204030204" pitchFamily="34" charset="0"/>
                <a:cs typeface="Arial" panose="020B0604020202020204" pitchFamily="34" charset="0"/>
              </a:rPr>
              <a:t>SUBTYPE: Safety &amp; Amenities</a:t>
            </a:r>
            <a:endParaRPr lang="en-US" sz="6000">
              <a:solidFill>
                <a:srgbClr val="6EB141"/>
              </a:solidFill>
            </a:endParaRPr>
          </a:p>
        </p:txBody>
      </p:sp>
      <p:sp>
        <p:nvSpPr>
          <p:cNvPr id="2" name="Flowchart: Connector 1">
            <a:extLst>
              <a:ext uri="{FF2B5EF4-FFF2-40B4-BE49-F238E27FC236}">
                <a16:creationId xmlns:a16="http://schemas.microsoft.com/office/drawing/2014/main" id="{81DCF6A6-49A4-A018-4715-B85B8ED18528}"/>
              </a:ext>
            </a:extLst>
          </p:cNvPr>
          <p:cNvSpPr/>
          <p:nvPr/>
        </p:nvSpPr>
        <p:spPr>
          <a:xfrm>
            <a:off x="1382349" y="289615"/>
            <a:ext cx="751520" cy="75152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rectangle with a black background&#10;&#10;Description automatically generated with low confidence">
            <a:extLst>
              <a:ext uri="{FF2B5EF4-FFF2-40B4-BE49-F238E27FC236}">
                <a16:creationId xmlns:a16="http://schemas.microsoft.com/office/drawing/2014/main" id="{A3297586-EF42-7907-16A1-E3E48213C3DC}"/>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48706" y="256650"/>
            <a:ext cx="814062" cy="815875"/>
          </a:xfrm>
          <a:prstGeom prst="rect">
            <a:avLst/>
          </a:prstGeom>
        </p:spPr>
      </p:pic>
      <p:grpSp>
        <p:nvGrpSpPr>
          <p:cNvPr id="4" name="Group 3">
            <a:extLst>
              <a:ext uri="{FF2B5EF4-FFF2-40B4-BE49-F238E27FC236}">
                <a16:creationId xmlns:a16="http://schemas.microsoft.com/office/drawing/2014/main" id="{278B5F1F-4344-2705-D02B-44EA7A6189B1}"/>
              </a:ext>
            </a:extLst>
          </p:cNvPr>
          <p:cNvGrpSpPr/>
          <p:nvPr/>
        </p:nvGrpSpPr>
        <p:grpSpPr>
          <a:xfrm>
            <a:off x="208748" y="123205"/>
            <a:ext cx="1108897" cy="1085807"/>
            <a:chOff x="573587" y="438193"/>
            <a:chExt cx="1108897" cy="1085807"/>
          </a:xfrm>
        </p:grpSpPr>
        <p:grpSp>
          <p:nvGrpSpPr>
            <p:cNvPr id="5" name="Group 4">
              <a:extLst>
                <a:ext uri="{FF2B5EF4-FFF2-40B4-BE49-F238E27FC236}">
                  <a16:creationId xmlns:a16="http://schemas.microsoft.com/office/drawing/2014/main" id="{597A6A53-DA15-B512-5AA7-7B6D30BF92DB}"/>
                </a:ext>
              </a:extLst>
            </p:cNvPr>
            <p:cNvGrpSpPr/>
            <p:nvPr/>
          </p:nvGrpSpPr>
          <p:grpSpPr>
            <a:xfrm>
              <a:off x="573587" y="438193"/>
              <a:ext cx="1108897" cy="1085807"/>
              <a:chOff x="2089013" y="5267323"/>
              <a:chExt cx="1263834" cy="1237518"/>
            </a:xfrm>
          </p:grpSpPr>
          <p:sp>
            <p:nvSpPr>
              <p:cNvPr id="7" name="Graphic 15" descr="Alien Face with solid fill">
                <a:extLst>
                  <a:ext uri="{FF2B5EF4-FFF2-40B4-BE49-F238E27FC236}">
                    <a16:creationId xmlns:a16="http://schemas.microsoft.com/office/drawing/2014/main" id="{1CD1B415-D21C-3AAF-D52C-7C16FBCA8EB2}"/>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8" name="Graphic 7" descr="Alien Face with solid fill">
                <a:extLst>
                  <a:ext uri="{FF2B5EF4-FFF2-40B4-BE49-F238E27FC236}">
                    <a16:creationId xmlns:a16="http://schemas.microsoft.com/office/drawing/2014/main" id="{143C146C-F520-92AA-7C9A-0E30724DC4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4764" y="5302959"/>
                <a:ext cx="1212334" cy="1187090"/>
              </a:xfrm>
              <a:prstGeom prst="rect">
                <a:avLst/>
              </a:prstGeom>
            </p:spPr>
          </p:pic>
          <p:grpSp>
            <p:nvGrpSpPr>
              <p:cNvPr id="9" name="Group 8">
                <a:extLst>
                  <a:ext uri="{FF2B5EF4-FFF2-40B4-BE49-F238E27FC236}">
                    <a16:creationId xmlns:a16="http://schemas.microsoft.com/office/drawing/2014/main" id="{BAA14AD9-4796-FCCA-E5EC-225ADC81570A}"/>
                  </a:ext>
                </a:extLst>
              </p:cNvPr>
              <p:cNvGrpSpPr/>
              <p:nvPr/>
            </p:nvGrpSpPr>
            <p:grpSpPr>
              <a:xfrm>
                <a:off x="2089013" y="5267323"/>
                <a:ext cx="1263834" cy="1237518"/>
                <a:chOff x="533401" y="475766"/>
                <a:chExt cx="1127760" cy="1104277"/>
              </a:xfrm>
            </p:grpSpPr>
            <p:pic>
              <p:nvPicPr>
                <p:cNvPr id="10" name="Graphic 9" descr="Alien Face with solid fill">
                  <a:extLst>
                    <a:ext uri="{FF2B5EF4-FFF2-40B4-BE49-F238E27FC236}">
                      <a16:creationId xmlns:a16="http://schemas.microsoft.com/office/drawing/2014/main" id="{269257AC-03A0-2D49-F14E-9324995F29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1" name="Oval 10">
                  <a:extLst>
                    <a:ext uri="{FF2B5EF4-FFF2-40B4-BE49-F238E27FC236}">
                      <a16:creationId xmlns:a16="http://schemas.microsoft.com/office/drawing/2014/main" id="{CFD66AB0-14C7-88D6-C9B6-E26ADCFB8658}"/>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descr="Icon&#10;&#10;Description automatically generated">
              <a:extLst>
                <a:ext uri="{FF2B5EF4-FFF2-40B4-BE49-F238E27FC236}">
                  <a16:creationId xmlns:a16="http://schemas.microsoft.com/office/drawing/2014/main" id="{AFE244BA-6BF6-5D0C-AAC0-57FD941B9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grpSp>
        <p:nvGrpSpPr>
          <p:cNvPr id="23" name="Group 22">
            <a:extLst>
              <a:ext uri="{FF2B5EF4-FFF2-40B4-BE49-F238E27FC236}">
                <a16:creationId xmlns:a16="http://schemas.microsoft.com/office/drawing/2014/main" id="{E32489E1-BE55-2A4D-8CBA-FDB53774B02F}"/>
              </a:ext>
            </a:extLst>
          </p:cNvPr>
          <p:cNvGrpSpPr/>
          <p:nvPr/>
        </p:nvGrpSpPr>
        <p:grpSpPr>
          <a:xfrm>
            <a:off x="6958333" y="962706"/>
            <a:ext cx="4834624" cy="4945851"/>
            <a:chOff x="6233910" y="1058526"/>
            <a:chExt cx="5595796" cy="5724535"/>
          </a:xfrm>
        </p:grpSpPr>
        <p:pic>
          <p:nvPicPr>
            <p:cNvPr id="13" name="Picture 12">
              <a:extLst>
                <a:ext uri="{FF2B5EF4-FFF2-40B4-BE49-F238E27FC236}">
                  <a16:creationId xmlns:a16="http://schemas.microsoft.com/office/drawing/2014/main" id="{AF609461-D11C-D6FD-F080-A520ABA98A2F}"/>
                </a:ext>
              </a:extLst>
            </p:cNvPr>
            <p:cNvPicPr>
              <a:picLocks noChangeAspect="1"/>
            </p:cNvPicPr>
            <p:nvPr/>
          </p:nvPicPr>
          <p:blipFill rotWithShape="1">
            <a:blip r:embed="rId7"/>
            <a:srcRect t="7501"/>
            <a:stretch/>
          </p:blipFill>
          <p:spPr>
            <a:xfrm>
              <a:off x="6233910" y="1058526"/>
              <a:ext cx="5595796" cy="3317257"/>
            </a:xfrm>
            <a:prstGeom prst="rect">
              <a:avLst/>
            </a:prstGeom>
            <a:effectLst>
              <a:softEdge rad="31750"/>
            </a:effectLst>
          </p:spPr>
        </p:pic>
        <p:pic>
          <p:nvPicPr>
            <p:cNvPr id="22" name="Picture 21">
              <a:extLst>
                <a:ext uri="{FF2B5EF4-FFF2-40B4-BE49-F238E27FC236}">
                  <a16:creationId xmlns:a16="http://schemas.microsoft.com/office/drawing/2014/main" id="{E1C8C2B5-CFE2-4CA9-90E9-AB8766CB8F1F}"/>
                </a:ext>
              </a:extLst>
            </p:cNvPr>
            <p:cNvPicPr>
              <a:picLocks noChangeAspect="1"/>
            </p:cNvPicPr>
            <p:nvPr/>
          </p:nvPicPr>
          <p:blipFill>
            <a:blip r:embed="rId8"/>
            <a:stretch>
              <a:fillRect/>
            </a:stretch>
          </p:blipFill>
          <p:spPr>
            <a:xfrm>
              <a:off x="6233910" y="4546238"/>
              <a:ext cx="5595796" cy="2236823"/>
            </a:xfrm>
            <a:prstGeom prst="rect">
              <a:avLst/>
            </a:prstGeom>
          </p:spPr>
        </p:pic>
      </p:grpSp>
      <p:sp>
        <p:nvSpPr>
          <p:cNvPr id="14" name="TextBox 13">
            <a:extLst>
              <a:ext uri="{FF2B5EF4-FFF2-40B4-BE49-F238E27FC236}">
                <a16:creationId xmlns:a16="http://schemas.microsoft.com/office/drawing/2014/main" id="{65D136A6-25C6-5C63-FB2D-7F2E617CEE86}"/>
              </a:ext>
            </a:extLst>
          </p:cNvPr>
          <p:cNvSpPr txBox="1"/>
          <p:nvPr/>
        </p:nvSpPr>
        <p:spPr>
          <a:xfrm>
            <a:off x="0" y="6093141"/>
            <a:ext cx="11330072" cy="369332"/>
          </a:xfrm>
          <a:prstGeom prst="rect">
            <a:avLst/>
          </a:prstGeom>
          <a:noFill/>
        </p:spPr>
        <p:txBody>
          <a:bodyPr wrap="square">
            <a:spAutoFit/>
          </a:bodyPr>
          <a:lstStyle/>
          <a:p>
            <a:pPr marL="285750" lvl="1">
              <a:lnSpc>
                <a:spcPct val="100000"/>
              </a:lnSpc>
              <a:spcBef>
                <a:spcPts val="1200"/>
              </a:spcBef>
              <a:buFont typeface="Calibri" panose="020F0502020204030204" pitchFamily="34" charset="0"/>
              <a:buChar char="&gt;"/>
            </a:pPr>
            <a:r>
              <a:rPr lang="en-US" sz="1800" dirty="0"/>
              <a:t>  Learn more at: </a:t>
            </a:r>
            <a:r>
              <a:rPr lang="en-US" sz="1800" dirty="0">
                <a:hlinkClick r:id="rId9"/>
              </a:rPr>
              <a:t>www.gatewaycog.org/initiatives-and-projects/intelligent-transportation-systems/710-livability</a:t>
            </a:r>
            <a:r>
              <a:rPr lang="en-US" sz="1800" dirty="0"/>
              <a:t> </a:t>
            </a:r>
          </a:p>
        </p:txBody>
      </p:sp>
      <p:sp>
        <p:nvSpPr>
          <p:cNvPr id="15" name="Slide Number Placeholder 14">
            <a:extLst>
              <a:ext uri="{FF2B5EF4-FFF2-40B4-BE49-F238E27FC236}">
                <a16:creationId xmlns:a16="http://schemas.microsoft.com/office/drawing/2014/main" id="{856273BF-C9B0-2F13-58F9-35E0876D12AC}"/>
              </a:ext>
            </a:extLst>
          </p:cNvPr>
          <p:cNvSpPr>
            <a:spLocks noGrp="1"/>
          </p:cNvSpPr>
          <p:nvPr>
            <p:ph type="sldNum" sz="quarter" idx="12"/>
          </p:nvPr>
        </p:nvSpPr>
        <p:spPr/>
        <p:txBody>
          <a:bodyPr/>
          <a:lstStyle/>
          <a:p>
            <a:fld id="{189B8610-544B-401D-A9A8-148ABA45F4C4}" type="slidenum">
              <a:rPr lang="en-US" smtClean="0"/>
              <a:t>7</a:t>
            </a:fld>
            <a:endParaRPr lang="en-US"/>
          </a:p>
        </p:txBody>
      </p:sp>
    </p:spTree>
    <p:extLst>
      <p:ext uri="{BB962C8B-B14F-4D97-AF65-F5344CB8AC3E}">
        <p14:creationId xmlns:p14="http://schemas.microsoft.com/office/powerpoint/2010/main" val="579226774"/>
      </p:ext>
    </p:extLst>
  </p:cSld>
  <p:clrMapOvr>
    <a:masterClrMapping/>
  </p:clrMapOvr>
  <p:transition spd="slow" advTm="12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FB245A-6270-A543-52F5-9465D5886AD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B315C54-7FAB-CC1B-3EDF-F6E9D61DCB7E}"/>
              </a:ext>
            </a:extLst>
          </p:cNvPr>
          <p:cNvSpPr txBox="1"/>
          <p:nvPr/>
        </p:nvSpPr>
        <p:spPr>
          <a:xfrm>
            <a:off x="756572" y="1402925"/>
            <a:ext cx="6069921" cy="769441"/>
          </a:xfrm>
          <a:prstGeom prst="rect">
            <a:avLst/>
          </a:prstGeom>
          <a:noFill/>
        </p:spPr>
        <p:txBody>
          <a:bodyPr wrap="square">
            <a:spAutoFit/>
          </a:bodyPr>
          <a:lstStyle/>
          <a:p>
            <a:pPr marL="0" indent="0">
              <a:buNone/>
            </a:pPr>
            <a:r>
              <a:rPr lang="en-US" sz="2200">
                <a:solidFill>
                  <a:srgbClr val="2A97A6"/>
                </a:solidFill>
              </a:rPr>
              <a:t>CASE STUDY: </a:t>
            </a:r>
            <a:endParaRPr lang="en-US" sz="2200" b="1">
              <a:solidFill>
                <a:srgbClr val="2A97A6"/>
              </a:solidFill>
            </a:endParaRPr>
          </a:p>
          <a:p>
            <a:pPr marL="0" indent="0">
              <a:buNone/>
            </a:pPr>
            <a:r>
              <a:rPr lang="en-US" sz="2200" b="1">
                <a:solidFill>
                  <a:srgbClr val="2A97A6"/>
                </a:solidFill>
              </a:rPr>
              <a:t>Metro Rideshare/Shared Mobility (LB-ELA_198)</a:t>
            </a:r>
            <a:endParaRPr lang="en-US" sz="2400" b="1" i="0" u="none" strike="noStrike">
              <a:solidFill>
                <a:srgbClr val="2A97A6"/>
              </a:solidFill>
              <a:effectLst/>
            </a:endParaRPr>
          </a:p>
        </p:txBody>
      </p:sp>
      <p:sp>
        <p:nvSpPr>
          <p:cNvPr id="6" name="Title 1">
            <a:extLst>
              <a:ext uri="{FF2B5EF4-FFF2-40B4-BE49-F238E27FC236}">
                <a16:creationId xmlns:a16="http://schemas.microsoft.com/office/drawing/2014/main" id="{E7833E37-9551-3F49-FA41-C25E2185BB44}"/>
              </a:ext>
            </a:extLst>
          </p:cNvPr>
          <p:cNvSpPr txBox="1">
            <a:spLocks/>
          </p:cNvSpPr>
          <p:nvPr/>
        </p:nvSpPr>
        <p:spPr>
          <a:xfrm>
            <a:off x="2194317" y="-51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a:solidFill>
                  <a:srgbClr val="008000"/>
                </a:solidFill>
                <a:latin typeface="Calibri"/>
                <a:ea typeface="Calibri" panose="020F0502020204030204" pitchFamily="34" charset="0"/>
                <a:cs typeface="Arial"/>
              </a:rPr>
              <a:t>TYPE: </a:t>
            </a:r>
            <a:r>
              <a:rPr lang="en-US" sz="2400" b="1">
                <a:solidFill>
                  <a:srgbClr val="008000"/>
                </a:solidFill>
                <a:latin typeface="Calibri"/>
                <a:ea typeface="Calibri" panose="020F0502020204030204" pitchFamily="34" charset="0"/>
                <a:cs typeface="Arial"/>
              </a:rPr>
              <a:t>ACTIVE TRANSPORTATION / TDM</a:t>
            </a:r>
            <a:br>
              <a:rPr lang="en-US" sz="2400" b="1">
                <a:solidFill>
                  <a:srgbClr val="008000"/>
                </a:solidFill>
                <a:latin typeface="Calibri" panose="020F0502020204030204" pitchFamily="34" charset="0"/>
                <a:ea typeface="Calibri" panose="020F0502020204030204" pitchFamily="34" charset="0"/>
                <a:cs typeface="Arial" panose="020B0604020202020204" pitchFamily="34" charset="0"/>
              </a:rPr>
            </a:br>
            <a:r>
              <a:rPr lang="en-US" sz="200" b="1">
                <a:solidFill>
                  <a:srgbClr val="2EBBB8"/>
                </a:solidFill>
                <a:latin typeface="Calibri"/>
                <a:ea typeface="Calibri" panose="020F0502020204030204" pitchFamily="34" charset="0"/>
                <a:cs typeface="Arial"/>
              </a:rPr>
              <a:t> </a:t>
            </a:r>
            <a:br>
              <a:rPr lang="en-US" sz="2400" b="1">
                <a:latin typeface="Calibri" panose="020F0502020204030204" pitchFamily="34" charset="0"/>
                <a:ea typeface="Calibri" panose="020F0502020204030204" pitchFamily="34" charset="0"/>
                <a:cs typeface="Arial" panose="020B0604020202020204" pitchFamily="34" charset="0"/>
              </a:rPr>
            </a:br>
            <a:r>
              <a:rPr lang="en-US" sz="2400" b="1">
                <a:solidFill>
                  <a:srgbClr val="6EB141"/>
                </a:solidFill>
                <a:latin typeface="Calibri"/>
                <a:ea typeface="Calibri" panose="020F0502020204030204" pitchFamily="34" charset="0"/>
                <a:cs typeface="Arial"/>
              </a:rPr>
              <a:t>SUBTYPE: </a:t>
            </a:r>
            <a:r>
              <a:rPr lang="en-US" sz="2400" b="1">
                <a:solidFill>
                  <a:srgbClr val="6EB141"/>
                </a:solidFill>
                <a:latin typeface="Calibri"/>
                <a:ea typeface="Calibri" panose="020F0502020204030204" pitchFamily="34" charset="0"/>
                <a:cs typeface="Calibri"/>
              </a:rPr>
              <a:t>TDM Strategies</a:t>
            </a:r>
            <a:endParaRPr lang="en-US" sz="6000">
              <a:solidFill>
                <a:srgbClr val="6EB141"/>
              </a:solidFill>
            </a:endParaRPr>
          </a:p>
        </p:txBody>
      </p:sp>
      <p:sp>
        <p:nvSpPr>
          <p:cNvPr id="7" name="Flowchart: Connector 6">
            <a:extLst>
              <a:ext uri="{FF2B5EF4-FFF2-40B4-BE49-F238E27FC236}">
                <a16:creationId xmlns:a16="http://schemas.microsoft.com/office/drawing/2014/main" id="{DFFA0D9F-19C5-062F-910F-6B6ECBAD0F2D}"/>
              </a:ext>
            </a:extLst>
          </p:cNvPr>
          <p:cNvSpPr/>
          <p:nvPr/>
        </p:nvSpPr>
        <p:spPr>
          <a:xfrm>
            <a:off x="1311423" y="278479"/>
            <a:ext cx="751520" cy="751520"/>
          </a:xfrm>
          <a:prstGeom prst="flowChartConnector">
            <a:avLst/>
          </a:prstGeom>
          <a:solidFill>
            <a:schemeClr val="bg1"/>
          </a:solidFill>
          <a:ln w="28575">
            <a:solidFill>
              <a:srgbClr val="6EB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2DAB76E-3D30-3215-8B5F-5C6CB7A2A886}"/>
              </a:ext>
            </a:extLst>
          </p:cNvPr>
          <p:cNvGrpSpPr/>
          <p:nvPr/>
        </p:nvGrpSpPr>
        <p:grpSpPr>
          <a:xfrm>
            <a:off x="199846" y="112069"/>
            <a:ext cx="1108897" cy="1085807"/>
            <a:chOff x="573587" y="438193"/>
            <a:chExt cx="1108897" cy="1085807"/>
          </a:xfrm>
        </p:grpSpPr>
        <p:grpSp>
          <p:nvGrpSpPr>
            <p:cNvPr id="10" name="Group 9">
              <a:extLst>
                <a:ext uri="{FF2B5EF4-FFF2-40B4-BE49-F238E27FC236}">
                  <a16:creationId xmlns:a16="http://schemas.microsoft.com/office/drawing/2014/main" id="{2DE3F30A-5D00-0F20-A5FC-B18125C81C72}"/>
                </a:ext>
              </a:extLst>
            </p:cNvPr>
            <p:cNvGrpSpPr/>
            <p:nvPr/>
          </p:nvGrpSpPr>
          <p:grpSpPr>
            <a:xfrm>
              <a:off x="573587" y="438193"/>
              <a:ext cx="1108897" cy="1085807"/>
              <a:chOff x="2089013" y="5267323"/>
              <a:chExt cx="1263834" cy="1237518"/>
            </a:xfrm>
          </p:grpSpPr>
          <p:sp>
            <p:nvSpPr>
              <p:cNvPr id="12" name="Graphic 15" descr="Alien Face with solid fill">
                <a:extLst>
                  <a:ext uri="{FF2B5EF4-FFF2-40B4-BE49-F238E27FC236}">
                    <a16:creationId xmlns:a16="http://schemas.microsoft.com/office/drawing/2014/main" id="{ECF5A8E4-7D79-3E26-3B13-017A967FD331}"/>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3" name="Graphic 12" descr="Alien Face with solid fill">
                <a:extLst>
                  <a:ext uri="{FF2B5EF4-FFF2-40B4-BE49-F238E27FC236}">
                    <a16:creationId xmlns:a16="http://schemas.microsoft.com/office/drawing/2014/main" id="{C5A82C2D-128A-C717-653E-9022D15381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764" y="5302959"/>
                <a:ext cx="1212334" cy="1187090"/>
              </a:xfrm>
              <a:prstGeom prst="rect">
                <a:avLst/>
              </a:prstGeom>
            </p:spPr>
          </p:pic>
          <p:grpSp>
            <p:nvGrpSpPr>
              <p:cNvPr id="14" name="Group 13">
                <a:extLst>
                  <a:ext uri="{FF2B5EF4-FFF2-40B4-BE49-F238E27FC236}">
                    <a16:creationId xmlns:a16="http://schemas.microsoft.com/office/drawing/2014/main" id="{17490882-CD74-2DC0-35B4-D628958024C9}"/>
                  </a:ext>
                </a:extLst>
              </p:cNvPr>
              <p:cNvGrpSpPr/>
              <p:nvPr/>
            </p:nvGrpSpPr>
            <p:grpSpPr>
              <a:xfrm>
                <a:off x="2089013" y="5267323"/>
                <a:ext cx="1263834" cy="1237518"/>
                <a:chOff x="533401" y="475766"/>
                <a:chExt cx="1127760" cy="1104277"/>
              </a:xfrm>
            </p:grpSpPr>
            <p:pic>
              <p:nvPicPr>
                <p:cNvPr id="15" name="Graphic 14" descr="Alien Face with solid fill">
                  <a:extLst>
                    <a:ext uri="{FF2B5EF4-FFF2-40B4-BE49-F238E27FC236}">
                      <a16:creationId xmlns:a16="http://schemas.microsoft.com/office/drawing/2014/main" id="{EE475911-61F5-64CC-7E72-7C182AAA8A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5192B3A4-C446-C91F-D457-CAC37FFCD3E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descr="Icon&#10;&#10;Description automatically generated">
              <a:extLst>
                <a:ext uri="{FF2B5EF4-FFF2-40B4-BE49-F238E27FC236}">
                  <a16:creationId xmlns:a16="http://schemas.microsoft.com/office/drawing/2014/main" id="{2B1D3696-E5CC-F896-8C81-A5C452936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pic>
        <p:nvPicPr>
          <p:cNvPr id="17" name="Picture 2" descr="Metro Vanpool | Home - Home">
            <a:extLst>
              <a:ext uri="{FF2B5EF4-FFF2-40B4-BE49-F238E27FC236}">
                <a16:creationId xmlns:a16="http://schemas.microsoft.com/office/drawing/2014/main" id="{F64AA782-2A8C-881D-C9AC-E3F111A42257}"/>
              </a:ext>
            </a:extLst>
          </p:cNvPr>
          <p:cNvPicPr>
            <a:picLocks noChangeAspect="1" noChangeArrowheads="1"/>
          </p:cNvPicPr>
          <p:nvPr/>
        </p:nvPicPr>
        <p:blipFill>
          <a:blip r:embed="rId5">
            <a:clrChange>
              <a:clrFrom>
                <a:srgbClr val="F1592C"/>
              </a:clrFrom>
              <a:clrTo>
                <a:srgbClr val="F1592C">
                  <a:alpha val="0"/>
                </a:srgbClr>
              </a:clrTo>
            </a:clrChange>
            <a:duotone>
              <a:srgbClr val="70AD47">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35625" y1="63636" x2="53125" y2="59091"/>
                        <a14:foregroundMark x1="53125" y1="59091" x2="62187" y2="63636"/>
                        <a14:foregroundMark x1="59062" y1="52727" x2="59062" y2="52727"/>
                        <a14:foregroundMark x1="60000" y1="52273" x2="59062" y2="52273"/>
                        <a14:foregroundMark x1="38438" y1="53182" x2="37500" y2="51364"/>
                        <a14:foregroundMark x1="48750" y1="73636" x2="54688" y2="76364"/>
                        <a14:foregroundMark x1="55000" y1="72727" x2="54688" y2="77273"/>
                        <a14:foregroundMark x1="52500" y1="70455" x2="54063" y2="74091"/>
                        <a14:foregroundMark x1="48125" y1="70909" x2="50000" y2="70000"/>
                        <a14:foregroundMark x1="31875" y1="41818" x2="32500" y2="65000"/>
                        <a14:foregroundMark x1="32500" y1="65000" x2="47813" y2="57727"/>
                        <a14:foregroundMark x1="47813" y1="57727" x2="64063" y2="60455"/>
                        <a14:foregroundMark x1="64063" y1="60455" x2="63125" y2="57727"/>
                        <a14:foregroundMark x1="56250" y1="51818" x2="39688" y2="53636"/>
                        <a14:foregroundMark x1="39688" y1="53636" x2="51250" y2="51364"/>
                        <a14:foregroundMark x1="58750" y1="23182" x2="40625" y2="21818"/>
                        <a14:foregroundMark x1="40625" y1="21818" x2="57813" y2="21364"/>
                        <a14:foregroundMark x1="57813" y1="21364" x2="59375" y2="21364"/>
                      </a14:backgroundRemoval>
                    </a14:imgEffect>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41400" y="207073"/>
            <a:ext cx="1347392" cy="9263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0D1AD15-6E64-1B7E-A774-519D1F7DB514}"/>
              </a:ext>
            </a:extLst>
          </p:cNvPr>
          <p:cNvSpPr txBox="1"/>
          <p:nvPr/>
        </p:nvSpPr>
        <p:spPr>
          <a:xfrm>
            <a:off x="756572" y="2270616"/>
            <a:ext cx="5812747" cy="4085734"/>
          </a:xfrm>
          <a:prstGeom prst="rect">
            <a:avLst/>
          </a:prstGeom>
          <a:noFill/>
        </p:spPr>
        <p:txBody>
          <a:bodyPr wrap="square">
            <a:spAutoFit/>
          </a:bodyPr>
          <a:lstStyle/>
          <a:p>
            <a:pPr marL="57150"/>
            <a:r>
              <a:rPr lang="en-US" b="0" i="0">
                <a:solidFill>
                  <a:srgbClr val="222222"/>
                </a:solidFill>
                <a:effectLst/>
              </a:rPr>
              <a:t>Goal: Take single occupancy vehicles off the road.</a:t>
            </a:r>
          </a:p>
          <a:p>
            <a:pPr marL="57150" algn="l"/>
            <a:endParaRPr lang="en-US" sz="1050" b="0" i="0">
              <a:solidFill>
                <a:srgbClr val="222222"/>
              </a:solidFill>
              <a:effectLst/>
            </a:endParaRPr>
          </a:p>
          <a:p>
            <a:pPr marL="342900" indent="-285750" algn="l">
              <a:spcBef>
                <a:spcPts val="600"/>
              </a:spcBef>
              <a:buFont typeface="+mj-lt"/>
              <a:buAutoNum type="arabicPeriod"/>
            </a:pPr>
            <a:r>
              <a:rPr lang="en-US" b="0" i="0">
                <a:solidFill>
                  <a:srgbClr val="222222"/>
                </a:solidFill>
                <a:effectLst/>
              </a:rPr>
              <a:t>Helps ease work commute by providing a ride in a van with others you know and work with! </a:t>
            </a:r>
          </a:p>
          <a:p>
            <a:pPr marL="342900" indent="-285750" algn="l">
              <a:spcBef>
                <a:spcPts val="600"/>
              </a:spcBef>
              <a:buFont typeface="+mj-lt"/>
              <a:buAutoNum type="arabicPeriod"/>
            </a:pPr>
            <a:r>
              <a:rPr lang="en-US" b="0" i="0">
                <a:solidFill>
                  <a:srgbClr val="222222"/>
                </a:solidFill>
                <a:effectLst/>
              </a:rPr>
              <a:t>Reduces emissions per person.</a:t>
            </a:r>
          </a:p>
          <a:p>
            <a:pPr marL="342900" indent="-285750" algn="l">
              <a:spcBef>
                <a:spcPts val="600"/>
              </a:spcBef>
              <a:buFont typeface="+mj-lt"/>
              <a:buAutoNum type="arabicPeriod"/>
            </a:pPr>
            <a:r>
              <a:rPr lang="en-US" b="0" i="0">
                <a:solidFill>
                  <a:srgbClr val="222222"/>
                </a:solidFill>
                <a:effectLst/>
              </a:rPr>
              <a:t>Provides transit service in areas and at times that lack it!</a:t>
            </a:r>
          </a:p>
          <a:p>
            <a:pPr marL="342900" indent="-285750" algn="l">
              <a:buFont typeface="+mj-lt"/>
              <a:buAutoNum type="arabicPeriod"/>
            </a:pPr>
            <a:endParaRPr lang="en-US">
              <a:solidFill>
                <a:srgbClr val="222222"/>
              </a:solidFill>
            </a:endParaRPr>
          </a:p>
          <a:p>
            <a:r>
              <a:rPr lang="en-US"/>
              <a:t>Metro services include:</a:t>
            </a:r>
          </a:p>
          <a:p>
            <a:pPr marL="342900" indent="-342900">
              <a:buFont typeface="Abadi" panose="020B0604020104020204" pitchFamily="34" charset="0"/>
              <a:buChar char="&gt;"/>
            </a:pPr>
            <a:r>
              <a:rPr lang="en-US"/>
              <a:t>Carpooling/</a:t>
            </a:r>
            <a:r>
              <a:rPr lang="en-US" err="1"/>
              <a:t>Ridematching</a:t>
            </a:r>
            <a:r>
              <a:rPr lang="en-US"/>
              <a:t> Services</a:t>
            </a:r>
          </a:p>
          <a:p>
            <a:pPr marL="342900" indent="-342900">
              <a:buFont typeface="Abadi" panose="020B0604020104020204" pitchFamily="34" charset="0"/>
              <a:buChar char="&gt;"/>
            </a:pPr>
            <a:r>
              <a:rPr lang="en-US"/>
              <a:t>Metro Vanpool</a:t>
            </a:r>
          </a:p>
          <a:p>
            <a:pPr marL="342900" indent="-342900">
              <a:buFont typeface="Abadi" panose="020B0604020104020204" pitchFamily="34" charset="0"/>
              <a:buChar char="&gt;"/>
            </a:pPr>
            <a:r>
              <a:rPr lang="en-US"/>
              <a:t>Metro Bike Share/Active Transportation</a:t>
            </a:r>
          </a:p>
          <a:p>
            <a:pPr marL="342900" indent="-342900">
              <a:buFont typeface="Abadi" panose="020B0604020104020204" pitchFamily="34" charset="0"/>
              <a:buChar char="&gt;"/>
            </a:pPr>
            <a:endParaRPr lang="en-US" sz="1100"/>
          </a:p>
          <a:p>
            <a:r>
              <a:rPr lang="en-US"/>
              <a:t>Learn more at: </a:t>
            </a:r>
            <a:br>
              <a:rPr lang="en-US"/>
            </a:br>
            <a:r>
              <a:rPr lang="en-US">
                <a:hlinkClick r:id="rId7"/>
              </a:rPr>
              <a:t>www.metro.net/riding/rideshare</a:t>
            </a:r>
            <a:r>
              <a:rPr lang="en-US"/>
              <a:t> </a:t>
            </a:r>
          </a:p>
        </p:txBody>
      </p:sp>
      <p:pic>
        <p:nvPicPr>
          <p:cNvPr id="1026" name="Picture 2" descr="Metro Vanpool | In addition to running buses and trains, Los… | Flickr">
            <a:extLst>
              <a:ext uri="{FF2B5EF4-FFF2-40B4-BE49-F238E27FC236}">
                <a16:creationId xmlns:a16="http://schemas.microsoft.com/office/drawing/2014/main" id="{838F27E1-0285-FD6C-48FC-1130DAEAFE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662272" y="1861916"/>
            <a:ext cx="3004442" cy="2002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npooling – CRUZ511">
            <a:extLst>
              <a:ext uri="{FF2B5EF4-FFF2-40B4-BE49-F238E27FC236}">
                <a16:creationId xmlns:a16="http://schemas.microsoft.com/office/drawing/2014/main" id="{B60487D3-F4A9-3D2F-A386-D9B2829789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245"/>
          <a:stretch/>
        </p:blipFill>
        <p:spPr bwMode="auto">
          <a:xfrm>
            <a:off x="7336641" y="1197876"/>
            <a:ext cx="3004442" cy="1242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assic Metro Bike – Metro Bike Share">
            <a:extLst>
              <a:ext uri="{FF2B5EF4-FFF2-40B4-BE49-F238E27FC236}">
                <a16:creationId xmlns:a16="http://schemas.microsoft.com/office/drawing/2014/main" id="{1C2AA44F-ABB5-2080-438A-89B9841CF4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6189" y="4053145"/>
            <a:ext cx="3004443" cy="20029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A1342E7-237C-AF9B-5FDF-87B63306407E}"/>
              </a:ext>
            </a:extLst>
          </p:cNvPr>
          <p:cNvSpPr>
            <a:spLocks noGrp="1"/>
          </p:cNvSpPr>
          <p:nvPr>
            <p:ph type="sldNum" sz="quarter" idx="12"/>
          </p:nvPr>
        </p:nvSpPr>
        <p:spPr/>
        <p:txBody>
          <a:bodyPr/>
          <a:lstStyle/>
          <a:p>
            <a:fld id="{189B8610-544B-401D-A9A8-148ABA45F4C4}" type="slidenum">
              <a:rPr lang="en-US" smtClean="0"/>
              <a:t>8</a:t>
            </a:fld>
            <a:endParaRPr lang="en-US"/>
          </a:p>
        </p:txBody>
      </p:sp>
    </p:spTree>
    <p:extLst>
      <p:ext uri="{BB962C8B-B14F-4D97-AF65-F5344CB8AC3E}">
        <p14:creationId xmlns:p14="http://schemas.microsoft.com/office/powerpoint/2010/main" val="2159846744"/>
      </p:ext>
    </p:extLst>
  </p:cSld>
  <p:clrMapOvr>
    <a:masterClrMapping/>
  </p:clrMapOvr>
  <p:transition spd="slow" advTm="12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8AF3F92-7EFB-6941-39C6-5DAAA4C2A7A3}"/>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980B030A-237A-0A7E-D977-66A8FCFCD08F}"/>
              </a:ext>
            </a:extLst>
          </p:cNvPr>
          <p:cNvSpPr>
            <a:spLocks noChangeAspect="1" noChangeArrowheads="1"/>
          </p:cNvSpPr>
          <p:nvPr/>
        </p:nvSpPr>
        <p:spPr bwMode="auto">
          <a:xfrm>
            <a:off x="5670712" y="35733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16845F99-E045-E66A-B6EA-506039B9DA11}"/>
              </a:ext>
            </a:extLst>
          </p:cNvPr>
          <p:cNvSpPr txBox="1"/>
          <p:nvPr/>
        </p:nvSpPr>
        <p:spPr>
          <a:xfrm>
            <a:off x="4399871" y="3290424"/>
            <a:ext cx="3268874" cy="623248"/>
          </a:xfrm>
          <a:prstGeom prst="rect">
            <a:avLst/>
          </a:prstGeom>
          <a:noFill/>
        </p:spPr>
        <p:txBody>
          <a:bodyPr wrap="square" lIns="91440" tIns="45720" rIns="91440" bIns="45720" rtlCol="0" anchor="t">
            <a:spAutoFit/>
          </a:bodyPr>
          <a:lstStyle/>
          <a:p>
            <a:pPr algn="just"/>
            <a:r>
              <a:rPr lang="en-US" sz="1100"/>
              <a:t>Roundabouts, speed humps, and other design features or signage to slow traffic on local streets or near schools.</a:t>
            </a:r>
          </a:p>
        </p:txBody>
      </p:sp>
      <p:sp>
        <p:nvSpPr>
          <p:cNvPr id="7" name="TextBox 6">
            <a:extLst>
              <a:ext uri="{FF2B5EF4-FFF2-40B4-BE49-F238E27FC236}">
                <a16:creationId xmlns:a16="http://schemas.microsoft.com/office/drawing/2014/main" id="{1EC51B0C-686F-7D6A-AC3A-48023DE4EBA4}"/>
              </a:ext>
            </a:extLst>
          </p:cNvPr>
          <p:cNvSpPr txBox="1"/>
          <p:nvPr/>
        </p:nvSpPr>
        <p:spPr>
          <a:xfrm>
            <a:off x="8268644" y="3312571"/>
            <a:ext cx="3268873" cy="623248"/>
          </a:xfrm>
          <a:prstGeom prst="rect">
            <a:avLst/>
          </a:prstGeom>
          <a:noFill/>
        </p:spPr>
        <p:txBody>
          <a:bodyPr wrap="square" rtlCol="0">
            <a:spAutoFit/>
          </a:bodyPr>
          <a:lstStyle/>
          <a:p>
            <a:pPr algn="just"/>
            <a:r>
              <a:rPr lang="en-US" sz="1100">
                <a:ea typeface="Calibri" panose="020F0502020204030204" pitchFamily="34" charset="0"/>
                <a:cs typeface="Arial" panose="020B0604020202020204" pitchFamily="34" charset="0"/>
              </a:rPr>
              <a:t>T</a:t>
            </a:r>
            <a:r>
              <a:rPr lang="en-US" sz="1100">
                <a:effectLst/>
                <a:ea typeface="Calibri" panose="020F0502020204030204" pitchFamily="34" charset="0"/>
                <a:cs typeface="Arial" panose="020B0604020202020204" pitchFamily="34" charset="0"/>
              </a:rPr>
              <a:t>raffic signal coordination on major arterial corridors to maximize “green time” based on actual traffic conditions.</a:t>
            </a:r>
            <a:endParaRPr lang="en-US" sz="1100"/>
          </a:p>
        </p:txBody>
      </p:sp>
      <p:sp>
        <p:nvSpPr>
          <p:cNvPr id="8" name="TextBox 7">
            <a:extLst>
              <a:ext uri="{FF2B5EF4-FFF2-40B4-BE49-F238E27FC236}">
                <a16:creationId xmlns:a16="http://schemas.microsoft.com/office/drawing/2014/main" id="{F2154E00-36E7-BAF1-2E42-301187C1AD6F}"/>
              </a:ext>
            </a:extLst>
          </p:cNvPr>
          <p:cNvSpPr txBox="1"/>
          <p:nvPr/>
        </p:nvSpPr>
        <p:spPr>
          <a:xfrm>
            <a:off x="452568" y="5943009"/>
            <a:ext cx="3401362" cy="623248"/>
          </a:xfrm>
          <a:prstGeom prst="rect">
            <a:avLst/>
          </a:prstGeom>
          <a:solidFill>
            <a:schemeClr val="bg1"/>
          </a:solidFill>
        </p:spPr>
        <p:txBody>
          <a:bodyPr wrap="square" rtlCol="0">
            <a:spAutoFit/>
          </a:bodyPr>
          <a:lstStyle/>
          <a:p>
            <a:pPr algn="just"/>
            <a:r>
              <a:rPr lang="en-US" sz="1100"/>
              <a:t>Roadway reconfiguration to add travel lanes, designate parking lanes for peak hour travel, or establish bus only lanes.</a:t>
            </a:r>
          </a:p>
        </p:txBody>
      </p:sp>
      <p:grpSp>
        <p:nvGrpSpPr>
          <p:cNvPr id="9" name="Group 8">
            <a:extLst>
              <a:ext uri="{FF2B5EF4-FFF2-40B4-BE49-F238E27FC236}">
                <a16:creationId xmlns:a16="http://schemas.microsoft.com/office/drawing/2014/main" id="{02F6FF4B-FDC4-67BC-6681-0D15365DB605}"/>
              </a:ext>
            </a:extLst>
          </p:cNvPr>
          <p:cNvGrpSpPr/>
          <p:nvPr/>
        </p:nvGrpSpPr>
        <p:grpSpPr>
          <a:xfrm>
            <a:off x="558815" y="3961317"/>
            <a:ext cx="3604833" cy="1952885"/>
            <a:chOff x="9257818" y="1654900"/>
            <a:chExt cx="2929702" cy="1641520"/>
          </a:xfrm>
        </p:grpSpPr>
        <p:pic>
          <p:nvPicPr>
            <p:cNvPr id="10" name="Picture 9">
              <a:extLst>
                <a:ext uri="{FF2B5EF4-FFF2-40B4-BE49-F238E27FC236}">
                  <a16:creationId xmlns:a16="http://schemas.microsoft.com/office/drawing/2014/main" id="{5F1E8916-DC37-E3AD-0D64-FC12580DF8AE}"/>
                </a:ext>
              </a:extLst>
            </p:cNvPr>
            <p:cNvPicPr>
              <a:picLocks noChangeAspect="1"/>
            </p:cNvPicPr>
            <p:nvPr/>
          </p:nvPicPr>
          <p:blipFill rotWithShape="1">
            <a:blip r:embed="rId2">
              <a:extLst>
                <a:ext uri="{28A0092B-C50C-407E-A947-70E740481C1C}">
                  <a14:useLocalDpi xmlns:a14="http://schemas.microsoft.com/office/drawing/2010/main" val="0"/>
                </a:ext>
              </a:extLst>
            </a:blip>
            <a:srcRect t="8207" b="8207"/>
            <a:stretch/>
          </p:blipFill>
          <p:spPr>
            <a:xfrm>
              <a:off x="9257819" y="1971112"/>
              <a:ext cx="2668251" cy="1325308"/>
            </a:xfrm>
            <a:prstGeom prst="rect">
              <a:avLst/>
            </a:prstGeom>
          </p:spPr>
        </p:pic>
        <p:grpSp>
          <p:nvGrpSpPr>
            <p:cNvPr id="11" name="Group 10">
              <a:extLst>
                <a:ext uri="{FF2B5EF4-FFF2-40B4-BE49-F238E27FC236}">
                  <a16:creationId xmlns:a16="http://schemas.microsoft.com/office/drawing/2014/main" id="{EC2AA23F-310F-B875-BC73-FC0E6EF9A066}"/>
                </a:ext>
              </a:extLst>
            </p:cNvPr>
            <p:cNvGrpSpPr/>
            <p:nvPr/>
          </p:nvGrpSpPr>
          <p:grpSpPr>
            <a:xfrm>
              <a:off x="9257818" y="1654900"/>
              <a:ext cx="2929702" cy="319384"/>
              <a:chOff x="9257818" y="1654900"/>
              <a:chExt cx="2929702" cy="319384"/>
            </a:xfrm>
          </p:grpSpPr>
          <p:sp>
            <p:nvSpPr>
              <p:cNvPr id="12" name="Rectangle 11">
                <a:extLst>
                  <a:ext uri="{FF2B5EF4-FFF2-40B4-BE49-F238E27FC236}">
                    <a16:creationId xmlns:a16="http://schemas.microsoft.com/office/drawing/2014/main" id="{C10FBF5D-83DF-5C81-5326-F3AEDE78EEC4}"/>
                  </a:ext>
                </a:extLst>
              </p:cNvPr>
              <p:cNvSpPr/>
              <p:nvPr/>
            </p:nvSpPr>
            <p:spPr>
              <a:xfrm>
                <a:off x="9257819" y="1654900"/>
                <a:ext cx="2677988" cy="319384"/>
              </a:xfrm>
              <a:prstGeom prst="rect">
                <a:avLst/>
              </a:prstGeom>
              <a:solidFill>
                <a:srgbClr val="D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2ABFDC-B55D-73DA-9E02-F714126AB242}"/>
                  </a:ext>
                </a:extLst>
              </p:cNvPr>
              <p:cNvSpPr txBox="1"/>
              <p:nvPr/>
            </p:nvSpPr>
            <p:spPr>
              <a:xfrm>
                <a:off x="9257818" y="1662321"/>
                <a:ext cx="2929702" cy="284576"/>
              </a:xfrm>
              <a:prstGeom prst="rect">
                <a:avLst/>
              </a:prstGeom>
              <a:noFill/>
            </p:spPr>
            <p:txBody>
              <a:bodyPr wrap="square">
                <a:spAutoFit/>
              </a:bodyPr>
              <a:lstStyle/>
              <a:p>
                <a:r>
                  <a:rPr lang="en-US" sz="1600" b="1">
                    <a:solidFill>
                      <a:schemeClr val="bg1"/>
                    </a:solidFill>
                  </a:rPr>
                  <a:t>Added Roadway Lanes</a:t>
                </a:r>
              </a:p>
            </p:txBody>
          </p:sp>
        </p:grpSp>
      </p:grpSp>
      <p:grpSp>
        <p:nvGrpSpPr>
          <p:cNvPr id="14" name="Group 13">
            <a:extLst>
              <a:ext uri="{FF2B5EF4-FFF2-40B4-BE49-F238E27FC236}">
                <a16:creationId xmlns:a16="http://schemas.microsoft.com/office/drawing/2014/main" id="{8974CA6B-02F3-0B29-B821-1C6B677FE2E8}"/>
              </a:ext>
            </a:extLst>
          </p:cNvPr>
          <p:cNvGrpSpPr/>
          <p:nvPr/>
        </p:nvGrpSpPr>
        <p:grpSpPr>
          <a:xfrm>
            <a:off x="8360305" y="1280712"/>
            <a:ext cx="3164896" cy="1982142"/>
            <a:chOff x="9257819" y="1654900"/>
            <a:chExt cx="2677988" cy="1641520"/>
          </a:xfrm>
        </p:grpSpPr>
        <p:pic>
          <p:nvPicPr>
            <p:cNvPr id="15" name="Picture 14">
              <a:extLst>
                <a:ext uri="{FF2B5EF4-FFF2-40B4-BE49-F238E27FC236}">
                  <a16:creationId xmlns:a16="http://schemas.microsoft.com/office/drawing/2014/main" id="{58FF0285-BB36-9DC3-11F1-E68265D8F9A3}"/>
                </a:ext>
              </a:extLst>
            </p:cNvPr>
            <p:cNvPicPr>
              <a:picLocks noChangeAspect="1"/>
            </p:cNvPicPr>
            <p:nvPr/>
          </p:nvPicPr>
          <p:blipFill rotWithShape="1">
            <a:blip r:embed="rId3">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sp>
          <p:nvSpPr>
            <p:cNvPr id="17" name="Rectangle 16">
              <a:extLst>
                <a:ext uri="{FF2B5EF4-FFF2-40B4-BE49-F238E27FC236}">
                  <a16:creationId xmlns:a16="http://schemas.microsoft.com/office/drawing/2014/main" id="{3AB4FACF-845F-5FD4-8B50-92F539FDFC43}"/>
                </a:ext>
              </a:extLst>
            </p:cNvPr>
            <p:cNvSpPr/>
            <p:nvPr/>
          </p:nvSpPr>
          <p:spPr>
            <a:xfrm>
              <a:off x="9257819" y="1654900"/>
              <a:ext cx="2677988" cy="319384"/>
            </a:xfrm>
            <a:prstGeom prst="rect">
              <a:avLst/>
            </a:prstGeom>
            <a:solidFill>
              <a:srgbClr val="D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335D0BD-6D2F-1624-CE85-95B3FC551373}"/>
              </a:ext>
            </a:extLst>
          </p:cNvPr>
          <p:cNvGrpSpPr/>
          <p:nvPr/>
        </p:nvGrpSpPr>
        <p:grpSpPr>
          <a:xfrm>
            <a:off x="545074" y="1315846"/>
            <a:ext cx="3176365" cy="1947010"/>
            <a:chOff x="9257819" y="1654900"/>
            <a:chExt cx="2677988" cy="1641520"/>
          </a:xfrm>
        </p:grpSpPr>
        <p:pic>
          <p:nvPicPr>
            <p:cNvPr id="20" name="Picture 19">
              <a:extLst>
                <a:ext uri="{FF2B5EF4-FFF2-40B4-BE49-F238E27FC236}">
                  <a16:creationId xmlns:a16="http://schemas.microsoft.com/office/drawing/2014/main" id="{2453F1C2-8152-6281-45B6-6381AADD343A}"/>
                </a:ext>
              </a:extLst>
            </p:cNvPr>
            <p:cNvPicPr>
              <a:picLocks noChangeAspect="1"/>
            </p:cNvPicPr>
            <p:nvPr/>
          </p:nvPicPr>
          <p:blipFill rotWithShape="1">
            <a:blip r:embed="rId4">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1" name="Group 20">
              <a:extLst>
                <a:ext uri="{FF2B5EF4-FFF2-40B4-BE49-F238E27FC236}">
                  <a16:creationId xmlns:a16="http://schemas.microsoft.com/office/drawing/2014/main" id="{8AE86F7E-E34F-C457-BA6C-1FD66D11E3A9}"/>
                </a:ext>
              </a:extLst>
            </p:cNvPr>
            <p:cNvGrpSpPr/>
            <p:nvPr/>
          </p:nvGrpSpPr>
          <p:grpSpPr>
            <a:xfrm>
              <a:off x="9257819" y="1654900"/>
              <a:ext cx="2677988" cy="319384"/>
              <a:chOff x="9257819" y="1654900"/>
              <a:chExt cx="2677988" cy="319384"/>
            </a:xfrm>
          </p:grpSpPr>
          <p:sp>
            <p:nvSpPr>
              <p:cNvPr id="22" name="Rectangle 21">
                <a:extLst>
                  <a:ext uri="{FF2B5EF4-FFF2-40B4-BE49-F238E27FC236}">
                    <a16:creationId xmlns:a16="http://schemas.microsoft.com/office/drawing/2014/main" id="{2367AB97-1DBC-AD26-DC74-FA8275A4944F}"/>
                  </a:ext>
                </a:extLst>
              </p:cNvPr>
              <p:cNvSpPr/>
              <p:nvPr/>
            </p:nvSpPr>
            <p:spPr>
              <a:xfrm>
                <a:off x="9257819" y="1654900"/>
                <a:ext cx="2677988" cy="319384"/>
              </a:xfrm>
              <a:prstGeom prst="rect">
                <a:avLst/>
              </a:prstGeom>
              <a:solidFill>
                <a:srgbClr val="D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615B24-96B8-A2A7-122A-1674DADA2295}"/>
                  </a:ext>
                </a:extLst>
              </p:cNvPr>
              <p:cNvSpPr txBox="1"/>
              <p:nvPr/>
            </p:nvSpPr>
            <p:spPr>
              <a:xfrm>
                <a:off x="9269406" y="1662321"/>
                <a:ext cx="2632269" cy="285435"/>
              </a:xfrm>
              <a:prstGeom prst="rect">
                <a:avLst/>
              </a:prstGeom>
              <a:noFill/>
            </p:spPr>
            <p:txBody>
              <a:bodyPr wrap="square">
                <a:spAutoFit/>
              </a:bodyPr>
              <a:lstStyle/>
              <a:p>
                <a:r>
                  <a:rPr lang="en-US" sz="1600" b="1">
                    <a:solidFill>
                      <a:schemeClr val="bg1"/>
                    </a:solidFill>
                  </a:rPr>
                  <a:t>Intersection Improvements</a:t>
                </a:r>
              </a:p>
            </p:txBody>
          </p:sp>
        </p:grpSp>
      </p:grpSp>
      <p:grpSp>
        <p:nvGrpSpPr>
          <p:cNvPr id="24" name="Group 23">
            <a:extLst>
              <a:ext uri="{FF2B5EF4-FFF2-40B4-BE49-F238E27FC236}">
                <a16:creationId xmlns:a16="http://schemas.microsoft.com/office/drawing/2014/main" id="{27506076-B4A4-B5A2-5581-533F1B300377}"/>
              </a:ext>
            </a:extLst>
          </p:cNvPr>
          <p:cNvGrpSpPr/>
          <p:nvPr/>
        </p:nvGrpSpPr>
        <p:grpSpPr>
          <a:xfrm>
            <a:off x="4498596" y="1277491"/>
            <a:ext cx="3170149" cy="1985361"/>
            <a:chOff x="9257819" y="1654900"/>
            <a:chExt cx="2677988" cy="1641520"/>
          </a:xfrm>
        </p:grpSpPr>
        <p:pic>
          <p:nvPicPr>
            <p:cNvPr id="25" name="Picture 24">
              <a:extLst>
                <a:ext uri="{FF2B5EF4-FFF2-40B4-BE49-F238E27FC236}">
                  <a16:creationId xmlns:a16="http://schemas.microsoft.com/office/drawing/2014/main" id="{7001328F-5819-FF01-E870-6F8413B42326}"/>
                </a:ext>
              </a:extLst>
            </p:cNvPr>
            <p:cNvPicPr>
              <a:picLocks noChangeAspect="1"/>
            </p:cNvPicPr>
            <p:nvPr/>
          </p:nvPicPr>
          <p:blipFill rotWithShape="1">
            <a:blip r:embed="rId5">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sp>
          <p:nvSpPr>
            <p:cNvPr id="27" name="Rectangle 26">
              <a:extLst>
                <a:ext uri="{FF2B5EF4-FFF2-40B4-BE49-F238E27FC236}">
                  <a16:creationId xmlns:a16="http://schemas.microsoft.com/office/drawing/2014/main" id="{2B26D36B-1530-030F-1E75-B749491B38E6}"/>
                </a:ext>
              </a:extLst>
            </p:cNvPr>
            <p:cNvSpPr/>
            <p:nvPr/>
          </p:nvSpPr>
          <p:spPr>
            <a:xfrm>
              <a:off x="9257819" y="1654900"/>
              <a:ext cx="2677988" cy="319384"/>
            </a:xfrm>
            <a:prstGeom prst="rect">
              <a:avLst/>
            </a:prstGeom>
            <a:solidFill>
              <a:srgbClr val="D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42D0C8BC-7149-4A63-EE2D-A8937E1EFC9A}"/>
              </a:ext>
            </a:extLst>
          </p:cNvPr>
          <p:cNvSpPr txBox="1"/>
          <p:nvPr/>
        </p:nvSpPr>
        <p:spPr>
          <a:xfrm>
            <a:off x="452567" y="3265518"/>
            <a:ext cx="3361332" cy="430887"/>
          </a:xfrm>
          <a:prstGeom prst="rect">
            <a:avLst/>
          </a:prstGeom>
          <a:noFill/>
        </p:spPr>
        <p:txBody>
          <a:bodyPr wrap="square" lIns="91440" tIns="45720" rIns="91440" bIns="45720" rtlCol="0" anchor="t">
            <a:spAutoFit/>
          </a:bodyPr>
          <a:lstStyle/>
          <a:p>
            <a:pPr algn="just"/>
            <a:r>
              <a:rPr lang="en-US" sz="1100"/>
              <a:t>Turn lanes and other design features to reduce traffic queues at congested intersections. </a:t>
            </a:r>
          </a:p>
        </p:txBody>
      </p:sp>
      <p:sp>
        <p:nvSpPr>
          <p:cNvPr id="30" name="TextBox 29">
            <a:extLst>
              <a:ext uri="{FF2B5EF4-FFF2-40B4-BE49-F238E27FC236}">
                <a16:creationId xmlns:a16="http://schemas.microsoft.com/office/drawing/2014/main" id="{7868F05C-9511-F412-FA13-EC231C4E719F}"/>
              </a:ext>
            </a:extLst>
          </p:cNvPr>
          <p:cNvSpPr txBox="1"/>
          <p:nvPr/>
        </p:nvSpPr>
        <p:spPr>
          <a:xfrm>
            <a:off x="4399871" y="5954373"/>
            <a:ext cx="3268874" cy="430887"/>
          </a:xfrm>
          <a:prstGeom prst="rect">
            <a:avLst/>
          </a:prstGeom>
          <a:noFill/>
        </p:spPr>
        <p:txBody>
          <a:bodyPr wrap="square" rtlCol="0">
            <a:spAutoFit/>
          </a:bodyPr>
          <a:lstStyle/>
          <a:p>
            <a:pPr algn="just"/>
            <a:r>
              <a:rPr lang="en-US" sz="1100"/>
              <a:t>Additional street parking, public/shared parking lots, or public/shared parking structures.</a:t>
            </a:r>
          </a:p>
        </p:txBody>
      </p:sp>
      <p:grpSp>
        <p:nvGrpSpPr>
          <p:cNvPr id="31" name="Group 30">
            <a:extLst>
              <a:ext uri="{FF2B5EF4-FFF2-40B4-BE49-F238E27FC236}">
                <a16:creationId xmlns:a16="http://schemas.microsoft.com/office/drawing/2014/main" id="{19F38EC4-CD08-3728-2721-55F54C0B227D}"/>
              </a:ext>
            </a:extLst>
          </p:cNvPr>
          <p:cNvGrpSpPr/>
          <p:nvPr/>
        </p:nvGrpSpPr>
        <p:grpSpPr>
          <a:xfrm>
            <a:off x="4469716" y="3943296"/>
            <a:ext cx="3170149" cy="1943198"/>
            <a:chOff x="9257819" y="1654900"/>
            <a:chExt cx="2677988" cy="1641520"/>
          </a:xfrm>
        </p:grpSpPr>
        <p:pic>
          <p:nvPicPr>
            <p:cNvPr id="32" name="Picture 31">
              <a:extLst>
                <a:ext uri="{FF2B5EF4-FFF2-40B4-BE49-F238E27FC236}">
                  <a16:creationId xmlns:a16="http://schemas.microsoft.com/office/drawing/2014/main" id="{107CD863-4E4E-46FE-EC86-CD4B5B2CCE1E}"/>
                </a:ext>
              </a:extLst>
            </p:cNvPr>
            <p:cNvPicPr>
              <a:picLocks noChangeAspect="1"/>
            </p:cNvPicPr>
            <p:nvPr/>
          </p:nvPicPr>
          <p:blipFill rotWithShape="1">
            <a:blip r:embed="rId6">
              <a:extLst>
                <a:ext uri="{28A0092B-C50C-407E-A947-70E740481C1C}">
                  <a14:useLocalDpi xmlns:a14="http://schemas.microsoft.com/office/drawing/2010/main" val="0"/>
                </a:ext>
              </a:extLst>
            </a:blip>
            <a:srcRect t="11447" b="11447"/>
            <a:stretch/>
          </p:blipFill>
          <p:spPr>
            <a:xfrm>
              <a:off x="9257819" y="1971112"/>
              <a:ext cx="2677988" cy="1325308"/>
            </a:xfrm>
            <a:prstGeom prst="rect">
              <a:avLst/>
            </a:prstGeom>
          </p:spPr>
        </p:pic>
        <p:sp>
          <p:nvSpPr>
            <p:cNvPr id="34" name="Rectangle 33">
              <a:extLst>
                <a:ext uri="{FF2B5EF4-FFF2-40B4-BE49-F238E27FC236}">
                  <a16:creationId xmlns:a16="http://schemas.microsoft.com/office/drawing/2014/main" id="{531AE24C-B96D-D9A5-AF4D-6951C9D83D2F}"/>
                </a:ext>
              </a:extLst>
            </p:cNvPr>
            <p:cNvSpPr/>
            <p:nvPr/>
          </p:nvSpPr>
          <p:spPr>
            <a:xfrm>
              <a:off x="9257819" y="1654900"/>
              <a:ext cx="2677988" cy="319384"/>
            </a:xfrm>
            <a:prstGeom prst="rect">
              <a:avLst/>
            </a:prstGeom>
            <a:solidFill>
              <a:srgbClr val="D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2F1D13D3-D679-8DE8-7E3E-FA762372C905}"/>
              </a:ext>
            </a:extLst>
          </p:cNvPr>
          <p:cNvSpPr txBox="1"/>
          <p:nvPr/>
        </p:nvSpPr>
        <p:spPr>
          <a:xfrm>
            <a:off x="8270982" y="5943009"/>
            <a:ext cx="3242241" cy="784830"/>
          </a:xfrm>
          <a:prstGeom prst="rect">
            <a:avLst/>
          </a:prstGeom>
          <a:noFill/>
        </p:spPr>
        <p:txBody>
          <a:bodyPr wrap="square" rtlCol="0">
            <a:spAutoFit/>
          </a:bodyPr>
          <a:lstStyle/>
          <a:p>
            <a:pPr algn="just"/>
            <a:r>
              <a:rPr lang="en-US" sz="1100">
                <a:effectLst/>
                <a:ea typeface="Calibri" panose="020F0502020204030204" pitchFamily="34" charset="0"/>
                <a:cs typeface="Arial" panose="020B0604020202020204" pitchFamily="34" charset="0"/>
              </a:rPr>
              <a:t>Landscaping, hardscaping, public art, and other design features to improve the appearance of the roadway. </a:t>
            </a:r>
          </a:p>
          <a:p>
            <a:pPr marL="171450" indent="-171450">
              <a:buFont typeface="Arial" panose="020B0604020202020204" pitchFamily="34" charset="0"/>
              <a:buChar char="•"/>
            </a:pPr>
            <a:endParaRPr lang="en-US" sz="1200"/>
          </a:p>
        </p:txBody>
      </p:sp>
      <p:grpSp>
        <p:nvGrpSpPr>
          <p:cNvPr id="37" name="Group 36">
            <a:extLst>
              <a:ext uri="{FF2B5EF4-FFF2-40B4-BE49-F238E27FC236}">
                <a16:creationId xmlns:a16="http://schemas.microsoft.com/office/drawing/2014/main" id="{77F7FA03-47EE-183D-EABE-D8FBDAF2BB39}"/>
              </a:ext>
            </a:extLst>
          </p:cNvPr>
          <p:cNvGrpSpPr/>
          <p:nvPr/>
        </p:nvGrpSpPr>
        <p:grpSpPr>
          <a:xfrm>
            <a:off x="8348327" y="3956218"/>
            <a:ext cx="3164896" cy="1939979"/>
            <a:chOff x="9257819" y="1654900"/>
            <a:chExt cx="2677988" cy="1641520"/>
          </a:xfrm>
        </p:grpSpPr>
        <p:pic>
          <p:nvPicPr>
            <p:cNvPr id="38" name="Picture 37">
              <a:extLst>
                <a:ext uri="{FF2B5EF4-FFF2-40B4-BE49-F238E27FC236}">
                  <a16:creationId xmlns:a16="http://schemas.microsoft.com/office/drawing/2014/main" id="{2AE42465-6124-520E-4379-724C19963D38}"/>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40" name="Rectangle 39">
              <a:extLst>
                <a:ext uri="{FF2B5EF4-FFF2-40B4-BE49-F238E27FC236}">
                  <a16:creationId xmlns:a16="http://schemas.microsoft.com/office/drawing/2014/main" id="{DA8F1DB0-047A-78CF-10D4-CCB60B9CA830}"/>
                </a:ext>
              </a:extLst>
            </p:cNvPr>
            <p:cNvSpPr/>
            <p:nvPr/>
          </p:nvSpPr>
          <p:spPr>
            <a:xfrm>
              <a:off x="9257819" y="1654900"/>
              <a:ext cx="2677988" cy="319384"/>
            </a:xfrm>
            <a:prstGeom prst="rect">
              <a:avLst/>
            </a:prstGeom>
            <a:solidFill>
              <a:srgbClr val="D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itle 1">
            <a:extLst>
              <a:ext uri="{FF2B5EF4-FFF2-40B4-BE49-F238E27FC236}">
                <a16:creationId xmlns:a16="http://schemas.microsoft.com/office/drawing/2014/main" id="{76023FEF-4930-FF5D-3371-D07DF6B34915}"/>
              </a:ext>
            </a:extLst>
          </p:cNvPr>
          <p:cNvSpPr txBox="1">
            <a:spLocks/>
          </p:cNvSpPr>
          <p:nvPr/>
        </p:nvSpPr>
        <p:spPr>
          <a:xfrm>
            <a:off x="1145284" y="158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accent4">
                    <a:lumMod val="75000"/>
                  </a:schemeClr>
                </a:solidFill>
                <a:latin typeface="Calibri"/>
                <a:ea typeface="Calibri" panose="020F0502020204030204" pitchFamily="34" charset="0"/>
                <a:cs typeface="Arial"/>
              </a:rPr>
              <a:t>TYPE: ARTERIAL ROADWAYS/ COMPLETE STREETS</a:t>
            </a:r>
            <a:br>
              <a:rPr lang="en-US" sz="2800" b="1" dirty="0">
                <a:latin typeface="Calibri"/>
                <a:ea typeface="Calibri" panose="020F0502020204030204" pitchFamily="34" charset="0"/>
                <a:cs typeface="Arial"/>
              </a:rPr>
            </a:br>
            <a:r>
              <a:rPr lang="en-US" sz="2400" dirty="0">
                <a:solidFill>
                  <a:schemeClr val="accent4">
                    <a:lumMod val="75000"/>
                  </a:schemeClr>
                </a:solidFill>
                <a:latin typeface="Calibri"/>
                <a:ea typeface="Calibri" panose="020F0502020204030204" pitchFamily="34" charset="0"/>
                <a:cs typeface="Arial"/>
              </a:rPr>
              <a:t>Range of Improvements (Partial List)</a:t>
            </a:r>
            <a:r>
              <a:rPr lang="en-US" sz="2400" b="1" dirty="0">
                <a:solidFill>
                  <a:schemeClr val="accent4">
                    <a:lumMod val="75000"/>
                  </a:schemeClr>
                </a:solidFill>
                <a:latin typeface="Calibri"/>
                <a:ea typeface="Calibri" panose="020F0502020204030204" pitchFamily="34" charset="0"/>
                <a:cs typeface="Arial"/>
              </a:rPr>
              <a:t> </a:t>
            </a:r>
            <a:endParaRPr lang="en-US" sz="2800">
              <a:solidFill>
                <a:schemeClr val="accent4">
                  <a:lumMod val="75000"/>
                </a:schemeClr>
              </a:solidFill>
            </a:endParaRPr>
          </a:p>
        </p:txBody>
      </p:sp>
      <p:sp>
        <p:nvSpPr>
          <p:cNvPr id="55" name="TextBox 54">
            <a:extLst>
              <a:ext uri="{FF2B5EF4-FFF2-40B4-BE49-F238E27FC236}">
                <a16:creationId xmlns:a16="http://schemas.microsoft.com/office/drawing/2014/main" id="{3E128B3C-5827-60CD-EFF8-78368AF0A1E2}"/>
              </a:ext>
            </a:extLst>
          </p:cNvPr>
          <p:cNvSpPr txBox="1"/>
          <p:nvPr/>
        </p:nvSpPr>
        <p:spPr>
          <a:xfrm>
            <a:off x="4498594" y="1286466"/>
            <a:ext cx="3129747" cy="345900"/>
          </a:xfrm>
          <a:prstGeom prst="rect">
            <a:avLst/>
          </a:prstGeom>
          <a:noFill/>
        </p:spPr>
        <p:txBody>
          <a:bodyPr wrap="square">
            <a:spAutoFit/>
          </a:bodyPr>
          <a:lstStyle/>
          <a:p>
            <a:r>
              <a:rPr lang="en-US" sz="1600" b="1">
                <a:solidFill>
                  <a:schemeClr val="bg1"/>
                </a:solidFill>
              </a:rPr>
              <a:t>Traffic Calming Features</a:t>
            </a:r>
          </a:p>
        </p:txBody>
      </p:sp>
      <p:sp>
        <p:nvSpPr>
          <p:cNvPr id="56" name="TextBox 55">
            <a:extLst>
              <a:ext uri="{FF2B5EF4-FFF2-40B4-BE49-F238E27FC236}">
                <a16:creationId xmlns:a16="http://schemas.microsoft.com/office/drawing/2014/main" id="{9E01A2BD-45EA-C4BB-1A6E-932BE8640EB0}"/>
              </a:ext>
            </a:extLst>
          </p:cNvPr>
          <p:cNvSpPr txBox="1"/>
          <p:nvPr/>
        </p:nvSpPr>
        <p:spPr>
          <a:xfrm>
            <a:off x="8360304" y="1297954"/>
            <a:ext cx="3437580" cy="345912"/>
          </a:xfrm>
          <a:prstGeom prst="rect">
            <a:avLst/>
          </a:prstGeom>
          <a:noFill/>
        </p:spPr>
        <p:txBody>
          <a:bodyPr wrap="square">
            <a:spAutoFit/>
          </a:bodyPr>
          <a:lstStyle/>
          <a:p>
            <a:r>
              <a:rPr lang="en-US" sz="1600" b="1">
                <a:solidFill>
                  <a:schemeClr val="bg1"/>
                </a:solidFill>
              </a:rPr>
              <a:t>Traffic Management Features</a:t>
            </a:r>
          </a:p>
        </p:txBody>
      </p:sp>
      <p:sp>
        <p:nvSpPr>
          <p:cNvPr id="57" name="TextBox 56">
            <a:extLst>
              <a:ext uri="{FF2B5EF4-FFF2-40B4-BE49-F238E27FC236}">
                <a16:creationId xmlns:a16="http://schemas.microsoft.com/office/drawing/2014/main" id="{FDDFBE0A-64D0-3D95-1A68-9F52A06DE0C8}"/>
              </a:ext>
            </a:extLst>
          </p:cNvPr>
          <p:cNvSpPr txBox="1"/>
          <p:nvPr/>
        </p:nvSpPr>
        <p:spPr>
          <a:xfrm>
            <a:off x="8360304" y="3960333"/>
            <a:ext cx="3831695" cy="338554"/>
          </a:xfrm>
          <a:prstGeom prst="rect">
            <a:avLst/>
          </a:prstGeom>
          <a:noFill/>
        </p:spPr>
        <p:txBody>
          <a:bodyPr wrap="square">
            <a:spAutoFit/>
          </a:bodyPr>
          <a:lstStyle/>
          <a:p>
            <a:r>
              <a:rPr lang="en-US" sz="1600" b="1">
                <a:solidFill>
                  <a:schemeClr val="bg1"/>
                </a:solidFill>
              </a:rPr>
              <a:t>Visual Improvements</a:t>
            </a:r>
          </a:p>
        </p:txBody>
      </p:sp>
      <p:sp>
        <p:nvSpPr>
          <p:cNvPr id="58" name="TextBox 57">
            <a:extLst>
              <a:ext uri="{FF2B5EF4-FFF2-40B4-BE49-F238E27FC236}">
                <a16:creationId xmlns:a16="http://schemas.microsoft.com/office/drawing/2014/main" id="{FB989C98-3EB3-32B8-F05B-A1D701B658D2}"/>
              </a:ext>
            </a:extLst>
          </p:cNvPr>
          <p:cNvSpPr txBox="1"/>
          <p:nvPr/>
        </p:nvSpPr>
        <p:spPr>
          <a:xfrm>
            <a:off x="4469716" y="3952081"/>
            <a:ext cx="3129746" cy="338554"/>
          </a:xfrm>
          <a:prstGeom prst="rect">
            <a:avLst/>
          </a:prstGeom>
          <a:noFill/>
        </p:spPr>
        <p:txBody>
          <a:bodyPr wrap="square">
            <a:spAutoFit/>
          </a:bodyPr>
          <a:lstStyle/>
          <a:p>
            <a:r>
              <a:rPr lang="en-US" sz="1600" b="1">
                <a:solidFill>
                  <a:schemeClr val="bg1"/>
                </a:solidFill>
              </a:rPr>
              <a:t>Parking Options </a:t>
            </a:r>
          </a:p>
        </p:txBody>
      </p:sp>
      <p:grpSp>
        <p:nvGrpSpPr>
          <p:cNvPr id="2" name="Group 1">
            <a:extLst>
              <a:ext uri="{FF2B5EF4-FFF2-40B4-BE49-F238E27FC236}">
                <a16:creationId xmlns:a16="http://schemas.microsoft.com/office/drawing/2014/main" id="{BF07F241-DE64-DFFB-BF48-6A504802B95A}"/>
              </a:ext>
            </a:extLst>
          </p:cNvPr>
          <p:cNvGrpSpPr/>
          <p:nvPr/>
        </p:nvGrpSpPr>
        <p:grpSpPr>
          <a:xfrm>
            <a:off x="44090" y="17976"/>
            <a:ext cx="1227927" cy="1202358"/>
            <a:chOff x="2191749" y="5104974"/>
            <a:chExt cx="1227927" cy="1202358"/>
          </a:xfrm>
        </p:grpSpPr>
        <p:sp>
          <p:nvSpPr>
            <p:cNvPr id="3" name="Graphic 15" descr="Alien Face with solid fill">
              <a:extLst>
                <a:ext uri="{FF2B5EF4-FFF2-40B4-BE49-F238E27FC236}">
                  <a16:creationId xmlns:a16="http://schemas.microsoft.com/office/drawing/2014/main" id="{FF795216-F4F8-0113-269E-023014751144}"/>
                </a:ext>
              </a:extLst>
            </p:cNvPr>
            <p:cNvSpPr/>
            <p:nvPr/>
          </p:nvSpPr>
          <p:spPr>
            <a:xfrm>
              <a:off x="2363978" y="520131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9106C4FE-2DE9-9548-AE1A-49ADFEC81EAE}"/>
                </a:ext>
              </a:extLst>
            </p:cNvPr>
            <p:cNvGrpSpPr/>
            <p:nvPr/>
          </p:nvGrpSpPr>
          <p:grpSpPr>
            <a:xfrm>
              <a:off x="2191749" y="5104974"/>
              <a:ext cx="1227927" cy="1202358"/>
              <a:chOff x="30385" y="2150430"/>
              <a:chExt cx="1133080" cy="1109486"/>
            </a:xfrm>
          </p:grpSpPr>
          <p:grpSp>
            <p:nvGrpSpPr>
              <p:cNvPr id="16" name="Group 15">
                <a:extLst>
                  <a:ext uri="{FF2B5EF4-FFF2-40B4-BE49-F238E27FC236}">
                    <a16:creationId xmlns:a16="http://schemas.microsoft.com/office/drawing/2014/main" id="{5B53C32F-960D-C20A-827C-CC4C5B95C978}"/>
                  </a:ext>
                </a:extLst>
              </p:cNvPr>
              <p:cNvGrpSpPr/>
              <p:nvPr/>
            </p:nvGrpSpPr>
            <p:grpSpPr>
              <a:xfrm>
                <a:off x="30385" y="2150430"/>
                <a:ext cx="1133080" cy="1109486"/>
                <a:chOff x="546086" y="519773"/>
                <a:chExt cx="1054035" cy="1032087"/>
              </a:xfrm>
              <a:solidFill>
                <a:schemeClr val="accent4"/>
              </a:solidFill>
            </p:grpSpPr>
            <p:pic>
              <p:nvPicPr>
                <p:cNvPr id="28" name="Graphic 27" descr="Alien Face with solid fill">
                  <a:extLst>
                    <a:ext uri="{FF2B5EF4-FFF2-40B4-BE49-F238E27FC236}">
                      <a16:creationId xmlns:a16="http://schemas.microsoft.com/office/drawing/2014/main" id="{C076CD6B-957F-3075-7CAE-A6F1D92787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6086" y="519773"/>
                  <a:ext cx="1054035" cy="1032087"/>
                </a:xfrm>
                <a:prstGeom prst="rect">
                  <a:avLst/>
                </a:prstGeom>
              </p:spPr>
            </p:pic>
            <p:sp>
              <p:nvSpPr>
                <p:cNvPr id="33" name="Oval 32">
                  <a:extLst>
                    <a:ext uri="{FF2B5EF4-FFF2-40B4-BE49-F238E27FC236}">
                      <a16:creationId xmlns:a16="http://schemas.microsoft.com/office/drawing/2014/main" id="{81F78DD6-40F5-09FF-A2F3-432887DB1BA2}"/>
                    </a:ext>
                  </a:extLst>
                </p:cNvPr>
                <p:cNvSpPr/>
                <p:nvPr/>
              </p:nvSpPr>
              <p:spPr>
                <a:xfrm>
                  <a:off x="818696" y="727267"/>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Icon&#10;&#10;Description automatically generated">
                <a:extLst>
                  <a:ext uri="{FF2B5EF4-FFF2-40B4-BE49-F238E27FC236}">
                    <a16:creationId xmlns:a16="http://schemas.microsoft.com/office/drawing/2014/main" id="{400A5686-C72C-9739-EA50-4ED605576D3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0983" b="92893" l="6441" r="56247">
                            <a14:foregroundMark x1="32704" y1="42254" x2="36202" y2="53526"/>
                            <a14:foregroundMark x1="35314" y1="54414" x2="31816" y2="59634"/>
                            <a14:foregroundMark x1="44864" y1="37923" x2="41366" y2="33592"/>
                            <a14:foregroundMark x1="33592" y1="30983" x2="20544" y2="34425"/>
                            <a14:backgroundMark x1="40533" y1="81344" x2="44864" y2="76124"/>
                            <a14:backgroundMark x1="39645" y1="83065" x2="39645" y2="83065"/>
                            <a14:backgroundMark x1="40533" y1="81344" x2="40533" y2="81344"/>
                            <a14:backgroundMark x1="38812" y1="83065" x2="38812" y2="83065"/>
                            <a14:backgroundMark x1="39645" y1="82232" x2="37923" y2="84842"/>
                            <a14:backgroundMark x1="35058" y1="53025" x2="32704" y2="59634"/>
                            <a14:backgroundMark x1="37035" y1="47474" x2="36114" y2="50059"/>
                          </a14:backgroundRemoval>
                        </a14:imgEffect>
                      </a14:imgLayer>
                    </a14:imgProps>
                  </a:ext>
                  <a:ext uri="{28A0092B-C50C-407E-A947-70E740481C1C}">
                    <a14:useLocalDpi xmlns:a14="http://schemas.microsoft.com/office/drawing/2010/main" val="0"/>
                  </a:ext>
                </a:extLst>
              </a:blip>
              <a:srcRect l="276" t="29462" r="37495" b="-4415"/>
              <a:stretch/>
            </p:blipFill>
            <p:spPr>
              <a:xfrm>
                <a:off x="278924" y="2408502"/>
                <a:ext cx="610751" cy="735583"/>
              </a:xfrm>
              <a:prstGeom prst="flowChartMerge">
                <a:avLst/>
              </a:prstGeom>
            </p:spPr>
          </p:pic>
          <p:sp>
            <p:nvSpPr>
              <p:cNvPr id="26" name="Diagonal Stripe 25">
                <a:extLst>
                  <a:ext uri="{FF2B5EF4-FFF2-40B4-BE49-F238E27FC236}">
                    <a16:creationId xmlns:a16="http://schemas.microsoft.com/office/drawing/2014/main" id="{4D2A4A69-C163-E816-7879-C58014A1764B}"/>
                  </a:ext>
                </a:extLst>
              </p:cNvPr>
              <p:cNvSpPr/>
              <p:nvPr/>
            </p:nvSpPr>
            <p:spPr>
              <a:xfrm rot="9900000">
                <a:off x="591105" y="2712413"/>
                <a:ext cx="294629" cy="294629"/>
              </a:xfrm>
              <a:prstGeom prst="diagStripe">
                <a:avLst/>
              </a:prstGeom>
              <a:solidFill>
                <a:schemeClr val="accent4"/>
              </a:solidFill>
              <a:ln w="12601" cap="flat">
                <a:noFill/>
                <a:prstDash val="solid"/>
                <a:miter/>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grpSp>
      </p:grpSp>
      <p:sp>
        <p:nvSpPr>
          <p:cNvPr id="39" name="Slide Number Placeholder 38">
            <a:extLst>
              <a:ext uri="{FF2B5EF4-FFF2-40B4-BE49-F238E27FC236}">
                <a16:creationId xmlns:a16="http://schemas.microsoft.com/office/drawing/2014/main" id="{1589A214-B6B4-83B7-C4A6-C2DD96D70763}"/>
              </a:ext>
            </a:extLst>
          </p:cNvPr>
          <p:cNvSpPr>
            <a:spLocks noGrp="1"/>
          </p:cNvSpPr>
          <p:nvPr>
            <p:ph type="sldNum" sz="quarter" idx="12"/>
          </p:nvPr>
        </p:nvSpPr>
        <p:spPr/>
        <p:txBody>
          <a:bodyPr/>
          <a:lstStyle/>
          <a:p>
            <a:fld id="{189B8610-544B-401D-A9A8-148ABA45F4C4}" type="slidenum">
              <a:rPr lang="en-US" smtClean="0"/>
              <a:t>9</a:t>
            </a:fld>
            <a:endParaRPr lang="en-US"/>
          </a:p>
        </p:txBody>
      </p:sp>
    </p:spTree>
    <p:extLst>
      <p:ext uri="{BB962C8B-B14F-4D97-AF65-F5344CB8AC3E}">
        <p14:creationId xmlns:p14="http://schemas.microsoft.com/office/powerpoint/2010/main" val="777123109"/>
      </p:ext>
    </p:extLst>
  </p:cSld>
  <p:clrMapOvr>
    <a:masterClrMapping/>
  </p:clrMapOvr>
  <p:transition spd="slow" advTm="12000">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64c6d0-1ab6-42d4-9ad5-3958787b0fb1" xsi:nil="true"/>
    <lcf76f155ced4ddcb4097134ff3c332f xmlns="7873c2d3-f839-49e9-ad23-de2265ceb800">
      <Terms xmlns="http://schemas.microsoft.com/office/infopath/2007/PartnerControls"/>
    </lcf76f155ced4ddcb4097134ff3c332f>
    <SharedWithUsers xmlns="bd64c6d0-1ab6-42d4-9ad5-3958787b0fb1">
      <UserInfo>
        <DisplayName>Laura Herrera</DisplayName>
        <AccountId>1372</AccountId>
        <AccountType/>
      </UserInfo>
      <UserInfo>
        <DisplayName>Laura Hernandez</DisplayName>
        <AccountId>7365</AccountId>
        <AccountType/>
      </UserInfo>
      <UserInfo>
        <DisplayName>Edgar Gutierrez</DisplayName>
        <AccountId>4493</AccountId>
        <AccountType/>
      </UserInfo>
      <UserInfo>
        <DisplayName>Adrian Farran</DisplayName>
        <AccountId>3055</AccountId>
        <AccountType/>
      </UserInfo>
      <UserInfo>
        <DisplayName>Parker Wojciechowski</DisplayName>
        <AccountId>7970</AccountId>
        <AccountType/>
      </UserInfo>
      <UserInfo>
        <DisplayName>Eric Davidian</DisplayName>
        <AccountId>3369</AccountId>
        <AccountType/>
      </UserInfo>
      <UserInfo>
        <DisplayName>Alma Galvan</DisplayName>
        <AccountId>13109</AccountId>
        <AccountType/>
      </UserInfo>
      <UserInfo>
        <DisplayName>Nora Casillas</DisplayName>
        <AccountId>136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D0E61-741F-485E-9A4A-9DCFFE4FA28A}">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B831F4-90ED-409A-8A9D-FD11FA626F09}">
  <ds:schemaRefs>
    <ds:schemaRef ds:uri="7873c2d3-f839-49e9-ad23-de2265ceb800"/>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bd64c6d0-1ab6-42d4-9ad5-3958787b0fb1"/>
    <ds:schemaRef ds:uri="http://purl.org/dc/terms/"/>
  </ds:schemaRefs>
</ds:datastoreItem>
</file>

<file path=customXml/itemProps3.xml><?xml version="1.0" encoding="utf-8"?>
<ds:datastoreItem xmlns:ds="http://schemas.openxmlformats.org/officeDocument/2006/customXml" ds:itemID="{18155BCF-ED71-4BE2-B5C8-75259EB400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3605</Words>
  <Application>Microsoft Office PowerPoint</Application>
  <PresentationFormat>Widescreen</PresentationFormat>
  <Paragraphs>465</Paragraphs>
  <Slides>36</Slides>
  <Notes>5</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Office Theme</vt:lpstr>
      <vt:lpstr>PowerPoint Presentation</vt:lpstr>
      <vt:lpstr>Balanced scorecard slide 5</vt:lpstr>
      <vt:lpstr>PowerPoint Presentation</vt:lpstr>
      <vt:lpstr>Project Types &amp; Subtypes</vt:lpstr>
      <vt:lpstr>TYPE: ACTIVE TRANSPORTATION   SUBTYPE: Bicycle Route &amp; Facilities</vt:lpstr>
      <vt:lpstr>TYPE: ACTIVE TRANSPORTATION / TDM   SUBTYPE: Pedestrian &amp; First/Last Mile (FLM) </vt:lpstr>
      <vt:lpstr>TYPE: ACTIVE TRANSPORTATION / TDM   SUBTYPE: Safety &amp; Amenities</vt:lpstr>
      <vt:lpstr>PowerPoint Presentation</vt:lpstr>
      <vt:lpstr>PowerPoint Presentation</vt:lpstr>
      <vt:lpstr>Project Types &amp; Subtypes</vt:lpstr>
      <vt:lpstr>TYPE: ARTERIAL ROADWAYS/COMPLETE STREETS   SUBTYPE: Complete Streets</vt:lpstr>
      <vt:lpstr>TYPE: ARTERIAL ROADWAYS/ COMPLETE STREETS   SUBTYPE: TSM / ITS</vt:lpstr>
      <vt:lpstr>TYPE: ARTERIAL ROADWAYS/COMPLETE STREETS   SUBTYPE: Traffic Calming</vt:lpstr>
      <vt:lpstr>TYPE: ARTERIAL ROADWAYS/ COMPLETE STREETS   SUBTYPE: General Local / Regional Roadway</vt:lpstr>
      <vt:lpstr>PowerPoint Presentation</vt:lpstr>
      <vt:lpstr>Project Types &amp; Subtypes</vt:lpstr>
      <vt:lpstr>TYPE: COMMUNITY PROGRAMS   SUBTYPE: Air Quality / Community Health</vt:lpstr>
      <vt:lpstr>TYPE: COMMUNITY PROGRAMS   SUBTYPE: Environment</vt:lpstr>
      <vt:lpstr>TYPE: COMMUNITY PROGRAMS   SUBTYPE: Housing Stabilization / Land Use</vt:lpstr>
      <vt:lpstr>TYPE: COMMUNITY PROGRAMS   SUBTYPE: Job Creation / Work Opportunities  </vt:lpstr>
      <vt:lpstr>PowerPoint Presentation</vt:lpstr>
      <vt:lpstr>Project Types &amp; Subtypes</vt:lpstr>
      <vt:lpstr>PowerPoint Presentation</vt:lpstr>
      <vt:lpstr>PowerPoint Presentation</vt:lpstr>
      <vt:lpstr>PowerPoint Presentation</vt:lpstr>
      <vt:lpstr>Project Types</vt:lpstr>
      <vt:lpstr>TYPE: GOODS MOVEMENT   SUBTYPE: Truck Program/ITS  </vt:lpstr>
      <vt:lpstr>TYPE: GOODS MOVEMENT   SUBTYPE: Freight Rail, Goods Movement, TDM  </vt:lpstr>
      <vt:lpstr>TYPE: GOODS MOVEMENT   SUBTYPE: Ports  </vt:lpstr>
      <vt:lpstr>PowerPoint Presentation</vt:lpstr>
      <vt:lpstr>Project Types</vt:lpstr>
      <vt:lpstr>PowerPoint Presentation</vt:lpstr>
      <vt:lpstr>PowerPoint Presentation</vt:lpstr>
      <vt:lpstr>PowerPoint Presentation</vt:lpstr>
      <vt:lpstr>PowerPoint Presentation</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Edgar Gutierrez</cp:lastModifiedBy>
  <cp:revision>4</cp:revision>
  <dcterms:created xsi:type="dcterms:W3CDTF">2023-12-20T22:47:34Z</dcterms:created>
  <dcterms:modified xsi:type="dcterms:W3CDTF">2024-03-13T17:19:13Z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MediaServiceImageTags">
    <vt:lpwstr/>
  </property>
</Properties>
</file>