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FE661E_43EEC543.xml" ContentType="application/vnd.ms-powerpoint.comments+xml"/>
  <Override PartName="/ppt/notesSlides/notesSlide4.xml" ContentType="application/vnd.openxmlformats-officedocument.presentationml.notesSlide+xml"/>
  <Override PartName="/ppt/comments/modernComment_7FFE66E5_97AA577B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FE6620_EF3D5A14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4"/>
  </p:sldMasterIdLst>
  <p:notesMasterIdLst>
    <p:notesMasterId r:id="rId20"/>
  </p:notesMasterIdLst>
  <p:sldIdLst>
    <p:sldId id="2147378516" r:id="rId5"/>
    <p:sldId id="4869" r:id="rId6"/>
    <p:sldId id="2147378718" r:id="rId7"/>
    <p:sldId id="2147378917" r:id="rId8"/>
    <p:sldId id="2147378735" r:id="rId9"/>
    <p:sldId id="2147378408" r:id="rId10"/>
    <p:sldId id="2147378412" r:id="rId11"/>
    <p:sldId id="4865" r:id="rId12"/>
    <p:sldId id="4866" r:id="rId13"/>
    <p:sldId id="2147378749" r:id="rId14"/>
    <p:sldId id="2147378720" r:id="rId15"/>
    <p:sldId id="2147378919" r:id="rId16"/>
    <p:sldId id="2147378918" r:id="rId17"/>
    <p:sldId id="2147378920" r:id="rId18"/>
    <p:sldId id="21473784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42D255-65D2-E4C8-41AC-D8AD4899071E}" name="Robert Calix" initials="RC" userId="S::calstrategicmgmt_gmail.com#ext#@arellanoassociates.onmicrosoft.com::fd5cb305-9b86-4c60-bec8-d445d0a57d17" providerId="AD"/>
  <p188:author id="{4DBF4B62-85B8-A788-BEB8-5E8E868C30C0}" name="Chaves, Ernesto" initials="CE" userId="S::chavese@metro.net::cb22a1c1-b2c6-4602-928a-180009272d68" providerId="AD"/>
  <p188:author id="{0F47EE71-15E6-CD0B-8726-B91FF2AAD6DB}" name="Cano, Michael" initials="CM" userId="S::canom_metro.net#ext#@arellanoassociates.onmicrosoft.com::de7a47bb-dc3c-4eb5-98ae-16ddd52cf860" providerId="AD"/>
  <p188:author id="{98F4A397-6380-951A-76D2-0EA4DF039B8B}" name="Laura Hernandez" initials="LH" userId="S::lhernandez@arellanoassociates.com::88640c5b-9a57-47b2-a1fd-b6bc70e54590" providerId="AD"/>
  <p188:author id="{C11445A8-87BC-0825-92DA-64CA58F427EE}" name="Guest User" initials="GU" userId="S::urn:spo:anon#4356d2840875555dfcda18e8baaa8ae57efac350e251c0b12f00d54565e01d71::" providerId="AD"/>
  <p188:author id="{9CA7AECE-E17D-00D4-E836-F33F44589520}" name="Laura Hernandez" initials="LH" userId="S::LHernandez@arellanoassociates.com::88640c5b-9a57-47b2-a1fd-b6bc70e54590" providerId="AD"/>
  <p188:author id="{7748FCE8-E4C5-BCC1-1714-151A886CA52E}" name="Guest User" initials="GU" userId="S::urn:spo:anon#8c0b61e7de0bff38bf2b39550d87fa0ed2885051c0d50dcb1809a7a78110b4e4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F5C0C-8EB2-7490-5D0B-BBAF3215BD3A}" v="11" dt="2024-03-13T17:12:08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ernandez" userId="88640c5b-9a57-47b2-a1fd-b6bc70e54590" providerId="ADAL" clId="{88A6E3E4-15B2-462B-802A-3711D117F0A6}"/>
    <pc:docChg chg="modSld">
      <pc:chgData name="Laura Hernandez" userId="88640c5b-9a57-47b2-a1fd-b6bc70e54590" providerId="ADAL" clId="{88A6E3E4-15B2-462B-802A-3711D117F0A6}" dt="2024-01-25T04:32:00.031" v="8" actId="1076"/>
      <pc:docMkLst>
        <pc:docMk/>
      </pc:docMkLst>
      <pc:sldChg chg="modSp mod">
        <pc:chgData name="Laura Hernandez" userId="88640c5b-9a57-47b2-a1fd-b6bc70e54590" providerId="ADAL" clId="{88A6E3E4-15B2-462B-802A-3711D117F0A6}" dt="2024-01-25T04:31:45.829" v="5" actId="1076"/>
        <pc:sldMkLst>
          <pc:docMk/>
          <pc:sldMk cId="3128346617" sldId="4865"/>
        </pc:sldMkLst>
        <pc:picChg chg="mod modCrop">
          <ac:chgData name="Laura Hernandez" userId="88640c5b-9a57-47b2-a1fd-b6bc70e54590" providerId="ADAL" clId="{88A6E3E4-15B2-462B-802A-3711D117F0A6}" dt="2024-01-25T04:31:45.829" v="5" actId="1076"/>
          <ac:picMkLst>
            <pc:docMk/>
            <pc:sldMk cId="3128346617" sldId="4865"/>
            <ac:picMk id="7" creationId="{DDD96D84-70DD-9183-0A57-D185D0737A88}"/>
          </ac:picMkLst>
        </pc:picChg>
      </pc:sldChg>
      <pc:sldChg chg="modSp mod">
        <pc:chgData name="Laura Hernandez" userId="88640c5b-9a57-47b2-a1fd-b6bc70e54590" providerId="ADAL" clId="{88A6E3E4-15B2-462B-802A-3711D117F0A6}" dt="2024-01-25T04:32:00.031" v="8" actId="1076"/>
        <pc:sldMkLst>
          <pc:docMk/>
          <pc:sldMk cId="1268543089" sldId="2147378749"/>
        </pc:sldMkLst>
        <pc:spChg chg="mod">
          <ac:chgData name="Laura Hernandez" userId="88640c5b-9a57-47b2-a1fd-b6bc70e54590" providerId="ADAL" clId="{88A6E3E4-15B2-462B-802A-3711D117F0A6}" dt="2024-01-25T04:32:00.031" v="8" actId="1076"/>
          <ac:spMkLst>
            <pc:docMk/>
            <pc:sldMk cId="1268543089" sldId="2147378749"/>
            <ac:spMk id="10" creationId="{5CD9698A-EF04-85C3-5C2B-97576ECB5943}"/>
          </ac:spMkLst>
        </pc:spChg>
      </pc:sldChg>
    </pc:docChg>
  </pc:docChgLst>
  <pc:docChgLst>
    <pc:chgData name="Adrian Farran" userId="S::afarran@arellanoassociates.com::ab5911f8-6e38-41a0-80c2-a50a1e182352" providerId="AD" clId="Web-{4E7F1D67-FAB3-F7D4-D706-AFB7DF8789FF}"/>
    <pc:docChg chg="modSld">
      <pc:chgData name="Adrian Farran" userId="S::afarran@arellanoassociates.com::ab5911f8-6e38-41a0-80c2-a50a1e182352" providerId="AD" clId="Web-{4E7F1D67-FAB3-F7D4-D706-AFB7DF8789FF}" dt="2024-02-01T17:47:58.412" v="4" actId="1076"/>
      <pc:docMkLst>
        <pc:docMk/>
      </pc:docMkLst>
      <pc:sldChg chg="modSp">
        <pc:chgData name="Adrian Farran" userId="S::afarran@arellanoassociates.com::ab5911f8-6e38-41a0-80c2-a50a1e182352" providerId="AD" clId="Web-{4E7F1D67-FAB3-F7D4-D706-AFB7DF8789FF}" dt="2024-02-01T17:47:42.740" v="1" actId="1076"/>
        <pc:sldMkLst>
          <pc:docMk/>
          <pc:sldMk cId="2909364081" sldId="2147378732"/>
        </pc:sldMkLst>
        <pc:picChg chg="mod">
          <ac:chgData name="Adrian Farran" userId="S::afarran@arellanoassociates.com::ab5911f8-6e38-41a0-80c2-a50a1e182352" providerId="AD" clId="Web-{4E7F1D67-FAB3-F7D4-D706-AFB7DF8789FF}" dt="2024-02-01T17:47:42.740" v="1" actId="1076"/>
          <ac:picMkLst>
            <pc:docMk/>
            <pc:sldMk cId="2909364081" sldId="2147378732"/>
            <ac:picMk id="4" creationId="{ACEFE034-D749-6150-8F63-7967355286AB}"/>
          </ac:picMkLst>
        </pc:picChg>
      </pc:sldChg>
      <pc:sldChg chg="modSp">
        <pc:chgData name="Adrian Farran" userId="S::afarran@arellanoassociates.com::ab5911f8-6e38-41a0-80c2-a50a1e182352" providerId="AD" clId="Web-{4E7F1D67-FAB3-F7D4-D706-AFB7DF8789FF}" dt="2024-02-01T17:47:58.412" v="4" actId="1076"/>
        <pc:sldMkLst>
          <pc:docMk/>
          <pc:sldMk cId="3753796158" sldId="2147378745"/>
        </pc:sldMkLst>
        <pc:picChg chg="mod">
          <ac:chgData name="Adrian Farran" userId="S::afarran@arellanoassociates.com::ab5911f8-6e38-41a0-80c2-a50a1e182352" providerId="AD" clId="Web-{4E7F1D67-FAB3-F7D4-D706-AFB7DF8789FF}" dt="2024-02-01T17:47:53.021" v="2" actId="1076"/>
          <ac:picMkLst>
            <pc:docMk/>
            <pc:sldMk cId="3753796158" sldId="2147378745"/>
            <ac:picMk id="19" creationId="{E12B0BC4-D2B1-5E5D-E5A4-FB4AB7A9FF1C}"/>
          </ac:picMkLst>
        </pc:picChg>
        <pc:picChg chg="mod">
          <ac:chgData name="Adrian Farran" userId="S::afarran@arellanoassociates.com::ab5911f8-6e38-41a0-80c2-a50a1e182352" providerId="AD" clId="Web-{4E7F1D67-FAB3-F7D4-D706-AFB7DF8789FF}" dt="2024-02-01T17:47:58.412" v="4" actId="1076"/>
          <ac:picMkLst>
            <pc:docMk/>
            <pc:sldMk cId="3753796158" sldId="2147378745"/>
            <ac:picMk id="29" creationId="{58383C63-7D40-95B2-0E89-1BCB2491C084}"/>
          </ac:picMkLst>
        </pc:picChg>
      </pc:sldChg>
    </pc:docChg>
  </pc:docChgLst>
  <pc:docChgLst>
    <pc:chgData name="Parker Wojciechowski" userId="S::pwojciechowski@arellanoassociates.com::0ee85f19-1133-4b1e-9b12-402fd72a6075" providerId="AD" clId="Web-{2193337C-F7A6-47E1-86DD-6FD66B63D158}"/>
    <pc:docChg chg="addSld delSld modSld sldOrd addMainMaster modMainMaster">
      <pc:chgData name="Parker Wojciechowski" userId="S::pwojciechowski@arellanoassociates.com::0ee85f19-1133-4b1e-9b12-402fd72a6075" providerId="AD" clId="Web-{2193337C-F7A6-47E1-86DD-6FD66B63D158}" dt="2023-12-20T22:24:49.591" v="30"/>
      <pc:docMkLst>
        <pc:docMk/>
      </pc:docMkLst>
      <pc:sldChg chg="delSp modSp ord">
        <pc:chgData name="Parker Wojciechowski" userId="S::pwojciechowski@arellanoassociates.com::0ee85f19-1133-4b1e-9b12-402fd72a6075" providerId="AD" clId="Web-{2193337C-F7A6-47E1-86DD-6FD66B63D158}" dt="2023-12-20T22:23:46.480" v="18"/>
        <pc:sldMkLst>
          <pc:docMk/>
          <pc:sldMk cId="109857222" sldId="256"/>
        </pc:sldMkLst>
        <pc:spChg chg="mod">
          <ac:chgData name="Parker Wojciechowski" userId="S::pwojciechowski@arellanoassociates.com::0ee85f19-1133-4b1e-9b12-402fd72a6075" providerId="AD" clId="Web-{2193337C-F7A6-47E1-86DD-6FD66B63D158}" dt="2023-12-20T22:19:24.221" v="6" actId="1076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Parker Wojciechowski" userId="S::pwojciechowski@arellanoassociates.com::0ee85f19-1133-4b1e-9b12-402fd72a6075" providerId="AD" clId="Web-{2193337C-F7A6-47E1-86DD-6FD66B63D158}" dt="2023-12-20T22:19:13.111" v="5"/>
          <ac:spMkLst>
            <pc:docMk/>
            <pc:sldMk cId="109857222" sldId="256"/>
            <ac:spMk id="3" creationId="{00000000-0000-0000-0000-000000000000}"/>
          </ac:spMkLst>
        </pc:spChg>
      </pc:sldChg>
      <pc:sldChg chg="add del">
        <pc:chgData name="Parker Wojciechowski" userId="S::pwojciechowski@arellanoassociates.com::0ee85f19-1133-4b1e-9b12-402fd72a6075" providerId="AD" clId="Web-{2193337C-F7A6-47E1-86DD-6FD66B63D158}" dt="2023-12-20T22:23:40.323" v="16"/>
        <pc:sldMkLst>
          <pc:docMk/>
          <pc:sldMk cId="3239716621" sldId="271"/>
        </pc:sldMkLst>
      </pc:sldChg>
      <pc:sldChg chg="add del">
        <pc:chgData name="Parker Wojciechowski" userId="S::pwojciechowski@arellanoassociates.com::0ee85f19-1133-4b1e-9b12-402fd72a6075" providerId="AD" clId="Web-{2193337C-F7A6-47E1-86DD-6FD66B63D158}" dt="2023-12-20T22:23:40.370" v="17"/>
        <pc:sldMkLst>
          <pc:docMk/>
          <pc:sldMk cId="2547702357" sldId="292"/>
        </pc:sldMkLst>
      </pc:sldChg>
      <pc:sldChg chg="add del">
        <pc:chgData name="Parker Wojciechowski" userId="S::pwojciechowski@arellanoassociates.com::0ee85f19-1133-4b1e-9b12-402fd72a6075" providerId="AD" clId="Web-{2193337C-F7A6-47E1-86DD-6FD66B63D158}" dt="2023-12-20T22:24:18.340" v="23"/>
        <pc:sldMkLst>
          <pc:docMk/>
          <pc:sldMk cId="2040609496" sldId="4788"/>
        </pc:sldMkLst>
      </pc:sldChg>
      <pc:sldChg chg="add del">
        <pc:chgData name="Parker Wojciechowski" userId="S::pwojciechowski@arellanoassociates.com::0ee85f19-1133-4b1e-9b12-402fd72a6075" providerId="AD" clId="Web-{2193337C-F7A6-47E1-86DD-6FD66B63D158}" dt="2023-12-20T22:24:18.340" v="24"/>
        <pc:sldMkLst>
          <pc:docMk/>
          <pc:sldMk cId="2728112365" sldId="4816"/>
        </pc:sldMkLst>
      </pc:sldChg>
      <pc:sldChg chg="add">
        <pc:chgData name="Parker Wojciechowski" userId="S::pwojciechowski@arellanoassociates.com::0ee85f19-1133-4b1e-9b12-402fd72a6075" providerId="AD" clId="Web-{2193337C-F7A6-47E1-86DD-6FD66B63D158}" dt="2023-12-20T22:18:43.110" v="2"/>
        <pc:sldMkLst>
          <pc:docMk/>
          <pc:sldMk cId="2953602617" sldId="4858"/>
        </pc:sldMkLst>
      </pc:sldChg>
      <pc:sldChg chg="modSp add ord replId">
        <pc:chgData name="Parker Wojciechowski" userId="S::pwojciechowski@arellanoassociates.com::0ee85f19-1133-4b1e-9b12-402fd72a6075" providerId="AD" clId="Web-{2193337C-F7A6-47E1-86DD-6FD66B63D158}" dt="2023-12-20T22:24:04.230" v="22" actId="20577"/>
        <pc:sldMkLst>
          <pc:docMk/>
          <pc:sldMk cId="3518164985" sldId="4859"/>
        </pc:sldMkLst>
        <pc:spChg chg="mod">
          <ac:chgData name="Parker Wojciechowski" userId="S::pwojciechowski@arellanoassociates.com::0ee85f19-1133-4b1e-9b12-402fd72a6075" providerId="AD" clId="Web-{2193337C-F7A6-47E1-86DD-6FD66B63D158}" dt="2023-12-20T22:24:04.230" v="22" actId="20577"/>
          <ac:spMkLst>
            <pc:docMk/>
            <pc:sldMk cId="3518164985" sldId="4859"/>
            <ac:spMk id="2" creationId="{BF2D6239-1857-A1AA-3AA0-773EF70D0D02}"/>
          </ac:spMkLst>
        </pc:spChg>
      </pc:sldChg>
      <pc:sldChg chg="add del">
        <pc:chgData name="Parker Wojciechowski" userId="S::pwojciechowski@arellanoassociates.com::0ee85f19-1133-4b1e-9b12-402fd72a6075" providerId="AD" clId="Web-{2193337C-F7A6-47E1-86DD-6FD66B63D158}" dt="2023-12-20T22:24:49.528" v="29"/>
        <pc:sldMkLst>
          <pc:docMk/>
          <pc:sldMk cId="2040609496" sldId="4860"/>
        </pc:sldMkLst>
      </pc:sldChg>
      <pc:sldChg chg="add del">
        <pc:chgData name="Parker Wojciechowski" userId="S::pwojciechowski@arellanoassociates.com::0ee85f19-1133-4b1e-9b12-402fd72a6075" providerId="AD" clId="Web-{2193337C-F7A6-47E1-86DD-6FD66B63D158}" dt="2023-12-20T22:24:49.591" v="30"/>
        <pc:sldMkLst>
          <pc:docMk/>
          <pc:sldMk cId="2728112365" sldId="4861"/>
        </pc:sldMkLst>
      </pc:sldChg>
      <pc:sldMasterChg chg="addSldLayout modSldLayout">
        <pc:chgData name="Parker Wojciechowski" userId="S::pwojciechowski@arellanoassociates.com::0ee85f19-1133-4b1e-9b12-402fd72a6075" providerId="AD" clId="Web-{2193337C-F7A6-47E1-86DD-6FD66B63D158}" dt="2023-12-20T22:24:49.528" v="29"/>
        <pc:sldMasterMkLst>
          <pc:docMk/>
          <pc:sldMasterMk cId="2460954070" sldId="2147483660"/>
        </pc:sldMasterMkLst>
        <pc:sldLayoutChg chg="add">
          <pc:chgData name="Parker Wojciechowski" userId="S::pwojciechowski@arellanoassociates.com::0ee85f19-1133-4b1e-9b12-402fd72a6075" providerId="AD" clId="Web-{2193337C-F7A6-47E1-86DD-6FD66B63D158}" dt="2023-12-20T22:18:43.110" v="2"/>
          <pc:sldLayoutMkLst>
            <pc:docMk/>
            <pc:sldMasterMk cId="2460954070" sldId="2147483660"/>
            <pc:sldLayoutMk cId="4186666012" sldId="2147483672"/>
          </pc:sldLayoutMkLst>
        </pc:sldLayoutChg>
        <pc:sldLayoutChg chg="replId">
          <pc:chgData name="Parker Wojciechowski" userId="S::pwojciechowski@arellanoassociates.com::0ee85f19-1133-4b1e-9b12-402fd72a6075" providerId="AD" clId="Web-{2193337C-F7A6-47E1-86DD-6FD66B63D158}" dt="2023-12-20T22:24:49.528" v="29"/>
          <pc:sldLayoutMkLst>
            <pc:docMk/>
            <pc:sldMasterMk cId="2460954070" sldId="2147483660"/>
            <pc:sldLayoutMk cId="3171841454" sldId="2147483932"/>
          </pc:sldLayoutMkLst>
        </pc:sldLayoutChg>
        <pc:sldLayoutChg chg="replI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2460954070" sldId="2147483660"/>
            <pc:sldLayoutMk cId="3146388984" sldId="2147483943"/>
          </pc:sldLayoutMkLst>
        </pc:sldLayoutChg>
        <pc:sldLayoutChg chg="replI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2460954070" sldId="2147483660"/>
            <pc:sldLayoutMk cId="1718958274" sldId="2147483945"/>
          </pc:sldLayoutMkLst>
        </pc:sldLayoutChg>
        <pc:sldLayoutChg chg="replI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2460954070" sldId="2147483660"/>
            <pc:sldLayoutMk cId="3479445657" sldId="2147483946"/>
          </pc:sldLayoutMkLst>
        </pc:sldLayoutChg>
      </pc:sldMasterChg>
      <pc:sldMasterChg chg="add addSldLayout">
        <pc:chgData name="Parker Wojciechowski" userId="S::pwojciechowski@arellanoassociates.com::0ee85f19-1133-4b1e-9b12-402fd72a6075" providerId="AD" clId="Web-{2193337C-F7A6-47E1-86DD-6FD66B63D158}" dt="2023-12-20T22:24:49.528" v="29"/>
        <pc:sldMasterMkLst>
          <pc:docMk/>
          <pc:sldMasterMk cId="1960509301" sldId="2147483935"/>
        </pc:sldMasterMkLst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1565596991" sldId="2147483671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3238805010" sldId="2147483674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4:49.528" v="29"/>
          <pc:sldLayoutMkLst>
            <pc:docMk/>
            <pc:sldMasterMk cId="1960509301" sldId="2147483935"/>
            <pc:sldLayoutMk cId="1318475322" sldId="2147483698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4:49.528" v="29"/>
          <pc:sldLayoutMkLst>
            <pc:docMk/>
            <pc:sldMasterMk cId="1960509301" sldId="2147483935"/>
            <pc:sldLayoutMk cId="1785838962" sldId="2147483716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2541908232" sldId="2147483936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4021102691" sldId="2147483937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3436860365" sldId="2147483939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955155662" sldId="2147483940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2451430112" sldId="2147483941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3:40.323" v="16"/>
          <pc:sldLayoutMkLst>
            <pc:docMk/>
            <pc:sldMasterMk cId="1960509301" sldId="2147483935"/>
            <pc:sldLayoutMk cId="726295518" sldId="2147483942"/>
          </pc:sldLayoutMkLst>
        </pc:sldLayoutChg>
        <pc:sldLayoutChg chg="add">
          <pc:chgData name="Parker Wojciechowski" userId="S::pwojciechowski@arellanoassociates.com::0ee85f19-1133-4b1e-9b12-402fd72a6075" providerId="AD" clId="Web-{2193337C-F7A6-47E1-86DD-6FD66B63D158}" dt="2023-12-20T22:24:49.528" v="29"/>
          <pc:sldLayoutMkLst>
            <pc:docMk/>
            <pc:sldMasterMk cId="1960509301" sldId="2147483935"/>
            <pc:sldLayoutMk cId="1167165105" sldId="2147483944"/>
          </pc:sldLayoutMkLst>
        </pc:sldLayoutChg>
      </pc:sldMasterChg>
    </pc:docChg>
  </pc:docChgLst>
  <pc:docChgLst>
    <pc:chgData name="Laura Herrera" userId="S::lherrera@arellanoassociates.com::7233b418-a6bf-4e3e-82a3-3ffa5e6b93df" providerId="AD" clId="Web-{4912C2D8-3197-8BA3-8B58-95CB5A035895}"/>
    <pc:docChg chg="addSld delSld modSld">
      <pc:chgData name="Laura Herrera" userId="S::lherrera@arellanoassociates.com::7233b418-a6bf-4e3e-82a3-3ffa5e6b93df" providerId="AD" clId="Web-{4912C2D8-3197-8BA3-8B58-95CB5A035895}" dt="2024-02-01T17:35:15.900" v="13" actId="20577"/>
      <pc:docMkLst>
        <pc:docMk/>
      </pc:docMkLst>
      <pc:sldChg chg="modSp">
        <pc:chgData name="Laura Herrera" userId="S::lherrera@arellanoassociates.com::7233b418-a6bf-4e3e-82a3-3ffa5e6b93df" providerId="AD" clId="Web-{4912C2D8-3197-8BA3-8B58-95CB5A035895}" dt="2024-02-01T17:33:18.116" v="3" actId="14100"/>
        <pc:sldMkLst>
          <pc:docMk/>
          <pc:sldMk cId="3384648484" sldId="4869"/>
        </pc:sldMkLst>
        <pc:spChg chg="mod">
          <ac:chgData name="Laura Herrera" userId="S::lherrera@arellanoassociates.com::7233b418-a6bf-4e3e-82a3-3ffa5e6b93df" providerId="AD" clId="Web-{4912C2D8-3197-8BA3-8B58-95CB5A035895}" dt="2024-02-01T17:33:18.116" v="3" actId="14100"/>
          <ac:spMkLst>
            <pc:docMk/>
            <pc:sldMk cId="3384648484" sldId="4869"/>
            <ac:spMk id="2" creationId="{EC8B8C7F-F889-43B5-BD9F-C5ECBCE85874}"/>
          </ac:spMkLst>
        </pc:spChg>
      </pc:sldChg>
      <pc:sldChg chg="add del">
        <pc:chgData name="Laura Herrera" userId="S::lherrera@arellanoassociates.com::7233b418-a6bf-4e3e-82a3-3ffa5e6b93df" providerId="AD" clId="Web-{4912C2D8-3197-8BA3-8B58-95CB5A035895}" dt="2024-02-01T17:34:38.071" v="9"/>
        <pc:sldMkLst>
          <pc:docMk/>
          <pc:sldMk cId="1148678083" sldId="2147378717"/>
        </pc:sldMkLst>
      </pc:sldChg>
      <pc:sldChg chg="modSp">
        <pc:chgData name="Laura Herrera" userId="S::lherrera@arellanoassociates.com::7233b418-a6bf-4e3e-82a3-3ffa5e6b93df" providerId="AD" clId="Web-{4912C2D8-3197-8BA3-8B58-95CB5A035895}" dt="2024-02-01T17:35:15.900" v="13" actId="20577"/>
        <pc:sldMkLst>
          <pc:docMk/>
          <pc:sldMk cId="2909364081" sldId="2147378732"/>
        </pc:sldMkLst>
        <pc:spChg chg="mod">
          <ac:chgData name="Laura Herrera" userId="S::lherrera@arellanoassociates.com::7233b418-a6bf-4e3e-82a3-3ffa5e6b93df" providerId="AD" clId="Web-{4912C2D8-3197-8BA3-8B58-95CB5A035895}" dt="2024-02-01T17:35:15.900" v="13" actId="20577"/>
          <ac:spMkLst>
            <pc:docMk/>
            <pc:sldMk cId="2909364081" sldId="2147378732"/>
            <ac:spMk id="3" creationId="{F9055316-EA94-7777-5106-FC14B9C79A46}"/>
          </ac:spMkLst>
        </pc:spChg>
      </pc:sldChg>
      <pc:sldChg chg="modSp">
        <pc:chgData name="Laura Herrera" userId="S::lherrera@arellanoassociates.com::7233b418-a6bf-4e3e-82a3-3ffa5e6b93df" providerId="AD" clId="Web-{4912C2D8-3197-8BA3-8B58-95CB5A035895}" dt="2024-02-01T17:34:59.899" v="11" actId="20577"/>
        <pc:sldMkLst>
          <pc:docMk/>
          <pc:sldMk cId="3753796158" sldId="2147378745"/>
        </pc:sldMkLst>
        <pc:spChg chg="mod">
          <ac:chgData name="Laura Herrera" userId="S::lherrera@arellanoassociates.com::7233b418-a6bf-4e3e-82a3-3ffa5e6b93df" providerId="AD" clId="Web-{4912C2D8-3197-8BA3-8B58-95CB5A035895}" dt="2024-02-01T17:34:59.899" v="11" actId="20577"/>
          <ac:spMkLst>
            <pc:docMk/>
            <pc:sldMk cId="3753796158" sldId="2147378745"/>
            <ac:spMk id="48" creationId="{EFC0C011-DF3D-D846-E101-40B404FACBA4}"/>
          </ac:spMkLst>
        </pc:spChg>
      </pc:sldChg>
      <pc:sldChg chg="add">
        <pc:chgData name="Laura Herrera" userId="S::lherrera@arellanoassociates.com::7233b418-a6bf-4e3e-82a3-3ffa5e6b93df" providerId="AD" clId="Web-{4912C2D8-3197-8BA3-8B58-95CB5A035895}" dt="2024-02-01T17:33:37.413" v="4"/>
        <pc:sldMkLst>
          <pc:docMk/>
          <pc:sldMk cId="1435764615" sldId="2147378750"/>
        </pc:sldMkLst>
      </pc:sldChg>
    </pc:docChg>
  </pc:docChgLst>
  <pc:docChgLst>
    <pc:chgData name="Laura Herrera" userId="S::lherrera@arellanoassociates.com::7233b418-a6bf-4e3e-82a3-3ffa5e6b93df" providerId="AD" clId="Web-{EEF600C2-7E11-A1F0-C281-38A13DC994B3}"/>
    <pc:docChg chg="addSld delSld">
      <pc:chgData name="Laura Herrera" userId="S::lherrera@arellanoassociates.com::7233b418-a6bf-4e3e-82a3-3ffa5e6b93df" providerId="AD" clId="Web-{EEF600C2-7E11-A1F0-C281-38A13DC994B3}" dt="2024-02-01T19:37:45.753" v="1"/>
      <pc:docMkLst>
        <pc:docMk/>
      </pc:docMkLst>
      <pc:sldChg chg="del">
        <pc:chgData name="Laura Herrera" userId="S::lherrera@arellanoassociates.com::7233b418-a6bf-4e3e-82a3-3ffa5e6b93df" providerId="AD" clId="Web-{EEF600C2-7E11-A1F0-C281-38A13DC994B3}" dt="2024-02-01T19:37:45.753" v="1"/>
        <pc:sldMkLst>
          <pc:docMk/>
          <pc:sldMk cId="1435764615" sldId="2147378750"/>
        </pc:sldMkLst>
      </pc:sldChg>
      <pc:sldChg chg="add">
        <pc:chgData name="Laura Herrera" userId="S::lherrera@arellanoassociates.com::7233b418-a6bf-4e3e-82a3-3ffa5e6b93df" providerId="AD" clId="Web-{EEF600C2-7E11-A1F0-C281-38A13DC994B3}" dt="2024-02-01T19:37:38.659" v="0"/>
        <pc:sldMkLst>
          <pc:docMk/>
          <pc:sldMk cId="2544523131" sldId="2147378917"/>
        </pc:sldMkLst>
      </pc:sldChg>
    </pc:docChg>
  </pc:docChgLst>
  <pc:docChgLst>
    <pc:chgData name="Parker Wojciechowski" userId="S::pwojciechowski@arellanoassociates.com::0ee85f19-1133-4b1e-9b12-402fd72a6075" providerId="AD" clId="Web-{CDB6D603-0B2C-3A0D-2FCD-D2A6C6D25B40}"/>
    <pc:docChg chg="addSld delSld modSld sldOrd addMainMaster modMainMaster">
      <pc:chgData name="Parker Wojciechowski" userId="S::pwojciechowski@arellanoassociates.com::0ee85f19-1133-4b1e-9b12-402fd72a6075" providerId="AD" clId="Web-{CDB6D603-0B2C-3A0D-2FCD-D2A6C6D25B40}" dt="2023-12-28T21:45:55.830" v="51"/>
      <pc:docMkLst>
        <pc:docMk/>
      </pc:docMkLst>
      <pc:sldChg chg="del">
        <pc:chgData name="Parker Wojciechowski" userId="S::pwojciechowski@arellanoassociates.com::0ee85f19-1133-4b1e-9b12-402fd72a6075" providerId="AD" clId="Web-{CDB6D603-0B2C-3A0D-2FCD-D2A6C6D25B40}" dt="2023-12-28T21:40:06.994" v="38"/>
        <pc:sldMkLst>
          <pc:docMk/>
          <pc:sldMk cId="2547702357" sldId="292"/>
        </pc:sldMkLst>
      </pc:sldChg>
      <pc:sldChg chg="del">
        <pc:chgData name="Parker Wojciechowski" userId="S::pwojciechowski@arellanoassociates.com::0ee85f19-1133-4b1e-9b12-402fd72a6075" providerId="AD" clId="Web-{CDB6D603-0B2C-3A0D-2FCD-D2A6C6D25B40}" dt="2023-12-28T21:45:55.830" v="51"/>
        <pc:sldMkLst>
          <pc:docMk/>
          <pc:sldMk cId="2953602617" sldId="4858"/>
        </pc:sldMkLst>
      </pc:sldChg>
      <pc:sldChg chg="ord">
        <pc:chgData name="Parker Wojciechowski" userId="S::pwojciechowski@arellanoassociates.com::0ee85f19-1133-4b1e-9b12-402fd72a6075" providerId="AD" clId="Web-{CDB6D603-0B2C-3A0D-2FCD-D2A6C6D25B40}" dt="2023-12-28T21:38:17.486" v="12"/>
        <pc:sldMkLst>
          <pc:docMk/>
          <pc:sldMk cId="3518164985" sldId="4859"/>
        </pc:sldMkLst>
      </pc:sldChg>
      <pc:sldChg chg="del">
        <pc:chgData name="Parker Wojciechowski" userId="S::pwojciechowski@arellanoassociates.com::0ee85f19-1133-4b1e-9b12-402fd72a6075" providerId="AD" clId="Web-{CDB6D603-0B2C-3A0D-2FCD-D2A6C6D25B40}" dt="2023-12-28T21:41:23.718" v="40"/>
        <pc:sldMkLst>
          <pc:docMk/>
          <pc:sldMk cId="2864360911" sldId="4862"/>
        </pc:sldMkLst>
      </pc:sldChg>
      <pc:sldChg chg="del">
        <pc:chgData name="Parker Wojciechowski" userId="S::pwojciechowski@arellanoassociates.com::0ee85f19-1133-4b1e-9b12-402fd72a6075" providerId="AD" clId="Web-{CDB6D603-0B2C-3A0D-2FCD-D2A6C6D25B40}" dt="2023-12-28T21:41:22.624" v="39"/>
        <pc:sldMkLst>
          <pc:docMk/>
          <pc:sldMk cId="4006107555" sldId="4863"/>
        </pc:sldMkLst>
      </pc:sldChg>
      <pc:sldChg chg="new del">
        <pc:chgData name="Parker Wojciechowski" userId="S::pwojciechowski@arellanoassociates.com::0ee85f19-1133-4b1e-9b12-402fd72a6075" providerId="AD" clId="Web-{CDB6D603-0B2C-3A0D-2FCD-D2A6C6D25B40}" dt="2023-12-28T21:37:25.826" v="1"/>
        <pc:sldMkLst>
          <pc:docMk/>
          <pc:sldMk cId="1818917267" sldId="4864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7:43.015" v="2"/>
        <pc:sldMkLst>
          <pc:docMk/>
          <pc:sldMk cId="3049992046" sldId="4864"/>
        </pc:sldMkLst>
      </pc:sldChg>
      <pc:sldChg chg="modSp add">
        <pc:chgData name="Parker Wojciechowski" userId="S::pwojciechowski@arellanoassociates.com::0ee85f19-1133-4b1e-9b12-402fd72a6075" providerId="AD" clId="Web-{CDB6D603-0B2C-3A0D-2FCD-D2A6C6D25B40}" dt="2023-12-28T21:39:18.959" v="34" actId="1076"/>
        <pc:sldMkLst>
          <pc:docMk/>
          <pc:sldMk cId="3128346617" sldId="4865"/>
        </pc:sldMkLst>
        <pc:spChg chg="mod">
          <ac:chgData name="Parker Wojciechowski" userId="S::pwojciechowski@arellanoassociates.com::0ee85f19-1133-4b1e-9b12-402fd72a6075" providerId="AD" clId="Web-{CDB6D603-0B2C-3A0D-2FCD-D2A6C6D25B40}" dt="2023-12-28T21:39:18.959" v="34" actId="1076"/>
          <ac:spMkLst>
            <pc:docMk/>
            <pc:sldMk cId="3128346617" sldId="4865"/>
            <ac:spMk id="4" creationId="{2E7B5BDE-1026-52D3-7722-407FDD7F4010}"/>
          </ac:spMkLst>
        </pc:spChg>
        <pc:picChg chg="mod modCrop">
          <ac:chgData name="Parker Wojciechowski" userId="S::pwojciechowski@arellanoassociates.com::0ee85f19-1133-4b1e-9b12-402fd72a6075" providerId="AD" clId="Web-{CDB6D603-0B2C-3A0D-2FCD-D2A6C6D25B40}" dt="2023-12-28T21:38:49.770" v="14"/>
          <ac:picMkLst>
            <pc:docMk/>
            <pc:sldMk cId="3128346617" sldId="4865"/>
            <ac:picMk id="7" creationId="{DDD96D84-70DD-9183-0A57-D185D0737A88}"/>
          </ac:picMkLst>
        </pc:picChg>
      </pc:sldChg>
      <pc:sldChg chg="add del">
        <pc:chgData name="Parker Wojciechowski" userId="S::pwojciechowski@arellanoassociates.com::0ee85f19-1133-4b1e-9b12-402fd72a6075" providerId="AD" clId="Web-{CDB6D603-0B2C-3A0D-2FCD-D2A6C6D25B40}" dt="2023-12-28T21:38:00.844" v="6"/>
        <pc:sldMkLst>
          <pc:docMk/>
          <pc:sldMk cId="3981092069" sldId="4865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8:12.533" v="8"/>
        <pc:sldMkLst>
          <pc:docMk/>
          <pc:sldMk cId="372890909" sldId="4866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8:12.939" v="9"/>
        <pc:sldMkLst>
          <pc:docMk/>
          <pc:sldMk cId="4054555386" sldId="4867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8:13.392" v="10"/>
        <pc:sldMkLst>
          <pc:docMk/>
          <pc:sldMk cId="1605763176" sldId="4868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8:13.548" v="11"/>
        <pc:sldMkLst>
          <pc:docMk/>
          <pc:sldMk cId="3384648484" sldId="4869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9:36.898" v="35"/>
        <pc:sldMkLst>
          <pc:docMk/>
          <pc:sldMk cId="4015371680" sldId="4870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9:45.742" v="36"/>
        <pc:sldMkLst>
          <pc:docMk/>
          <pc:sldMk cId="606743400" sldId="4871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39:55.759" v="37"/>
        <pc:sldMkLst>
          <pc:docMk/>
          <pc:sldMk cId="2029622946" sldId="4872"/>
        </pc:sldMkLst>
      </pc:sldChg>
      <pc:sldChg chg="add">
        <pc:chgData name="Parker Wojciechowski" userId="S::pwojciechowski@arellanoassociates.com::0ee85f19-1133-4b1e-9b12-402fd72a6075" providerId="AD" clId="Web-{CDB6D603-0B2C-3A0D-2FCD-D2A6C6D25B40}" dt="2023-12-28T21:44:17.401" v="41"/>
        <pc:sldMkLst>
          <pc:docMk/>
          <pc:sldMk cId="151886618" sldId="4873"/>
        </pc:sldMkLst>
      </pc:sldChg>
      <pc:sldChg chg="add del">
        <pc:chgData name="Parker Wojciechowski" userId="S::pwojciechowski@arellanoassociates.com::0ee85f19-1133-4b1e-9b12-402fd72a6075" providerId="AD" clId="Web-{CDB6D603-0B2C-3A0D-2FCD-D2A6C6D25B40}" dt="2023-12-28T21:45:50.017" v="50"/>
        <pc:sldMkLst>
          <pc:docMk/>
          <pc:sldMk cId="3023346080" sldId="4874"/>
        </pc:sldMkLst>
      </pc:sldChg>
      <pc:sldChg chg="modSp add replId">
        <pc:chgData name="Parker Wojciechowski" userId="S::pwojciechowski@arellanoassociates.com::0ee85f19-1133-4b1e-9b12-402fd72a6075" providerId="AD" clId="Web-{CDB6D603-0B2C-3A0D-2FCD-D2A6C6D25B40}" dt="2023-12-28T21:44:37.356" v="47" actId="20577"/>
        <pc:sldMkLst>
          <pc:docMk/>
          <pc:sldMk cId="4011656263" sldId="4875"/>
        </pc:sldMkLst>
        <pc:spChg chg="mod">
          <ac:chgData name="Parker Wojciechowski" userId="S::pwojciechowski@arellanoassociates.com::0ee85f19-1133-4b1e-9b12-402fd72a6075" providerId="AD" clId="Web-{CDB6D603-0B2C-3A0D-2FCD-D2A6C6D25B40}" dt="2023-12-28T21:44:37.356" v="47" actId="20577"/>
          <ac:spMkLst>
            <pc:docMk/>
            <pc:sldMk cId="4011656263" sldId="4875"/>
            <ac:spMk id="2" creationId="{FE039757-E3CB-A6B8-DAE6-6E8503771661}"/>
          </ac:spMkLst>
        </pc:spChg>
      </pc:sldChg>
      <pc:sldChg chg="add del">
        <pc:chgData name="Parker Wojciechowski" userId="S::pwojciechowski@arellanoassociates.com::0ee85f19-1133-4b1e-9b12-402fd72a6075" providerId="AD" clId="Web-{CDB6D603-0B2C-3A0D-2FCD-D2A6C6D25B40}" dt="2023-12-28T21:45:20.265" v="49"/>
        <pc:sldMkLst>
          <pc:docMk/>
          <pc:sldMk cId="2965507924" sldId="4876"/>
        </pc:sldMkLst>
      </pc:sldChg>
      <pc:sldMasterChg chg="modSldLayout">
        <pc:chgData name="Parker Wojciechowski" userId="S::pwojciechowski@arellanoassociates.com::0ee85f19-1133-4b1e-9b12-402fd72a6075" providerId="AD" clId="Web-{CDB6D603-0B2C-3A0D-2FCD-D2A6C6D25B40}" dt="2023-12-28T21:39:45.742" v="36"/>
        <pc:sldMasterMkLst>
          <pc:docMk/>
          <pc:sldMasterMk cId="2460954070" sldId="2147483660"/>
        </pc:sldMasterMkLst>
        <pc:sldLayoutChg chg="replId">
          <pc:chgData name="Parker Wojciechowski" userId="S::pwojciechowski@arellanoassociates.com::0ee85f19-1133-4b1e-9b12-402fd72a6075" providerId="AD" clId="Web-{CDB6D603-0B2C-3A0D-2FCD-D2A6C6D25B40}" dt="2023-12-28T21:37:43.015" v="2"/>
          <pc:sldLayoutMkLst>
            <pc:docMk/>
            <pc:sldMasterMk cId="2460954070" sldId="2147483660"/>
            <pc:sldLayoutMk cId="3171841454" sldId="2147483932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2460954070" sldId="2147483660"/>
            <pc:sldLayoutMk cId="3733172339" sldId="2147483933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2460954070" sldId="2147483660"/>
            <pc:sldLayoutMk cId="3210312558" sldId="2147483934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2460954070" sldId="2147483660"/>
            <pc:sldLayoutMk cId="2202905451" sldId="2147483938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2460954070" sldId="2147483660"/>
            <pc:sldLayoutMk cId="3146388984" sldId="2147483943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2460954070" sldId="2147483660"/>
            <pc:sldLayoutMk cId="1718958274" sldId="2147483945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2460954070" sldId="2147483660"/>
            <pc:sldLayoutMk cId="3479445657" sldId="2147483946"/>
          </pc:sldLayoutMkLst>
        </pc:sldLayoutChg>
      </pc:sldMasterChg>
      <pc:sldMasterChg chg="add addSldLayout">
        <pc:chgData name="Parker Wojciechowski" userId="S::pwojciechowski@arellanoassociates.com::0ee85f19-1133-4b1e-9b12-402fd72a6075" providerId="AD" clId="Web-{CDB6D603-0B2C-3A0D-2FCD-D2A6C6D25B40}" dt="2023-12-28T21:39:36.898" v="35"/>
        <pc:sldMasterMkLst>
          <pc:docMk/>
          <pc:sldMasterMk cId="481225959" sldId="2147483720"/>
        </pc:sldMasterMkLst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1987603933" sldId="2147483721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2694759080" sldId="2147483722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923070954" sldId="2147483723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4026682803" sldId="2147483724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3509732544" sldId="2147483725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3179016420" sldId="2147483726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2058099286" sldId="2147483727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2616738149" sldId="2147483728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1981909186" sldId="2147483729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4109977949" sldId="2147483730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36.898" v="35"/>
          <pc:sldLayoutMkLst>
            <pc:docMk/>
            <pc:sldMasterMk cId="481225959" sldId="2147483720"/>
            <pc:sldLayoutMk cId="1388063630" sldId="2147483731"/>
          </pc:sldLayoutMkLst>
        </pc:sldLayoutChg>
      </pc:sldMasterChg>
      <pc:sldMasterChg chg="replId addSldLayout modSldLayout">
        <pc:chgData name="Parker Wojciechowski" userId="S::pwojciechowski@arellanoassociates.com::0ee85f19-1133-4b1e-9b12-402fd72a6075" providerId="AD" clId="Web-{CDB6D603-0B2C-3A0D-2FCD-D2A6C6D25B40}" dt="2023-12-28T21:39:45.742" v="36"/>
        <pc:sldMasterMkLst>
          <pc:docMk/>
          <pc:sldMasterMk cId="1960509301" sldId="2147483935"/>
        </pc:sldMasterMkLst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4183510147" sldId="2147483665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667331842" sldId="2147483666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447032516" sldId="2147483667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116980965" sldId="2147483668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813407525" sldId="2147483669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1672589357" sldId="2147483670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73620394" sldId="2147483681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049648411" sldId="2147483682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4171617498" sldId="2147483683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1382192043" sldId="2147483684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782614000" sldId="2147483685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4016670239" sldId="2147483686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1390495680" sldId="2147483687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3021204651" sldId="2147483688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4283379825" sldId="2147483689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3953236246" sldId="2147483690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3175801725" sldId="2147483702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778930699" sldId="2147483703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667296477" sldId="2147483704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3912194808" sldId="2147483705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7:43.015" v="2"/>
          <pc:sldLayoutMkLst>
            <pc:docMk/>
            <pc:sldMasterMk cId="1960509301" sldId="2147483935"/>
            <pc:sldLayoutMk cId="1388063630" sldId="2147483717"/>
          </pc:sldLayoutMkLst>
        </pc:sldLayoutChg>
        <pc:sldLayoutChg chg="add">
          <pc:chgData name="Parker Wojciechowski" userId="S::pwojciechowski@arellanoassociates.com::0ee85f19-1133-4b1e-9b12-402fd72a6075" providerId="AD" clId="Web-{CDB6D603-0B2C-3A0D-2FCD-D2A6C6D25B40}" dt="2023-12-28T21:37:43.015" v="2"/>
          <pc:sldLayoutMkLst>
            <pc:docMk/>
            <pc:sldMasterMk cId="1960509301" sldId="2147483935"/>
            <pc:sldLayoutMk cId="2622684367" sldId="2147483718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541908232" sldId="2147483936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4021102691" sldId="2147483937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3436860365" sldId="2147483939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955155662" sldId="2147483940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2451430112" sldId="2147483941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726295518" sldId="2147483942"/>
          </pc:sldLayoutMkLst>
        </pc:sldLayoutChg>
        <pc:sldLayoutChg chg="replId">
          <pc:chgData name="Parker Wojciechowski" userId="S::pwojciechowski@arellanoassociates.com::0ee85f19-1133-4b1e-9b12-402fd72a6075" providerId="AD" clId="Web-{CDB6D603-0B2C-3A0D-2FCD-D2A6C6D25B40}" dt="2023-12-28T21:39:45.742" v="36"/>
          <pc:sldLayoutMkLst>
            <pc:docMk/>
            <pc:sldMasterMk cId="1960509301" sldId="2147483935"/>
            <pc:sldLayoutMk cId="1167165105" sldId="2147483944"/>
          </pc:sldLayoutMkLst>
        </pc:sldLayoutChg>
      </pc:sldMasterChg>
    </pc:docChg>
  </pc:docChgLst>
  <pc:docChgLst>
    <pc:chgData name="Parker Wojciechowski" userId="S::pwojciechowski@arellanoassociates.com::0ee85f19-1133-4b1e-9b12-402fd72a6075" providerId="AD" clId="Web-{1F826801-3D17-0ADD-B045-0FE33DB4F8A5}"/>
    <pc:docChg chg="addSld modSld">
      <pc:chgData name="Parker Wojciechowski" userId="S::pwojciechowski@arellanoassociates.com::0ee85f19-1133-4b1e-9b12-402fd72a6075" providerId="AD" clId="Web-{1F826801-3D17-0ADD-B045-0FE33DB4F8A5}" dt="2023-12-27T18:22:10.847" v="32" actId="20577"/>
      <pc:docMkLst>
        <pc:docMk/>
      </pc:docMkLst>
      <pc:sldChg chg="modSp add replId">
        <pc:chgData name="Parker Wojciechowski" userId="S::pwojciechowski@arellanoassociates.com::0ee85f19-1133-4b1e-9b12-402fd72a6075" providerId="AD" clId="Web-{1F826801-3D17-0ADD-B045-0FE33DB4F8A5}" dt="2023-12-27T18:22:10.847" v="32" actId="20577"/>
        <pc:sldMkLst>
          <pc:docMk/>
          <pc:sldMk cId="2864360911" sldId="4862"/>
        </pc:sldMkLst>
        <pc:spChg chg="mod">
          <ac:chgData name="Parker Wojciechowski" userId="S::pwojciechowski@arellanoassociates.com::0ee85f19-1133-4b1e-9b12-402fd72a6075" providerId="AD" clId="Web-{1F826801-3D17-0ADD-B045-0FE33DB4F8A5}" dt="2023-12-27T18:22:10.847" v="32" actId="20577"/>
          <ac:spMkLst>
            <pc:docMk/>
            <pc:sldMk cId="2864360911" sldId="4862"/>
            <ac:spMk id="2" creationId="{4FE62746-6D85-C5AD-1E86-9044477104E7}"/>
          </ac:spMkLst>
        </pc:spChg>
      </pc:sldChg>
      <pc:sldChg chg="add">
        <pc:chgData name="Parker Wojciechowski" userId="S::pwojciechowski@arellanoassociates.com::0ee85f19-1133-4b1e-9b12-402fd72a6075" providerId="AD" clId="Web-{1F826801-3D17-0ADD-B045-0FE33DB4F8A5}" dt="2023-12-27T18:21:42.924" v="27"/>
        <pc:sldMkLst>
          <pc:docMk/>
          <pc:sldMk cId="4006107555" sldId="4863"/>
        </pc:sldMkLst>
      </pc:sldChg>
      <pc:sldMasterChg chg="addSldLayout">
        <pc:chgData name="Parker Wojciechowski" userId="S::pwojciechowski@arellanoassociates.com::0ee85f19-1133-4b1e-9b12-402fd72a6075" providerId="AD" clId="Web-{1F826801-3D17-0ADD-B045-0FE33DB4F8A5}" dt="2023-12-27T18:21:42.924" v="27"/>
        <pc:sldMasterMkLst>
          <pc:docMk/>
          <pc:sldMasterMk cId="1960509301" sldId="2147483935"/>
        </pc:sldMasterMkLst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586473234" sldId="2147483760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223856097" sldId="2147483835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2938284956" sldId="2147483836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506532065" sldId="2147483840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2081160933" sldId="2147483841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359898971" sldId="2147483842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535240208" sldId="2147483856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709484581" sldId="2147483857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348420459" sldId="2147483860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216240914" sldId="2147483861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3988585357" sldId="2147483868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3118828998" sldId="2147483869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2795724944" sldId="2147483870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3053279685" sldId="2147483871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074537554" sldId="2147483872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15140120" sldId="2147483873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1364703863" sldId="2147483930"/>
          </pc:sldLayoutMkLst>
        </pc:sldLayoutChg>
        <pc:sldLayoutChg chg="add">
          <pc:chgData name="Parker Wojciechowski" userId="S::pwojciechowski@arellanoassociates.com::0ee85f19-1133-4b1e-9b12-402fd72a6075" providerId="AD" clId="Web-{1F826801-3D17-0ADD-B045-0FE33DB4F8A5}" dt="2023-12-27T18:21:42.924" v="27"/>
          <pc:sldLayoutMkLst>
            <pc:docMk/>
            <pc:sldMasterMk cId="1960509301" sldId="2147483935"/>
            <pc:sldLayoutMk cId="624101869" sldId="2147483931"/>
          </pc:sldLayoutMkLst>
        </pc:sldLayoutChg>
      </pc:sldMasterChg>
    </pc:docChg>
  </pc:docChgLst>
  <pc:docChgLst>
    <pc:chgData name="Laura Hernandez" userId="S::lhernandez@arellanoassociates.com::88640c5b-9a57-47b2-a1fd-b6bc70e54590" providerId="AD" clId="Web-{2D0EF3E7-2F02-D651-86A2-5C0C51D0BA2E}"/>
    <pc:docChg chg="modSld">
      <pc:chgData name="Laura Hernandez" userId="S::lhernandez@arellanoassociates.com::88640c5b-9a57-47b2-a1fd-b6bc70e54590" providerId="AD" clId="Web-{2D0EF3E7-2F02-D651-86A2-5C0C51D0BA2E}" dt="2024-01-25T04:30:52.620" v="49" actId="1076"/>
      <pc:docMkLst>
        <pc:docMk/>
      </pc:docMkLst>
      <pc:sldChg chg="modSp">
        <pc:chgData name="Laura Hernandez" userId="S::lhernandez@arellanoassociates.com::88640c5b-9a57-47b2-a1fd-b6bc70e54590" providerId="AD" clId="Web-{2D0EF3E7-2F02-D651-86A2-5C0C51D0BA2E}" dt="2024-01-25T04:30:52.620" v="49" actId="1076"/>
        <pc:sldMkLst>
          <pc:docMk/>
          <pc:sldMk cId="3128346617" sldId="4865"/>
        </pc:sldMkLst>
        <pc:picChg chg="mod">
          <ac:chgData name="Laura Hernandez" userId="S::lhernandez@arellanoassociates.com::88640c5b-9a57-47b2-a1fd-b6bc70e54590" providerId="AD" clId="Web-{2D0EF3E7-2F02-D651-86A2-5C0C51D0BA2E}" dt="2024-01-25T04:30:52.620" v="49" actId="1076"/>
          <ac:picMkLst>
            <pc:docMk/>
            <pc:sldMk cId="3128346617" sldId="4865"/>
            <ac:picMk id="7" creationId="{DDD96D84-70DD-9183-0A57-D185D0737A88}"/>
          </ac:picMkLst>
        </pc:picChg>
      </pc:sldChg>
      <pc:sldChg chg="modSp">
        <pc:chgData name="Laura Hernandez" userId="S::lhernandez@arellanoassociates.com::88640c5b-9a57-47b2-a1fd-b6bc70e54590" providerId="AD" clId="Web-{2D0EF3E7-2F02-D651-86A2-5C0C51D0BA2E}" dt="2024-01-25T02:12:57.820" v="5" actId="1076"/>
        <pc:sldMkLst>
          <pc:docMk/>
          <pc:sldMk cId="3384648484" sldId="4869"/>
        </pc:sldMkLst>
        <pc:spChg chg="mod">
          <ac:chgData name="Laura Hernandez" userId="S::lhernandez@arellanoassociates.com::88640c5b-9a57-47b2-a1fd-b6bc70e54590" providerId="AD" clId="Web-{2D0EF3E7-2F02-D651-86A2-5C0C51D0BA2E}" dt="2024-01-25T02:12:15.756" v="2" actId="1076"/>
          <ac:spMkLst>
            <pc:docMk/>
            <pc:sldMk cId="3384648484" sldId="4869"/>
            <ac:spMk id="2" creationId="{EC8B8C7F-F889-43B5-BD9F-C5ECBCE85874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2:57.820" v="5" actId="1076"/>
          <ac:spMkLst>
            <pc:docMk/>
            <pc:sldMk cId="3384648484" sldId="4869"/>
            <ac:spMk id="3" creationId="{74F3E38C-0063-4EC3-9921-73C34AAF287E}"/>
          </ac:spMkLst>
        </pc:spChg>
      </pc:sldChg>
      <pc:sldChg chg="modSp">
        <pc:chgData name="Laura Hernandez" userId="S::lhernandez@arellanoassociates.com::88640c5b-9a57-47b2-a1fd-b6bc70e54590" providerId="AD" clId="Web-{2D0EF3E7-2F02-D651-86A2-5C0C51D0BA2E}" dt="2024-01-25T02:17:21.698" v="34" actId="1076"/>
        <pc:sldMkLst>
          <pc:docMk/>
          <pc:sldMk cId="3788803060" sldId="2147378408"/>
        </pc:sldMkLst>
        <pc:spChg chg="mod">
          <ac:chgData name="Laura Hernandez" userId="S::lhernandez@arellanoassociates.com::88640c5b-9a57-47b2-a1fd-b6bc70e54590" providerId="AD" clId="Web-{2D0EF3E7-2F02-D651-86A2-5C0C51D0BA2E}" dt="2024-01-25T02:14:26.480" v="24" actId="1076"/>
          <ac:spMkLst>
            <pc:docMk/>
            <pc:sldMk cId="3788803060" sldId="2147378408"/>
            <ac:spMk id="2" creationId="{441B27B0-E42C-EC8E-CA86-D3ED391DB651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6:50.259" v="29" actId="20577"/>
          <ac:spMkLst>
            <pc:docMk/>
            <pc:sldMk cId="3788803060" sldId="2147378408"/>
            <ac:spMk id="4" creationId="{1C7B0297-A7B6-3D9D-F272-B9C336A322C9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7:21.698" v="34" actId="1076"/>
          <ac:spMkLst>
            <pc:docMk/>
            <pc:sldMk cId="3788803060" sldId="2147378408"/>
            <ac:spMk id="5" creationId="{3BBB4905-D43C-1D95-E36D-7A1FE277E240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7:12.182" v="33" actId="1076"/>
          <ac:spMkLst>
            <pc:docMk/>
            <pc:sldMk cId="3788803060" sldId="2147378408"/>
            <ac:spMk id="55" creationId="{A3456CB9-FF58-E26C-069E-13B8D1920227}"/>
          </ac:spMkLst>
        </pc:spChg>
        <pc:grpChg chg="mod">
          <ac:chgData name="Laura Hernandez" userId="S::lhernandez@arellanoassociates.com::88640c5b-9a57-47b2-a1fd-b6bc70e54590" providerId="AD" clId="Web-{2D0EF3E7-2F02-D651-86A2-5C0C51D0BA2E}" dt="2024-01-25T02:16:42.290" v="26" actId="1076"/>
          <ac:grpSpMkLst>
            <pc:docMk/>
            <pc:sldMk cId="3788803060" sldId="2147378408"/>
            <ac:grpSpMk id="48" creationId="{EC753589-1605-0992-457C-8B337D453720}"/>
          </ac:grpSpMkLst>
        </pc:grpChg>
        <pc:grpChg chg="mod">
          <ac:chgData name="Laura Hernandez" userId="S::lhernandez@arellanoassociates.com::88640c5b-9a57-47b2-a1fd-b6bc70e54590" providerId="AD" clId="Web-{2D0EF3E7-2F02-D651-86A2-5C0C51D0BA2E}" dt="2024-01-25T02:16:46.197" v="27" actId="1076"/>
          <ac:grpSpMkLst>
            <pc:docMk/>
            <pc:sldMk cId="3788803060" sldId="2147378408"/>
            <ac:grpSpMk id="53" creationId="{56B1AF33-8200-FDD1-ED5F-20FAC37FFA1C}"/>
          </ac:grpSpMkLst>
        </pc:grpChg>
      </pc:sldChg>
      <pc:sldChg chg="modSp">
        <pc:chgData name="Laura Hernandez" userId="S::lhernandez@arellanoassociates.com::88640c5b-9a57-47b2-a1fd-b6bc70e54590" providerId="AD" clId="Web-{2D0EF3E7-2F02-D651-86A2-5C0C51D0BA2E}" dt="2024-01-25T02:22:02.723" v="48" actId="14100"/>
        <pc:sldMkLst>
          <pc:docMk/>
          <pc:sldMk cId="2605385734" sldId="2147378412"/>
        </pc:sldMkLst>
        <pc:spChg chg="mod">
          <ac:chgData name="Laura Hernandez" userId="S::lhernandez@arellanoassociates.com::88640c5b-9a57-47b2-a1fd-b6bc70e54590" providerId="AD" clId="Web-{2D0EF3E7-2F02-D651-86A2-5C0C51D0BA2E}" dt="2024-01-25T02:19:13.311" v="36" actId="1076"/>
          <ac:spMkLst>
            <pc:docMk/>
            <pc:sldMk cId="2605385734" sldId="2147378412"/>
            <ac:spMk id="2" creationId="{6F182DF3-7C56-B32D-D3DC-5E7061B6CA24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7:41.948" v="35" actId="1076"/>
          <ac:spMkLst>
            <pc:docMk/>
            <pc:sldMk cId="2605385734" sldId="2147378412"/>
            <ac:spMk id="3" creationId="{ABB06AEB-49E9-EDC7-7E20-2B3EE69B178B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9:16.827" v="37" actId="1076"/>
          <ac:spMkLst>
            <pc:docMk/>
            <pc:sldMk cId="2605385734" sldId="2147378412"/>
            <ac:spMk id="5" creationId="{31EB5513-D07D-F43E-2C79-629191E30669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9:34.577" v="41" actId="14100"/>
          <ac:spMkLst>
            <pc:docMk/>
            <pc:sldMk cId="2605385734" sldId="2147378412"/>
            <ac:spMk id="6" creationId="{66CA1B07-4E32-0464-F4A3-3AA6AE53B4BC}"/>
          </ac:spMkLst>
        </pc:spChg>
        <pc:picChg chg="mod">
          <ac:chgData name="Laura Hernandez" userId="S::lhernandez@arellanoassociates.com::88640c5b-9a57-47b2-a1fd-b6bc70e54590" providerId="AD" clId="Web-{2D0EF3E7-2F02-D651-86A2-5C0C51D0BA2E}" dt="2024-01-25T02:22:02.723" v="48" actId="14100"/>
          <ac:picMkLst>
            <pc:docMk/>
            <pc:sldMk cId="2605385734" sldId="2147378412"/>
            <ac:picMk id="7" creationId="{678AD74B-41E1-2FD4-7E38-16F428188EFE}"/>
          </ac:picMkLst>
        </pc:picChg>
        <pc:picChg chg="mod">
          <ac:chgData name="Laura Hernandez" userId="S::lhernandez@arellanoassociates.com::88640c5b-9a57-47b2-a1fd-b6bc70e54590" providerId="AD" clId="Web-{2D0EF3E7-2F02-D651-86A2-5C0C51D0BA2E}" dt="2024-01-25T02:21:56.160" v="46" actId="14100"/>
          <ac:picMkLst>
            <pc:docMk/>
            <pc:sldMk cId="2605385734" sldId="2147378412"/>
            <ac:picMk id="8" creationId="{936CB8CF-3067-98DD-9144-8C9D7C8FDEA8}"/>
          </ac:picMkLst>
        </pc:picChg>
      </pc:sldChg>
      <pc:sldChg chg="modSp">
        <pc:chgData name="Laura Hernandez" userId="S::lhernandez@arellanoassociates.com::88640c5b-9a57-47b2-a1fd-b6bc70e54590" providerId="AD" clId="Web-{2D0EF3E7-2F02-D651-86A2-5C0C51D0BA2E}" dt="2024-01-25T02:12:03.975" v="1" actId="1076"/>
        <pc:sldMkLst>
          <pc:docMk/>
          <pc:sldMk cId="4258592526" sldId="2147378516"/>
        </pc:sldMkLst>
        <pc:spChg chg="mod">
          <ac:chgData name="Laura Hernandez" userId="S::lhernandez@arellanoassociates.com::88640c5b-9a57-47b2-a1fd-b6bc70e54590" providerId="AD" clId="Web-{2D0EF3E7-2F02-D651-86A2-5C0C51D0BA2E}" dt="2024-01-25T02:12:03.975" v="1" actId="1076"/>
          <ac:spMkLst>
            <pc:docMk/>
            <pc:sldMk cId="4258592526" sldId="2147378516"/>
            <ac:spMk id="5" creationId="{1BAF5DDE-6E6F-8708-F4EA-8B9493EE7F53}"/>
          </ac:spMkLst>
        </pc:spChg>
      </pc:sldChg>
      <pc:sldChg chg="modSp">
        <pc:chgData name="Laura Hernandez" userId="S::lhernandez@arellanoassociates.com::88640c5b-9a57-47b2-a1fd-b6bc70e54590" providerId="AD" clId="Web-{2D0EF3E7-2F02-D651-86A2-5C0C51D0BA2E}" dt="2024-01-25T02:14:18.433" v="23" actId="1076"/>
        <pc:sldMkLst>
          <pc:docMk/>
          <pc:sldMk cId="1148678083" sldId="2147378717"/>
        </pc:sldMkLst>
        <pc:spChg chg="mod">
          <ac:chgData name="Laura Hernandez" userId="S::lhernandez@arellanoassociates.com::88640c5b-9a57-47b2-a1fd-b6bc70e54590" providerId="AD" clId="Web-{2D0EF3E7-2F02-D651-86A2-5C0C51D0BA2E}" dt="2024-01-25T02:14:18.433" v="23" actId="1076"/>
          <ac:spMkLst>
            <pc:docMk/>
            <pc:sldMk cId="1148678083" sldId="2147378717"/>
            <ac:spMk id="2" creationId="{BD02A076-3AF5-1549-9640-55A0BE694BA2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3:24.993" v="11" actId="1076"/>
          <ac:spMkLst>
            <pc:docMk/>
            <pc:sldMk cId="1148678083" sldId="2147378717"/>
            <ac:spMk id="26" creationId="{25110C23-2317-AA29-7FD4-BDC2818293BB}"/>
          </ac:spMkLst>
        </pc:spChg>
      </pc:sldChg>
      <pc:sldChg chg="modSp">
        <pc:chgData name="Laura Hernandez" userId="S::lhernandez@arellanoassociates.com::88640c5b-9a57-47b2-a1fd-b6bc70e54590" providerId="AD" clId="Web-{2D0EF3E7-2F02-D651-86A2-5C0C51D0BA2E}" dt="2024-01-25T02:13:08.415" v="8" actId="1076"/>
        <pc:sldMkLst>
          <pc:docMk/>
          <pc:sldMk cId="1139721539" sldId="2147378718"/>
        </pc:sldMkLst>
        <pc:spChg chg="mod">
          <ac:chgData name="Laura Hernandez" userId="S::lhernandez@arellanoassociates.com::88640c5b-9a57-47b2-a1fd-b6bc70e54590" providerId="AD" clId="Web-{2D0EF3E7-2F02-D651-86A2-5C0C51D0BA2E}" dt="2024-01-25T02:13:08.415" v="8" actId="1076"/>
          <ac:spMkLst>
            <pc:docMk/>
            <pc:sldMk cId="1139721539" sldId="2147378718"/>
            <ac:spMk id="20" creationId="{444892F7-7ED0-97D3-26E1-1268A9C1012B}"/>
          </ac:spMkLst>
        </pc:spChg>
      </pc:sldChg>
      <pc:sldChg chg="modSp">
        <pc:chgData name="Laura Hernandez" userId="S::lhernandez@arellanoassociates.com::88640c5b-9a57-47b2-a1fd-b6bc70e54590" providerId="AD" clId="Web-{2D0EF3E7-2F02-D651-86A2-5C0C51D0BA2E}" dt="2024-01-25T02:14:12.870" v="22" actId="1076"/>
        <pc:sldMkLst>
          <pc:docMk/>
          <pc:sldMk cId="1255224276" sldId="2147378735"/>
        </pc:sldMkLst>
        <pc:spChg chg="mod">
          <ac:chgData name="Laura Hernandez" userId="S::lhernandez@arellanoassociates.com::88640c5b-9a57-47b2-a1fd-b6bc70e54590" providerId="AD" clId="Web-{2D0EF3E7-2F02-D651-86A2-5C0C51D0BA2E}" dt="2024-01-25T02:14:12.870" v="22" actId="1076"/>
          <ac:spMkLst>
            <pc:docMk/>
            <pc:sldMk cId="1255224276" sldId="2147378735"/>
            <ac:spMk id="2" creationId="{C18D900D-5A30-FBCF-3345-4BCBFC757063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3:40.213" v="14" actId="1076"/>
          <ac:spMkLst>
            <pc:docMk/>
            <pc:sldMk cId="1255224276" sldId="2147378735"/>
            <ac:spMk id="3" creationId="{637DCA91-24A0-01E6-E8E2-0BEC8235ECA0}"/>
          </ac:spMkLst>
        </pc:spChg>
        <pc:spChg chg="mod">
          <ac:chgData name="Laura Hernandez" userId="S::lhernandez@arellanoassociates.com::88640c5b-9a57-47b2-a1fd-b6bc70e54590" providerId="AD" clId="Web-{2D0EF3E7-2F02-D651-86A2-5C0C51D0BA2E}" dt="2024-01-25T02:13:35.337" v="13" actId="20577"/>
          <ac:spMkLst>
            <pc:docMk/>
            <pc:sldMk cId="1255224276" sldId="2147378735"/>
            <ac:spMk id="6" creationId="{AD1CF2D7-4FF7-F236-B589-5E2F053DB164}"/>
          </ac:spMkLst>
        </pc:spChg>
        <pc:picChg chg="mod">
          <ac:chgData name="Laura Hernandez" userId="S::lhernandez@arellanoassociates.com::88640c5b-9a57-47b2-a1fd-b6bc70e54590" providerId="AD" clId="Web-{2D0EF3E7-2F02-D651-86A2-5C0C51D0BA2E}" dt="2024-01-25T02:14:05.089" v="21" actId="1076"/>
          <ac:picMkLst>
            <pc:docMk/>
            <pc:sldMk cId="1255224276" sldId="2147378735"/>
            <ac:picMk id="2050" creationId="{F4A30120-DFA6-BC42-0888-5BA628D759CF}"/>
          </ac:picMkLst>
        </pc:picChg>
      </pc:sldChg>
    </pc:docChg>
  </pc:docChgLst>
  <pc:docChgLst>
    <pc:chgData name="Edgar Gutierrez" userId="04662d8d-c938-466b-9608-40e1151ff13e" providerId="ADAL" clId="{A19D99D1-309C-469B-88F7-3CFB50BC0508}"/>
    <pc:docChg chg="undo custSel addSld delSld modSld sldOrd delMainMaster modShowInfo">
      <pc:chgData name="Edgar Gutierrez" userId="04662d8d-c938-466b-9608-40e1151ff13e" providerId="ADAL" clId="{A19D99D1-309C-469B-88F7-3CFB50BC0508}" dt="2024-02-01T21:44:12.765" v="499"/>
      <pc:docMkLst>
        <pc:docMk/>
      </pc:docMkLst>
      <pc:sldChg chg="del">
        <pc:chgData name="Edgar Gutierrez" userId="04662d8d-c938-466b-9608-40e1151ff13e" providerId="ADAL" clId="{A19D99D1-309C-469B-88F7-3CFB50BC0508}" dt="2024-01-16T02:51:34.846" v="94" actId="47"/>
        <pc:sldMkLst>
          <pc:docMk/>
          <pc:sldMk cId="109857222" sldId="256"/>
        </pc:sldMkLst>
      </pc:sldChg>
      <pc:sldChg chg="del">
        <pc:chgData name="Edgar Gutierrez" userId="04662d8d-c938-466b-9608-40e1151ff13e" providerId="ADAL" clId="{A19D99D1-309C-469B-88F7-3CFB50BC0508}" dt="2024-01-16T02:51:09.445" v="88" actId="47"/>
        <pc:sldMkLst>
          <pc:docMk/>
          <pc:sldMk cId="3239716621" sldId="271"/>
        </pc:sldMkLst>
      </pc:sldChg>
      <pc:sldChg chg="del">
        <pc:chgData name="Edgar Gutierrez" userId="04662d8d-c938-466b-9608-40e1151ff13e" providerId="ADAL" clId="{A19D99D1-309C-469B-88F7-3CFB50BC0508}" dt="2024-01-16T02:51:34.846" v="94" actId="47"/>
        <pc:sldMkLst>
          <pc:docMk/>
          <pc:sldMk cId="3518164985" sldId="4859"/>
        </pc:sldMkLst>
      </pc:sldChg>
      <pc:sldChg chg="del">
        <pc:chgData name="Edgar Gutierrez" userId="04662d8d-c938-466b-9608-40e1151ff13e" providerId="ADAL" clId="{A19D99D1-309C-469B-88F7-3CFB50BC0508}" dt="2024-01-16T02:51:26.155" v="92" actId="47"/>
        <pc:sldMkLst>
          <pc:docMk/>
          <pc:sldMk cId="2040609496" sldId="4860"/>
        </pc:sldMkLst>
      </pc:sldChg>
      <pc:sldChg chg="add del">
        <pc:chgData name="Edgar Gutierrez" userId="04662d8d-c938-466b-9608-40e1151ff13e" providerId="ADAL" clId="{A19D99D1-309C-469B-88F7-3CFB50BC0508}" dt="2024-01-16T02:51:25.662" v="91" actId="47"/>
        <pc:sldMkLst>
          <pc:docMk/>
          <pc:sldMk cId="2728112365" sldId="4861"/>
        </pc:sldMkLst>
      </pc:sldChg>
      <pc:sldChg chg="del">
        <pc:chgData name="Edgar Gutierrez" userId="04662d8d-c938-466b-9608-40e1151ff13e" providerId="ADAL" clId="{A19D99D1-309C-469B-88F7-3CFB50BC0508}" dt="2024-01-16T02:51:07.041" v="87" actId="47"/>
        <pc:sldMkLst>
          <pc:docMk/>
          <pc:sldMk cId="3049992046" sldId="4864"/>
        </pc:sldMkLst>
      </pc:sldChg>
      <pc:sldChg chg="addSp delSp modSp mod ord modTransition">
        <pc:chgData name="Edgar Gutierrez" userId="04662d8d-c938-466b-9608-40e1151ff13e" providerId="ADAL" clId="{A19D99D1-309C-469B-88F7-3CFB50BC0508}" dt="2024-02-01T21:44:01.032" v="494"/>
        <pc:sldMkLst>
          <pc:docMk/>
          <pc:sldMk cId="3128346617" sldId="4865"/>
        </pc:sldMkLst>
        <pc:spChg chg="del">
          <ac:chgData name="Edgar Gutierrez" userId="04662d8d-c938-466b-9608-40e1151ff13e" providerId="ADAL" clId="{A19D99D1-309C-469B-88F7-3CFB50BC0508}" dt="2024-01-16T02:50:35.368" v="79" actId="478"/>
          <ac:spMkLst>
            <pc:docMk/>
            <pc:sldMk cId="3128346617" sldId="4865"/>
            <ac:spMk id="2" creationId="{E4735C90-F07B-95D4-804A-FCD58747A3D2}"/>
          </ac:spMkLst>
        </pc:spChg>
        <pc:spChg chg="add mod">
          <ac:chgData name="Edgar Gutierrez" userId="04662d8d-c938-466b-9608-40e1151ff13e" providerId="ADAL" clId="{A19D99D1-309C-469B-88F7-3CFB50BC0508}" dt="2024-01-16T02:50:33.012" v="78"/>
          <ac:spMkLst>
            <pc:docMk/>
            <pc:sldMk cId="3128346617" sldId="4865"/>
            <ac:spMk id="3" creationId="{0BB77ABD-CEB4-D4BA-2451-29E10E335739}"/>
          </ac:spMkLst>
        </pc:spChg>
        <pc:spChg chg="add del mod">
          <ac:chgData name="Edgar Gutierrez" userId="04662d8d-c938-466b-9608-40e1151ff13e" providerId="ADAL" clId="{A19D99D1-309C-469B-88F7-3CFB50BC0508}" dt="2024-01-16T02:50:37.241" v="80" actId="478"/>
          <ac:spMkLst>
            <pc:docMk/>
            <pc:sldMk cId="3128346617" sldId="4865"/>
            <ac:spMk id="6" creationId="{0E220A8B-3605-79B0-E89E-AD1341C61EB7}"/>
          </ac:spMkLst>
        </pc:spChg>
      </pc:sldChg>
      <pc:sldChg chg="modSp mod modTransition">
        <pc:chgData name="Edgar Gutierrez" userId="04662d8d-c938-466b-9608-40e1151ff13e" providerId="ADAL" clId="{A19D99D1-309C-469B-88F7-3CFB50BC0508}" dt="2024-02-01T21:43:59.191" v="491"/>
        <pc:sldMkLst>
          <pc:docMk/>
          <pc:sldMk cId="372890909" sldId="4866"/>
        </pc:sldMkLst>
        <pc:spChg chg="mod">
          <ac:chgData name="Edgar Gutierrez" userId="04662d8d-c938-466b-9608-40e1151ff13e" providerId="ADAL" clId="{A19D99D1-309C-469B-88F7-3CFB50BC0508}" dt="2024-01-16T02:48:43.389" v="76" actId="1035"/>
          <ac:spMkLst>
            <pc:docMk/>
            <pc:sldMk cId="372890909" sldId="4866"/>
            <ac:spMk id="2" creationId="{814DF8D5-B855-6284-9BB8-56BE951414D0}"/>
          </ac:spMkLst>
        </pc:spChg>
      </pc:sldChg>
      <pc:sldChg chg="del">
        <pc:chgData name="Edgar Gutierrez" userId="04662d8d-c938-466b-9608-40e1151ff13e" providerId="ADAL" clId="{A19D99D1-309C-469B-88F7-3CFB50BC0508}" dt="2024-01-16T02:48:05.821" v="51" actId="47"/>
        <pc:sldMkLst>
          <pc:docMk/>
          <pc:sldMk cId="4054555386" sldId="4867"/>
        </pc:sldMkLst>
      </pc:sldChg>
      <pc:sldChg chg="del">
        <pc:chgData name="Edgar Gutierrez" userId="04662d8d-c938-466b-9608-40e1151ff13e" providerId="ADAL" clId="{A19D99D1-309C-469B-88F7-3CFB50BC0508}" dt="2024-01-16T02:48:04.167" v="50" actId="47"/>
        <pc:sldMkLst>
          <pc:docMk/>
          <pc:sldMk cId="1605763176" sldId="4868"/>
        </pc:sldMkLst>
      </pc:sldChg>
      <pc:sldChg chg="addSp modSp mod modTransition">
        <pc:chgData name="Edgar Gutierrez" userId="04662d8d-c938-466b-9608-40e1151ff13e" providerId="ADAL" clId="{A19D99D1-309C-469B-88F7-3CFB50BC0508}" dt="2024-02-01T21:43:28.009" v="478"/>
        <pc:sldMkLst>
          <pc:docMk/>
          <pc:sldMk cId="3384648484" sldId="4869"/>
        </pc:sldMkLst>
        <pc:spChg chg="mod">
          <ac:chgData name="Edgar Gutierrez" userId="04662d8d-c938-466b-9608-40e1151ff13e" providerId="ADAL" clId="{A19D99D1-309C-469B-88F7-3CFB50BC0508}" dt="2024-02-01T21:36:16.602" v="312" actId="1038"/>
          <ac:spMkLst>
            <pc:docMk/>
            <pc:sldMk cId="3384648484" sldId="4869"/>
            <ac:spMk id="2" creationId="{EC8B8C7F-F889-43B5-BD9F-C5ECBCE85874}"/>
          </ac:spMkLst>
        </pc:spChg>
        <pc:spChg chg="mod">
          <ac:chgData name="Edgar Gutierrez" userId="04662d8d-c938-466b-9608-40e1151ff13e" providerId="ADAL" clId="{A19D99D1-309C-469B-88F7-3CFB50BC0508}" dt="2024-02-01T21:36:11.422" v="303" actId="1076"/>
          <ac:spMkLst>
            <pc:docMk/>
            <pc:sldMk cId="3384648484" sldId="4869"/>
            <ac:spMk id="3" creationId="{74F3E38C-0063-4EC3-9921-73C34AAF287E}"/>
          </ac:spMkLst>
        </pc:spChg>
        <pc:picChg chg="add mod ord">
          <ac:chgData name="Edgar Gutierrez" userId="04662d8d-c938-466b-9608-40e1151ff13e" providerId="ADAL" clId="{A19D99D1-309C-469B-88F7-3CFB50BC0508}" dt="2024-02-01T21:43:04.736" v="460" actId="1036"/>
          <ac:picMkLst>
            <pc:docMk/>
            <pc:sldMk cId="3384648484" sldId="4869"/>
            <ac:picMk id="5" creationId="{C9050C18-EE47-6BB3-ED75-4D48D2449A2D}"/>
          </ac:picMkLst>
        </pc:picChg>
        <pc:picChg chg="mod ord modCrop">
          <ac:chgData name="Edgar Gutierrez" userId="04662d8d-c938-466b-9608-40e1151ff13e" providerId="ADAL" clId="{A19D99D1-309C-469B-88F7-3CFB50BC0508}" dt="2024-02-01T21:42:54.460" v="446" actId="1076"/>
          <ac:picMkLst>
            <pc:docMk/>
            <pc:sldMk cId="3384648484" sldId="4869"/>
            <ac:picMk id="6" creationId="{2E948DD0-18D2-9B68-5694-67199A152FB4}"/>
          </ac:picMkLst>
        </pc:picChg>
        <pc:picChg chg="add mod">
          <ac:chgData name="Edgar Gutierrez" userId="04662d8d-c938-466b-9608-40e1151ff13e" providerId="ADAL" clId="{A19D99D1-309C-469B-88F7-3CFB50BC0508}" dt="2024-02-01T21:42:03.068" v="422" actId="571"/>
          <ac:picMkLst>
            <pc:docMk/>
            <pc:sldMk cId="3384648484" sldId="4869"/>
            <ac:picMk id="7" creationId="{9B2F4768-F354-7590-4B7A-EB0F2A43EC16}"/>
          </ac:picMkLst>
        </pc:picChg>
        <pc:picChg chg="mod">
          <ac:chgData name="Edgar Gutierrez" userId="04662d8d-c938-466b-9608-40e1151ff13e" providerId="ADAL" clId="{A19D99D1-309C-469B-88F7-3CFB50BC0508}" dt="2024-02-01T21:42:54.460" v="446" actId="1076"/>
          <ac:picMkLst>
            <pc:docMk/>
            <pc:sldMk cId="3384648484" sldId="4869"/>
            <ac:picMk id="8" creationId="{7A85DCAE-494E-3803-AEF8-8674877E1A3B}"/>
          </ac:picMkLst>
        </pc:picChg>
        <pc:picChg chg="add mod">
          <ac:chgData name="Edgar Gutierrez" userId="04662d8d-c938-466b-9608-40e1151ff13e" providerId="ADAL" clId="{A19D99D1-309C-469B-88F7-3CFB50BC0508}" dt="2024-02-01T21:42:03.068" v="422" actId="571"/>
          <ac:picMkLst>
            <pc:docMk/>
            <pc:sldMk cId="3384648484" sldId="4869"/>
            <ac:picMk id="9" creationId="{2334DF1B-6588-D05E-E4F2-87789C554F73}"/>
          </ac:picMkLst>
        </pc:picChg>
      </pc:sldChg>
      <pc:sldChg chg="del">
        <pc:chgData name="Edgar Gutierrez" userId="04662d8d-c938-466b-9608-40e1151ff13e" providerId="ADAL" clId="{A19D99D1-309C-469B-88F7-3CFB50BC0508}" dt="2024-01-16T02:50:55.461" v="83" actId="47"/>
        <pc:sldMkLst>
          <pc:docMk/>
          <pc:sldMk cId="4015371680" sldId="4870"/>
        </pc:sldMkLst>
      </pc:sldChg>
      <pc:sldChg chg="del">
        <pc:chgData name="Edgar Gutierrez" userId="04662d8d-c938-466b-9608-40e1151ff13e" providerId="ADAL" clId="{A19D99D1-309C-469B-88F7-3CFB50BC0508}" dt="2024-01-16T02:50:57.051" v="84" actId="47"/>
        <pc:sldMkLst>
          <pc:docMk/>
          <pc:sldMk cId="606743400" sldId="4871"/>
        </pc:sldMkLst>
      </pc:sldChg>
      <pc:sldChg chg="del">
        <pc:chgData name="Edgar Gutierrez" userId="04662d8d-c938-466b-9608-40e1151ff13e" providerId="ADAL" clId="{A19D99D1-309C-469B-88F7-3CFB50BC0508}" dt="2024-01-16T02:50:58.668" v="85" actId="47"/>
        <pc:sldMkLst>
          <pc:docMk/>
          <pc:sldMk cId="2029622946" sldId="4872"/>
        </pc:sldMkLst>
      </pc:sldChg>
      <pc:sldChg chg="del">
        <pc:chgData name="Edgar Gutierrez" userId="04662d8d-c938-466b-9608-40e1151ff13e" providerId="ADAL" clId="{A19D99D1-309C-469B-88F7-3CFB50BC0508}" dt="2024-01-16T02:51:03.564" v="86" actId="47"/>
        <pc:sldMkLst>
          <pc:docMk/>
          <pc:sldMk cId="151886618" sldId="4873"/>
        </pc:sldMkLst>
      </pc:sldChg>
      <pc:sldChg chg="del">
        <pc:chgData name="Edgar Gutierrez" userId="04662d8d-c938-466b-9608-40e1151ff13e" providerId="ADAL" clId="{A19D99D1-309C-469B-88F7-3CFB50BC0508}" dt="2024-01-16T02:51:34.846" v="94" actId="47"/>
        <pc:sldMkLst>
          <pc:docMk/>
          <pc:sldMk cId="4011656263" sldId="4875"/>
        </pc:sldMkLst>
      </pc:sldChg>
      <pc:sldChg chg="del">
        <pc:chgData name="Edgar Gutierrez" userId="04662d8d-c938-466b-9608-40e1151ff13e" providerId="ADAL" clId="{A19D99D1-309C-469B-88F7-3CFB50BC0508}" dt="2024-01-16T02:51:32.038" v="93" actId="47"/>
        <pc:sldMkLst>
          <pc:docMk/>
          <pc:sldMk cId="1833950181" sldId="4876"/>
        </pc:sldMkLst>
      </pc:sldChg>
      <pc:sldChg chg="del">
        <pc:chgData name="Edgar Gutierrez" userId="04662d8d-c938-466b-9608-40e1151ff13e" providerId="ADAL" clId="{A19D99D1-309C-469B-88F7-3CFB50BC0508}" dt="2024-01-16T02:51:34.846" v="94" actId="47"/>
        <pc:sldMkLst>
          <pc:docMk/>
          <pc:sldMk cId="868404804" sldId="4877"/>
        </pc:sldMkLst>
      </pc:sldChg>
      <pc:sldChg chg="modSp add del mod">
        <pc:chgData name="Edgar Gutierrez" userId="04662d8d-c938-466b-9608-40e1151ff13e" providerId="ADAL" clId="{A19D99D1-309C-469B-88F7-3CFB50BC0508}" dt="2024-01-16T02:49:43.212" v="77" actId="47"/>
        <pc:sldMkLst>
          <pc:docMk/>
          <pc:sldMk cId="3856261796" sldId="5250"/>
        </pc:sldMkLst>
        <pc:spChg chg="mod">
          <ac:chgData name="Edgar Gutierrez" userId="04662d8d-c938-466b-9608-40e1151ff13e" providerId="ADAL" clId="{A19D99D1-309C-469B-88F7-3CFB50BC0508}" dt="2024-01-16T02:47:42.337" v="49" actId="20577"/>
          <ac:spMkLst>
            <pc:docMk/>
            <pc:sldMk cId="3856261796" sldId="5250"/>
            <ac:spMk id="6" creationId="{08CD8FD1-601B-AA67-640A-98696323F4FA}"/>
          </ac:spMkLst>
        </pc:spChg>
      </pc:sldChg>
      <pc:sldChg chg="add del modTransition">
        <pc:chgData name="Edgar Gutierrez" userId="04662d8d-c938-466b-9608-40e1151ff13e" providerId="ADAL" clId="{A19D99D1-309C-469B-88F7-3CFB50BC0508}" dt="2024-01-23T23:32:28.679" v="300" actId="47"/>
        <pc:sldMkLst>
          <pc:docMk/>
          <pc:sldMk cId="2983046391" sldId="2147377980"/>
        </pc:sldMkLst>
      </pc:sldChg>
      <pc:sldChg chg="modSp add mod modTransition">
        <pc:chgData name="Edgar Gutierrez" userId="04662d8d-c938-466b-9608-40e1151ff13e" providerId="ADAL" clId="{A19D99D1-309C-469B-88F7-3CFB50BC0508}" dt="2024-02-01T21:43:28.009" v="478"/>
        <pc:sldMkLst>
          <pc:docMk/>
          <pc:sldMk cId="3788803060" sldId="2147378408"/>
        </pc:sldMkLst>
        <pc:spChg chg="mod">
          <ac:chgData name="Edgar Gutierrez" userId="04662d8d-c938-466b-9608-40e1151ff13e" providerId="ADAL" clId="{A19D99D1-309C-469B-88F7-3CFB50BC0508}" dt="2024-02-01T21:37:45.447" v="371" actId="6549"/>
          <ac:spMkLst>
            <pc:docMk/>
            <pc:sldMk cId="3788803060" sldId="2147378408"/>
            <ac:spMk id="5" creationId="{3BBB4905-D43C-1D95-E36D-7A1FE277E240}"/>
          </ac:spMkLst>
        </pc:spChg>
      </pc:sldChg>
      <pc:sldChg chg="add modTransition">
        <pc:chgData name="Edgar Gutierrez" userId="04662d8d-c938-466b-9608-40e1151ff13e" providerId="ADAL" clId="{A19D99D1-309C-469B-88F7-3CFB50BC0508}" dt="2024-02-01T21:44:05.651" v="496"/>
        <pc:sldMkLst>
          <pc:docMk/>
          <pc:sldMk cId="2605385734" sldId="2147378412"/>
        </pc:sldMkLst>
      </pc:sldChg>
      <pc:sldChg chg="add del modTransition">
        <pc:chgData name="Edgar Gutierrez" userId="04662d8d-c938-466b-9608-40e1151ff13e" providerId="ADAL" clId="{A19D99D1-309C-469B-88F7-3CFB50BC0508}" dt="2024-01-23T23:32:00.108" v="298" actId="47"/>
        <pc:sldMkLst>
          <pc:docMk/>
          <pc:sldMk cId="2584890987" sldId="2147378440"/>
        </pc:sldMkLst>
      </pc:sldChg>
      <pc:sldChg chg="add modTransition">
        <pc:chgData name="Edgar Gutierrez" userId="04662d8d-c938-466b-9608-40e1151ff13e" providerId="ADAL" clId="{A19D99D1-309C-469B-88F7-3CFB50BC0508}" dt="2024-02-01T21:43:15.111" v="461"/>
        <pc:sldMkLst>
          <pc:docMk/>
          <pc:sldMk cId="1304017549" sldId="2147378443"/>
        </pc:sldMkLst>
      </pc:sldChg>
      <pc:sldChg chg="addSp modSp add mod modTransition">
        <pc:chgData name="Edgar Gutierrez" userId="04662d8d-c938-466b-9608-40e1151ff13e" providerId="ADAL" clId="{A19D99D1-309C-469B-88F7-3CFB50BC0508}" dt="2024-02-01T21:43:15.111" v="461"/>
        <pc:sldMkLst>
          <pc:docMk/>
          <pc:sldMk cId="4258592526" sldId="2147378516"/>
        </pc:sldMkLst>
        <pc:spChg chg="add mod">
          <ac:chgData name="Edgar Gutierrez" userId="04662d8d-c938-466b-9608-40e1151ff13e" providerId="ADAL" clId="{A19D99D1-309C-469B-88F7-3CFB50BC0508}" dt="2024-02-01T21:35:57.907" v="301"/>
          <ac:spMkLst>
            <pc:docMk/>
            <pc:sldMk cId="4258592526" sldId="2147378516"/>
            <ac:spMk id="3" creationId="{2D8A9677-1754-EF31-7088-6ACD6E265647}"/>
          </ac:spMkLst>
        </pc:spChg>
        <pc:spChg chg="mod">
          <ac:chgData name="Edgar Gutierrez" userId="04662d8d-c938-466b-9608-40e1151ff13e" providerId="ADAL" clId="{A19D99D1-309C-469B-88F7-3CFB50BC0508}" dt="2024-01-16T02:52:21.159" v="128" actId="20577"/>
          <ac:spMkLst>
            <pc:docMk/>
            <pc:sldMk cId="4258592526" sldId="2147378516"/>
            <ac:spMk id="5" creationId="{1BAF5DDE-6E6F-8708-F4EA-8B9493EE7F53}"/>
          </ac:spMkLst>
        </pc:spChg>
      </pc:sldChg>
      <pc:sldChg chg="add modTransition">
        <pc:chgData name="Edgar Gutierrez" userId="04662d8d-c938-466b-9608-40e1151ff13e" providerId="ADAL" clId="{A19D99D1-309C-469B-88F7-3CFB50BC0508}" dt="2024-01-18T22:57:07.753" v="294"/>
        <pc:sldMkLst>
          <pc:docMk/>
          <pc:sldMk cId="1148678083" sldId="2147378717"/>
        </pc:sldMkLst>
      </pc:sldChg>
      <pc:sldChg chg="add modTransition">
        <pc:chgData name="Edgar Gutierrez" userId="04662d8d-c938-466b-9608-40e1151ff13e" providerId="ADAL" clId="{A19D99D1-309C-469B-88F7-3CFB50BC0508}" dt="2024-02-01T21:44:12.765" v="499"/>
        <pc:sldMkLst>
          <pc:docMk/>
          <pc:sldMk cId="1139721539" sldId="2147378718"/>
        </pc:sldMkLst>
      </pc:sldChg>
      <pc:sldChg chg="add ord modTransition">
        <pc:chgData name="Edgar Gutierrez" userId="04662d8d-c938-466b-9608-40e1151ff13e" providerId="ADAL" clId="{A19D99D1-309C-469B-88F7-3CFB50BC0508}" dt="2024-02-01T21:43:53.715" v="488"/>
        <pc:sldMkLst>
          <pc:docMk/>
          <pc:sldMk cId="4013775380" sldId="2147378720"/>
        </pc:sldMkLst>
      </pc:sldChg>
      <pc:sldChg chg="add del modTransition">
        <pc:chgData name="Edgar Gutierrez" userId="04662d8d-c938-466b-9608-40e1151ff13e" providerId="ADAL" clId="{A19D99D1-309C-469B-88F7-3CFB50BC0508}" dt="2024-01-23T23:31:52.110" v="296" actId="47"/>
        <pc:sldMkLst>
          <pc:docMk/>
          <pc:sldMk cId="3551167870" sldId="2147378731"/>
        </pc:sldMkLst>
      </pc:sldChg>
      <pc:sldChg chg="add del modTransition">
        <pc:chgData name="Edgar Gutierrez" userId="04662d8d-c938-466b-9608-40e1151ff13e" providerId="ADAL" clId="{A19D99D1-309C-469B-88F7-3CFB50BC0508}" dt="2024-02-01T21:40:19.960" v="402" actId="47"/>
        <pc:sldMkLst>
          <pc:docMk/>
          <pc:sldMk cId="2909364081" sldId="2147378732"/>
        </pc:sldMkLst>
      </pc:sldChg>
      <pc:sldChg chg="modSp add mod modTransition">
        <pc:chgData name="Edgar Gutierrez" userId="04662d8d-c938-466b-9608-40e1151ff13e" providerId="ADAL" clId="{A19D99D1-309C-469B-88F7-3CFB50BC0508}" dt="2024-02-01T21:43:28.009" v="478"/>
        <pc:sldMkLst>
          <pc:docMk/>
          <pc:sldMk cId="1255224276" sldId="2147378735"/>
        </pc:sldMkLst>
        <pc:spChg chg="mod">
          <ac:chgData name="Edgar Gutierrez" userId="04662d8d-c938-466b-9608-40e1151ff13e" providerId="ADAL" clId="{A19D99D1-309C-469B-88F7-3CFB50BC0508}" dt="2024-02-01T21:39:13.789" v="398" actId="1036"/>
          <ac:spMkLst>
            <pc:docMk/>
            <pc:sldMk cId="1255224276" sldId="2147378735"/>
            <ac:spMk id="3" creationId="{637DCA91-24A0-01E6-E8E2-0BEC8235ECA0}"/>
          </ac:spMkLst>
        </pc:spChg>
        <pc:picChg chg="mod">
          <ac:chgData name="Edgar Gutierrez" userId="04662d8d-c938-466b-9608-40e1151ff13e" providerId="ADAL" clId="{A19D99D1-309C-469B-88F7-3CFB50BC0508}" dt="2024-02-01T21:39:13.789" v="398" actId="1036"/>
          <ac:picMkLst>
            <pc:docMk/>
            <pc:sldMk cId="1255224276" sldId="2147378735"/>
            <ac:picMk id="2050" creationId="{F4A30120-DFA6-BC42-0888-5BA628D759CF}"/>
          </ac:picMkLst>
        </pc:picChg>
      </pc:sldChg>
      <pc:sldChg chg="new del">
        <pc:chgData name="Edgar Gutierrez" userId="04662d8d-c938-466b-9608-40e1151ff13e" providerId="ADAL" clId="{A19D99D1-309C-469B-88F7-3CFB50BC0508}" dt="2024-01-16T02:54:13.594" v="135" actId="47"/>
        <pc:sldMkLst>
          <pc:docMk/>
          <pc:sldMk cId="3841532525" sldId="2147378736"/>
        </pc:sldMkLst>
      </pc:sldChg>
      <pc:sldChg chg="add del">
        <pc:chgData name="Edgar Gutierrez" userId="04662d8d-c938-466b-9608-40e1151ff13e" providerId="ADAL" clId="{A19D99D1-309C-469B-88F7-3CFB50BC0508}" dt="2024-01-18T22:44:55.499" v="269" actId="47"/>
        <pc:sldMkLst>
          <pc:docMk/>
          <pc:sldMk cId="3316820002" sldId="2147378743"/>
        </pc:sldMkLst>
      </pc:sldChg>
      <pc:sldChg chg="modSp add mod modTransition">
        <pc:chgData name="Edgar Gutierrez" userId="04662d8d-c938-466b-9608-40e1151ff13e" providerId="ADAL" clId="{A19D99D1-309C-469B-88F7-3CFB50BC0508}" dt="2024-02-01T21:43:28.009" v="478"/>
        <pc:sldMkLst>
          <pc:docMk/>
          <pc:sldMk cId="3753796158" sldId="2147378745"/>
        </pc:sldMkLst>
        <pc:spChg chg="mod">
          <ac:chgData name="Edgar Gutierrez" userId="04662d8d-c938-466b-9608-40e1151ff13e" providerId="ADAL" clId="{A19D99D1-309C-469B-88F7-3CFB50BC0508}" dt="2024-02-01T21:40:57.831" v="411"/>
          <ac:spMkLst>
            <pc:docMk/>
            <pc:sldMk cId="3753796158" sldId="2147378745"/>
            <ac:spMk id="35" creationId="{1266B66C-7FC1-60A6-1B84-10AC97ABF08B}"/>
          </ac:spMkLst>
        </pc:spChg>
      </pc:sldChg>
      <pc:sldChg chg="add modTransition">
        <pc:chgData name="Edgar Gutierrez" userId="04662d8d-c938-466b-9608-40e1151ff13e" providerId="ADAL" clId="{A19D99D1-309C-469B-88F7-3CFB50BC0508}" dt="2024-01-18T22:57:07.753" v="294"/>
        <pc:sldMkLst>
          <pc:docMk/>
          <pc:sldMk cId="2725116953" sldId="2147378746"/>
        </pc:sldMkLst>
      </pc:sldChg>
      <pc:sldChg chg="add modTransition">
        <pc:chgData name="Edgar Gutierrez" userId="04662d8d-c938-466b-9608-40e1151ff13e" providerId="ADAL" clId="{A19D99D1-309C-469B-88F7-3CFB50BC0508}" dt="2024-02-01T21:43:51.297" v="485"/>
        <pc:sldMkLst>
          <pc:docMk/>
          <pc:sldMk cId="3547486625" sldId="2147378747"/>
        </pc:sldMkLst>
      </pc:sldChg>
      <pc:sldChg chg="add modTransition">
        <pc:chgData name="Edgar Gutierrez" userId="04662d8d-c938-466b-9608-40e1151ff13e" providerId="ADAL" clId="{A19D99D1-309C-469B-88F7-3CFB50BC0508}" dt="2024-02-01T21:43:48.190" v="482"/>
        <pc:sldMkLst>
          <pc:docMk/>
          <pc:sldMk cId="3145288642" sldId="2147378748"/>
        </pc:sldMkLst>
      </pc:sldChg>
      <pc:sldChg chg="add del modTransition">
        <pc:chgData name="Edgar Gutierrez" userId="04662d8d-c938-466b-9608-40e1151ff13e" providerId="ADAL" clId="{A19D99D1-309C-469B-88F7-3CFB50BC0508}" dt="2024-02-01T21:43:28.009" v="478"/>
        <pc:sldMkLst>
          <pc:docMk/>
          <pc:sldMk cId="1268543089" sldId="2147378749"/>
        </pc:sldMkLst>
      </pc:sldChg>
      <pc:sldChg chg="modSp mod modTransition">
        <pc:chgData name="Edgar Gutierrez" userId="04662d8d-c938-466b-9608-40e1151ff13e" providerId="ADAL" clId="{A19D99D1-309C-469B-88F7-3CFB50BC0508}" dt="2024-02-01T21:43:28.009" v="478"/>
        <pc:sldMkLst>
          <pc:docMk/>
          <pc:sldMk cId="2544523131" sldId="2147378917"/>
        </pc:sldMkLst>
        <pc:graphicFrameChg chg="mod modGraphic">
          <ac:chgData name="Edgar Gutierrez" userId="04662d8d-c938-466b-9608-40e1151ff13e" providerId="ADAL" clId="{A19D99D1-309C-469B-88F7-3CFB50BC0508}" dt="2024-02-01T21:37:21.231" v="369" actId="1035"/>
          <ac:graphicFrameMkLst>
            <pc:docMk/>
            <pc:sldMk cId="2544523131" sldId="2147378917"/>
            <ac:graphicFrameMk id="5" creationId="{DFF51387-D0C9-5334-7139-D303B68040F5}"/>
          </ac:graphicFrameMkLst>
        </pc:graphicFrameChg>
        <pc:graphicFrameChg chg="mod modGraphic">
          <ac:chgData name="Edgar Gutierrez" userId="04662d8d-c938-466b-9608-40e1151ff13e" providerId="ADAL" clId="{A19D99D1-309C-469B-88F7-3CFB50BC0508}" dt="2024-02-01T21:37:21.231" v="369" actId="1035"/>
          <ac:graphicFrameMkLst>
            <pc:docMk/>
            <pc:sldMk cId="2544523131" sldId="2147378917"/>
            <ac:graphicFrameMk id="14" creationId="{C63539B7-4DA4-9FC4-2BE1-7B1D1975A566}"/>
          </ac:graphicFrameMkLst>
        </pc:graphicFrameChg>
      </pc:sldChg>
      <pc:sldMasterChg chg="del delSldLayout">
        <pc:chgData name="Edgar Gutierrez" userId="04662d8d-c938-466b-9608-40e1151ff13e" providerId="ADAL" clId="{A19D99D1-309C-469B-88F7-3CFB50BC0508}" dt="2024-01-16T02:51:34.846" v="94" actId="47"/>
        <pc:sldMasterMkLst>
          <pc:docMk/>
          <pc:sldMasterMk cId="2460954070" sldId="2147483660"/>
        </pc:sldMasterMkLst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4186666012" sldId="2147483672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3171841454" sldId="2147483932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3733172339" sldId="2147483933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3210312558" sldId="2147483934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2202905451" sldId="2147483938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3146388984" sldId="2147483943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1718958274" sldId="2147483945"/>
          </pc:sldLayoutMkLst>
        </pc:sldLayoutChg>
        <pc:sldLayoutChg chg="del">
          <pc:chgData name="Edgar Gutierrez" userId="04662d8d-c938-466b-9608-40e1151ff13e" providerId="ADAL" clId="{A19D99D1-309C-469B-88F7-3CFB50BC0508}" dt="2024-01-16T02:51:34.846" v="94" actId="47"/>
          <pc:sldLayoutMkLst>
            <pc:docMk/>
            <pc:sldMasterMk cId="2460954070" sldId="2147483660"/>
            <pc:sldLayoutMk cId="3479445657" sldId="2147483946"/>
          </pc:sldLayoutMkLst>
        </pc:sldLayoutChg>
      </pc:sldMasterChg>
      <pc:sldMasterChg chg="del delSldLayout">
        <pc:chgData name="Edgar Gutierrez" userId="04662d8d-c938-466b-9608-40e1151ff13e" providerId="ADAL" clId="{A19D99D1-309C-469B-88F7-3CFB50BC0508}" dt="2024-01-16T02:50:55.461" v="83" actId="47"/>
        <pc:sldMasterMkLst>
          <pc:docMk/>
          <pc:sldMasterMk cId="481225959" sldId="2147483720"/>
        </pc:sldMasterMkLst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1987603933" sldId="2147483721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2694759080" sldId="2147483722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923070954" sldId="2147483723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4026682803" sldId="2147483724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3509732544" sldId="2147483725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3179016420" sldId="2147483726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2058099286" sldId="2147483727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2616738149" sldId="2147483728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1981909186" sldId="2147483729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4109977949" sldId="2147483730"/>
          </pc:sldLayoutMkLst>
        </pc:sldLayoutChg>
        <pc:sldLayoutChg chg="del">
          <pc:chgData name="Edgar Gutierrez" userId="04662d8d-c938-466b-9608-40e1151ff13e" providerId="ADAL" clId="{A19D99D1-309C-469B-88F7-3CFB50BC0508}" dt="2024-01-16T02:50:55.461" v="83" actId="47"/>
          <pc:sldLayoutMkLst>
            <pc:docMk/>
            <pc:sldMasterMk cId="481225959" sldId="2147483720"/>
            <pc:sldLayoutMk cId="1388063630" sldId="2147483731"/>
          </pc:sldLayoutMkLst>
        </pc:sldLayoutChg>
      </pc:sldMasterChg>
    </pc:docChg>
  </pc:docChgLst>
  <pc:docChgLst>
    <pc:chgData name="Parker Wojciechowski" userId="S::pwojciechowski@arellanoassociates.com::0ee85f19-1133-4b1e-9b12-402fd72a6075" providerId="AD" clId="Web-{42403BED-FF15-0818-C4FE-D79181861A76}"/>
    <pc:docChg chg="addSld modSld">
      <pc:chgData name="Parker Wojciechowski" userId="S::pwojciechowski@arellanoassociates.com::0ee85f19-1133-4b1e-9b12-402fd72a6075" providerId="AD" clId="Web-{42403BED-FF15-0818-C4FE-D79181861A76}" dt="2023-12-28T22:01:37.310" v="12" actId="20577"/>
      <pc:docMkLst>
        <pc:docMk/>
      </pc:docMkLst>
      <pc:sldChg chg="add">
        <pc:chgData name="Parker Wojciechowski" userId="S::pwojciechowski@arellanoassociates.com::0ee85f19-1133-4b1e-9b12-402fd72a6075" providerId="AD" clId="Web-{42403BED-FF15-0818-C4FE-D79181861A76}" dt="2023-12-28T22:01:12.574" v="0"/>
        <pc:sldMkLst>
          <pc:docMk/>
          <pc:sldMk cId="1833950181" sldId="4876"/>
        </pc:sldMkLst>
      </pc:sldChg>
      <pc:sldChg chg="modSp add replId">
        <pc:chgData name="Parker Wojciechowski" userId="S::pwojciechowski@arellanoassociates.com::0ee85f19-1133-4b1e-9b12-402fd72a6075" providerId="AD" clId="Web-{42403BED-FF15-0818-C4FE-D79181861A76}" dt="2023-12-28T22:01:37.310" v="12" actId="20577"/>
        <pc:sldMkLst>
          <pc:docMk/>
          <pc:sldMk cId="868404804" sldId="4877"/>
        </pc:sldMkLst>
        <pc:spChg chg="mod">
          <ac:chgData name="Parker Wojciechowski" userId="S::pwojciechowski@arellanoassociates.com::0ee85f19-1133-4b1e-9b12-402fd72a6075" providerId="AD" clId="Web-{42403BED-FF15-0818-C4FE-D79181861A76}" dt="2023-12-28T22:01:37.310" v="12" actId="20577"/>
          <ac:spMkLst>
            <pc:docMk/>
            <pc:sldMk cId="868404804" sldId="4877"/>
            <ac:spMk id="2" creationId="{3BA295B2-1EC3-AB55-FFDF-42CB552B5760}"/>
          </ac:spMkLst>
        </pc:spChg>
      </pc:sldChg>
    </pc:docChg>
  </pc:docChgLst>
  <pc:docChgLst>
    <pc:chgData name="Laura Hernandez" userId="S::lhernandez@arellanoassociates.com::88640c5b-9a57-47b2-a1fd-b6bc70e54590" providerId="AD" clId="Web-{79BF5C0C-8EB2-7490-5D0B-BBAF3215BD3A}"/>
    <pc:docChg chg="addSld delSld modSld">
      <pc:chgData name="Laura Hernandez" userId="S::lhernandez@arellanoassociates.com::88640c5b-9a57-47b2-a1fd-b6bc70e54590" providerId="AD" clId="Web-{79BF5C0C-8EB2-7490-5D0B-BBAF3215BD3A}" dt="2024-03-13T17:12:08.933" v="7"/>
      <pc:docMkLst>
        <pc:docMk/>
      </pc:docMkLst>
      <pc:sldChg chg="modSp">
        <pc:chgData name="Laura Hernandez" userId="S::lhernandez@arellanoassociates.com::88640c5b-9a57-47b2-a1fd-b6bc70e54590" providerId="AD" clId="Web-{79BF5C0C-8EB2-7490-5D0B-BBAF3215BD3A}" dt="2024-03-13T17:11:13.026" v="1" actId="20577"/>
        <pc:sldMkLst>
          <pc:docMk/>
          <pc:sldMk cId="4258592526" sldId="2147378516"/>
        </pc:sldMkLst>
        <pc:spChg chg="mod">
          <ac:chgData name="Laura Hernandez" userId="S::lhernandez@arellanoassociates.com::88640c5b-9a57-47b2-a1fd-b6bc70e54590" providerId="AD" clId="Web-{79BF5C0C-8EB2-7490-5D0B-BBAF3215BD3A}" dt="2024-03-13T17:11:13.026" v="1" actId="20577"/>
          <ac:spMkLst>
            <pc:docMk/>
            <pc:sldMk cId="4258592526" sldId="2147378516"/>
            <ac:spMk id="3" creationId="{2D8A9677-1754-EF31-7088-6ACD6E265647}"/>
          </ac:spMkLst>
        </pc:spChg>
      </pc:sldChg>
      <pc:sldChg chg="del">
        <pc:chgData name="Laura Hernandez" userId="S::lhernandez@arellanoassociates.com::88640c5b-9a57-47b2-a1fd-b6bc70e54590" providerId="AD" clId="Web-{79BF5C0C-8EB2-7490-5D0B-BBAF3215BD3A}" dt="2024-03-13T17:11:45.589" v="4"/>
        <pc:sldMkLst>
          <pc:docMk/>
          <pc:sldMk cId="3753796158" sldId="2147378745"/>
        </pc:sldMkLst>
      </pc:sldChg>
      <pc:sldChg chg="del">
        <pc:chgData name="Laura Hernandez" userId="S::lhernandez@arellanoassociates.com::88640c5b-9a57-47b2-a1fd-b6bc70e54590" providerId="AD" clId="Web-{79BF5C0C-8EB2-7490-5D0B-BBAF3215BD3A}" dt="2024-03-13T17:11:40.636" v="3"/>
        <pc:sldMkLst>
          <pc:docMk/>
          <pc:sldMk cId="3547486625" sldId="2147378747"/>
        </pc:sldMkLst>
      </pc:sldChg>
      <pc:sldChg chg="del">
        <pc:chgData name="Laura Hernandez" userId="S::lhernandez@arellanoassociates.com::88640c5b-9a57-47b2-a1fd-b6bc70e54590" providerId="AD" clId="Web-{79BF5C0C-8EB2-7490-5D0B-BBAF3215BD3A}" dt="2024-03-13T17:11:37.120" v="2"/>
        <pc:sldMkLst>
          <pc:docMk/>
          <pc:sldMk cId="3145288642" sldId="2147378748"/>
        </pc:sldMkLst>
      </pc:sldChg>
      <pc:sldChg chg="add">
        <pc:chgData name="Laura Hernandez" userId="S::lhernandez@arellanoassociates.com::88640c5b-9a57-47b2-a1fd-b6bc70e54590" providerId="AD" clId="Web-{79BF5C0C-8EB2-7490-5D0B-BBAF3215BD3A}" dt="2024-03-13T17:11:59.089" v="5"/>
        <pc:sldMkLst>
          <pc:docMk/>
          <pc:sldMk cId="3551167870" sldId="2147378918"/>
        </pc:sldMkLst>
      </pc:sldChg>
      <pc:sldChg chg="add">
        <pc:chgData name="Laura Hernandez" userId="S::lhernandez@arellanoassociates.com::88640c5b-9a57-47b2-a1fd-b6bc70e54590" providerId="AD" clId="Web-{79BF5C0C-8EB2-7490-5D0B-BBAF3215BD3A}" dt="2024-03-13T17:11:59.214" v="6"/>
        <pc:sldMkLst>
          <pc:docMk/>
          <pc:sldMk cId="2584890987" sldId="2147378919"/>
        </pc:sldMkLst>
      </pc:sldChg>
      <pc:sldChg chg="add">
        <pc:chgData name="Laura Hernandez" userId="S::lhernandez@arellanoassociates.com::88640c5b-9a57-47b2-a1fd-b6bc70e54590" providerId="AD" clId="Web-{79BF5C0C-8EB2-7490-5D0B-BBAF3215BD3A}" dt="2024-03-13T17:12:08.933" v="7"/>
        <pc:sldMkLst>
          <pc:docMk/>
          <pc:sldMk cId="3753796158" sldId="2147378920"/>
        </pc:sldMkLst>
      </pc:sldChg>
    </pc:docChg>
  </pc:docChgLst>
  <pc:docChgLst>
    <pc:chgData name="Laura Hernandez" userId="S::lhernandez@arellanoassociates.com::88640c5b-9a57-47b2-a1fd-b6bc70e54590" providerId="AD" clId="Web-{36C6A6C5-51B2-57F4-9105-E97808E7FCC9}"/>
    <pc:docChg chg="addSld delSld sldOrd">
      <pc:chgData name="Laura Hernandez" userId="S::lhernandez@arellanoassociates.com::88640c5b-9a57-47b2-a1fd-b6bc70e54590" providerId="AD" clId="Web-{36C6A6C5-51B2-57F4-9105-E97808E7FCC9}" dt="2024-02-01T15:53:57.231" v="3"/>
      <pc:docMkLst>
        <pc:docMk/>
      </pc:docMkLst>
      <pc:sldChg chg="add del ord">
        <pc:chgData name="Laura Hernandez" userId="S::lhernandez@arellanoassociates.com::88640c5b-9a57-47b2-a1fd-b6bc70e54590" providerId="AD" clId="Web-{36C6A6C5-51B2-57F4-9105-E97808E7FCC9}" dt="2024-02-01T15:53:41.262" v="2"/>
        <pc:sldMkLst>
          <pc:docMk/>
          <pc:sldMk cId="1139721539" sldId="2147378718"/>
        </pc:sldMkLst>
      </pc:sldChg>
      <pc:sldChg chg="del">
        <pc:chgData name="Laura Hernandez" userId="S::lhernandez@arellanoassociates.com::88640c5b-9a57-47b2-a1fd-b6bc70e54590" providerId="AD" clId="Web-{36C6A6C5-51B2-57F4-9105-E97808E7FCC9}" dt="2024-02-01T15:53:57.231" v="3"/>
        <pc:sldMkLst>
          <pc:docMk/>
          <pc:sldMk cId="2725116953" sldId="2147378746"/>
        </pc:sldMkLst>
      </pc:sldChg>
    </pc:docChg>
  </pc:docChgLst>
</pc:chgInfo>
</file>

<file path=ppt/comments/modernComment_7FFE661E_43EEC5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9A277B-8835-4168-83F0-B6D985DDE9C8}" authorId="{B542D255-65D2-E4C8-41AC-D8AD4899071E}" status="resolved" created="2024-01-23T20:29:04.34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9721539" sldId="2147378718"/>
      <ac:grpSpMk id="18" creationId="{8D533E31-F4D6-489C-2000-AE75EF0938AA}"/>
    </ac:deMkLst>
    <p188:replyLst>
      <p188:reply id="{FBE70458-F589-48F5-9315-713074254575}" authorId="{9CA7AECE-E17D-00D4-E836-F33F44589520}" created="2024-01-25T06:06:38.713">
        <p188:txBody>
          <a:bodyPr/>
          <a:lstStyle/>
          <a:p>
            <a:r>
              <a:rPr lang="en-US"/>
              <a:t>LIBRE has been removed.
TEAMSTERS Logo pending.</a:t>
            </a:r>
          </a:p>
        </p188:txBody>
      </p188:reply>
      <p188:reply id="{3A9331EE-766B-4207-808D-C92D092B37F5}" authorId="{9CA7AECE-E17D-00D4-E836-F33F44589520}" created="2024-01-31T17:25:33.323">
        <p188:txBody>
          <a:bodyPr/>
          <a:lstStyle/>
          <a:p>
            <a:r>
              <a:rPr lang="en-US"/>
              <a:t>Updated.</a:t>
            </a:r>
          </a:p>
        </p188:txBody>
      </p188:reply>
    </p188:replyLst>
    <p188:txBody>
      <a:bodyPr/>
      <a:lstStyle/>
      <a:p>
        <a:r>
          <a:rPr lang="en-US"/>
          <a:t>I would remove LIBRE...they haven't attended any Task Force meetings in two years...I'm also contacting the TEAMSTERS to ge their logo</a:t>
        </a:r>
      </a:p>
    </p188:txBody>
  </p188:cm>
</p188:cmLst>
</file>

<file path=ppt/comments/modernComment_7FFE6620_EF3D5A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CDD23A-D7FB-4275-871C-F10C5C283745}" authorId="{0F47EE71-15E6-CD0B-8726-B91FF2AAD6DB}" status="resolved" created="2024-01-26T22:07:15.33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3775380" sldId="2147378720"/>
      <ac:spMk id="14" creationId="{61F89C78-0E7D-7CE2-A80A-4C51BC6EAAAD}"/>
    </ac:deMkLst>
    <p188:txBody>
      <a:bodyPr/>
      <a:lstStyle/>
      <a:p>
        <a:r>
          <a:rPr lang="en-US"/>
          <a:t>please make sure this URL is on one line, not two</a:t>
        </a:r>
      </a:p>
    </p188:txBody>
  </p188:cm>
</p188:cmLst>
</file>

<file path=ppt/comments/modernComment_7FFE66E5_97AA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0F05E-4D4F-4341-86CD-EEA190298854}" authorId="{0F47EE71-15E6-CD0B-8726-B91FF2AAD6DB}" status="resolved" created="2024-01-26T21:40:44.7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48678083" sldId="2147378717"/>
      <ac:spMk id="2" creationId="{BD02A076-3AF5-1549-9640-55A0BE694BA2}"/>
    </ac:deMkLst>
    <p188:replyLst>
      <p188:reply id="{16D27227-1D25-43E4-BEA2-00B49E0C0AAE}" authorId="{98F4A397-6380-951A-76D2-0EA4DF039B8B}" created="2024-01-31T04:23:40.758">
        <p188:txBody>
          <a:bodyPr/>
          <a:lstStyle/>
          <a:p>
            <a:r>
              <a:rPr lang="en-US"/>
              <a:t>Can be added to Talking Points </a:t>
            </a:r>
          </a:p>
        </p188:txBody>
      </p188:reply>
    </p188:replyLst>
    <p188:txBody>
      <a:bodyPr/>
      <a:lstStyle/>
      <a:p>
        <a:r>
          <a:rPr lang="en-US"/>
          <a:t>Would be good at some point to declare that this Task Force process is the most ambitious planning effort by Metro to engage and involve communities for a subregional plan, something like that.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B0C4B-E742-4EF4-A54C-15671A054232}" type="datetimeFigureOut"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B288B-CD11-40F5-B9E7-ECB72B449F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5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ellanoassociates.sharepoint.com/:p:/r/sites/Metro710TaskForce/_layouts/15/Doc.aspx?sourcedoc=%7BC1DB81A2-04C9-45F9-BB33-FA259DD5250F%7D&amp;file=710%20TF%20Vision%20%26%20Goals%20Public%20Meeting.pptx&amp;action=edit&amp;mobileredirect=tru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b-ela-dev.azurewebsites.net/" TargetMode="External"/><Relationship Id="rId5" Type="http://schemas.openxmlformats.org/officeDocument/2006/relationships/hyperlink" Target="https://arellanoassociates.sharepoint.com/:p:/r/sites/Metro710TaskForce/_layouts/15/Doc.aspx?sourcedoc=%7B41006890-5D61-4EAD-BAC3-4FAA44B8C5C1%7D&amp;file=710%20PPT%20Listening%20Session%20%231.pptx&amp;action=edit&amp;mobileredirect=true" TargetMode="External"/><Relationship Id="rId4" Type="http://schemas.openxmlformats.org/officeDocument/2006/relationships/hyperlink" Target="https://arellanoassociates.sharepoint.com/:p:/r/sites/Metro710TaskForce/_layouts/15/Doc.aspx?sourcedoc=%7B590C6F57-F0E5-4D36-91D1-9CAC491BD689%7D&amp;file=Task%20Force%20Meeting%20%2311%20Presentation%20Final.pptx&amp;action=edit&amp;mobileredirect=tru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sz="1200">
                <a:ea typeface="Calibri Light"/>
                <a:cs typeface="Calibri Light"/>
                <a:hlinkClick r:id="rId3"/>
              </a:rPr>
              <a:t>Roundtable #2 (Vision and Goals)</a:t>
            </a:r>
            <a:br>
              <a:rPr lang="en-US" sz="1200">
                <a:ea typeface="Calibri Light"/>
                <a:cs typeface="Calibri Light"/>
              </a:rPr>
            </a:br>
            <a:br>
              <a:rPr lang="en-US" sz="1200">
                <a:ea typeface="Calibri Light"/>
                <a:cs typeface="Calibri Light"/>
              </a:rPr>
            </a:br>
            <a:r>
              <a:rPr lang="en-US" sz="1200">
                <a:cs typeface="Calibri Light"/>
                <a:hlinkClick r:id="rId4"/>
              </a:rPr>
              <a:t>TF Meeting #11</a:t>
            </a:r>
            <a:br>
              <a:rPr lang="en-US" sz="1200">
                <a:ea typeface="Calibri Light"/>
                <a:cs typeface="Calibri Light"/>
              </a:rPr>
            </a:br>
            <a:br>
              <a:rPr lang="en-US" sz="1200">
                <a:ea typeface="Calibri Light"/>
                <a:cs typeface="Calibri Light"/>
              </a:rPr>
            </a:br>
            <a:r>
              <a:rPr lang="en-US" sz="1200">
                <a:ea typeface="Calibri Light"/>
                <a:cs typeface="Calibri Light"/>
                <a:hlinkClick r:id="rId5"/>
              </a:rPr>
              <a:t>Listening Session #1</a:t>
            </a:r>
            <a:br>
              <a:rPr lang="en-US" sz="1200">
                <a:ea typeface="Calibri Light"/>
                <a:cs typeface="Calibri Light"/>
              </a:rPr>
            </a:br>
            <a:br>
              <a:rPr lang="en-US" sz="1200">
                <a:ea typeface="Calibri Light"/>
                <a:cs typeface="Calibri Light"/>
              </a:rPr>
            </a:br>
            <a:r>
              <a:rPr lang="en-US" sz="1200">
                <a:ea typeface="Calibri Light"/>
                <a:cs typeface="Calibri Light"/>
                <a:hlinkClick r:id="rId6"/>
              </a:rPr>
              <a:t>Dashboard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Lilian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3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Stephanie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Michael</a:t>
            </a: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15 CBO partners – CBO reps that receive compensation for their work – relating to the MSPP</a:t>
            </a: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-Eastmont Community Center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-SELA Collaborative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-Good Faith Missionary Baptist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FaithWorks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Compton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-Tower of Faith Evangelistic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Gray Panthers (No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-Teamsters Local 848 (No CBO Charter))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-Families in Good Health (Cambodian) -Unsure of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Negro Council of Women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-CITT/CSULB 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-Pat Brown Institute/CSULA 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-Council of Mexican States (COFEM)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-Salvation Army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-Communities for a Better Environment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Avance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Latino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Social Media, Next Door,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3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Michael</a:t>
            </a: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15 CBO partners – CBO reps that receive compensation for their work – relating to the MSPP</a:t>
            </a: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-Eastmont Community Center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-SELA Collaborative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-Good Faith Missionary Baptist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FaithWorks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Compton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-Tower of Faith Evangelistic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Gray Panthers (No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-Teamsters Local 848 (No CBO Charter))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-Families in Good Health (Cambodian) -Unsure of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Negro Council of Women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-CITT/CSULB 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-Pat Brown Institute/CSULA 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-Council of Mexican States (COFEM)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-Salvation Army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-Communities for a Better Environment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Avance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Latino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Social Media, Next Door,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94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08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58935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63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64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17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92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14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70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4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9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D7C7-23C3-4126-69B4-84212B857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3CB29-7C06-8F91-ECD1-746036908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DCD6-BF98-DCA6-535B-7E653DBA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550B-1121-4BAC-865D-CA600F8C247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135B-DC45-00D6-0BD6-967F26FD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B54C-79C1-C363-4939-337CF7C5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4C266-4A2F-425C-9736-3E7B37BE0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84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8585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B42D-2E4D-47A9-9B97-1EB9F99C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A8687-63C0-48AD-B026-516E43B7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D278-BE48-4A35-8C36-F224F1ADD2F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DC164-1E52-4B60-9F5C-2C2A3091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AD77D-D800-4311-98C1-8B33436D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B58C-1FEA-470D-B913-136B63915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40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0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30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96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9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510147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52933" y="1828900"/>
            <a:ext cx="113608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5667544" y="630975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591000" y="365765"/>
            <a:ext cx="11360800" cy="6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2"/>
          </p:nvPr>
        </p:nvSpPr>
        <p:spPr>
          <a:xfrm>
            <a:off x="591000" y="1056200"/>
            <a:ext cx="11360800" cy="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 sz="1867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160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318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3251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809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40752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835" r:id="rId2"/>
    <p:sldLayoutId id="2147483836" r:id="rId3"/>
    <p:sldLayoutId id="2147483939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871" r:id="rId11"/>
    <p:sldLayoutId id="2147483872" r:id="rId12"/>
    <p:sldLayoutId id="2147483937" r:id="rId13"/>
    <p:sldLayoutId id="2147483671" r:id="rId14"/>
    <p:sldLayoutId id="2147483940" r:id="rId15"/>
    <p:sldLayoutId id="2147483942" r:id="rId16"/>
    <p:sldLayoutId id="2147483674" r:id="rId17"/>
    <p:sldLayoutId id="2147483941" r:id="rId18"/>
    <p:sldLayoutId id="2147483944" r:id="rId19"/>
    <p:sldLayoutId id="2147483760" r:id="rId20"/>
    <p:sldLayoutId id="2147483698" r:id="rId21"/>
    <p:sldLayoutId id="2147483717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718" r:id="rId33"/>
    <p:sldLayoutId id="2147483716" r:id="rId34"/>
    <p:sldLayoutId id="2147483873" r:id="rId35"/>
    <p:sldLayoutId id="2147483868" r:id="rId36"/>
    <p:sldLayoutId id="2147483856" r:id="rId37"/>
    <p:sldLayoutId id="2147483857" r:id="rId38"/>
    <p:sldLayoutId id="2147483702" r:id="rId39"/>
    <p:sldLayoutId id="2147483703" r:id="rId40"/>
    <p:sldLayoutId id="2147483704" r:id="rId41"/>
    <p:sldLayoutId id="2147483705" r:id="rId42"/>
    <p:sldLayoutId id="2147483869" r:id="rId43"/>
    <p:sldLayoutId id="2147483870" r:id="rId44"/>
    <p:sldLayoutId id="2147483930" r:id="rId45"/>
    <p:sldLayoutId id="2147483861" r:id="rId46"/>
    <p:sldLayoutId id="2147483931" r:id="rId47"/>
    <p:sldLayoutId id="2147483860" r:id="rId48"/>
    <p:sldLayoutId id="2147483840" r:id="rId49"/>
    <p:sldLayoutId id="2147483841" r:id="rId50"/>
    <p:sldLayoutId id="2147483842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18" Type="http://schemas.openxmlformats.org/officeDocument/2006/relationships/image" Target="../media/image121.svg"/><Relationship Id="rId26" Type="http://schemas.openxmlformats.org/officeDocument/2006/relationships/image" Target="../media/image127.svg"/><Relationship Id="rId3" Type="http://schemas.openxmlformats.org/officeDocument/2006/relationships/image" Target="../media/image106.png"/><Relationship Id="rId21" Type="http://schemas.openxmlformats.org/officeDocument/2006/relationships/image" Target="../media/image122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17" Type="http://schemas.openxmlformats.org/officeDocument/2006/relationships/image" Target="../media/image120.png"/><Relationship Id="rId25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9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24" Type="http://schemas.openxmlformats.org/officeDocument/2006/relationships/image" Target="../media/image125.sv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4.png"/><Relationship Id="rId10" Type="http://schemas.openxmlformats.org/officeDocument/2006/relationships/image" Target="../media/image113.svg"/><Relationship Id="rId19" Type="http://schemas.openxmlformats.org/officeDocument/2006/relationships/image" Target="../media/image63.png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Relationship Id="rId22" Type="http://schemas.openxmlformats.org/officeDocument/2006/relationships/image" Target="../media/image1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microsoft.com/office/2018/10/relationships/comments" Target="../comments/modernComment_7FFE6620_EF3D5A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6.png"/><Relationship Id="rId18" Type="http://schemas.openxmlformats.org/officeDocument/2006/relationships/image" Target="../media/image125.svg"/><Relationship Id="rId3" Type="http://schemas.openxmlformats.org/officeDocument/2006/relationships/image" Target="../media/image122.png"/><Relationship Id="rId21" Type="http://schemas.openxmlformats.org/officeDocument/2006/relationships/image" Target="../media/image135.emf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17" Type="http://schemas.openxmlformats.org/officeDocument/2006/relationships/image" Target="../media/image124.png"/><Relationship Id="rId25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7.svg"/><Relationship Id="rId20" Type="http://schemas.openxmlformats.org/officeDocument/2006/relationships/image" Target="../media/image13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24" Type="http://schemas.openxmlformats.org/officeDocument/2006/relationships/image" Target="../media/image138.emf"/><Relationship Id="rId5" Type="http://schemas.openxmlformats.org/officeDocument/2006/relationships/image" Target="../media/image108.png"/><Relationship Id="rId15" Type="http://schemas.openxmlformats.org/officeDocument/2006/relationships/image" Target="../media/image106.png"/><Relationship Id="rId23" Type="http://schemas.openxmlformats.org/officeDocument/2006/relationships/image" Target="../media/image137.emf"/><Relationship Id="rId10" Type="http://schemas.openxmlformats.org/officeDocument/2006/relationships/image" Target="../media/image113.svg"/><Relationship Id="rId19" Type="http://schemas.openxmlformats.org/officeDocument/2006/relationships/image" Target="../media/image133.png"/><Relationship Id="rId4" Type="http://schemas.openxmlformats.org/officeDocument/2006/relationships/image" Target="../media/image123.sv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Relationship Id="rId22" Type="http://schemas.openxmlformats.org/officeDocument/2006/relationships/image" Target="../media/image13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7.emf"/><Relationship Id="rId7" Type="http://schemas.openxmlformats.org/officeDocument/2006/relationships/image" Target="../media/image1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8.emf"/><Relationship Id="rId9" Type="http://schemas.openxmlformats.org/officeDocument/2006/relationships/image" Target="../media/image1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jpe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jpe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png"/><Relationship Id="rId31" Type="http://schemas.openxmlformats.org/officeDocument/2006/relationships/image" Target="../media/image44.jpeg"/><Relationship Id="rId44" Type="http://schemas.openxmlformats.org/officeDocument/2006/relationships/image" Target="../media/image57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jpe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8" Type="http://schemas.openxmlformats.org/officeDocument/2006/relationships/image" Target="../media/image21.png"/><Relationship Id="rId3" Type="http://schemas.microsoft.com/office/2018/10/relationships/comments" Target="../comments/modernComment_7FFE661E_43EEC543.xml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18/10/relationships/comments" Target="../comments/modernComment_7FFE66E5_97AA577B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26" Type="http://schemas.openxmlformats.org/officeDocument/2006/relationships/image" Target="../media/image86.svg"/><Relationship Id="rId39" Type="http://schemas.openxmlformats.org/officeDocument/2006/relationships/image" Target="../media/image99.png"/><Relationship Id="rId21" Type="http://schemas.openxmlformats.org/officeDocument/2006/relationships/image" Target="../media/image81.png"/><Relationship Id="rId34" Type="http://schemas.openxmlformats.org/officeDocument/2006/relationships/image" Target="../media/image94.sv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29" Type="http://schemas.openxmlformats.org/officeDocument/2006/relationships/image" Target="../media/image89.png"/><Relationship Id="rId41" Type="http://schemas.openxmlformats.org/officeDocument/2006/relationships/image" Target="../media/image10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24" Type="http://schemas.openxmlformats.org/officeDocument/2006/relationships/image" Target="../media/image84.svg"/><Relationship Id="rId32" Type="http://schemas.openxmlformats.org/officeDocument/2006/relationships/image" Target="../media/image92.svg"/><Relationship Id="rId37" Type="http://schemas.openxmlformats.org/officeDocument/2006/relationships/image" Target="../media/image97.png"/><Relationship Id="rId40" Type="http://schemas.openxmlformats.org/officeDocument/2006/relationships/image" Target="../media/image100.sv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svg"/><Relationship Id="rId36" Type="http://schemas.openxmlformats.org/officeDocument/2006/relationships/image" Target="../media/image96.svg"/><Relationship Id="rId10" Type="http://schemas.openxmlformats.org/officeDocument/2006/relationships/image" Target="../media/image70.sv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Relationship Id="rId22" Type="http://schemas.openxmlformats.org/officeDocument/2006/relationships/image" Target="../media/image82.svg"/><Relationship Id="rId27" Type="http://schemas.openxmlformats.org/officeDocument/2006/relationships/image" Target="../media/image87.png"/><Relationship Id="rId30" Type="http://schemas.openxmlformats.org/officeDocument/2006/relationships/image" Target="../media/image90.svg"/><Relationship Id="rId35" Type="http://schemas.openxmlformats.org/officeDocument/2006/relationships/image" Target="../media/image95.png"/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38" Type="http://schemas.openxmlformats.org/officeDocument/2006/relationships/image" Target="../media/image9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E313B-2C35-5514-F7D4-2E9FD9AFD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4942098"/>
            <a:ext cx="10871200" cy="190192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F5DDE-6E6F-8708-F4EA-8B9493EE7F53}"/>
              </a:ext>
            </a:extLst>
          </p:cNvPr>
          <p:cNvSpPr txBox="1"/>
          <p:nvPr/>
        </p:nvSpPr>
        <p:spPr>
          <a:xfrm>
            <a:off x="1561070" y="5323557"/>
            <a:ext cx="881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Information Station #2</a:t>
            </a:r>
          </a:p>
          <a:p>
            <a:r>
              <a:rPr lang="en-US" sz="3600" b="1">
                <a:solidFill>
                  <a:schemeClr val="bg1"/>
                </a:solidFill>
              </a:rPr>
              <a:t>Partnering with Communities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A9677-1754-EF31-7088-6ACD6E265647}"/>
              </a:ext>
            </a:extLst>
          </p:cNvPr>
          <p:cNvSpPr txBox="1"/>
          <p:nvPr/>
        </p:nvSpPr>
        <p:spPr>
          <a:xfrm>
            <a:off x="9667626" y="5884198"/>
            <a:ext cx="200901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  <p:transition spd="slow" advClick="0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1027EA-4F09-6B0D-D5F0-FE6238C0C75A}"/>
              </a:ext>
            </a:extLst>
          </p:cNvPr>
          <p:cNvSpPr/>
          <p:nvPr/>
        </p:nvSpPr>
        <p:spPr>
          <a:xfrm>
            <a:off x="1430616" y="1225044"/>
            <a:ext cx="3903382" cy="4911218"/>
          </a:xfrm>
          <a:prstGeom prst="roundRect">
            <a:avLst>
              <a:gd name="adj" fmla="val 10208"/>
            </a:avLst>
          </a:prstGeom>
          <a:solidFill>
            <a:srgbClr val="FEFD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A21A6CB8-F91C-38AF-D3DD-A186A9428AB1}"/>
              </a:ext>
            </a:extLst>
          </p:cNvPr>
          <p:cNvSpPr/>
          <p:nvPr/>
        </p:nvSpPr>
        <p:spPr>
          <a:xfrm>
            <a:off x="1419558" y="4208498"/>
            <a:ext cx="3876640" cy="47009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8EC7C238-8F1A-75BC-52FA-E46326DD5BEF}"/>
              </a:ext>
            </a:extLst>
          </p:cNvPr>
          <p:cNvSpPr/>
          <p:nvPr/>
        </p:nvSpPr>
        <p:spPr>
          <a:xfrm>
            <a:off x="1419558" y="4887302"/>
            <a:ext cx="3876640" cy="47009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7CC0CF04-3231-8A1D-F9B9-29A68C872943}"/>
              </a:ext>
            </a:extLst>
          </p:cNvPr>
          <p:cNvSpPr/>
          <p:nvPr/>
        </p:nvSpPr>
        <p:spPr>
          <a:xfrm>
            <a:off x="1419558" y="5500073"/>
            <a:ext cx="3876640" cy="470099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12F8DAC0-5504-E107-BE59-3572D838AFE4}"/>
              </a:ext>
            </a:extLst>
          </p:cNvPr>
          <p:cNvSpPr/>
          <p:nvPr/>
        </p:nvSpPr>
        <p:spPr>
          <a:xfrm>
            <a:off x="1419558" y="2555904"/>
            <a:ext cx="4071071" cy="47009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57291DC-8BC2-CBD8-3339-7CC9B2D73B93}"/>
              </a:ext>
            </a:extLst>
          </p:cNvPr>
          <p:cNvSpPr/>
          <p:nvPr/>
        </p:nvSpPr>
        <p:spPr>
          <a:xfrm>
            <a:off x="947884" y="1507460"/>
            <a:ext cx="6736557" cy="103460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6528A-9E09-6794-3F24-65B2C4196272}"/>
              </a:ext>
            </a:extLst>
          </p:cNvPr>
          <p:cNvSpPr/>
          <p:nvPr/>
        </p:nvSpPr>
        <p:spPr>
          <a:xfrm>
            <a:off x="227678" y="1423736"/>
            <a:ext cx="2450243" cy="90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6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7F822A-EBDB-B0BE-24EC-B35B2C5E7D29}"/>
              </a:ext>
            </a:extLst>
          </p:cNvPr>
          <p:cNvGrpSpPr/>
          <p:nvPr/>
        </p:nvGrpSpPr>
        <p:grpSpPr>
          <a:xfrm>
            <a:off x="1241923" y="1445432"/>
            <a:ext cx="3284328" cy="1053610"/>
            <a:chOff x="-65969" y="460161"/>
            <a:chExt cx="3284328" cy="105361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A5082A-D12C-62E8-8BDA-359625003C26}"/>
                </a:ext>
              </a:extLst>
            </p:cNvPr>
            <p:cNvSpPr/>
            <p:nvPr/>
          </p:nvSpPr>
          <p:spPr>
            <a:xfrm>
              <a:off x="768116" y="460161"/>
              <a:ext cx="2450243" cy="90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445A1C-9B5D-4D83-5929-848DA6FDABFC}"/>
                </a:ext>
              </a:extLst>
            </p:cNvPr>
            <p:cNvSpPr txBox="1"/>
            <p:nvPr/>
          </p:nvSpPr>
          <p:spPr>
            <a:xfrm>
              <a:off x="-65969" y="613771"/>
              <a:ext cx="2450243" cy="90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43840" rIns="0" bIns="2438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solidFill>
                    <a:schemeClr val="bg1"/>
                  </a:solidFill>
                </a:rPr>
                <a:t>Jan 2024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F12AF6-1501-5FA8-8723-248187BAE5E4}"/>
              </a:ext>
            </a:extLst>
          </p:cNvPr>
          <p:cNvGrpSpPr/>
          <p:nvPr/>
        </p:nvGrpSpPr>
        <p:grpSpPr>
          <a:xfrm>
            <a:off x="2975376" y="1549144"/>
            <a:ext cx="3322232" cy="947157"/>
            <a:chOff x="-103873" y="460161"/>
            <a:chExt cx="3322232" cy="94715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034426-F026-2DF0-FB27-7B3BB75317AF}"/>
                </a:ext>
              </a:extLst>
            </p:cNvPr>
            <p:cNvSpPr/>
            <p:nvPr/>
          </p:nvSpPr>
          <p:spPr>
            <a:xfrm>
              <a:off x="768116" y="460161"/>
              <a:ext cx="2450243" cy="90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7AFF73-68CE-3AC3-5087-0C29F122A331}"/>
                </a:ext>
              </a:extLst>
            </p:cNvPr>
            <p:cNvSpPr txBox="1"/>
            <p:nvPr/>
          </p:nvSpPr>
          <p:spPr>
            <a:xfrm>
              <a:off x="-103873" y="507318"/>
              <a:ext cx="2450243" cy="90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43840" rIns="0" bIns="2438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solidFill>
                    <a:schemeClr val="bg1"/>
                  </a:solidFill>
                </a:rPr>
                <a:t>Feb 2024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494FC1C-7DE6-F8E1-5934-7C0B7475D249}"/>
              </a:ext>
            </a:extLst>
          </p:cNvPr>
          <p:cNvSpPr txBox="1"/>
          <p:nvPr/>
        </p:nvSpPr>
        <p:spPr>
          <a:xfrm>
            <a:off x="5466530" y="1605463"/>
            <a:ext cx="1588073" cy="90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243840" rIns="0" bIns="2438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chemeClr val="bg1"/>
                </a:solidFill>
              </a:rPr>
              <a:t>Mar 2024</a:t>
            </a:r>
          </a:p>
        </p:txBody>
      </p:sp>
      <p:pic>
        <p:nvPicPr>
          <p:cNvPr id="35" name="Graphic 34" descr="Newspaper with solid fill">
            <a:extLst>
              <a:ext uri="{FF2B5EF4-FFF2-40B4-BE49-F238E27FC236}">
                <a16:creationId xmlns:a16="http://schemas.microsoft.com/office/drawing/2014/main" id="{F7022080-E6D1-3B92-45BC-7E281E30D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646" y="3637598"/>
            <a:ext cx="437458" cy="466344"/>
          </a:xfrm>
          <a:prstGeom prst="rect">
            <a:avLst/>
          </a:prstGeom>
        </p:spPr>
      </p:pic>
      <p:pic>
        <p:nvPicPr>
          <p:cNvPr id="52" name="Graphic 51" descr="Users with solid fill">
            <a:extLst>
              <a:ext uri="{FF2B5EF4-FFF2-40B4-BE49-F238E27FC236}">
                <a16:creationId xmlns:a16="http://schemas.microsoft.com/office/drawing/2014/main" id="{4B6688DE-8D27-9ECF-5719-A97CCF46E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645" y="4211817"/>
            <a:ext cx="463459" cy="46345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9FEDFDA-128E-B4A9-06E1-7EDB6ACA32F1}"/>
              </a:ext>
            </a:extLst>
          </p:cNvPr>
          <p:cNvSpPr txBox="1"/>
          <p:nvPr/>
        </p:nvSpPr>
        <p:spPr>
          <a:xfrm>
            <a:off x="2045257" y="4312742"/>
            <a:ext cx="2100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Community Meetings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80BB13-F0F6-FE65-06C6-60C97369BD73}"/>
              </a:ext>
            </a:extLst>
          </p:cNvPr>
          <p:cNvGrpSpPr/>
          <p:nvPr/>
        </p:nvGrpSpPr>
        <p:grpSpPr>
          <a:xfrm>
            <a:off x="561722" y="4903916"/>
            <a:ext cx="754199" cy="431494"/>
            <a:chOff x="272572" y="3252638"/>
            <a:chExt cx="692168" cy="431494"/>
          </a:xfrm>
        </p:grpSpPr>
        <p:pic>
          <p:nvPicPr>
            <p:cNvPr id="60" name="Graphic 59" descr="Kiosk with solid fill">
              <a:extLst>
                <a:ext uri="{FF2B5EF4-FFF2-40B4-BE49-F238E27FC236}">
                  <a16:creationId xmlns:a16="http://schemas.microsoft.com/office/drawing/2014/main" id="{7F53B3DC-9D2C-1ABB-83CF-9C32DCE31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61" name="Graphic 60" descr="Child with balloon with solid fill">
              <a:extLst>
                <a:ext uri="{FF2B5EF4-FFF2-40B4-BE49-F238E27FC236}">
                  <a16:creationId xmlns:a16="http://schemas.microsoft.com/office/drawing/2014/main" id="{02E259EE-78D2-811C-E795-FE26BC1C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FB1E7E7-C2C6-080C-F92C-AA7B30ACB9BD}"/>
              </a:ext>
            </a:extLst>
          </p:cNvPr>
          <p:cNvSpPr txBox="1"/>
          <p:nvPr/>
        </p:nvSpPr>
        <p:spPr>
          <a:xfrm>
            <a:off x="2073262" y="4988858"/>
            <a:ext cx="18259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Informational Booths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7668B9-206E-C6F5-8502-F9DCE5948FA4}"/>
              </a:ext>
            </a:extLst>
          </p:cNvPr>
          <p:cNvGrpSpPr/>
          <p:nvPr/>
        </p:nvGrpSpPr>
        <p:grpSpPr>
          <a:xfrm>
            <a:off x="361035" y="5492716"/>
            <a:ext cx="881532" cy="476752"/>
            <a:chOff x="248337" y="4878799"/>
            <a:chExt cx="872585" cy="476752"/>
          </a:xfrm>
        </p:grpSpPr>
        <p:pic>
          <p:nvPicPr>
            <p:cNvPr id="65" name="Graphic 64" descr="Park scene with solid fill">
              <a:extLst>
                <a:ext uri="{FF2B5EF4-FFF2-40B4-BE49-F238E27FC236}">
                  <a16:creationId xmlns:a16="http://schemas.microsoft.com/office/drawing/2014/main" id="{DAB3C763-A5CB-AD08-7F96-7040B45F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66" name="Graphic 65" descr="Kiosk with solid fill">
              <a:extLst>
                <a:ext uri="{FF2B5EF4-FFF2-40B4-BE49-F238E27FC236}">
                  <a16:creationId xmlns:a16="http://schemas.microsoft.com/office/drawing/2014/main" id="{6C1E2CFC-726B-015C-4EA8-EAD90F1BC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DB2BC9A-04F1-7133-8FE2-17999EDAFB77}"/>
              </a:ext>
            </a:extLst>
          </p:cNvPr>
          <p:cNvSpPr txBox="1"/>
          <p:nvPr/>
        </p:nvSpPr>
        <p:spPr>
          <a:xfrm>
            <a:off x="1793187" y="5604317"/>
            <a:ext cx="27300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Pop-Up Events</a:t>
            </a:r>
          </a:p>
        </p:txBody>
      </p:sp>
      <p:pic>
        <p:nvPicPr>
          <p:cNvPr id="86" name="Graphic 85" descr="Lecturer with solid fill">
            <a:extLst>
              <a:ext uri="{FF2B5EF4-FFF2-40B4-BE49-F238E27FC236}">
                <a16:creationId xmlns:a16="http://schemas.microsoft.com/office/drawing/2014/main" id="{0CECA0F3-1E21-1694-3B90-DD7BBC7B49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6693" y="2480082"/>
            <a:ext cx="434713" cy="46341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2645DD1-E7C5-3587-6B13-E13E7342577B}"/>
              </a:ext>
            </a:extLst>
          </p:cNvPr>
          <p:cNvSpPr txBox="1"/>
          <p:nvPr/>
        </p:nvSpPr>
        <p:spPr>
          <a:xfrm>
            <a:off x="1347819" y="2664656"/>
            <a:ext cx="3873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TF &amp; CLC Activities (during &amp; post Draft CIP Release)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AA0C030-F161-625F-7B1D-B67830CFFC57}"/>
              </a:ext>
            </a:extLst>
          </p:cNvPr>
          <p:cNvGrpSpPr/>
          <p:nvPr/>
        </p:nvGrpSpPr>
        <p:grpSpPr>
          <a:xfrm>
            <a:off x="-1601752" y="1138084"/>
            <a:ext cx="6096000" cy="609214"/>
            <a:chOff x="-1403051" y="1097722"/>
            <a:chExt cx="6096000" cy="609214"/>
          </a:xfrm>
        </p:grpSpPr>
        <p:pic>
          <p:nvPicPr>
            <p:cNvPr id="105" name="Graphic 104" descr="Meeting with solid fill">
              <a:extLst>
                <a:ext uri="{FF2B5EF4-FFF2-40B4-BE49-F238E27FC236}">
                  <a16:creationId xmlns:a16="http://schemas.microsoft.com/office/drawing/2014/main" id="{F9288483-FEEC-5671-0235-36FD58D9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94407" y="1097722"/>
              <a:ext cx="501085" cy="501085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77B2F-4E32-103D-3A94-686B92D300B7}"/>
                </a:ext>
              </a:extLst>
            </p:cNvPr>
            <p:cNvSpPr txBox="1"/>
            <p:nvPr/>
          </p:nvSpPr>
          <p:spPr>
            <a:xfrm>
              <a:off x="-1403051" y="1445326"/>
              <a:ext cx="6096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>
                  <a:solidFill>
                    <a:schemeClr val="bg2"/>
                  </a:solidFill>
                </a:rPr>
                <a:t>Metro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6FEE65-CFCB-062A-06D4-BEA6B6D9C6E9}"/>
              </a:ext>
            </a:extLst>
          </p:cNvPr>
          <p:cNvGrpSpPr/>
          <p:nvPr/>
        </p:nvGrpSpPr>
        <p:grpSpPr>
          <a:xfrm>
            <a:off x="2931761" y="1170380"/>
            <a:ext cx="6096000" cy="609214"/>
            <a:chOff x="-1016495" y="1096515"/>
            <a:chExt cx="6096000" cy="609214"/>
          </a:xfrm>
        </p:grpSpPr>
        <p:pic>
          <p:nvPicPr>
            <p:cNvPr id="108" name="Graphic 107" descr="Meeting with solid fill">
              <a:extLst>
                <a:ext uri="{FF2B5EF4-FFF2-40B4-BE49-F238E27FC236}">
                  <a16:creationId xmlns:a16="http://schemas.microsoft.com/office/drawing/2014/main" id="{5F9D30F9-B4FC-6543-8588-8398EF4CA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80963" y="1096515"/>
              <a:ext cx="501085" cy="501085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C7F03F3-DEB1-039B-1271-512E0914C4E1}"/>
                </a:ext>
              </a:extLst>
            </p:cNvPr>
            <p:cNvSpPr txBox="1"/>
            <p:nvPr/>
          </p:nvSpPr>
          <p:spPr>
            <a:xfrm>
              <a:off x="-1016495" y="1444119"/>
              <a:ext cx="6096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>
                  <a:solidFill>
                    <a:schemeClr val="bg2"/>
                  </a:solidFill>
                </a:rPr>
                <a:t>Metro</a:t>
              </a:r>
            </a:p>
          </p:txBody>
        </p:sp>
      </p:grp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93A154CD-E57C-CB81-EF4F-B6A326F44B03}"/>
              </a:ext>
            </a:extLst>
          </p:cNvPr>
          <p:cNvSpPr/>
          <p:nvPr/>
        </p:nvSpPr>
        <p:spPr>
          <a:xfrm>
            <a:off x="1397902" y="3660754"/>
            <a:ext cx="3920682" cy="4700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7FB0EBE1-ED14-28DD-711B-DF0B0FFEEEA0}"/>
              </a:ext>
            </a:extLst>
          </p:cNvPr>
          <p:cNvSpPr/>
          <p:nvPr/>
        </p:nvSpPr>
        <p:spPr>
          <a:xfrm>
            <a:off x="5374991" y="3660754"/>
            <a:ext cx="1847717" cy="4700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3D32C4B-2F99-29E8-BEEC-C3BA6397700F}"/>
              </a:ext>
            </a:extLst>
          </p:cNvPr>
          <p:cNvSpPr txBox="1"/>
          <p:nvPr/>
        </p:nvSpPr>
        <p:spPr>
          <a:xfrm>
            <a:off x="1512127" y="3764998"/>
            <a:ext cx="3261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Informational Campaign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46A6F25-106B-867A-26E2-4257BA4A6468}"/>
              </a:ext>
            </a:extLst>
          </p:cNvPr>
          <p:cNvSpPr txBox="1"/>
          <p:nvPr/>
        </p:nvSpPr>
        <p:spPr>
          <a:xfrm>
            <a:off x="4708375" y="3750710"/>
            <a:ext cx="306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Post Engagement</a:t>
            </a:r>
          </a:p>
        </p:txBody>
      </p:sp>
      <p:pic>
        <p:nvPicPr>
          <p:cNvPr id="120" name="Graphic 119" descr="Cycle with people with solid fill">
            <a:extLst>
              <a:ext uri="{FF2B5EF4-FFF2-40B4-BE49-F238E27FC236}">
                <a16:creationId xmlns:a16="http://schemas.microsoft.com/office/drawing/2014/main" id="{F503EF96-19E6-8DFC-7285-DAB23E71FD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27885" y="2984463"/>
            <a:ext cx="576978" cy="576978"/>
          </a:xfrm>
          <a:prstGeom prst="rect">
            <a:avLst/>
          </a:prstGeom>
        </p:spPr>
      </p:pic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1F3B22F7-DCB4-FCC0-A70B-23D91BDA7D19}"/>
              </a:ext>
            </a:extLst>
          </p:cNvPr>
          <p:cNvSpPr/>
          <p:nvPr/>
        </p:nvSpPr>
        <p:spPr>
          <a:xfrm>
            <a:off x="1397901" y="3078174"/>
            <a:ext cx="1803819" cy="470099"/>
          </a:xfrm>
          <a:prstGeom prst="rightArrow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465EB63-90ED-68D3-A88D-BCBC6126C26D}"/>
              </a:ext>
            </a:extLst>
          </p:cNvPr>
          <p:cNvSpPr txBox="1"/>
          <p:nvPr/>
        </p:nvSpPr>
        <p:spPr>
          <a:xfrm>
            <a:off x="739475" y="3178451"/>
            <a:ext cx="306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Roundtables #2 &amp; #3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270533-D9E5-FFB1-088B-359F769C160C}"/>
              </a:ext>
            </a:extLst>
          </p:cNvPr>
          <p:cNvSpPr txBox="1">
            <a:spLocks/>
          </p:cNvSpPr>
          <p:nvPr/>
        </p:nvSpPr>
        <p:spPr>
          <a:xfrm>
            <a:off x="101117" y="251344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Engagement Activities </a:t>
            </a:r>
            <a:br>
              <a:rPr lang="en-US"/>
            </a:br>
            <a:r>
              <a:rPr lang="en-US" sz="2400" b="0" i="1"/>
              <a:t>Winter 2024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E79812-A692-15E1-D105-8FACA9A8293E}"/>
              </a:ext>
            </a:extLst>
          </p:cNvPr>
          <p:cNvGrpSpPr/>
          <p:nvPr/>
        </p:nvGrpSpPr>
        <p:grpSpPr>
          <a:xfrm>
            <a:off x="7669219" y="4307613"/>
            <a:ext cx="1809476" cy="1416545"/>
            <a:chOff x="1112590" y="4654140"/>
            <a:chExt cx="1884359" cy="1410512"/>
          </a:xfrm>
        </p:grpSpPr>
        <p:pic>
          <p:nvPicPr>
            <p:cNvPr id="4" name="Graphic 3" descr="Social network with solid fill">
              <a:extLst>
                <a:ext uri="{FF2B5EF4-FFF2-40B4-BE49-F238E27FC236}">
                  <a16:creationId xmlns:a16="http://schemas.microsoft.com/office/drawing/2014/main" id="{B87975C9-4582-B3EE-E715-ABF0E24ED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458272" y="4871656"/>
              <a:ext cx="1192995" cy="11929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2FB504-D8E1-16B6-CD43-183DC434C8D8}"/>
                </a:ext>
              </a:extLst>
            </p:cNvPr>
            <p:cNvSpPr txBox="1"/>
            <p:nvPr/>
          </p:nvSpPr>
          <p:spPr>
            <a:xfrm>
              <a:off x="1112590" y="4654140"/>
              <a:ext cx="1884359" cy="27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Community Engagement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FB8E66-ECD3-E5F1-BF18-5A2DFF9680EC}"/>
              </a:ext>
            </a:extLst>
          </p:cNvPr>
          <p:cNvGrpSpPr/>
          <p:nvPr/>
        </p:nvGrpSpPr>
        <p:grpSpPr>
          <a:xfrm>
            <a:off x="4708375" y="4195799"/>
            <a:ext cx="3014630" cy="1759803"/>
            <a:chOff x="9318795" y="4660915"/>
            <a:chExt cx="2566972" cy="17598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AD5B1A-AF72-4DC5-585A-30CBEC769726}"/>
                </a:ext>
              </a:extLst>
            </p:cNvPr>
            <p:cNvSpPr txBox="1"/>
            <p:nvPr/>
          </p:nvSpPr>
          <p:spPr>
            <a:xfrm>
              <a:off x="9318795" y="4792363"/>
              <a:ext cx="2467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5078A8"/>
                  </a:solidFill>
                </a:rPr>
                <a:t>8+ meetings</a:t>
              </a:r>
              <a:endParaRPr lang="en-US" sz="1400" i="1">
                <a:solidFill>
                  <a:srgbClr val="5078A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893FD2-198A-0784-DD64-E44515A1A17D}"/>
                </a:ext>
              </a:extLst>
            </p:cNvPr>
            <p:cNvSpPr txBox="1"/>
            <p:nvPr/>
          </p:nvSpPr>
          <p:spPr>
            <a:xfrm>
              <a:off x="10001879" y="5754106"/>
              <a:ext cx="188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70C0"/>
                  </a:solidFill>
                </a:rPr>
                <a:t>30+ targeted activities  </a:t>
              </a:r>
              <a:endParaRPr lang="es-419" sz="1400" i="1">
                <a:solidFill>
                  <a:srgbClr val="0070C0"/>
                </a:solidFill>
              </a:endParaRP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4FD345E-D884-67E7-2451-AFB1F5A49F39}"/>
                </a:ext>
              </a:extLst>
            </p:cNvPr>
            <p:cNvSpPr/>
            <p:nvPr/>
          </p:nvSpPr>
          <p:spPr>
            <a:xfrm>
              <a:off x="9819329" y="4660915"/>
              <a:ext cx="151475" cy="575570"/>
            </a:xfrm>
            <a:prstGeom prst="rightBrace">
              <a:avLst/>
            </a:prstGeom>
            <a:ln w="19050">
              <a:solidFill>
                <a:srgbClr val="5078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D13C8D3-F329-A687-6E69-1DF605A0FE3E}"/>
                </a:ext>
              </a:extLst>
            </p:cNvPr>
            <p:cNvSpPr/>
            <p:nvPr/>
          </p:nvSpPr>
          <p:spPr>
            <a:xfrm>
              <a:off x="9838627" y="5358215"/>
              <a:ext cx="138620" cy="1062503"/>
            </a:xfrm>
            <a:prstGeom prst="rightBrace">
              <a:avLst/>
            </a:prstGeom>
            <a:ln w="19050">
              <a:solidFill>
                <a:srgbClr val="5078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975D40-22D2-7271-52FB-CCA14B5F9DF5}"/>
              </a:ext>
            </a:extLst>
          </p:cNvPr>
          <p:cNvGrpSpPr/>
          <p:nvPr/>
        </p:nvGrpSpPr>
        <p:grpSpPr>
          <a:xfrm>
            <a:off x="1729505" y="1211831"/>
            <a:ext cx="3744583" cy="461665"/>
            <a:chOff x="9041815" y="1022320"/>
            <a:chExt cx="3744583" cy="5837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3C2AEF9-D42C-E639-FC58-FB66DED5680B}"/>
                </a:ext>
              </a:extLst>
            </p:cNvPr>
            <p:cNvSpPr/>
            <p:nvPr/>
          </p:nvSpPr>
          <p:spPr>
            <a:xfrm>
              <a:off x="9041815" y="1040557"/>
              <a:ext cx="3744583" cy="54911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21" name="Graphic 20" descr="Open book with solid fill">
              <a:extLst>
                <a:ext uri="{FF2B5EF4-FFF2-40B4-BE49-F238E27FC236}">
                  <a16:creationId xmlns:a16="http://schemas.microsoft.com/office/drawing/2014/main" id="{DCB5D94B-B4E4-F9BB-DA3E-A0A886000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298098" y="1240941"/>
              <a:ext cx="301430" cy="3502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2A39AB-64A7-4125-E813-4D63DF573898}"/>
                </a:ext>
              </a:extLst>
            </p:cNvPr>
            <p:cNvSpPr txBox="1"/>
            <p:nvPr/>
          </p:nvSpPr>
          <p:spPr>
            <a:xfrm>
              <a:off x="9606611" y="1022320"/>
              <a:ext cx="3147553" cy="583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-30"/>
                <a:t>Release of Draft CMIP starting on Wed., Jan. 31</a:t>
              </a:r>
            </a:p>
            <a:p>
              <a:r>
                <a:rPr lang="en-US" sz="1200" b="1" spc="-30"/>
                <a:t>Public comment period through Fri., March 1</a:t>
              </a:r>
              <a:endParaRPr lang="es-419" sz="1200" i="1" spc="-30"/>
            </a:p>
          </p:txBody>
        </p:sp>
      </p:grpSp>
      <p:pic>
        <p:nvPicPr>
          <p:cNvPr id="23" name="Graphic 22" descr="Comment Add with solid fill">
            <a:extLst>
              <a:ext uri="{FF2B5EF4-FFF2-40B4-BE49-F238E27FC236}">
                <a16:creationId xmlns:a16="http://schemas.microsoft.com/office/drawing/2014/main" id="{752E7D90-7F9F-1D0A-51EF-CBC5275B174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22119" y="1236032"/>
            <a:ext cx="336205" cy="33620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4F7265C-DAE2-6FB7-7DB2-E67A9952F8CB}"/>
              </a:ext>
            </a:extLst>
          </p:cNvPr>
          <p:cNvSpPr txBox="1"/>
          <p:nvPr/>
        </p:nvSpPr>
        <p:spPr>
          <a:xfrm>
            <a:off x="3984811" y="6587876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4C432-903D-873E-F6B2-20F27324A6E2}"/>
              </a:ext>
            </a:extLst>
          </p:cNvPr>
          <p:cNvSpPr txBox="1"/>
          <p:nvPr/>
        </p:nvSpPr>
        <p:spPr>
          <a:xfrm>
            <a:off x="8722487" y="1166581"/>
            <a:ext cx="3214879" cy="2667397"/>
          </a:xfrm>
          <a:prstGeom prst="rect">
            <a:avLst/>
          </a:prstGeom>
          <a:solidFill>
            <a:srgbClr val="F4ED1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spc="-30"/>
              <a:t>Release of Draft CMIP  </a:t>
            </a:r>
            <a:br>
              <a:rPr lang="en-US" sz="1400" b="1" spc="-30"/>
            </a:br>
            <a:r>
              <a:rPr lang="en-US" sz="1400" b="1" spc="-30">
                <a:solidFill>
                  <a:srgbClr val="2AB4C8"/>
                </a:solidFill>
              </a:rPr>
              <a:t>Wednesday, January 31, 2024</a:t>
            </a:r>
            <a:endParaRPr lang="en-US" sz="1100" b="1" spc="-30">
              <a:solidFill>
                <a:srgbClr val="2AB4C8"/>
              </a:solidFill>
            </a:endParaRPr>
          </a:p>
          <a:p>
            <a:pPr>
              <a:spcBef>
                <a:spcPts val="800"/>
              </a:spcBef>
            </a:pPr>
            <a:r>
              <a:rPr lang="en-US" sz="1400" b="1" spc="-30"/>
              <a:t>First Community Meetings</a:t>
            </a:r>
          </a:p>
          <a:p>
            <a:r>
              <a:rPr lang="en-US" sz="1400" b="1" spc="-30">
                <a:solidFill>
                  <a:srgbClr val="2AB4C8"/>
                </a:solidFill>
              </a:rPr>
              <a:t>Thursday, February 1 </a:t>
            </a:r>
          </a:p>
          <a:p>
            <a:r>
              <a:rPr lang="en-US" sz="1400" b="1" spc="-30">
                <a:solidFill>
                  <a:srgbClr val="2AB4C8"/>
                </a:solidFill>
              </a:rPr>
              <a:t>Virtual (12-2pm) &amp; In-Person  (6-8pm)</a:t>
            </a:r>
            <a:br>
              <a:rPr lang="en-US" sz="1400" b="1" spc="-30">
                <a:solidFill>
                  <a:srgbClr val="2AB4C8"/>
                </a:solidFill>
              </a:rPr>
            </a:br>
            <a:endParaRPr lang="en-US" sz="1400" b="1" spc="-30">
              <a:solidFill>
                <a:srgbClr val="2AB4C8"/>
              </a:solidFill>
            </a:endParaRPr>
          </a:p>
          <a:p>
            <a:r>
              <a:rPr lang="en-US" sz="1400" b="1" spc="-30"/>
              <a:t>Video Recording of Virtual Presentation (English/Spanish)</a:t>
            </a:r>
          </a:p>
          <a:p>
            <a:r>
              <a:rPr lang="en-US" sz="1400" b="1" spc="-30">
                <a:solidFill>
                  <a:srgbClr val="2AB4C8"/>
                </a:solidFill>
              </a:rPr>
              <a:t>Week of February 5</a:t>
            </a:r>
          </a:p>
          <a:p>
            <a:pPr>
              <a:spcBef>
                <a:spcPts val="800"/>
              </a:spcBef>
            </a:pPr>
            <a:r>
              <a:rPr lang="en-US" sz="1400" b="1" spc="-30"/>
              <a:t>Comment Period </a:t>
            </a:r>
          </a:p>
          <a:p>
            <a:r>
              <a:rPr lang="en-US" sz="1400" b="1" spc="-30">
                <a:solidFill>
                  <a:srgbClr val="2AB4C8"/>
                </a:solidFill>
              </a:rPr>
              <a:t>Wednesday, January 31 to Friday, March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9698A-EF04-85C3-5C2B-97576ECB5943}"/>
              </a:ext>
            </a:extLst>
          </p:cNvPr>
          <p:cNvSpPr txBox="1"/>
          <p:nvPr/>
        </p:nvSpPr>
        <p:spPr>
          <a:xfrm>
            <a:off x="8722487" y="6223497"/>
            <a:ext cx="3214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*CMIP	Corridor Mobility Investment Plan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8543089"/>
      </p:ext>
    </p:extLst>
  </p:cSld>
  <p:clrMapOvr>
    <a:masterClrMapping/>
  </p:clrMapOvr>
  <p:transition spd="slow" advTm="1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" y="265026"/>
            <a:ext cx="9639544" cy="406734"/>
          </a:xfrm>
        </p:spPr>
        <p:txBody>
          <a:bodyPr/>
          <a:lstStyle/>
          <a:p>
            <a:r>
              <a:rPr lang="en-US">
                <a:cs typeface="Calibri"/>
              </a:rPr>
              <a:t>Explore the LB-ELA Corridor StoryMap &amp; Dashboard!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BB043-018E-5130-AE7E-FC00C5F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5D5882B-709B-43AC-DBE9-CF1F67BC08B9}"/>
              </a:ext>
            </a:extLst>
          </p:cNvPr>
          <p:cNvSpPr txBox="1"/>
          <p:nvPr/>
        </p:nvSpPr>
        <p:spPr>
          <a:xfrm>
            <a:off x="4056435" y="6583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5650-BEE0-E5F6-303D-9F5235EEC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56" y="1170456"/>
            <a:ext cx="5624275" cy="3365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0EEE5-3C1A-3E63-1B49-591A4A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32" r="17215"/>
          <a:stretch/>
        </p:blipFill>
        <p:spPr>
          <a:xfrm>
            <a:off x="7028166" y="1170456"/>
            <a:ext cx="4614649" cy="34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sz="2000" i="1">
                <a:solidFill>
                  <a:srgbClr val="0070C0"/>
                </a:solidFill>
                <a:latin typeface="ScalaSansPro-Ita"/>
              </a:rPr>
              <a:t> 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58E8AD6-63C4-9C0C-18AA-3F3A50F68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070" y="1905000"/>
            <a:ext cx="3428393" cy="24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  <p:transition spd="slow" advTm="12000">
    <p:push dir="u"/>
  </p:transition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In-Person 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/>
        </p:nvGraphicFramePr>
        <p:xfrm>
          <a:off x="267294" y="1266123"/>
          <a:ext cx="9045632" cy="5126288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428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In-Person  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Meeting Location</a:t>
                      </a:r>
                      <a:endParaRPr lang="en-US" sz="2400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8575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Thursday, February 1, 2024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8669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Wed., February 7, 2024 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Bateman Hall</a:t>
                      </a:r>
                      <a:endParaRPr lang="en-US" sz="16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Lynwood, CA 90262</a:t>
                      </a:r>
                      <a:endParaRPr lang="en-US" sz="16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9046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Monday, February 12,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Museum of Latin American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Art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92348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600" b="0" i="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Wed., February 21, 2024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Rancho Dominguez Park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Compton, CA 90221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  <a:tr h="113079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PARAMOUNT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Wed., March 13, 2024</a:t>
                      </a: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effectLst/>
                        </a:rPr>
                        <a:t>Paramount Elk Lodge #1804 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effectLst/>
                        </a:rPr>
                        <a:t>8108 Alondra Bl 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effectLst/>
                        </a:rPr>
                        <a:t>Paramount, CA 90723</a:t>
                      </a:r>
                      <a:endParaRPr lang="en-US"/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8778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317231-783A-DB2B-F0F9-C8359A3D2988}"/>
              </a:ext>
            </a:extLst>
          </p:cNvPr>
          <p:cNvSpPr txBox="1"/>
          <p:nvPr/>
        </p:nvSpPr>
        <p:spPr>
          <a:xfrm>
            <a:off x="4029343" y="65913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Virtual</a:t>
            </a:r>
            <a:r>
              <a:rPr lang="en-US" b="0" i="1"/>
              <a:t>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/>
        </p:nvGraphicFramePr>
        <p:xfrm>
          <a:off x="195864" y="1217292"/>
          <a:ext cx="9151996" cy="5302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327157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Local Streaming Sites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1034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MEETING #1 – Lunch</a:t>
                      </a:r>
                      <a:endParaRPr lang="en-US" sz="1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Thursday, February </a:t>
                      </a: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, 2024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39209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MEETING #2 – Weekend</a:t>
                      </a:r>
                      <a:endParaRPr lang="en-US" sz="1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Saturday, February 3, 2024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200" b="0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827515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Virtual Meeting #3 – Evening</a:t>
                      </a:r>
                      <a:endParaRPr lang="en-US" sz="14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Monday, February 5, 2024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99109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MEETING #4 – Evening</a:t>
                      </a:r>
                      <a:endParaRPr lang="en-US" sz="14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Wednesday, Feb. 13, 2024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400" b="1" i="0" u="none" strike="noStrike" kern="1200" dirty="0">
                          <a:solidFill>
                            <a:srgbClr val="BFBFBF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  <a:tr h="1010342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MEETING #5 – Evening</a:t>
                      </a:r>
                      <a:endParaRPr lang="en-US" sz="1400" b="0" i="0" u="none" strike="noStrike" kern="1200" noProof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Thursday, Feb. 14, 2024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 Technology Center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4357 Gage Av </a:t>
                      </a:r>
                      <a:br>
                        <a:rPr lang="en-US" sz="1200" b="0" i="0" u="none" strike="noStrike" kern="1200" noProof="0" dirty="0">
                          <a:solidFill>
                            <a:srgbClr val="0D0D0D"/>
                          </a:solidFill>
                          <a:effectLst/>
                        </a:rPr>
                      </a:b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Bell, CA 90201 </a:t>
                      </a:r>
                      <a:endPara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kern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471317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1D0AABB-5658-BD3C-E31D-32F787554824}"/>
              </a:ext>
            </a:extLst>
          </p:cNvPr>
          <p:cNvSpPr txBox="1"/>
          <p:nvPr/>
        </p:nvSpPr>
        <p:spPr>
          <a:xfrm>
            <a:off x="3984811" y="661714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 dirty="0"/>
                <a:t>Learn more about the Draft Corridor Mobility Investment Plan </a:t>
              </a:r>
              <a:br>
                <a:rPr lang="en-US" spc="-30" dirty="0"/>
              </a:br>
              <a:r>
                <a:rPr lang="en-US" spc="-30" dirty="0"/>
                <a:t>as well as options to engage with us and submit your comments by </a:t>
              </a:r>
              <a:r>
                <a:rPr lang="en-US" b="1" spc="-30" dirty="0"/>
                <a:t>Monday, April 1, 2024</a:t>
              </a:r>
              <a:r>
                <a:rPr lang="en-US" spc="-30" dirty="0"/>
                <a:t>:</a:t>
              </a:r>
              <a:r>
                <a:rPr lang="en-US" b="1" spc="-30" dirty="0">
                  <a:solidFill>
                    <a:srgbClr val="2AB4C8"/>
                  </a:solidFill>
                </a:rPr>
                <a:t> 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-cp-hub</a:t>
              </a:r>
              <a:endParaRPr lang="es-419" b="1" i="1" u="sng" spc="-30" dirty="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95619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4227" y="1115131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792072" y="6551730"/>
            <a:ext cx="4222377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8C7F-F889-43B5-BD9F-C5ECBCE8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52" y="250307"/>
            <a:ext cx="6129201" cy="429145"/>
          </a:xfrm>
        </p:spPr>
        <p:txBody>
          <a:bodyPr/>
          <a:lstStyle/>
          <a:p>
            <a:r>
              <a:rPr lang="en-US"/>
              <a:t>Engagement Efforts Leading up to Draft Investment Plan 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3E38C-0063-4EC3-9921-73C34AAF2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950" y="1196982"/>
            <a:ext cx="6379792" cy="38973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Task Force Meetings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Community Engagement Strategy Working Group Meetings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Focus Groups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Listening Sessions and Public Workshops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Community Leadership Committee (CLC)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Coordinating Committee (CC) 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Online tools 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Historical input from previous 710 environmental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>
                <a:ea typeface="+mn-lt"/>
                <a:cs typeface="Calibri"/>
              </a:rPr>
              <a:t>Community-Based Organization (CBO) Partnerships</a:t>
            </a:r>
            <a:endParaRPr lang="en-US"/>
          </a:p>
          <a:p>
            <a:pPr>
              <a:lnSpc>
                <a:spcPct val="100000"/>
              </a:lnSpc>
              <a:spcAft>
                <a:spcPts val="1200"/>
              </a:spcAft>
              <a:buFont typeface="System Font Regular" panose="020F0502020204030204" pitchFamily="34" charset="0"/>
              <a:buChar char="&gt;"/>
            </a:pPr>
            <a:endParaRPr lang="en-US" b="1">
              <a:solidFill>
                <a:srgbClr val="00B4BD"/>
              </a:solidFill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A779B-60DE-4ACD-B65C-3D38676D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5DCAE-494E-3803-AEF8-8674877E1A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0965" y="4280725"/>
            <a:ext cx="3414618" cy="21489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48DD0-18D2-9B68-5694-67199A152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9847"/>
          <a:stretch/>
        </p:blipFill>
        <p:spPr>
          <a:xfrm>
            <a:off x="7880158" y="2585542"/>
            <a:ext cx="3414618" cy="19589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50C18-EE47-6BB3-ED75-4D48D2449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211"/>
          <a:stretch/>
        </p:blipFill>
        <p:spPr>
          <a:xfrm>
            <a:off x="6712374" y="1127851"/>
            <a:ext cx="4284376" cy="124042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4648484"/>
      </p:ext>
    </p:extLst>
  </p:cSld>
  <p:clrMapOvr>
    <a:masterClrMapping/>
  </p:clrMapOvr>
  <p:transition spd="slow" advClick="0" advTm="1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/>
              <a:t>Task Force</a:t>
            </a:r>
            <a:endParaRPr lang="en-US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742791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21539"/>
      </p:ext>
    </p:extLst>
  </p:cSld>
  <p:clrMapOvr>
    <a:masterClrMapping/>
  </p:clrMapOvr>
  <p:transition spd="slow" advTm="12000">
    <p:push dir="u"/>
  </p:transition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/>
              <a:t>Community Leadership Committee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3539B7-4DA4-9FC4-2BE1-7B1D1975A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630795"/>
              </p:ext>
            </p:extLst>
          </p:nvPr>
        </p:nvGraphicFramePr>
        <p:xfrm>
          <a:off x="280524" y="1142381"/>
          <a:ext cx="6791046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r>
                        <a:rPr lang="en-US" sz="2000">
                          <a:effectLst/>
                        </a:rPr>
                        <a:t>Includes representatives from corridor communities: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</a:t>
                      </a:r>
                      <a:r>
                        <a:rPr lang="en-US" sz="1600" err="1">
                          <a:effectLst/>
                        </a:rPr>
                        <a:t>Meni-Siliga</a:t>
                      </a:r>
                      <a:r>
                        <a:rPr lang="en-US" sz="1600">
                          <a:effectLst/>
                        </a:rPr>
                        <a:t>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</a:t>
                      </a:r>
                      <a:r>
                        <a:rPr lang="en-US" sz="1600" err="1">
                          <a:effectLst/>
                        </a:rPr>
                        <a:t>Garate</a:t>
                      </a:r>
                      <a:r>
                        <a:rPr lang="en-US" sz="1600">
                          <a:effectLst/>
                        </a:rPr>
                        <a:t>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</a:t>
                      </a:r>
                      <a:r>
                        <a:rPr lang="en-US" sz="1600" err="1">
                          <a:effectLst/>
                        </a:rPr>
                        <a:t>Ollison</a:t>
                      </a:r>
                      <a:r>
                        <a:rPr lang="en-US" sz="1600">
                          <a:effectLst/>
                        </a:rPr>
                        <a:t>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F51387-D0C9-5334-7139-D303B6804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047054"/>
              </p:ext>
            </p:extLst>
          </p:nvPr>
        </p:nvGraphicFramePr>
        <p:xfrm>
          <a:off x="4207996" y="1101197"/>
          <a:ext cx="4886012" cy="4378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415824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Reyes, Long Beach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Aide Castro, Lynwood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Elizabeth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Zamarripa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Tiesha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Dora Douglas, Vernon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  <p:transition spd="slow" advTm="15000">
    <p:push dir="u"/>
  </p:transition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1" y="250307"/>
            <a:ext cx="9045633" cy="429145"/>
          </a:xfrm>
        </p:spPr>
        <p:txBody>
          <a:bodyPr/>
          <a:lstStyle/>
          <a:p>
            <a:r>
              <a:rPr lang="en-US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5" y="1197665"/>
            <a:ext cx="5944485" cy="4742065"/>
          </a:xfrm>
        </p:spPr>
        <p:txBody>
          <a:bodyPr/>
          <a:lstStyle/>
          <a:p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Purpose of Working Groups </a:t>
            </a:r>
          </a:p>
          <a:p>
            <a:pPr marL="573088" lvl="1"/>
            <a:r>
              <a:rPr lang="en-US">
                <a:solidFill>
                  <a:srgbClr val="000000"/>
                </a:solidFill>
                <a:latin typeface="Calibri "/>
              </a:rPr>
              <a:t>Research, analyze, and discuss specific issues</a:t>
            </a:r>
          </a:p>
          <a:p>
            <a:pPr marL="573088" lvl="1"/>
            <a:r>
              <a:rPr lang="en-US">
                <a:solidFill>
                  <a:srgbClr val="000000"/>
                </a:solidFill>
                <a:latin typeface="Calibri "/>
              </a:rPr>
              <a:t>Develop proposals and recommendations for CLC / </a:t>
            </a:r>
            <a:br>
              <a:rPr lang="en-US">
                <a:solidFill>
                  <a:srgbClr val="000000"/>
                </a:solidFill>
                <a:latin typeface="Calibri "/>
              </a:rPr>
            </a:br>
            <a:r>
              <a:rPr lang="en-US">
                <a:solidFill>
                  <a:srgbClr val="000000"/>
                </a:solidFill>
                <a:latin typeface="Calibri "/>
              </a:rPr>
              <a:t>Task Force consideration</a:t>
            </a:r>
          </a:p>
          <a:p>
            <a:pPr marL="573088"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Help facilitate focused and constructive meetings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Established Working Groups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Equity Working Group (meets monthly)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Zero-Emissions Truck Working Group (meets monthly)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Coordinating Committee (meets as needed)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Participants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Task force members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CLC members 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Additional stakeholders and experts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1A6-A00A-887A-58EE-BE6FD8A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76" y="1197665"/>
            <a:ext cx="5040009" cy="37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D1CF2D7-4FF7-F236-B589-5E2F053DB164}"/>
              </a:ext>
            </a:extLst>
          </p:cNvPr>
          <p:cNvSpPr txBox="1"/>
          <p:nvPr/>
        </p:nvSpPr>
        <p:spPr>
          <a:xfrm>
            <a:off x="3792072" y="655173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  <p:transition spd="slow" advClick="0" advTm="1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8" y="232586"/>
            <a:ext cx="9045633" cy="429145"/>
          </a:xfrm>
        </p:spPr>
        <p:txBody>
          <a:bodyPr/>
          <a:lstStyle/>
          <a:p>
            <a:r>
              <a:rPr lang="en-US"/>
              <a:t>Partnerships with Community Based Organizations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792072" y="6544235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  <a:endParaRPr lang="en-US" sz="900" b="1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37" y="991989"/>
            <a:ext cx="5740400" cy="506232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/>
              <a:t>CBO* Partnership Goals</a:t>
            </a:r>
            <a:endParaRPr lang="en-US" sz="2400" b="1"/>
          </a:p>
          <a:p>
            <a:pPr marL="520700" lvl="1" indent="-23304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900">
                <a:cs typeface="Calibri"/>
              </a:rPr>
              <a:t>Establish a </a:t>
            </a:r>
            <a:r>
              <a:rPr lang="en-US" sz="1900" b="1" i="1">
                <a:cs typeface="Calibri"/>
              </a:rPr>
              <a:t>consistent and equitable approach </a:t>
            </a:r>
            <a:r>
              <a:rPr lang="en-US" sz="1900">
                <a:cs typeface="Calibri"/>
              </a:rPr>
              <a:t>to partnering with CBOs</a:t>
            </a:r>
            <a:endParaRPr lang="en-US" sz="1900">
              <a:ea typeface="Calibri"/>
              <a:cs typeface="Calibri"/>
            </a:endParaRPr>
          </a:p>
          <a:p>
            <a:pPr marL="520700" lvl="1" indent="-23304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900">
                <a:cs typeface="Calibri"/>
              </a:rPr>
              <a:t>Ensure </a:t>
            </a:r>
            <a:r>
              <a:rPr lang="en-US" sz="1900" b="1" i="1">
                <a:cs typeface="Calibri"/>
              </a:rPr>
              <a:t>greater outcomes in public participation</a:t>
            </a:r>
            <a:r>
              <a:rPr lang="en-US" sz="1900">
                <a:cs typeface="Calibri"/>
              </a:rPr>
              <a:t>, especially leading up to and following the release </a:t>
            </a:r>
            <a:br>
              <a:rPr lang="en-US" sz="1900">
                <a:cs typeface="Calibri"/>
              </a:rPr>
            </a:br>
            <a:r>
              <a:rPr lang="en-US" sz="1900">
                <a:cs typeface="Calibri"/>
              </a:rPr>
              <a:t>of the Draft Community Investment Plan.</a:t>
            </a:r>
            <a:endParaRPr lang="en-US"/>
          </a:p>
          <a:p>
            <a:pPr marL="520700" lvl="1" indent="-23304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900" b="1" i="1">
                <a:cs typeface="Calibri"/>
              </a:rPr>
              <a:t>Reach additional communities and stakeholders </a:t>
            </a:r>
            <a:br>
              <a:rPr lang="en-US" sz="1900" i="1">
                <a:cs typeface="Calibri"/>
              </a:rPr>
            </a:br>
            <a:r>
              <a:rPr lang="en-US" sz="1900">
                <a:cs typeface="Calibri"/>
              </a:rPr>
              <a:t>not captured within the project database. </a:t>
            </a:r>
            <a:endParaRPr lang="en-US" sz="1900">
              <a:ea typeface="Calibri"/>
              <a:cs typeface="Calibri"/>
            </a:endParaRPr>
          </a:p>
          <a:p>
            <a:pPr marL="520700" lvl="1" indent="-23304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900" b="1" i="1">
                <a:cs typeface="Calibri"/>
              </a:rPr>
              <a:t>Provide project information to equity-focused communities (EFC) and other areas</a:t>
            </a:r>
            <a:r>
              <a:rPr lang="en-US" sz="1900" i="1">
                <a:cs typeface="Calibri"/>
              </a:rPr>
              <a:t> </a:t>
            </a:r>
            <a:r>
              <a:rPr lang="en-US" sz="1900">
                <a:cs typeface="Calibri"/>
              </a:rPr>
              <a:t>served by </a:t>
            </a:r>
            <a:br>
              <a:rPr lang="en-US" sz="1900">
                <a:cs typeface="Calibri"/>
              </a:rPr>
            </a:br>
            <a:r>
              <a:rPr lang="en-US" sz="1900">
                <a:cs typeface="Calibri"/>
              </a:rPr>
              <a:t>CBO partners, while being part of the process by providing feedback and receiving updates. </a:t>
            </a:r>
            <a:endParaRPr lang="en-US" sz="1900">
              <a:ea typeface="Calibri"/>
              <a:cs typeface="Calibri"/>
            </a:endParaRPr>
          </a:p>
          <a:p>
            <a:pPr marL="520700" lvl="1" indent="-23304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900" b="1" i="1">
                <a:cs typeface="Calibri"/>
              </a:rPr>
              <a:t>Cultivate trust with the community.</a:t>
            </a:r>
            <a:endParaRPr lang="en-US" sz="1900" b="1" i="1">
              <a:ea typeface="Calibri"/>
              <a:cs typeface="Calibri"/>
            </a:endParaRPr>
          </a:p>
          <a:p>
            <a:pPr marL="520700" lvl="1" indent="-23304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1900" b="1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Foster positive relationships with active CBOs</a:t>
            </a:r>
            <a:r>
              <a:rPr lang="en-US" sz="1900" b="1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en-US" sz="1900" b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5905190" y="1098400"/>
            <a:ext cx="6331642" cy="4018708"/>
            <a:chOff x="1019576" y="1056276"/>
            <a:chExt cx="7473289" cy="4743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024533" y="1118058"/>
              <a:ext cx="3661182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School Outreach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40702" y="273763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Transit-intercept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s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CBO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 Co-hosted meetings 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29259" y="3317296"/>
              <a:ext cx="3063606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/>
                <a:t>Business Corridor Outreach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800628" y="1120877"/>
              <a:ext cx="2730188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Engagement Activities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Event information booths</a:t>
              </a: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60672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Pop-up outreach booths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3" y="4837271"/>
              <a:ext cx="2680840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Other outreach efforts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024534" y="1094250"/>
              <a:ext cx="3687927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063490" y="1107273"/>
              <a:ext cx="2638990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Notification Activities</a:t>
              </a: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143947" y="4789661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621076" y="4789661"/>
              <a:ext cx="2661382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/>
                <a:t>Social media posts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590824" y="2787298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Eblasts/e-newsletters 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599406" y="3782731"/>
              <a:ext cx="2131686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Notification Toolkit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604187" y="4283063"/>
              <a:ext cx="2661382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Phone banking &amp; SMS texts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44942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561916" y="1705146"/>
              <a:ext cx="2866216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Flyers &amp; Posters Distribution</a:t>
              </a: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275893" y="4349564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621076" y="5314972"/>
              <a:ext cx="3155034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Website/Other Announcements</a:t>
              </a: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59127" y="5314716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585912" y="3297208"/>
              <a:ext cx="2661382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/>
                <a:t>Banners &amp; Lawn Signs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136327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144942" y="3785027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19576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154728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561916" y="2204183"/>
              <a:ext cx="2495933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Door-to-door notices</a:t>
              </a: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147953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98154" y="4838985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5900454" y="5597461"/>
            <a:ext cx="323484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/>
              <a:t>*CBO       Community based organizations</a:t>
            </a:r>
            <a:endParaRPr lang="en-US" sz="1400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  <p:transition spd="slow" advClick="0" advTm="1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24049" y="214866"/>
            <a:ext cx="9045634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CBO Partnerships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28198" y="1025849"/>
            <a:ext cx="10771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28 CBO Partners 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000" i="1"/>
              <a:t>ALL operating within Equity Focused Communities in the project area</a:t>
            </a:r>
            <a:endParaRPr lang="en-US" sz="2000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24049" y="1883428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Avance</a:t>
            </a:r>
            <a:r>
              <a:rPr lang="en-US" sz="1600"/>
              <a:t>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FoodCycle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</a:t>
            </a:r>
            <a:r>
              <a:rPr lang="en-US" sz="1600" err="1"/>
              <a:t>Comadre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4008331" y="1910009"/>
            <a:ext cx="6287234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253917" y="1050982"/>
            <a:ext cx="2804243" cy="1654607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272606" y="4602128"/>
            <a:ext cx="2801642" cy="1937125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2BAC007-3F98-7620-B9B5-B22F4E72F2BD}"/>
              </a:ext>
            </a:extLst>
          </p:cNvPr>
          <p:cNvSpPr txBox="1"/>
          <p:nvPr/>
        </p:nvSpPr>
        <p:spPr>
          <a:xfrm>
            <a:off x="3792072" y="6551730"/>
            <a:ext cx="4222377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  <p:transition spd="slow" advClick="0" advTm="1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B5BDE-1026-52D3-7722-407FDD7F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766" y="6275668"/>
            <a:ext cx="2743200" cy="365125"/>
          </a:xfrm>
        </p:spPr>
        <p:txBody>
          <a:bodyPr/>
          <a:lstStyle/>
          <a:p>
            <a:pPr defTabSz="457200">
              <a:defRPr/>
            </a:pPr>
            <a:r>
              <a:rPr lang="en-US" i="1">
                <a:solidFill>
                  <a:srgbClr val="000000"/>
                </a:solidFill>
                <a:latin typeface="Calibri" panose="020F0502020204030204"/>
              </a:rPr>
              <a:t>Engagement efforts as of Fall 2022</a:t>
            </a:r>
            <a:r>
              <a:rPr lang="en-US">
                <a:solidFill>
                  <a:srgbClr val="000000"/>
                </a:solidFill>
                <a:latin typeface="Calibri" panose="020F0502020204030204"/>
              </a:rPr>
              <a:t>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20603-0CE3-FFCA-46A6-F221AEA98437}"/>
              </a:ext>
            </a:extLst>
          </p:cNvPr>
          <p:cNvSpPr txBox="1"/>
          <p:nvPr/>
        </p:nvSpPr>
        <p:spPr>
          <a:xfrm>
            <a:off x="8675511" y="561810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0B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7" name="Picture 18" descr="Text&#10;&#10;Description automatically generated">
            <a:extLst>
              <a:ext uri="{FF2B5EF4-FFF2-40B4-BE49-F238E27FC236}">
                <a16:creationId xmlns:a16="http://schemas.microsoft.com/office/drawing/2014/main" id="{DDD96D84-70DD-9183-0A57-D185D0737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15425" r="11415" b="12842"/>
          <a:stretch/>
        </p:blipFill>
        <p:spPr>
          <a:xfrm>
            <a:off x="967253" y="978453"/>
            <a:ext cx="10002982" cy="51530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B77ABD-CEB4-D4BA-2451-29E10E335739}"/>
              </a:ext>
            </a:extLst>
          </p:cNvPr>
          <p:cNvSpPr txBox="1">
            <a:spLocks/>
          </p:cNvSpPr>
          <p:nvPr/>
        </p:nvSpPr>
        <p:spPr>
          <a:xfrm>
            <a:off x="379916" y="242192"/>
            <a:ext cx="11700163" cy="398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/>
              <a:t>Prior Public Engagement – CBO &amp; Public Engagement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3128346617"/>
      </p:ext>
    </p:extLst>
  </p:cSld>
  <p:clrMapOvr>
    <a:masterClrMapping/>
  </p:clrMapOvr>
  <p:transition spd="slow" advClick="0" advTm="12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B5BDE-1026-52D3-7722-407FDD7F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951E8D-13C2-899F-1516-E9367898B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39"/>
          <a:stretch/>
        </p:blipFill>
        <p:spPr>
          <a:xfrm>
            <a:off x="-2736" y="932873"/>
            <a:ext cx="12188950" cy="592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DF8D5-B855-6284-9BB8-56BE9514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16" y="242192"/>
            <a:ext cx="11700163" cy="398378"/>
          </a:xfrm>
        </p:spPr>
        <p:txBody>
          <a:bodyPr/>
          <a:lstStyle/>
          <a:p>
            <a:r>
              <a:rPr lang="en-US" sz="2800"/>
              <a:t>Prior Public Engagement – CBO &amp; Public Engagement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372890909"/>
      </p:ext>
    </p:extLst>
  </p:cSld>
  <p:clrMapOvr>
    <a:masterClrMapping/>
  </p:clrMapOvr>
  <p:transition spd="slow" advClick="0" advTm="12000">
    <p:push dir="u"/>
  </p:transition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  <SharedWithUsers xmlns="bd64c6d0-1ab6-42d4-9ad5-3958787b0fb1">
      <UserInfo>
        <DisplayName>Laura Herrera</DisplayName>
        <AccountId>1372</AccountId>
        <AccountType/>
      </UserInfo>
      <UserInfo>
        <DisplayName>Laura Hernandez</DisplayName>
        <AccountId>7365</AccountId>
        <AccountType/>
      </UserInfo>
      <UserInfo>
        <DisplayName>Edgar Gutierrez</DisplayName>
        <AccountId>4493</AccountId>
        <AccountType/>
      </UserInfo>
      <UserInfo>
        <DisplayName>Adrian Farran</DisplayName>
        <AccountId>3055</AccountId>
        <AccountType/>
      </UserInfo>
      <UserInfo>
        <DisplayName>Parker Wojciechowski</DisplayName>
        <AccountId>7970</AccountId>
        <AccountType/>
      </UserInfo>
      <UserInfo>
        <DisplayName>Eric Davidian</DisplayName>
        <AccountId>3369</AccountId>
        <AccountType/>
      </UserInfo>
      <UserInfo>
        <DisplayName>Alma Galvan</DisplayName>
        <AccountId>13109</AccountId>
        <AccountType/>
      </UserInfo>
      <UserInfo>
        <DisplayName>Nora Casillas</DisplayName>
        <AccountId>136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F52A0A-50D9-4700-B7F4-0D7AE42A32DF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7EAF8A-81A4-451B-96D8-CCA04C51A947}">
  <ds:schemaRefs>
    <ds:schemaRef ds:uri="7873c2d3-f839-49e9-ad23-de2265ceb800"/>
    <ds:schemaRef ds:uri="bd64c6d0-1ab6-42d4-9ad5-3958787b0f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0EB64B-8577-4D01-AF2B-9569C50647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Engagement Efforts Leading up to Draft Investment Plan Release</vt:lpstr>
      <vt:lpstr>Task Force</vt:lpstr>
      <vt:lpstr>Community Leadership Committee</vt:lpstr>
      <vt:lpstr>Working Groups</vt:lpstr>
      <vt:lpstr>Partnerships with Community Based Organizations</vt:lpstr>
      <vt:lpstr>PowerPoint Presentation</vt:lpstr>
      <vt:lpstr>PowerPoint Presentation</vt:lpstr>
      <vt:lpstr>Prior Public Engagement – CBO &amp; Public Engagement</vt:lpstr>
      <vt:lpstr>PowerPoint Presentation</vt:lpstr>
      <vt:lpstr>Explore the LB-ELA Corridor StoryMap &amp; Dashboard!</vt:lpstr>
      <vt:lpstr>PowerPoint Presentation</vt:lpstr>
      <vt:lpstr>PowerPoint Presentation</vt:lpstr>
      <vt:lpstr>Get Involved!</vt:lpstr>
      <vt:lpstr>Stay Connected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15</cp:revision>
  <dcterms:created xsi:type="dcterms:W3CDTF">2023-12-20T22:05:30Z</dcterms:created>
  <dcterms:modified xsi:type="dcterms:W3CDTF">2024-03-13T17:12:11Z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MediaServiceImageTags">
    <vt:lpwstr/>
  </property>
</Properties>
</file>