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7FFE663B_19FFB1B3.xml" ContentType="application/vnd.ms-powerpoint.comments+xml"/>
  <Override PartName="/ppt/notesSlides/notesSlide7.xml" ContentType="application/vnd.openxmlformats-officedocument.presentationml.notesSlide+xml"/>
  <Override PartName="/ppt/comments/modernComment_7FFE6314_C97A5995.xml" ContentType="application/vnd.ms-powerpoint.comments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3" r:id="rId4"/>
  </p:sldMasterIdLst>
  <p:notesMasterIdLst>
    <p:notesMasterId r:id="rId18"/>
  </p:notesMasterIdLst>
  <p:handoutMasterIdLst>
    <p:handoutMasterId r:id="rId19"/>
  </p:handoutMasterIdLst>
  <p:sldIdLst>
    <p:sldId id="2147378516" r:id="rId5"/>
    <p:sldId id="2147378730" r:id="rId6"/>
    <p:sldId id="2147377987" r:id="rId7"/>
    <p:sldId id="2147378740" r:id="rId8"/>
    <p:sldId id="2147378905" r:id="rId9"/>
    <p:sldId id="2147378741" r:id="rId10"/>
    <p:sldId id="2147378404" r:id="rId11"/>
    <p:sldId id="5188" r:id="rId12"/>
    <p:sldId id="2147378747" r:id="rId13"/>
    <p:sldId id="2147377940" r:id="rId14"/>
    <p:sldId id="2147378739" r:id="rId15"/>
    <p:sldId id="2147378746" r:id="rId16"/>
    <p:sldId id="2147378443" r:id="rId17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507BBE3-8F7D-459E-B33D-1E9A189DE2A4}">
          <p14:sldIdLst>
            <p14:sldId id="2147378516"/>
            <p14:sldId id="2147378730"/>
            <p14:sldId id="2147377987"/>
            <p14:sldId id="2147378740"/>
            <p14:sldId id="2147378905"/>
            <p14:sldId id="2147378741"/>
            <p14:sldId id="2147378404"/>
            <p14:sldId id="5188"/>
            <p14:sldId id="2147378747"/>
            <p14:sldId id="2147377940"/>
            <p14:sldId id="2147378739"/>
            <p14:sldId id="2147378746"/>
            <p14:sldId id="2147378443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542D255-65D2-E4C8-41AC-D8AD4899071E}" name="Robert Calix" initials="RC" userId="S::calstrategicmgmt_gmail.com#ext#@arellanoassociates.onmicrosoft.com::fd5cb305-9b86-4c60-bec8-d445d0a57d17" providerId="AD"/>
  <p188:author id="{0F47EE71-15E6-CD0B-8726-B91FF2AAD6DB}" name="Cano, Michael" initials="CM" userId="S::canom_metro.net#ext#@arellanoassociates.onmicrosoft.com::de7a47bb-dc3c-4eb5-98ae-16ddd52cf860" providerId="AD"/>
  <p188:author id="{98F4A397-6380-951A-76D2-0EA4DF039B8B}" name="Laura Hernandez" initials="LH" userId="S::lhernandez@arellanoassociates.com::88640c5b-9a57-47b2-a1fd-b6bc70e54590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BF44C7-A048-8735-55A1-AB1A4A1D0E6E}" v="47" dt="2024-03-13T17:10:43.32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84" y="19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notesMaster" Target="notesMasters/notesMaster1.xml"/><Relationship Id="rId26" Type="http://schemas.microsoft.com/office/2018/10/relationships/authors" Target="authors.xml"/><Relationship Id="rId3" Type="http://schemas.openxmlformats.org/officeDocument/2006/relationships/customXml" Target="../customXml/item3.xml"/><Relationship Id="rId21" Type="http://schemas.openxmlformats.org/officeDocument/2006/relationships/viewProps" Target="viewProp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handoutMaster" Target="handoutMasters/handoutMaster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Laura Hernandez" userId="S::lhernandez@arellanoassociates.com::88640c5b-9a57-47b2-a1fd-b6bc70e54590" providerId="AD" clId="Web-{3F8D4CC8-E53E-2416-2A33-241F4CE89C63}"/>
    <pc:docChg chg="modSld">
      <pc:chgData name="Laura Hernandez" userId="S::lhernandez@arellanoassociates.com::88640c5b-9a57-47b2-a1fd-b6bc70e54590" providerId="AD" clId="Web-{3F8D4CC8-E53E-2416-2A33-241F4CE89C63}" dt="2024-01-25T02:11:40.816" v="111" actId="1076"/>
      <pc:docMkLst>
        <pc:docMk/>
      </pc:docMkLst>
      <pc:sldChg chg="modSp">
        <pc:chgData name="Laura Hernandez" userId="S::lhernandez@arellanoassociates.com::88640c5b-9a57-47b2-a1fd-b6bc70e54590" providerId="AD" clId="Web-{3F8D4CC8-E53E-2416-2A33-241F4CE89C63}" dt="2024-01-25T02:09:15.563" v="73" actId="1076"/>
        <pc:sldMkLst>
          <pc:docMk/>
          <pc:sldMk cId="3049992046" sldId="4796"/>
        </pc:sldMkLst>
        <pc:spChg chg="mod">
          <ac:chgData name="Laura Hernandez" userId="S::lhernandez@arellanoassociates.com::88640c5b-9a57-47b2-a1fd-b6bc70e54590" providerId="AD" clId="Web-{3F8D4CC8-E53E-2416-2A33-241F4CE89C63}" dt="2024-01-25T02:09:15.563" v="73" actId="1076"/>
          <ac:spMkLst>
            <pc:docMk/>
            <pc:sldMk cId="3049992046" sldId="4796"/>
            <ac:spMk id="4" creationId="{A9A3BBE6-1399-C5A8-BB6F-E5856A1C34AB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9:12.719" v="72" actId="1076"/>
          <ac:spMkLst>
            <pc:docMk/>
            <pc:sldMk cId="3049992046" sldId="4796"/>
            <ac:spMk id="6" creationId="{0EA7081B-1CA2-27C5-61EF-91EDBCF3D719}"/>
          </ac:spMkLst>
        </pc:spChg>
      </pc:sldChg>
      <pc:sldChg chg="modSp">
        <pc:chgData name="Laura Hernandez" userId="S::lhernandez@arellanoassociates.com::88640c5b-9a57-47b2-a1fd-b6bc70e54590" providerId="AD" clId="Web-{3F8D4CC8-E53E-2416-2A33-241F4CE89C63}" dt="2024-01-25T02:09:39.173" v="78" actId="1076"/>
        <pc:sldMkLst>
          <pc:docMk/>
          <pc:sldMk cId="658881262" sldId="5188"/>
        </pc:sldMkLst>
        <pc:spChg chg="mod">
          <ac:chgData name="Laura Hernandez" userId="S::lhernandez@arellanoassociates.com::88640c5b-9a57-47b2-a1fd-b6bc70e54590" providerId="AD" clId="Web-{3F8D4CC8-E53E-2416-2A33-241F4CE89C63}" dt="2024-01-25T02:09:24.875" v="74" actId="1076"/>
          <ac:spMkLst>
            <pc:docMk/>
            <pc:sldMk cId="658881262" sldId="5188"/>
            <ac:spMk id="3" creationId="{1BC4B5B1-A92C-4D4D-26B8-EA509547EF25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9:32.141" v="76" actId="1076"/>
          <ac:spMkLst>
            <pc:docMk/>
            <pc:sldMk cId="658881262" sldId="5188"/>
            <ac:spMk id="6" creationId="{9D4923C9-8C01-DECA-C99A-316DE8D40160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9:29.001" v="75" actId="1076"/>
          <ac:spMkLst>
            <pc:docMk/>
            <pc:sldMk cId="658881262" sldId="5188"/>
            <ac:spMk id="20" creationId="{5853CDC6-B4BF-168E-86E9-5FBC979ACE96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5:19.948" v="11" actId="20577"/>
          <ac:spMkLst>
            <pc:docMk/>
            <pc:sldMk cId="658881262" sldId="5188"/>
            <ac:spMk id="55" creationId="{D5963DD2-797F-787C-9EBF-5566E0D08142}"/>
          </ac:spMkLst>
        </pc:spChg>
        <pc:grpChg chg="mod">
          <ac:chgData name="Laura Hernandez" userId="S::lhernandez@arellanoassociates.com::88640c5b-9a57-47b2-a1fd-b6bc70e54590" providerId="AD" clId="Web-{3F8D4CC8-E53E-2416-2A33-241F4CE89C63}" dt="2024-01-25T02:09:34.126" v="77" actId="1076"/>
          <ac:grpSpMkLst>
            <pc:docMk/>
            <pc:sldMk cId="658881262" sldId="5188"/>
            <ac:grpSpMk id="58" creationId="{02EF9BF7-49D2-22DC-C086-E58DFDEAD83C}"/>
          </ac:grpSpMkLst>
        </pc:grpChg>
        <pc:grpChg chg="mod">
          <ac:chgData name="Laura Hernandez" userId="S::lhernandez@arellanoassociates.com::88640c5b-9a57-47b2-a1fd-b6bc70e54590" providerId="AD" clId="Web-{3F8D4CC8-E53E-2416-2A33-241F4CE89C63}" dt="2024-01-25T02:09:39.173" v="78" actId="1076"/>
          <ac:grpSpMkLst>
            <pc:docMk/>
            <pc:sldMk cId="658881262" sldId="5188"/>
            <ac:grpSpMk id="60" creationId="{CE7D7DE0-BFD2-3BC7-5DE7-C2F82FE6A30B}"/>
          </ac:grpSpMkLst>
        </pc:grpChg>
      </pc:sldChg>
      <pc:sldChg chg="modSp">
        <pc:chgData name="Laura Hernandez" userId="S::lhernandez@arellanoassociates.com::88640c5b-9a57-47b2-a1fd-b6bc70e54590" providerId="AD" clId="Web-{3F8D4CC8-E53E-2416-2A33-241F4CE89C63}" dt="2024-01-25T02:10:09.205" v="83" actId="1076"/>
        <pc:sldMkLst>
          <pc:docMk/>
          <pc:sldMk cId="3380238741" sldId="2147377940"/>
        </pc:sldMkLst>
        <pc:spChg chg="mod">
          <ac:chgData name="Laura Hernandez" userId="S::lhernandez@arellanoassociates.com::88640c5b-9a57-47b2-a1fd-b6bc70e54590" providerId="AD" clId="Web-{3F8D4CC8-E53E-2416-2A33-241F4CE89C63}" dt="2024-01-25T02:09:45.204" v="79" actId="1076"/>
          <ac:spMkLst>
            <pc:docMk/>
            <pc:sldMk cId="3380238741" sldId="2147377940"/>
            <ac:spMk id="2" creationId="{AAEF5076-740B-69B6-909C-BAA8C625DF11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10:02.783" v="82" actId="1076"/>
          <ac:spMkLst>
            <pc:docMk/>
            <pc:sldMk cId="3380238741" sldId="2147377940"/>
            <ac:spMk id="3" creationId="{D5051DEC-CC01-37DA-2158-D0CEC566AD2B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9:52.814" v="81" actId="20577"/>
          <ac:spMkLst>
            <pc:docMk/>
            <pc:sldMk cId="3380238741" sldId="2147377940"/>
            <ac:spMk id="10" creationId="{1CD04481-BB15-EE3A-21A7-93CFD02590CD}"/>
          </ac:spMkLst>
        </pc:spChg>
        <pc:graphicFrameChg chg="mod">
          <ac:chgData name="Laura Hernandez" userId="S::lhernandez@arellanoassociates.com::88640c5b-9a57-47b2-a1fd-b6bc70e54590" providerId="AD" clId="Web-{3F8D4CC8-E53E-2416-2A33-241F4CE89C63}" dt="2024-01-25T02:10:09.205" v="83" actId="1076"/>
          <ac:graphicFrameMkLst>
            <pc:docMk/>
            <pc:sldMk cId="3380238741" sldId="2147377940"/>
            <ac:graphicFrameMk id="11" creationId="{93551F16-3C4A-A5E5-6E56-9567411742E9}"/>
          </ac:graphicFrameMkLst>
        </pc:graphicFrameChg>
      </pc:sldChg>
      <pc:sldChg chg="modSp">
        <pc:chgData name="Laura Hernandez" userId="S::lhernandez@arellanoassociates.com::88640c5b-9a57-47b2-a1fd-b6bc70e54590" providerId="AD" clId="Web-{3F8D4CC8-E53E-2416-2A33-241F4CE89C63}" dt="2024-01-25T02:06:58.013" v="24" actId="1076"/>
        <pc:sldMkLst>
          <pc:docMk/>
          <pc:sldMk cId="3635112486" sldId="2147377987"/>
        </pc:sldMkLst>
        <pc:spChg chg="mod">
          <ac:chgData name="Laura Hernandez" userId="S::lhernandez@arellanoassociates.com::88640c5b-9a57-47b2-a1fd-b6bc70e54590" providerId="AD" clId="Web-{3F8D4CC8-E53E-2416-2A33-241F4CE89C63}" dt="2024-01-25T02:06:40.028" v="20" actId="1076"/>
          <ac:spMkLst>
            <pc:docMk/>
            <pc:sldMk cId="3635112486" sldId="2147377987"/>
            <ac:spMk id="2" creationId="{0A1765A1-FAED-3A74-830A-35696E46C8DD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6:47.762" v="21" actId="1076"/>
          <ac:spMkLst>
            <pc:docMk/>
            <pc:sldMk cId="3635112486" sldId="2147377987"/>
            <ac:spMk id="3" creationId="{A88BDDA0-DE7C-87AA-1EE1-06F8EC75BBC6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5:03.119" v="4" actId="20577"/>
          <ac:spMkLst>
            <pc:docMk/>
            <pc:sldMk cId="3635112486" sldId="2147377987"/>
            <ac:spMk id="5" creationId="{871D9C72-14DC-8C89-EB62-5E38ABF2C4C6}"/>
          </ac:spMkLst>
        </pc:spChg>
        <pc:picChg chg="mod">
          <ac:chgData name="Laura Hernandez" userId="S::lhernandez@arellanoassociates.com::88640c5b-9a57-47b2-a1fd-b6bc70e54590" providerId="AD" clId="Web-{3F8D4CC8-E53E-2416-2A33-241F4CE89C63}" dt="2024-01-25T02:06:58.013" v="24" actId="1076"/>
          <ac:picMkLst>
            <pc:docMk/>
            <pc:sldMk cId="3635112486" sldId="2147377987"/>
            <ac:picMk id="6" creationId="{2EA2FD6C-1082-1A06-1029-BBF8589AB873}"/>
          </ac:picMkLst>
        </pc:picChg>
      </pc:sldChg>
      <pc:sldChg chg="modSp">
        <pc:chgData name="Laura Hernandez" userId="S::lhernandez@arellanoassociates.com::88640c5b-9a57-47b2-a1fd-b6bc70e54590" providerId="AD" clId="Web-{3F8D4CC8-E53E-2416-2A33-241F4CE89C63}" dt="2024-01-25T02:08:10.639" v="42" actId="1076"/>
        <pc:sldMkLst>
          <pc:docMk/>
          <pc:sldMk cId="2261411759" sldId="2147378404"/>
        </pc:sldMkLst>
        <pc:spChg chg="mod">
          <ac:chgData name="Laura Hernandez" userId="S::lhernandez@arellanoassociates.com::88640c5b-9a57-47b2-a1fd-b6bc70e54590" providerId="AD" clId="Web-{3F8D4CC8-E53E-2416-2A33-241F4CE89C63}" dt="2024-01-25T02:08:06.655" v="40" actId="1076"/>
          <ac:spMkLst>
            <pc:docMk/>
            <pc:sldMk cId="2261411759" sldId="2147378404"/>
            <ac:spMk id="2" creationId="{1AC8DF11-97BD-26BF-8DEE-4D9ECAFA38E2}"/>
          </ac:spMkLst>
        </pc:spChg>
        <pc:picChg chg="mod">
          <ac:chgData name="Laura Hernandez" userId="S::lhernandez@arellanoassociates.com::88640c5b-9a57-47b2-a1fd-b6bc70e54590" providerId="AD" clId="Web-{3F8D4CC8-E53E-2416-2A33-241F4CE89C63}" dt="2024-01-25T02:08:10.639" v="42" actId="1076"/>
          <ac:picMkLst>
            <pc:docMk/>
            <pc:sldMk cId="2261411759" sldId="2147378404"/>
            <ac:picMk id="5" creationId="{6340E230-0CDC-C6AA-305C-558984FAE8EF}"/>
          </ac:picMkLst>
        </pc:picChg>
      </pc:sldChg>
      <pc:sldChg chg="modSp">
        <pc:chgData name="Laura Hernandez" userId="S::lhernandez@arellanoassociates.com::88640c5b-9a57-47b2-a1fd-b6bc70e54590" providerId="AD" clId="Web-{3F8D4CC8-E53E-2416-2A33-241F4CE89C63}" dt="2024-01-25T02:11:40.816" v="111" actId="1076"/>
        <pc:sldMkLst>
          <pc:docMk/>
          <pc:sldMk cId="1304017549" sldId="2147378443"/>
        </pc:sldMkLst>
        <pc:spChg chg="mod">
          <ac:chgData name="Laura Hernandez" userId="S::lhernandez@arellanoassociates.com::88640c5b-9a57-47b2-a1fd-b6bc70e54590" providerId="AD" clId="Web-{3F8D4CC8-E53E-2416-2A33-241F4CE89C63}" dt="2024-01-25T02:05:30.417" v="15" actId="20577"/>
          <ac:spMkLst>
            <pc:docMk/>
            <pc:sldMk cId="1304017549" sldId="2147378443"/>
            <ac:spMk id="13" creationId="{BAF34F4E-3DA8-2313-C9CA-F6587328C084}"/>
          </ac:spMkLst>
        </pc:spChg>
        <pc:picChg chg="mod">
          <ac:chgData name="Laura Hernandez" userId="S::lhernandez@arellanoassociates.com::88640c5b-9a57-47b2-a1fd-b6bc70e54590" providerId="AD" clId="Web-{3F8D4CC8-E53E-2416-2A33-241F4CE89C63}" dt="2024-01-25T02:11:40.816" v="111" actId="1076"/>
          <ac:picMkLst>
            <pc:docMk/>
            <pc:sldMk cId="1304017549" sldId="2147378443"/>
            <ac:picMk id="12" creationId="{7A1F546A-E670-2CFC-2786-0DFB2A9A8F47}"/>
          </ac:picMkLst>
        </pc:picChg>
      </pc:sldChg>
      <pc:sldChg chg="modSp">
        <pc:chgData name="Laura Hernandez" userId="S::lhernandez@arellanoassociates.com::88640c5b-9a57-47b2-a1fd-b6bc70e54590" providerId="AD" clId="Web-{3F8D4CC8-E53E-2416-2A33-241F4CE89C63}" dt="2024-01-25T02:05:50.277" v="16" actId="1076"/>
        <pc:sldMkLst>
          <pc:docMk/>
          <pc:sldMk cId="4258592526" sldId="2147378516"/>
        </pc:sldMkLst>
        <pc:spChg chg="mod">
          <ac:chgData name="Laura Hernandez" userId="S::lhernandez@arellanoassociates.com::88640c5b-9a57-47b2-a1fd-b6bc70e54590" providerId="AD" clId="Web-{3F8D4CC8-E53E-2416-2A33-241F4CE89C63}" dt="2024-01-25T02:05:50.277" v="16" actId="1076"/>
          <ac:spMkLst>
            <pc:docMk/>
            <pc:sldMk cId="4258592526" sldId="2147378516"/>
            <ac:spMk id="5" creationId="{1BAF5DDE-6E6F-8708-F4EA-8B9493EE7F53}"/>
          </ac:spMkLst>
        </pc:spChg>
      </pc:sldChg>
      <pc:sldChg chg="modSp">
        <pc:chgData name="Laura Hernandez" userId="S::lhernandez@arellanoassociates.com::88640c5b-9a57-47b2-a1fd-b6bc70e54590" providerId="AD" clId="Web-{3F8D4CC8-E53E-2416-2A33-241F4CE89C63}" dt="2024-01-25T02:06:24.793" v="19" actId="1076"/>
        <pc:sldMkLst>
          <pc:docMk/>
          <pc:sldMk cId="3915623556" sldId="2147378730"/>
        </pc:sldMkLst>
        <pc:spChg chg="mod">
          <ac:chgData name="Laura Hernandez" userId="S::lhernandez@arellanoassociates.com::88640c5b-9a57-47b2-a1fd-b6bc70e54590" providerId="AD" clId="Web-{3F8D4CC8-E53E-2416-2A33-241F4CE89C63}" dt="2024-01-25T02:05:00.135" v="2" actId="20577"/>
          <ac:spMkLst>
            <pc:docMk/>
            <pc:sldMk cId="3915623556" sldId="2147378730"/>
            <ac:spMk id="2" creationId="{B0F3517B-AC86-B03C-4BB6-565C5615C49A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6:11.246" v="17" actId="1076"/>
          <ac:spMkLst>
            <pc:docMk/>
            <pc:sldMk cId="3915623556" sldId="2147378730"/>
            <ac:spMk id="3" creationId="{1FDA8803-0147-4434-BAA5-DF53B1F52D28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6:24.793" v="19" actId="1076"/>
          <ac:spMkLst>
            <pc:docMk/>
            <pc:sldMk cId="3915623556" sldId="2147378730"/>
            <ac:spMk id="5" creationId="{D78C972E-BB73-22E8-B38A-C3737E1C594C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6:17.621" v="18" actId="1076"/>
          <ac:spMkLst>
            <pc:docMk/>
            <pc:sldMk cId="3915623556" sldId="2147378730"/>
            <ac:spMk id="6" creationId="{EFC91CF0-EF89-0071-872F-2401E95BE939}"/>
          </ac:spMkLst>
        </pc:spChg>
      </pc:sldChg>
      <pc:sldChg chg="modSp">
        <pc:chgData name="Laura Hernandez" userId="S::lhernandez@arellanoassociates.com::88640c5b-9a57-47b2-a1fd-b6bc70e54590" providerId="AD" clId="Web-{3F8D4CC8-E53E-2416-2A33-241F4CE89C63}" dt="2024-01-25T02:10:37.237" v="87" actId="1076"/>
        <pc:sldMkLst>
          <pc:docMk/>
          <pc:sldMk cId="1503258913" sldId="2147378739"/>
        </pc:sldMkLst>
        <pc:spChg chg="mod">
          <ac:chgData name="Laura Hernandez" userId="S::lhernandez@arellanoassociates.com::88640c5b-9a57-47b2-a1fd-b6bc70e54590" providerId="AD" clId="Web-{3F8D4CC8-E53E-2416-2A33-241F4CE89C63}" dt="2024-01-25T02:05:24.276" v="13" actId="20577"/>
          <ac:spMkLst>
            <pc:docMk/>
            <pc:sldMk cId="1503258913" sldId="2147378739"/>
            <ac:spMk id="2" creationId="{D00DE6DF-D1BC-724A-ABFF-1D1D9B496CD3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10:34.440" v="86" actId="1076"/>
          <ac:spMkLst>
            <pc:docMk/>
            <pc:sldMk cId="1503258913" sldId="2147378739"/>
            <ac:spMk id="6" creationId="{1DEF18B4-D46F-7280-95E3-5CEF943485E0}"/>
          </ac:spMkLst>
        </pc:spChg>
        <pc:picChg chg="mod">
          <ac:chgData name="Laura Hernandez" userId="S::lhernandez@arellanoassociates.com::88640c5b-9a57-47b2-a1fd-b6bc70e54590" providerId="AD" clId="Web-{3F8D4CC8-E53E-2416-2A33-241F4CE89C63}" dt="2024-01-25T02:10:37.237" v="87" actId="1076"/>
          <ac:picMkLst>
            <pc:docMk/>
            <pc:sldMk cId="1503258913" sldId="2147378739"/>
            <ac:picMk id="9" creationId="{6111B436-703E-1956-3AAD-81EC5BE7EEEE}"/>
          </ac:picMkLst>
        </pc:picChg>
      </pc:sldChg>
      <pc:sldChg chg="modSp">
        <pc:chgData name="Laura Hernandez" userId="S::lhernandez@arellanoassociates.com::88640c5b-9a57-47b2-a1fd-b6bc70e54590" providerId="AD" clId="Web-{3F8D4CC8-E53E-2416-2A33-241F4CE89C63}" dt="2024-01-25T02:07:56.920" v="39" actId="20577"/>
        <pc:sldMkLst>
          <pc:docMk/>
          <pc:sldMk cId="2095483199" sldId="2147378740"/>
        </pc:sldMkLst>
        <pc:spChg chg="mod">
          <ac:chgData name="Laura Hernandez" userId="S::lhernandez@arellanoassociates.com::88640c5b-9a57-47b2-a1fd-b6bc70e54590" providerId="AD" clId="Web-{3F8D4CC8-E53E-2416-2A33-241F4CE89C63}" dt="2024-01-25T02:07:06.169" v="25" actId="1076"/>
          <ac:spMkLst>
            <pc:docMk/>
            <pc:sldMk cId="2095483199" sldId="2147378740"/>
            <ac:spMk id="2" creationId="{9DC67E56-EE05-34FB-02BB-EE59B6BECD84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7:56.920" v="39" actId="20577"/>
          <ac:spMkLst>
            <pc:docMk/>
            <pc:sldMk cId="2095483199" sldId="2147378740"/>
            <ac:spMk id="8" creationId="{1E087A5E-472C-C9C7-F127-327762E75E49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5:10.244" v="7" actId="20577"/>
          <ac:spMkLst>
            <pc:docMk/>
            <pc:sldMk cId="2095483199" sldId="2147378740"/>
            <ac:spMk id="9" creationId="{6198D006-A4AA-039F-7529-DE144097B6BB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7:44.342" v="36" actId="14100"/>
          <ac:spMkLst>
            <pc:docMk/>
            <pc:sldMk cId="2095483199" sldId="2147378740"/>
            <ac:spMk id="10" creationId="{7388FE63-09C8-1C28-EC84-1CF75B7D0763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7:24.560" v="31" actId="1076"/>
          <ac:spMkLst>
            <pc:docMk/>
            <pc:sldMk cId="2095483199" sldId="2147378740"/>
            <ac:spMk id="12" creationId="{39B9D3F6-2AD3-9D80-B299-139BC626E806}"/>
          </ac:spMkLst>
        </pc:spChg>
        <pc:grpChg chg="mod">
          <ac:chgData name="Laura Hernandez" userId="S::lhernandez@arellanoassociates.com::88640c5b-9a57-47b2-a1fd-b6bc70e54590" providerId="AD" clId="Web-{3F8D4CC8-E53E-2416-2A33-241F4CE89C63}" dt="2024-01-25T02:07:38.545" v="34" actId="1076"/>
          <ac:grpSpMkLst>
            <pc:docMk/>
            <pc:sldMk cId="2095483199" sldId="2147378740"/>
            <ac:grpSpMk id="6" creationId="{E12AD01B-05C7-3944-A840-507D1C2F605D}"/>
          </ac:grpSpMkLst>
        </pc:grpChg>
      </pc:sldChg>
      <pc:sldChg chg="modSp">
        <pc:chgData name="Laura Hernandez" userId="S::lhernandez@arellanoassociates.com::88640c5b-9a57-47b2-a1fd-b6bc70e54590" providerId="AD" clId="Web-{3F8D4CC8-E53E-2416-2A33-241F4CE89C63}" dt="2024-01-25T02:09:03.422" v="71" actId="1076"/>
        <pc:sldMkLst>
          <pc:docMk/>
          <pc:sldMk cId="1207617468" sldId="2147378741"/>
        </pc:sldMkLst>
        <pc:spChg chg="mod">
          <ac:chgData name="Laura Hernandez" userId="S::lhernandez@arellanoassociates.com::88640c5b-9a57-47b2-a1fd-b6bc70e54590" providerId="AD" clId="Web-{3F8D4CC8-E53E-2416-2A33-241F4CE89C63}" dt="2024-01-25T02:09:03.422" v="71" actId="1076"/>
          <ac:spMkLst>
            <pc:docMk/>
            <pc:sldMk cId="1207617468" sldId="2147378741"/>
            <ac:spMk id="2" creationId="{F1DD0EB7-1DFD-297B-983C-68C5BA97300E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8:23.937" v="44" actId="1076"/>
          <ac:spMkLst>
            <pc:docMk/>
            <pc:sldMk cId="1207617468" sldId="2147378741"/>
            <ac:spMk id="3" creationId="{1FDA8803-0147-4434-BAA5-DF53B1F52D28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8:58.719" v="48" actId="1076"/>
          <ac:spMkLst>
            <pc:docMk/>
            <pc:sldMk cId="1207617468" sldId="2147378741"/>
            <ac:spMk id="4" creationId="{963CAA8F-B73A-4AF3-A341-BE1872E7121A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8:59.016" v="69" actId="1076"/>
          <ac:spMkLst>
            <pc:docMk/>
            <pc:sldMk cId="1207617468" sldId="2147378741"/>
            <ac:spMk id="5" creationId="{33F5984B-21B7-B09F-ECC1-F2EA19523428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8:40.546" v="47" actId="1076"/>
          <ac:spMkLst>
            <pc:docMk/>
            <pc:sldMk cId="1207617468" sldId="2147378741"/>
            <ac:spMk id="30" creationId="{E70BA318-34C1-F811-1335-FEA341D7307E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8:35.827" v="46" actId="1076"/>
          <ac:spMkLst>
            <pc:docMk/>
            <pc:sldMk cId="1207617468" sldId="2147378741"/>
            <ac:spMk id="31" creationId="{0B1E16FF-876A-3BE0-42C0-3B1A99A542C4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8:58.750" v="50" actId="1076"/>
          <ac:spMkLst>
            <pc:docMk/>
            <pc:sldMk cId="1207617468" sldId="2147378741"/>
            <ac:spMk id="79" creationId="{970DFE1F-6DD8-46C7-B5DA-E266CDAD9218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8:58.781" v="52" actId="1076"/>
          <ac:spMkLst>
            <pc:docMk/>
            <pc:sldMk cId="1207617468" sldId="2147378741"/>
            <ac:spMk id="85" creationId="{4E7BE48F-7500-481B-8560-45DC82D46E0F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8:58.797" v="53" actId="1076"/>
          <ac:spMkLst>
            <pc:docMk/>
            <pc:sldMk cId="1207617468" sldId="2147378741"/>
            <ac:spMk id="86" creationId="{4CCC02CA-C1A5-45F8-81CD-2E8C002F3B00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8:58.812" v="54" actId="1076"/>
          <ac:spMkLst>
            <pc:docMk/>
            <pc:sldMk cId="1207617468" sldId="2147378741"/>
            <ac:spMk id="88" creationId="{C757B9F5-589E-4737-A67A-244D9D7B68A6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8:58.828" v="55" actId="1076"/>
          <ac:spMkLst>
            <pc:docMk/>
            <pc:sldMk cId="1207617468" sldId="2147378741"/>
            <ac:spMk id="89" creationId="{E3E70D63-B5E4-470D-B8B5-5281C7CD4EC3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8:58.859" v="57" actId="1076"/>
          <ac:spMkLst>
            <pc:docMk/>
            <pc:sldMk cId="1207617468" sldId="2147378741"/>
            <ac:spMk id="96" creationId="{4AC87D86-09F4-4576-AD5B-A64DC42DB4C3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8:58.859" v="58" actId="1076"/>
          <ac:spMkLst>
            <pc:docMk/>
            <pc:sldMk cId="1207617468" sldId="2147378741"/>
            <ac:spMk id="97" creationId="{80D00960-DEA1-42D5-8A77-F4D29FF9C7D3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8:58.875" v="59" actId="1076"/>
          <ac:spMkLst>
            <pc:docMk/>
            <pc:sldMk cId="1207617468" sldId="2147378741"/>
            <ac:spMk id="98" creationId="{19203F6D-F897-474E-AEDB-5072E181BB6C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8:58.891" v="60" actId="1076"/>
          <ac:spMkLst>
            <pc:docMk/>
            <pc:sldMk cId="1207617468" sldId="2147378741"/>
            <ac:spMk id="99" creationId="{6ADEA051-893B-414E-A15E-7041319FC690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8:58.906" v="61" actId="1076"/>
          <ac:spMkLst>
            <pc:docMk/>
            <pc:sldMk cId="1207617468" sldId="2147378741"/>
            <ac:spMk id="100" creationId="{81210EEF-F145-443C-A778-0AF447CFDE81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8:58.922" v="62" actId="1076"/>
          <ac:spMkLst>
            <pc:docMk/>
            <pc:sldMk cId="1207617468" sldId="2147378741"/>
            <ac:spMk id="101" creationId="{4B903194-F699-4821-A1B6-21916076A770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8:58.937" v="63" actId="1076"/>
          <ac:spMkLst>
            <pc:docMk/>
            <pc:sldMk cId="1207617468" sldId="2147378741"/>
            <ac:spMk id="103" creationId="{4DBE49C7-FF01-448C-9DE0-3147CBBF40CF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8:58.953" v="64" actId="1076"/>
          <ac:spMkLst>
            <pc:docMk/>
            <pc:sldMk cId="1207617468" sldId="2147378741"/>
            <ac:spMk id="104" creationId="{D4E5FE5E-F8EF-4073-938B-A71B066AD882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8:58.969" v="65" actId="1076"/>
          <ac:spMkLst>
            <pc:docMk/>
            <pc:sldMk cId="1207617468" sldId="2147378741"/>
            <ac:spMk id="105" creationId="{85FDC637-C61A-4329-BF12-F6BE2FE6625C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8:58.984" v="66" actId="1076"/>
          <ac:spMkLst>
            <pc:docMk/>
            <pc:sldMk cId="1207617468" sldId="2147378741"/>
            <ac:spMk id="107" creationId="{00589190-9EA4-4A86-AC99-71E985FEFED3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8:59" v="67" actId="1076"/>
          <ac:spMkLst>
            <pc:docMk/>
            <pc:sldMk cId="1207617468" sldId="2147378741"/>
            <ac:spMk id="108" creationId="{7F27BA3E-65FF-4325-8FF8-1FF62892D365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08:59.016" v="68" actId="1076"/>
          <ac:spMkLst>
            <pc:docMk/>
            <pc:sldMk cId="1207617468" sldId="2147378741"/>
            <ac:spMk id="109" creationId="{5C39BB7B-15BA-43FB-A4FC-041FD5F35015}"/>
          </ac:spMkLst>
        </pc:spChg>
        <pc:cxnChg chg="mod">
          <ac:chgData name="Laura Hernandez" userId="S::lhernandez@arellanoassociates.com::88640c5b-9a57-47b2-a1fd-b6bc70e54590" providerId="AD" clId="Web-{3F8D4CC8-E53E-2416-2A33-241F4CE89C63}" dt="2024-01-25T02:08:58.766" v="51" actId="1076"/>
          <ac:cxnSpMkLst>
            <pc:docMk/>
            <pc:sldMk cId="1207617468" sldId="2147378741"/>
            <ac:cxnSpMk id="84" creationId="{410ADAB6-3ACF-49E3-AEFB-32A112C6BD07}"/>
          </ac:cxnSpMkLst>
        </pc:cxnChg>
        <pc:cxnChg chg="mod">
          <ac:chgData name="Laura Hernandez" userId="S::lhernandez@arellanoassociates.com::88640c5b-9a57-47b2-a1fd-b6bc70e54590" providerId="AD" clId="Web-{3F8D4CC8-E53E-2416-2A33-241F4CE89C63}" dt="2024-01-25T02:08:58.734" v="49" actId="1076"/>
          <ac:cxnSpMkLst>
            <pc:docMk/>
            <pc:sldMk cId="1207617468" sldId="2147378741"/>
            <ac:cxnSpMk id="91" creationId="{50D3F8FC-D18D-4434-B43D-2D132F43D1E9}"/>
          </ac:cxnSpMkLst>
        </pc:cxnChg>
        <pc:cxnChg chg="mod">
          <ac:chgData name="Laura Hernandez" userId="S::lhernandez@arellanoassociates.com::88640c5b-9a57-47b2-a1fd-b6bc70e54590" providerId="AD" clId="Web-{3F8D4CC8-E53E-2416-2A33-241F4CE89C63}" dt="2024-01-25T02:08:58.844" v="56" actId="1076"/>
          <ac:cxnSpMkLst>
            <pc:docMk/>
            <pc:sldMk cId="1207617468" sldId="2147378741"/>
            <ac:cxnSpMk id="92" creationId="{362F3C1F-A8E3-4D92-8340-7B2193A337F7}"/>
          </ac:cxnSpMkLst>
        </pc:cxnChg>
      </pc:sldChg>
      <pc:sldChg chg="modSp">
        <pc:chgData name="Laura Hernandez" userId="S::lhernandez@arellanoassociates.com::88640c5b-9a57-47b2-a1fd-b6bc70e54590" providerId="AD" clId="Web-{3F8D4CC8-E53E-2416-2A33-241F4CE89C63}" dt="2024-01-25T02:11:24.972" v="109" actId="1076"/>
        <pc:sldMkLst>
          <pc:docMk/>
          <pc:sldMk cId="2725116953" sldId="2147378746"/>
        </pc:sldMkLst>
        <pc:spChg chg="mod">
          <ac:chgData name="Laura Hernandez" userId="S::lhernandez@arellanoassociates.com::88640c5b-9a57-47b2-a1fd-b6bc70e54590" providerId="AD" clId="Web-{3F8D4CC8-E53E-2416-2A33-241F4CE89C63}" dt="2024-01-25T02:11:24.972" v="109" actId="1076"/>
          <ac:spMkLst>
            <pc:docMk/>
            <pc:sldMk cId="2725116953" sldId="2147378746"/>
            <ac:spMk id="2" creationId="{C5BEEDC8-2133-40FC-AAB2-AB70D51DE743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11:24.816" v="96" actId="1076"/>
          <ac:spMkLst>
            <pc:docMk/>
            <pc:sldMk cId="2725116953" sldId="2147378746"/>
            <ac:spMk id="22" creationId="{8034517E-B9E9-7A7C-EBF6-203CD73CD7F1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11:24.816" v="97" actId="1076"/>
          <ac:spMkLst>
            <pc:docMk/>
            <pc:sldMk cId="2725116953" sldId="2147378746"/>
            <ac:spMk id="23" creationId="{0CE8088B-8C1F-51C0-0A3C-DEBFC0547077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11:24.831" v="98" actId="1076"/>
          <ac:spMkLst>
            <pc:docMk/>
            <pc:sldMk cId="2725116953" sldId="2147378746"/>
            <ac:spMk id="24" creationId="{9302CC85-1285-56E5-A093-172FD218FEBF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11:24.847" v="99" actId="1076"/>
          <ac:spMkLst>
            <pc:docMk/>
            <pc:sldMk cId="2725116953" sldId="2147378746"/>
            <ac:spMk id="25" creationId="{DE2BDF52-A288-C5AF-595E-548CA9726592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11:24.863" v="100" actId="1076"/>
          <ac:spMkLst>
            <pc:docMk/>
            <pc:sldMk cId="2725116953" sldId="2147378746"/>
            <ac:spMk id="26" creationId="{D0F73106-E819-E8F0-378D-782780C20B51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11:24.878" v="101" actId="1076"/>
          <ac:spMkLst>
            <pc:docMk/>
            <pc:sldMk cId="2725116953" sldId="2147378746"/>
            <ac:spMk id="27" creationId="{0C70D492-AD57-9716-352F-1607303669E1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11:24.925" v="105" actId="1076"/>
          <ac:spMkLst>
            <pc:docMk/>
            <pc:sldMk cId="2725116953" sldId="2147378746"/>
            <ac:spMk id="32" creationId="{9BAA83D3-FEC3-11BC-1051-366861D23D86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11:24.941" v="106" actId="1076"/>
          <ac:spMkLst>
            <pc:docMk/>
            <pc:sldMk cId="2725116953" sldId="2147378746"/>
            <ac:spMk id="33" creationId="{E0961878-E6EE-5328-3734-7C9C09528856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11:24.956" v="107" actId="1076"/>
          <ac:spMkLst>
            <pc:docMk/>
            <pc:sldMk cId="2725116953" sldId="2147378746"/>
            <ac:spMk id="35" creationId="{1266B66C-7FC1-60A6-1B84-10AC97ABF08B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11:24.956" v="108" actId="1076"/>
          <ac:spMkLst>
            <pc:docMk/>
            <pc:sldMk cId="2725116953" sldId="2147378746"/>
            <ac:spMk id="38" creationId="{697E0E9A-5532-97B8-C986-2B1F3D129B30}"/>
          </ac:spMkLst>
        </pc:spChg>
        <pc:grpChg chg="mod">
          <ac:chgData name="Laura Hernandez" userId="S::lhernandez@arellanoassociates.com::88640c5b-9a57-47b2-a1fd-b6bc70e54590" providerId="AD" clId="Web-{3F8D4CC8-E53E-2416-2A33-241F4CE89C63}" dt="2024-01-25T02:11:24.722" v="90" actId="1076"/>
          <ac:grpSpMkLst>
            <pc:docMk/>
            <pc:sldMk cId="2725116953" sldId="2147378746"/>
            <ac:grpSpMk id="8" creationId="{8C6E6ED3-3614-5B25-81A6-3CFFF2F5002D}"/>
          </ac:grpSpMkLst>
        </pc:grpChg>
        <pc:grpChg chg="mod">
          <ac:chgData name="Laura Hernandez" userId="S::lhernandez@arellanoassociates.com::88640c5b-9a57-47b2-a1fd-b6bc70e54590" providerId="AD" clId="Web-{3F8D4CC8-E53E-2416-2A33-241F4CE89C63}" dt="2024-01-25T02:11:24.738" v="91" actId="1076"/>
          <ac:grpSpMkLst>
            <pc:docMk/>
            <pc:sldMk cId="2725116953" sldId="2147378746"/>
            <ac:grpSpMk id="11" creationId="{C96B0CBD-DCEB-D32A-C7B5-9D2601C46581}"/>
          </ac:grpSpMkLst>
        </pc:grpChg>
        <pc:picChg chg="mod">
          <ac:chgData name="Laura Hernandez" userId="S::lhernandez@arellanoassociates.com::88640c5b-9a57-47b2-a1fd-b6bc70e54590" providerId="AD" clId="Web-{3F8D4CC8-E53E-2416-2A33-241F4CE89C63}" dt="2024-01-25T02:11:24.722" v="89" actId="1076"/>
          <ac:picMkLst>
            <pc:docMk/>
            <pc:sldMk cId="2725116953" sldId="2147378746"/>
            <ac:picMk id="7" creationId="{595F5598-FA15-154E-FE67-8C0EF23A94FC}"/>
          </ac:picMkLst>
        </pc:picChg>
        <pc:picChg chg="mod">
          <ac:chgData name="Laura Hernandez" userId="S::lhernandez@arellanoassociates.com::88640c5b-9a57-47b2-a1fd-b6bc70e54590" providerId="AD" clId="Web-{3F8D4CC8-E53E-2416-2A33-241F4CE89C63}" dt="2024-01-25T02:11:24.753" v="92" actId="1076"/>
          <ac:picMkLst>
            <pc:docMk/>
            <pc:sldMk cId="2725116953" sldId="2147378746"/>
            <ac:picMk id="15" creationId="{D14ADF60-95CC-ADA5-1B9E-2057FD6CF9B6}"/>
          </ac:picMkLst>
        </pc:picChg>
        <pc:picChg chg="mod">
          <ac:chgData name="Laura Hernandez" userId="S::lhernandez@arellanoassociates.com::88640c5b-9a57-47b2-a1fd-b6bc70e54590" providerId="AD" clId="Web-{3F8D4CC8-E53E-2416-2A33-241F4CE89C63}" dt="2024-01-25T02:11:24.769" v="93" actId="1076"/>
          <ac:picMkLst>
            <pc:docMk/>
            <pc:sldMk cId="2725116953" sldId="2147378746"/>
            <ac:picMk id="19" creationId="{E12B0BC4-D2B1-5E5D-E5A4-FB4AB7A9FF1C}"/>
          </ac:picMkLst>
        </pc:picChg>
        <pc:picChg chg="mod">
          <ac:chgData name="Laura Hernandez" userId="S::lhernandez@arellanoassociates.com::88640c5b-9a57-47b2-a1fd-b6bc70e54590" providerId="AD" clId="Web-{3F8D4CC8-E53E-2416-2A33-241F4CE89C63}" dt="2024-01-25T02:11:24.785" v="94" actId="1076"/>
          <ac:picMkLst>
            <pc:docMk/>
            <pc:sldMk cId="2725116953" sldId="2147378746"/>
            <ac:picMk id="20" creationId="{EE93B018-B07C-748B-26EC-2CBEDCD14261}"/>
          </ac:picMkLst>
        </pc:picChg>
        <pc:picChg chg="mod">
          <ac:chgData name="Laura Hernandez" userId="S::lhernandez@arellanoassociates.com::88640c5b-9a57-47b2-a1fd-b6bc70e54590" providerId="AD" clId="Web-{3F8D4CC8-E53E-2416-2A33-241F4CE89C63}" dt="2024-01-25T02:11:24.800" v="95" actId="1076"/>
          <ac:picMkLst>
            <pc:docMk/>
            <pc:sldMk cId="2725116953" sldId="2147378746"/>
            <ac:picMk id="21" creationId="{37505399-6A8C-FA72-22A8-A22CF8678ACA}"/>
          </ac:picMkLst>
        </pc:picChg>
        <pc:picChg chg="mod">
          <ac:chgData name="Laura Hernandez" userId="S::lhernandez@arellanoassociates.com::88640c5b-9a57-47b2-a1fd-b6bc70e54590" providerId="AD" clId="Web-{3F8D4CC8-E53E-2416-2A33-241F4CE89C63}" dt="2024-01-25T02:11:24.894" v="102" actId="1076"/>
          <ac:picMkLst>
            <pc:docMk/>
            <pc:sldMk cId="2725116953" sldId="2147378746"/>
            <ac:picMk id="29" creationId="{58383C63-7D40-95B2-0E89-1BCB2491C084}"/>
          </ac:picMkLst>
        </pc:picChg>
        <pc:picChg chg="mod">
          <ac:chgData name="Laura Hernandez" userId="S::lhernandez@arellanoassociates.com::88640c5b-9a57-47b2-a1fd-b6bc70e54590" providerId="AD" clId="Web-{3F8D4CC8-E53E-2416-2A33-241F4CE89C63}" dt="2024-01-25T02:11:24.894" v="103" actId="1076"/>
          <ac:picMkLst>
            <pc:docMk/>
            <pc:sldMk cId="2725116953" sldId="2147378746"/>
            <ac:picMk id="30" creationId="{8BD17B74-79D1-C1EA-98B8-C7161A0669F2}"/>
          </ac:picMkLst>
        </pc:picChg>
        <pc:picChg chg="mod">
          <ac:chgData name="Laura Hernandez" userId="S::lhernandez@arellanoassociates.com::88640c5b-9a57-47b2-a1fd-b6bc70e54590" providerId="AD" clId="Web-{3F8D4CC8-E53E-2416-2A33-241F4CE89C63}" dt="2024-01-25T02:11:24.910" v="104" actId="1076"/>
          <ac:picMkLst>
            <pc:docMk/>
            <pc:sldMk cId="2725116953" sldId="2147378746"/>
            <ac:picMk id="31" creationId="{889B6796-86A8-B721-39BE-131BFFAC06E9}"/>
          </ac:picMkLst>
        </pc:picChg>
      </pc:sldChg>
      <pc:sldChg chg="modSp">
        <pc:chgData name="Laura Hernandez" userId="S::lhernandez@arellanoassociates.com::88640c5b-9a57-47b2-a1fd-b6bc70e54590" providerId="AD" clId="Web-{3F8D4CC8-E53E-2416-2A33-241F4CE89C63}" dt="2024-01-25T02:10:25.814" v="85" actId="1076"/>
        <pc:sldMkLst>
          <pc:docMk/>
          <pc:sldMk cId="436187571" sldId="2147378747"/>
        </pc:sldMkLst>
        <pc:spChg chg="mod">
          <ac:chgData name="Laura Hernandez" userId="S::lhernandez@arellanoassociates.com::88640c5b-9a57-47b2-a1fd-b6bc70e54590" providerId="AD" clId="Web-{3F8D4CC8-E53E-2416-2A33-241F4CE89C63}" dt="2024-01-25T02:10:20.392" v="84" actId="1076"/>
          <ac:spMkLst>
            <pc:docMk/>
            <pc:sldMk cId="436187571" sldId="2147378747"/>
            <ac:spMk id="2" creationId="{8FADD5AF-C85F-C664-A750-E1E16DC0F814}"/>
          </ac:spMkLst>
        </pc:spChg>
        <pc:spChg chg="mod">
          <ac:chgData name="Laura Hernandez" userId="S::lhernandez@arellanoassociates.com::88640c5b-9a57-47b2-a1fd-b6bc70e54590" providerId="AD" clId="Web-{3F8D4CC8-E53E-2416-2A33-241F4CE89C63}" dt="2024-01-25T02:10:25.814" v="85" actId="1076"/>
          <ac:spMkLst>
            <pc:docMk/>
            <pc:sldMk cId="436187571" sldId="2147378747"/>
            <ac:spMk id="3" creationId="{737F5A73-D5BF-5A27-CF29-BC86839C2C03}"/>
          </ac:spMkLst>
        </pc:spChg>
      </pc:sldChg>
    </pc:docChg>
  </pc:docChgLst>
  <pc:docChgLst>
    <pc:chgData name="Laura Hernandez" userId="S::lhernandez@arellanoassociates.com::88640c5b-9a57-47b2-a1fd-b6bc70e54590" providerId="AD" clId="Web-{01BF44C7-A048-8735-55A1-AB1A4A1D0E6E}"/>
    <pc:docChg chg="modSld">
      <pc:chgData name="Laura Hernandez" userId="S::lhernandez@arellanoassociates.com::88640c5b-9a57-47b2-a1fd-b6bc70e54590" providerId="AD" clId="Web-{01BF44C7-A048-8735-55A1-AB1A4A1D0E6E}" dt="2024-03-13T17:10:42.625" v="20" actId="20577"/>
      <pc:docMkLst>
        <pc:docMk/>
      </pc:docMkLst>
      <pc:sldChg chg="modSp">
        <pc:chgData name="Laura Hernandez" userId="S::lhernandez@arellanoassociates.com::88640c5b-9a57-47b2-a1fd-b6bc70e54590" providerId="AD" clId="Web-{01BF44C7-A048-8735-55A1-AB1A4A1D0E6E}" dt="2024-03-13T17:10:23.437" v="0" actId="20577"/>
        <pc:sldMkLst>
          <pc:docMk/>
          <pc:sldMk cId="4258592526" sldId="2147378516"/>
        </pc:sldMkLst>
        <pc:spChg chg="mod">
          <ac:chgData name="Laura Hernandez" userId="S::lhernandez@arellanoassociates.com::88640c5b-9a57-47b2-a1fd-b6bc70e54590" providerId="AD" clId="Web-{01BF44C7-A048-8735-55A1-AB1A4A1D0E6E}" dt="2024-03-13T17:10:23.437" v="0" actId="20577"/>
          <ac:spMkLst>
            <pc:docMk/>
            <pc:sldMk cId="4258592526" sldId="2147378516"/>
            <ac:spMk id="3" creationId="{48277217-39BB-3A70-4D4E-157A27290EBA}"/>
          </ac:spMkLst>
        </pc:spChg>
      </pc:sldChg>
      <pc:sldChg chg="modSp">
        <pc:chgData name="Laura Hernandez" userId="S::lhernandez@arellanoassociates.com::88640c5b-9a57-47b2-a1fd-b6bc70e54590" providerId="AD" clId="Web-{01BF44C7-A048-8735-55A1-AB1A4A1D0E6E}" dt="2024-03-13T17:10:42.625" v="20" actId="20577"/>
        <pc:sldMkLst>
          <pc:docMk/>
          <pc:sldMk cId="2725116953" sldId="2147378746"/>
        </pc:sldMkLst>
        <pc:spChg chg="mod">
          <ac:chgData name="Laura Hernandez" userId="S::lhernandez@arellanoassociates.com::88640c5b-9a57-47b2-a1fd-b6bc70e54590" providerId="AD" clId="Web-{01BF44C7-A048-8735-55A1-AB1A4A1D0E6E}" dt="2024-03-13T17:10:42.625" v="20" actId="20577"/>
          <ac:spMkLst>
            <pc:docMk/>
            <pc:sldMk cId="2725116953" sldId="2147378746"/>
            <ac:spMk id="48" creationId="{EFC0C011-DF3D-D846-E101-40B404FACBA4}"/>
          </ac:spMkLst>
        </pc:spChg>
      </pc:sldChg>
    </pc:docChg>
  </pc:docChgLst>
  <pc:docChgLst>
    <pc:chgData name="Parker Wojciechowski" userId="S::pwojciechowski@arellanoassociates.com::0ee85f19-1133-4b1e-9b12-402fd72a6075" providerId="AD" clId="Web-{C29F342A-3A76-92F9-631B-DE3FDB35FA11}"/>
    <pc:docChg chg="addSld modSld addMainMaster modMainMaster modSection">
      <pc:chgData name="Parker Wojciechowski" userId="S::pwojciechowski@arellanoassociates.com::0ee85f19-1133-4b1e-9b12-402fd72a6075" providerId="AD" clId="Web-{C29F342A-3A76-92F9-631B-DE3FDB35FA11}" dt="2023-12-28T22:25:12.340" v="10"/>
      <pc:docMkLst>
        <pc:docMk/>
      </pc:docMkLst>
      <pc:sldChg chg="add">
        <pc:chgData name="Parker Wojciechowski" userId="S::pwojciechowski@arellanoassociates.com::0ee85f19-1133-4b1e-9b12-402fd72a6075" providerId="AD" clId="Web-{C29F342A-3A76-92F9-631B-DE3FDB35FA11}" dt="2023-12-28T22:25:12.340" v="10"/>
        <pc:sldMkLst>
          <pc:docMk/>
          <pc:sldMk cId="3667656437" sldId="4539"/>
        </pc:sldMkLst>
      </pc:sldChg>
      <pc:sldChg chg="add">
        <pc:chgData name="Parker Wojciechowski" userId="S::pwojciechowski@arellanoassociates.com::0ee85f19-1133-4b1e-9b12-402fd72a6075" providerId="AD" clId="Web-{C29F342A-3A76-92F9-631B-DE3FDB35FA11}" dt="2023-12-28T22:24:44.839" v="8"/>
        <pc:sldMkLst>
          <pc:docMk/>
          <pc:sldMk cId="1809839727" sldId="4776"/>
        </pc:sldMkLst>
      </pc:sldChg>
      <pc:sldChg chg="add">
        <pc:chgData name="Parker Wojciechowski" userId="S::pwojciechowski@arellanoassociates.com::0ee85f19-1133-4b1e-9b12-402fd72a6075" providerId="AD" clId="Web-{C29F342A-3A76-92F9-631B-DE3FDB35FA11}" dt="2023-12-28T22:24:56.824" v="9"/>
        <pc:sldMkLst>
          <pc:docMk/>
          <pc:sldMk cId="3465326557" sldId="4815"/>
        </pc:sldMkLst>
      </pc:sldChg>
      <pc:sldChg chg="add">
        <pc:chgData name="Parker Wojciechowski" userId="S::pwojciechowski@arellanoassociates.com::0ee85f19-1133-4b1e-9b12-402fd72a6075" providerId="AD" clId="Web-{C29F342A-3A76-92F9-631B-DE3FDB35FA11}" dt="2023-12-28T22:24:25.603" v="6"/>
        <pc:sldMkLst>
          <pc:docMk/>
          <pc:sldMk cId="2421642894" sldId="4864"/>
        </pc:sldMkLst>
      </pc:sldChg>
      <pc:sldChg chg="modSp add replId">
        <pc:chgData name="Parker Wojciechowski" userId="S::pwojciechowski@arellanoassociates.com::0ee85f19-1133-4b1e-9b12-402fd72a6075" providerId="AD" clId="Web-{C29F342A-3A76-92F9-631B-DE3FDB35FA11}" dt="2023-12-28T22:24:34.213" v="7" actId="20577"/>
        <pc:sldMkLst>
          <pc:docMk/>
          <pc:sldMk cId="671825670" sldId="2147378411"/>
        </pc:sldMkLst>
        <pc:spChg chg="mod">
          <ac:chgData name="Parker Wojciechowski" userId="S::pwojciechowski@arellanoassociates.com::0ee85f19-1133-4b1e-9b12-402fd72a6075" providerId="AD" clId="Web-{C29F342A-3A76-92F9-631B-DE3FDB35FA11}" dt="2023-12-28T22:24:34.213" v="7" actId="20577"/>
          <ac:spMkLst>
            <pc:docMk/>
            <pc:sldMk cId="671825670" sldId="2147378411"/>
            <ac:spMk id="2" creationId="{CBAF3F09-6A8D-A055-FEF0-087449E4AE8D}"/>
          </ac:spMkLst>
        </pc:spChg>
      </pc:sldChg>
      <pc:sldMasterChg chg="add addSldLayout">
        <pc:chgData name="Parker Wojciechowski" userId="S::pwojciechowski@arellanoassociates.com::0ee85f19-1133-4b1e-9b12-402fd72a6075" providerId="AD" clId="Web-{C29F342A-3A76-92F9-631B-DE3FDB35FA11}" dt="2023-12-28T22:24:25.603" v="6"/>
        <pc:sldMasterMkLst>
          <pc:docMk/>
          <pc:sldMasterMk cId="1833435322" sldId="2147483717"/>
        </pc:sldMasterMkLst>
        <pc:sldLayoutChg chg="add">
          <pc:chgData name="Parker Wojciechowski" userId="S::pwojciechowski@arellanoassociates.com::0ee85f19-1133-4b1e-9b12-402fd72a6075" providerId="AD" clId="Web-{C29F342A-3A76-92F9-631B-DE3FDB35FA11}" dt="2023-12-28T22:24:25.603" v="6"/>
          <pc:sldLayoutMkLst>
            <pc:docMk/>
            <pc:sldMasterMk cId="1833435322" sldId="2147483717"/>
            <pc:sldLayoutMk cId="3633945656" sldId="2147483718"/>
          </pc:sldLayoutMkLst>
        </pc:sldLayoutChg>
        <pc:sldLayoutChg chg="add">
          <pc:chgData name="Parker Wojciechowski" userId="S::pwojciechowski@arellanoassociates.com::0ee85f19-1133-4b1e-9b12-402fd72a6075" providerId="AD" clId="Web-{C29F342A-3A76-92F9-631B-DE3FDB35FA11}" dt="2023-12-28T22:24:25.603" v="6"/>
          <pc:sldLayoutMkLst>
            <pc:docMk/>
            <pc:sldMasterMk cId="1833435322" sldId="2147483717"/>
            <pc:sldLayoutMk cId="2296010382" sldId="2147483719"/>
          </pc:sldLayoutMkLst>
        </pc:sldLayoutChg>
        <pc:sldLayoutChg chg="add">
          <pc:chgData name="Parker Wojciechowski" userId="S::pwojciechowski@arellanoassociates.com::0ee85f19-1133-4b1e-9b12-402fd72a6075" providerId="AD" clId="Web-{C29F342A-3A76-92F9-631B-DE3FDB35FA11}" dt="2023-12-28T22:24:25.603" v="6"/>
          <pc:sldLayoutMkLst>
            <pc:docMk/>
            <pc:sldMasterMk cId="1833435322" sldId="2147483717"/>
            <pc:sldLayoutMk cId="1922489011" sldId="2147483720"/>
          </pc:sldLayoutMkLst>
        </pc:sldLayoutChg>
        <pc:sldLayoutChg chg="add">
          <pc:chgData name="Parker Wojciechowski" userId="S::pwojciechowski@arellanoassociates.com::0ee85f19-1133-4b1e-9b12-402fd72a6075" providerId="AD" clId="Web-{C29F342A-3A76-92F9-631B-DE3FDB35FA11}" dt="2023-12-28T22:24:25.603" v="6"/>
          <pc:sldLayoutMkLst>
            <pc:docMk/>
            <pc:sldMasterMk cId="1833435322" sldId="2147483717"/>
            <pc:sldLayoutMk cId="3927639822" sldId="2147483721"/>
          </pc:sldLayoutMkLst>
        </pc:sldLayoutChg>
        <pc:sldLayoutChg chg="add">
          <pc:chgData name="Parker Wojciechowski" userId="S::pwojciechowski@arellanoassociates.com::0ee85f19-1133-4b1e-9b12-402fd72a6075" providerId="AD" clId="Web-{C29F342A-3A76-92F9-631B-DE3FDB35FA11}" dt="2023-12-28T22:24:25.603" v="6"/>
          <pc:sldLayoutMkLst>
            <pc:docMk/>
            <pc:sldMasterMk cId="1833435322" sldId="2147483717"/>
            <pc:sldLayoutMk cId="4246822316" sldId="2147483722"/>
          </pc:sldLayoutMkLst>
        </pc:sldLayoutChg>
        <pc:sldLayoutChg chg="add">
          <pc:chgData name="Parker Wojciechowski" userId="S::pwojciechowski@arellanoassociates.com::0ee85f19-1133-4b1e-9b12-402fd72a6075" providerId="AD" clId="Web-{C29F342A-3A76-92F9-631B-DE3FDB35FA11}" dt="2023-12-28T22:24:25.603" v="6"/>
          <pc:sldLayoutMkLst>
            <pc:docMk/>
            <pc:sldMasterMk cId="1833435322" sldId="2147483717"/>
            <pc:sldLayoutMk cId="2813529409" sldId="2147483723"/>
          </pc:sldLayoutMkLst>
        </pc:sldLayoutChg>
        <pc:sldLayoutChg chg="add">
          <pc:chgData name="Parker Wojciechowski" userId="S::pwojciechowski@arellanoassociates.com::0ee85f19-1133-4b1e-9b12-402fd72a6075" providerId="AD" clId="Web-{C29F342A-3A76-92F9-631B-DE3FDB35FA11}" dt="2023-12-28T22:24:25.603" v="6"/>
          <pc:sldLayoutMkLst>
            <pc:docMk/>
            <pc:sldMasterMk cId="1833435322" sldId="2147483717"/>
            <pc:sldLayoutMk cId="1415719881" sldId="2147483724"/>
          </pc:sldLayoutMkLst>
        </pc:sldLayoutChg>
        <pc:sldLayoutChg chg="add">
          <pc:chgData name="Parker Wojciechowski" userId="S::pwojciechowski@arellanoassociates.com::0ee85f19-1133-4b1e-9b12-402fd72a6075" providerId="AD" clId="Web-{C29F342A-3A76-92F9-631B-DE3FDB35FA11}" dt="2023-12-28T22:24:25.603" v="6"/>
          <pc:sldLayoutMkLst>
            <pc:docMk/>
            <pc:sldMasterMk cId="1833435322" sldId="2147483717"/>
            <pc:sldLayoutMk cId="2942730495" sldId="2147483725"/>
          </pc:sldLayoutMkLst>
        </pc:sldLayoutChg>
        <pc:sldLayoutChg chg="add">
          <pc:chgData name="Parker Wojciechowski" userId="S::pwojciechowski@arellanoassociates.com::0ee85f19-1133-4b1e-9b12-402fd72a6075" providerId="AD" clId="Web-{C29F342A-3A76-92F9-631B-DE3FDB35FA11}" dt="2023-12-28T22:24:25.603" v="6"/>
          <pc:sldLayoutMkLst>
            <pc:docMk/>
            <pc:sldMasterMk cId="1833435322" sldId="2147483717"/>
            <pc:sldLayoutMk cId="3188629994" sldId="2147483726"/>
          </pc:sldLayoutMkLst>
        </pc:sldLayoutChg>
      </pc:sldMasterChg>
      <pc:sldMasterChg chg="replId addSldLayout modSldLayout">
        <pc:chgData name="Parker Wojciechowski" userId="S::pwojciechowski@arellanoassociates.com::0ee85f19-1133-4b1e-9b12-402fd72a6075" providerId="AD" clId="Web-{C29F342A-3A76-92F9-631B-DE3FDB35FA11}" dt="2023-12-28T22:24:44.839" v="8"/>
        <pc:sldMasterMkLst>
          <pc:docMk/>
          <pc:sldMasterMk cId="3272431004" sldId="2147483733"/>
        </pc:sldMasterMkLst>
        <pc:sldLayoutChg chg="add">
          <pc:chgData name="Parker Wojciechowski" userId="S::pwojciechowski@arellanoassociates.com::0ee85f19-1133-4b1e-9b12-402fd72a6075" providerId="AD" clId="Web-{C29F342A-3A76-92F9-631B-DE3FDB35FA11}" dt="2023-12-28T22:24:44.839" v="8"/>
          <pc:sldLayoutMkLst>
            <pc:docMk/>
            <pc:sldMasterMk cId="3272431004" sldId="2147483733"/>
            <pc:sldLayoutMk cId="1785838962" sldId="2147483716"/>
          </pc:sldLayoutMkLst>
        </pc:sldLayoutChg>
        <pc:sldLayoutChg chg="replId">
          <pc:chgData name="Parker Wojciechowski" userId="S::pwojciechowski@arellanoassociates.com::0ee85f19-1133-4b1e-9b12-402fd72a6075" providerId="AD" clId="Web-{C29F342A-3A76-92F9-631B-DE3FDB35FA11}" dt="2023-12-28T22:24:25.603" v="6"/>
          <pc:sldLayoutMkLst>
            <pc:docMk/>
            <pc:sldMasterMk cId="3272431004" sldId="2147483733"/>
            <pc:sldLayoutMk cId="2622684367" sldId="2147483732"/>
          </pc:sldLayoutMkLst>
        </pc:sldLayoutChg>
        <pc:sldLayoutChg chg="replId">
          <pc:chgData name="Parker Wojciechowski" userId="S::pwojciechowski@arellanoassociates.com::0ee85f19-1133-4b1e-9b12-402fd72a6075" providerId="AD" clId="Web-{C29F342A-3A76-92F9-631B-DE3FDB35FA11}" dt="2023-12-28T22:24:25.603" v="6"/>
          <pc:sldLayoutMkLst>
            <pc:docMk/>
            <pc:sldMasterMk cId="3272431004" sldId="2147483733"/>
            <pc:sldLayoutMk cId="2254011158" sldId="2147483734"/>
          </pc:sldLayoutMkLst>
        </pc:sldLayoutChg>
        <pc:sldLayoutChg chg="replId">
          <pc:chgData name="Parker Wojciechowski" userId="S::pwojciechowski@arellanoassociates.com::0ee85f19-1133-4b1e-9b12-402fd72a6075" providerId="AD" clId="Web-{C29F342A-3A76-92F9-631B-DE3FDB35FA11}" dt="2023-12-28T22:24:25.603" v="6"/>
          <pc:sldLayoutMkLst>
            <pc:docMk/>
            <pc:sldMasterMk cId="3272431004" sldId="2147483733"/>
            <pc:sldLayoutMk cId="4209500136" sldId="2147483735"/>
          </pc:sldLayoutMkLst>
        </pc:sldLayoutChg>
        <pc:sldLayoutChg chg="replId">
          <pc:chgData name="Parker Wojciechowski" userId="S::pwojciechowski@arellanoassociates.com::0ee85f19-1133-4b1e-9b12-402fd72a6075" providerId="AD" clId="Web-{C29F342A-3A76-92F9-631B-DE3FDB35FA11}" dt="2023-12-28T22:24:25.603" v="6"/>
          <pc:sldLayoutMkLst>
            <pc:docMk/>
            <pc:sldMasterMk cId="3272431004" sldId="2147483733"/>
            <pc:sldLayoutMk cId="861426647" sldId="2147483736"/>
          </pc:sldLayoutMkLst>
        </pc:sldLayoutChg>
        <pc:sldLayoutChg chg="replId">
          <pc:chgData name="Parker Wojciechowski" userId="S::pwojciechowski@arellanoassociates.com::0ee85f19-1133-4b1e-9b12-402fd72a6075" providerId="AD" clId="Web-{C29F342A-3A76-92F9-631B-DE3FDB35FA11}" dt="2023-12-28T22:24:25.603" v="6"/>
          <pc:sldLayoutMkLst>
            <pc:docMk/>
            <pc:sldMasterMk cId="3272431004" sldId="2147483733"/>
            <pc:sldLayoutMk cId="1591100736" sldId="2147483737"/>
          </pc:sldLayoutMkLst>
        </pc:sldLayoutChg>
        <pc:sldLayoutChg chg="replId">
          <pc:chgData name="Parker Wojciechowski" userId="S::pwojciechowski@arellanoassociates.com::0ee85f19-1133-4b1e-9b12-402fd72a6075" providerId="AD" clId="Web-{C29F342A-3A76-92F9-631B-DE3FDB35FA11}" dt="2023-12-28T22:24:25.603" v="6"/>
          <pc:sldLayoutMkLst>
            <pc:docMk/>
            <pc:sldMasterMk cId="3272431004" sldId="2147483733"/>
            <pc:sldLayoutMk cId="4183510147" sldId="2147483738"/>
          </pc:sldLayoutMkLst>
        </pc:sldLayoutChg>
        <pc:sldLayoutChg chg="replId">
          <pc:chgData name="Parker Wojciechowski" userId="S::pwojciechowski@arellanoassociates.com::0ee85f19-1133-4b1e-9b12-402fd72a6075" providerId="AD" clId="Web-{C29F342A-3A76-92F9-631B-DE3FDB35FA11}" dt="2023-12-28T22:24:25.603" v="6"/>
          <pc:sldLayoutMkLst>
            <pc:docMk/>
            <pc:sldMasterMk cId="3272431004" sldId="2147483733"/>
            <pc:sldLayoutMk cId="667331842" sldId="2147483739"/>
          </pc:sldLayoutMkLst>
        </pc:sldLayoutChg>
        <pc:sldLayoutChg chg="replId">
          <pc:chgData name="Parker Wojciechowski" userId="S::pwojciechowski@arellanoassociates.com::0ee85f19-1133-4b1e-9b12-402fd72a6075" providerId="AD" clId="Web-{C29F342A-3A76-92F9-631B-DE3FDB35FA11}" dt="2023-12-28T22:24:25.603" v="6"/>
          <pc:sldLayoutMkLst>
            <pc:docMk/>
            <pc:sldMasterMk cId="3272431004" sldId="2147483733"/>
            <pc:sldLayoutMk cId="2447032516" sldId="2147483740"/>
          </pc:sldLayoutMkLst>
        </pc:sldLayoutChg>
      </pc:sldMasterChg>
    </pc:docChg>
  </pc:docChgLst>
  <pc:docChgLst>
    <pc:chgData name="Parker Wojciechowski" userId="S::pwojciechowski@arellanoassociates.com::0ee85f19-1133-4b1e-9b12-402fd72a6075" providerId="AD" clId="Web-{7A42266C-7AF6-BDE9-559A-08605CA43DFE}"/>
    <pc:docChg chg="addSld modSld addMainMaster modMainMaster">
      <pc:chgData name="Parker Wojciechowski" userId="S::pwojciechowski@arellanoassociates.com::0ee85f19-1133-4b1e-9b12-402fd72a6075" providerId="AD" clId="Web-{7A42266C-7AF6-BDE9-559A-08605CA43DFE}" dt="2023-12-28T20:41:11.395" v="7" actId="20577"/>
      <pc:docMkLst>
        <pc:docMk/>
      </pc:docMkLst>
      <pc:sldChg chg="add">
        <pc:chgData name="Parker Wojciechowski" userId="S::pwojciechowski@arellanoassociates.com::0ee85f19-1133-4b1e-9b12-402fd72a6075" providerId="AD" clId="Web-{7A42266C-7AF6-BDE9-559A-08605CA43DFE}" dt="2023-12-28T20:40:51.050" v="6"/>
        <pc:sldMkLst>
          <pc:docMk/>
          <pc:sldMk cId="3049992046" sldId="4796"/>
        </pc:sldMkLst>
      </pc:sldChg>
      <pc:sldChg chg="add">
        <pc:chgData name="Parker Wojciechowski" userId="S::pwojciechowski@arellanoassociates.com::0ee85f19-1133-4b1e-9b12-402fd72a6075" providerId="AD" clId="Web-{7A42266C-7AF6-BDE9-559A-08605CA43DFE}" dt="2023-12-28T20:40:38.034" v="5"/>
        <pc:sldMkLst>
          <pc:docMk/>
          <pc:sldMk cId="2785445475" sldId="4876"/>
        </pc:sldMkLst>
      </pc:sldChg>
      <pc:sldChg chg="add">
        <pc:chgData name="Parker Wojciechowski" userId="S::pwojciechowski@arellanoassociates.com::0ee85f19-1133-4b1e-9b12-402fd72a6075" providerId="AD" clId="Web-{7A42266C-7AF6-BDE9-559A-08605CA43DFE}" dt="2023-12-28T20:40:37.862" v="4"/>
        <pc:sldMkLst>
          <pc:docMk/>
          <pc:sldMk cId="923200934" sldId="2147377972"/>
        </pc:sldMkLst>
      </pc:sldChg>
      <pc:sldChg chg="add">
        <pc:chgData name="Parker Wojciechowski" userId="S::pwojciechowski@arellanoassociates.com::0ee85f19-1133-4b1e-9b12-402fd72a6075" providerId="AD" clId="Web-{7A42266C-7AF6-BDE9-559A-08605CA43DFE}" dt="2023-12-28T20:40:37.378" v="1"/>
        <pc:sldMkLst>
          <pc:docMk/>
          <pc:sldMk cId="1917470366" sldId="2147377985"/>
        </pc:sldMkLst>
      </pc:sldChg>
      <pc:sldChg chg="add">
        <pc:chgData name="Parker Wojciechowski" userId="S::pwojciechowski@arellanoassociates.com::0ee85f19-1133-4b1e-9b12-402fd72a6075" providerId="AD" clId="Web-{7A42266C-7AF6-BDE9-559A-08605CA43DFE}" dt="2023-12-28T20:40:37.284" v="0"/>
        <pc:sldMkLst>
          <pc:docMk/>
          <pc:sldMk cId="3635112486" sldId="2147377987"/>
        </pc:sldMkLst>
      </pc:sldChg>
      <pc:sldChg chg="modSp add">
        <pc:chgData name="Parker Wojciechowski" userId="S::pwojciechowski@arellanoassociates.com::0ee85f19-1133-4b1e-9b12-402fd72a6075" providerId="AD" clId="Web-{7A42266C-7AF6-BDE9-559A-08605CA43DFE}" dt="2023-12-28T20:41:11.395" v="7" actId="20577"/>
        <pc:sldMkLst>
          <pc:docMk/>
          <pc:sldMk cId="3596728947" sldId="2147378005"/>
        </pc:sldMkLst>
        <pc:spChg chg="mod">
          <ac:chgData name="Parker Wojciechowski" userId="S::pwojciechowski@arellanoassociates.com::0ee85f19-1133-4b1e-9b12-402fd72a6075" providerId="AD" clId="Web-{7A42266C-7AF6-BDE9-559A-08605CA43DFE}" dt="2023-12-28T20:41:11.395" v="7" actId="20577"/>
          <ac:spMkLst>
            <pc:docMk/>
            <pc:sldMk cId="3596728947" sldId="2147378005"/>
            <ac:spMk id="5" creationId="{3668DC5D-FAEE-1B5D-FAE8-F13557B11200}"/>
          </ac:spMkLst>
        </pc:spChg>
      </pc:sldChg>
      <pc:sldChg chg="add">
        <pc:chgData name="Parker Wojciechowski" userId="S::pwojciechowski@arellanoassociates.com::0ee85f19-1133-4b1e-9b12-402fd72a6075" providerId="AD" clId="Web-{7A42266C-7AF6-BDE9-559A-08605CA43DFE}" dt="2023-12-28T20:40:37.612" v="3"/>
        <pc:sldMkLst>
          <pc:docMk/>
          <pc:sldMk cId="2261411759" sldId="2147378404"/>
        </pc:sldMkLst>
      </pc:sldChg>
      <pc:sldMasterChg chg="replId modSldLayout">
        <pc:chgData name="Parker Wojciechowski" userId="S::pwojciechowski@arellanoassociates.com::0ee85f19-1133-4b1e-9b12-402fd72a6075" providerId="AD" clId="Web-{7A42266C-7AF6-BDE9-559A-08605CA43DFE}" dt="2023-12-28T20:40:37.284" v="0"/>
        <pc:sldMasterMkLst>
          <pc:docMk/>
          <pc:sldMasterMk cId="2460954070" sldId="2147483660"/>
        </pc:sldMasterMkLst>
        <pc:sldLayoutChg chg="replI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2460954070" sldId="2147483660"/>
            <pc:sldLayoutMk cId="2385387890" sldId="2147483661"/>
          </pc:sldLayoutMkLst>
        </pc:sldLayoutChg>
        <pc:sldLayoutChg chg="replI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2460954070" sldId="2147483660"/>
            <pc:sldLayoutMk cId="949138452" sldId="2147483662"/>
          </pc:sldLayoutMkLst>
        </pc:sldLayoutChg>
        <pc:sldLayoutChg chg="replI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2460954070" sldId="2147483660"/>
            <pc:sldLayoutMk cId="2591524520" sldId="2147483663"/>
          </pc:sldLayoutMkLst>
        </pc:sldLayoutChg>
        <pc:sldLayoutChg chg="replI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2460954070" sldId="2147483660"/>
            <pc:sldLayoutMk cId="1203092039" sldId="2147483664"/>
          </pc:sldLayoutMkLst>
        </pc:sldLayoutChg>
        <pc:sldLayoutChg chg="replI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2460954070" sldId="2147483660"/>
            <pc:sldLayoutMk cId="3733172339" sldId="2147483665"/>
          </pc:sldLayoutMkLst>
        </pc:sldLayoutChg>
        <pc:sldLayoutChg chg="replI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2460954070" sldId="2147483660"/>
            <pc:sldLayoutMk cId="3210312558" sldId="2147483666"/>
          </pc:sldLayoutMkLst>
        </pc:sldLayoutChg>
        <pc:sldLayoutChg chg="replI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2460954070" sldId="2147483660"/>
            <pc:sldLayoutMk cId="3146388984" sldId="2147483667"/>
          </pc:sldLayoutMkLst>
        </pc:sldLayoutChg>
        <pc:sldLayoutChg chg="replI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2460954070" sldId="2147483660"/>
            <pc:sldLayoutMk cId="3171841454" sldId="2147483668"/>
          </pc:sldLayoutMkLst>
        </pc:sldLayoutChg>
        <pc:sldLayoutChg chg="replI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2460954070" sldId="2147483660"/>
            <pc:sldLayoutMk cId="1718958274" sldId="2147483669"/>
          </pc:sldLayoutMkLst>
        </pc:sldLayoutChg>
        <pc:sldLayoutChg chg="replI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2460954070" sldId="2147483660"/>
            <pc:sldLayoutMk cId="2202905451" sldId="2147483670"/>
          </pc:sldLayoutMkLst>
        </pc:sldLayoutChg>
        <pc:sldLayoutChg chg="replI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add addSldLayout">
        <pc:chgData name="Parker Wojciechowski" userId="S::pwojciechowski@arellanoassociates.com::0ee85f19-1133-4b1e-9b12-402fd72a6075" providerId="AD" clId="Web-{7A42266C-7AF6-BDE9-559A-08605CA43DFE}" dt="2023-12-28T20:40:51.050" v="6"/>
        <pc:sldMasterMkLst>
          <pc:docMk/>
          <pc:sldMasterMk cId="3272431004" sldId="2147483733"/>
        </pc:sldMasterMkLst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1038323617" sldId="2147483672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1915013370" sldId="2147483673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2389163454" sldId="2147483674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407095866" sldId="2147483675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4213664835" sldId="2147483676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3875731796" sldId="2147483677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984282407" sldId="2147483678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455115368" sldId="2147483679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1038341476" sldId="2147483680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273620394" sldId="2147483681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2049648411" sldId="2147483682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4171617498" sldId="2147483683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1382192043" sldId="2147483684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4016670239" sldId="2147483686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1390495680" sldId="2147483687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3021204651" sldId="2147483688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4283379825" sldId="2147483689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3953236246" sldId="2147483690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2302007281" sldId="2147483691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1718245725" sldId="2147483692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2082427814" sldId="2147483693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475164743" sldId="2147483694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1126359704" sldId="2147483695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719028490" sldId="2147483696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3430922622" sldId="2147483697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123521627" sldId="2147483698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3119826733" sldId="2147483699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3230388775" sldId="2147483700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3343371381" sldId="2147483701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3175801725" sldId="2147483702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2778930699" sldId="2147483703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2667296477" sldId="2147483704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3912194808" sldId="2147483705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2116980965" sldId="2147483727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813407525" sldId="2147483728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1672589357" sldId="2147483729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3016556701" sldId="2147483730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2782614000" sldId="2147483731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51.050" v="6"/>
          <pc:sldLayoutMkLst>
            <pc:docMk/>
            <pc:sldMasterMk cId="3272431004" sldId="2147483733"/>
            <pc:sldLayoutMk cId="2622684367" sldId="2147483732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2254011158" sldId="2147483734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4209500136" sldId="2147483735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861426647" sldId="2147483736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1591100736" sldId="2147483737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4183510147" sldId="2147483738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667331842" sldId="2147483739"/>
          </pc:sldLayoutMkLst>
        </pc:sldLayoutChg>
        <pc:sldLayoutChg chg="add">
          <pc:chgData name="Parker Wojciechowski" userId="S::pwojciechowski@arellanoassociates.com::0ee85f19-1133-4b1e-9b12-402fd72a6075" providerId="AD" clId="Web-{7A42266C-7AF6-BDE9-559A-08605CA43DFE}" dt="2023-12-28T20:40:37.284" v="0"/>
          <pc:sldLayoutMkLst>
            <pc:docMk/>
            <pc:sldMasterMk cId="3272431004" sldId="2147483733"/>
            <pc:sldLayoutMk cId="2447032516" sldId="2147483740"/>
          </pc:sldLayoutMkLst>
        </pc:sldLayoutChg>
      </pc:sldMasterChg>
    </pc:docChg>
  </pc:docChgLst>
  <pc:docChgLst>
    <pc:chgData name="Edgar Gutierrez" userId="04662d8d-c938-466b-9608-40e1151ff13e" providerId="ADAL" clId="{5A440A2E-5D25-4124-8EE6-76AFB0960F6E}"/>
    <pc:docChg chg="undo redo custSel addSld delSld modSld sldOrd delMainMaster modSection modNotesMaster modShowInfo">
      <pc:chgData name="Edgar Gutierrez" userId="04662d8d-c938-466b-9608-40e1151ff13e" providerId="ADAL" clId="{5A440A2E-5D25-4124-8EE6-76AFB0960F6E}" dt="2024-02-01T22:05:37.875" v="577"/>
      <pc:docMkLst>
        <pc:docMk/>
      </pc:docMkLst>
      <pc:sldChg chg="addSp delSp modSp del mod">
        <pc:chgData name="Edgar Gutierrez" userId="04662d8d-c938-466b-9608-40e1151ff13e" providerId="ADAL" clId="{5A440A2E-5D25-4124-8EE6-76AFB0960F6E}" dt="2024-01-16T02:39:47.702" v="170" actId="47"/>
        <pc:sldMkLst>
          <pc:docMk/>
          <pc:sldMk cId="109857222" sldId="256"/>
        </pc:sldMkLst>
        <pc:spChg chg="add del mod">
          <ac:chgData name="Edgar Gutierrez" userId="04662d8d-c938-466b-9608-40e1151ff13e" providerId="ADAL" clId="{5A440A2E-5D25-4124-8EE6-76AFB0960F6E}" dt="2024-01-16T02:39:32.599" v="162" actId="404"/>
          <ac:spMkLst>
            <pc:docMk/>
            <pc:sldMk cId="109857222" sldId="256"/>
            <ac:spMk id="2" creationId="{00000000-0000-0000-0000-000000000000}"/>
          </ac:spMkLst>
        </pc:spChg>
        <pc:spChg chg="add mod">
          <ac:chgData name="Edgar Gutierrez" userId="04662d8d-c938-466b-9608-40e1151ff13e" providerId="ADAL" clId="{5A440A2E-5D25-4124-8EE6-76AFB0960F6E}" dt="2024-01-16T02:39:10.962" v="145" actId="21"/>
          <ac:spMkLst>
            <pc:docMk/>
            <pc:sldMk cId="109857222" sldId="256"/>
            <ac:spMk id="3" creationId="{8898BAFE-7F89-D4A2-AD96-674706E03286}"/>
          </ac:spMkLst>
        </pc:spChg>
        <pc:spChg chg="add del mod">
          <ac:chgData name="Edgar Gutierrez" userId="04662d8d-c938-466b-9608-40e1151ff13e" providerId="ADAL" clId="{5A440A2E-5D25-4124-8EE6-76AFB0960F6E}" dt="2024-01-16T02:39:26.085" v="154" actId="478"/>
          <ac:spMkLst>
            <pc:docMk/>
            <pc:sldMk cId="109857222" sldId="256"/>
            <ac:spMk id="5" creationId="{EBA65C84-410E-2447-6BB0-0F4E963798DE}"/>
          </ac:spMkLst>
        </pc:spChg>
      </pc:sldChg>
      <pc:sldChg chg="del">
        <pc:chgData name="Edgar Gutierrez" userId="04662d8d-c938-466b-9608-40e1151ff13e" providerId="ADAL" clId="{5A440A2E-5D25-4124-8EE6-76AFB0960F6E}" dt="2024-01-16T02:36:53.919" v="100" actId="47"/>
        <pc:sldMkLst>
          <pc:docMk/>
          <pc:sldMk cId="4226094308" sldId="270"/>
        </pc:sldMkLst>
      </pc:sldChg>
      <pc:sldChg chg="del">
        <pc:chgData name="Edgar Gutierrez" userId="04662d8d-c938-466b-9608-40e1151ff13e" providerId="ADAL" clId="{5A440A2E-5D25-4124-8EE6-76AFB0960F6E}" dt="2024-01-16T02:36:54.690" v="101" actId="47"/>
        <pc:sldMkLst>
          <pc:docMk/>
          <pc:sldMk cId="4058776944" sldId="274"/>
        </pc:sldMkLst>
      </pc:sldChg>
      <pc:sldChg chg="add del">
        <pc:chgData name="Edgar Gutierrez" userId="04662d8d-c938-466b-9608-40e1151ff13e" providerId="ADAL" clId="{5A440A2E-5D25-4124-8EE6-76AFB0960F6E}" dt="2024-01-16T01:48:35.572" v="32" actId="47"/>
        <pc:sldMkLst>
          <pc:docMk/>
          <pc:sldMk cId="2438952424" sldId="393"/>
        </pc:sldMkLst>
      </pc:sldChg>
      <pc:sldChg chg="modSp del mod">
        <pc:chgData name="Edgar Gutierrez" userId="04662d8d-c938-466b-9608-40e1151ff13e" providerId="ADAL" clId="{5A440A2E-5D25-4124-8EE6-76AFB0960F6E}" dt="2024-01-16T02:37:35.384" v="104" actId="47"/>
        <pc:sldMkLst>
          <pc:docMk/>
          <pc:sldMk cId="1528168740" sldId="1666"/>
        </pc:sldMkLst>
        <pc:picChg chg="mod">
          <ac:chgData name="Edgar Gutierrez" userId="04662d8d-c938-466b-9608-40e1151ff13e" providerId="ADAL" clId="{5A440A2E-5D25-4124-8EE6-76AFB0960F6E}" dt="2024-01-16T02:37:11.743" v="103" actId="1076"/>
          <ac:picMkLst>
            <pc:docMk/>
            <pc:sldMk cId="1528168740" sldId="1666"/>
            <ac:picMk id="5" creationId="{78D436FB-5D52-4D18-9CCB-5762E8EAC194}"/>
          </ac:picMkLst>
        </pc:picChg>
      </pc:sldChg>
      <pc:sldChg chg="del">
        <pc:chgData name="Edgar Gutierrez" userId="04662d8d-c938-466b-9608-40e1151ff13e" providerId="ADAL" clId="{5A440A2E-5D25-4124-8EE6-76AFB0960F6E}" dt="2024-01-16T02:36:44.980" v="98" actId="47"/>
        <pc:sldMkLst>
          <pc:docMk/>
          <pc:sldMk cId="4102835825" sldId="1982"/>
        </pc:sldMkLst>
      </pc:sldChg>
      <pc:sldChg chg="del">
        <pc:chgData name="Edgar Gutierrez" userId="04662d8d-c938-466b-9608-40e1151ff13e" providerId="ADAL" clId="{5A440A2E-5D25-4124-8EE6-76AFB0960F6E}" dt="2024-01-16T01:57:00.991" v="87" actId="47"/>
        <pc:sldMkLst>
          <pc:docMk/>
          <pc:sldMk cId="54204100" sldId="1983"/>
        </pc:sldMkLst>
      </pc:sldChg>
      <pc:sldChg chg="del">
        <pc:chgData name="Edgar Gutierrez" userId="04662d8d-c938-466b-9608-40e1151ff13e" providerId="ADAL" clId="{5A440A2E-5D25-4124-8EE6-76AFB0960F6E}" dt="2024-01-16T02:36:49.525" v="99" actId="47"/>
        <pc:sldMkLst>
          <pc:docMk/>
          <pc:sldMk cId="2358324362" sldId="2084"/>
        </pc:sldMkLst>
      </pc:sldChg>
      <pc:sldChg chg="del">
        <pc:chgData name="Edgar Gutierrez" userId="04662d8d-c938-466b-9608-40e1151ff13e" providerId="ADAL" clId="{5A440A2E-5D25-4124-8EE6-76AFB0960F6E}" dt="2024-01-16T02:36:43.726" v="97" actId="47"/>
        <pc:sldMkLst>
          <pc:docMk/>
          <pc:sldMk cId="3413435574" sldId="2150"/>
        </pc:sldMkLst>
      </pc:sldChg>
      <pc:sldChg chg="del">
        <pc:chgData name="Edgar Gutierrez" userId="04662d8d-c938-466b-9608-40e1151ff13e" providerId="ADAL" clId="{5A440A2E-5D25-4124-8EE6-76AFB0960F6E}" dt="2024-01-16T02:36:43.124" v="96" actId="47"/>
        <pc:sldMkLst>
          <pc:docMk/>
          <pc:sldMk cId="3873911916" sldId="2151"/>
        </pc:sldMkLst>
      </pc:sldChg>
      <pc:sldChg chg="del">
        <pc:chgData name="Edgar Gutierrez" userId="04662d8d-c938-466b-9608-40e1151ff13e" providerId="ADAL" clId="{5A440A2E-5D25-4124-8EE6-76AFB0960F6E}" dt="2024-01-16T02:36:55.424" v="102" actId="47"/>
        <pc:sldMkLst>
          <pc:docMk/>
          <pc:sldMk cId="3508943878" sldId="2161"/>
        </pc:sldMkLst>
      </pc:sldChg>
      <pc:sldChg chg="del">
        <pc:chgData name="Edgar Gutierrez" userId="04662d8d-c938-466b-9608-40e1151ff13e" providerId="ADAL" clId="{5A440A2E-5D25-4124-8EE6-76AFB0960F6E}" dt="2024-01-16T02:37:56.598" v="108" actId="47"/>
        <pc:sldMkLst>
          <pc:docMk/>
          <pc:sldMk cId="3667656437" sldId="4539"/>
        </pc:sldMkLst>
      </pc:sldChg>
      <pc:sldChg chg="del">
        <pc:chgData name="Edgar Gutierrez" userId="04662d8d-c938-466b-9608-40e1151ff13e" providerId="ADAL" clId="{5A440A2E-5D25-4124-8EE6-76AFB0960F6E}" dt="2024-01-16T02:37:40.410" v="106" actId="47"/>
        <pc:sldMkLst>
          <pc:docMk/>
          <pc:sldMk cId="1809839727" sldId="4776"/>
        </pc:sldMkLst>
      </pc:sldChg>
      <pc:sldChg chg="modSp mod ord modTransition">
        <pc:chgData name="Edgar Gutierrez" userId="04662d8d-c938-466b-9608-40e1151ff13e" providerId="ADAL" clId="{5A440A2E-5D25-4124-8EE6-76AFB0960F6E}" dt="2024-01-16T02:44:08.705" v="309"/>
        <pc:sldMkLst>
          <pc:docMk/>
          <pc:sldMk cId="3049992046" sldId="4796"/>
        </pc:sldMkLst>
        <pc:spChg chg="mod">
          <ac:chgData name="Edgar Gutierrez" userId="04662d8d-c938-466b-9608-40e1151ff13e" providerId="ADAL" clId="{5A440A2E-5D25-4124-8EE6-76AFB0960F6E}" dt="2024-01-16T01:58:58.033" v="89" actId="1076"/>
          <ac:spMkLst>
            <pc:docMk/>
            <pc:sldMk cId="3049992046" sldId="4796"/>
            <ac:spMk id="4" creationId="{A9A3BBE6-1399-C5A8-BB6F-E5856A1C34AB}"/>
          </ac:spMkLst>
        </pc:spChg>
      </pc:sldChg>
      <pc:sldChg chg="del">
        <pc:chgData name="Edgar Gutierrez" userId="04662d8d-c938-466b-9608-40e1151ff13e" providerId="ADAL" clId="{5A440A2E-5D25-4124-8EE6-76AFB0960F6E}" dt="2024-01-16T02:37:41.879" v="107" actId="47"/>
        <pc:sldMkLst>
          <pc:docMk/>
          <pc:sldMk cId="3465326557" sldId="4815"/>
        </pc:sldMkLst>
      </pc:sldChg>
      <pc:sldChg chg="del">
        <pc:chgData name="Edgar Gutierrez" userId="04662d8d-c938-466b-9608-40e1151ff13e" providerId="ADAL" clId="{5A440A2E-5D25-4124-8EE6-76AFB0960F6E}" dt="2024-01-16T02:37:39.455" v="105" actId="47"/>
        <pc:sldMkLst>
          <pc:docMk/>
          <pc:sldMk cId="2421642894" sldId="4864"/>
        </pc:sldMkLst>
      </pc:sldChg>
      <pc:sldChg chg="addSp delSp modSp del mod">
        <pc:chgData name="Edgar Gutierrez" userId="04662d8d-c938-466b-9608-40e1151ff13e" providerId="ADAL" clId="{5A440A2E-5D25-4124-8EE6-76AFB0960F6E}" dt="2024-01-16T01:44:00.052" v="21" actId="47"/>
        <pc:sldMkLst>
          <pc:docMk/>
          <pc:sldMk cId="2785445475" sldId="4876"/>
        </pc:sldMkLst>
        <pc:picChg chg="add del mod">
          <ac:chgData name="Edgar Gutierrez" userId="04662d8d-c938-466b-9608-40e1151ff13e" providerId="ADAL" clId="{5A440A2E-5D25-4124-8EE6-76AFB0960F6E}" dt="2024-01-16T01:40:38.542" v="18" actId="478"/>
          <ac:picMkLst>
            <pc:docMk/>
            <pc:sldMk cId="2785445475" sldId="4876"/>
            <ac:picMk id="4" creationId="{7CE37263-96C0-34D8-9D5B-DE15292AED74}"/>
          </ac:picMkLst>
        </pc:picChg>
        <pc:picChg chg="add del mod modCrop">
          <ac:chgData name="Edgar Gutierrez" userId="04662d8d-c938-466b-9608-40e1151ff13e" providerId="ADAL" clId="{5A440A2E-5D25-4124-8EE6-76AFB0960F6E}" dt="2024-01-16T01:40:38.063" v="17" actId="478"/>
          <ac:picMkLst>
            <pc:docMk/>
            <pc:sldMk cId="2785445475" sldId="4876"/>
            <ac:picMk id="9" creationId="{7E7FA69D-5805-4493-16EE-E94B4C550E25}"/>
          </ac:picMkLst>
        </pc:picChg>
      </pc:sldChg>
      <pc:sldChg chg="add modTransition">
        <pc:chgData name="Edgar Gutierrez" userId="04662d8d-c938-466b-9608-40e1151ff13e" providerId="ADAL" clId="{5A440A2E-5D25-4124-8EE6-76AFB0960F6E}" dt="2024-02-01T21:33:34.619" v="502"/>
        <pc:sldMkLst>
          <pc:docMk/>
          <pc:sldMk cId="658881262" sldId="5188"/>
        </pc:sldMkLst>
      </pc:sldChg>
      <pc:sldChg chg="modSp add mod modTransition">
        <pc:chgData name="Edgar Gutierrez" userId="04662d8d-c938-466b-9608-40e1151ff13e" providerId="ADAL" clId="{5A440A2E-5D25-4124-8EE6-76AFB0960F6E}" dt="2024-02-01T21:33:47.179" v="526"/>
        <pc:sldMkLst>
          <pc:docMk/>
          <pc:sldMk cId="3380238741" sldId="2147377940"/>
        </pc:sldMkLst>
        <pc:spChg chg="mod">
          <ac:chgData name="Edgar Gutierrez" userId="04662d8d-c938-466b-9608-40e1151ff13e" providerId="ADAL" clId="{5A440A2E-5D25-4124-8EE6-76AFB0960F6E}" dt="2024-01-18T22:38:00.584" v="324"/>
          <ac:spMkLst>
            <pc:docMk/>
            <pc:sldMk cId="3380238741" sldId="2147377940"/>
            <ac:spMk id="2" creationId="{AAEF5076-740B-69B6-909C-BAA8C625DF11}"/>
          </ac:spMkLst>
        </pc:spChg>
        <pc:spChg chg="mod">
          <ac:chgData name="Edgar Gutierrez" userId="04662d8d-c938-466b-9608-40e1151ff13e" providerId="ADAL" clId="{5A440A2E-5D25-4124-8EE6-76AFB0960F6E}" dt="2024-02-01T21:32:04.843" v="477" actId="14100"/>
          <ac:spMkLst>
            <pc:docMk/>
            <pc:sldMk cId="3380238741" sldId="2147377940"/>
            <ac:spMk id="3" creationId="{D5051DEC-CC01-37DA-2158-D0CEC566AD2B}"/>
          </ac:spMkLst>
        </pc:spChg>
      </pc:sldChg>
      <pc:sldChg chg="del">
        <pc:chgData name="Edgar Gutierrez" userId="04662d8d-c938-466b-9608-40e1151ff13e" providerId="ADAL" clId="{5A440A2E-5D25-4124-8EE6-76AFB0960F6E}" dt="2024-01-16T01:44:49.986" v="26" actId="47"/>
        <pc:sldMkLst>
          <pc:docMk/>
          <pc:sldMk cId="923200934" sldId="2147377972"/>
        </pc:sldMkLst>
      </pc:sldChg>
      <pc:sldChg chg="add del">
        <pc:chgData name="Edgar Gutierrez" userId="04662d8d-c938-466b-9608-40e1151ff13e" providerId="ADAL" clId="{5A440A2E-5D25-4124-8EE6-76AFB0960F6E}" dt="2024-01-16T01:55:02.275" v="85" actId="47"/>
        <pc:sldMkLst>
          <pc:docMk/>
          <pc:sldMk cId="1917470366" sldId="2147377985"/>
        </pc:sldMkLst>
      </pc:sldChg>
      <pc:sldChg chg="addSp modSp add del mod modTransition">
        <pc:chgData name="Edgar Gutierrez" userId="04662d8d-c938-466b-9608-40e1151ff13e" providerId="ADAL" clId="{5A440A2E-5D25-4124-8EE6-76AFB0960F6E}" dt="2024-02-01T21:33:20.053" v="488"/>
        <pc:sldMkLst>
          <pc:docMk/>
          <pc:sldMk cId="3635112486" sldId="2147377987"/>
        </pc:sldMkLst>
        <pc:spChg chg="mod">
          <ac:chgData name="Edgar Gutierrez" userId="04662d8d-c938-466b-9608-40e1151ff13e" providerId="ADAL" clId="{5A440A2E-5D25-4124-8EE6-76AFB0960F6E}" dt="2024-02-01T21:19:49.656" v="357" actId="20577"/>
          <ac:spMkLst>
            <pc:docMk/>
            <pc:sldMk cId="3635112486" sldId="2147377987"/>
            <ac:spMk id="3" creationId="{A88BDDA0-DE7C-87AA-1EE1-06F8EC75BBC6}"/>
          </ac:spMkLst>
        </pc:spChg>
        <pc:spChg chg="add mod">
          <ac:chgData name="Edgar Gutierrez" userId="04662d8d-c938-466b-9608-40e1151ff13e" providerId="ADAL" clId="{5A440A2E-5D25-4124-8EE6-76AFB0960F6E}" dt="2024-02-01T21:19:07.388" v="343" actId="1076"/>
          <ac:spMkLst>
            <pc:docMk/>
            <pc:sldMk cId="3635112486" sldId="2147377987"/>
            <ac:spMk id="7" creationId="{CDFAC070-D874-5192-D88A-6308F0BE4773}"/>
          </ac:spMkLst>
        </pc:spChg>
        <pc:spChg chg="add mod">
          <ac:chgData name="Edgar Gutierrez" userId="04662d8d-c938-466b-9608-40e1151ff13e" providerId="ADAL" clId="{5A440A2E-5D25-4124-8EE6-76AFB0960F6E}" dt="2024-02-01T21:19:07.388" v="343" actId="1076"/>
          <ac:spMkLst>
            <pc:docMk/>
            <pc:sldMk cId="3635112486" sldId="2147377987"/>
            <ac:spMk id="9" creationId="{AC22047D-9969-7FFB-63F0-DC9F3C74C55B}"/>
          </ac:spMkLst>
        </pc:spChg>
        <pc:spChg chg="add mod">
          <ac:chgData name="Edgar Gutierrez" userId="04662d8d-c938-466b-9608-40e1151ff13e" providerId="ADAL" clId="{5A440A2E-5D25-4124-8EE6-76AFB0960F6E}" dt="2024-02-01T21:19:07.388" v="343" actId="1076"/>
          <ac:spMkLst>
            <pc:docMk/>
            <pc:sldMk cId="3635112486" sldId="2147377987"/>
            <ac:spMk id="10" creationId="{A1D09005-4F5E-43C6-A0B3-E2BC64F4071F}"/>
          </ac:spMkLst>
        </pc:spChg>
        <pc:picChg chg="mod">
          <ac:chgData name="Edgar Gutierrez" userId="04662d8d-c938-466b-9608-40e1151ff13e" providerId="ADAL" clId="{5A440A2E-5D25-4124-8EE6-76AFB0960F6E}" dt="2024-02-01T21:19:52.664" v="358" actId="14100"/>
          <ac:picMkLst>
            <pc:docMk/>
            <pc:sldMk cId="3635112486" sldId="2147377987"/>
            <ac:picMk id="6" creationId="{2EA2FD6C-1082-1A06-1029-BBF8589AB873}"/>
          </ac:picMkLst>
        </pc:picChg>
        <pc:picChg chg="add mod">
          <ac:chgData name="Edgar Gutierrez" userId="04662d8d-c938-466b-9608-40e1151ff13e" providerId="ADAL" clId="{5A440A2E-5D25-4124-8EE6-76AFB0960F6E}" dt="2024-02-01T21:19:07.388" v="343" actId="1076"/>
          <ac:picMkLst>
            <pc:docMk/>
            <pc:sldMk cId="3635112486" sldId="2147377987"/>
            <ac:picMk id="8" creationId="{0D7FADA7-ADAC-151F-24B1-BD50A670752A}"/>
          </ac:picMkLst>
        </pc:picChg>
      </pc:sldChg>
      <pc:sldChg chg="del">
        <pc:chgData name="Edgar Gutierrez" userId="04662d8d-c938-466b-9608-40e1151ff13e" providerId="ADAL" clId="{5A440A2E-5D25-4124-8EE6-76AFB0960F6E}" dt="2024-01-16T01:45:13.878" v="27" actId="47"/>
        <pc:sldMkLst>
          <pc:docMk/>
          <pc:sldMk cId="3596728947" sldId="2147378005"/>
        </pc:sldMkLst>
      </pc:sldChg>
      <pc:sldChg chg="addSp modSp mod ord modTransition">
        <pc:chgData name="Edgar Gutierrez" userId="04662d8d-c938-466b-9608-40e1151ff13e" providerId="ADAL" clId="{5A440A2E-5D25-4124-8EE6-76AFB0960F6E}" dt="2024-02-01T21:33:32.218" v="499"/>
        <pc:sldMkLst>
          <pc:docMk/>
          <pc:sldMk cId="2261411759" sldId="2147378404"/>
        </pc:sldMkLst>
        <pc:spChg chg="add mod">
          <ac:chgData name="Edgar Gutierrez" userId="04662d8d-c938-466b-9608-40e1151ff13e" providerId="ADAL" clId="{5A440A2E-5D25-4124-8EE6-76AFB0960F6E}" dt="2024-02-01T21:26:20.551" v="474" actId="1036"/>
          <ac:spMkLst>
            <pc:docMk/>
            <pc:sldMk cId="2261411759" sldId="2147378404"/>
            <ac:spMk id="3" creationId="{B65C072B-EBB0-BC20-7F21-63E3FE020518}"/>
          </ac:spMkLst>
        </pc:spChg>
      </pc:sldChg>
      <pc:sldChg chg="modSp del mod">
        <pc:chgData name="Edgar Gutierrez" userId="04662d8d-c938-466b-9608-40e1151ff13e" providerId="ADAL" clId="{5A440A2E-5D25-4124-8EE6-76AFB0960F6E}" dt="2024-01-16T02:39:35.474" v="163" actId="47"/>
        <pc:sldMkLst>
          <pc:docMk/>
          <pc:sldMk cId="3500697812" sldId="2147378405"/>
        </pc:sldMkLst>
        <pc:spChg chg="mod">
          <ac:chgData name="Edgar Gutierrez" userId="04662d8d-c938-466b-9608-40e1151ff13e" providerId="ADAL" clId="{5A440A2E-5D25-4124-8EE6-76AFB0960F6E}" dt="2024-01-16T02:38:56.537" v="134" actId="21"/>
          <ac:spMkLst>
            <pc:docMk/>
            <pc:sldMk cId="3500697812" sldId="2147378405"/>
            <ac:spMk id="2" creationId="{A0D10D3A-8D51-BDEA-72D6-B961FABABC8F}"/>
          </ac:spMkLst>
        </pc:spChg>
      </pc:sldChg>
      <pc:sldChg chg="modSp del mod">
        <pc:chgData name="Edgar Gutierrez" userId="04662d8d-c938-466b-9608-40e1151ff13e" providerId="ADAL" clId="{5A440A2E-5D25-4124-8EE6-76AFB0960F6E}" dt="2024-01-16T02:39:37.093" v="165" actId="47"/>
        <pc:sldMkLst>
          <pc:docMk/>
          <pc:sldMk cId="2665280248" sldId="2147378406"/>
        </pc:sldMkLst>
        <pc:spChg chg="mod">
          <ac:chgData name="Edgar Gutierrez" userId="04662d8d-c938-466b-9608-40e1151ff13e" providerId="ADAL" clId="{5A440A2E-5D25-4124-8EE6-76AFB0960F6E}" dt="2024-01-16T02:38:25.263" v="118" actId="14100"/>
          <ac:spMkLst>
            <pc:docMk/>
            <pc:sldMk cId="2665280248" sldId="2147378406"/>
            <ac:spMk id="2" creationId="{D5C6882D-A091-27DE-186B-0EE08C7F2179}"/>
          </ac:spMkLst>
        </pc:spChg>
      </pc:sldChg>
      <pc:sldChg chg="del">
        <pc:chgData name="Edgar Gutierrez" userId="04662d8d-c938-466b-9608-40e1151ff13e" providerId="ADAL" clId="{5A440A2E-5D25-4124-8EE6-76AFB0960F6E}" dt="2024-01-16T02:38:03.029" v="110" actId="47"/>
        <pc:sldMkLst>
          <pc:docMk/>
          <pc:sldMk cId="1714835743" sldId="2147378407"/>
        </pc:sldMkLst>
      </pc:sldChg>
      <pc:sldChg chg="del">
        <pc:chgData name="Edgar Gutierrez" userId="04662d8d-c938-466b-9608-40e1151ff13e" providerId="ADAL" clId="{5A440A2E-5D25-4124-8EE6-76AFB0960F6E}" dt="2024-01-16T02:38:05.589" v="111" actId="47"/>
        <pc:sldMkLst>
          <pc:docMk/>
          <pc:sldMk cId="3719915675" sldId="2147378408"/>
        </pc:sldMkLst>
      </pc:sldChg>
      <pc:sldChg chg="del">
        <pc:chgData name="Edgar Gutierrez" userId="04662d8d-c938-466b-9608-40e1151ff13e" providerId="ADAL" clId="{5A440A2E-5D25-4124-8EE6-76AFB0960F6E}" dt="2024-01-16T02:38:06.839" v="112" actId="47"/>
        <pc:sldMkLst>
          <pc:docMk/>
          <pc:sldMk cId="4154321285" sldId="2147378409"/>
        </pc:sldMkLst>
      </pc:sldChg>
      <pc:sldChg chg="del">
        <pc:chgData name="Edgar Gutierrez" userId="04662d8d-c938-466b-9608-40e1151ff13e" providerId="ADAL" clId="{5A440A2E-5D25-4124-8EE6-76AFB0960F6E}" dt="2024-01-16T02:38:01.330" v="109" actId="47"/>
        <pc:sldMkLst>
          <pc:docMk/>
          <pc:sldMk cId="1044904998" sldId="2147378410"/>
        </pc:sldMkLst>
      </pc:sldChg>
      <pc:sldChg chg="modSp del mod">
        <pc:chgData name="Edgar Gutierrez" userId="04662d8d-c938-466b-9608-40e1151ff13e" providerId="ADAL" clId="{5A440A2E-5D25-4124-8EE6-76AFB0960F6E}" dt="2024-01-16T02:39:35.658" v="164" actId="47"/>
        <pc:sldMkLst>
          <pc:docMk/>
          <pc:sldMk cId="671825670" sldId="2147378411"/>
        </pc:sldMkLst>
        <pc:spChg chg="mod">
          <ac:chgData name="Edgar Gutierrez" userId="04662d8d-c938-466b-9608-40e1151ff13e" providerId="ADAL" clId="{5A440A2E-5D25-4124-8EE6-76AFB0960F6E}" dt="2024-01-16T02:39:18.370" v="149" actId="21"/>
          <ac:spMkLst>
            <pc:docMk/>
            <pc:sldMk cId="671825670" sldId="2147378411"/>
            <ac:spMk id="2" creationId="{CBAF3F09-6A8D-A055-FEF0-087449E4AE8D}"/>
          </ac:spMkLst>
        </pc:spChg>
      </pc:sldChg>
      <pc:sldChg chg="add modTransition modNotesTx">
        <pc:chgData name="Edgar Gutierrez" userId="04662d8d-c938-466b-9608-40e1151ff13e" providerId="ADAL" clId="{5A440A2E-5D25-4124-8EE6-76AFB0960F6E}" dt="2024-02-01T21:32:20.363" v="478"/>
        <pc:sldMkLst>
          <pc:docMk/>
          <pc:sldMk cId="1304017549" sldId="2147378443"/>
        </pc:sldMkLst>
      </pc:sldChg>
      <pc:sldChg chg="addSp modSp add mod modTransition setBg">
        <pc:chgData name="Edgar Gutierrez" userId="04662d8d-c938-466b-9608-40e1151ff13e" providerId="ADAL" clId="{5A440A2E-5D25-4124-8EE6-76AFB0960F6E}" dt="2024-02-01T21:34:55.608" v="576" actId="1076"/>
        <pc:sldMkLst>
          <pc:docMk/>
          <pc:sldMk cId="4258592526" sldId="2147378516"/>
        </pc:sldMkLst>
        <pc:spChg chg="add mod">
          <ac:chgData name="Edgar Gutierrez" userId="04662d8d-c938-466b-9608-40e1151ff13e" providerId="ADAL" clId="{5A440A2E-5D25-4124-8EE6-76AFB0960F6E}" dt="2024-02-01T21:34:55.608" v="576" actId="1076"/>
          <ac:spMkLst>
            <pc:docMk/>
            <pc:sldMk cId="4258592526" sldId="2147378516"/>
            <ac:spMk id="3" creationId="{48277217-39BB-3A70-4D4E-157A27290EBA}"/>
          </ac:spMkLst>
        </pc:spChg>
        <pc:spChg chg="add mod">
          <ac:chgData name="Edgar Gutierrez" userId="04662d8d-c938-466b-9608-40e1151ff13e" providerId="ADAL" clId="{5A440A2E-5D25-4124-8EE6-76AFB0960F6E}" dt="2024-01-16T02:42:27.397" v="277" actId="1076"/>
          <ac:spMkLst>
            <pc:docMk/>
            <pc:sldMk cId="4258592526" sldId="2147378516"/>
            <ac:spMk id="5" creationId="{1BAF5DDE-6E6F-8708-F4EA-8B9493EE7F53}"/>
          </ac:spMkLst>
        </pc:spChg>
        <pc:picChg chg="mod">
          <ac:chgData name="Edgar Gutierrez" userId="04662d8d-c938-466b-9608-40e1151ff13e" providerId="ADAL" clId="{5A440A2E-5D25-4124-8EE6-76AFB0960F6E}" dt="2024-01-16T02:40:55.097" v="177" actId="1076"/>
          <ac:picMkLst>
            <pc:docMk/>
            <pc:sldMk cId="4258592526" sldId="2147378516"/>
            <ac:picMk id="2" creationId="{22C42442-ACE8-B9E7-0062-709837FE99D0}"/>
          </ac:picMkLst>
        </pc:picChg>
        <pc:picChg chg="add mod">
          <ac:chgData name="Edgar Gutierrez" userId="04662d8d-c938-466b-9608-40e1151ff13e" providerId="ADAL" clId="{5A440A2E-5D25-4124-8EE6-76AFB0960F6E}" dt="2024-01-16T02:42:12.137" v="273" actId="1076"/>
          <ac:picMkLst>
            <pc:docMk/>
            <pc:sldMk cId="4258592526" sldId="2147378516"/>
            <ac:picMk id="4" creationId="{F6CE313B-2C35-5514-F7D4-2E9FD9AFD253}"/>
          </ac:picMkLst>
        </pc:picChg>
      </pc:sldChg>
      <pc:sldChg chg="add del">
        <pc:chgData name="Edgar Gutierrez" userId="04662d8d-c938-466b-9608-40e1151ff13e" providerId="ADAL" clId="{5A440A2E-5D25-4124-8EE6-76AFB0960F6E}" dt="2024-01-16T02:34:24.954" v="93" actId="47"/>
        <pc:sldMkLst>
          <pc:docMk/>
          <pc:sldMk cId="1603492385" sldId="2147378728"/>
        </pc:sldMkLst>
      </pc:sldChg>
      <pc:sldChg chg="modSp add mod modTransition">
        <pc:chgData name="Edgar Gutierrez" userId="04662d8d-c938-466b-9608-40e1151ff13e" providerId="ADAL" clId="{5A440A2E-5D25-4124-8EE6-76AFB0960F6E}" dt="2024-02-01T21:32:20.363" v="478"/>
        <pc:sldMkLst>
          <pc:docMk/>
          <pc:sldMk cId="3915623556" sldId="2147378730"/>
        </pc:sldMkLst>
        <pc:spChg chg="mod">
          <ac:chgData name="Edgar Gutierrez" userId="04662d8d-c938-466b-9608-40e1151ff13e" providerId="ADAL" clId="{5A440A2E-5D25-4124-8EE6-76AFB0960F6E}" dt="2024-01-18T22:38:07.047" v="325"/>
          <ac:spMkLst>
            <pc:docMk/>
            <pc:sldMk cId="3915623556" sldId="2147378730"/>
            <ac:spMk id="3" creationId="{1FDA8803-0147-4434-BAA5-DF53B1F52D28}"/>
          </ac:spMkLst>
        </pc:spChg>
      </pc:sldChg>
      <pc:sldChg chg="addSp modSp add mod ord modTransition">
        <pc:chgData name="Edgar Gutierrez" userId="04662d8d-c938-466b-9608-40e1151ff13e" providerId="ADAL" clId="{5A440A2E-5D25-4124-8EE6-76AFB0960F6E}" dt="2024-02-01T21:33:51.258" v="529"/>
        <pc:sldMkLst>
          <pc:docMk/>
          <pc:sldMk cId="1503258913" sldId="2147378739"/>
        </pc:sldMkLst>
        <pc:spChg chg="add mod">
          <ac:chgData name="Edgar Gutierrez" userId="04662d8d-c938-466b-9608-40e1151ff13e" providerId="ADAL" clId="{5A440A2E-5D25-4124-8EE6-76AFB0960F6E}" dt="2024-02-01T21:23:17.490" v="378"/>
          <ac:spMkLst>
            <pc:docMk/>
            <pc:sldMk cId="1503258913" sldId="2147378739"/>
            <ac:spMk id="3" creationId="{9D573B17-FD24-2A1B-87FB-04F526F52754}"/>
          </ac:spMkLst>
        </pc:spChg>
        <pc:spChg chg="add mod">
          <ac:chgData name="Edgar Gutierrez" userId="04662d8d-c938-466b-9608-40e1151ff13e" providerId="ADAL" clId="{5A440A2E-5D25-4124-8EE6-76AFB0960F6E}" dt="2024-02-01T21:23:44.941" v="440" actId="1037"/>
          <ac:spMkLst>
            <pc:docMk/>
            <pc:sldMk cId="1503258913" sldId="2147378739"/>
            <ac:spMk id="4" creationId="{4AEE2291-4A2F-7EC2-F9CB-C76FA25039CD}"/>
          </ac:spMkLst>
        </pc:spChg>
        <pc:spChg chg="add mod">
          <ac:chgData name="Edgar Gutierrez" userId="04662d8d-c938-466b-9608-40e1151ff13e" providerId="ADAL" clId="{5A440A2E-5D25-4124-8EE6-76AFB0960F6E}" dt="2024-02-01T21:23:43.111" v="436" actId="1037"/>
          <ac:spMkLst>
            <pc:docMk/>
            <pc:sldMk cId="1503258913" sldId="2147378739"/>
            <ac:spMk id="7" creationId="{7E1A7AEB-9C1E-BB96-86B9-3EA8C3E20E6A}"/>
          </ac:spMkLst>
        </pc:spChg>
        <pc:spChg chg="add mod">
          <ac:chgData name="Edgar Gutierrez" userId="04662d8d-c938-466b-9608-40e1151ff13e" providerId="ADAL" clId="{5A440A2E-5D25-4124-8EE6-76AFB0960F6E}" dt="2024-02-01T21:23:17.490" v="378"/>
          <ac:spMkLst>
            <pc:docMk/>
            <pc:sldMk cId="1503258913" sldId="2147378739"/>
            <ac:spMk id="8" creationId="{1069B376-BF0A-284F-717A-162A3DB74C30}"/>
          </ac:spMkLst>
        </pc:spChg>
        <pc:spChg chg="mod">
          <ac:chgData name="Edgar Gutierrez" userId="04662d8d-c938-466b-9608-40e1151ff13e" providerId="ADAL" clId="{5A440A2E-5D25-4124-8EE6-76AFB0960F6E}" dt="2024-02-01T21:23:23.405" v="396" actId="1036"/>
          <ac:spMkLst>
            <pc:docMk/>
            <pc:sldMk cId="1503258913" sldId="2147378739"/>
            <ac:spMk id="22" creationId="{007B1D32-12DF-396E-DE09-3BB986CE9715}"/>
          </ac:spMkLst>
        </pc:spChg>
        <pc:spChg chg="mod">
          <ac:chgData name="Edgar Gutierrez" userId="04662d8d-c938-466b-9608-40e1151ff13e" providerId="ADAL" clId="{5A440A2E-5D25-4124-8EE6-76AFB0960F6E}" dt="2024-02-01T21:23:23.405" v="396" actId="1036"/>
          <ac:spMkLst>
            <pc:docMk/>
            <pc:sldMk cId="1503258913" sldId="2147378739"/>
            <ac:spMk id="24" creationId="{426687A5-5AB9-3838-C53E-9E22F21A2C91}"/>
          </ac:spMkLst>
        </pc:spChg>
        <pc:spChg chg="mod">
          <ac:chgData name="Edgar Gutierrez" userId="04662d8d-c938-466b-9608-40e1151ff13e" providerId="ADAL" clId="{5A440A2E-5D25-4124-8EE6-76AFB0960F6E}" dt="2024-02-01T21:23:23.405" v="396" actId="1036"/>
          <ac:spMkLst>
            <pc:docMk/>
            <pc:sldMk cId="1503258913" sldId="2147378739"/>
            <ac:spMk id="26" creationId="{B89546B3-F150-555C-A3D9-8DCFC53D85FD}"/>
          </ac:spMkLst>
        </pc:spChg>
        <pc:spChg chg="mod">
          <ac:chgData name="Edgar Gutierrez" userId="04662d8d-c938-466b-9608-40e1151ff13e" providerId="ADAL" clId="{5A440A2E-5D25-4124-8EE6-76AFB0960F6E}" dt="2024-02-01T21:23:23.405" v="396" actId="1036"/>
          <ac:spMkLst>
            <pc:docMk/>
            <pc:sldMk cId="1503258913" sldId="2147378739"/>
            <ac:spMk id="28" creationId="{93BEFCB0-4E13-3D6D-399A-D17C669063E5}"/>
          </ac:spMkLst>
        </pc:spChg>
        <pc:spChg chg="mod">
          <ac:chgData name="Edgar Gutierrez" userId="04662d8d-c938-466b-9608-40e1151ff13e" providerId="ADAL" clId="{5A440A2E-5D25-4124-8EE6-76AFB0960F6E}" dt="2024-02-01T21:23:23.405" v="396" actId="1036"/>
          <ac:spMkLst>
            <pc:docMk/>
            <pc:sldMk cId="1503258913" sldId="2147378739"/>
            <ac:spMk id="30" creationId="{22FB78B7-DA4C-4DC2-B4E2-24184D3C429D}"/>
          </ac:spMkLst>
        </pc:spChg>
        <pc:spChg chg="mod">
          <ac:chgData name="Edgar Gutierrez" userId="04662d8d-c938-466b-9608-40e1151ff13e" providerId="ADAL" clId="{5A440A2E-5D25-4124-8EE6-76AFB0960F6E}" dt="2024-02-01T21:23:23.405" v="396" actId="1036"/>
          <ac:spMkLst>
            <pc:docMk/>
            <pc:sldMk cId="1503258913" sldId="2147378739"/>
            <ac:spMk id="32" creationId="{8ABDAF67-6052-D526-E2DA-885A66FDC88B}"/>
          </ac:spMkLst>
        </pc:spChg>
        <pc:picChg chg="mod">
          <ac:chgData name="Edgar Gutierrez" userId="04662d8d-c938-466b-9608-40e1151ff13e" providerId="ADAL" clId="{5A440A2E-5D25-4124-8EE6-76AFB0960F6E}" dt="2024-02-01T21:23:23.405" v="396" actId="1036"/>
          <ac:picMkLst>
            <pc:docMk/>
            <pc:sldMk cId="1503258913" sldId="2147378739"/>
            <ac:picMk id="5" creationId="{A4607156-D29C-5BF9-68A3-B8B0697BF4DA}"/>
          </ac:picMkLst>
        </pc:picChg>
        <pc:picChg chg="mod">
          <ac:chgData name="Edgar Gutierrez" userId="04662d8d-c938-466b-9608-40e1151ff13e" providerId="ADAL" clId="{5A440A2E-5D25-4124-8EE6-76AFB0960F6E}" dt="2024-02-01T21:23:23.405" v="396" actId="1036"/>
          <ac:picMkLst>
            <pc:docMk/>
            <pc:sldMk cId="1503258913" sldId="2147378739"/>
            <ac:picMk id="9" creationId="{6111B436-703E-1956-3AAD-81EC5BE7EEEE}"/>
          </ac:picMkLst>
        </pc:picChg>
        <pc:picChg chg="mod">
          <ac:chgData name="Edgar Gutierrez" userId="04662d8d-c938-466b-9608-40e1151ff13e" providerId="ADAL" clId="{5A440A2E-5D25-4124-8EE6-76AFB0960F6E}" dt="2024-02-01T21:23:36.102" v="415" actId="1036"/>
          <ac:picMkLst>
            <pc:docMk/>
            <pc:sldMk cId="1503258913" sldId="2147378739"/>
            <ac:picMk id="20" creationId="{523E5D6C-114E-EC5B-A714-8E5CEE699E44}"/>
          </ac:picMkLst>
        </pc:picChg>
        <pc:picChg chg="mod">
          <ac:chgData name="Edgar Gutierrez" userId="04662d8d-c938-466b-9608-40e1151ff13e" providerId="ADAL" clId="{5A440A2E-5D25-4124-8EE6-76AFB0960F6E}" dt="2024-02-01T21:23:33.092" v="413" actId="1036"/>
          <ac:picMkLst>
            <pc:docMk/>
            <pc:sldMk cId="1503258913" sldId="2147378739"/>
            <ac:picMk id="34" creationId="{D12F0297-B31B-8CB1-5C0B-EC8370791418}"/>
          </ac:picMkLst>
        </pc:picChg>
      </pc:sldChg>
      <pc:sldChg chg="modSp add mod ord modTransition">
        <pc:chgData name="Edgar Gutierrez" userId="04662d8d-c938-466b-9608-40e1151ff13e" providerId="ADAL" clId="{5A440A2E-5D25-4124-8EE6-76AFB0960F6E}" dt="2024-02-01T21:33:25.451" v="491"/>
        <pc:sldMkLst>
          <pc:docMk/>
          <pc:sldMk cId="2095483199" sldId="2147378740"/>
        </pc:sldMkLst>
        <pc:spChg chg="mod">
          <ac:chgData name="Edgar Gutierrez" userId="04662d8d-c938-466b-9608-40e1151ff13e" providerId="ADAL" clId="{5A440A2E-5D25-4124-8EE6-76AFB0960F6E}" dt="2024-02-01T21:20:39.251" v="361" actId="14100"/>
          <ac:spMkLst>
            <pc:docMk/>
            <pc:sldMk cId="2095483199" sldId="2147378740"/>
            <ac:spMk id="8" creationId="{1E087A5E-472C-C9C7-F127-327762E75E49}"/>
          </ac:spMkLst>
        </pc:spChg>
        <pc:spChg chg="mod">
          <ac:chgData name="Edgar Gutierrez" userId="04662d8d-c938-466b-9608-40e1151ff13e" providerId="ADAL" clId="{5A440A2E-5D25-4124-8EE6-76AFB0960F6E}" dt="2024-01-16T01:49:00.750" v="36" actId="1076"/>
          <ac:spMkLst>
            <pc:docMk/>
            <pc:sldMk cId="2095483199" sldId="2147378740"/>
            <ac:spMk id="10" creationId="{7388FE63-09C8-1C28-EC84-1CF75B7D0763}"/>
          </ac:spMkLst>
        </pc:spChg>
        <pc:spChg chg="mod">
          <ac:chgData name="Edgar Gutierrez" userId="04662d8d-c938-466b-9608-40e1151ff13e" providerId="ADAL" clId="{5A440A2E-5D25-4124-8EE6-76AFB0960F6E}" dt="2024-02-01T21:21:08.777" v="374" actId="1076"/>
          <ac:spMkLst>
            <pc:docMk/>
            <pc:sldMk cId="2095483199" sldId="2147378740"/>
            <ac:spMk id="12" creationId="{39B9D3F6-2AD3-9D80-B299-139BC626E806}"/>
          </ac:spMkLst>
        </pc:spChg>
      </pc:sldChg>
      <pc:sldChg chg="add ord modTransition">
        <pc:chgData name="Edgar Gutierrez" userId="04662d8d-c938-466b-9608-40e1151ff13e" providerId="ADAL" clId="{5A440A2E-5D25-4124-8EE6-76AFB0960F6E}" dt="2024-02-01T21:33:30.412" v="496"/>
        <pc:sldMkLst>
          <pc:docMk/>
          <pc:sldMk cId="1207617468" sldId="2147378741"/>
        </pc:sldMkLst>
      </pc:sldChg>
      <pc:sldChg chg="new del">
        <pc:chgData name="Edgar Gutierrez" userId="04662d8d-c938-466b-9608-40e1151ff13e" providerId="ADAL" clId="{5A440A2E-5D25-4124-8EE6-76AFB0960F6E}" dt="2024-01-16T02:36:37.832" v="95" actId="47"/>
        <pc:sldMkLst>
          <pc:docMk/>
          <pc:sldMk cId="3077701702" sldId="2147378742"/>
        </pc:sldMkLst>
      </pc:sldChg>
      <pc:sldChg chg="add del modTransition">
        <pc:chgData name="Edgar Gutierrez" userId="04662d8d-c938-466b-9608-40e1151ff13e" providerId="ADAL" clId="{5A440A2E-5D25-4124-8EE6-76AFB0960F6E}" dt="2024-01-18T22:40:01.006" v="328" actId="47"/>
        <pc:sldMkLst>
          <pc:docMk/>
          <pc:sldMk cId="3316820002" sldId="2147378743"/>
        </pc:sldMkLst>
      </pc:sldChg>
      <pc:sldChg chg="modSp add mod modTransition">
        <pc:chgData name="Edgar Gutierrez" userId="04662d8d-c938-466b-9608-40e1151ff13e" providerId="ADAL" clId="{5A440A2E-5D25-4124-8EE6-76AFB0960F6E}" dt="2024-02-01T21:34:01.139" v="546"/>
        <pc:sldMkLst>
          <pc:docMk/>
          <pc:sldMk cId="2725116953" sldId="2147378746"/>
        </pc:sldMkLst>
        <pc:spChg chg="mod">
          <ac:chgData name="Edgar Gutierrez" userId="04662d8d-c938-466b-9608-40e1151ff13e" providerId="ADAL" clId="{5A440A2E-5D25-4124-8EE6-76AFB0960F6E}" dt="2024-02-01T21:24:26.751" v="453"/>
          <ac:spMkLst>
            <pc:docMk/>
            <pc:sldMk cId="2725116953" sldId="2147378746"/>
            <ac:spMk id="35" creationId="{1266B66C-7FC1-60A6-1B84-10AC97ABF08B}"/>
          </ac:spMkLst>
        </pc:spChg>
        <pc:spChg chg="mod">
          <ac:chgData name="Edgar Gutierrez" userId="04662d8d-c938-466b-9608-40e1151ff13e" providerId="ADAL" clId="{5A440A2E-5D25-4124-8EE6-76AFB0960F6E}" dt="2024-02-01T21:24:16.764" v="448" actId="20577"/>
          <ac:spMkLst>
            <pc:docMk/>
            <pc:sldMk cId="2725116953" sldId="2147378746"/>
            <ac:spMk id="48" creationId="{EFC0C011-DF3D-D846-E101-40B404FACBA4}"/>
          </ac:spMkLst>
        </pc:spChg>
      </pc:sldChg>
      <pc:sldChg chg="addSp modSp add mod modTransition">
        <pc:chgData name="Edgar Gutierrez" userId="04662d8d-c938-466b-9608-40e1151ff13e" providerId="ADAL" clId="{5A440A2E-5D25-4124-8EE6-76AFB0960F6E}" dt="2024-02-01T21:33:40.198" v="506"/>
        <pc:sldMkLst>
          <pc:docMk/>
          <pc:sldMk cId="436187571" sldId="2147378747"/>
        </pc:sldMkLst>
        <pc:spChg chg="mod">
          <ac:chgData name="Edgar Gutierrez" userId="04662d8d-c938-466b-9608-40e1151ff13e" providerId="ADAL" clId="{5A440A2E-5D25-4124-8EE6-76AFB0960F6E}" dt="2024-02-01T21:26:02.077" v="472" actId="20577"/>
          <ac:spMkLst>
            <pc:docMk/>
            <pc:sldMk cId="436187571" sldId="2147378747"/>
            <ac:spMk id="3" creationId="{737F5A73-D5BF-5A27-CF29-BC86839C2C03}"/>
          </ac:spMkLst>
        </pc:spChg>
        <pc:spChg chg="add mod">
          <ac:chgData name="Edgar Gutierrez" userId="04662d8d-c938-466b-9608-40e1151ff13e" providerId="ADAL" clId="{5A440A2E-5D25-4124-8EE6-76AFB0960F6E}" dt="2024-02-01T21:26:26.278" v="476" actId="1036"/>
          <ac:spMkLst>
            <pc:docMk/>
            <pc:sldMk cId="436187571" sldId="2147378747"/>
            <ac:spMk id="5" creationId="{E79C2F31-D36A-86BD-3A47-A89C4B92F88F}"/>
          </ac:spMkLst>
        </pc:spChg>
      </pc:sldChg>
      <pc:sldChg chg="add modTransition">
        <pc:chgData name="Edgar Gutierrez" userId="04662d8d-c938-466b-9608-40e1151ff13e" providerId="ADAL" clId="{5A440A2E-5D25-4124-8EE6-76AFB0960F6E}" dt="2024-02-01T21:33:27.546" v="493"/>
        <pc:sldMkLst>
          <pc:docMk/>
          <pc:sldMk cId="1816190621" sldId="2147378905"/>
        </pc:sldMkLst>
      </pc:sldChg>
      <pc:sldMasterChg chg="del delSldLayout">
        <pc:chgData name="Edgar Gutierrez" userId="04662d8d-c938-466b-9608-40e1151ff13e" providerId="ADAL" clId="{5A440A2E-5D25-4124-8EE6-76AFB0960F6E}" dt="2024-01-16T02:39:47.702" v="170" actId="47"/>
        <pc:sldMasterMkLst>
          <pc:docMk/>
          <pc:sldMasterMk cId="2460954070" sldId="2147483660"/>
        </pc:sldMasterMkLst>
        <pc:sldLayoutChg chg="del">
          <pc:chgData name="Edgar Gutierrez" userId="04662d8d-c938-466b-9608-40e1151ff13e" providerId="ADAL" clId="{5A440A2E-5D25-4124-8EE6-76AFB0960F6E}" dt="2024-01-16T02:39:47.702" v="170" actId="47"/>
          <pc:sldLayoutMkLst>
            <pc:docMk/>
            <pc:sldMasterMk cId="2460954070" sldId="2147483660"/>
            <pc:sldLayoutMk cId="2385387890" sldId="2147483661"/>
          </pc:sldLayoutMkLst>
        </pc:sldLayoutChg>
        <pc:sldLayoutChg chg="del">
          <pc:chgData name="Edgar Gutierrez" userId="04662d8d-c938-466b-9608-40e1151ff13e" providerId="ADAL" clId="{5A440A2E-5D25-4124-8EE6-76AFB0960F6E}" dt="2024-01-16T02:39:47.702" v="170" actId="47"/>
          <pc:sldLayoutMkLst>
            <pc:docMk/>
            <pc:sldMasterMk cId="2460954070" sldId="2147483660"/>
            <pc:sldLayoutMk cId="949138452" sldId="2147483662"/>
          </pc:sldLayoutMkLst>
        </pc:sldLayoutChg>
        <pc:sldLayoutChg chg="del">
          <pc:chgData name="Edgar Gutierrez" userId="04662d8d-c938-466b-9608-40e1151ff13e" providerId="ADAL" clId="{5A440A2E-5D25-4124-8EE6-76AFB0960F6E}" dt="2024-01-16T02:39:47.702" v="170" actId="47"/>
          <pc:sldLayoutMkLst>
            <pc:docMk/>
            <pc:sldMasterMk cId="2460954070" sldId="2147483660"/>
            <pc:sldLayoutMk cId="2591524520" sldId="2147483663"/>
          </pc:sldLayoutMkLst>
        </pc:sldLayoutChg>
        <pc:sldLayoutChg chg="del">
          <pc:chgData name="Edgar Gutierrez" userId="04662d8d-c938-466b-9608-40e1151ff13e" providerId="ADAL" clId="{5A440A2E-5D25-4124-8EE6-76AFB0960F6E}" dt="2024-01-16T02:39:47.702" v="170" actId="47"/>
          <pc:sldLayoutMkLst>
            <pc:docMk/>
            <pc:sldMasterMk cId="2460954070" sldId="2147483660"/>
            <pc:sldLayoutMk cId="1203092039" sldId="2147483664"/>
          </pc:sldLayoutMkLst>
        </pc:sldLayoutChg>
        <pc:sldLayoutChg chg="del">
          <pc:chgData name="Edgar Gutierrez" userId="04662d8d-c938-466b-9608-40e1151ff13e" providerId="ADAL" clId="{5A440A2E-5D25-4124-8EE6-76AFB0960F6E}" dt="2024-01-16T02:39:47.702" v="170" actId="47"/>
          <pc:sldLayoutMkLst>
            <pc:docMk/>
            <pc:sldMasterMk cId="2460954070" sldId="2147483660"/>
            <pc:sldLayoutMk cId="3733172339" sldId="2147483665"/>
          </pc:sldLayoutMkLst>
        </pc:sldLayoutChg>
        <pc:sldLayoutChg chg="del">
          <pc:chgData name="Edgar Gutierrez" userId="04662d8d-c938-466b-9608-40e1151ff13e" providerId="ADAL" clId="{5A440A2E-5D25-4124-8EE6-76AFB0960F6E}" dt="2024-01-16T02:39:47.702" v="170" actId="47"/>
          <pc:sldLayoutMkLst>
            <pc:docMk/>
            <pc:sldMasterMk cId="2460954070" sldId="2147483660"/>
            <pc:sldLayoutMk cId="3210312558" sldId="2147483666"/>
          </pc:sldLayoutMkLst>
        </pc:sldLayoutChg>
        <pc:sldLayoutChg chg="del">
          <pc:chgData name="Edgar Gutierrez" userId="04662d8d-c938-466b-9608-40e1151ff13e" providerId="ADAL" clId="{5A440A2E-5D25-4124-8EE6-76AFB0960F6E}" dt="2024-01-16T02:39:47.702" v="170" actId="47"/>
          <pc:sldLayoutMkLst>
            <pc:docMk/>
            <pc:sldMasterMk cId="2460954070" sldId="2147483660"/>
            <pc:sldLayoutMk cId="3146388984" sldId="2147483667"/>
          </pc:sldLayoutMkLst>
        </pc:sldLayoutChg>
        <pc:sldLayoutChg chg="del">
          <pc:chgData name="Edgar Gutierrez" userId="04662d8d-c938-466b-9608-40e1151ff13e" providerId="ADAL" clId="{5A440A2E-5D25-4124-8EE6-76AFB0960F6E}" dt="2024-01-16T02:39:47.702" v="170" actId="47"/>
          <pc:sldLayoutMkLst>
            <pc:docMk/>
            <pc:sldMasterMk cId="2460954070" sldId="2147483660"/>
            <pc:sldLayoutMk cId="3171841454" sldId="2147483668"/>
          </pc:sldLayoutMkLst>
        </pc:sldLayoutChg>
        <pc:sldLayoutChg chg="del">
          <pc:chgData name="Edgar Gutierrez" userId="04662d8d-c938-466b-9608-40e1151ff13e" providerId="ADAL" clId="{5A440A2E-5D25-4124-8EE6-76AFB0960F6E}" dt="2024-01-16T02:39:47.702" v="170" actId="47"/>
          <pc:sldLayoutMkLst>
            <pc:docMk/>
            <pc:sldMasterMk cId="2460954070" sldId="2147483660"/>
            <pc:sldLayoutMk cId="1718958274" sldId="2147483669"/>
          </pc:sldLayoutMkLst>
        </pc:sldLayoutChg>
        <pc:sldLayoutChg chg="del">
          <pc:chgData name="Edgar Gutierrez" userId="04662d8d-c938-466b-9608-40e1151ff13e" providerId="ADAL" clId="{5A440A2E-5D25-4124-8EE6-76AFB0960F6E}" dt="2024-01-16T02:39:47.702" v="170" actId="47"/>
          <pc:sldLayoutMkLst>
            <pc:docMk/>
            <pc:sldMasterMk cId="2460954070" sldId="2147483660"/>
            <pc:sldLayoutMk cId="2202905451" sldId="2147483670"/>
          </pc:sldLayoutMkLst>
        </pc:sldLayoutChg>
        <pc:sldLayoutChg chg="del">
          <pc:chgData name="Edgar Gutierrez" userId="04662d8d-c938-466b-9608-40e1151ff13e" providerId="ADAL" clId="{5A440A2E-5D25-4124-8EE6-76AFB0960F6E}" dt="2024-01-16T02:39:47.702" v="170" actId="47"/>
          <pc:sldLayoutMkLst>
            <pc:docMk/>
            <pc:sldMasterMk cId="2460954070" sldId="2147483660"/>
            <pc:sldLayoutMk cId="3479445657" sldId="2147483671"/>
          </pc:sldLayoutMkLst>
        </pc:sldLayoutChg>
      </pc:sldMasterChg>
      <pc:sldMasterChg chg="del delSldLayout">
        <pc:chgData name="Edgar Gutierrez" userId="04662d8d-c938-466b-9608-40e1151ff13e" providerId="ADAL" clId="{5A440A2E-5D25-4124-8EE6-76AFB0960F6E}" dt="2024-01-16T02:37:39.455" v="105" actId="47"/>
        <pc:sldMasterMkLst>
          <pc:docMk/>
          <pc:sldMasterMk cId="1833435322" sldId="2147483717"/>
        </pc:sldMasterMkLst>
        <pc:sldLayoutChg chg="del">
          <pc:chgData name="Edgar Gutierrez" userId="04662d8d-c938-466b-9608-40e1151ff13e" providerId="ADAL" clId="{5A440A2E-5D25-4124-8EE6-76AFB0960F6E}" dt="2024-01-16T02:37:39.455" v="105" actId="47"/>
          <pc:sldLayoutMkLst>
            <pc:docMk/>
            <pc:sldMasterMk cId="1833435322" sldId="2147483717"/>
            <pc:sldLayoutMk cId="3633945656" sldId="2147483718"/>
          </pc:sldLayoutMkLst>
        </pc:sldLayoutChg>
        <pc:sldLayoutChg chg="del">
          <pc:chgData name="Edgar Gutierrez" userId="04662d8d-c938-466b-9608-40e1151ff13e" providerId="ADAL" clId="{5A440A2E-5D25-4124-8EE6-76AFB0960F6E}" dt="2024-01-16T02:37:39.455" v="105" actId="47"/>
          <pc:sldLayoutMkLst>
            <pc:docMk/>
            <pc:sldMasterMk cId="1833435322" sldId="2147483717"/>
            <pc:sldLayoutMk cId="2296010382" sldId="2147483719"/>
          </pc:sldLayoutMkLst>
        </pc:sldLayoutChg>
        <pc:sldLayoutChg chg="del">
          <pc:chgData name="Edgar Gutierrez" userId="04662d8d-c938-466b-9608-40e1151ff13e" providerId="ADAL" clId="{5A440A2E-5D25-4124-8EE6-76AFB0960F6E}" dt="2024-01-16T02:37:39.455" v="105" actId="47"/>
          <pc:sldLayoutMkLst>
            <pc:docMk/>
            <pc:sldMasterMk cId="1833435322" sldId="2147483717"/>
            <pc:sldLayoutMk cId="1922489011" sldId="2147483720"/>
          </pc:sldLayoutMkLst>
        </pc:sldLayoutChg>
        <pc:sldLayoutChg chg="del">
          <pc:chgData name="Edgar Gutierrez" userId="04662d8d-c938-466b-9608-40e1151ff13e" providerId="ADAL" clId="{5A440A2E-5D25-4124-8EE6-76AFB0960F6E}" dt="2024-01-16T02:37:39.455" v="105" actId="47"/>
          <pc:sldLayoutMkLst>
            <pc:docMk/>
            <pc:sldMasterMk cId="1833435322" sldId="2147483717"/>
            <pc:sldLayoutMk cId="3927639822" sldId="2147483721"/>
          </pc:sldLayoutMkLst>
        </pc:sldLayoutChg>
        <pc:sldLayoutChg chg="del">
          <pc:chgData name="Edgar Gutierrez" userId="04662d8d-c938-466b-9608-40e1151ff13e" providerId="ADAL" clId="{5A440A2E-5D25-4124-8EE6-76AFB0960F6E}" dt="2024-01-16T02:37:39.455" v="105" actId="47"/>
          <pc:sldLayoutMkLst>
            <pc:docMk/>
            <pc:sldMasterMk cId="1833435322" sldId="2147483717"/>
            <pc:sldLayoutMk cId="4246822316" sldId="2147483722"/>
          </pc:sldLayoutMkLst>
        </pc:sldLayoutChg>
        <pc:sldLayoutChg chg="del">
          <pc:chgData name="Edgar Gutierrez" userId="04662d8d-c938-466b-9608-40e1151ff13e" providerId="ADAL" clId="{5A440A2E-5D25-4124-8EE6-76AFB0960F6E}" dt="2024-01-16T02:37:39.455" v="105" actId="47"/>
          <pc:sldLayoutMkLst>
            <pc:docMk/>
            <pc:sldMasterMk cId="1833435322" sldId="2147483717"/>
            <pc:sldLayoutMk cId="2813529409" sldId="2147483723"/>
          </pc:sldLayoutMkLst>
        </pc:sldLayoutChg>
        <pc:sldLayoutChg chg="del">
          <pc:chgData name="Edgar Gutierrez" userId="04662d8d-c938-466b-9608-40e1151ff13e" providerId="ADAL" clId="{5A440A2E-5D25-4124-8EE6-76AFB0960F6E}" dt="2024-01-16T02:37:39.455" v="105" actId="47"/>
          <pc:sldLayoutMkLst>
            <pc:docMk/>
            <pc:sldMasterMk cId="1833435322" sldId="2147483717"/>
            <pc:sldLayoutMk cId="1415719881" sldId="2147483724"/>
          </pc:sldLayoutMkLst>
        </pc:sldLayoutChg>
        <pc:sldLayoutChg chg="del">
          <pc:chgData name="Edgar Gutierrez" userId="04662d8d-c938-466b-9608-40e1151ff13e" providerId="ADAL" clId="{5A440A2E-5D25-4124-8EE6-76AFB0960F6E}" dt="2024-01-16T02:37:39.455" v="105" actId="47"/>
          <pc:sldLayoutMkLst>
            <pc:docMk/>
            <pc:sldMasterMk cId="1833435322" sldId="2147483717"/>
            <pc:sldLayoutMk cId="2942730495" sldId="2147483725"/>
          </pc:sldLayoutMkLst>
        </pc:sldLayoutChg>
        <pc:sldLayoutChg chg="del">
          <pc:chgData name="Edgar Gutierrez" userId="04662d8d-c938-466b-9608-40e1151ff13e" providerId="ADAL" clId="{5A440A2E-5D25-4124-8EE6-76AFB0960F6E}" dt="2024-01-16T02:37:39.455" v="105" actId="47"/>
          <pc:sldLayoutMkLst>
            <pc:docMk/>
            <pc:sldMasterMk cId="1833435322" sldId="2147483717"/>
            <pc:sldLayoutMk cId="3188629994" sldId="2147483726"/>
          </pc:sldLayoutMkLst>
        </pc:sldLayoutChg>
      </pc:sldMasterChg>
    </pc:docChg>
  </pc:docChgLst>
  <pc:docChgLst>
    <pc:chgData name="Parker Wojciechowski" userId="S::pwojciechowski@arellanoassociates.com::0ee85f19-1133-4b1e-9b12-402fd72a6075" providerId="AD" clId="Web-{823A7C68-E48F-5E62-81BA-7C73B73160F8}"/>
    <pc:docChg chg="addSld delSld modSld sldOrd modMainMaster addSection delSection modSection">
      <pc:chgData name="Parker Wojciechowski" userId="S::pwojciechowski@arellanoassociates.com::0ee85f19-1133-4b1e-9b12-402fd72a6075" providerId="AD" clId="Web-{823A7C68-E48F-5E62-81BA-7C73B73160F8}" dt="2023-12-28T22:19:27.891" v="81"/>
      <pc:docMkLst>
        <pc:docMk/>
      </pc:docMkLst>
      <pc:sldChg chg="delSp modSp ord">
        <pc:chgData name="Parker Wojciechowski" userId="S::pwojciechowski@arellanoassociates.com::0ee85f19-1133-4b1e-9b12-402fd72a6075" providerId="AD" clId="Web-{823A7C68-E48F-5E62-81BA-7C73B73160F8}" dt="2023-12-28T21:52:54.288" v="24"/>
        <pc:sldMkLst>
          <pc:docMk/>
          <pc:sldMk cId="109857222" sldId="256"/>
        </pc:sldMkLst>
        <pc:spChg chg="mod">
          <ac:chgData name="Parker Wojciechowski" userId="S::pwojciechowski@arellanoassociates.com::0ee85f19-1133-4b1e-9b12-402fd72a6075" providerId="AD" clId="Web-{823A7C68-E48F-5E62-81BA-7C73B73160F8}" dt="2023-12-28T21:51:55.786" v="18" actId="20577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Parker Wojciechowski" userId="S::pwojciechowski@arellanoassociates.com::0ee85f19-1133-4b1e-9b12-402fd72a6075" providerId="AD" clId="Web-{823A7C68-E48F-5E62-81BA-7C73B73160F8}" dt="2023-12-28T21:52:09.771" v="19"/>
          <ac:spMkLst>
            <pc:docMk/>
            <pc:sldMk cId="109857222" sldId="256"/>
            <ac:spMk id="3" creationId="{00000000-0000-0000-0000-000000000000}"/>
          </ac:spMkLst>
        </pc:spChg>
      </pc:sldChg>
      <pc:sldChg chg="add">
        <pc:chgData name="Parker Wojciechowski" userId="S::pwojciechowski@arellanoassociates.com::0ee85f19-1133-4b1e-9b12-402fd72a6075" providerId="AD" clId="Web-{823A7C68-E48F-5E62-81BA-7C73B73160F8}" dt="2023-12-28T21:54:18.040" v="31"/>
        <pc:sldMkLst>
          <pc:docMk/>
          <pc:sldMk cId="4226094308" sldId="270"/>
        </pc:sldMkLst>
      </pc:sldChg>
      <pc:sldChg chg="add">
        <pc:chgData name="Parker Wojciechowski" userId="S::pwojciechowski@arellanoassociates.com::0ee85f19-1133-4b1e-9b12-402fd72a6075" providerId="AD" clId="Web-{823A7C68-E48F-5E62-81BA-7C73B73160F8}" dt="2023-12-28T21:54:17.883" v="30"/>
        <pc:sldMkLst>
          <pc:docMk/>
          <pc:sldMk cId="4058776944" sldId="274"/>
        </pc:sldMkLst>
      </pc:sldChg>
      <pc:sldChg chg="add">
        <pc:chgData name="Parker Wojciechowski" userId="S::pwojciechowski@arellanoassociates.com::0ee85f19-1133-4b1e-9b12-402fd72a6075" providerId="AD" clId="Web-{823A7C68-E48F-5E62-81BA-7C73B73160F8}" dt="2023-12-28T21:58:42.140" v="41"/>
        <pc:sldMkLst>
          <pc:docMk/>
          <pc:sldMk cId="1528168740" sldId="1666"/>
        </pc:sldMkLst>
      </pc:sldChg>
      <pc:sldChg chg="add">
        <pc:chgData name="Parker Wojciechowski" userId="S::pwojciechowski@arellanoassociates.com::0ee85f19-1133-4b1e-9b12-402fd72a6075" providerId="AD" clId="Web-{823A7C68-E48F-5E62-81BA-7C73B73160F8}" dt="2023-12-28T21:53:51.180" v="27"/>
        <pc:sldMkLst>
          <pc:docMk/>
          <pc:sldMk cId="4102835825" sldId="1982"/>
        </pc:sldMkLst>
      </pc:sldChg>
      <pc:sldChg chg="add">
        <pc:chgData name="Parker Wojciechowski" userId="S::pwojciechowski@arellanoassociates.com::0ee85f19-1133-4b1e-9b12-402fd72a6075" providerId="AD" clId="Web-{823A7C68-E48F-5E62-81BA-7C73B73160F8}" dt="2023-12-28T21:53:51.242" v="28"/>
        <pc:sldMkLst>
          <pc:docMk/>
          <pc:sldMk cId="54204100" sldId="1983"/>
        </pc:sldMkLst>
      </pc:sldChg>
      <pc:sldChg chg="add">
        <pc:chgData name="Parker Wojciechowski" userId="S::pwojciechowski@arellanoassociates.com::0ee85f19-1133-4b1e-9b12-402fd72a6075" providerId="AD" clId="Web-{823A7C68-E48F-5E62-81BA-7C73B73160F8}" dt="2023-12-28T21:54:18.102" v="32"/>
        <pc:sldMkLst>
          <pc:docMk/>
          <pc:sldMk cId="2358324362" sldId="2084"/>
        </pc:sldMkLst>
      </pc:sldChg>
      <pc:sldChg chg="add">
        <pc:chgData name="Parker Wojciechowski" userId="S::pwojciechowski@arellanoassociates.com::0ee85f19-1133-4b1e-9b12-402fd72a6075" providerId="AD" clId="Web-{823A7C68-E48F-5E62-81BA-7C73B73160F8}" dt="2023-12-28T21:53:18.288" v="26"/>
        <pc:sldMkLst>
          <pc:docMk/>
          <pc:sldMk cId="3413435574" sldId="2150"/>
        </pc:sldMkLst>
      </pc:sldChg>
      <pc:sldChg chg="add ord">
        <pc:chgData name="Parker Wojciechowski" userId="S::pwojciechowski@arellanoassociates.com::0ee85f19-1133-4b1e-9b12-402fd72a6075" providerId="AD" clId="Web-{823A7C68-E48F-5E62-81BA-7C73B73160F8}" dt="2023-12-28T21:52:52.788" v="23"/>
        <pc:sldMkLst>
          <pc:docMk/>
          <pc:sldMk cId="3873911916" sldId="2151"/>
        </pc:sldMkLst>
      </pc:sldChg>
      <pc:sldChg chg="add">
        <pc:chgData name="Parker Wojciechowski" userId="S::pwojciechowski@arellanoassociates.com::0ee85f19-1133-4b1e-9b12-402fd72a6075" providerId="AD" clId="Web-{823A7C68-E48F-5E62-81BA-7C73B73160F8}" dt="2023-12-28T21:54:17.743" v="29"/>
        <pc:sldMkLst>
          <pc:docMk/>
          <pc:sldMk cId="3508943878" sldId="2161"/>
        </pc:sldMkLst>
      </pc:sldChg>
      <pc:sldChg chg="ord">
        <pc:chgData name="Parker Wojciechowski" userId="S::pwojciechowski@arellanoassociates.com::0ee85f19-1133-4b1e-9b12-402fd72a6075" providerId="AD" clId="Web-{823A7C68-E48F-5E62-81BA-7C73B73160F8}" dt="2023-12-28T21:52:57.335" v="25"/>
        <pc:sldMkLst>
          <pc:docMk/>
          <pc:sldMk cId="3049992046" sldId="4796"/>
        </pc:sldMkLst>
      </pc:sldChg>
      <pc:sldChg chg="new del">
        <pc:chgData name="Parker Wojciechowski" userId="S::pwojciechowski@arellanoassociates.com::0ee85f19-1133-4b1e-9b12-402fd72a6075" providerId="AD" clId="Web-{823A7C68-E48F-5E62-81BA-7C73B73160F8}" dt="2023-12-28T21:55:40.448" v="34"/>
        <pc:sldMkLst>
          <pc:docMk/>
          <pc:sldMk cId="2974961811" sldId="2147378405"/>
        </pc:sldMkLst>
      </pc:sldChg>
      <pc:sldChg chg="modSp add replId">
        <pc:chgData name="Parker Wojciechowski" userId="S::pwojciechowski@arellanoassociates.com::0ee85f19-1133-4b1e-9b12-402fd72a6075" providerId="AD" clId="Web-{823A7C68-E48F-5E62-81BA-7C73B73160F8}" dt="2023-12-28T21:56:01.542" v="40" actId="20577"/>
        <pc:sldMkLst>
          <pc:docMk/>
          <pc:sldMk cId="3500697812" sldId="2147378405"/>
        </pc:sldMkLst>
        <pc:spChg chg="mod">
          <ac:chgData name="Parker Wojciechowski" userId="S::pwojciechowski@arellanoassociates.com::0ee85f19-1133-4b1e-9b12-402fd72a6075" providerId="AD" clId="Web-{823A7C68-E48F-5E62-81BA-7C73B73160F8}" dt="2023-12-28T21:56:01.542" v="40" actId="20577"/>
          <ac:spMkLst>
            <pc:docMk/>
            <pc:sldMk cId="3500697812" sldId="2147378405"/>
            <ac:spMk id="2" creationId="{A0D10D3A-8D51-BDEA-72D6-B961FABABC8F}"/>
          </ac:spMkLst>
        </pc:spChg>
      </pc:sldChg>
      <pc:sldChg chg="modSp add replId">
        <pc:chgData name="Parker Wojciechowski" userId="S::pwojciechowski@arellanoassociates.com::0ee85f19-1133-4b1e-9b12-402fd72a6075" providerId="AD" clId="Web-{823A7C68-E48F-5E62-81BA-7C73B73160F8}" dt="2023-12-28T22:16:38.918" v="51" actId="20577"/>
        <pc:sldMkLst>
          <pc:docMk/>
          <pc:sldMk cId="2665280248" sldId="2147378406"/>
        </pc:sldMkLst>
        <pc:spChg chg="mod">
          <ac:chgData name="Parker Wojciechowski" userId="S::pwojciechowski@arellanoassociates.com::0ee85f19-1133-4b1e-9b12-402fd72a6075" providerId="AD" clId="Web-{823A7C68-E48F-5E62-81BA-7C73B73160F8}" dt="2023-12-28T22:16:38.918" v="51" actId="20577"/>
          <ac:spMkLst>
            <pc:docMk/>
            <pc:sldMk cId="2665280248" sldId="2147378406"/>
            <ac:spMk id="2" creationId="{D5C6882D-A091-27DE-186B-0EE08C7F2179}"/>
          </ac:spMkLst>
        </pc:spChg>
      </pc:sldChg>
      <pc:sldChg chg="addSp delSp modSp new">
        <pc:chgData name="Parker Wojciechowski" userId="S::pwojciechowski@arellanoassociates.com::0ee85f19-1133-4b1e-9b12-402fd72a6075" providerId="AD" clId="Web-{823A7C68-E48F-5E62-81BA-7C73B73160F8}" dt="2023-12-28T22:17:38.498" v="63" actId="20577"/>
        <pc:sldMkLst>
          <pc:docMk/>
          <pc:sldMk cId="1714835743" sldId="2147378407"/>
        </pc:sldMkLst>
        <pc:spChg chg="mod">
          <ac:chgData name="Parker Wojciechowski" userId="S::pwojciechowski@arellanoassociates.com::0ee85f19-1133-4b1e-9b12-402fd72a6075" providerId="AD" clId="Web-{823A7C68-E48F-5E62-81BA-7C73B73160F8}" dt="2023-12-28T22:17:38.498" v="63" actId="20577"/>
          <ac:spMkLst>
            <pc:docMk/>
            <pc:sldMk cId="1714835743" sldId="2147378407"/>
            <ac:spMk id="2" creationId="{AD594DAF-AF7F-4B9F-50F3-42E27187160B}"/>
          </ac:spMkLst>
        </pc:spChg>
        <pc:spChg chg="del">
          <ac:chgData name="Parker Wojciechowski" userId="S::pwojciechowski@arellanoassociates.com::0ee85f19-1133-4b1e-9b12-402fd72a6075" providerId="AD" clId="Web-{823A7C68-E48F-5E62-81BA-7C73B73160F8}" dt="2023-12-28T22:16:59.044" v="53"/>
          <ac:spMkLst>
            <pc:docMk/>
            <pc:sldMk cId="1714835743" sldId="2147378407"/>
            <ac:spMk id="3" creationId="{EB22712E-94A2-1B4D-E023-1AFE81CCC906}"/>
          </ac:spMkLst>
        </pc:spChg>
        <pc:picChg chg="add mod ord">
          <ac:chgData name="Parker Wojciechowski" userId="S::pwojciechowski@arellanoassociates.com::0ee85f19-1133-4b1e-9b12-402fd72a6075" providerId="AD" clId="Web-{823A7C68-E48F-5E62-81BA-7C73B73160F8}" dt="2023-12-28T22:17:19.310" v="60" actId="1076"/>
          <ac:picMkLst>
            <pc:docMk/>
            <pc:sldMk cId="1714835743" sldId="2147378407"/>
            <ac:picMk id="4" creationId="{29B379D6-4D8C-BE64-5B23-DAE6F29DA12B}"/>
          </ac:picMkLst>
        </pc:picChg>
      </pc:sldChg>
      <pc:sldChg chg="addSp delSp modSp new">
        <pc:chgData name="Parker Wojciechowski" userId="S::pwojciechowski@arellanoassociates.com::0ee85f19-1133-4b1e-9b12-402fd72a6075" providerId="AD" clId="Web-{823A7C68-E48F-5E62-81BA-7C73B73160F8}" dt="2023-12-28T22:18:23.530" v="72"/>
        <pc:sldMkLst>
          <pc:docMk/>
          <pc:sldMk cId="3719915675" sldId="2147378408"/>
        </pc:sldMkLst>
        <pc:spChg chg="mod">
          <ac:chgData name="Parker Wojciechowski" userId="S::pwojciechowski@arellanoassociates.com::0ee85f19-1133-4b1e-9b12-402fd72a6075" providerId="AD" clId="Web-{823A7C68-E48F-5E62-81BA-7C73B73160F8}" dt="2023-12-28T22:18:12.686" v="71" actId="20577"/>
          <ac:spMkLst>
            <pc:docMk/>
            <pc:sldMk cId="3719915675" sldId="2147378408"/>
            <ac:spMk id="2" creationId="{B637ECC9-AC47-7F0B-DCA9-B1B13C6CF14A}"/>
          </ac:spMkLst>
        </pc:spChg>
        <pc:spChg chg="del">
          <ac:chgData name="Parker Wojciechowski" userId="S::pwojciechowski@arellanoassociates.com::0ee85f19-1133-4b1e-9b12-402fd72a6075" providerId="AD" clId="Web-{823A7C68-E48F-5E62-81BA-7C73B73160F8}" dt="2023-12-28T22:18:23.530" v="72"/>
          <ac:spMkLst>
            <pc:docMk/>
            <pc:sldMk cId="3719915675" sldId="2147378408"/>
            <ac:spMk id="3" creationId="{1F861D93-96AB-00C5-414B-3458D8745D61}"/>
          </ac:spMkLst>
        </pc:spChg>
        <pc:picChg chg="add mod ord">
          <ac:chgData name="Parker Wojciechowski" userId="S::pwojciechowski@arellanoassociates.com::0ee85f19-1133-4b1e-9b12-402fd72a6075" providerId="AD" clId="Web-{823A7C68-E48F-5E62-81BA-7C73B73160F8}" dt="2023-12-28T22:18:23.530" v="72"/>
          <ac:picMkLst>
            <pc:docMk/>
            <pc:sldMk cId="3719915675" sldId="2147378408"/>
            <ac:picMk id="4" creationId="{82F5F726-EE09-A3B9-97A3-F2E81D5332BF}"/>
          </ac:picMkLst>
        </pc:picChg>
      </pc:sldChg>
      <pc:sldChg chg="addSp delSp modSp new">
        <pc:chgData name="Parker Wojciechowski" userId="S::pwojciechowski@arellanoassociates.com::0ee85f19-1133-4b1e-9b12-402fd72a6075" providerId="AD" clId="Web-{823A7C68-E48F-5E62-81BA-7C73B73160F8}" dt="2023-12-28T22:18:58.531" v="77"/>
        <pc:sldMkLst>
          <pc:docMk/>
          <pc:sldMk cId="4154321285" sldId="2147378409"/>
        </pc:sldMkLst>
        <pc:spChg chg="mod">
          <ac:chgData name="Parker Wojciechowski" userId="S::pwojciechowski@arellanoassociates.com::0ee85f19-1133-4b1e-9b12-402fd72a6075" providerId="AD" clId="Web-{823A7C68-E48F-5E62-81BA-7C73B73160F8}" dt="2023-12-28T22:18:47.093" v="76" actId="20577"/>
          <ac:spMkLst>
            <pc:docMk/>
            <pc:sldMk cId="4154321285" sldId="2147378409"/>
            <ac:spMk id="2" creationId="{3F5A8168-4DDC-62CE-C87D-FC225B45AC1E}"/>
          </ac:spMkLst>
        </pc:spChg>
        <pc:spChg chg="del">
          <ac:chgData name="Parker Wojciechowski" userId="S::pwojciechowski@arellanoassociates.com::0ee85f19-1133-4b1e-9b12-402fd72a6075" providerId="AD" clId="Web-{823A7C68-E48F-5E62-81BA-7C73B73160F8}" dt="2023-12-28T22:18:58.531" v="77"/>
          <ac:spMkLst>
            <pc:docMk/>
            <pc:sldMk cId="4154321285" sldId="2147378409"/>
            <ac:spMk id="3" creationId="{8FC18750-BAAC-42D1-54A9-38B3760A3A75}"/>
          </ac:spMkLst>
        </pc:spChg>
        <pc:picChg chg="add mod ord">
          <ac:chgData name="Parker Wojciechowski" userId="S::pwojciechowski@arellanoassociates.com::0ee85f19-1133-4b1e-9b12-402fd72a6075" providerId="AD" clId="Web-{823A7C68-E48F-5E62-81BA-7C73B73160F8}" dt="2023-12-28T22:18:58.531" v="77"/>
          <ac:picMkLst>
            <pc:docMk/>
            <pc:sldMk cId="4154321285" sldId="2147378409"/>
            <ac:picMk id="4" creationId="{DD796988-C279-59AD-E1C5-F0EE0C4AA976}"/>
          </ac:picMkLst>
        </pc:picChg>
      </pc:sldChg>
      <pc:sldChg chg="delSp modSp new">
        <pc:chgData name="Parker Wojciechowski" userId="S::pwojciechowski@arellanoassociates.com::0ee85f19-1133-4b1e-9b12-402fd72a6075" providerId="AD" clId="Web-{823A7C68-E48F-5E62-81BA-7C73B73160F8}" dt="2023-12-28T22:19:27.891" v="81"/>
        <pc:sldMkLst>
          <pc:docMk/>
          <pc:sldMk cId="1044904998" sldId="2147378410"/>
        </pc:sldMkLst>
        <pc:spChg chg="del">
          <ac:chgData name="Parker Wojciechowski" userId="S::pwojciechowski@arellanoassociates.com::0ee85f19-1133-4b1e-9b12-402fd72a6075" providerId="AD" clId="Web-{823A7C68-E48F-5E62-81BA-7C73B73160F8}" dt="2023-12-28T22:19:27.891" v="81"/>
          <ac:spMkLst>
            <pc:docMk/>
            <pc:sldMk cId="1044904998" sldId="2147378410"/>
            <ac:spMk id="2" creationId="{877CE081-FB64-6DED-5EF9-E1EC59810F76}"/>
          </ac:spMkLst>
        </pc:spChg>
        <pc:spChg chg="mod">
          <ac:chgData name="Parker Wojciechowski" userId="S::pwojciechowski@arellanoassociates.com::0ee85f19-1133-4b1e-9b12-402fd72a6075" providerId="AD" clId="Web-{823A7C68-E48F-5E62-81BA-7C73B73160F8}" dt="2023-12-28T22:19:20.063" v="80" actId="20577"/>
          <ac:spMkLst>
            <pc:docMk/>
            <pc:sldMk cId="1044904998" sldId="2147378410"/>
            <ac:spMk id="3" creationId="{E95A445B-F2DB-F88A-FEFB-B478B03F0E89}"/>
          </ac:spMkLst>
        </pc:spChg>
      </pc:sldChg>
      <pc:sldMasterChg chg="addSldLayout modSldLayout">
        <pc:chgData name="Parker Wojciechowski" userId="S::pwojciechowski@arellanoassociates.com::0ee85f19-1133-4b1e-9b12-402fd72a6075" providerId="AD" clId="Web-{823A7C68-E48F-5E62-81BA-7C73B73160F8}" dt="2023-12-28T21:58:42.140" v="41"/>
        <pc:sldMasterMkLst>
          <pc:docMk/>
          <pc:sldMasterMk cId="3272431004" sldId="2147483733"/>
        </pc:sldMasterMkLst>
        <pc:sldLayoutChg chg="add">
          <pc:chgData name="Parker Wojciechowski" userId="S::pwojciechowski@arellanoassociates.com::0ee85f19-1133-4b1e-9b12-402fd72a6075" providerId="AD" clId="Web-{823A7C68-E48F-5E62-81BA-7C73B73160F8}" dt="2023-12-28T21:58:42.140" v="41"/>
          <pc:sldLayoutMkLst>
            <pc:docMk/>
            <pc:sldMasterMk cId="3272431004" sldId="2147483733"/>
            <pc:sldLayoutMk cId="3105753706" sldId="2147483685"/>
          </pc:sldLayoutMkLst>
        </pc:sldLayoutChg>
        <pc:sldLayoutChg chg="replId">
          <pc:chgData name="Parker Wojciechowski" userId="S::pwojciechowski@arellanoassociates.com::0ee85f19-1133-4b1e-9b12-402fd72a6075" providerId="AD" clId="Web-{823A7C68-E48F-5E62-81BA-7C73B73160F8}" dt="2023-12-28T21:58:42.140" v="41"/>
          <pc:sldLayoutMkLst>
            <pc:docMk/>
            <pc:sldMasterMk cId="3272431004" sldId="2147483733"/>
            <pc:sldLayoutMk cId="2782614000" sldId="2147483731"/>
          </pc:sldLayoutMkLst>
        </pc:sldLayoutChg>
      </pc:sldMasterChg>
    </pc:docChg>
  </pc:docChgLst>
  <pc:docChgLst>
    <pc:chgData name="Robert Calix" userId="S::calstrategicmgmt_gmail.com#ext#@arellanoassociates.onmicrosoft.com::fd5cb305-9b86-4c60-bec8-d445d0a57d17" providerId="AD" clId="Web-{C1790315-1ADF-7BB8-8F2E-5154F1ECB1B5}"/>
    <pc:docChg chg="mod sldOrd">
      <pc:chgData name="Robert Calix" userId="S::calstrategicmgmt_gmail.com#ext#@arellanoassociates.onmicrosoft.com::fd5cb305-9b86-4c60-bec8-d445d0a57d17" providerId="AD" clId="Web-{C1790315-1ADF-7BB8-8F2E-5154F1ECB1B5}" dt="2024-01-23T21:00:50.592" v="10"/>
      <pc:docMkLst>
        <pc:docMk/>
      </pc:docMkLst>
      <pc:sldChg chg="ord addCm">
        <pc:chgData name="Robert Calix" userId="S::calstrategicmgmt_gmail.com#ext#@arellanoassociates.onmicrosoft.com::fd5cb305-9b86-4c60-bec8-d445d0a57d17" providerId="AD" clId="Web-{C1790315-1ADF-7BB8-8F2E-5154F1ECB1B5}" dt="2024-01-23T21:00:08.763" v="8"/>
        <pc:sldMkLst>
          <pc:docMk/>
          <pc:sldMk cId="3049992046" sldId="4796"/>
        </pc:sldMkLst>
        <pc:extLst>
          <p:ext xmlns:p="http://schemas.openxmlformats.org/presentationml/2006/main" uri="{D6D511B9-2390-475A-947B-AFAB55BFBCF1}">
            <pc226:cmChg xmlns:pc226="http://schemas.microsoft.com/office/powerpoint/2022/06/main/command" chg="add">
              <pc226:chgData name="Robert Calix" userId="S::calstrategicmgmt_gmail.com#ext#@arellanoassociates.onmicrosoft.com::fd5cb305-9b86-4c60-bec8-d445d0a57d17" providerId="AD" clId="Web-{C1790315-1ADF-7BB8-8F2E-5154F1ECB1B5}" dt="2024-01-23T21:00:08.763" v="8"/>
              <pc2:cmMkLst xmlns:pc2="http://schemas.microsoft.com/office/powerpoint/2019/9/main/command">
                <pc:docMk/>
                <pc:sldMk cId="3049992046" sldId="4796"/>
                <pc2:cmMk id="{295A87C9-6E2B-4E07-B1E4-9D898698F683}"/>
              </pc2:cmMkLst>
            </pc226:cmChg>
          </p:ext>
        </pc:extLst>
      </pc:sldChg>
      <pc:sldChg chg="ord">
        <pc:chgData name="Robert Calix" userId="S::calstrategicmgmt_gmail.com#ext#@arellanoassociates.onmicrosoft.com::fd5cb305-9b86-4c60-bec8-d445d0a57d17" providerId="AD" clId="Web-{C1790315-1ADF-7BB8-8F2E-5154F1ECB1B5}" dt="2024-01-23T21:00:50.592" v="10"/>
        <pc:sldMkLst>
          <pc:docMk/>
          <pc:sldMk cId="658881262" sldId="5188"/>
        </pc:sldMkLst>
      </pc:sldChg>
      <pc:sldChg chg="ord">
        <pc:chgData name="Robert Calix" userId="S::calstrategicmgmt_gmail.com#ext#@arellanoassociates.onmicrosoft.com::fd5cb305-9b86-4c60-bec8-d445d0a57d17" providerId="AD" clId="Web-{C1790315-1ADF-7BB8-8F2E-5154F1ECB1B5}" dt="2024-01-23T20:58:51.839" v="1"/>
        <pc:sldMkLst>
          <pc:docMk/>
          <pc:sldMk cId="3635112486" sldId="2147377987"/>
        </pc:sldMkLst>
      </pc:sldChg>
      <pc:sldChg chg="ord">
        <pc:chgData name="Robert Calix" userId="S::calstrategicmgmt_gmail.com#ext#@arellanoassociates.onmicrosoft.com::fd5cb305-9b86-4c60-bec8-d445d0a57d17" providerId="AD" clId="Web-{C1790315-1ADF-7BB8-8F2E-5154F1ECB1B5}" dt="2024-01-23T20:59:21.340" v="3"/>
        <pc:sldMkLst>
          <pc:docMk/>
          <pc:sldMk cId="2261411759" sldId="2147378404"/>
        </pc:sldMkLst>
      </pc:sldChg>
      <pc:sldChg chg="ord">
        <pc:chgData name="Robert Calix" userId="S::calstrategicmgmt_gmail.com#ext#@arellanoassociates.onmicrosoft.com::fd5cb305-9b86-4c60-bec8-d445d0a57d17" providerId="AD" clId="Web-{C1790315-1ADF-7BB8-8F2E-5154F1ECB1B5}" dt="2024-01-23T21:00:26.654" v="9"/>
        <pc:sldMkLst>
          <pc:docMk/>
          <pc:sldMk cId="2095483199" sldId="2147378740"/>
        </pc:sldMkLst>
      </pc:sldChg>
      <pc:sldChg chg="ord">
        <pc:chgData name="Robert Calix" userId="S::calstrategicmgmt_gmail.com#ext#@arellanoassociates.onmicrosoft.com::fd5cb305-9b86-4c60-bec8-d445d0a57d17" providerId="AD" clId="Web-{C1790315-1ADF-7BB8-8F2E-5154F1ECB1B5}" dt="2024-01-23T20:59:28.543" v="4"/>
        <pc:sldMkLst>
          <pc:docMk/>
          <pc:sldMk cId="1207617468" sldId="2147378741"/>
        </pc:sldMkLst>
      </pc:sldChg>
    </pc:docChg>
  </pc:docChgLst>
  <pc:docChgLst>
    <pc:chgData name="Cano, Michael" userId="S::canom_metro.net#ext#@arellanoassociates.onmicrosoft.com::de7a47bb-dc3c-4eb5-98ae-16ddd52cf860" providerId="AD" clId="Web-{A3CF4151-E9A5-683C-1BF2-E63B2E2F625D}"/>
    <pc:docChg chg="modSld">
      <pc:chgData name="Cano, Michael" userId="S::canom_metro.net#ext#@arellanoassociates.onmicrosoft.com::de7a47bb-dc3c-4eb5-98ae-16ddd52cf860" providerId="AD" clId="Web-{A3CF4151-E9A5-683C-1BF2-E63B2E2F625D}" dt="2024-02-01T17:33:41.705" v="1" actId="1076"/>
      <pc:docMkLst>
        <pc:docMk/>
      </pc:docMkLst>
      <pc:sldChg chg="modSp">
        <pc:chgData name="Cano, Michael" userId="S::canom_metro.net#ext#@arellanoassociates.onmicrosoft.com::de7a47bb-dc3c-4eb5-98ae-16ddd52cf860" providerId="AD" clId="Web-{A3CF4151-E9A5-683C-1BF2-E63B2E2F625D}" dt="2024-02-01T17:33:41.705" v="1" actId="1076"/>
        <pc:sldMkLst>
          <pc:docMk/>
          <pc:sldMk cId="1503258913" sldId="2147378739"/>
        </pc:sldMkLst>
        <pc:picChg chg="mod">
          <ac:chgData name="Cano, Michael" userId="S::canom_metro.net#ext#@arellanoassociates.onmicrosoft.com::de7a47bb-dc3c-4eb5-98ae-16ddd52cf860" providerId="AD" clId="Web-{A3CF4151-E9A5-683C-1BF2-E63B2E2F625D}" dt="2024-02-01T17:33:41.705" v="1" actId="1076"/>
          <ac:picMkLst>
            <pc:docMk/>
            <pc:sldMk cId="1503258913" sldId="2147378739"/>
            <ac:picMk id="34" creationId="{D12F0297-B31B-8CB1-5C0B-EC8370791418}"/>
          </ac:picMkLst>
        </pc:picChg>
      </pc:sldChg>
    </pc:docChg>
  </pc:docChgLst>
  <pc:docChgLst>
    <pc:chgData name="Guest User" userId="S::urn:spo:anon#384cfe1d85347d71031b63ab3d4e15116b1ec03c6800591d78e71a7e090018fb::" providerId="AD" clId="Web-{EA38E7C5-ADE0-431C-AF77-FC86EF52E4BB}"/>
    <pc:docChg chg="modSld">
      <pc:chgData name="Guest User" userId="S::urn:spo:anon#384cfe1d85347d71031b63ab3d4e15116b1ec03c6800591d78e71a7e090018fb::" providerId="AD" clId="Web-{EA38E7C5-ADE0-431C-AF77-FC86EF52E4BB}" dt="2024-01-27T02:11:55.216" v="39" actId="20577"/>
      <pc:docMkLst>
        <pc:docMk/>
      </pc:docMkLst>
      <pc:sldChg chg="modSp">
        <pc:chgData name="Guest User" userId="S::urn:spo:anon#384cfe1d85347d71031b63ab3d4e15116b1ec03c6800591d78e71a7e090018fb::" providerId="AD" clId="Web-{EA38E7C5-ADE0-431C-AF77-FC86EF52E4BB}" dt="2024-01-27T02:11:55.216" v="39" actId="20577"/>
        <pc:sldMkLst>
          <pc:docMk/>
          <pc:sldMk cId="3380238741" sldId="2147377940"/>
        </pc:sldMkLst>
        <pc:spChg chg="mod">
          <ac:chgData name="Guest User" userId="S::urn:spo:anon#384cfe1d85347d71031b63ab3d4e15116b1ec03c6800591d78e71a7e090018fb::" providerId="AD" clId="Web-{EA38E7C5-ADE0-431C-AF77-FC86EF52E4BB}" dt="2024-01-27T02:11:55.216" v="39" actId="20577"/>
          <ac:spMkLst>
            <pc:docMk/>
            <pc:sldMk cId="3380238741" sldId="2147377940"/>
            <ac:spMk id="3" creationId="{D5051DEC-CC01-37DA-2158-D0CEC566AD2B}"/>
          </ac:spMkLst>
        </pc:spChg>
      </pc:sldChg>
      <pc:sldChg chg="modSp">
        <pc:chgData name="Guest User" userId="S::urn:spo:anon#384cfe1d85347d71031b63ab3d4e15116b1ec03c6800591d78e71a7e090018fb::" providerId="AD" clId="Web-{EA38E7C5-ADE0-431C-AF77-FC86EF52E4BB}" dt="2024-01-27T02:11:16.950" v="22" actId="20577"/>
        <pc:sldMkLst>
          <pc:docMk/>
          <pc:sldMk cId="3635112486" sldId="2147377987"/>
        </pc:sldMkLst>
        <pc:spChg chg="mod">
          <ac:chgData name="Guest User" userId="S::urn:spo:anon#384cfe1d85347d71031b63ab3d4e15116b1ec03c6800591d78e71a7e090018fb::" providerId="AD" clId="Web-{EA38E7C5-ADE0-431C-AF77-FC86EF52E4BB}" dt="2024-01-27T02:11:16.950" v="22" actId="20577"/>
          <ac:spMkLst>
            <pc:docMk/>
            <pc:sldMk cId="3635112486" sldId="2147377987"/>
            <ac:spMk id="3" creationId="{A88BDDA0-DE7C-87AA-1EE1-06F8EC75BBC6}"/>
          </ac:spMkLst>
        </pc:spChg>
      </pc:sldChg>
    </pc:docChg>
  </pc:docChgLst>
  <pc:docChgLst>
    <pc:chgData name="Laura Hernandez" userId="S::lhernandez@arellanoassociates.com::88640c5b-9a57-47b2-a1fd-b6bc70e54590" providerId="AD" clId="Web-{748771D7-1DA8-9B0E-69C7-73BC8928C192}"/>
    <pc:docChg chg="addSld delSld modSld modSection">
      <pc:chgData name="Laura Hernandez" userId="S::lhernandez@arellanoassociates.com::88640c5b-9a57-47b2-a1fd-b6bc70e54590" providerId="AD" clId="Web-{748771D7-1DA8-9B0E-69C7-73BC8928C192}" dt="2024-02-01T16:28:38.139" v="15"/>
      <pc:docMkLst>
        <pc:docMk/>
      </pc:docMkLst>
      <pc:sldChg chg="del">
        <pc:chgData name="Laura Hernandez" userId="S::lhernandez@arellanoassociates.com::88640c5b-9a57-47b2-a1fd-b6bc70e54590" providerId="AD" clId="Web-{748771D7-1DA8-9B0E-69C7-73BC8928C192}" dt="2024-02-01T15:51:49.225" v="0"/>
        <pc:sldMkLst>
          <pc:docMk/>
          <pc:sldMk cId="3049992046" sldId="4796"/>
        </pc:sldMkLst>
      </pc:sldChg>
      <pc:sldChg chg="addSp delSp modSp">
        <pc:chgData name="Laura Hernandez" userId="S::lhernandez@arellanoassociates.com::88640c5b-9a57-47b2-a1fd-b6bc70e54590" providerId="AD" clId="Web-{748771D7-1DA8-9B0E-69C7-73BC8928C192}" dt="2024-02-01T16:28:21.764" v="12"/>
        <pc:sldMkLst>
          <pc:docMk/>
          <pc:sldMk cId="658881262" sldId="5188"/>
        </pc:sldMkLst>
        <pc:spChg chg="add del">
          <ac:chgData name="Laura Hernandez" userId="S::lhernandez@arellanoassociates.com::88640c5b-9a57-47b2-a1fd-b6bc70e54590" providerId="AD" clId="Web-{748771D7-1DA8-9B0E-69C7-73BC8928C192}" dt="2024-02-01T16:28:21.764" v="12"/>
          <ac:spMkLst>
            <pc:docMk/>
            <pc:sldMk cId="658881262" sldId="5188"/>
            <ac:spMk id="4" creationId="{44856394-DAE1-D453-B4E9-4696975044CD}"/>
          </ac:spMkLst>
        </pc:spChg>
        <pc:spChg chg="add del">
          <ac:chgData name="Laura Hernandez" userId="S::lhernandez@arellanoassociates.com::88640c5b-9a57-47b2-a1fd-b6bc70e54590" providerId="AD" clId="Web-{748771D7-1DA8-9B0E-69C7-73BC8928C192}" dt="2024-02-01T16:28:21.764" v="12"/>
          <ac:spMkLst>
            <pc:docMk/>
            <pc:sldMk cId="658881262" sldId="5188"/>
            <ac:spMk id="8" creationId="{7BE2EE73-B6B5-C7E4-44A2-40E629A6C8F2}"/>
          </ac:spMkLst>
        </pc:spChg>
        <pc:spChg chg="add del">
          <ac:chgData name="Laura Hernandez" userId="S::lhernandez@arellanoassociates.com::88640c5b-9a57-47b2-a1fd-b6bc70e54590" providerId="AD" clId="Web-{748771D7-1DA8-9B0E-69C7-73BC8928C192}" dt="2024-02-01T16:28:21.764" v="12"/>
          <ac:spMkLst>
            <pc:docMk/>
            <pc:sldMk cId="658881262" sldId="5188"/>
            <ac:spMk id="9" creationId="{5097DA8F-6540-1B98-E953-D20CD28C03D3}"/>
          </ac:spMkLst>
        </pc:spChg>
        <pc:spChg chg="add del">
          <ac:chgData name="Laura Hernandez" userId="S::lhernandez@arellanoassociates.com::88640c5b-9a57-47b2-a1fd-b6bc70e54590" providerId="AD" clId="Web-{748771D7-1DA8-9B0E-69C7-73BC8928C192}" dt="2024-02-01T16:28:21.764" v="12"/>
          <ac:spMkLst>
            <pc:docMk/>
            <pc:sldMk cId="658881262" sldId="5188"/>
            <ac:spMk id="10" creationId="{8053E435-17FB-248C-87A9-F3BA9D5D9D57}"/>
          </ac:spMkLst>
        </pc:spChg>
        <pc:spChg chg="add del">
          <ac:chgData name="Laura Hernandez" userId="S::lhernandez@arellanoassociates.com::88640c5b-9a57-47b2-a1fd-b6bc70e54590" providerId="AD" clId="Web-{748771D7-1DA8-9B0E-69C7-73BC8928C192}" dt="2024-02-01T16:28:21.764" v="12"/>
          <ac:spMkLst>
            <pc:docMk/>
            <pc:sldMk cId="658881262" sldId="5188"/>
            <ac:spMk id="11" creationId="{D22E7E2B-3101-D1A9-86AC-EC602E95B70C}"/>
          </ac:spMkLst>
        </pc:spChg>
        <pc:spChg chg="add del">
          <ac:chgData name="Laura Hernandez" userId="S::lhernandez@arellanoassociates.com::88640c5b-9a57-47b2-a1fd-b6bc70e54590" providerId="AD" clId="Web-{748771D7-1DA8-9B0E-69C7-73BC8928C192}" dt="2024-02-01T16:28:21.764" v="12"/>
          <ac:spMkLst>
            <pc:docMk/>
            <pc:sldMk cId="658881262" sldId="5188"/>
            <ac:spMk id="12" creationId="{A70A5E46-955A-D767-1D3D-3C6A6B7BE282}"/>
          </ac:spMkLst>
        </pc:spChg>
        <pc:grpChg chg="del">
          <ac:chgData name="Laura Hernandez" userId="S::lhernandez@arellanoassociates.com::88640c5b-9a57-47b2-a1fd-b6bc70e54590" providerId="AD" clId="Web-{748771D7-1DA8-9B0E-69C7-73BC8928C192}" dt="2024-02-01T15:52:05.054" v="1"/>
          <ac:grpSpMkLst>
            <pc:docMk/>
            <pc:sldMk cId="658881262" sldId="5188"/>
            <ac:grpSpMk id="58" creationId="{02EF9BF7-49D2-22DC-C086-E58DFDEAD83C}"/>
          </ac:grpSpMkLst>
        </pc:grpChg>
        <pc:grpChg chg="del">
          <ac:chgData name="Laura Hernandez" userId="S::lhernandez@arellanoassociates.com::88640c5b-9a57-47b2-a1fd-b6bc70e54590" providerId="AD" clId="Web-{748771D7-1DA8-9B0E-69C7-73BC8928C192}" dt="2024-02-01T15:52:06.069" v="2"/>
          <ac:grpSpMkLst>
            <pc:docMk/>
            <pc:sldMk cId="658881262" sldId="5188"/>
            <ac:grpSpMk id="60" creationId="{CE7D7DE0-BFD2-3BC7-5DE7-C2F82FE6A30B}"/>
          </ac:grpSpMkLst>
        </pc:grpChg>
        <pc:picChg chg="add del">
          <ac:chgData name="Laura Hernandez" userId="S::lhernandez@arellanoassociates.com::88640c5b-9a57-47b2-a1fd-b6bc70e54590" providerId="AD" clId="Web-{748771D7-1DA8-9B0E-69C7-73BC8928C192}" dt="2024-02-01T16:28:21.764" v="12"/>
          <ac:picMkLst>
            <pc:docMk/>
            <pc:sldMk cId="658881262" sldId="5188"/>
            <ac:picMk id="2" creationId="{D0C7D08D-44C4-6105-444C-EB8B817007F5}"/>
          </ac:picMkLst>
        </pc:picChg>
        <pc:picChg chg="add mod">
          <ac:chgData name="Laura Hernandez" userId="S::lhernandez@arellanoassociates.com::88640c5b-9a57-47b2-a1fd-b6bc70e54590" providerId="AD" clId="Web-{748771D7-1DA8-9B0E-69C7-73BC8928C192}" dt="2024-02-01T15:52:12.788" v="5" actId="1076"/>
          <ac:picMkLst>
            <pc:docMk/>
            <pc:sldMk cId="658881262" sldId="5188"/>
            <ac:picMk id="7" creationId="{8E116953-F9BB-C716-3546-0E01D05A2277}"/>
          </ac:picMkLst>
        </pc:picChg>
      </pc:sldChg>
      <pc:sldChg chg="add del">
        <pc:chgData name="Laura Hernandez" userId="S::lhernandez@arellanoassociates.com::88640c5b-9a57-47b2-a1fd-b6bc70e54590" providerId="AD" clId="Web-{748771D7-1DA8-9B0E-69C7-73BC8928C192}" dt="2024-02-01T15:52:33.586" v="7"/>
        <pc:sldMkLst>
          <pc:docMk/>
          <pc:sldMk cId="3380238741" sldId="2147377940"/>
        </pc:sldMkLst>
      </pc:sldChg>
      <pc:sldChg chg="addSp delSp">
        <pc:chgData name="Laura Hernandez" userId="S::lhernandez@arellanoassociates.com::88640c5b-9a57-47b2-a1fd-b6bc70e54590" providerId="AD" clId="Web-{748771D7-1DA8-9B0E-69C7-73BC8928C192}" dt="2024-02-01T15:53:02.899" v="9"/>
        <pc:sldMkLst>
          <pc:docMk/>
          <pc:sldMk cId="3915623556" sldId="2147378730"/>
        </pc:sldMkLst>
        <pc:spChg chg="add">
          <ac:chgData name="Laura Hernandez" userId="S::lhernandez@arellanoassociates.com::88640c5b-9a57-47b2-a1fd-b6bc70e54590" providerId="AD" clId="Web-{748771D7-1DA8-9B0E-69C7-73BC8928C192}" dt="2024-02-01T15:53:02.899" v="9"/>
          <ac:spMkLst>
            <pc:docMk/>
            <pc:sldMk cId="3915623556" sldId="2147378730"/>
            <ac:spMk id="10" creationId="{7D2EC2E5-5615-3873-14CC-C115E5131E15}"/>
          </ac:spMkLst>
        </pc:spChg>
        <pc:spChg chg="add">
          <ac:chgData name="Laura Hernandez" userId="S::lhernandez@arellanoassociates.com::88640c5b-9a57-47b2-a1fd-b6bc70e54590" providerId="AD" clId="Web-{748771D7-1DA8-9B0E-69C7-73BC8928C192}" dt="2024-02-01T15:53:02.899" v="9"/>
          <ac:spMkLst>
            <pc:docMk/>
            <pc:sldMk cId="3915623556" sldId="2147378730"/>
            <ac:spMk id="11" creationId="{897EFEC9-C22C-6AD2-12AC-F1F715B6FC78}"/>
          </ac:spMkLst>
        </pc:spChg>
        <pc:spChg chg="add">
          <ac:chgData name="Laura Hernandez" userId="S::lhernandez@arellanoassociates.com::88640c5b-9a57-47b2-a1fd-b6bc70e54590" providerId="AD" clId="Web-{748771D7-1DA8-9B0E-69C7-73BC8928C192}" dt="2024-02-01T15:53:02.899" v="9"/>
          <ac:spMkLst>
            <pc:docMk/>
            <pc:sldMk cId="3915623556" sldId="2147378730"/>
            <ac:spMk id="12" creationId="{AE75191B-F955-7FDB-8419-D54994C07B56}"/>
          </ac:spMkLst>
        </pc:spChg>
        <pc:grpChg chg="add">
          <ac:chgData name="Laura Hernandez" userId="S::lhernandez@arellanoassociates.com::88640c5b-9a57-47b2-a1fd-b6bc70e54590" providerId="AD" clId="Web-{748771D7-1DA8-9B0E-69C7-73BC8928C192}" dt="2024-02-01T15:53:02.899" v="9"/>
          <ac:grpSpMkLst>
            <pc:docMk/>
            <pc:sldMk cId="3915623556" sldId="2147378730"/>
            <ac:grpSpMk id="7" creationId="{83C96E13-D049-2A2F-D17F-A2BEE78288EF}"/>
          </ac:grpSpMkLst>
        </pc:grpChg>
        <pc:grpChg chg="add">
          <ac:chgData name="Laura Hernandez" userId="S::lhernandez@arellanoassociates.com::88640c5b-9a57-47b2-a1fd-b6bc70e54590" providerId="AD" clId="Web-{748771D7-1DA8-9B0E-69C7-73BC8928C192}" dt="2024-02-01T15:53:02.899" v="9"/>
          <ac:grpSpMkLst>
            <pc:docMk/>
            <pc:sldMk cId="3915623556" sldId="2147378730"/>
            <ac:grpSpMk id="9" creationId="{C7CC1BF2-D1CD-A872-2840-B9EC392990B3}"/>
          </ac:grpSpMkLst>
        </pc:grpChg>
        <pc:picChg chg="add">
          <ac:chgData name="Laura Hernandez" userId="S::lhernandez@arellanoassociates.com::88640c5b-9a57-47b2-a1fd-b6bc70e54590" providerId="AD" clId="Web-{748771D7-1DA8-9B0E-69C7-73BC8928C192}" dt="2024-02-01T15:53:02.899" v="9"/>
          <ac:picMkLst>
            <pc:docMk/>
            <pc:sldMk cId="3915623556" sldId="2147378730"/>
            <ac:picMk id="4" creationId="{7C38BDA7-F495-802E-391B-1DB18FBCB4C5}"/>
          </ac:picMkLst>
        </pc:picChg>
        <pc:picChg chg="del">
          <ac:chgData name="Laura Hernandez" userId="S::lhernandez@arellanoassociates.com::88640c5b-9a57-47b2-a1fd-b6bc70e54590" providerId="AD" clId="Web-{748771D7-1DA8-9B0E-69C7-73BC8928C192}" dt="2024-02-01T15:53:01.993" v="8"/>
          <ac:picMkLst>
            <pc:docMk/>
            <pc:sldMk cId="3915623556" sldId="2147378730"/>
            <ac:picMk id="8" creationId="{7C38BDA7-F495-802E-391B-1DB18FBCB4C5}"/>
          </ac:picMkLst>
        </pc:picChg>
      </pc:sldChg>
      <pc:sldChg chg="add del">
        <pc:chgData name="Laura Hernandez" userId="S::lhernandez@arellanoassociates.com::88640c5b-9a57-47b2-a1fd-b6bc70e54590" providerId="AD" clId="Web-{748771D7-1DA8-9B0E-69C7-73BC8928C192}" dt="2024-02-01T16:28:38.139" v="15"/>
        <pc:sldMkLst>
          <pc:docMk/>
          <pc:sldMk cId="436187571" sldId="2147378747"/>
        </pc:sldMkLst>
      </pc:sldChg>
    </pc:docChg>
  </pc:docChgLst>
</pc:chgInfo>
</file>

<file path=ppt/comments/modernComment_7FFE6314_C97A5995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77CA2A40-3F1B-4342-A92F-72CDF49EC526}" authorId="{0F47EE71-15E6-CD0B-8726-B91FF2AAD6DB}" status="resolved" created="2024-01-31T08:05:05.62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3380238741" sldId="2147377940"/>
      <ac:graphicFrameMk id="11" creationId="{93551F16-3C4A-A5E5-6E56-9567411742E9}"/>
    </ac:deMkLst>
    <p188:replyLst>
      <p188:reply id="{013F3428-F7FA-4E9E-98BF-FE6D4A266271}" authorId="{98F4A397-6380-951A-76D2-0EA4DF039B8B}" created="2024-01-31T16:40:28.653">
        <p188:txBody>
          <a:bodyPr/>
          <a:lstStyle/>
          <a:p>
            <a:r>
              <a:rPr lang="en-US"/>
              <a:t>Text has been updated</a:t>
            </a:r>
          </a:p>
        </p188:txBody>
      </p188:reply>
      <p188:reply id="{6C552B0F-0390-45C8-88D9-F6310F586708}" authorId="{0F47EE71-15E6-CD0B-8726-B91FF2AAD6DB}" created="2024-01-31T21:07:50.255">
        <p188:txBody>
          <a:bodyPr/>
          <a:lstStyle/>
          <a:p>
            <a:r>
              <a:rPr lang="en-US"/>
              <a:t>Thanks -- "2021" needs to be bolded and formatted next pass at it.</a:t>
            </a:r>
          </a:p>
        </p188:txBody>
      </p188:reply>
    </p188:replyLst>
    <p188:txBody>
      <a:bodyPr/>
      <a:lstStyle/>
      <a:p>
        <a:r>
          <a:rPr lang="en-US"/>
          <a:t>why do we end this in 2023?  Because of the No Build decision? participants may not get that nuance -- for all intents and purposes, the Board's direction to transition from traditional to new happened in May 2021.</a:t>
        </a:r>
      </a:p>
    </p188:txBody>
  </p188:cm>
</p188:cmLst>
</file>

<file path=ppt/comments/modernComment_7FFE663B_19FFB1B3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641F542B-D532-4E3D-9107-79B8AF4EA8AE}" authorId="{0F47EE71-15E6-CD0B-8726-B91FF2AAD6DB}" status="resolved" created="2024-01-26T19:52:47.132" complete="100000">
    <pc:sldMkLst xmlns:pc="http://schemas.microsoft.com/office/powerpoint/2013/main/command">
      <pc:docMk/>
      <pc:sldMk cId="436187571" sldId="2147378747"/>
    </pc:sldMkLst>
    <p188:txBody>
      <a:bodyPr/>
      <a:lstStyle/>
      <a:p>
        <a:r>
          <a:rPr lang="en-US"/>
          <a:t>Need to preface this slide with a CMIP umbrella slide showing that we have three sets of projects in the CMIP: (1) projects funded in the corridor since 2021, (2) projects funded with Measure R/M funds leveraged to $3.2B, and (3) major projects we are not funding with Measure R/M funds for the corridor but that seek funding using other sources, like WSAB/SEGWAY, Pier B, etc..   We need to drive the messaging I have shared with you all that the CMIP reflects a major overall investment needed in the corridor, not just the portion we control with the Measure Funds.  I have not seen a slide on this yet, so please draft one for my review.  Thanks. </a:t>
        </a:r>
      </a:p>
    </p188:txBody>
  </p188:cm>
  <p188:cm id="{BA7EDA81-040B-4B31-8EED-C93E5CD7A2EC}" authorId="{0F47EE71-15E6-CD0B-8726-B91FF2AAD6DB}" status="resolved" created="2024-01-26T21:37:26.553" complete="100000">
    <ac:deMkLst xmlns:ac="http://schemas.microsoft.com/office/drawing/2013/main/command">
      <pc:docMk xmlns:pc="http://schemas.microsoft.com/office/powerpoint/2013/main/command"/>
      <pc:sldMk xmlns:pc="http://schemas.microsoft.com/office/powerpoint/2013/main/command" cId="436187571" sldId="2147378747"/>
      <ac:picMk id="6" creationId="{C3BEF3FA-9147-DA6E-C9A4-2D0B7576B719}"/>
    </ac:deMkLst>
    <p188:txBody>
      <a:bodyPr/>
      <a:lstStyle/>
      <a:p>
        <a:r>
          <a:rPr lang="en-US"/>
          <a:t>Can this graphic demonstrate that the Metro $$ is leveraging the state/fed $$?  Some kind of arrow, etc.?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25728CB-F0BD-4A1A-9F55-A544D24BE862}" type="doc">
      <dgm:prSet loTypeId="urn:microsoft.com/office/officeart/2005/8/layout/process1" loCatId="process" qsTypeId="urn:microsoft.com/office/officeart/2005/8/quickstyle/simple1" qsCatId="simple" csTypeId="urn:microsoft.com/office/officeart/2005/8/colors/accent1_2" csCatId="accent1" phldr="1"/>
      <dgm:spPr/>
    </dgm:pt>
    <dgm:pt modelId="{4CA8E773-C6E2-44C1-A5EC-0DD082950957}">
      <dgm:prSet phldrT="[Text]" custT="1"/>
      <dgm:spPr/>
      <dgm:t>
        <a:bodyPr/>
        <a:lstStyle/>
        <a:p>
          <a:r>
            <a:rPr lang="en-US" sz="1500" b="1" u="none" kern="1200">
              <a:solidFill>
                <a:schemeClr val="bg1"/>
              </a:solidFill>
            </a:rPr>
            <a:t>TRADITIONAL APPROACH</a:t>
          </a:r>
          <a:br>
            <a:rPr lang="en-US" sz="1500" u="none" kern="1200">
              <a:solidFill>
                <a:schemeClr val="bg1"/>
              </a:solidFill>
            </a:rPr>
          </a:br>
          <a:r>
            <a:rPr lang="en-US" sz="1400" b="1" u="none" kern="1200">
              <a:solidFill>
                <a:schemeClr val="bg1"/>
              </a:solidFill>
            </a:rPr>
            <a:t>Freeway Expansion Focus </a:t>
          </a:r>
          <a:r>
            <a:rPr lang="en-US" sz="1400" b="1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2000 – 2021</a:t>
          </a:r>
        </a:p>
      </dgm:t>
    </dgm:pt>
    <dgm:pt modelId="{10DB599C-2264-4C52-91B5-58DF99F37404}" type="parTrans" cxnId="{06EBEBC5-2F31-40AC-BB62-5BDE21DDFE8F}">
      <dgm:prSet/>
      <dgm:spPr/>
      <dgm:t>
        <a:bodyPr/>
        <a:lstStyle/>
        <a:p>
          <a:endParaRPr lang="en-US"/>
        </a:p>
      </dgm:t>
    </dgm:pt>
    <dgm:pt modelId="{5D2765E0-8C6B-4AF1-BC1F-22085095F27D}" type="sibTrans" cxnId="{06EBEBC5-2F31-40AC-BB62-5BDE21DDFE8F}">
      <dgm:prSet/>
      <dgm:spPr/>
      <dgm:t>
        <a:bodyPr/>
        <a:lstStyle/>
        <a:p>
          <a:endParaRPr lang="en-US"/>
        </a:p>
      </dgm:t>
    </dgm:pt>
    <dgm:pt modelId="{2FDD3880-0D46-443C-804A-EB46CC3C9A79}">
      <dgm:prSet phldrT="[Text]" custT="1"/>
      <dgm:spPr/>
      <dgm:t>
        <a:bodyPr/>
        <a:lstStyle/>
        <a:p>
          <a:r>
            <a:rPr lang="en-US" sz="1800" b="1" u="none">
              <a:solidFill>
                <a:srgbClr val="FFFF00"/>
              </a:solidFill>
            </a:rPr>
            <a:t>A NEW VISION</a:t>
          </a:r>
          <a:br>
            <a:rPr lang="en-US" sz="1500" b="1" u="none"/>
          </a:br>
          <a:r>
            <a:rPr lang="en-US" sz="1400" b="1" u="none">
              <a:solidFill>
                <a:srgbClr val="FFFF00"/>
              </a:solidFill>
            </a:rPr>
            <a:t>Community </a:t>
          </a:r>
          <a:r>
            <a:rPr lang="en-US" sz="1400" b="1">
              <a:solidFill>
                <a:srgbClr val="FFFF00"/>
              </a:solidFill>
            </a:rPr>
            <a:t>Investment Plan </a:t>
          </a:r>
          <a:r>
            <a:rPr lang="en-US" sz="1400" b="1" u="sng">
              <a:solidFill>
                <a:srgbClr val="FFFF00"/>
              </a:solidFill>
            </a:rPr>
            <a:t>2021 – today</a:t>
          </a:r>
          <a:endParaRPr lang="en-US" sz="1500" b="1" u="sng">
            <a:solidFill>
              <a:srgbClr val="FFFF00"/>
            </a:solidFill>
          </a:endParaRPr>
        </a:p>
      </dgm:t>
    </dgm:pt>
    <dgm:pt modelId="{9B098B71-F560-4586-B28B-84E5411E5C79}" type="parTrans" cxnId="{7419D6A3-F79F-4119-8BF0-DFE24D44A9A6}">
      <dgm:prSet/>
      <dgm:spPr/>
      <dgm:t>
        <a:bodyPr/>
        <a:lstStyle/>
        <a:p>
          <a:endParaRPr lang="en-US"/>
        </a:p>
      </dgm:t>
    </dgm:pt>
    <dgm:pt modelId="{75AC9AC9-95A4-4F0E-8E0E-1598AB9DE14F}" type="sibTrans" cxnId="{7419D6A3-F79F-4119-8BF0-DFE24D44A9A6}">
      <dgm:prSet/>
      <dgm:spPr/>
      <dgm:t>
        <a:bodyPr/>
        <a:lstStyle/>
        <a:p>
          <a:endParaRPr lang="en-US"/>
        </a:p>
      </dgm:t>
    </dgm:pt>
    <dgm:pt modelId="{0EF19439-B881-480A-AB58-88A35E34B526}" type="pres">
      <dgm:prSet presAssocID="{925728CB-F0BD-4A1A-9F55-A544D24BE862}" presName="Name0" presStyleCnt="0">
        <dgm:presLayoutVars>
          <dgm:dir/>
          <dgm:resizeHandles val="exact"/>
        </dgm:presLayoutVars>
      </dgm:prSet>
      <dgm:spPr/>
    </dgm:pt>
    <dgm:pt modelId="{D9FA1699-F86C-480A-A962-87CCBA8EF150}" type="pres">
      <dgm:prSet presAssocID="{4CA8E773-C6E2-44C1-A5EC-0DD082950957}" presName="node" presStyleLbl="node1" presStyleIdx="0" presStyleCnt="2" custScaleX="91964">
        <dgm:presLayoutVars>
          <dgm:bulletEnabled val="1"/>
        </dgm:presLayoutVars>
      </dgm:prSet>
      <dgm:spPr/>
    </dgm:pt>
    <dgm:pt modelId="{D13232BB-8702-43E2-9470-578ED742BDA1}" type="pres">
      <dgm:prSet presAssocID="{5D2765E0-8C6B-4AF1-BC1F-22085095F27D}" presName="sibTrans" presStyleLbl="sibTrans2D1" presStyleIdx="0" presStyleCnt="1" custScaleX="155333" custLinFactNeighborX="-4236" custLinFactNeighborY="10751"/>
      <dgm:spPr/>
    </dgm:pt>
    <dgm:pt modelId="{79825613-72D4-4395-9127-6C1CBA9C6029}" type="pres">
      <dgm:prSet presAssocID="{5D2765E0-8C6B-4AF1-BC1F-22085095F27D}" presName="connectorText" presStyleLbl="sibTrans2D1" presStyleIdx="0" presStyleCnt="1"/>
      <dgm:spPr/>
    </dgm:pt>
    <dgm:pt modelId="{3B3EBAC0-144B-45B7-AB71-FDA15F0D727F}" type="pres">
      <dgm:prSet presAssocID="{2FDD3880-0D46-443C-804A-EB46CC3C9A79}" presName="node" presStyleLbl="node1" presStyleIdx="1" presStyleCnt="2" custScaleX="91671" custLinFactNeighborX="-62023">
        <dgm:presLayoutVars>
          <dgm:bulletEnabled val="1"/>
        </dgm:presLayoutVars>
      </dgm:prSet>
      <dgm:spPr/>
    </dgm:pt>
  </dgm:ptLst>
  <dgm:cxnLst>
    <dgm:cxn modelId="{194ED44E-C0F0-4817-BBFC-9B509FA1D595}" type="presOf" srcId="{2FDD3880-0D46-443C-804A-EB46CC3C9A79}" destId="{3B3EBAC0-144B-45B7-AB71-FDA15F0D727F}" srcOrd="0" destOrd="0" presId="urn:microsoft.com/office/officeart/2005/8/layout/process1"/>
    <dgm:cxn modelId="{90BD4486-C26E-46BB-82FB-57CACCC7DA1C}" type="presOf" srcId="{925728CB-F0BD-4A1A-9F55-A544D24BE862}" destId="{0EF19439-B881-480A-AB58-88A35E34B526}" srcOrd="0" destOrd="0" presId="urn:microsoft.com/office/officeart/2005/8/layout/process1"/>
    <dgm:cxn modelId="{7419D6A3-F79F-4119-8BF0-DFE24D44A9A6}" srcId="{925728CB-F0BD-4A1A-9F55-A544D24BE862}" destId="{2FDD3880-0D46-443C-804A-EB46CC3C9A79}" srcOrd="1" destOrd="0" parTransId="{9B098B71-F560-4586-B28B-84E5411E5C79}" sibTransId="{75AC9AC9-95A4-4F0E-8E0E-1598AB9DE14F}"/>
    <dgm:cxn modelId="{06EBEBC5-2F31-40AC-BB62-5BDE21DDFE8F}" srcId="{925728CB-F0BD-4A1A-9F55-A544D24BE862}" destId="{4CA8E773-C6E2-44C1-A5EC-0DD082950957}" srcOrd="0" destOrd="0" parTransId="{10DB599C-2264-4C52-91B5-58DF99F37404}" sibTransId="{5D2765E0-8C6B-4AF1-BC1F-22085095F27D}"/>
    <dgm:cxn modelId="{1BC9D9F3-F733-404E-9826-78A96AE85413}" type="presOf" srcId="{4CA8E773-C6E2-44C1-A5EC-0DD082950957}" destId="{D9FA1699-F86C-480A-A962-87CCBA8EF150}" srcOrd="0" destOrd="0" presId="urn:microsoft.com/office/officeart/2005/8/layout/process1"/>
    <dgm:cxn modelId="{72675EF8-8537-4DB4-9BB3-3E8DA65F9F88}" type="presOf" srcId="{5D2765E0-8C6B-4AF1-BC1F-22085095F27D}" destId="{79825613-72D4-4395-9127-6C1CBA9C6029}" srcOrd="1" destOrd="0" presId="urn:microsoft.com/office/officeart/2005/8/layout/process1"/>
    <dgm:cxn modelId="{070DFCFD-3F2B-4CD5-B734-3E430F3BC775}" type="presOf" srcId="{5D2765E0-8C6B-4AF1-BC1F-22085095F27D}" destId="{D13232BB-8702-43E2-9470-578ED742BDA1}" srcOrd="0" destOrd="0" presId="urn:microsoft.com/office/officeart/2005/8/layout/process1"/>
    <dgm:cxn modelId="{3A4F3D93-3266-4985-9353-52D2F8D839EA}" type="presParOf" srcId="{0EF19439-B881-480A-AB58-88A35E34B526}" destId="{D9FA1699-F86C-480A-A962-87CCBA8EF150}" srcOrd="0" destOrd="0" presId="urn:microsoft.com/office/officeart/2005/8/layout/process1"/>
    <dgm:cxn modelId="{5ED9AA76-50C1-4A17-9BFD-D330B2986B6B}" type="presParOf" srcId="{0EF19439-B881-480A-AB58-88A35E34B526}" destId="{D13232BB-8702-43E2-9470-578ED742BDA1}" srcOrd="1" destOrd="0" presId="urn:microsoft.com/office/officeart/2005/8/layout/process1"/>
    <dgm:cxn modelId="{9EB23B7F-6DF3-4461-9D0D-6CB74B75374C}" type="presParOf" srcId="{D13232BB-8702-43E2-9470-578ED742BDA1}" destId="{79825613-72D4-4395-9127-6C1CBA9C6029}" srcOrd="0" destOrd="0" presId="urn:microsoft.com/office/officeart/2005/8/layout/process1"/>
    <dgm:cxn modelId="{8CECAA16-1712-4EF0-A74C-3F122C7A3DD2}" type="presParOf" srcId="{0EF19439-B881-480A-AB58-88A35E34B526}" destId="{3B3EBAC0-144B-45B7-AB71-FDA15F0D727F}" srcOrd="2" destOrd="0" presId="urn:microsoft.com/office/officeart/2005/8/layout/process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FA1699-F86C-480A-A962-87CCBA8EF150}">
      <dsp:nvSpPr>
        <dsp:cNvPr id="0" name=""/>
        <dsp:cNvSpPr/>
      </dsp:nvSpPr>
      <dsp:spPr>
        <a:xfrm>
          <a:off x="5169" y="0"/>
          <a:ext cx="2325066" cy="81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marL="0" lvl="0" indent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500" b="1" u="none" kern="1200">
              <a:solidFill>
                <a:schemeClr val="bg1"/>
              </a:solidFill>
            </a:rPr>
            <a:t>TRADITIONAL APPROACH</a:t>
          </a:r>
          <a:br>
            <a:rPr lang="en-US" sz="1500" u="none" kern="1200">
              <a:solidFill>
                <a:schemeClr val="bg1"/>
              </a:solidFill>
            </a:rPr>
          </a:br>
          <a:r>
            <a:rPr lang="en-US" sz="1400" b="1" u="none" kern="1200">
              <a:solidFill>
                <a:schemeClr val="bg1"/>
              </a:solidFill>
            </a:rPr>
            <a:t>Freeway Expansion Focus </a:t>
          </a:r>
          <a:r>
            <a:rPr lang="en-US" sz="1400" b="1" kern="1200">
              <a:solidFill>
                <a:srgbClr val="FFFFFF"/>
              </a:solidFill>
              <a:latin typeface="Calibri" panose="020F0502020204030204"/>
              <a:ea typeface="+mn-ea"/>
              <a:cs typeface="+mn-cs"/>
            </a:rPr>
            <a:t>2000 – 2021</a:t>
          </a:r>
        </a:p>
      </dsp:txBody>
      <dsp:txXfrm>
        <a:off x="28912" y="23743"/>
        <a:ext cx="2277580" cy="763143"/>
      </dsp:txXfrm>
    </dsp:sp>
    <dsp:sp modelId="{D13232BB-8702-43E2-9470-578ED742BDA1}">
      <dsp:nvSpPr>
        <dsp:cNvPr id="0" name=""/>
        <dsp:cNvSpPr/>
      </dsp:nvSpPr>
      <dsp:spPr>
        <a:xfrm>
          <a:off x="2379392" y="159222"/>
          <a:ext cx="500128" cy="627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2600" kern="1200"/>
        </a:p>
      </dsp:txBody>
      <dsp:txXfrm>
        <a:off x="2379392" y="284622"/>
        <a:ext cx="350090" cy="376202"/>
      </dsp:txXfrm>
    </dsp:sp>
    <dsp:sp modelId="{3B3EBAC0-144B-45B7-AB71-FDA15F0D727F}">
      <dsp:nvSpPr>
        <dsp:cNvPr id="0" name=""/>
        <dsp:cNvSpPr/>
      </dsp:nvSpPr>
      <dsp:spPr>
        <a:xfrm>
          <a:off x="2937729" y="0"/>
          <a:ext cx="2317658" cy="81062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b="1" u="none" kern="1200">
              <a:solidFill>
                <a:srgbClr val="FFFF00"/>
              </a:solidFill>
            </a:rPr>
            <a:t>A NEW VISION</a:t>
          </a:r>
          <a:br>
            <a:rPr lang="en-US" sz="1500" b="1" u="none" kern="1200"/>
          </a:br>
          <a:r>
            <a:rPr lang="en-US" sz="1400" b="1" u="none" kern="1200">
              <a:solidFill>
                <a:srgbClr val="FFFF00"/>
              </a:solidFill>
            </a:rPr>
            <a:t>Community </a:t>
          </a:r>
          <a:r>
            <a:rPr lang="en-US" sz="1400" b="1" kern="1200">
              <a:solidFill>
                <a:srgbClr val="FFFF00"/>
              </a:solidFill>
            </a:rPr>
            <a:t>Investment Plan </a:t>
          </a:r>
          <a:r>
            <a:rPr lang="en-US" sz="1400" b="1" u="sng" kern="1200">
              <a:solidFill>
                <a:srgbClr val="FFFF00"/>
              </a:solidFill>
            </a:rPr>
            <a:t>2021 – today</a:t>
          </a:r>
          <a:endParaRPr lang="en-US" sz="1500" b="1" u="sng" kern="1200">
            <a:solidFill>
              <a:srgbClr val="FFFF00"/>
            </a:solidFill>
          </a:endParaRPr>
        </a:p>
      </dsp:txBody>
      <dsp:txXfrm>
        <a:off x="2961472" y="23743"/>
        <a:ext cx="2270172" cy="76314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rocess1">
  <dgm:title val=""/>
  <dgm:desc val=""/>
  <dgm:catLst>
    <dgm:cat type="process" pri="1000"/>
    <dgm:cat type="convert" pri="1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h" for="ch" ptType="node" op="equ"/>
      <dgm:constr type="primFontSz" for="ch" ptType="node" op="equ" val="65"/>
      <dgm:constr type="w" for="ch" ptType="sibTrans" refType="w" refFor="ch" refPtType="node" op="equ" fact="0.4"/>
      <dgm:constr type="h" for="ch" ptType="sibTrans" op="equ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h" val="NaN" fact="1.5" max="NaN"/>
          <dgm:rule type="primFontSz" val="5" fact="NaN" max="NaN"/>
          <dgm:rule type="h" val="INF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ectorText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BF69F7B-2F60-A1AC-FFE9-F59F213846F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B3A0876-D823-9BDA-199A-6B1F1B9FB2A8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en-US"/>
              <a:t>February 2024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F4BA694-1BC3-B562-9270-0AEBAFAC3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654659E-D7D0-036D-EE39-85AADFBB400E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D5D2A7-7B05-4FF3-9778-E1F638D7ADE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2680398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r>
              <a:rPr lang="en-US"/>
              <a:t>February 2024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6FBF09E-F128-44F4-99D4-6F03F23402FB}" type="slidenum"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552111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arellanoassociates.sharepoint.com/:p:/r/sites/Metro710TaskForce/_layouts/15/Doc.aspx?sourcedoc=%7BC1DB81A2-04C9-45F9-BB33-FA259DD5250F%7D&amp;file=710%20TF%20Vision%20%26%20Goals%20Public%20Meeting.pptx&amp;action=edit&amp;mobileredirect=true" TargetMode="External"/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Relationship Id="rId6" Type="http://schemas.openxmlformats.org/officeDocument/2006/relationships/hyperlink" Target="https://eb-ela-dev.azurewebsites.net/" TargetMode="External"/><Relationship Id="rId5" Type="http://schemas.openxmlformats.org/officeDocument/2006/relationships/hyperlink" Target="https://arellanoassociates.sharepoint.com/:p:/r/sites/Metro710TaskForce/_layouts/15/Doc.aspx?sourcedoc=%7B41006890-5D61-4EAD-BAC3-4FAA44B8C5C1%7D&amp;file=710%20PPT%20Listening%20Session%20%231.pptx&amp;action=edit&amp;mobileredirect=true" TargetMode="External"/><Relationship Id="rId4" Type="http://schemas.openxmlformats.org/officeDocument/2006/relationships/hyperlink" Target="https://arellanoassociates.sharepoint.com/:p:/r/sites/Metro710TaskForce/_layouts/15/Doc.aspx?sourcedoc=%7B590C6F57-F0E5-4D36-91D1-9CAC491BD689%7D&amp;file=Task%20Force%20Meeting%20%2311%20Presentation%20Final.pptx&amp;action=edit&amp;mobileredirect=true" TargetMode="Externa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4708" indent="-174708">
              <a:buFont typeface="Arial"/>
              <a:buChar char="•"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EA5949-5099-8CEA-D7AE-DFDDE85C02A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February 2024</a:t>
            </a:r>
          </a:p>
        </p:txBody>
      </p:sp>
    </p:spTree>
    <p:extLst>
      <p:ext uri="{BB962C8B-B14F-4D97-AF65-F5344CB8AC3E}">
        <p14:creationId xmlns:p14="http://schemas.microsoft.com/office/powerpoint/2010/main" val="221314968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529">
              <a:defRPr/>
            </a:pPr>
            <a:r>
              <a:rPr lang="en-US">
                <a:ea typeface="Calibri Light"/>
                <a:cs typeface="Calibri Light"/>
                <a:hlinkClick r:id="rId3"/>
              </a:rPr>
              <a:t>Roundtable #2 (Vision and Goals)</a:t>
            </a:r>
            <a:br>
              <a:rPr lang="en-US">
                <a:ea typeface="Calibri Light"/>
                <a:cs typeface="Calibri Light"/>
              </a:rPr>
            </a:br>
            <a:br>
              <a:rPr lang="en-US">
                <a:ea typeface="Calibri Light"/>
                <a:cs typeface="Calibri Light"/>
              </a:rPr>
            </a:br>
            <a:r>
              <a:rPr lang="en-US">
                <a:cs typeface="Calibri Light"/>
                <a:hlinkClick r:id="rId4"/>
              </a:rPr>
              <a:t>TF Meeting #11</a:t>
            </a:r>
            <a:br>
              <a:rPr lang="en-US">
                <a:ea typeface="Calibri Light"/>
                <a:cs typeface="Calibri Light"/>
              </a:rPr>
            </a:br>
            <a:br>
              <a:rPr lang="en-US">
                <a:ea typeface="Calibri Light"/>
                <a:cs typeface="Calibri Light"/>
              </a:rPr>
            </a:br>
            <a:r>
              <a:rPr lang="en-US">
                <a:ea typeface="Calibri Light"/>
                <a:cs typeface="Calibri Light"/>
                <a:hlinkClick r:id="rId5"/>
              </a:rPr>
              <a:t>Listening Session #1</a:t>
            </a:r>
            <a:br>
              <a:rPr lang="en-US">
                <a:ea typeface="Calibri Light"/>
                <a:cs typeface="Calibri Light"/>
              </a:rPr>
            </a:br>
            <a:br>
              <a:rPr lang="en-US">
                <a:ea typeface="Calibri Light"/>
                <a:cs typeface="Calibri Light"/>
              </a:rPr>
            </a:br>
            <a:r>
              <a:rPr lang="en-US">
                <a:ea typeface="Calibri Light"/>
                <a:cs typeface="Calibri Light"/>
                <a:hlinkClick r:id="rId6"/>
              </a:rPr>
              <a:t>Dashboard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13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344A75-D134-2A51-A982-212541E0CA0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February 2024</a:t>
            </a:r>
          </a:p>
        </p:txBody>
      </p:sp>
    </p:spTree>
    <p:extLst>
      <p:ext uri="{BB962C8B-B14F-4D97-AF65-F5344CB8AC3E}">
        <p14:creationId xmlns:p14="http://schemas.microsoft.com/office/powerpoint/2010/main" val="35485079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637">
              <a:defRPr/>
            </a:pPr>
            <a:endParaRPr lang="en-US"/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750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750">
                <a:defRPr/>
              </a:pPr>
              <a:t>2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36BBE8C-9DEA-C431-1A9B-51289E05EBF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February 2024</a:t>
            </a:r>
          </a:p>
        </p:txBody>
      </p:sp>
    </p:spTree>
    <p:extLst>
      <p:ext uri="{BB962C8B-B14F-4D97-AF65-F5344CB8AC3E}">
        <p14:creationId xmlns:p14="http://schemas.microsoft.com/office/powerpoint/2010/main" val="18625798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5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A6558A-A426-5F88-EA77-8E5A86003631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February 2024</a:t>
            </a:r>
          </a:p>
        </p:txBody>
      </p:sp>
    </p:spTree>
    <p:extLst>
      <p:ext uri="{BB962C8B-B14F-4D97-AF65-F5344CB8AC3E}">
        <p14:creationId xmlns:p14="http://schemas.microsoft.com/office/powerpoint/2010/main" val="121459266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66387">
              <a:defRPr/>
            </a:pPr>
            <a:r>
              <a:rPr lang="en-US" i="0">
                <a:cs typeface="Calibri"/>
              </a:rPr>
              <a:t>Michael Supported by KeAndra and Ernesto</a:t>
            </a:r>
          </a:p>
          <a:p>
            <a:endParaRPr lang="en-US">
              <a:cs typeface="Calibri" panose="020F0502020204030204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83123">
              <a:defRPr/>
            </a:pPr>
            <a:fld id="{1CA99CD2-19A0-6F48-895C-C7AB61D791DF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83123">
                <a:defRPr/>
              </a:pPr>
              <a:t>6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720125-05A4-D0F2-9CFD-6ED330A5664C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February 2024</a:t>
            </a:r>
          </a:p>
        </p:txBody>
      </p:sp>
    </p:spTree>
    <p:extLst>
      <p:ext uri="{BB962C8B-B14F-4D97-AF65-F5344CB8AC3E}">
        <p14:creationId xmlns:p14="http://schemas.microsoft.com/office/powerpoint/2010/main" val="37480755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defTabSz="465887">
              <a:defRPr/>
            </a:pPr>
            <a:fld id="{5A226AB8-ACBE-42E6-92F5-667EDDCD9652}" type="slidenum">
              <a:rPr lang="en-US">
                <a:solidFill>
                  <a:prstClr val="black"/>
                </a:solidFill>
                <a:latin typeface="Calibri" panose="020F0502020204030204"/>
              </a:rPr>
              <a:pPr defTabSz="465887">
                <a:defRPr/>
              </a:pPr>
              <a:t>8</a:t>
            </a:fld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6EA3D7-02CF-1ADA-981C-87488B6FC07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February 2024</a:t>
            </a:r>
          </a:p>
        </p:txBody>
      </p:sp>
    </p:spTree>
    <p:extLst>
      <p:ext uri="{BB962C8B-B14F-4D97-AF65-F5344CB8AC3E}">
        <p14:creationId xmlns:p14="http://schemas.microsoft.com/office/powerpoint/2010/main" val="29181311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6FBF09E-F128-44F4-99D4-6F03F23402FB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FC41ED3-385B-B0A5-EFA7-760AC499C76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February 2024</a:t>
            </a:r>
          </a:p>
        </p:txBody>
      </p:sp>
    </p:spTree>
    <p:extLst>
      <p:ext uri="{BB962C8B-B14F-4D97-AF65-F5344CB8AC3E}">
        <p14:creationId xmlns:p14="http://schemas.microsoft.com/office/powerpoint/2010/main" val="5661386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defRPr/>
            </a:pPr>
            <a:endParaRPr lang="en-US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10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7B7A201-E4EB-4BC4-179B-3F184E617F37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February 2024</a:t>
            </a:r>
          </a:p>
        </p:txBody>
      </p:sp>
    </p:spTree>
    <p:extLst>
      <p:ext uri="{BB962C8B-B14F-4D97-AF65-F5344CB8AC3E}">
        <p14:creationId xmlns:p14="http://schemas.microsoft.com/office/powerpoint/2010/main" val="186235587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Amber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11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F466E29-B08F-435A-C3E8-DE66206EF0DD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February 2024</a:t>
            </a:r>
          </a:p>
        </p:txBody>
      </p:sp>
    </p:spTree>
    <p:extLst>
      <p:ext uri="{BB962C8B-B14F-4D97-AF65-F5344CB8AC3E}">
        <p14:creationId xmlns:p14="http://schemas.microsoft.com/office/powerpoint/2010/main" val="366163671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CA99CD2-19A0-6F48-895C-C7AB61D791DF}" type="slidenum">
              <a:rPr lang="en-US" smtClean="0"/>
              <a:t>12</a:t>
            </a:fld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BDD2982-45F4-E192-0F33-C8788CA14D42}"/>
              </a:ext>
            </a:extLst>
          </p:cNvPr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r>
              <a:rPr lang="en-US"/>
              <a:t>February 2024</a:t>
            </a:r>
          </a:p>
        </p:txBody>
      </p:sp>
    </p:spTree>
    <p:extLst>
      <p:ext uri="{BB962C8B-B14F-4D97-AF65-F5344CB8AC3E}">
        <p14:creationId xmlns:p14="http://schemas.microsoft.com/office/powerpoint/2010/main" val="113325553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54011158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13407525"/>
      </p:ext>
    </p:extLst>
  </p:cSld>
  <p:clrMapOvr>
    <a:masterClrMapping/>
  </p:clrMapOvr>
  <p:hf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72589357"/>
      </p:ext>
    </p:extLst>
  </p:cSld>
  <p:clrMapOvr>
    <a:masterClrMapping/>
  </p:clrMapOvr>
  <p:hf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6556701"/>
      </p:ext>
    </p:extLst>
  </p:cSld>
  <p:clrMapOvr>
    <a:masterClrMapping/>
  </p:clrMapOvr>
  <p:hf hdr="0" ftr="0" dt="0"/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2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276350"/>
            <a:ext cx="5181600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8323617"/>
      </p:ext>
    </p:extLst>
  </p:cSld>
  <p:clrMapOvr>
    <a:masterClrMapping/>
  </p:clrMapOvr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172200" y="1276350"/>
            <a:ext cx="56651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2440F1F0-C92E-DF47-982F-FA19EA74AD4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81000" y="1276350"/>
            <a:ext cx="5286375" cy="46755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915013370"/>
      </p:ext>
    </p:extLst>
  </p:cSld>
  <p:clrMapOvr>
    <a:masterClrMapping/>
  </p:clrMapOvr>
  <p:hf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5">
            <a:extLst>
              <a:ext uri="{FF2B5EF4-FFF2-40B4-BE49-F238E27FC236}">
                <a16:creationId xmlns:a16="http://schemas.microsoft.com/office/drawing/2014/main" id="{A19626C0-1BAA-2D48-9E24-CE93F062A421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81000" y="1276350"/>
            <a:ext cx="11456324" cy="4675563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9163454"/>
      </p:ext>
    </p:extLst>
  </p:cSld>
  <p:clrMapOvr>
    <a:masterClrMapping/>
  </p:clrMapOvr>
  <p:hf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095866"/>
      </p:ext>
    </p:extLst>
  </p:cSld>
  <p:clrMapOvr>
    <a:masterClrMapping/>
  </p:clrMapOvr>
  <p:hf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73633-A561-C74C-A8CB-2205D61DE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8BF80FE-2F01-4E4A-A7EE-1811D0A9D7A7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36648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573179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180CE-3B34-FBBF-9F0C-55E69CBB11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BBC2B53-B86F-83DB-C78B-3B3174E3F17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2824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 l="-12000" r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05753706"/>
      </p:ext>
    </p:extLst>
  </p:cSld>
  <p:clrMapOvr>
    <a:masterClrMapping/>
  </p:clrMapOvr>
  <p:hf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1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5511536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5544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85838962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3834147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BAD7C7-23C3-4126-69B4-84212B8578B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4C3CB29-7C06-8F91-ECD1-746036908F1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2ADCD6-BF98-DCA6-535B-7E653DBA64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F6E550B-1121-4BAC-865D-CA600F8C247D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02135B-DC45-00D6-0BD6-967F26FD01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83B54C-79C1-C363-4939-337CF7C559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F4C266-4A2F-425C-9736-3E7B37BE0D4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268436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2039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Custom Layou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64841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E03595-5B30-4665-9899-3B78388FB8B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E140947-F6EC-4BE1-9412-24B32A75EE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A82DD9-B0AF-4D1A-BD13-3C13026C3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F8D39DE-AD13-456F-B9F8-789475308993}" type="datetime1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9FEC2E-BC54-417E-B5CF-B16F832ED5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4B5A3-47E3-4174-BE74-7D4E1FCA8C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87FA-4D4A-40A3-B811-E150402FB86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161749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ShadowLon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4086907"/>
            <a:ext cx="10437812" cy="321164"/>
          </a:xfrm>
          <a:prstGeom prst="rect">
            <a:avLst/>
          </a:prstGeom>
        </p:spPr>
      </p:pic>
      <p:pic>
        <p:nvPicPr>
          <p:cNvPr id="8" name="Picture 7" descr="HD-ShadowShor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5824" y="4087901"/>
            <a:ext cx="1602997" cy="144270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 bwMode="ltGray">
          <a:xfrm>
            <a:off x="-2" y="2726267"/>
            <a:ext cx="10437812" cy="1368198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0" name="Rectangle 9"/>
          <p:cNvSpPr/>
          <p:nvPr/>
        </p:nvSpPr>
        <p:spPr>
          <a:xfrm>
            <a:off x="10585825" y="2726267"/>
            <a:ext cx="1602997" cy="136819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0322" y="2869895"/>
            <a:ext cx="9613860" cy="1090788"/>
          </a:xfrm>
        </p:spPr>
        <p:txBody>
          <a:bodyPr anchor="ctr">
            <a:normAutofit/>
          </a:bodyPr>
          <a:lstStyle>
            <a:lvl1pPr algn="r">
              <a:defRPr sz="36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0322" y="4232171"/>
            <a:ext cx="9613860" cy="1704017"/>
          </a:xfrm>
        </p:spPr>
        <p:txBody>
          <a:bodyPr>
            <a:normAutofit/>
          </a:bodyPr>
          <a:lstStyle>
            <a:lvl1pPr marL="0" indent="0" algn="r">
              <a:buNone/>
              <a:defRPr sz="20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34145" y="6612466"/>
            <a:ext cx="2743200" cy="229316"/>
          </a:xfrm>
        </p:spPr>
        <p:txBody>
          <a:bodyPr/>
          <a:lstStyle/>
          <a:p>
            <a:fld id="{DD939AA0-1A18-4FA4-94B9-E3383ED86060}" type="datetime1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585824" y="2726267"/>
            <a:ext cx="1602996" cy="1360640"/>
          </a:xfrm>
        </p:spPr>
        <p:txBody>
          <a:bodyPr/>
          <a:lstStyle>
            <a:lvl1pPr>
              <a:defRPr sz="2400"/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219204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214655" y="16217"/>
            <a:ext cx="9613860" cy="1080938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214656" y="4602303"/>
            <a:ext cx="377367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214656" y="1545167"/>
            <a:ext cx="3773672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214656" y="5178565"/>
            <a:ext cx="3773672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161158" y="4602303"/>
            <a:ext cx="379042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161157" y="1545167"/>
            <a:ext cx="3790421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159187" y="5178564"/>
            <a:ext cx="379544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8130915" y="4602303"/>
            <a:ext cx="379074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4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30914" y="1545167"/>
            <a:ext cx="3790748" cy="2730500"/>
          </a:xfrm>
          <a:prstGeom prst="roundRect">
            <a:avLst>
              <a:gd name="adj" fmla="val 0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8130170" y="5178562"/>
            <a:ext cx="3795770" cy="106242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F574C-05DC-4E9A-8769-94F79B7CFF12}" type="datetime1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61400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7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0322" y="182034"/>
            <a:ext cx="7913345" cy="3621564"/>
          </a:xfrm>
        </p:spPr>
        <p:txBody>
          <a:bodyPr anchor="t">
            <a:noAutofit/>
          </a:bodyPr>
          <a:lstStyle>
            <a:lvl1pPr algn="l">
              <a:defRPr sz="4400"/>
            </a:lvl1pPr>
          </a:lstStyle>
          <a:p>
            <a:r>
              <a:rPr lang="en-US"/>
              <a:t>Click to edit Master</a:t>
            </a:r>
            <a:br>
              <a:rPr lang="en-US"/>
            </a:br>
            <a:r>
              <a:rPr lang="en-US"/>
              <a:t>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0322" y="4014909"/>
            <a:ext cx="3523378" cy="1235729"/>
          </a:xfrm>
        </p:spPr>
        <p:txBody>
          <a:bodyPr>
            <a:normAutofit/>
          </a:bodyPr>
          <a:lstStyle>
            <a:lvl1pPr marL="0" indent="0" algn="l">
              <a:buNone/>
              <a:defRPr sz="20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135A1C-B19C-42B6-8226-7E7C5241E8E9}" type="datetime1">
              <a:rPr lang="en-US" smtClean="0"/>
              <a:t>3/13/2024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680322" y="6612467"/>
            <a:ext cx="3921312" cy="229316"/>
          </a:xfrm>
        </p:spPr>
        <p:txBody>
          <a:bodyPr/>
          <a:lstStyle/>
          <a:p>
            <a:r>
              <a:rPr lang="en-US"/>
              <a:t>I-710 Integrated Corridor Management Project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455400" y="6553334"/>
            <a:ext cx="368834" cy="347579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A picture containing drawing&#10;&#10;Description automatically generated">
            <a:extLst>
              <a:ext uri="{FF2B5EF4-FFF2-40B4-BE49-F238E27FC236}">
                <a16:creationId xmlns:a16="http://schemas.microsoft.com/office/drawing/2014/main" id="{B44E2A63-3FA5-44FA-9B40-20E47EFE89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80322" y="6348874"/>
            <a:ext cx="1359789" cy="281931"/>
          </a:xfrm>
          <a:prstGeom prst="rect">
            <a:avLst/>
          </a:prstGeom>
        </p:spPr>
      </p:pic>
      <p:pic>
        <p:nvPicPr>
          <p:cNvPr id="12" name="Picture 11" descr="A picture containing drawing&#10;&#10;Description automatically generated">
            <a:extLst>
              <a:ext uri="{FF2B5EF4-FFF2-40B4-BE49-F238E27FC236}">
                <a16:creationId xmlns:a16="http://schemas.microsoft.com/office/drawing/2014/main" id="{83E9C8E0-A0CA-4CA1-A64B-DB3B8B3EBD9E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80322" y="5484633"/>
            <a:ext cx="1359788" cy="611906"/>
          </a:xfrm>
          <a:prstGeom prst="rect">
            <a:avLst/>
          </a:prstGeom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3E1D273A-D4E4-42B2-A264-3BA7F7CEC7A6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2325504" y="6398868"/>
            <a:ext cx="736431" cy="181942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BE648D5C-8D35-4D5A-905F-85C99135910B}"/>
              </a:ext>
            </a:extLst>
          </p:cNvPr>
          <p:cNvPicPr>
            <a:picLocks noChangeAspect="1"/>
          </p:cNvPicPr>
          <p:nvPr userDrawn="1"/>
        </p:nvPicPr>
        <p:blipFill>
          <a:blip r:embed="rId6"/>
          <a:stretch>
            <a:fillRect/>
          </a:stretch>
        </p:blipFill>
        <p:spPr>
          <a:xfrm>
            <a:off x="3347327" y="6331583"/>
            <a:ext cx="548478" cy="316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66702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877454" y="737558"/>
            <a:ext cx="10437091" cy="5382883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9500136"/>
      </p:ext>
    </p:extLst>
  </p:cSld>
  <p:clrMapOvr>
    <a:masterClrMapping/>
  </p:clrMapOvr>
  <p:hf hdr="0" ftr="0" dt="0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49568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120465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33798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58E1C23-7902-4F88-828B-FA10FC172A7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3236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wo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Text Placeholder 2">
            <a:extLst>
              <a:ext uri="{FF2B5EF4-FFF2-40B4-BE49-F238E27FC236}">
                <a16:creationId xmlns:a16="http://schemas.microsoft.com/office/drawing/2014/main" id="{6920B54F-5837-DA42-9506-C1938EE733A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ext Placeholder 2">
            <a:extLst>
              <a:ext uri="{FF2B5EF4-FFF2-40B4-BE49-F238E27FC236}">
                <a16:creationId xmlns:a16="http://schemas.microsoft.com/office/drawing/2014/main" id="{FB6EDB04-6623-A847-B770-F58382DCAEDA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248400" y="1184223"/>
            <a:ext cx="56388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3020072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182457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p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11277600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08242781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6256868" y="1184223"/>
            <a:ext cx="5477933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738C3ACF-CE32-2646-B8B8-2FC456D79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84223"/>
            <a:ext cx="5338997" cy="475188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7516474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2FEFC8-C833-804A-AA56-A1358509FC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2198556A-FFCC-6245-8AFA-1890B101147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44C1CB91-255E-AA4E-99ED-09111ECAD59E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457200" y="1184223"/>
            <a:ext cx="11277600" cy="4781602"/>
          </a:xfrm>
          <a:solidFill>
            <a:schemeClr val="bg1">
              <a:lumMod val="85000"/>
            </a:schemeClr>
          </a:solid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635970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8_Title slide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" name="Google Shape;58;p14" descr="https://lh5.googleusercontent.com/NEID6bkXzcYVEwNoa0iaL7g9y3bQMiRpI8mPI3Co3NwxQtteLetHC3xvC5a8SRf3_2i0SOkglpiDhh7Cbpe-NZBw_rA2GOpRV8NB53XWSRYMQaNmxHJxMT9yogPLkZXBkzmQR-p8j9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1"/>
            <a:ext cx="12192000" cy="6286367"/>
          </a:xfrm>
          <a:prstGeom prst="rect">
            <a:avLst/>
          </a:prstGeom>
          <a:noFill/>
          <a:ln>
            <a:noFill/>
          </a:ln>
        </p:spPr>
      </p:pic>
      <p:sp>
        <p:nvSpPr>
          <p:cNvPr id="59" name="Google Shape;59;p14"/>
          <p:cNvSpPr txBox="1">
            <a:spLocks noGrp="1"/>
          </p:cNvSpPr>
          <p:nvPr>
            <p:ph type="ctrTitle"/>
          </p:nvPr>
        </p:nvSpPr>
        <p:spPr>
          <a:xfrm>
            <a:off x="415611" y="2445933"/>
            <a:ext cx="11360800" cy="27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Roboto Black"/>
              <a:buNone/>
              <a:defRPr sz="4267">
                <a:solidFill>
                  <a:schemeClr val="lt1"/>
                </a:solidFill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1"/>
          </p:nvPr>
        </p:nvSpPr>
        <p:spPr>
          <a:xfrm>
            <a:off x="415600" y="5229567"/>
            <a:ext cx="11360800" cy="105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600"/>
              <a:buFont typeface="Roboto Medium"/>
              <a:buNone/>
              <a:defRPr sz="2133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sldNum" idx="12"/>
          </p:nvPr>
        </p:nvSpPr>
        <p:spPr>
          <a:xfrm>
            <a:off x="5730211" y="6333189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7190284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9E90B965-DECD-4C98-A857-C5D1E28C79A6}"/>
              </a:ext>
            </a:extLst>
          </p:cNvPr>
          <p:cNvSpPr/>
          <p:nvPr userDrawn="1"/>
        </p:nvSpPr>
        <p:spPr>
          <a:xfrm>
            <a:off x="1250830" y="737559"/>
            <a:ext cx="9721970" cy="5190316"/>
          </a:xfrm>
          <a:prstGeom prst="rect">
            <a:avLst/>
          </a:prstGeom>
          <a:solidFill>
            <a:srgbClr val="00B4BD"/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26647"/>
      </p:ext>
    </p:extLst>
  </p:cSld>
  <p:clrMapOvr>
    <a:masterClrMapping/>
  </p:clrMapOvr>
  <p:hf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5"/>
          <p:cNvSpPr txBox="1">
            <a:spLocks noGrp="1"/>
          </p:cNvSpPr>
          <p:nvPr>
            <p:ph type="body" idx="1"/>
          </p:nvPr>
        </p:nvSpPr>
        <p:spPr>
          <a:xfrm>
            <a:off x="352933" y="1828900"/>
            <a:ext cx="11360800" cy="39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1pPr>
            <a:lvl2pPr marL="1219170" lvl="1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2pPr>
            <a:lvl3pPr marL="1828754" lvl="2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3pPr>
            <a:lvl4pPr marL="2438339" lvl="3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4pPr>
            <a:lvl5pPr marL="3047924" lvl="4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5pPr>
            <a:lvl6pPr marL="3657509" lvl="5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6pPr>
            <a:lvl7pPr marL="4267093" lvl="6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●"/>
              <a:defRPr>
                <a:latin typeface="Roboto"/>
                <a:ea typeface="Roboto"/>
                <a:cs typeface="Roboto"/>
                <a:sym typeface="Roboto"/>
              </a:defRPr>
            </a:lvl7pPr>
            <a:lvl8pPr marL="4876678" lvl="7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○"/>
              <a:defRPr>
                <a:latin typeface="Roboto"/>
                <a:ea typeface="Roboto"/>
                <a:cs typeface="Roboto"/>
                <a:sym typeface="Roboto"/>
              </a:defRPr>
            </a:lvl8pPr>
            <a:lvl9pPr marL="5486263" lvl="8" indent="-423323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Font typeface="Roboto"/>
              <a:buChar char="■"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64" name="Google Shape;64;p15"/>
          <p:cNvSpPr txBox="1">
            <a:spLocks noGrp="1"/>
          </p:cNvSpPr>
          <p:nvPr>
            <p:ph type="sldNum" idx="12"/>
          </p:nvPr>
        </p:nvSpPr>
        <p:spPr>
          <a:xfrm>
            <a:off x="5667544" y="6309756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marL="0" marR="0" lvl="1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marL="0" marR="0" lvl="2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marL="0" marR="0" lvl="3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marL="0" marR="0" lvl="4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marL="0" marR="0" lvl="5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marL="0" marR="0" lvl="6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marL="0" marR="0" lvl="7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marL="0" marR="0" lvl="8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333" b="0" i="0" u="none" strike="noStrike" cap="none">
                <a:solidFill>
                  <a:schemeClr val="lt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  <p:sp>
        <p:nvSpPr>
          <p:cNvPr id="65" name="Google Shape;65;p15"/>
          <p:cNvSpPr txBox="1">
            <a:spLocks noGrp="1"/>
          </p:cNvSpPr>
          <p:nvPr>
            <p:ph type="title"/>
          </p:nvPr>
        </p:nvSpPr>
        <p:spPr>
          <a:xfrm>
            <a:off x="591000" y="365765"/>
            <a:ext cx="11360800" cy="6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Roboto Black"/>
              <a:buNone/>
              <a:defRPr sz="3200">
                <a:latin typeface="Roboto Black"/>
                <a:ea typeface="Roboto Black"/>
                <a:cs typeface="Roboto Black"/>
                <a:sym typeface="Roboto Black"/>
              </a:defRPr>
            </a:lvl9pPr>
          </a:lstStyle>
          <a:p>
            <a:endParaRPr/>
          </a:p>
        </p:txBody>
      </p:sp>
      <p:sp>
        <p:nvSpPr>
          <p:cNvPr id="66" name="Google Shape;66;p15"/>
          <p:cNvSpPr txBox="1">
            <a:spLocks noGrp="1"/>
          </p:cNvSpPr>
          <p:nvPr>
            <p:ph type="subTitle" idx="2"/>
          </p:nvPr>
        </p:nvSpPr>
        <p:spPr>
          <a:xfrm>
            <a:off x="591000" y="1056200"/>
            <a:ext cx="11360800" cy="36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0" rIns="91425" bIns="0" anchor="t" anchorCtr="0">
            <a:norm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 sz="1867"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Roboto Medium"/>
              <a:buNone/>
              <a:defRPr>
                <a:solidFill>
                  <a:schemeClr val="dk1"/>
                </a:solidFill>
                <a:latin typeface="Roboto Medium"/>
                <a:ea typeface="Roboto Medium"/>
                <a:cs typeface="Roboto Medium"/>
                <a:sym typeface="Roboto Medium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092262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76_3-Content">
  <p:cSld name="76_3-Content"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41"/>
          <p:cNvSpPr>
            <a:spLocks noGrp="1"/>
          </p:cNvSpPr>
          <p:nvPr>
            <p:ph type="pic" idx="2"/>
          </p:nvPr>
        </p:nvSpPr>
        <p:spPr>
          <a:xfrm>
            <a:off x="1" y="0"/>
            <a:ext cx="6783600" cy="6858000"/>
          </a:xfrm>
          <a:prstGeom prst="rect">
            <a:avLst/>
          </a:prstGeom>
          <a:solidFill>
            <a:srgbClr val="BFBFBF"/>
          </a:solidFill>
          <a:ln>
            <a:noFill/>
          </a:ln>
        </p:spPr>
      </p:sp>
    </p:spTree>
    <p:extLst>
      <p:ext uri="{BB962C8B-B14F-4D97-AF65-F5344CB8AC3E}">
        <p14:creationId xmlns:p14="http://schemas.microsoft.com/office/powerpoint/2010/main" val="12352162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516">
          <p15:clr>
            <a:srgbClr val="FBAE40"/>
          </p15:clr>
        </p15:guide>
        <p15:guide id="2" orient="horz" pos="1032">
          <p15:clr>
            <a:srgbClr val="FBAE40"/>
          </p15:clr>
        </p15:guide>
        <p15:guide id="3" pos="3372">
          <p15:clr>
            <a:srgbClr val="FBAE40"/>
          </p15:clr>
        </p15:guide>
      </p15:sldGuideLst>
    </p:ext>
  </p:extLs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1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Placeholder 1">
            <a:extLst>
              <a:ext uri="{FF2B5EF4-FFF2-40B4-BE49-F238E27FC236}">
                <a16:creationId xmlns:a16="http://schemas.microsoft.com/office/drawing/2014/main" id="{9D4ED178-00F4-BF43-B90C-B55A681B8D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46611"/>
            <a:ext cx="10375701" cy="68560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982673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pos="216">
          <p15:clr>
            <a:srgbClr val="FBAE40"/>
          </p15:clr>
        </p15:guide>
        <p15:guide id="2" orient="horz" pos="3720">
          <p15:clr>
            <a:srgbClr val="FBAE40"/>
          </p15:clr>
        </p15:guide>
        <p15:guide id="4" pos="5544">
          <p15:clr>
            <a:srgbClr val="FBAE40"/>
          </p15:clr>
        </p15:guide>
        <p15:guide id="5" orient="horz" pos="840">
          <p15:clr>
            <a:srgbClr val="FBAE40"/>
          </p15:clr>
        </p15:guide>
        <p15:guide id="6" orient="horz" pos="4104">
          <p15:clr>
            <a:srgbClr val="FBAE40"/>
          </p15:clr>
        </p15:guide>
      </p15:sldGuideLst>
    </p:ext>
  </p:extLs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04B42D-2E4D-47A9-9B97-1EB9F99C55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C3A8687-63C0-48AD-B026-516E43B743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9DD278-BE48-4A35-8C36-F224F1ADD2F0}" type="datetimeFigureOut">
              <a:rPr lang="en-US" smtClean="0"/>
              <a:t>3/13/2024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CEDC164-1E52-4B60-9F5C-2C2A30912E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DAD77D-D800-4311-98C1-8B33436DE6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B4B58C-1FEA-470D-B913-136B639152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03887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DC1E109A-BBBE-498A-AC65-464AAF5710C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1526874" y="1329829"/>
            <a:ext cx="2043713" cy="640698"/>
          </a:xfrm>
          <a:prstGeom prst="rect">
            <a:avLst/>
          </a:prstGeom>
          <a:ln w="28575">
            <a:solidFill>
              <a:schemeClr val="accent2"/>
            </a:solidFill>
          </a:ln>
        </p:spPr>
        <p:txBody>
          <a:bodyPr anchor="ctr"/>
          <a:lstStyle>
            <a:lvl1pPr algn="ctr">
              <a:lnSpc>
                <a:spcPct val="100000"/>
              </a:lnSpc>
              <a:defRPr sz="2400" cap="all" spc="100" baseline="0">
                <a:solidFill>
                  <a:schemeClr val="accent2"/>
                </a:solidFill>
              </a:defRPr>
            </a:lvl1pPr>
          </a:lstStyle>
          <a:p>
            <a:r>
              <a:rPr lang="en-US"/>
              <a:t>title</a:t>
            </a:r>
          </a:p>
        </p:txBody>
      </p:sp>
      <p:sp>
        <p:nvSpPr>
          <p:cNvPr id="10" name="Text Placeholder 10">
            <a:extLst>
              <a:ext uri="{FF2B5EF4-FFF2-40B4-BE49-F238E27FC236}">
                <a16:creationId xmlns:a16="http://schemas.microsoft.com/office/drawing/2014/main" id="{7408009F-7441-4960-8688-598E5537784A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4412513" y="808353"/>
            <a:ext cx="6341212" cy="1682433"/>
          </a:xfrm>
          <a:prstGeom prst="rect">
            <a:avLst/>
          </a:prstGeom>
        </p:spPr>
        <p:txBody>
          <a:bodyPr anchor="t"/>
          <a:lstStyle>
            <a:lvl1pPr marL="0" indent="0" algn="l">
              <a:lnSpc>
                <a:spcPct val="125000"/>
              </a:lnSpc>
              <a:spcBef>
                <a:spcPts val="0"/>
              </a:spcBef>
              <a:buNone/>
              <a:defRPr sz="1600" cap="none" spc="100" baseline="0">
                <a:solidFill>
                  <a:schemeClr val="tx1"/>
                </a:solidFill>
                <a:latin typeface="+mn-lt"/>
              </a:defRPr>
            </a:lvl1pPr>
          </a:lstStyle>
          <a:p>
            <a:pPr lvl="0"/>
            <a:r>
              <a:rPr lang="en-US"/>
              <a:t>Click to add text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id="{0721A019-F5C2-4A15-A6AE-C03209D1D7DB}"/>
              </a:ext>
            </a:extLst>
          </p:cNvPr>
          <p:cNvSpPr>
            <a:spLocks noGrp="1"/>
          </p:cNvSpPr>
          <p:nvPr>
            <p:ph type="pic" sz="quarter" idx="10" hasCustomPrompt="1"/>
          </p:nvPr>
        </p:nvSpPr>
        <p:spPr>
          <a:xfrm>
            <a:off x="0" y="3234519"/>
            <a:ext cx="12192000" cy="3623481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/>
            </a:lvl1pPr>
          </a:lstStyle>
          <a:p>
            <a:r>
              <a:rPr lang="en-US"/>
              <a:t>Click to add photo</a:t>
            </a: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CFE1DF53-32D0-456E-8221-7FCD23325DB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/>
              <a:t>20XX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C108F1B-58C5-43B6-8251-B1392CA9A80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 i="0" cap="all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defRPr>
            </a:lvl1pPr>
          </a:lstStyle>
          <a:p>
            <a:r>
              <a:rPr lang="en-US"/>
              <a:t>Pitch deck</a:t>
            </a: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530B1E0-03D4-4E5B-A2A7-903B17B306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spc="10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fld id="{EA87306C-81BA-4795-A5CA-9392456A8C1E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337138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8017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893069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729647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AB1E7F-16EC-4731-AC83-D37B2CA9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8F4D7113-5FF4-404A-9525-9C61AE343AC2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1948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Welcom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1100736"/>
      </p:ext>
    </p:extLst>
  </p:cSld>
  <p:clrMapOvr>
    <a:masterClrMapping/>
  </p:clrMapOvr>
  <p:hf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83510147"/>
      </p:ext>
    </p:extLst>
  </p:cSld>
  <p:clrMapOvr>
    <a:masterClrMapping/>
  </p:clrMapOvr>
  <p:hf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67331842"/>
      </p:ext>
    </p:extLst>
  </p:cSld>
  <p:clrMapOvr>
    <a:masterClrMapping/>
  </p:clrMapOvr>
  <p:hf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7032516"/>
      </p:ext>
    </p:extLst>
  </p:cSld>
  <p:clrMapOvr>
    <a:masterClrMapping/>
  </p:clrMapOvr>
  <p:hf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Welc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6980965"/>
      </p:ext>
    </p:extLst>
  </p:cSld>
  <p:clrMapOvr>
    <a:masterClrMapping/>
  </p:clrMapOvr>
  <p:hf hdr="0" ftr="0" dt="0"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81000" y="285749"/>
            <a:ext cx="9045633" cy="42914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276350"/>
            <a:ext cx="11077575" cy="474206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9248954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429C633-AF9B-9840-B7F1-7587910FEF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24310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685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27" r:id="rId9"/>
    <p:sldLayoutId id="2147483728" r:id="rId10"/>
    <p:sldLayoutId id="2147483729" r:id="rId11"/>
    <p:sldLayoutId id="2147483730" r:id="rId12"/>
    <p:sldLayoutId id="2147483672" r:id="rId13"/>
    <p:sldLayoutId id="2147483673" r:id="rId14"/>
    <p:sldLayoutId id="2147483674" r:id="rId15"/>
    <p:sldLayoutId id="2147483675" r:id="rId16"/>
    <p:sldLayoutId id="2147483676" r:id="rId17"/>
    <p:sldLayoutId id="2147483677" r:id="rId18"/>
    <p:sldLayoutId id="2147483678" r:id="rId19"/>
    <p:sldLayoutId id="2147483679" r:id="rId20"/>
    <p:sldLayoutId id="2147483716" r:id="rId21"/>
    <p:sldLayoutId id="2147483680" r:id="rId22"/>
    <p:sldLayoutId id="2147483732" r:id="rId23"/>
    <p:sldLayoutId id="2147483681" r:id="rId24"/>
    <p:sldLayoutId id="2147483682" r:id="rId25"/>
    <p:sldLayoutId id="2147483683" r:id="rId26"/>
    <p:sldLayoutId id="2147483684" r:id="rId27"/>
    <p:sldLayoutId id="2147483731" r:id="rId28"/>
    <p:sldLayoutId id="2147483686" r:id="rId29"/>
    <p:sldLayoutId id="2147483687" r:id="rId30"/>
    <p:sldLayoutId id="2147483688" r:id="rId31"/>
    <p:sldLayoutId id="2147483689" r:id="rId32"/>
    <p:sldLayoutId id="2147483690" r:id="rId33"/>
    <p:sldLayoutId id="2147483691" r:id="rId34"/>
    <p:sldLayoutId id="2147483692" r:id="rId35"/>
    <p:sldLayoutId id="2147483693" r:id="rId36"/>
    <p:sldLayoutId id="2147483694" r:id="rId37"/>
    <p:sldLayoutId id="2147483695" r:id="rId38"/>
    <p:sldLayoutId id="2147483696" r:id="rId39"/>
    <p:sldLayoutId id="2147483697" r:id="rId40"/>
    <p:sldLayoutId id="2147483698" r:id="rId41"/>
    <p:sldLayoutId id="2147483699" r:id="rId42"/>
    <p:sldLayoutId id="2147483700" r:id="rId43"/>
    <p:sldLayoutId id="2147483701" r:id="rId44"/>
    <p:sldLayoutId id="2147483702" r:id="rId45"/>
    <p:sldLayoutId id="2147483703" r:id="rId46"/>
    <p:sldLayoutId id="2147483704" r:id="rId47"/>
    <p:sldLayoutId id="2147483705" r:id="rId48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85750" indent="-285750" algn="l" defTabSz="914400" rtl="0" eaLnBrk="1" latinLnBrk="0" hangingPunct="1">
        <a:lnSpc>
          <a:spcPct val="90000"/>
        </a:lnSpc>
        <a:spcBef>
          <a:spcPts val="1000"/>
        </a:spcBef>
        <a:buSzPct val="90000"/>
        <a:buFont typeface="System Font Regular"/>
        <a:buChar char="&gt;"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12001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SzPct val="90000"/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2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1.xml"/><Relationship Id="rId3" Type="http://schemas.microsoft.com/office/2018/10/relationships/comments" Target="../comments/modernComment_7FFE6314_C97A5995.xml"/><Relationship Id="rId7" Type="http://schemas.openxmlformats.org/officeDocument/2006/relationships/diagramData" Target="../diagrams/data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9.png"/><Relationship Id="rId11" Type="http://schemas.microsoft.com/office/2007/relationships/diagramDrawing" Target="../diagrams/drawing1.xml"/><Relationship Id="rId5" Type="http://schemas.microsoft.com/office/2007/relationships/hdphoto" Target="../media/hdphoto1.wdp"/><Relationship Id="rId10" Type="http://schemas.openxmlformats.org/officeDocument/2006/relationships/diagramColors" Target="../diagrams/colors1.xml"/><Relationship Id="rId4" Type="http://schemas.openxmlformats.org/officeDocument/2006/relationships/image" Target="../media/image28.png"/><Relationship Id="rId9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svg"/><Relationship Id="rId13" Type="http://schemas.openxmlformats.org/officeDocument/2006/relationships/image" Target="../media/image44.png"/><Relationship Id="rId18" Type="http://schemas.openxmlformats.org/officeDocument/2006/relationships/image" Target="../media/image49.svg"/><Relationship Id="rId3" Type="http://schemas.openxmlformats.org/officeDocument/2006/relationships/image" Target="../media/image34.png"/><Relationship Id="rId21" Type="http://schemas.openxmlformats.org/officeDocument/2006/relationships/image" Target="../media/image52.emf"/><Relationship Id="rId7" Type="http://schemas.openxmlformats.org/officeDocument/2006/relationships/image" Target="../media/image38.png"/><Relationship Id="rId12" Type="http://schemas.openxmlformats.org/officeDocument/2006/relationships/image" Target="../media/image43.svg"/><Relationship Id="rId17" Type="http://schemas.openxmlformats.org/officeDocument/2006/relationships/image" Target="../media/image48.png"/><Relationship Id="rId25" Type="http://schemas.openxmlformats.org/officeDocument/2006/relationships/image" Target="../media/image18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47.svg"/><Relationship Id="rId20" Type="http://schemas.openxmlformats.org/officeDocument/2006/relationships/image" Target="../media/image51.sv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37.svg"/><Relationship Id="rId11" Type="http://schemas.openxmlformats.org/officeDocument/2006/relationships/image" Target="../media/image42.png"/><Relationship Id="rId24" Type="http://schemas.openxmlformats.org/officeDocument/2006/relationships/image" Target="../media/image55.emf"/><Relationship Id="rId5" Type="http://schemas.openxmlformats.org/officeDocument/2006/relationships/image" Target="../media/image36.png"/><Relationship Id="rId15" Type="http://schemas.openxmlformats.org/officeDocument/2006/relationships/image" Target="../media/image46.png"/><Relationship Id="rId23" Type="http://schemas.openxmlformats.org/officeDocument/2006/relationships/image" Target="../media/image54.emf"/><Relationship Id="rId10" Type="http://schemas.openxmlformats.org/officeDocument/2006/relationships/image" Target="../media/image41.svg"/><Relationship Id="rId19" Type="http://schemas.openxmlformats.org/officeDocument/2006/relationships/image" Target="../media/image50.png"/><Relationship Id="rId4" Type="http://schemas.openxmlformats.org/officeDocument/2006/relationships/image" Target="../media/image35.svg"/><Relationship Id="rId9" Type="http://schemas.openxmlformats.org/officeDocument/2006/relationships/image" Target="../media/image40.png"/><Relationship Id="rId14" Type="http://schemas.openxmlformats.org/officeDocument/2006/relationships/image" Target="../media/image45.svg"/><Relationship Id="rId22" Type="http://schemas.openxmlformats.org/officeDocument/2006/relationships/image" Target="../media/image53.em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4.emf"/><Relationship Id="rId7" Type="http://schemas.openxmlformats.org/officeDocument/2006/relationships/image" Target="../media/image56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53.emf"/><Relationship Id="rId5" Type="http://schemas.openxmlformats.org/officeDocument/2006/relationships/image" Target="../media/image52.emf"/><Relationship Id="rId4" Type="http://schemas.openxmlformats.org/officeDocument/2006/relationships/image" Target="../media/image55.emf"/><Relationship Id="rId9" Type="http://schemas.openxmlformats.org/officeDocument/2006/relationships/image" Target="../media/image58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1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6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7FFE663B_19FFB1B3.xml"/><Relationship Id="rId7" Type="http://schemas.openxmlformats.org/officeDocument/2006/relationships/image" Target="../media/image27.sv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6.png"/><Relationship Id="rId5" Type="http://schemas.openxmlformats.org/officeDocument/2006/relationships/image" Target="../media/image25.sv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>
            <a:extLst>
              <a:ext uri="{FF2B5EF4-FFF2-40B4-BE49-F238E27FC236}">
                <a16:creationId xmlns:a16="http://schemas.microsoft.com/office/drawing/2014/main" id="{22C42442-ACE8-B9E7-0062-709837FE99D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900"/>
          <a:stretch/>
        </p:blipFill>
        <p:spPr>
          <a:xfrm>
            <a:off x="-1504" y="1282"/>
            <a:ext cx="12191980" cy="685671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6CE313B-2C35-5514-F7D4-2E9FD9AFD2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20800" y="4942098"/>
            <a:ext cx="10871200" cy="1901920"/>
          </a:xfrm>
          <a:prstGeom prst="rect">
            <a:avLst/>
          </a:prstGeom>
          <a:effectLst>
            <a:softEdge rad="12700"/>
          </a:effec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BAF5DDE-6E6F-8708-F4EA-8B9493EE7F53}"/>
              </a:ext>
            </a:extLst>
          </p:cNvPr>
          <p:cNvSpPr txBox="1"/>
          <p:nvPr/>
        </p:nvSpPr>
        <p:spPr>
          <a:xfrm>
            <a:off x="1589567" y="5345589"/>
            <a:ext cx="8813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Information Station #1</a:t>
            </a:r>
          </a:p>
          <a:p>
            <a:r>
              <a:rPr lang="en-US" sz="3600" b="1">
                <a:solidFill>
                  <a:schemeClr val="bg1"/>
                </a:solidFill>
              </a:rPr>
              <a:t>Overview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277217-39BB-3A70-4D4E-157A27290EBA}"/>
              </a:ext>
            </a:extLst>
          </p:cNvPr>
          <p:cNvSpPr txBox="1"/>
          <p:nvPr/>
        </p:nvSpPr>
        <p:spPr>
          <a:xfrm>
            <a:off x="9667626" y="5884198"/>
            <a:ext cx="2009016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400" i="1" dirty="0">
                <a:solidFill>
                  <a:schemeClr val="bg1"/>
                </a:solidFill>
              </a:rPr>
              <a:t>March 2024</a:t>
            </a:r>
          </a:p>
        </p:txBody>
      </p:sp>
    </p:spTree>
    <p:extLst>
      <p:ext uri="{BB962C8B-B14F-4D97-AF65-F5344CB8AC3E}">
        <p14:creationId xmlns:p14="http://schemas.microsoft.com/office/powerpoint/2010/main" val="4258592526"/>
      </p:ext>
    </p:extLst>
  </p:cSld>
  <p:clrMapOvr>
    <a:masterClrMapping/>
  </p:clrMapOvr>
  <p:transition spd="slow" advClick="0" advTm="3000">
    <p:push dir="u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EF5076-740B-69B6-909C-BAA8C625D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00" y="266480"/>
            <a:ext cx="9281615" cy="429145"/>
          </a:xfrm>
        </p:spPr>
        <p:txBody>
          <a:bodyPr/>
          <a:lstStyle/>
          <a:p>
            <a:r>
              <a:rPr lang="en-US"/>
              <a:t>Draft LB-ELA Corridor Mobility Investment Plan </a:t>
            </a:r>
            <a:br>
              <a:rPr lang="en-US"/>
            </a:br>
            <a:r>
              <a:rPr lang="en-US" sz="2800">
                <a:solidFill>
                  <a:schemeClr val="accent2"/>
                </a:solidFill>
              </a:rPr>
              <a:t>A New Vision</a:t>
            </a:r>
            <a:endParaRPr lang="en-US" sz="2800" i="1">
              <a:solidFill>
                <a:schemeClr val="accent2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051DEC-CC01-37DA-2158-D0CEC566AD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7799" y="1110609"/>
            <a:ext cx="5375977" cy="416890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 sz="2000" b="1" dirty="0">
                <a:cs typeface="Calibri"/>
              </a:rPr>
              <a:t>A prioritized list of multimodal transportation projects and programs</a:t>
            </a:r>
          </a:p>
          <a:p>
            <a:pPr>
              <a:spcBef>
                <a:spcPts val="1800"/>
              </a:spcBef>
            </a:pPr>
            <a:r>
              <a:rPr lang="en-US" b="1" dirty="0">
                <a:cs typeface="Calibri"/>
              </a:rPr>
              <a:t>Prioritizes projects and programs based on evaluation criteria.</a:t>
            </a:r>
            <a:endParaRPr lang="en-US" b="1" dirty="0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n-US" b="1" dirty="0">
                <a:cs typeface="Calibri"/>
              </a:rPr>
              <a:t>Plan includes multimodal projects with different modes </a:t>
            </a:r>
            <a:r>
              <a:rPr lang="en-US" dirty="0">
                <a:cs typeface="Calibri"/>
              </a:rPr>
              <a:t>prioritized relative to each other.</a:t>
            </a:r>
            <a:endParaRPr lang="en-US" dirty="0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n-US" b="1" dirty="0">
                <a:cs typeface="Calibri"/>
              </a:rPr>
              <a:t>Outlines phased funding strategy. </a:t>
            </a:r>
            <a:r>
              <a:rPr lang="en-US" dirty="0">
                <a:cs typeface="Calibri"/>
              </a:rPr>
              <a:t>Not all funding will be allocated at once; anticipated funding will become available at different timescales.</a:t>
            </a:r>
            <a:endParaRPr lang="en-US" dirty="0">
              <a:ea typeface="Calibri"/>
              <a:cs typeface="Calibri"/>
            </a:endParaRPr>
          </a:p>
          <a:p>
            <a:pPr>
              <a:spcBef>
                <a:spcPts val="1800"/>
              </a:spcBef>
            </a:pPr>
            <a:r>
              <a:rPr lang="en-US" b="1" dirty="0">
                <a:cs typeface="Calibri"/>
              </a:rPr>
              <a:t>Investment plan serves as a living document;</a:t>
            </a:r>
            <a:r>
              <a:rPr lang="en-US" dirty="0">
                <a:cs typeface="Calibri"/>
              </a:rPr>
              <a:t> </a:t>
            </a:r>
            <a:br>
              <a:rPr lang="en-US" b="1" dirty="0">
                <a:cs typeface="Calibri"/>
              </a:rPr>
            </a:br>
            <a:r>
              <a:rPr lang="en-US" dirty="0">
                <a:cs typeface="Calibri"/>
              </a:rPr>
              <a:t>Metro plans to revisit the plan every few years.</a:t>
            </a:r>
            <a:endParaRPr lang="en-US" dirty="0">
              <a:ea typeface="Calibri"/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690FC67-CFB6-FD86-C40A-2526D59132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10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3957A01-7DE1-AF96-72CC-94E06D71EB6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rcRect l="5605" t="25608" r="2778"/>
          <a:stretch/>
        </p:blipFill>
        <p:spPr>
          <a:xfrm>
            <a:off x="6106419" y="3016054"/>
            <a:ext cx="5802369" cy="2618649"/>
          </a:xfrm>
          <a:prstGeom prst="rect">
            <a:avLst/>
          </a:prstGeom>
          <a:effectLst/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BAF7C02-34E7-DE8E-4575-0E4B19922A2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 l="-46" t="381" r="18591" b="74869"/>
          <a:stretch/>
        </p:blipFill>
        <p:spPr>
          <a:xfrm>
            <a:off x="6096001" y="1843651"/>
            <a:ext cx="5802369" cy="979893"/>
          </a:xfrm>
          <a:prstGeom prst="rect">
            <a:avLst/>
          </a:prstGeom>
          <a:effectLst/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BD2F9CEE-FCB9-9501-D1C9-EDD0BB787F0F}"/>
              </a:ext>
            </a:extLst>
          </p:cNvPr>
          <p:cNvSpPr txBox="1"/>
          <p:nvPr/>
        </p:nvSpPr>
        <p:spPr>
          <a:xfrm>
            <a:off x="6094536" y="1110609"/>
            <a:ext cx="60974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</a:pPr>
            <a:r>
              <a:rPr lang="en-US" sz="2000" b="1">
                <a:solidFill>
                  <a:srgbClr val="1F8695"/>
                </a:solidFill>
                <a:ea typeface="+mj-ea"/>
                <a:cs typeface="+mj-cs"/>
              </a:rPr>
              <a:t>End Goal – </a:t>
            </a:r>
            <a:br>
              <a:rPr lang="en-US" sz="2000" b="1">
                <a:solidFill>
                  <a:srgbClr val="1F8695"/>
                </a:solidFill>
                <a:ea typeface="+mj-ea"/>
                <a:cs typeface="+mj-cs"/>
              </a:rPr>
            </a:br>
            <a:r>
              <a:rPr lang="en-US" sz="2000" b="1">
                <a:solidFill>
                  <a:srgbClr val="1F8695"/>
                </a:solidFill>
                <a:ea typeface="+mj-ea"/>
                <a:cs typeface="+mj-cs"/>
              </a:rPr>
              <a:t>Encouraging Equitable Outcomes</a:t>
            </a:r>
          </a:p>
        </p:txBody>
      </p:sp>
      <p:sp>
        <p:nvSpPr>
          <p:cNvPr id="10" name="TextBox 1">
            <a:extLst>
              <a:ext uri="{FF2B5EF4-FFF2-40B4-BE49-F238E27FC236}">
                <a16:creationId xmlns:a16="http://schemas.microsoft.com/office/drawing/2014/main" id="{1CD04481-BB15-EE3A-21A7-93CFD02590CD}"/>
              </a:ext>
            </a:extLst>
          </p:cNvPr>
          <p:cNvSpPr txBox="1"/>
          <p:nvPr/>
        </p:nvSpPr>
        <p:spPr>
          <a:xfrm>
            <a:off x="3836381" y="6606059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graphicFrame>
        <p:nvGraphicFramePr>
          <p:cNvPr id="11" name="Diagram 10">
            <a:extLst>
              <a:ext uri="{FF2B5EF4-FFF2-40B4-BE49-F238E27FC236}">
                <a16:creationId xmlns:a16="http://schemas.microsoft.com/office/drawing/2014/main" id="{93551F16-3C4A-A5E5-6E56-9567411742E9}"/>
              </a:ext>
            </a:extLst>
          </p:cNvPr>
          <p:cNvGraphicFramePr/>
          <p:nvPr/>
        </p:nvGraphicFramePr>
        <p:xfrm>
          <a:off x="283212" y="5003891"/>
          <a:ext cx="5664358" cy="810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3380238741"/>
      </p:ext>
    </p:extLst>
  </p:cSld>
  <p:clrMapOvr>
    <a:masterClrMapping/>
  </p:clrMapOvr>
  <p:transition spd="slow" advClick="0" advTm="15000">
    <p:push dir="u"/>
  </p:transition>
  <p:extLst>
    <p:ext uri="{6950BFC3-D8DA-4A85-94F7-54DA5524770B}">
      <p188:commentRel xmlns:p188="http://schemas.microsoft.com/office/powerpoint/2018/8/main" r:id="rId3"/>
    </p:ext>
  </p:extLs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4607156-D29C-5BF9-68A3-B8B0697BF4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99" b="52173"/>
          <a:stretch/>
        </p:blipFill>
        <p:spPr>
          <a:xfrm>
            <a:off x="33870" y="4259754"/>
            <a:ext cx="12192000" cy="34678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111B436-703E-1956-3AAD-81EC5BE7EEE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590403" y="5134284"/>
            <a:ext cx="2948740" cy="1049861"/>
          </a:xfrm>
          <a:prstGeom prst="rect">
            <a:avLst/>
          </a:prstGeom>
          <a:noFill/>
        </p:spPr>
      </p:pic>
      <p:pic>
        <p:nvPicPr>
          <p:cNvPr id="20" name="Picture 19" descr="Timeline&#10;&#10;Description automatically generated">
            <a:extLst>
              <a:ext uri="{FF2B5EF4-FFF2-40B4-BE49-F238E27FC236}">
                <a16:creationId xmlns:a16="http://schemas.microsoft.com/office/drawing/2014/main" id="{523E5D6C-114E-EC5B-A714-8E5CEE699E4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8250"/>
          <a:stretch/>
        </p:blipFill>
        <p:spPr>
          <a:xfrm>
            <a:off x="0" y="2396157"/>
            <a:ext cx="11991332" cy="1533867"/>
          </a:xfrm>
          <a:prstGeom prst="rect">
            <a:avLst/>
          </a:prstGeom>
          <a:solidFill>
            <a:srgbClr val="E6E6E6"/>
          </a:solidFill>
          <a:ln>
            <a:noFill/>
          </a:ln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007B1D32-12DF-396E-DE09-3BB986CE9715}"/>
              </a:ext>
            </a:extLst>
          </p:cNvPr>
          <p:cNvSpPr txBox="1"/>
          <p:nvPr/>
        </p:nvSpPr>
        <p:spPr>
          <a:xfrm>
            <a:off x="10977173" y="2838548"/>
            <a:ext cx="2359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*</a:t>
            </a:r>
          </a:p>
        </p:txBody>
      </p:sp>
      <p:sp>
        <p:nvSpPr>
          <p:cNvPr id="24" name="Diamond 23">
            <a:extLst>
              <a:ext uri="{FF2B5EF4-FFF2-40B4-BE49-F238E27FC236}">
                <a16:creationId xmlns:a16="http://schemas.microsoft.com/office/drawing/2014/main" id="{426687A5-5AB9-3838-C53E-9E22F21A2C91}"/>
              </a:ext>
            </a:extLst>
          </p:cNvPr>
          <p:cNvSpPr/>
          <p:nvPr/>
        </p:nvSpPr>
        <p:spPr>
          <a:xfrm>
            <a:off x="5247016" y="2584007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6" name="Diamond 25">
            <a:extLst>
              <a:ext uri="{FF2B5EF4-FFF2-40B4-BE49-F238E27FC236}">
                <a16:creationId xmlns:a16="http://schemas.microsoft.com/office/drawing/2014/main" id="{B89546B3-F150-555C-A3D9-8DCFC53D85FD}"/>
              </a:ext>
            </a:extLst>
          </p:cNvPr>
          <p:cNvSpPr/>
          <p:nvPr/>
        </p:nvSpPr>
        <p:spPr>
          <a:xfrm>
            <a:off x="6995986" y="2584006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8" name="Diamond 27">
            <a:extLst>
              <a:ext uri="{FF2B5EF4-FFF2-40B4-BE49-F238E27FC236}">
                <a16:creationId xmlns:a16="http://schemas.microsoft.com/office/drawing/2014/main" id="{93BEFCB0-4E13-3D6D-399A-D17C669063E5}"/>
              </a:ext>
            </a:extLst>
          </p:cNvPr>
          <p:cNvSpPr/>
          <p:nvPr/>
        </p:nvSpPr>
        <p:spPr>
          <a:xfrm>
            <a:off x="8951484" y="2584005"/>
            <a:ext cx="298482" cy="307190"/>
          </a:xfrm>
          <a:prstGeom prst="diamond">
            <a:avLst/>
          </a:prstGeom>
          <a:solidFill>
            <a:srgbClr val="E087B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0" name="Diamond 29">
            <a:extLst>
              <a:ext uri="{FF2B5EF4-FFF2-40B4-BE49-F238E27FC236}">
                <a16:creationId xmlns:a16="http://schemas.microsoft.com/office/drawing/2014/main" id="{22FB78B7-DA4C-4DC2-B4E2-24184D3C429D}"/>
              </a:ext>
            </a:extLst>
          </p:cNvPr>
          <p:cNvSpPr/>
          <p:nvPr/>
        </p:nvSpPr>
        <p:spPr>
          <a:xfrm>
            <a:off x="10846505" y="2584004"/>
            <a:ext cx="298482" cy="307190"/>
          </a:xfrm>
          <a:prstGeom prst="diamon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32" name="Diamond 31">
            <a:extLst>
              <a:ext uri="{FF2B5EF4-FFF2-40B4-BE49-F238E27FC236}">
                <a16:creationId xmlns:a16="http://schemas.microsoft.com/office/drawing/2014/main" id="{8ABDAF67-6052-D526-E2DA-885A66FDC88B}"/>
              </a:ext>
            </a:extLst>
          </p:cNvPr>
          <p:cNvSpPr/>
          <p:nvPr/>
        </p:nvSpPr>
        <p:spPr>
          <a:xfrm>
            <a:off x="3531911" y="2570396"/>
            <a:ext cx="298482" cy="307190"/>
          </a:xfrm>
          <a:prstGeom prst="diamond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571C4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pic>
        <p:nvPicPr>
          <p:cNvPr id="34" name="Picture 33" descr="A yellow circle with black text&#10;&#10;Description automatically generated">
            <a:extLst>
              <a:ext uri="{FF2B5EF4-FFF2-40B4-BE49-F238E27FC236}">
                <a16:creationId xmlns:a16="http://schemas.microsoft.com/office/drawing/2014/main" id="{D12F0297-B31B-8CB1-5C0B-EC837079141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25124" y="2177259"/>
            <a:ext cx="882319" cy="891503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1DEF18B4-D46F-7280-95E3-5CEF94348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8243" y="284412"/>
            <a:ext cx="12036122" cy="371636"/>
          </a:xfrm>
        </p:spPr>
        <p:txBody>
          <a:bodyPr/>
          <a:lstStyle/>
          <a:p>
            <a:r>
              <a:rPr lang="en-US">
                <a:cs typeface="Calibri"/>
              </a:rPr>
              <a:t>What’s Next: Previous &amp; Future</a:t>
            </a:r>
            <a:r>
              <a:rPr lang="en-US">
                <a:latin typeface="Calibri"/>
                <a:ea typeface="Calibri"/>
                <a:cs typeface="Calibri"/>
              </a:rPr>
              <a:t> Milestones</a:t>
            </a:r>
            <a:endParaRPr lang="en-US" i="1">
              <a:ea typeface="Calibri"/>
              <a:cs typeface="Calibri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00DE6DF-D1BC-724A-ABFF-1D1D9B496CD3}"/>
              </a:ext>
            </a:extLst>
          </p:cNvPr>
          <p:cNvSpPr txBox="1"/>
          <p:nvPr/>
        </p:nvSpPr>
        <p:spPr>
          <a:xfrm>
            <a:off x="3792072" y="655173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D573B17-FD24-2A1B-87FB-04F526F52754}"/>
              </a:ext>
            </a:extLst>
          </p:cNvPr>
          <p:cNvSpPr txBox="1"/>
          <p:nvPr/>
        </p:nvSpPr>
        <p:spPr>
          <a:xfrm>
            <a:off x="394800" y="1623965"/>
            <a:ext cx="164774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rgbClr val="7F7F7F"/>
                </a:solidFill>
                <a:cs typeface="Calibri"/>
              </a:rPr>
              <a:t>September 2021</a:t>
            </a:r>
            <a:endParaRPr lang="en-US" sz="1400" b="1">
              <a:solidFill>
                <a:srgbClr val="7F7F7F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AEE2291-4A2F-7EC2-F9CB-C76FA25039CD}"/>
              </a:ext>
            </a:extLst>
          </p:cNvPr>
          <p:cNvSpPr txBox="1"/>
          <p:nvPr/>
        </p:nvSpPr>
        <p:spPr>
          <a:xfrm>
            <a:off x="10379270" y="1608838"/>
            <a:ext cx="1190543" cy="307777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rgbClr val="7F7F7F"/>
                </a:solidFill>
                <a:cs typeface="Calibri"/>
              </a:rPr>
              <a:t>March 2024</a:t>
            </a:r>
            <a:endParaRPr lang="en-US" dirty="0">
              <a:solidFill>
                <a:srgbClr val="7F7F7F"/>
              </a:solidFill>
            </a:endParaRPr>
          </a:p>
        </p:txBody>
      </p:sp>
      <p:sp>
        <p:nvSpPr>
          <p:cNvPr id="7" name="Right Brace 6">
            <a:extLst>
              <a:ext uri="{FF2B5EF4-FFF2-40B4-BE49-F238E27FC236}">
                <a16:creationId xmlns:a16="http://schemas.microsoft.com/office/drawing/2014/main" id="{7E1A7AEB-9C1E-BB96-86B9-3EA8C3E20E6A}"/>
              </a:ext>
            </a:extLst>
          </p:cNvPr>
          <p:cNvSpPr/>
          <p:nvPr/>
        </p:nvSpPr>
        <p:spPr>
          <a:xfrm rot="5400000" flipH="1">
            <a:off x="5741250" y="-3383748"/>
            <a:ext cx="307776" cy="10900574"/>
          </a:xfrm>
          <a:prstGeom prst="rightBrace">
            <a:avLst/>
          </a:prstGeom>
          <a:ln w="28575">
            <a:solidFill>
              <a:srgbClr val="0FBCCA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069B376-BF0A-284F-717A-162A3DB74C30}"/>
              </a:ext>
            </a:extLst>
          </p:cNvPr>
          <p:cNvSpPr txBox="1"/>
          <p:nvPr/>
        </p:nvSpPr>
        <p:spPr>
          <a:xfrm>
            <a:off x="5127348" y="1317807"/>
            <a:ext cx="1647743" cy="369332"/>
          </a:xfrm>
          <a:prstGeom prst="rect">
            <a:avLst/>
          </a:prstGeom>
          <a:noFill/>
          <a:ln>
            <a:noFill/>
          </a:ln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7F7F7F"/>
                </a:solidFill>
                <a:cs typeface="Calibri"/>
              </a:rPr>
              <a:t>2 ½ </a:t>
            </a:r>
            <a:r>
              <a:rPr lang="en-US" b="1" dirty="0">
                <a:solidFill>
                  <a:srgbClr val="7F7F7F"/>
                </a:solidFill>
                <a:cs typeface="Calibri"/>
              </a:rPr>
              <a:t>year</a:t>
            </a:r>
            <a:r>
              <a:rPr lang="en-US" sz="1600" b="1" dirty="0">
                <a:solidFill>
                  <a:srgbClr val="7F7F7F"/>
                </a:solidFill>
                <a:cs typeface="Calibri"/>
              </a:rPr>
              <a:t> process</a:t>
            </a:r>
          </a:p>
        </p:txBody>
      </p:sp>
    </p:spTree>
    <p:extLst>
      <p:ext uri="{BB962C8B-B14F-4D97-AF65-F5344CB8AC3E}">
        <p14:creationId xmlns:p14="http://schemas.microsoft.com/office/powerpoint/2010/main" val="1503258913"/>
      </p:ext>
    </p:extLst>
  </p:cSld>
  <p:clrMapOvr>
    <a:masterClrMapping/>
  </p:clrMapOvr>
  <p:transition spd="slow" advClick="0" advTm="12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BEEDC8-2133-40FC-AAB2-AB70D51DE74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28" y="11075"/>
            <a:ext cx="9045633" cy="429145"/>
          </a:xfrm>
        </p:spPr>
        <p:txBody>
          <a:bodyPr/>
          <a:lstStyle/>
          <a:p>
            <a:r>
              <a:rPr lang="en-US"/>
              <a:t>Get Involved!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35E52B9-8DF8-0E45-BAA9-888411CFDA4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12</a:t>
            </a:fld>
            <a:endParaRPr lang="en-US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69B8964D-0083-4928-11F3-CAE3C111C926}"/>
              </a:ext>
            </a:extLst>
          </p:cNvPr>
          <p:cNvGrpSpPr/>
          <p:nvPr/>
        </p:nvGrpSpPr>
        <p:grpSpPr>
          <a:xfrm>
            <a:off x="5180993" y="993782"/>
            <a:ext cx="1548005" cy="1868438"/>
            <a:chOff x="1899758" y="4881862"/>
            <a:chExt cx="1427761" cy="1860482"/>
          </a:xfrm>
        </p:grpSpPr>
        <p:pic>
          <p:nvPicPr>
            <p:cNvPr id="5" name="Graphic 4" descr="Social network with solid fill">
              <a:extLst>
                <a:ext uri="{FF2B5EF4-FFF2-40B4-BE49-F238E27FC236}">
                  <a16:creationId xmlns:a16="http://schemas.microsoft.com/office/drawing/2014/main" id="{BCFDDDEB-ABB0-3B6F-942E-F3F3CC68FDB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1899758" y="4881862"/>
              <a:ext cx="1427761" cy="1427763"/>
            </a:xfrm>
            <a:prstGeom prst="rect">
              <a:avLst/>
            </a:prstGeom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10358199-70A7-69F3-1E3B-440953C3DADC}"/>
                </a:ext>
              </a:extLst>
            </p:cNvPr>
            <p:cNvSpPr txBox="1"/>
            <p:nvPr/>
          </p:nvSpPr>
          <p:spPr>
            <a:xfrm>
              <a:off x="2099231" y="6282645"/>
              <a:ext cx="1202457" cy="4596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Join us!</a:t>
              </a:r>
            </a:p>
          </p:txBody>
        </p:sp>
      </p:grpSp>
      <p:pic>
        <p:nvPicPr>
          <p:cNvPr id="7" name="Graphic 6" descr="Users with solid fill">
            <a:extLst>
              <a:ext uri="{FF2B5EF4-FFF2-40B4-BE49-F238E27FC236}">
                <a16:creationId xmlns:a16="http://schemas.microsoft.com/office/drawing/2014/main" id="{595F5598-FA15-154E-FE67-8C0EF23A94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04871" y="2936679"/>
            <a:ext cx="463459" cy="46345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C6E6ED3-3614-5B25-81A6-3CFFF2F5002D}"/>
              </a:ext>
            </a:extLst>
          </p:cNvPr>
          <p:cNvGrpSpPr/>
          <p:nvPr/>
        </p:nvGrpSpPr>
        <p:grpSpPr>
          <a:xfrm>
            <a:off x="4212696" y="3793019"/>
            <a:ext cx="754199" cy="431494"/>
            <a:chOff x="272572" y="3252638"/>
            <a:chExt cx="692168" cy="431494"/>
          </a:xfrm>
        </p:grpSpPr>
        <p:pic>
          <p:nvPicPr>
            <p:cNvPr id="9" name="Graphic 8" descr="Kiosk with solid fill">
              <a:extLst>
                <a:ext uri="{FF2B5EF4-FFF2-40B4-BE49-F238E27FC236}">
                  <a16:creationId xmlns:a16="http://schemas.microsoft.com/office/drawing/2014/main" id="{3CC29882-53D2-09D8-87E1-C644BC36FBEF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533246" y="3252638"/>
              <a:ext cx="431494" cy="431494"/>
            </a:xfrm>
            <a:prstGeom prst="rect">
              <a:avLst/>
            </a:prstGeom>
          </p:spPr>
        </p:pic>
        <p:pic>
          <p:nvPicPr>
            <p:cNvPr id="10" name="Graphic 9" descr="Child with balloon with solid fill">
              <a:extLst>
                <a:ext uri="{FF2B5EF4-FFF2-40B4-BE49-F238E27FC236}">
                  <a16:creationId xmlns:a16="http://schemas.microsoft.com/office/drawing/2014/main" id="{4FF1D43A-17C0-1686-B22E-A34A6F936570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p:blipFill>
          <p:spPr>
            <a:xfrm>
              <a:off x="272572" y="3267956"/>
              <a:ext cx="385464" cy="385464"/>
            </a:xfrm>
            <a:prstGeom prst="rect">
              <a:avLst/>
            </a:prstGeom>
          </p:spPr>
        </p:pic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C96B0CBD-DCEB-D32A-C7B5-9D2601C46581}"/>
              </a:ext>
            </a:extLst>
          </p:cNvPr>
          <p:cNvGrpSpPr/>
          <p:nvPr/>
        </p:nvGrpSpPr>
        <p:grpSpPr>
          <a:xfrm>
            <a:off x="4046926" y="4524965"/>
            <a:ext cx="881532" cy="476752"/>
            <a:chOff x="248337" y="4878799"/>
            <a:chExt cx="872585" cy="476752"/>
          </a:xfrm>
        </p:grpSpPr>
        <p:pic>
          <p:nvPicPr>
            <p:cNvPr id="12" name="Graphic 11" descr="Park scene with solid fill">
              <a:extLst>
                <a:ext uri="{FF2B5EF4-FFF2-40B4-BE49-F238E27FC236}">
                  <a16:creationId xmlns:a16="http://schemas.microsoft.com/office/drawing/2014/main" id="{0CAF6019-4F61-47A8-281B-5C3540C29452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>
              <a:off x="658036" y="4878799"/>
              <a:ext cx="462886" cy="462886"/>
            </a:xfrm>
            <a:prstGeom prst="rect">
              <a:avLst/>
            </a:prstGeom>
          </p:spPr>
        </p:pic>
        <p:pic>
          <p:nvPicPr>
            <p:cNvPr id="13" name="Graphic 12" descr="Kiosk with solid fill">
              <a:extLst>
                <a:ext uri="{FF2B5EF4-FFF2-40B4-BE49-F238E27FC236}">
                  <a16:creationId xmlns:a16="http://schemas.microsoft.com/office/drawing/2014/main" id="{C77D3F90-E7ED-3B17-7CC1-A7FDE14B0EE2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p:blipFill>
          <p:spPr>
            <a:xfrm>
              <a:off x="248337" y="4906531"/>
              <a:ext cx="449020" cy="449020"/>
            </a:xfrm>
            <a:prstGeom prst="rect">
              <a:avLst/>
            </a:prstGeom>
          </p:spPr>
        </p:pic>
      </p:grpSp>
      <p:pic>
        <p:nvPicPr>
          <p:cNvPr id="14" name="Graphic 13" descr="Newspaper with solid fill">
            <a:extLst>
              <a:ext uri="{FF2B5EF4-FFF2-40B4-BE49-F238E27FC236}">
                <a16:creationId xmlns:a16="http://schemas.microsoft.com/office/drawing/2014/main" id="{6499F3A2-7091-693C-E39D-BCDB7F58E4C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tretch>
            <a:fillRect/>
          </a:stretch>
        </p:blipFill>
        <p:spPr>
          <a:xfrm>
            <a:off x="1112334" y="993782"/>
            <a:ext cx="1371024" cy="1461555"/>
          </a:xfrm>
          <a:prstGeom prst="rect">
            <a:avLst/>
          </a:prstGeom>
        </p:spPr>
      </p:pic>
      <p:pic>
        <p:nvPicPr>
          <p:cNvPr id="15" name="Graphic 14" descr="Open book with solid fill">
            <a:extLst>
              <a:ext uri="{FF2B5EF4-FFF2-40B4-BE49-F238E27FC236}">
                <a16:creationId xmlns:a16="http://schemas.microsoft.com/office/drawing/2014/main" id="{D14ADF60-95CC-ADA5-1B9E-2057FD6CF9B6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96DAC541-7B7A-43D3-8B79-37D633B846F1}">
                <asvg:svgBlip xmlns:asvg="http://schemas.microsoft.com/office/drawing/2016/SVG/main" r:embed="rId18"/>
              </a:ext>
            </a:extLst>
          </a:blip>
          <a:stretch>
            <a:fillRect/>
          </a:stretch>
        </p:blipFill>
        <p:spPr>
          <a:xfrm>
            <a:off x="444280" y="4505608"/>
            <a:ext cx="469445" cy="431401"/>
          </a:xfrm>
          <a:prstGeom prst="rect">
            <a:avLst/>
          </a:prstGeom>
        </p:spPr>
      </p:pic>
      <p:pic>
        <p:nvPicPr>
          <p:cNvPr id="16" name="Graphic 15" descr="Comment Add with solid fill">
            <a:extLst>
              <a:ext uri="{FF2B5EF4-FFF2-40B4-BE49-F238E27FC236}">
                <a16:creationId xmlns:a16="http://schemas.microsoft.com/office/drawing/2014/main" id="{1B55FC5E-03C7-6F38-852A-D87B3BF7DD0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248954" y="1182661"/>
            <a:ext cx="1303726" cy="1303726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D6AC04AB-6D04-F214-DB8C-7530DAFF44C0}"/>
              </a:ext>
            </a:extLst>
          </p:cNvPr>
          <p:cNvSpPr txBox="1"/>
          <p:nvPr/>
        </p:nvSpPr>
        <p:spPr>
          <a:xfrm>
            <a:off x="998034" y="2440640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B050"/>
                </a:solidFill>
              </a:rPr>
              <a:t>Get informed!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8A8F2BC-D935-9BB0-8FE9-826BBBC53BD8}"/>
              </a:ext>
            </a:extLst>
          </p:cNvPr>
          <p:cNvSpPr txBox="1"/>
          <p:nvPr/>
        </p:nvSpPr>
        <p:spPr>
          <a:xfrm>
            <a:off x="9248954" y="2401452"/>
            <a:ext cx="204305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ED7D31"/>
                </a:solidFill>
              </a:rPr>
              <a:t>Comment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E12B0BC4-D2B1-5E5D-E5A4-FB4AB7A9FF1C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8157510" y="3651160"/>
            <a:ext cx="457200" cy="45720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E93B018-B07C-748B-26EC-2CBEDCD14261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444280" y="3790416"/>
            <a:ext cx="457200" cy="4572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37505399-6A8C-FA72-22A8-A22CF8678ACA}"/>
              </a:ext>
            </a:extLst>
          </p:cNvPr>
          <p:cNvPicPr>
            <a:picLocks noChangeAspect="1"/>
          </p:cNvPicPr>
          <p:nvPr/>
        </p:nvPicPr>
        <p:blipFill>
          <a:blip r:embed="rId21"/>
          <a:srcRect/>
          <a:stretch/>
        </p:blipFill>
        <p:spPr>
          <a:xfrm>
            <a:off x="444280" y="2998519"/>
            <a:ext cx="457200" cy="457200"/>
          </a:xfrm>
          <a:prstGeom prst="rect">
            <a:avLst/>
          </a:prstGeom>
        </p:spPr>
      </p:pic>
      <p:sp>
        <p:nvSpPr>
          <p:cNvPr id="22" name="TextBox 21">
            <a:extLst>
              <a:ext uri="{FF2B5EF4-FFF2-40B4-BE49-F238E27FC236}">
                <a16:creationId xmlns:a16="http://schemas.microsoft.com/office/drawing/2014/main" id="{8034517E-B9E9-7A7C-EBF6-203CD73CD7F1}"/>
              </a:ext>
            </a:extLst>
          </p:cNvPr>
          <p:cNvSpPr txBox="1"/>
          <p:nvPr/>
        </p:nvSpPr>
        <p:spPr>
          <a:xfrm>
            <a:off x="1038859" y="3051227"/>
            <a:ext cx="2143125" cy="3231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Sign-up for updates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0CE8088B-8C1F-51C0-0A3C-DEBFC0547077}"/>
              </a:ext>
            </a:extLst>
          </p:cNvPr>
          <p:cNvSpPr txBox="1"/>
          <p:nvPr/>
        </p:nvSpPr>
        <p:spPr>
          <a:xfrm>
            <a:off x="998034" y="4507934"/>
            <a:ext cx="277648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Review the Draft Investment Plan and Other Resources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302CC85-1285-56E5-A093-172FD218FEBF}"/>
              </a:ext>
            </a:extLst>
          </p:cNvPr>
          <p:cNvSpPr txBox="1"/>
          <p:nvPr/>
        </p:nvSpPr>
        <p:spPr>
          <a:xfrm>
            <a:off x="975750" y="3726628"/>
            <a:ext cx="3276836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b="1"/>
              <a:t>Access the Project Hub &amp; StoryMap, including the NEW Dashboard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E2BDF52-A288-C5AF-595E-548CA9726592}"/>
              </a:ext>
            </a:extLst>
          </p:cNvPr>
          <p:cNvSpPr txBox="1"/>
          <p:nvPr/>
        </p:nvSpPr>
        <p:spPr>
          <a:xfrm>
            <a:off x="4993112" y="2960985"/>
            <a:ext cx="3073274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Community Meetings </a:t>
            </a:r>
          </a:p>
          <a:p>
            <a:r>
              <a:rPr lang="en-US" sz="1400" i="1"/>
              <a:t>In-person, virtual, local viewing sites</a:t>
            </a:r>
            <a:endParaRPr lang="en-US" sz="1600" i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D0F73106-E819-E8F0-378D-782780C20B51}"/>
              </a:ext>
            </a:extLst>
          </p:cNvPr>
          <p:cNvSpPr txBox="1"/>
          <p:nvPr/>
        </p:nvSpPr>
        <p:spPr>
          <a:xfrm>
            <a:off x="5031153" y="3774885"/>
            <a:ext cx="295139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Information Booths</a:t>
            </a:r>
            <a:endParaRPr lang="en-US" sz="1400" b="1"/>
          </a:p>
          <a:p>
            <a:r>
              <a:rPr lang="en-US" sz="1400" i="1"/>
              <a:t>Local community events</a:t>
            </a:r>
            <a:endParaRPr lang="en-US" sz="1200" i="1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0C70D492-AD57-9716-352F-1607303669E1}"/>
              </a:ext>
            </a:extLst>
          </p:cNvPr>
          <p:cNvSpPr txBox="1"/>
          <p:nvPr/>
        </p:nvSpPr>
        <p:spPr>
          <a:xfrm>
            <a:off x="5031153" y="4552697"/>
            <a:ext cx="346479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/>
              <a:t>Pop-ups at activity centers</a:t>
            </a:r>
          </a:p>
          <a:p>
            <a:r>
              <a:rPr lang="en-US" sz="1400" i="1"/>
              <a:t>Transit stations/stops, markets, other</a:t>
            </a:r>
            <a:endParaRPr lang="en-US" sz="1200" i="1"/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58383C63-7D40-95B2-0E89-1BCB2491C084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/>
        </p:blipFill>
        <p:spPr>
          <a:xfrm>
            <a:off x="8157510" y="2934814"/>
            <a:ext cx="457200" cy="45720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8BD17B74-79D1-C1EA-98B8-C7161A0669F2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8206201" y="5016599"/>
            <a:ext cx="457200" cy="4572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89B6796-86A8-B721-39BE-131BFFAC06E9}"/>
              </a:ext>
            </a:extLst>
          </p:cNvPr>
          <p:cNvPicPr>
            <a:picLocks noChangeAspect="1"/>
          </p:cNvPicPr>
          <p:nvPr/>
        </p:nvPicPr>
        <p:blipFill>
          <a:blip r:embed="rId24"/>
          <a:srcRect/>
          <a:stretch/>
        </p:blipFill>
        <p:spPr>
          <a:xfrm>
            <a:off x="8206201" y="4331648"/>
            <a:ext cx="457200" cy="45720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9BAA83D3-FEC3-11BC-1051-366861D23D86}"/>
              </a:ext>
            </a:extLst>
          </p:cNvPr>
          <p:cNvSpPr txBox="1"/>
          <p:nvPr/>
        </p:nvSpPr>
        <p:spPr>
          <a:xfrm>
            <a:off x="8762729" y="5043195"/>
            <a:ext cx="3269961" cy="1169551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1400"/>
              <a:t>Michael Cano, </a:t>
            </a:r>
            <a:r>
              <a:rPr lang="en-US" sz="1400" i="1"/>
              <a:t>Executive Officer, </a:t>
            </a:r>
            <a:br>
              <a:rPr lang="en-US" sz="1400" i="1"/>
            </a:br>
            <a:r>
              <a:rPr lang="en-US" sz="1400" i="1"/>
              <a:t>Countywide Planning &amp; Development  </a:t>
            </a:r>
            <a:br>
              <a:rPr lang="en-US" sz="1400"/>
            </a:br>
            <a:r>
              <a:rPr lang="en-US" sz="1400"/>
              <a:t>Metro</a:t>
            </a:r>
            <a:br>
              <a:rPr lang="en-US" sz="1400"/>
            </a:br>
            <a:r>
              <a:rPr lang="en-US" sz="1400"/>
              <a:t>One Gateway Plaza, MS 99-13-1</a:t>
            </a:r>
            <a:br>
              <a:rPr lang="en-US" sz="1400"/>
            </a:br>
            <a:r>
              <a:rPr lang="en-US" sz="1400"/>
              <a:t>Los Angeles, CA 90012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0961878-E6EE-5328-3734-7C9C09528856}"/>
              </a:ext>
            </a:extLst>
          </p:cNvPr>
          <p:cNvSpPr txBox="1"/>
          <p:nvPr/>
        </p:nvSpPr>
        <p:spPr>
          <a:xfrm>
            <a:off x="8762729" y="4393661"/>
            <a:ext cx="154187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/>
              <a:t>213.418.3010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266B66C-7FC1-60A6-1B84-10AC97ABF08B}"/>
              </a:ext>
            </a:extLst>
          </p:cNvPr>
          <p:cNvSpPr txBox="1"/>
          <p:nvPr/>
        </p:nvSpPr>
        <p:spPr>
          <a:xfrm>
            <a:off x="8762729" y="2982146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600"/>
              </a:spcBef>
            </a:pPr>
            <a:r>
              <a:rPr lang="en-US" sz="1600" i="1" dirty="0"/>
              <a:t>metro.net/</a:t>
            </a:r>
            <a:r>
              <a:rPr lang="en-US" sz="1600" i="1" dirty="0" err="1"/>
              <a:t>lb</a:t>
            </a:r>
            <a:r>
              <a:rPr lang="en-US" sz="1600" i="1" dirty="0"/>
              <a:t>-</a:t>
            </a:r>
            <a:r>
              <a:rPr lang="en-US" sz="1600" i="1" dirty="0" err="1"/>
              <a:t>ela</a:t>
            </a:r>
            <a:r>
              <a:rPr lang="en-US" sz="1600" i="1" dirty="0"/>
              <a:t>-cp-hub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697E0E9A-5532-97B8-C986-2B1F3D129B30}"/>
              </a:ext>
            </a:extLst>
          </p:cNvPr>
          <p:cNvSpPr txBox="1"/>
          <p:nvPr/>
        </p:nvSpPr>
        <p:spPr>
          <a:xfrm>
            <a:off x="8762729" y="3723081"/>
            <a:ext cx="3200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/>
              <a:t>710corridor@metro.net</a:t>
            </a:r>
            <a:endParaRPr lang="en-US" sz="1600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1ABE9291-80E2-C504-72A8-BA2E426CA659}"/>
              </a:ext>
            </a:extLst>
          </p:cNvPr>
          <p:cNvSpPr/>
          <p:nvPr/>
        </p:nvSpPr>
        <p:spPr>
          <a:xfrm>
            <a:off x="72186" y="5534627"/>
            <a:ext cx="1888746" cy="12873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5" name="Group 44">
            <a:extLst>
              <a:ext uri="{FF2B5EF4-FFF2-40B4-BE49-F238E27FC236}">
                <a16:creationId xmlns:a16="http://schemas.microsoft.com/office/drawing/2014/main" id="{686CFEA6-CA74-7A25-912A-40D19A8A5ECF}"/>
              </a:ext>
            </a:extLst>
          </p:cNvPr>
          <p:cNvGrpSpPr/>
          <p:nvPr/>
        </p:nvGrpSpPr>
        <p:grpSpPr>
          <a:xfrm>
            <a:off x="627813" y="5566905"/>
            <a:ext cx="7228807" cy="1128650"/>
            <a:chOff x="8921166" y="1050011"/>
            <a:chExt cx="6618062" cy="982445"/>
          </a:xfrm>
        </p:grpSpPr>
        <p:sp>
          <p:nvSpPr>
            <p:cNvPr id="46" name="Rectangle: Rounded Corners 45">
              <a:extLst>
                <a:ext uri="{FF2B5EF4-FFF2-40B4-BE49-F238E27FC236}">
                  <a16:creationId xmlns:a16="http://schemas.microsoft.com/office/drawing/2014/main" id="{22022F02-B16A-FE41-1D00-07E51319CFC9}"/>
                </a:ext>
              </a:extLst>
            </p:cNvPr>
            <p:cNvSpPr/>
            <p:nvPr/>
          </p:nvSpPr>
          <p:spPr>
            <a:xfrm>
              <a:off x="8921166" y="1050011"/>
              <a:ext cx="6618062" cy="982445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FC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TextBox 47">
              <a:extLst>
                <a:ext uri="{FF2B5EF4-FFF2-40B4-BE49-F238E27FC236}">
                  <a16:creationId xmlns:a16="http://schemas.microsoft.com/office/drawing/2014/main" id="{EFC0C011-DF3D-D846-E101-40B404FACBA4}"/>
                </a:ext>
              </a:extLst>
            </p:cNvPr>
            <p:cNvSpPr txBox="1"/>
            <p:nvPr/>
          </p:nvSpPr>
          <p:spPr>
            <a:xfrm>
              <a:off x="10027165" y="1137719"/>
              <a:ext cx="5512063" cy="80372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lIns="91440" tIns="45720" rIns="91440" bIns="45720" rtlCol="0" anchor="t">
              <a:spAutoFit/>
            </a:bodyPr>
            <a:lstStyle/>
            <a:p>
              <a:pPr>
                <a:spcBef>
                  <a:spcPts val="600"/>
                </a:spcBef>
                <a:spcAft>
                  <a:spcPts val="600"/>
                </a:spcAft>
              </a:pPr>
              <a:r>
                <a:rPr lang="en-US" spc="-30" dirty="0"/>
                <a:t>Learn more about the Draft Corridor Mobility Investment Plan </a:t>
              </a:r>
              <a:br>
                <a:rPr lang="en-US" spc="-30" dirty="0"/>
              </a:br>
              <a:r>
                <a:rPr lang="en-US" spc="-30" dirty="0"/>
                <a:t>as well as options to engage with us and submit your comments by </a:t>
              </a:r>
              <a:r>
                <a:rPr lang="en-US" b="1" spc="-30" dirty="0"/>
                <a:t>Monday, April 1, 2024</a:t>
              </a:r>
              <a:r>
                <a:rPr lang="en-US" spc="-30" dirty="0"/>
                <a:t>:</a:t>
              </a:r>
              <a:r>
                <a:rPr lang="en-US" b="1" spc="-30" dirty="0">
                  <a:solidFill>
                    <a:srgbClr val="2AB4C8"/>
                  </a:solidFill>
                </a:rPr>
                <a:t> </a:t>
              </a:r>
              <a:r>
                <a:rPr lang="en-US" b="1" i="1" u="sng" spc="-30" dirty="0">
                  <a:solidFill>
                    <a:srgbClr val="2AB4C8"/>
                  </a:solidFill>
                </a:rPr>
                <a:t>metro.net/</a:t>
              </a:r>
              <a:r>
                <a:rPr lang="en-US" b="1" i="1" u="sng" spc="-30" dirty="0" err="1">
                  <a:solidFill>
                    <a:srgbClr val="2AB4C8"/>
                  </a:solidFill>
                </a:rPr>
                <a:t>lb</a:t>
              </a:r>
              <a:r>
                <a:rPr lang="en-US" b="1" i="1" u="sng" spc="-30" dirty="0">
                  <a:solidFill>
                    <a:srgbClr val="2AB4C8"/>
                  </a:solidFill>
                </a:rPr>
                <a:t>-</a:t>
              </a:r>
              <a:r>
                <a:rPr lang="en-US" b="1" i="1" u="sng" spc="-30" dirty="0" err="1">
                  <a:solidFill>
                    <a:srgbClr val="2AB4C8"/>
                  </a:solidFill>
                </a:rPr>
                <a:t>ela</a:t>
              </a:r>
              <a:r>
                <a:rPr lang="en-US" b="1" i="1" u="sng" spc="-30" dirty="0">
                  <a:solidFill>
                    <a:srgbClr val="2AB4C8"/>
                  </a:solidFill>
                </a:rPr>
                <a:t>-cp-hub</a:t>
              </a:r>
              <a:endParaRPr lang="es-419" b="1" i="1" u="sng" spc="-30" dirty="0">
                <a:solidFill>
                  <a:srgbClr val="2AB4C8"/>
                </a:solidFill>
              </a:endParaRPr>
            </a:p>
          </p:txBody>
        </p:sp>
      </p:grpSp>
      <p:pic>
        <p:nvPicPr>
          <p:cNvPr id="36" name="Picture 35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3C51E63E-03D3-F983-6063-EBF0F3D7F60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855080" y="5693270"/>
            <a:ext cx="881471" cy="881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5116953"/>
      </p:ext>
    </p:extLst>
  </p:cSld>
  <p:clrMapOvr>
    <a:masterClrMapping/>
  </p:clrMapOvr>
  <p:transition spd="slow" advClick="0" advTm="15000">
    <p:push dir="u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4884A5F-C809-1940-A1C6-BAA26DFD1C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95619"/>
            <a:ext cx="9045633" cy="429145"/>
          </a:xfrm>
        </p:spPr>
        <p:txBody>
          <a:bodyPr/>
          <a:lstStyle/>
          <a:p>
            <a:r>
              <a:rPr lang="en-US"/>
              <a:t>Stay Connected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1CB73D7E-EA03-974B-95A5-C9659F83ED0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13</a:t>
            </a:fld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B076DE4-D9DC-C24E-AA36-09096C494A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322" y="1101312"/>
            <a:ext cx="556528" cy="55652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7142276B-01BB-3E45-9966-12D65672131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203321" y="2960822"/>
            <a:ext cx="556528" cy="55652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41EEB55-FE1E-7344-851C-7C1D463ECA5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203321" y="3561853"/>
            <a:ext cx="556528" cy="556528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54EA6FA3-1239-C847-9F4D-B548F6A3C09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/>
        </p:blipFill>
        <p:spPr>
          <a:xfrm>
            <a:off x="203321" y="4110388"/>
            <a:ext cx="556528" cy="55652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234EB8E-1C8E-5F42-8582-8D82DBF19CB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203321" y="4674808"/>
            <a:ext cx="556528" cy="55652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810D9B4-5298-CC4B-88C6-1EED08DC2106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203321" y="5223388"/>
            <a:ext cx="556528" cy="5565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135C771-D280-374C-B070-2134A99458EB}"/>
              </a:ext>
            </a:extLst>
          </p:cNvPr>
          <p:cNvSpPr txBox="1"/>
          <p:nvPr/>
        </p:nvSpPr>
        <p:spPr>
          <a:xfrm>
            <a:off x="899549" y="1115131"/>
            <a:ext cx="4608885" cy="178510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en-US" sz="2200"/>
              <a:t>Michael Cano, </a:t>
            </a:r>
            <a:r>
              <a:rPr lang="en-US" sz="2200" i="1"/>
              <a:t>Executive Officer, </a:t>
            </a:r>
            <a:br>
              <a:rPr lang="en-US" sz="2200" i="1"/>
            </a:br>
            <a:r>
              <a:rPr lang="en-US" sz="2200" i="1"/>
              <a:t>Countywide Planning &amp; Development  </a:t>
            </a:r>
            <a:br>
              <a:rPr lang="en-US" sz="2200"/>
            </a:br>
            <a:r>
              <a:rPr lang="en-US" sz="2200"/>
              <a:t>Metro</a:t>
            </a:r>
            <a:br>
              <a:rPr lang="en-US" sz="2200"/>
            </a:br>
            <a:r>
              <a:rPr lang="en-US" sz="2200"/>
              <a:t>One Gateway Plaza, MS 99-13-1</a:t>
            </a:r>
            <a:br>
              <a:rPr lang="en-US" sz="2200"/>
            </a:br>
            <a:r>
              <a:rPr lang="en-US" sz="2200"/>
              <a:t>Los Angeles, CA 90012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ECA2E31C-4A55-C844-817A-6C712677C501}"/>
              </a:ext>
            </a:extLst>
          </p:cNvPr>
          <p:cNvSpPr txBox="1"/>
          <p:nvPr/>
        </p:nvSpPr>
        <p:spPr>
          <a:xfrm>
            <a:off x="899549" y="3034435"/>
            <a:ext cx="7113872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1800"/>
              </a:spcBef>
            </a:pPr>
            <a:r>
              <a:rPr lang="en-US" sz="2200"/>
              <a:t>213.922.4710</a:t>
            </a:r>
          </a:p>
          <a:p>
            <a:pPr>
              <a:spcBef>
                <a:spcPts val="1800"/>
              </a:spcBef>
            </a:pPr>
            <a:r>
              <a:rPr lang="en-US" sz="2200" i="1"/>
              <a:t>710corridor@metro.net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/>
              <a:t>metro.net/projects/i-710-corridor</a:t>
            </a:r>
          </a:p>
          <a:p>
            <a:pPr>
              <a:spcBef>
                <a:spcPts val="1800"/>
              </a:spcBef>
            </a:pPr>
            <a:r>
              <a:rPr lang="en-US" sz="2200" i="1"/>
              <a:t>@metrolosangeles</a:t>
            </a:r>
            <a:endParaRPr lang="en-US" sz="2200"/>
          </a:p>
          <a:p>
            <a:pPr>
              <a:spcBef>
                <a:spcPts val="1800"/>
              </a:spcBef>
            </a:pPr>
            <a:r>
              <a:rPr lang="en-US" sz="2200" i="1" err="1"/>
              <a:t>losangelesmetro</a:t>
            </a:r>
            <a:endParaRPr lang="en-US" sz="2200"/>
          </a:p>
        </p:txBody>
      </p:sp>
      <p:pic>
        <p:nvPicPr>
          <p:cNvPr id="12" name="Picture 2">
            <a:extLst>
              <a:ext uri="{FF2B5EF4-FFF2-40B4-BE49-F238E27FC236}">
                <a16:creationId xmlns:a16="http://schemas.microsoft.com/office/drawing/2014/main" id="{7A1F546A-E670-2CFC-2786-0DFB2A9A8F4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299" r="19427"/>
          <a:stretch/>
        </p:blipFill>
        <p:spPr bwMode="auto">
          <a:xfrm>
            <a:off x="7527390" y="1097411"/>
            <a:ext cx="4464766" cy="5214567"/>
          </a:xfrm>
          <a:prstGeom prst="rect">
            <a:avLst/>
          </a:prstGeom>
          <a:noFill/>
          <a:effectLst>
            <a:softEdge rad="3175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">
            <a:extLst>
              <a:ext uri="{FF2B5EF4-FFF2-40B4-BE49-F238E27FC236}">
                <a16:creationId xmlns:a16="http://schemas.microsoft.com/office/drawing/2014/main" id="{BAF34F4E-3DA8-2313-C9CA-F6587328C084}"/>
              </a:ext>
            </a:extLst>
          </p:cNvPr>
          <p:cNvSpPr txBox="1"/>
          <p:nvPr/>
        </p:nvSpPr>
        <p:spPr>
          <a:xfrm>
            <a:off x="3792072" y="655173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304017549"/>
      </p:ext>
    </p:extLst>
  </p:cSld>
  <p:clrMapOvr>
    <a:masterClrMapping/>
  </p:clrMapOvr>
  <p:transition spd="slow" advClick="0" advTm="3000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1FDA8803-0147-4434-BAA5-DF53B1F52D28}"/>
              </a:ext>
            </a:extLst>
          </p:cNvPr>
          <p:cNvSpPr txBox="1">
            <a:spLocks/>
          </p:cNvSpPr>
          <p:nvPr/>
        </p:nvSpPr>
        <p:spPr>
          <a:xfrm>
            <a:off x="186070" y="188284"/>
            <a:ext cx="11535423" cy="42914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  <a:t>LB-ELA Corridor Mobility Investment Plan</a:t>
            </a: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70DFE1F-6DD8-46C7-B5DA-E266CDAD9218}"/>
              </a:ext>
            </a:extLst>
          </p:cNvPr>
          <p:cNvSpPr txBox="1"/>
          <p:nvPr/>
        </p:nvSpPr>
        <p:spPr>
          <a:xfrm>
            <a:off x="5865092" y="6463194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78C972E-BB73-22E8-B38A-C3737E1C594C}"/>
              </a:ext>
            </a:extLst>
          </p:cNvPr>
          <p:cNvSpPr txBox="1">
            <a:spLocks/>
          </p:cNvSpPr>
          <p:nvPr/>
        </p:nvSpPr>
        <p:spPr>
          <a:xfrm>
            <a:off x="186690" y="2485079"/>
            <a:ext cx="7011373" cy="3663952"/>
          </a:xfrm>
          <a:prstGeom prst="rect">
            <a:avLst/>
          </a:prstGeom>
        </p:spPr>
        <p:txBody>
          <a:bodyPr vert="horz" lIns="91440" tIns="45720" rIns="91440" bIns="45720" numCol="2" rtlCol="0" anchor="t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b="0" i="0" kern="120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Bell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Bellflower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Bell Gardens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Carson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Commerce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Compton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Cudahy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Downey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Unincorporated LA County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   - East LA </a:t>
            </a:r>
            <a:b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   - </a:t>
            </a: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Walnut Park, </a:t>
            </a:r>
            <a:b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   - East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Rancho Dominguez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Times New Roman" panose="02020603050405020304" pitchFamily="18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ea typeface="Times New Roman" panose="02020603050405020304" pitchFamily="18" charset="0"/>
                <a:cs typeface="Arial"/>
              </a:rPr>
              <a:t>Huntington </a:t>
            </a: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Times New Roman" panose="02020603050405020304" pitchFamily="18" charset="0"/>
                <a:cs typeface="Arial"/>
              </a:rPr>
              <a:t>Park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Lakewood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Long Beach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Los Angeles</a:t>
            </a:r>
          </a:p>
          <a:p>
            <a:pPr marL="341313" indent="0">
              <a:lnSpc>
                <a:spcPct val="100000"/>
              </a:lnSpc>
              <a:spcBef>
                <a:spcPts val="0"/>
              </a:spcBef>
              <a:buNone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- Boyle Heights </a:t>
            </a:r>
            <a:br>
              <a:rPr lang="en-US" sz="1800">
                <a:solidFill>
                  <a:srgbClr val="000000"/>
                </a:solidFill>
                <a:latin typeface="+mn-lt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- San Pedro</a:t>
            </a:r>
            <a:br>
              <a:rPr lang="en-US" sz="1800">
                <a:solidFill>
                  <a:srgbClr val="000000"/>
                </a:solidFill>
                <a:latin typeface="+mn-lt"/>
                <a:cs typeface="Arial"/>
              </a:rPr>
            </a:b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- Wilmington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+mn-lt"/>
              <a:ea typeface="Open Sans" panose="020B0606030504020204" pitchFamily="34" charset="0"/>
              <a:cs typeface="Arial"/>
            </a:endParaRP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Lynwood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lang="en-US" sz="1800">
                <a:solidFill>
                  <a:srgbClr val="000000"/>
                </a:solidFill>
                <a:latin typeface="+mn-lt"/>
                <a:cs typeface="Arial"/>
              </a:rPr>
              <a:t>Maywood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Paramount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Signal Hill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South Gate</a:t>
            </a:r>
          </a:p>
          <a:p>
            <a:pPr>
              <a:lnSpc>
                <a:spcPct val="100000"/>
              </a:lnSpc>
              <a:spcBef>
                <a:spcPts val="0"/>
              </a:spcBef>
              <a:buFont typeface="Calibri" panose="020F0502020204030204" pitchFamily="34" charset="0"/>
              <a:buChar char="&gt;"/>
              <a:defRPr/>
            </a:pPr>
            <a:r>
              <a:rPr kumimoji="0" lang="en-US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+mn-lt"/>
                <a:ea typeface="Open Sans" panose="020B0606030504020204" pitchFamily="34" charset="0"/>
                <a:cs typeface="Arial"/>
              </a:rPr>
              <a:t>Vernon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EFC91CF0-EF89-0071-872F-2401E95BE939}"/>
              </a:ext>
            </a:extLst>
          </p:cNvPr>
          <p:cNvSpPr txBox="1"/>
          <p:nvPr/>
        </p:nvSpPr>
        <p:spPr>
          <a:xfrm>
            <a:off x="186070" y="1016611"/>
            <a:ext cx="6647932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b="1" i="0">
                <a:solidFill>
                  <a:srgbClr val="000000"/>
                </a:solidFill>
                <a:effectLst/>
              </a:rPr>
              <a:t>Metro has a plan to improve the shared transportation system in the Long Beach-East Los Angeles Corridor (LB-ELA Corridor) to provide safe, quality travel options for moving people and goods. </a:t>
            </a:r>
          </a:p>
          <a:p>
            <a:endParaRPr lang="en-US" b="1">
              <a:solidFill>
                <a:srgbClr val="000000"/>
              </a:solidFill>
            </a:endParaRPr>
          </a:p>
          <a:p>
            <a:r>
              <a:rPr lang="en-US">
                <a:solidFill>
                  <a:srgbClr val="000000"/>
                </a:solidFill>
              </a:rPr>
              <a:t>The LB-ELA Corridor includes the following cities and communities:</a:t>
            </a: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B0F3517B-AC86-B03C-4BB6-565C5615C49A}"/>
              </a:ext>
            </a:extLst>
          </p:cNvPr>
          <p:cNvSpPr txBox="1"/>
          <p:nvPr/>
        </p:nvSpPr>
        <p:spPr>
          <a:xfrm>
            <a:off x="3792072" y="6544235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C38BDA7-F495-802E-391B-1DB18FBCB4C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416" t="776" r="1312" b="1061"/>
          <a:stretch/>
        </p:blipFill>
        <p:spPr>
          <a:xfrm>
            <a:off x="7324533" y="1041130"/>
            <a:ext cx="4655609" cy="5422064"/>
          </a:xfrm>
          <a:prstGeom prst="rect">
            <a:avLst/>
          </a:prstGeom>
          <a:ln>
            <a:noFill/>
          </a:ln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83C96E13-D049-2A2F-D17F-A2BEE78288EF}"/>
              </a:ext>
            </a:extLst>
          </p:cNvPr>
          <p:cNvGrpSpPr/>
          <p:nvPr/>
        </p:nvGrpSpPr>
        <p:grpSpPr>
          <a:xfrm>
            <a:off x="8172450" y="1245394"/>
            <a:ext cx="2279647" cy="5129999"/>
            <a:chOff x="8172450" y="1245394"/>
            <a:chExt cx="2279647" cy="5129999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C7CC1BF2-D1CD-A872-2840-B9EC392990B3}"/>
                </a:ext>
              </a:extLst>
            </p:cNvPr>
            <p:cNvGrpSpPr/>
            <p:nvPr/>
          </p:nvGrpSpPr>
          <p:grpSpPr>
            <a:xfrm>
              <a:off x="8172450" y="1460500"/>
              <a:ext cx="2279647" cy="4914893"/>
              <a:chOff x="8172450" y="1460500"/>
              <a:chExt cx="2279647" cy="4914893"/>
            </a:xfrm>
          </p:grpSpPr>
          <p:sp>
            <p:nvSpPr>
              <p:cNvPr id="11" name="Freeform: Shape 10">
                <a:extLst>
                  <a:ext uri="{FF2B5EF4-FFF2-40B4-BE49-F238E27FC236}">
                    <a16:creationId xmlns:a16="http://schemas.microsoft.com/office/drawing/2014/main" id="{897EFEC9-C22C-6AD2-12AC-F1F715B6FC78}"/>
                  </a:ext>
                </a:extLst>
              </p:cNvPr>
              <p:cNvSpPr/>
              <p:nvPr/>
            </p:nvSpPr>
            <p:spPr>
              <a:xfrm>
                <a:off x="8201024" y="2047877"/>
                <a:ext cx="2251073" cy="4327516"/>
              </a:xfrm>
              <a:custGeom>
                <a:avLst/>
                <a:gdLst>
                  <a:gd name="connsiteX0" fmla="*/ 1882773 w 2251073"/>
                  <a:gd name="connsiteY0" fmla="*/ 0 h 4327516"/>
                  <a:gd name="connsiteX1" fmla="*/ 2251073 w 2251073"/>
                  <a:gd name="connsiteY1" fmla="*/ 431800 h 4327516"/>
                  <a:gd name="connsiteX2" fmla="*/ 2048127 w 2251073"/>
                  <a:gd name="connsiteY2" fmla="*/ 816801 h 4327516"/>
                  <a:gd name="connsiteX3" fmla="*/ 1819273 w 2251073"/>
                  <a:gd name="connsiteY3" fmla="*/ 1250950 h 4327516"/>
                  <a:gd name="connsiteX4" fmla="*/ 1807081 w 2251073"/>
                  <a:gd name="connsiteY4" fmla="*/ 1903222 h 4327516"/>
                  <a:gd name="connsiteX5" fmla="*/ 1793873 w 2251073"/>
                  <a:gd name="connsiteY5" fmla="*/ 2609850 h 4327516"/>
                  <a:gd name="connsiteX6" fmla="*/ 1851023 w 2251073"/>
                  <a:gd name="connsiteY6" fmla="*/ 2711450 h 4327516"/>
                  <a:gd name="connsiteX7" fmla="*/ 1863723 w 2251073"/>
                  <a:gd name="connsiteY7" fmla="*/ 2819400 h 4327516"/>
                  <a:gd name="connsiteX8" fmla="*/ 1812923 w 2251073"/>
                  <a:gd name="connsiteY8" fmla="*/ 2908300 h 4327516"/>
                  <a:gd name="connsiteX9" fmla="*/ 1809748 w 2251073"/>
                  <a:gd name="connsiteY9" fmla="*/ 3121025 h 4327516"/>
                  <a:gd name="connsiteX10" fmla="*/ 1860548 w 2251073"/>
                  <a:gd name="connsiteY10" fmla="*/ 3178175 h 4327516"/>
                  <a:gd name="connsiteX11" fmla="*/ 1504948 w 2251073"/>
                  <a:gd name="connsiteY11" fmla="*/ 3174999 h 4327516"/>
                  <a:gd name="connsiteX12" fmla="*/ 1454149 w 2251073"/>
                  <a:gd name="connsiteY12" fmla="*/ 3241674 h 4327516"/>
                  <a:gd name="connsiteX13" fmla="*/ 1460499 w 2251073"/>
                  <a:gd name="connsiteY13" fmla="*/ 3457573 h 4327516"/>
                  <a:gd name="connsiteX14" fmla="*/ 1466848 w 2251073"/>
                  <a:gd name="connsiteY14" fmla="*/ 3940173 h 4327516"/>
                  <a:gd name="connsiteX15" fmla="*/ 1451768 w 2251073"/>
                  <a:gd name="connsiteY15" fmla="*/ 3940967 h 4327516"/>
                  <a:gd name="connsiteX16" fmla="*/ 1449387 w 2251073"/>
                  <a:gd name="connsiteY16" fmla="*/ 3945729 h 4327516"/>
                  <a:gd name="connsiteX17" fmla="*/ 1232693 w 2251073"/>
                  <a:gd name="connsiteY17" fmla="*/ 3993354 h 4327516"/>
                  <a:gd name="connsiteX18" fmla="*/ 1146968 w 2251073"/>
                  <a:gd name="connsiteY18" fmla="*/ 4055267 h 4327516"/>
                  <a:gd name="connsiteX19" fmla="*/ 211135 w 2251073"/>
                  <a:gd name="connsiteY19" fmla="*/ 4290218 h 4327516"/>
                  <a:gd name="connsiteX20" fmla="*/ 130176 w 2251073"/>
                  <a:gd name="connsiteY20" fmla="*/ 4295773 h 4327516"/>
                  <a:gd name="connsiteX21" fmla="*/ 107949 w 2251073"/>
                  <a:gd name="connsiteY21" fmla="*/ 4067173 h 4327516"/>
                  <a:gd name="connsiteX22" fmla="*/ 0 w 2251073"/>
                  <a:gd name="connsiteY22" fmla="*/ 3930648 h 43275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2251073" h="4327516" extrusionOk="0">
                    <a:moveTo>
                      <a:pt x="1882773" y="0"/>
                    </a:moveTo>
                    <a:cubicBezTo>
                      <a:pt x="1980054" y="155565"/>
                      <a:pt x="2147720" y="269705"/>
                      <a:pt x="2251073" y="431800"/>
                    </a:cubicBezTo>
                    <a:cubicBezTo>
                      <a:pt x="2183924" y="591545"/>
                      <a:pt x="2102964" y="733820"/>
                      <a:pt x="2048127" y="816801"/>
                    </a:cubicBezTo>
                    <a:cubicBezTo>
                      <a:pt x="1993290" y="899782"/>
                      <a:pt x="1886894" y="1122307"/>
                      <a:pt x="1819273" y="1250950"/>
                    </a:cubicBezTo>
                    <a:cubicBezTo>
                      <a:pt x="1838067" y="1473824"/>
                      <a:pt x="1815720" y="1740405"/>
                      <a:pt x="1807081" y="1903222"/>
                    </a:cubicBezTo>
                    <a:cubicBezTo>
                      <a:pt x="1798442" y="2066039"/>
                      <a:pt x="1805320" y="2292916"/>
                      <a:pt x="1793873" y="2609850"/>
                    </a:cubicBezTo>
                    <a:cubicBezTo>
                      <a:pt x="1815269" y="2640574"/>
                      <a:pt x="1835311" y="2678110"/>
                      <a:pt x="1851023" y="2711450"/>
                    </a:cubicBezTo>
                    <a:cubicBezTo>
                      <a:pt x="1851825" y="2761303"/>
                      <a:pt x="1857903" y="2770497"/>
                      <a:pt x="1863723" y="2819400"/>
                    </a:cubicBezTo>
                    <a:cubicBezTo>
                      <a:pt x="1851268" y="2836671"/>
                      <a:pt x="1823501" y="2880046"/>
                      <a:pt x="1812923" y="2908300"/>
                    </a:cubicBezTo>
                    <a:cubicBezTo>
                      <a:pt x="1805487" y="2923424"/>
                      <a:pt x="1808204" y="3121236"/>
                      <a:pt x="1809748" y="3121025"/>
                    </a:cubicBezTo>
                    <a:cubicBezTo>
                      <a:pt x="1810422" y="3156248"/>
                      <a:pt x="1859495" y="3177997"/>
                      <a:pt x="1860548" y="3178175"/>
                    </a:cubicBezTo>
                    <a:cubicBezTo>
                      <a:pt x="1866985" y="3187689"/>
                      <a:pt x="1507722" y="3175029"/>
                      <a:pt x="1504948" y="3174999"/>
                    </a:cubicBezTo>
                    <a:cubicBezTo>
                      <a:pt x="1432564" y="3185737"/>
                      <a:pt x="1452981" y="3195427"/>
                      <a:pt x="1454149" y="3241674"/>
                    </a:cubicBezTo>
                    <a:cubicBezTo>
                      <a:pt x="1458391" y="3299864"/>
                      <a:pt x="1458830" y="3330690"/>
                      <a:pt x="1460499" y="3457573"/>
                    </a:cubicBezTo>
                    <a:cubicBezTo>
                      <a:pt x="1464041" y="3585728"/>
                      <a:pt x="1454118" y="3866732"/>
                      <a:pt x="1466848" y="3940173"/>
                    </a:cubicBezTo>
                    <a:cubicBezTo>
                      <a:pt x="1467611" y="4026936"/>
                      <a:pt x="1454578" y="3939312"/>
                      <a:pt x="1451768" y="3940967"/>
                    </a:cubicBezTo>
                    <a:cubicBezTo>
                      <a:pt x="1451707" y="3938116"/>
                      <a:pt x="1491169" y="3941421"/>
                      <a:pt x="1449387" y="3945729"/>
                    </a:cubicBezTo>
                    <a:cubicBezTo>
                      <a:pt x="1376896" y="3963763"/>
                      <a:pt x="1308456" y="3966715"/>
                      <a:pt x="1232693" y="3993354"/>
                    </a:cubicBezTo>
                    <a:cubicBezTo>
                      <a:pt x="1185705" y="4001097"/>
                      <a:pt x="1314257" y="3983249"/>
                      <a:pt x="1146968" y="4055267"/>
                    </a:cubicBezTo>
                    <a:cubicBezTo>
                      <a:pt x="869143" y="4155121"/>
                      <a:pt x="509111" y="4459756"/>
                      <a:pt x="211135" y="4290218"/>
                    </a:cubicBezTo>
                    <a:cubicBezTo>
                      <a:pt x="37031" y="4314142"/>
                      <a:pt x="143472" y="4331862"/>
                      <a:pt x="130176" y="4295773"/>
                    </a:cubicBezTo>
                    <a:cubicBezTo>
                      <a:pt x="110698" y="4259826"/>
                      <a:pt x="125598" y="4114193"/>
                      <a:pt x="107949" y="4067173"/>
                    </a:cubicBezTo>
                    <a:cubicBezTo>
                      <a:pt x="56406" y="4053803"/>
                      <a:pt x="-271" y="3932078"/>
                      <a:pt x="0" y="3930648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1669447870">
                      <a:custGeom>
                        <a:avLst/>
                        <a:gdLst>
                          <a:gd name="connsiteX0" fmla="*/ 2673350 w 3041650"/>
                          <a:gd name="connsiteY0" fmla="*/ 95250 h 3003550"/>
                          <a:gd name="connsiteX1" fmla="*/ 3041650 w 3041650"/>
                          <a:gd name="connsiteY1" fmla="*/ 527050 h 3003550"/>
                          <a:gd name="connsiteX2" fmla="*/ 2609850 w 3041650"/>
                          <a:gd name="connsiteY2" fmla="*/ 1346200 h 3003550"/>
                          <a:gd name="connsiteX3" fmla="*/ 2584450 w 3041650"/>
                          <a:gd name="connsiteY3" fmla="*/ 2705100 h 3003550"/>
                          <a:gd name="connsiteX4" fmla="*/ 2641600 w 3041650"/>
                          <a:gd name="connsiteY4" fmla="*/ 2806700 h 3003550"/>
                          <a:gd name="connsiteX5" fmla="*/ 2654300 w 3041650"/>
                          <a:gd name="connsiteY5" fmla="*/ 2914650 h 3003550"/>
                          <a:gd name="connsiteX6" fmla="*/ 2603500 w 3041650"/>
                          <a:gd name="connsiteY6" fmla="*/ 3003550 h 3003550"/>
                          <a:gd name="connsiteX7" fmla="*/ 0 w 3041650"/>
                          <a:gd name="connsiteY7" fmla="*/ 0 h 3003550"/>
                          <a:gd name="connsiteX0" fmla="*/ 2673350 w 3041650"/>
                          <a:gd name="connsiteY0" fmla="*/ 104660 h 3012960"/>
                          <a:gd name="connsiteX1" fmla="*/ 3041650 w 3041650"/>
                          <a:gd name="connsiteY1" fmla="*/ 536460 h 3012960"/>
                          <a:gd name="connsiteX2" fmla="*/ 2609850 w 3041650"/>
                          <a:gd name="connsiteY2" fmla="*/ 1355610 h 3012960"/>
                          <a:gd name="connsiteX3" fmla="*/ 2584450 w 3041650"/>
                          <a:gd name="connsiteY3" fmla="*/ 2714510 h 3012960"/>
                          <a:gd name="connsiteX4" fmla="*/ 2641600 w 3041650"/>
                          <a:gd name="connsiteY4" fmla="*/ 2816110 h 3012960"/>
                          <a:gd name="connsiteX5" fmla="*/ 2654300 w 3041650"/>
                          <a:gd name="connsiteY5" fmla="*/ 2924060 h 3012960"/>
                          <a:gd name="connsiteX6" fmla="*/ 2603500 w 3041650"/>
                          <a:gd name="connsiteY6" fmla="*/ 3012960 h 3012960"/>
                          <a:gd name="connsiteX7" fmla="*/ 6350 w 3041650"/>
                          <a:gd name="connsiteY7" fmla="*/ 3060 h 3012960"/>
                          <a:gd name="connsiteX8" fmla="*/ 0 w 3041650"/>
                          <a:gd name="connsiteY8" fmla="*/ 9410 h 3012960"/>
                          <a:gd name="connsiteX0" fmla="*/ 2667000 w 3035300"/>
                          <a:gd name="connsiteY0" fmla="*/ 101600 h 3009900"/>
                          <a:gd name="connsiteX1" fmla="*/ 3035300 w 3035300"/>
                          <a:gd name="connsiteY1" fmla="*/ 533400 h 3009900"/>
                          <a:gd name="connsiteX2" fmla="*/ 2603500 w 3035300"/>
                          <a:gd name="connsiteY2" fmla="*/ 1352550 h 3009900"/>
                          <a:gd name="connsiteX3" fmla="*/ 2578100 w 3035300"/>
                          <a:gd name="connsiteY3" fmla="*/ 2711450 h 3009900"/>
                          <a:gd name="connsiteX4" fmla="*/ 2635250 w 3035300"/>
                          <a:gd name="connsiteY4" fmla="*/ 2813050 h 3009900"/>
                          <a:gd name="connsiteX5" fmla="*/ 2647950 w 3035300"/>
                          <a:gd name="connsiteY5" fmla="*/ 2921000 h 3009900"/>
                          <a:gd name="connsiteX6" fmla="*/ 2597150 w 3035300"/>
                          <a:gd name="connsiteY6" fmla="*/ 3009900 h 3009900"/>
                          <a:gd name="connsiteX7" fmla="*/ 0 w 3035300"/>
                          <a:gd name="connsiteY7" fmla="*/ 0 h 3009900"/>
                          <a:gd name="connsiteX0" fmla="*/ 88900 w 457200"/>
                          <a:gd name="connsiteY0" fmla="*/ 0 h 2908300"/>
                          <a:gd name="connsiteX1" fmla="*/ 457200 w 457200"/>
                          <a:gd name="connsiteY1" fmla="*/ 431800 h 2908300"/>
                          <a:gd name="connsiteX2" fmla="*/ 25400 w 457200"/>
                          <a:gd name="connsiteY2" fmla="*/ 1250950 h 2908300"/>
                          <a:gd name="connsiteX3" fmla="*/ 0 w 457200"/>
                          <a:gd name="connsiteY3" fmla="*/ 2609850 h 2908300"/>
                          <a:gd name="connsiteX4" fmla="*/ 57150 w 457200"/>
                          <a:gd name="connsiteY4" fmla="*/ 2711450 h 2908300"/>
                          <a:gd name="connsiteX5" fmla="*/ 69850 w 457200"/>
                          <a:gd name="connsiteY5" fmla="*/ 2819400 h 2908300"/>
                          <a:gd name="connsiteX6" fmla="*/ 19050 w 457200"/>
                          <a:gd name="connsiteY6" fmla="*/ 2908300 h 2908300"/>
                          <a:gd name="connsiteX0" fmla="*/ 88900 w 457200"/>
                          <a:gd name="connsiteY0" fmla="*/ 0 h 2914885"/>
                          <a:gd name="connsiteX1" fmla="*/ 457200 w 457200"/>
                          <a:gd name="connsiteY1" fmla="*/ 431800 h 2914885"/>
                          <a:gd name="connsiteX2" fmla="*/ 25400 w 457200"/>
                          <a:gd name="connsiteY2" fmla="*/ 1250950 h 2914885"/>
                          <a:gd name="connsiteX3" fmla="*/ 0 w 457200"/>
                          <a:gd name="connsiteY3" fmla="*/ 2609850 h 2914885"/>
                          <a:gd name="connsiteX4" fmla="*/ 57150 w 457200"/>
                          <a:gd name="connsiteY4" fmla="*/ 2711450 h 2914885"/>
                          <a:gd name="connsiteX5" fmla="*/ 69850 w 457200"/>
                          <a:gd name="connsiteY5" fmla="*/ 2819400 h 2914885"/>
                          <a:gd name="connsiteX6" fmla="*/ 19050 w 457200"/>
                          <a:gd name="connsiteY6" fmla="*/ 2908300 h 2914885"/>
                          <a:gd name="connsiteX7" fmla="*/ 25400 w 457200"/>
                          <a:gd name="connsiteY7" fmla="*/ 2908300 h 2914885"/>
                          <a:gd name="connsiteX0" fmla="*/ 88900 w 457200"/>
                          <a:gd name="connsiteY0" fmla="*/ 0 h 3121025"/>
                          <a:gd name="connsiteX1" fmla="*/ 457200 w 457200"/>
                          <a:gd name="connsiteY1" fmla="*/ 431800 h 3121025"/>
                          <a:gd name="connsiteX2" fmla="*/ 25400 w 457200"/>
                          <a:gd name="connsiteY2" fmla="*/ 1250950 h 3121025"/>
                          <a:gd name="connsiteX3" fmla="*/ 0 w 457200"/>
                          <a:gd name="connsiteY3" fmla="*/ 2609850 h 3121025"/>
                          <a:gd name="connsiteX4" fmla="*/ 57150 w 457200"/>
                          <a:gd name="connsiteY4" fmla="*/ 2711450 h 3121025"/>
                          <a:gd name="connsiteX5" fmla="*/ 69850 w 457200"/>
                          <a:gd name="connsiteY5" fmla="*/ 2819400 h 3121025"/>
                          <a:gd name="connsiteX6" fmla="*/ 19050 w 457200"/>
                          <a:gd name="connsiteY6" fmla="*/ 2908300 h 3121025"/>
                          <a:gd name="connsiteX7" fmla="*/ 15875 w 457200"/>
                          <a:gd name="connsiteY7" fmla="*/ 3121025 h 3121025"/>
                          <a:gd name="connsiteX0" fmla="*/ 88900 w 457200"/>
                          <a:gd name="connsiteY0" fmla="*/ 0 h 3136782"/>
                          <a:gd name="connsiteX1" fmla="*/ 457200 w 457200"/>
                          <a:gd name="connsiteY1" fmla="*/ 431800 h 3136782"/>
                          <a:gd name="connsiteX2" fmla="*/ 25400 w 457200"/>
                          <a:gd name="connsiteY2" fmla="*/ 1250950 h 3136782"/>
                          <a:gd name="connsiteX3" fmla="*/ 0 w 457200"/>
                          <a:gd name="connsiteY3" fmla="*/ 2609850 h 3136782"/>
                          <a:gd name="connsiteX4" fmla="*/ 57150 w 457200"/>
                          <a:gd name="connsiteY4" fmla="*/ 2711450 h 3136782"/>
                          <a:gd name="connsiteX5" fmla="*/ 69850 w 457200"/>
                          <a:gd name="connsiteY5" fmla="*/ 2819400 h 3136782"/>
                          <a:gd name="connsiteX6" fmla="*/ 19050 w 457200"/>
                          <a:gd name="connsiteY6" fmla="*/ 2908300 h 3136782"/>
                          <a:gd name="connsiteX7" fmla="*/ 15875 w 457200"/>
                          <a:gd name="connsiteY7" fmla="*/ 3121025 h 3136782"/>
                          <a:gd name="connsiteX8" fmla="*/ 22225 w 457200"/>
                          <a:gd name="connsiteY8" fmla="*/ 3121025 h 3136782"/>
                          <a:gd name="connsiteX0" fmla="*/ 88900 w 457200"/>
                          <a:gd name="connsiteY0" fmla="*/ 0 h 3178175"/>
                          <a:gd name="connsiteX1" fmla="*/ 457200 w 457200"/>
                          <a:gd name="connsiteY1" fmla="*/ 431800 h 3178175"/>
                          <a:gd name="connsiteX2" fmla="*/ 25400 w 457200"/>
                          <a:gd name="connsiteY2" fmla="*/ 1250950 h 3178175"/>
                          <a:gd name="connsiteX3" fmla="*/ 0 w 457200"/>
                          <a:gd name="connsiteY3" fmla="*/ 2609850 h 3178175"/>
                          <a:gd name="connsiteX4" fmla="*/ 57150 w 457200"/>
                          <a:gd name="connsiteY4" fmla="*/ 2711450 h 3178175"/>
                          <a:gd name="connsiteX5" fmla="*/ 69850 w 457200"/>
                          <a:gd name="connsiteY5" fmla="*/ 2819400 h 3178175"/>
                          <a:gd name="connsiteX6" fmla="*/ 19050 w 457200"/>
                          <a:gd name="connsiteY6" fmla="*/ 2908300 h 3178175"/>
                          <a:gd name="connsiteX7" fmla="*/ 15875 w 457200"/>
                          <a:gd name="connsiteY7" fmla="*/ 3121025 h 3178175"/>
                          <a:gd name="connsiteX8" fmla="*/ 66675 w 457200"/>
                          <a:gd name="connsiteY8" fmla="*/ 3178175 h 3178175"/>
                          <a:gd name="connsiteX0" fmla="*/ 88900 w 457200"/>
                          <a:gd name="connsiteY0" fmla="*/ 0 h 3182408"/>
                          <a:gd name="connsiteX1" fmla="*/ 457200 w 457200"/>
                          <a:gd name="connsiteY1" fmla="*/ 431800 h 3182408"/>
                          <a:gd name="connsiteX2" fmla="*/ 25400 w 457200"/>
                          <a:gd name="connsiteY2" fmla="*/ 1250950 h 3182408"/>
                          <a:gd name="connsiteX3" fmla="*/ 0 w 457200"/>
                          <a:gd name="connsiteY3" fmla="*/ 2609850 h 3182408"/>
                          <a:gd name="connsiteX4" fmla="*/ 57150 w 457200"/>
                          <a:gd name="connsiteY4" fmla="*/ 2711450 h 3182408"/>
                          <a:gd name="connsiteX5" fmla="*/ 69850 w 457200"/>
                          <a:gd name="connsiteY5" fmla="*/ 2819400 h 3182408"/>
                          <a:gd name="connsiteX6" fmla="*/ 19050 w 457200"/>
                          <a:gd name="connsiteY6" fmla="*/ 2908300 h 3182408"/>
                          <a:gd name="connsiteX7" fmla="*/ 15875 w 457200"/>
                          <a:gd name="connsiteY7" fmla="*/ 3121025 h 3182408"/>
                          <a:gd name="connsiteX8" fmla="*/ 66675 w 457200"/>
                          <a:gd name="connsiteY8" fmla="*/ 3178175 h 3182408"/>
                          <a:gd name="connsiteX9" fmla="*/ 53975 w 457200"/>
                          <a:gd name="connsiteY9" fmla="*/ 3178174 h 3182408"/>
                          <a:gd name="connsiteX0" fmla="*/ 425450 w 793750"/>
                          <a:gd name="connsiteY0" fmla="*/ 0 h 3182408"/>
                          <a:gd name="connsiteX1" fmla="*/ 793750 w 793750"/>
                          <a:gd name="connsiteY1" fmla="*/ 431800 h 3182408"/>
                          <a:gd name="connsiteX2" fmla="*/ 361950 w 793750"/>
                          <a:gd name="connsiteY2" fmla="*/ 1250950 h 3182408"/>
                          <a:gd name="connsiteX3" fmla="*/ 336550 w 793750"/>
                          <a:gd name="connsiteY3" fmla="*/ 2609850 h 3182408"/>
                          <a:gd name="connsiteX4" fmla="*/ 393700 w 793750"/>
                          <a:gd name="connsiteY4" fmla="*/ 2711450 h 3182408"/>
                          <a:gd name="connsiteX5" fmla="*/ 406400 w 793750"/>
                          <a:gd name="connsiteY5" fmla="*/ 2819400 h 3182408"/>
                          <a:gd name="connsiteX6" fmla="*/ 355600 w 793750"/>
                          <a:gd name="connsiteY6" fmla="*/ 2908300 h 3182408"/>
                          <a:gd name="connsiteX7" fmla="*/ 352425 w 793750"/>
                          <a:gd name="connsiteY7" fmla="*/ 3121025 h 3182408"/>
                          <a:gd name="connsiteX8" fmla="*/ 403225 w 793750"/>
                          <a:gd name="connsiteY8" fmla="*/ 3178175 h 3182408"/>
                          <a:gd name="connsiteX9" fmla="*/ 0 w 793750"/>
                          <a:gd name="connsiteY9" fmla="*/ 3178174 h 3182408"/>
                          <a:gd name="connsiteX0" fmla="*/ 453557 w 821857"/>
                          <a:gd name="connsiteY0" fmla="*/ 0 h 3182408"/>
                          <a:gd name="connsiteX1" fmla="*/ 821857 w 821857"/>
                          <a:gd name="connsiteY1" fmla="*/ 431800 h 3182408"/>
                          <a:gd name="connsiteX2" fmla="*/ 390057 w 821857"/>
                          <a:gd name="connsiteY2" fmla="*/ 1250950 h 3182408"/>
                          <a:gd name="connsiteX3" fmla="*/ 364657 w 821857"/>
                          <a:gd name="connsiteY3" fmla="*/ 2609850 h 3182408"/>
                          <a:gd name="connsiteX4" fmla="*/ 421807 w 821857"/>
                          <a:gd name="connsiteY4" fmla="*/ 2711450 h 3182408"/>
                          <a:gd name="connsiteX5" fmla="*/ 434507 w 821857"/>
                          <a:gd name="connsiteY5" fmla="*/ 2819400 h 3182408"/>
                          <a:gd name="connsiteX6" fmla="*/ 383707 w 821857"/>
                          <a:gd name="connsiteY6" fmla="*/ 2908300 h 3182408"/>
                          <a:gd name="connsiteX7" fmla="*/ 380532 w 821857"/>
                          <a:gd name="connsiteY7" fmla="*/ 3121025 h 3182408"/>
                          <a:gd name="connsiteX8" fmla="*/ 431332 w 821857"/>
                          <a:gd name="connsiteY8" fmla="*/ 3178175 h 3182408"/>
                          <a:gd name="connsiteX9" fmla="*/ 28107 w 821857"/>
                          <a:gd name="connsiteY9" fmla="*/ 3178174 h 3182408"/>
                          <a:gd name="connsiteX10" fmla="*/ 34457 w 821857"/>
                          <a:gd name="connsiteY10" fmla="*/ 3168648 h 3182408"/>
                          <a:gd name="connsiteX0" fmla="*/ 452825 w 821125"/>
                          <a:gd name="connsiteY0" fmla="*/ 0 h 3940176"/>
                          <a:gd name="connsiteX1" fmla="*/ 821125 w 821125"/>
                          <a:gd name="connsiteY1" fmla="*/ 431800 h 3940176"/>
                          <a:gd name="connsiteX2" fmla="*/ 389325 w 821125"/>
                          <a:gd name="connsiteY2" fmla="*/ 1250950 h 3940176"/>
                          <a:gd name="connsiteX3" fmla="*/ 363925 w 821125"/>
                          <a:gd name="connsiteY3" fmla="*/ 2609850 h 3940176"/>
                          <a:gd name="connsiteX4" fmla="*/ 421075 w 821125"/>
                          <a:gd name="connsiteY4" fmla="*/ 2711450 h 3940176"/>
                          <a:gd name="connsiteX5" fmla="*/ 433775 w 821125"/>
                          <a:gd name="connsiteY5" fmla="*/ 2819400 h 3940176"/>
                          <a:gd name="connsiteX6" fmla="*/ 382975 w 821125"/>
                          <a:gd name="connsiteY6" fmla="*/ 2908300 h 3940176"/>
                          <a:gd name="connsiteX7" fmla="*/ 379800 w 821125"/>
                          <a:gd name="connsiteY7" fmla="*/ 3121025 h 3940176"/>
                          <a:gd name="connsiteX8" fmla="*/ 430600 w 821125"/>
                          <a:gd name="connsiteY8" fmla="*/ 3178175 h 3940176"/>
                          <a:gd name="connsiteX9" fmla="*/ 27375 w 821125"/>
                          <a:gd name="connsiteY9" fmla="*/ 3178174 h 3940176"/>
                          <a:gd name="connsiteX10" fmla="*/ 36900 w 821125"/>
                          <a:gd name="connsiteY10" fmla="*/ 3940173 h 3940176"/>
                          <a:gd name="connsiteX0" fmla="*/ 457207 w 825507"/>
                          <a:gd name="connsiteY0" fmla="*/ 0 h 3940173"/>
                          <a:gd name="connsiteX1" fmla="*/ 825507 w 825507"/>
                          <a:gd name="connsiteY1" fmla="*/ 431800 h 3940173"/>
                          <a:gd name="connsiteX2" fmla="*/ 393707 w 825507"/>
                          <a:gd name="connsiteY2" fmla="*/ 1250950 h 3940173"/>
                          <a:gd name="connsiteX3" fmla="*/ 368307 w 825507"/>
                          <a:gd name="connsiteY3" fmla="*/ 2609850 h 3940173"/>
                          <a:gd name="connsiteX4" fmla="*/ 425457 w 825507"/>
                          <a:gd name="connsiteY4" fmla="*/ 2711450 h 3940173"/>
                          <a:gd name="connsiteX5" fmla="*/ 438157 w 825507"/>
                          <a:gd name="connsiteY5" fmla="*/ 2819400 h 3940173"/>
                          <a:gd name="connsiteX6" fmla="*/ 387357 w 825507"/>
                          <a:gd name="connsiteY6" fmla="*/ 2908300 h 3940173"/>
                          <a:gd name="connsiteX7" fmla="*/ 384182 w 825507"/>
                          <a:gd name="connsiteY7" fmla="*/ 3121025 h 3940173"/>
                          <a:gd name="connsiteX8" fmla="*/ 434982 w 825507"/>
                          <a:gd name="connsiteY8" fmla="*/ 3178175 h 3940173"/>
                          <a:gd name="connsiteX9" fmla="*/ 31757 w 825507"/>
                          <a:gd name="connsiteY9" fmla="*/ 3178174 h 3940173"/>
                          <a:gd name="connsiteX10" fmla="*/ 34933 w 825507"/>
                          <a:gd name="connsiteY10" fmla="*/ 3457573 h 3940173"/>
                          <a:gd name="connsiteX11" fmla="*/ 41282 w 825507"/>
                          <a:gd name="connsiteY11" fmla="*/ 3940173 h 3940173"/>
                          <a:gd name="connsiteX0" fmla="*/ 456533 w 824833"/>
                          <a:gd name="connsiteY0" fmla="*/ 0 h 3940173"/>
                          <a:gd name="connsiteX1" fmla="*/ 824833 w 824833"/>
                          <a:gd name="connsiteY1" fmla="*/ 431800 h 3940173"/>
                          <a:gd name="connsiteX2" fmla="*/ 393033 w 824833"/>
                          <a:gd name="connsiteY2" fmla="*/ 1250950 h 3940173"/>
                          <a:gd name="connsiteX3" fmla="*/ 367633 w 824833"/>
                          <a:gd name="connsiteY3" fmla="*/ 2609850 h 3940173"/>
                          <a:gd name="connsiteX4" fmla="*/ 424783 w 824833"/>
                          <a:gd name="connsiteY4" fmla="*/ 2711450 h 3940173"/>
                          <a:gd name="connsiteX5" fmla="*/ 437483 w 824833"/>
                          <a:gd name="connsiteY5" fmla="*/ 2819400 h 3940173"/>
                          <a:gd name="connsiteX6" fmla="*/ 386683 w 824833"/>
                          <a:gd name="connsiteY6" fmla="*/ 2908300 h 3940173"/>
                          <a:gd name="connsiteX7" fmla="*/ 383508 w 824833"/>
                          <a:gd name="connsiteY7" fmla="*/ 3121025 h 3940173"/>
                          <a:gd name="connsiteX8" fmla="*/ 434308 w 824833"/>
                          <a:gd name="connsiteY8" fmla="*/ 3178175 h 3940173"/>
                          <a:gd name="connsiteX9" fmla="*/ 31083 w 824833"/>
                          <a:gd name="connsiteY9" fmla="*/ 3178174 h 3940173"/>
                          <a:gd name="connsiteX10" fmla="*/ 34259 w 824833"/>
                          <a:gd name="connsiteY10" fmla="*/ 3457573 h 3940173"/>
                          <a:gd name="connsiteX11" fmla="*/ 40608 w 824833"/>
                          <a:gd name="connsiteY11" fmla="*/ 3940173 h 3940173"/>
                          <a:gd name="connsiteX0" fmla="*/ 458167 w 826467"/>
                          <a:gd name="connsiteY0" fmla="*/ 0 h 3940173"/>
                          <a:gd name="connsiteX1" fmla="*/ 826467 w 826467"/>
                          <a:gd name="connsiteY1" fmla="*/ 431800 h 3940173"/>
                          <a:gd name="connsiteX2" fmla="*/ 394667 w 826467"/>
                          <a:gd name="connsiteY2" fmla="*/ 1250950 h 3940173"/>
                          <a:gd name="connsiteX3" fmla="*/ 369267 w 826467"/>
                          <a:gd name="connsiteY3" fmla="*/ 2609850 h 3940173"/>
                          <a:gd name="connsiteX4" fmla="*/ 426417 w 826467"/>
                          <a:gd name="connsiteY4" fmla="*/ 2711450 h 3940173"/>
                          <a:gd name="connsiteX5" fmla="*/ 439117 w 826467"/>
                          <a:gd name="connsiteY5" fmla="*/ 2819400 h 3940173"/>
                          <a:gd name="connsiteX6" fmla="*/ 388317 w 826467"/>
                          <a:gd name="connsiteY6" fmla="*/ 2908300 h 3940173"/>
                          <a:gd name="connsiteX7" fmla="*/ 385142 w 826467"/>
                          <a:gd name="connsiteY7" fmla="*/ 3121025 h 3940173"/>
                          <a:gd name="connsiteX8" fmla="*/ 435942 w 826467"/>
                          <a:gd name="connsiteY8" fmla="*/ 3178175 h 3940173"/>
                          <a:gd name="connsiteX9" fmla="*/ 32717 w 826467"/>
                          <a:gd name="connsiteY9" fmla="*/ 3178174 h 3940173"/>
                          <a:gd name="connsiteX10" fmla="*/ 29543 w 826467"/>
                          <a:gd name="connsiteY10" fmla="*/ 3241674 h 3940173"/>
                          <a:gd name="connsiteX11" fmla="*/ 35893 w 826467"/>
                          <a:gd name="connsiteY11" fmla="*/ 3457573 h 3940173"/>
                          <a:gd name="connsiteX12" fmla="*/ 42242 w 826467"/>
                          <a:gd name="connsiteY12" fmla="*/ 3940173 h 3940173"/>
                          <a:gd name="connsiteX0" fmla="*/ 431626 w 799926"/>
                          <a:gd name="connsiteY0" fmla="*/ 0 h 3940173"/>
                          <a:gd name="connsiteX1" fmla="*/ 799926 w 799926"/>
                          <a:gd name="connsiteY1" fmla="*/ 431800 h 3940173"/>
                          <a:gd name="connsiteX2" fmla="*/ 368126 w 799926"/>
                          <a:gd name="connsiteY2" fmla="*/ 1250950 h 3940173"/>
                          <a:gd name="connsiteX3" fmla="*/ 342726 w 799926"/>
                          <a:gd name="connsiteY3" fmla="*/ 2609850 h 3940173"/>
                          <a:gd name="connsiteX4" fmla="*/ 399876 w 799926"/>
                          <a:gd name="connsiteY4" fmla="*/ 2711450 h 3940173"/>
                          <a:gd name="connsiteX5" fmla="*/ 412576 w 799926"/>
                          <a:gd name="connsiteY5" fmla="*/ 2819400 h 3940173"/>
                          <a:gd name="connsiteX6" fmla="*/ 361776 w 799926"/>
                          <a:gd name="connsiteY6" fmla="*/ 2908300 h 3940173"/>
                          <a:gd name="connsiteX7" fmla="*/ 358601 w 799926"/>
                          <a:gd name="connsiteY7" fmla="*/ 3121025 h 3940173"/>
                          <a:gd name="connsiteX8" fmla="*/ 409401 w 799926"/>
                          <a:gd name="connsiteY8" fmla="*/ 3178175 h 3940173"/>
                          <a:gd name="connsiteX9" fmla="*/ 53801 w 799926"/>
                          <a:gd name="connsiteY9" fmla="*/ 3174999 h 3940173"/>
                          <a:gd name="connsiteX10" fmla="*/ 3002 w 799926"/>
                          <a:gd name="connsiteY10" fmla="*/ 3241674 h 3940173"/>
                          <a:gd name="connsiteX11" fmla="*/ 9352 w 799926"/>
                          <a:gd name="connsiteY11" fmla="*/ 3457573 h 3940173"/>
                          <a:gd name="connsiteX12" fmla="*/ 15701 w 799926"/>
                          <a:gd name="connsiteY12" fmla="*/ 3940173 h 3940173"/>
                          <a:gd name="connsiteX0" fmla="*/ 431626 w 799926"/>
                          <a:gd name="connsiteY0" fmla="*/ 0 h 3978779"/>
                          <a:gd name="connsiteX1" fmla="*/ 799926 w 799926"/>
                          <a:gd name="connsiteY1" fmla="*/ 431800 h 3978779"/>
                          <a:gd name="connsiteX2" fmla="*/ 368126 w 799926"/>
                          <a:gd name="connsiteY2" fmla="*/ 1250950 h 3978779"/>
                          <a:gd name="connsiteX3" fmla="*/ 342726 w 799926"/>
                          <a:gd name="connsiteY3" fmla="*/ 2609850 h 3978779"/>
                          <a:gd name="connsiteX4" fmla="*/ 399876 w 799926"/>
                          <a:gd name="connsiteY4" fmla="*/ 2711450 h 3978779"/>
                          <a:gd name="connsiteX5" fmla="*/ 412576 w 799926"/>
                          <a:gd name="connsiteY5" fmla="*/ 2819400 h 3978779"/>
                          <a:gd name="connsiteX6" fmla="*/ 361776 w 799926"/>
                          <a:gd name="connsiteY6" fmla="*/ 2908300 h 3978779"/>
                          <a:gd name="connsiteX7" fmla="*/ 358601 w 799926"/>
                          <a:gd name="connsiteY7" fmla="*/ 3121025 h 3978779"/>
                          <a:gd name="connsiteX8" fmla="*/ 409401 w 799926"/>
                          <a:gd name="connsiteY8" fmla="*/ 3178175 h 3978779"/>
                          <a:gd name="connsiteX9" fmla="*/ 53801 w 799926"/>
                          <a:gd name="connsiteY9" fmla="*/ 3174999 h 3978779"/>
                          <a:gd name="connsiteX10" fmla="*/ 3002 w 799926"/>
                          <a:gd name="connsiteY10" fmla="*/ 3241674 h 3978779"/>
                          <a:gd name="connsiteX11" fmla="*/ 9352 w 799926"/>
                          <a:gd name="connsiteY11" fmla="*/ 3457573 h 3978779"/>
                          <a:gd name="connsiteX12" fmla="*/ 15701 w 799926"/>
                          <a:gd name="connsiteY12" fmla="*/ 3940173 h 3978779"/>
                          <a:gd name="connsiteX13" fmla="*/ 3001 w 799926"/>
                          <a:gd name="connsiteY13" fmla="*/ 3949699 h 3978779"/>
                          <a:gd name="connsiteX0" fmla="*/ 1412875 w 1781175"/>
                          <a:gd name="connsiteY0" fmla="*/ 0 h 4305299"/>
                          <a:gd name="connsiteX1" fmla="*/ 1781175 w 1781175"/>
                          <a:gd name="connsiteY1" fmla="*/ 431800 h 4305299"/>
                          <a:gd name="connsiteX2" fmla="*/ 1349375 w 1781175"/>
                          <a:gd name="connsiteY2" fmla="*/ 1250950 h 4305299"/>
                          <a:gd name="connsiteX3" fmla="*/ 1323975 w 1781175"/>
                          <a:gd name="connsiteY3" fmla="*/ 2609850 h 4305299"/>
                          <a:gd name="connsiteX4" fmla="*/ 1381125 w 1781175"/>
                          <a:gd name="connsiteY4" fmla="*/ 2711450 h 4305299"/>
                          <a:gd name="connsiteX5" fmla="*/ 1393825 w 1781175"/>
                          <a:gd name="connsiteY5" fmla="*/ 2819400 h 4305299"/>
                          <a:gd name="connsiteX6" fmla="*/ 1343025 w 1781175"/>
                          <a:gd name="connsiteY6" fmla="*/ 2908300 h 4305299"/>
                          <a:gd name="connsiteX7" fmla="*/ 1339850 w 1781175"/>
                          <a:gd name="connsiteY7" fmla="*/ 3121025 h 4305299"/>
                          <a:gd name="connsiteX8" fmla="*/ 1390650 w 1781175"/>
                          <a:gd name="connsiteY8" fmla="*/ 3178175 h 4305299"/>
                          <a:gd name="connsiteX9" fmla="*/ 1035050 w 1781175"/>
                          <a:gd name="connsiteY9" fmla="*/ 3174999 h 4305299"/>
                          <a:gd name="connsiteX10" fmla="*/ 984251 w 1781175"/>
                          <a:gd name="connsiteY10" fmla="*/ 3241674 h 4305299"/>
                          <a:gd name="connsiteX11" fmla="*/ 990601 w 1781175"/>
                          <a:gd name="connsiteY11" fmla="*/ 3457573 h 4305299"/>
                          <a:gd name="connsiteX12" fmla="*/ 996950 w 1781175"/>
                          <a:gd name="connsiteY12" fmla="*/ 3940173 h 4305299"/>
                          <a:gd name="connsiteX13" fmla="*/ 0 w 1781175"/>
                          <a:gd name="connsiteY13" fmla="*/ 4305299 h 4305299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0 w 1862138"/>
                          <a:gd name="connsiteY13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758033 w 1862138"/>
                          <a:gd name="connsiteY13" fmla="*/ 4055267 h 4341018"/>
                          <a:gd name="connsiteX14" fmla="*/ 0 w 1862138"/>
                          <a:gd name="connsiteY14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843758 w 1862138"/>
                          <a:gd name="connsiteY13" fmla="*/ 3993354 h 4341018"/>
                          <a:gd name="connsiteX14" fmla="*/ 758033 w 1862138"/>
                          <a:gd name="connsiteY14" fmla="*/ 4055267 h 4341018"/>
                          <a:gd name="connsiteX15" fmla="*/ 0 w 1862138"/>
                          <a:gd name="connsiteY15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1060452 w 1862138"/>
                          <a:gd name="connsiteY13" fmla="*/ 3945729 h 4341018"/>
                          <a:gd name="connsiteX14" fmla="*/ 843758 w 1862138"/>
                          <a:gd name="connsiteY14" fmla="*/ 3993354 h 4341018"/>
                          <a:gd name="connsiteX15" fmla="*/ 758033 w 1862138"/>
                          <a:gd name="connsiteY15" fmla="*/ 4055267 h 4341018"/>
                          <a:gd name="connsiteX16" fmla="*/ 0 w 1862138"/>
                          <a:gd name="connsiteY16" fmla="*/ 4341018 h 4341018"/>
                          <a:gd name="connsiteX0" fmla="*/ 1493838 w 1862138"/>
                          <a:gd name="connsiteY0" fmla="*/ 0 h 4341018"/>
                          <a:gd name="connsiteX1" fmla="*/ 1862138 w 1862138"/>
                          <a:gd name="connsiteY1" fmla="*/ 431800 h 4341018"/>
                          <a:gd name="connsiteX2" fmla="*/ 1430338 w 1862138"/>
                          <a:gd name="connsiteY2" fmla="*/ 1250950 h 4341018"/>
                          <a:gd name="connsiteX3" fmla="*/ 1404938 w 1862138"/>
                          <a:gd name="connsiteY3" fmla="*/ 2609850 h 4341018"/>
                          <a:gd name="connsiteX4" fmla="*/ 1462088 w 1862138"/>
                          <a:gd name="connsiteY4" fmla="*/ 2711450 h 4341018"/>
                          <a:gd name="connsiteX5" fmla="*/ 1474788 w 1862138"/>
                          <a:gd name="connsiteY5" fmla="*/ 2819400 h 4341018"/>
                          <a:gd name="connsiteX6" fmla="*/ 1423988 w 1862138"/>
                          <a:gd name="connsiteY6" fmla="*/ 2908300 h 4341018"/>
                          <a:gd name="connsiteX7" fmla="*/ 1420813 w 1862138"/>
                          <a:gd name="connsiteY7" fmla="*/ 3121025 h 4341018"/>
                          <a:gd name="connsiteX8" fmla="*/ 1471613 w 1862138"/>
                          <a:gd name="connsiteY8" fmla="*/ 3178175 h 4341018"/>
                          <a:gd name="connsiteX9" fmla="*/ 1116013 w 1862138"/>
                          <a:gd name="connsiteY9" fmla="*/ 3174999 h 4341018"/>
                          <a:gd name="connsiteX10" fmla="*/ 1065214 w 1862138"/>
                          <a:gd name="connsiteY10" fmla="*/ 3241674 h 4341018"/>
                          <a:gd name="connsiteX11" fmla="*/ 1071564 w 1862138"/>
                          <a:gd name="connsiteY11" fmla="*/ 3457573 h 4341018"/>
                          <a:gd name="connsiteX12" fmla="*/ 1077913 w 1862138"/>
                          <a:gd name="connsiteY12" fmla="*/ 3940173 h 4341018"/>
                          <a:gd name="connsiteX13" fmla="*/ 1062833 w 1862138"/>
                          <a:gd name="connsiteY13" fmla="*/ 3940967 h 4341018"/>
                          <a:gd name="connsiteX14" fmla="*/ 1060452 w 1862138"/>
                          <a:gd name="connsiteY14" fmla="*/ 3945729 h 4341018"/>
                          <a:gd name="connsiteX15" fmla="*/ 843758 w 1862138"/>
                          <a:gd name="connsiteY15" fmla="*/ 3993354 h 4341018"/>
                          <a:gd name="connsiteX16" fmla="*/ 758033 w 1862138"/>
                          <a:gd name="connsiteY16" fmla="*/ 4055267 h 4341018"/>
                          <a:gd name="connsiteX17" fmla="*/ 0 w 1862138"/>
                          <a:gd name="connsiteY17" fmla="*/ 4341018 h 4341018"/>
                          <a:gd name="connsiteX0" fmla="*/ 1557330 w 1925630"/>
                          <a:gd name="connsiteY0" fmla="*/ 0 h 4364871"/>
                          <a:gd name="connsiteX1" fmla="*/ 1925630 w 1925630"/>
                          <a:gd name="connsiteY1" fmla="*/ 431800 h 4364871"/>
                          <a:gd name="connsiteX2" fmla="*/ 1493830 w 1925630"/>
                          <a:gd name="connsiteY2" fmla="*/ 1250950 h 4364871"/>
                          <a:gd name="connsiteX3" fmla="*/ 1468430 w 1925630"/>
                          <a:gd name="connsiteY3" fmla="*/ 2609850 h 4364871"/>
                          <a:gd name="connsiteX4" fmla="*/ 1525580 w 1925630"/>
                          <a:gd name="connsiteY4" fmla="*/ 2711450 h 4364871"/>
                          <a:gd name="connsiteX5" fmla="*/ 1538280 w 1925630"/>
                          <a:gd name="connsiteY5" fmla="*/ 2819400 h 4364871"/>
                          <a:gd name="connsiteX6" fmla="*/ 1487480 w 1925630"/>
                          <a:gd name="connsiteY6" fmla="*/ 2908300 h 4364871"/>
                          <a:gd name="connsiteX7" fmla="*/ 1484305 w 1925630"/>
                          <a:gd name="connsiteY7" fmla="*/ 3121025 h 4364871"/>
                          <a:gd name="connsiteX8" fmla="*/ 1535105 w 1925630"/>
                          <a:gd name="connsiteY8" fmla="*/ 3178175 h 4364871"/>
                          <a:gd name="connsiteX9" fmla="*/ 1179505 w 1925630"/>
                          <a:gd name="connsiteY9" fmla="*/ 3174999 h 4364871"/>
                          <a:gd name="connsiteX10" fmla="*/ 1128706 w 1925630"/>
                          <a:gd name="connsiteY10" fmla="*/ 3241674 h 4364871"/>
                          <a:gd name="connsiteX11" fmla="*/ 1135056 w 1925630"/>
                          <a:gd name="connsiteY11" fmla="*/ 3457573 h 4364871"/>
                          <a:gd name="connsiteX12" fmla="*/ 1141405 w 1925630"/>
                          <a:gd name="connsiteY12" fmla="*/ 3940173 h 4364871"/>
                          <a:gd name="connsiteX13" fmla="*/ 1126325 w 1925630"/>
                          <a:gd name="connsiteY13" fmla="*/ 3940967 h 4364871"/>
                          <a:gd name="connsiteX14" fmla="*/ 1123944 w 1925630"/>
                          <a:gd name="connsiteY14" fmla="*/ 3945729 h 4364871"/>
                          <a:gd name="connsiteX15" fmla="*/ 907250 w 1925630"/>
                          <a:gd name="connsiteY15" fmla="*/ 3993354 h 4364871"/>
                          <a:gd name="connsiteX16" fmla="*/ 821525 w 1925630"/>
                          <a:gd name="connsiteY16" fmla="*/ 4055267 h 4364871"/>
                          <a:gd name="connsiteX17" fmla="*/ 63492 w 1925630"/>
                          <a:gd name="connsiteY17" fmla="*/ 4341018 h 4364871"/>
                          <a:gd name="connsiteX18" fmla="*/ 39681 w 1925630"/>
                          <a:gd name="connsiteY18" fmla="*/ 4349748 h 4364871"/>
                          <a:gd name="connsiteX0" fmla="*/ 1803399 w 2171699"/>
                          <a:gd name="connsiteY0" fmla="*/ 0 h 4352466"/>
                          <a:gd name="connsiteX1" fmla="*/ 2171699 w 2171699"/>
                          <a:gd name="connsiteY1" fmla="*/ 431800 h 4352466"/>
                          <a:gd name="connsiteX2" fmla="*/ 1739899 w 2171699"/>
                          <a:gd name="connsiteY2" fmla="*/ 1250950 h 4352466"/>
                          <a:gd name="connsiteX3" fmla="*/ 1714499 w 2171699"/>
                          <a:gd name="connsiteY3" fmla="*/ 2609850 h 4352466"/>
                          <a:gd name="connsiteX4" fmla="*/ 1771649 w 2171699"/>
                          <a:gd name="connsiteY4" fmla="*/ 2711450 h 4352466"/>
                          <a:gd name="connsiteX5" fmla="*/ 1784349 w 2171699"/>
                          <a:gd name="connsiteY5" fmla="*/ 2819400 h 4352466"/>
                          <a:gd name="connsiteX6" fmla="*/ 1733549 w 2171699"/>
                          <a:gd name="connsiteY6" fmla="*/ 2908300 h 4352466"/>
                          <a:gd name="connsiteX7" fmla="*/ 1730374 w 2171699"/>
                          <a:gd name="connsiteY7" fmla="*/ 3121025 h 4352466"/>
                          <a:gd name="connsiteX8" fmla="*/ 1781174 w 2171699"/>
                          <a:gd name="connsiteY8" fmla="*/ 3178175 h 4352466"/>
                          <a:gd name="connsiteX9" fmla="*/ 1425574 w 2171699"/>
                          <a:gd name="connsiteY9" fmla="*/ 3174999 h 4352466"/>
                          <a:gd name="connsiteX10" fmla="*/ 1374775 w 2171699"/>
                          <a:gd name="connsiteY10" fmla="*/ 3241674 h 4352466"/>
                          <a:gd name="connsiteX11" fmla="*/ 1381125 w 2171699"/>
                          <a:gd name="connsiteY11" fmla="*/ 3457573 h 4352466"/>
                          <a:gd name="connsiteX12" fmla="*/ 1387474 w 2171699"/>
                          <a:gd name="connsiteY12" fmla="*/ 3940173 h 4352466"/>
                          <a:gd name="connsiteX13" fmla="*/ 1372394 w 2171699"/>
                          <a:gd name="connsiteY13" fmla="*/ 3940967 h 4352466"/>
                          <a:gd name="connsiteX14" fmla="*/ 1370013 w 2171699"/>
                          <a:gd name="connsiteY14" fmla="*/ 3945729 h 4352466"/>
                          <a:gd name="connsiteX15" fmla="*/ 1153319 w 2171699"/>
                          <a:gd name="connsiteY15" fmla="*/ 3993354 h 4352466"/>
                          <a:gd name="connsiteX16" fmla="*/ 1067594 w 2171699"/>
                          <a:gd name="connsiteY16" fmla="*/ 4055267 h 4352466"/>
                          <a:gd name="connsiteX17" fmla="*/ 309561 w 2171699"/>
                          <a:gd name="connsiteY17" fmla="*/ 4341018 h 4352466"/>
                          <a:gd name="connsiteX18" fmla="*/ 0 w 2171699"/>
                          <a:gd name="connsiteY18" fmla="*/ 4267198 h 4352466"/>
                          <a:gd name="connsiteX0" fmla="*/ 1826328 w 2194628"/>
                          <a:gd name="connsiteY0" fmla="*/ 0 h 4352466"/>
                          <a:gd name="connsiteX1" fmla="*/ 2194628 w 2194628"/>
                          <a:gd name="connsiteY1" fmla="*/ 431800 h 4352466"/>
                          <a:gd name="connsiteX2" fmla="*/ 1762828 w 2194628"/>
                          <a:gd name="connsiteY2" fmla="*/ 1250950 h 4352466"/>
                          <a:gd name="connsiteX3" fmla="*/ 1737428 w 2194628"/>
                          <a:gd name="connsiteY3" fmla="*/ 2609850 h 4352466"/>
                          <a:gd name="connsiteX4" fmla="*/ 1794578 w 2194628"/>
                          <a:gd name="connsiteY4" fmla="*/ 2711450 h 4352466"/>
                          <a:gd name="connsiteX5" fmla="*/ 1807278 w 2194628"/>
                          <a:gd name="connsiteY5" fmla="*/ 2819400 h 4352466"/>
                          <a:gd name="connsiteX6" fmla="*/ 1756478 w 2194628"/>
                          <a:gd name="connsiteY6" fmla="*/ 2908300 h 4352466"/>
                          <a:gd name="connsiteX7" fmla="*/ 1753303 w 2194628"/>
                          <a:gd name="connsiteY7" fmla="*/ 3121025 h 4352466"/>
                          <a:gd name="connsiteX8" fmla="*/ 1804103 w 2194628"/>
                          <a:gd name="connsiteY8" fmla="*/ 3178175 h 4352466"/>
                          <a:gd name="connsiteX9" fmla="*/ 1448503 w 2194628"/>
                          <a:gd name="connsiteY9" fmla="*/ 3174999 h 4352466"/>
                          <a:gd name="connsiteX10" fmla="*/ 1397704 w 2194628"/>
                          <a:gd name="connsiteY10" fmla="*/ 3241674 h 4352466"/>
                          <a:gd name="connsiteX11" fmla="*/ 1404054 w 2194628"/>
                          <a:gd name="connsiteY11" fmla="*/ 3457573 h 4352466"/>
                          <a:gd name="connsiteX12" fmla="*/ 1410403 w 2194628"/>
                          <a:gd name="connsiteY12" fmla="*/ 3940173 h 4352466"/>
                          <a:gd name="connsiteX13" fmla="*/ 1395323 w 2194628"/>
                          <a:gd name="connsiteY13" fmla="*/ 3940967 h 4352466"/>
                          <a:gd name="connsiteX14" fmla="*/ 1392942 w 2194628"/>
                          <a:gd name="connsiteY14" fmla="*/ 3945729 h 4352466"/>
                          <a:gd name="connsiteX15" fmla="*/ 1176248 w 2194628"/>
                          <a:gd name="connsiteY15" fmla="*/ 3993354 h 4352466"/>
                          <a:gd name="connsiteX16" fmla="*/ 1090523 w 2194628"/>
                          <a:gd name="connsiteY16" fmla="*/ 4055267 h 4352466"/>
                          <a:gd name="connsiteX17" fmla="*/ 332490 w 2194628"/>
                          <a:gd name="connsiteY17" fmla="*/ 4341018 h 4352466"/>
                          <a:gd name="connsiteX18" fmla="*/ 22929 w 2194628"/>
                          <a:gd name="connsiteY18" fmla="*/ 4267198 h 4352466"/>
                          <a:gd name="connsiteX19" fmla="*/ 22930 w 2194628"/>
                          <a:gd name="connsiteY19" fmla="*/ 4260848 h 4352466"/>
                          <a:gd name="connsiteX0" fmla="*/ 1882773 w 2251073"/>
                          <a:gd name="connsiteY0" fmla="*/ 0 h 4352466"/>
                          <a:gd name="connsiteX1" fmla="*/ 2251073 w 2251073"/>
                          <a:gd name="connsiteY1" fmla="*/ 431800 h 4352466"/>
                          <a:gd name="connsiteX2" fmla="*/ 1819273 w 2251073"/>
                          <a:gd name="connsiteY2" fmla="*/ 1250950 h 4352466"/>
                          <a:gd name="connsiteX3" fmla="*/ 1793873 w 2251073"/>
                          <a:gd name="connsiteY3" fmla="*/ 2609850 h 4352466"/>
                          <a:gd name="connsiteX4" fmla="*/ 1851023 w 2251073"/>
                          <a:gd name="connsiteY4" fmla="*/ 2711450 h 4352466"/>
                          <a:gd name="connsiteX5" fmla="*/ 1863723 w 2251073"/>
                          <a:gd name="connsiteY5" fmla="*/ 2819400 h 4352466"/>
                          <a:gd name="connsiteX6" fmla="*/ 1812923 w 2251073"/>
                          <a:gd name="connsiteY6" fmla="*/ 2908300 h 4352466"/>
                          <a:gd name="connsiteX7" fmla="*/ 1809748 w 2251073"/>
                          <a:gd name="connsiteY7" fmla="*/ 3121025 h 4352466"/>
                          <a:gd name="connsiteX8" fmla="*/ 1860548 w 2251073"/>
                          <a:gd name="connsiteY8" fmla="*/ 3178175 h 4352466"/>
                          <a:gd name="connsiteX9" fmla="*/ 1504948 w 2251073"/>
                          <a:gd name="connsiteY9" fmla="*/ 3174999 h 4352466"/>
                          <a:gd name="connsiteX10" fmla="*/ 1454149 w 2251073"/>
                          <a:gd name="connsiteY10" fmla="*/ 3241674 h 4352466"/>
                          <a:gd name="connsiteX11" fmla="*/ 1460499 w 2251073"/>
                          <a:gd name="connsiteY11" fmla="*/ 3457573 h 4352466"/>
                          <a:gd name="connsiteX12" fmla="*/ 1466848 w 2251073"/>
                          <a:gd name="connsiteY12" fmla="*/ 3940173 h 4352466"/>
                          <a:gd name="connsiteX13" fmla="*/ 1451768 w 2251073"/>
                          <a:gd name="connsiteY13" fmla="*/ 3940967 h 4352466"/>
                          <a:gd name="connsiteX14" fmla="*/ 1449387 w 2251073"/>
                          <a:gd name="connsiteY14" fmla="*/ 3945729 h 4352466"/>
                          <a:gd name="connsiteX15" fmla="*/ 1232693 w 2251073"/>
                          <a:gd name="connsiteY15" fmla="*/ 3993354 h 4352466"/>
                          <a:gd name="connsiteX16" fmla="*/ 1146968 w 2251073"/>
                          <a:gd name="connsiteY16" fmla="*/ 4055267 h 4352466"/>
                          <a:gd name="connsiteX17" fmla="*/ 388935 w 2251073"/>
                          <a:gd name="connsiteY17" fmla="*/ 4341018 h 4352466"/>
                          <a:gd name="connsiteX18" fmla="*/ 79374 w 2251073"/>
                          <a:gd name="connsiteY18" fmla="*/ 4267198 h 4352466"/>
                          <a:gd name="connsiteX19" fmla="*/ 0 w 2251073"/>
                          <a:gd name="connsiteY19" fmla="*/ 3930648 h 4352466"/>
                          <a:gd name="connsiteX0" fmla="*/ 1882773 w 2251073"/>
                          <a:gd name="connsiteY0" fmla="*/ 0 h 4346069"/>
                          <a:gd name="connsiteX1" fmla="*/ 2251073 w 2251073"/>
                          <a:gd name="connsiteY1" fmla="*/ 431800 h 4346069"/>
                          <a:gd name="connsiteX2" fmla="*/ 1819273 w 2251073"/>
                          <a:gd name="connsiteY2" fmla="*/ 1250950 h 4346069"/>
                          <a:gd name="connsiteX3" fmla="*/ 1793873 w 2251073"/>
                          <a:gd name="connsiteY3" fmla="*/ 2609850 h 4346069"/>
                          <a:gd name="connsiteX4" fmla="*/ 1851023 w 2251073"/>
                          <a:gd name="connsiteY4" fmla="*/ 2711450 h 4346069"/>
                          <a:gd name="connsiteX5" fmla="*/ 1863723 w 2251073"/>
                          <a:gd name="connsiteY5" fmla="*/ 2819400 h 4346069"/>
                          <a:gd name="connsiteX6" fmla="*/ 1812923 w 2251073"/>
                          <a:gd name="connsiteY6" fmla="*/ 2908300 h 4346069"/>
                          <a:gd name="connsiteX7" fmla="*/ 1809748 w 2251073"/>
                          <a:gd name="connsiteY7" fmla="*/ 3121025 h 4346069"/>
                          <a:gd name="connsiteX8" fmla="*/ 1860548 w 2251073"/>
                          <a:gd name="connsiteY8" fmla="*/ 3178175 h 4346069"/>
                          <a:gd name="connsiteX9" fmla="*/ 1504948 w 2251073"/>
                          <a:gd name="connsiteY9" fmla="*/ 3174999 h 4346069"/>
                          <a:gd name="connsiteX10" fmla="*/ 1454149 w 2251073"/>
                          <a:gd name="connsiteY10" fmla="*/ 3241674 h 4346069"/>
                          <a:gd name="connsiteX11" fmla="*/ 1460499 w 2251073"/>
                          <a:gd name="connsiteY11" fmla="*/ 3457573 h 4346069"/>
                          <a:gd name="connsiteX12" fmla="*/ 1466848 w 2251073"/>
                          <a:gd name="connsiteY12" fmla="*/ 3940173 h 4346069"/>
                          <a:gd name="connsiteX13" fmla="*/ 1451768 w 2251073"/>
                          <a:gd name="connsiteY13" fmla="*/ 3940967 h 4346069"/>
                          <a:gd name="connsiteX14" fmla="*/ 1449387 w 2251073"/>
                          <a:gd name="connsiteY14" fmla="*/ 3945729 h 4346069"/>
                          <a:gd name="connsiteX15" fmla="*/ 1232693 w 2251073"/>
                          <a:gd name="connsiteY15" fmla="*/ 3993354 h 4346069"/>
                          <a:gd name="connsiteX16" fmla="*/ 1146968 w 2251073"/>
                          <a:gd name="connsiteY16" fmla="*/ 4055267 h 4346069"/>
                          <a:gd name="connsiteX17" fmla="*/ 388935 w 2251073"/>
                          <a:gd name="connsiteY17" fmla="*/ 4341018 h 4346069"/>
                          <a:gd name="connsiteX18" fmla="*/ 107949 w 2251073"/>
                          <a:gd name="connsiteY18" fmla="*/ 4067173 h 4346069"/>
                          <a:gd name="connsiteX19" fmla="*/ 0 w 2251073"/>
                          <a:gd name="connsiteY19" fmla="*/ 3930648 h 4346069"/>
                          <a:gd name="connsiteX0" fmla="*/ 1882773 w 2251073"/>
                          <a:gd name="connsiteY0" fmla="*/ 0 h 4296105"/>
                          <a:gd name="connsiteX1" fmla="*/ 2251073 w 2251073"/>
                          <a:gd name="connsiteY1" fmla="*/ 431800 h 4296105"/>
                          <a:gd name="connsiteX2" fmla="*/ 1819273 w 2251073"/>
                          <a:gd name="connsiteY2" fmla="*/ 1250950 h 4296105"/>
                          <a:gd name="connsiteX3" fmla="*/ 1793873 w 2251073"/>
                          <a:gd name="connsiteY3" fmla="*/ 2609850 h 4296105"/>
                          <a:gd name="connsiteX4" fmla="*/ 1851023 w 2251073"/>
                          <a:gd name="connsiteY4" fmla="*/ 2711450 h 4296105"/>
                          <a:gd name="connsiteX5" fmla="*/ 1863723 w 2251073"/>
                          <a:gd name="connsiteY5" fmla="*/ 2819400 h 4296105"/>
                          <a:gd name="connsiteX6" fmla="*/ 1812923 w 2251073"/>
                          <a:gd name="connsiteY6" fmla="*/ 2908300 h 4296105"/>
                          <a:gd name="connsiteX7" fmla="*/ 1809748 w 2251073"/>
                          <a:gd name="connsiteY7" fmla="*/ 3121025 h 4296105"/>
                          <a:gd name="connsiteX8" fmla="*/ 1860548 w 2251073"/>
                          <a:gd name="connsiteY8" fmla="*/ 3178175 h 4296105"/>
                          <a:gd name="connsiteX9" fmla="*/ 1504948 w 2251073"/>
                          <a:gd name="connsiteY9" fmla="*/ 3174999 h 4296105"/>
                          <a:gd name="connsiteX10" fmla="*/ 1454149 w 2251073"/>
                          <a:gd name="connsiteY10" fmla="*/ 3241674 h 4296105"/>
                          <a:gd name="connsiteX11" fmla="*/ 1460499 w 2251073"/>
                          <a:gd name="connsiteY11" fmla="*/ 3457573 h 4296105"/>
                          <a:gd name="connsiteX12" fmla="*/ 1466848 w 2251073"/>
                          <a:gd name="connsiteY12" fmla="*/ 3940173 h 4296105"/>
                          <a:gd name="connsiteX13" fmla="*/ 1451768 w 2251073"/>
                          <a:gd name="connsiteY13" fmla="*/ 3940967 h 4296105"/>
                          <a:gd name="connsiteX14" fmla="*/ 1449387 w 2251073"/>
                          <a:gd name="connsiteY14" fmla="*/ 3945729 h 4296105"/>
                          <a:gd name="connsiteX15" fmla="*/ 1232693 w 2251073"/>
                          <a:gd name="connsiteY15" fmla="*/ 3993354 h 4296105"/>
                          <a:gd name="connsiteX16" fmla="*/ 1146968 w 2251073"/>
                          <a:gd name="connsiteY16" fmla="*/ 4055267 h 4296105"/>
                          <a:gd name="connsiteX17" fmla="*/ 211135 w 2251073"/>
                          <a:gd name="connsiteY17" fmla="*/ 4290218 h 4296105"/>
                          <a:gd name="connsiteX18" fmla="*/ 107949 w 2251073"/>
                          <a:gd name="connsiteY18" fmla="*/ 4067173 h 4296105"/>
                          <a:gd name="connsiteX19" fmla="*/ 0 w 2251073"/>
                          <a:gd name="connsiteY19" fmla="*/ 3930648 h 4296105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07949 w 2251073"/>
                          <a:gd name="connsiteY18" fmla="*/ 4067173 h 4327516"/>
                          <a:gd name="connsiteX19" fmla="*/ 0 w 2251073"/>
                          <a:gd name="connsiteY19" fmla="*/ 3930648 h 4327516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11126 w 2251073"/>
                          <a:gd name="connsiteY18" fmla="*/ 4206873 h 4327516"/>
                          <a:gd name="connsiteX19" fmla="*/ 107949 w 2251073"/>
                          <a:gd name="connsiteY19" fmla="*/ 4067173 h 4327516"/>
                          <a:gd name="connsiteX20" fmla="*/ 0 w 2251073"/>
                          <a:gd name="connsiteY20" fmla="*/ 3930648 h 4327516"/>
                          <a:gd name="connsiteX0" fmla="*/ 1882773 w 2251073"/>
                          <a:gd name="connsiteY0" fmla="*/ 0 h 4327516"/>
                          <a:gd name="connsiteX1" fmla="*/ 2251073 w 2251073"/>
                          <a:gd name="connsiteY1" fmla="*/ 431800 h 4327516"/>
                          <a:gd name="connsiteX2" fmla="*/ 1819273 w 2251073"/>
                          <a:gd name="connsiteY2" fmla="*/ 1250950 h 4327516"/>
                          <a:gd name="connsiteX3" fmla="*/ 1793873 w 2251073"/>
                          <a:gd name="connsiteY3" fmla="*/ 2609850 h 4327516"/>
                          <a:gd name="connsiteX4" fmla="*/ 1851023 w 2251073"/>
                          <a:gd name="connsiteY4" fmla="*/ 2711450 h 4327516"/>
                          <a:gd name="connsiteX5" fmla="*/ 1863723 w 2251073"/>
                          <a:gd name="connsiteY5" fmla="*/ 2819400 h 4327516"/>
                          <a:gd name="connsiteX6" fmla="*/ 1812923 w 2251073"/>
                          <a:gd name="connsiteY6" fmla="*/ 2908300 h 4327516"/>
                          <a:gd name="connsiteX7" fmla="*/ 1809748 w 2251073"/>
                          <a:gd name="connsiteY7" fmla="*/ 3121025 h 4327516"/>
                          <a:gd name="connsiteX8" fmla="*/ 1860548 w 2251073"/>
                          <a:gd name="connsiteY8" fmla="*/ 3178175 h 4327516"/>
                          <a:gd name="connsiteX9" fmla="*/ 1504948 w 2251073"/>
                          <a:gd name="connsiteY9" fmla="*/ 3174999 h 4327516"/>
                          <a:gd name="connsiteX10" fmla="*/ 1454149 w 2251073"/>
                          <a:gd name="connsiteY10" fmla="*/ 3241674 h 4327516"/>
                          <a:gd name="connsiteX11" fmla="*/ 1460499 w 2251073"/>
                          <a:gd name="connsiteY11" fmla="*/ 3457573 h 4327516"/>
                          <a:gd name="connsiteX12" fmla="*/ 1466848 w 2251073"/>
                          <a:gd name="connsiteY12" fmla="*/ 3940173 h 4327516"/>
                          <a:gd name="connsiteX13" fmla="*/ 1451768 w 2251073"/>
                          <a:gd name="connsiteY13" fmla="*/ 3940967 h 4327516"/>
                          <a:gd name="connsiteX14" fmla="*/ 1449387 w 2251073"/>
                          <a:gd name="connsiteY14" fmla="*/ 3945729 h 4327516"/>
                          <a:gd name="connsiteX15" fmla="*/ 1232693 w 2251073"/>
                          <a:gd name="connsiteY15" fmla="*/ 3993354 h 4327516"/>
                          <a:gd name="connsiteX16" fmla="*/ 1146968 w 2251073"/>
                          <a:gd name="connsiteY16" fmla="*/ 4055267 h 4327516"/>
                          <a:gd name="connsiteX17" fmla="*/ 211135 w 2251073"/>
                          <a:gd name="connsiteY17" fmla="*/ 4290218 h 4327516"/>
                          <a:gd name="connsiteX18" fmla="*/ 130176 w 2251073"/>
                          <a:gd name="connsiteY18" fmla="*/ 4295773 h 4327516"/>
                          <a:gd name="connsiteX19" fmla="*/ 107949 w 2251073"/>
                          <a:gd name="connsiteY19" fmla="*/ 4067173 h 4327516"/>
                          <a:gd name="connsiteX20" fmla="*/ 0 w 2251073"/>
                          <a:gd name="connsiteY20" fmla="*/ 3930648 h 432751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  <a:cxn ang="0">
                            <a:pos x="connsiteX18" y="connsiteY18"/>
                          </a:cxn>
                          <a:cxn ang="0">
                            <a:pos x="connsiteX19" y="connsiteY19"/>
                          </a:cxn>
                          <a:cxn ang="0">
                            <a:pos x="connsiteX20" y="connsiteY20"/>
                          </a:cxn>
                        </a:cxnLst>
                        <a:rect l="l" t="t" r="r" b="b"/>
                        <a:pathLst>
                          <a:path w="2251073" h="4327516">
                            <a:moveTo>
                              <a:pt x="1882773" y="0"/>
                            </a:moveTo>
                            <a:lnTo>
                              <a:pt x="2251073" y="431800"/>
                            </a:lnTo>
                            <a:lnTo>
                              <a:pt x="1819273" y="1250950"/>
                            </a:lnTo>
                            <a:lnTo>
                              <a:pt x="1793873" y="2609850"/>
                            </a:lnTo>
                            <a:lnTo>
                              <a:pt x="1851023" y="2711450"/>
                            </a:lnTo>
                            <a:lnTo>
                              <a:pt x="1863723" y="2819400"/>
                            </a:lnTo>
                            <a:lnTo>
                              <a:pt x="1812923" y="2908300"/>
                            </a:lnTo>
                            <a:cubicBezTo>
                              <a:pt x="1805515" y="2923117"/>
                              <a:pt x="1808425" y="3121025"/>
                              <a:pt x="1809748" y="3121025"/>
                            </a:cubicBezTo>
                            <a:cubicBezTo>
                              <a:pt x="1810277" y="3156479"/>
                              <a:pt x="1859225" y="3178175"/>
                              <a:pt x="1860548" y="3178175"/>
                            </a:cubicBezTo>
                            <a:cubicBezTo>
                              <a:pt x="1866898" y="3187700"/>
                              <a:pt x="1507594" y="3174999"/>
                              <a:pt x="1504948" y="3174999"/>
                            </a:cubicBezTo>
                            <a:cubicBezTo>
                              <a:pt x="1433511" y="3185582"/>
                              <a:pt x="1453620" y="3195108"/>
                              <a:pt x="1454149" y="3241674"/>
                            </a:cubicBezTo>
                            <a:cubicBezTo>
                              <a:pt x="1454678" y="3288240"/>
                              <a:pt x="1454678" y="3341157"/>
                              <a:pt x="1460499" y="3457573"/>
                            </a:cubicBezTo>
                            <a:cubicBezTo>
                              <a:pt x="1462086" y="3584573"/>
                              <a:pt x="1459969" y="3859740"/>
                              <a:pt x="1466848" y="3940173"/>
                            </a:cubicBezTo>
                            <a:cubicBezTo>
                              <a:pt x="1468171" y="4027089"/>
                              <a:pt x="1454678" y="3940041"/>
                              <a:pt x="1451768" y="3940967"/>
                            </a:cubicBezTo>
                            <a:cubicBezTo>
                              <a:pt x="1448858" y="3941893"/>
                              <a:pt x="1488678" y="3943348"/>
                              <a:pt x="1449387" y="3945729"/>
                            </a:cubicBezTo>
                            <a:lnTo>
                              <a:pt x="1232693" y="3993354"/>
                            </a:lnTo>
                            <a:cubicBezTo>
                              <a:pt x="1184274" y="4004863"/>
                              <a:pt x="1315773" y="3999307"/>
                              <a:pt x="1146968" y="4055267"/>
                            </a:cubicBezTo>
                            <a:cubicBezTo>
                              <a:pt x="835024" y="4133584"/>
                              <a:pt x="469104" y="4430976"/>
                              <a:pt x="211135" y="4290218"/>
                            </a:cubicBezTo>
                            <a:cubicBezTo>
                              <a:pt x="38495" y="4315486"/>
                              <a:pt x="147374" y="4332947"/>
                              <a:pt x="130176" y="4295773"/>
                            </a:cubicBezTo>
                            <a:cubicBezTo>
                              <a:pt x="112978" y="4258599"/>
                              <a:pt x="126470" y="4113210"/>
                              <a:pt x="107949" y="4067173"/>
                            </a:cubicBezTo>
                            <a:cubicBezTo>
                              <a:pt x="56356" y="4053811"/>
                              <a:pt x="0" y="3931971"/>
                              <a:pt x="0" y="3930648"/>
                            </a:cubicBez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  <p:sp>
            <p:nvSpPr>
              <p:cNvPr id="12" name="Freeform: Shape 11">
                <a:extLst>
                  <a:ext uri="{FF2B5EF4-FFF2-40B4-BE49-F238E27FC236}">
                    <a16:creationId xmlns:a16="http://schemas.microsoft.com/office/drawing/2014/main" id="{AE75191B-F955-7FDB-8419-D54994C07B56}"/>
                  </a:ext>
                </a:extLst>
              </p:cNvPr>
              <p:cNvSpPr/>
              <p:nvPr/>
            </p:nvSpPr>
            <p:spPr>
              <a:xfrm>
                <a:off x="8172450" y="1460500"/>
                <a:ext cx="723900" cy="4502150"/>
              </a:xfrm>
              <a:custGeom>
                <a:avLst/>
                <a:gdLst>
                  <a:gd name="connsiteX0" fmla="*/ 508000 w 723900"/>
                  <a:gd name="connsiteY0" fmla="*/ 0 h 4502150"/>
                  <a:gd name="connsiteX1" fmla="*/ 501650 w 723900"/>
                  <a:gd name="connsiteY1" fmla="*/ 609600 h 4502150"/>
                  <a:gd name="connsiteX2" fmla="*/ 612775 w 723900"/>
                  <a:gd name="connsiteY2" fmla="*/ 1181100 h 4502150"/>
                  <a:gd name="connsiteX3" fmla="*/ 723900 w 723900"/>
                  <a:gd name="connsiteY3" fmla="*/ 1752600 h 4502150"/>
                  <a:gd name="connsiteX4" fmla="*/ 279400 w 723900"/>
                  <a:gd name="connsiteY4" fmla="*/ 1752600 h 4502150"/>
                  <a:gd name="connsiteX5" fmla="*/ 298450 w 723900"/>
                  <a:gd name="connsiteY5" fmla="*/ 1962150 h 4502150"/>
                  <a:gd name="connsiteX6" fmla="*/ 393700 w 723900"/>
                  <a:gd name="connsiteY6" fmla="*/ 2305050 h 4502150"/>
                  <a:gd name="connsiteX7" fmla="*/ 393700 w 723900"/>
                  <a:gd name="connsiteY7" fmla="*/ 2501900 h 4502150"/>
                  <a:gd name="connsiteX8" fmla="*/ 546100 w 723900"/>
                  <a:gd name="connsiteY8" fmla="*/ 2508250 h 4502150"/>
                  <a:gd name="connsiteX9" fmla="*/ 558800 w 723900"/>
                  <a:gd name="connsiteY9" fmla="*/ 2832100 h 4502150"/>
                  <a:gd name="connsiteX10" fmla="*/ 482600 w 723900"/>
                  <a:gd name="connsiteY10" fmla="*/ 3194050 h 4502150"/>
                  <a:gd name="connsiteX11" fmla="*/ 254000 w 723900"/>
                  <a:gd name="connsiteY11" fmla="*/ 3486150 h 4502150"/>
                  <a:gd name="connsiteX12" fmla="*/ 254000 w 723900"/>
                  <a:gd name="connsiteY12" fmla="*/ 3613150 h 4502150"/>
                  <a:gd name="connsiteX13" fmla="*/ 520700 w 723900"/>
                  <a:gd name="connsiteY13" fmla="*/ 3587750 h 4502150"/>
                  <a:gd name="connsiteX14" fmla="*/ 431800 w 723900"/>
                  <a:gd name="connsiteY14" fmla="*/ 3873500 h 4502150"/>
                  <a:gd name="connsiteX15" fmla="*/ 419100 w 723900"/>
                  <a:gd name="connsiteY15" fmla="*/ 4191000 h 4502150"/>
                  <a:gd name="connsiteX16" fmla="*/ 88900 w 723900"/>
                  <a:gd name="connsiteY16" fmla="*/ 4356100 h 4502150"/>
                  <a:gd name="connsiteX17" fmla="*/ 0 w 723900"/>
                  <a:gd name="connsiteY17" fmla="*/ 4368800 h 4502150"/>
                  <a:gd name="connsiteX18" fmla="*/ 0 w 723900"/>
                  <a:gd name="connsiteY18" fmla="*/ 4502150 h 45021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723900" h="4502150" extrusionOk="0">
                    <a:moveTo>
                      <a:pt x="508000" y="0"/>
                    </a:moveTo>
                    <a:cubicBezTo>
                      <a:pt x="487266" y="221254"/>
                      <a:pt x="474955" y="429549"/>
                      <a:pt x="501650" y="609600"/>
                    </a:cubicBezTo>
                    <a:cubicBezTo>
                      <a:pt x="543116" y="866245"/>
                      <a:pt x="596212" y="1059810"/>
                      <a:pt x="612775" y="1181100"/>
                    </a:cubicBezTo>
                    <a:cubicBezTo>
                      <a:pt x="629338" y="1302390"/>
                      <a:pt x="709459" y="1600412"/>
                      <a:pt x="723900" y="1752600"/>
                    </a:cubicBezTo>
                    <a:cubicBezTo>
                      <a:pt x="608077" y="1759807"/>
                      <a:pt x="498625" y="1755657"/>
                      <a:pt x="279400" y="1752600"/>
                    </a:cubicBezTo>
                    <a:cubicBezTo>
                      <a:pt x="284246" y="1853209"/>
                      <a:pt x="294450" y="1866535"/>
                      <a:pt x="298450" y="1962150"/>
                    </a:cubicBezTo>
                    <a:cubicBezTo>
                      <a:pt x="315276" y="2048065"/>
                      <a:pt x="373297" y="2179511"/>
                      <a:pt x="393700" y="2305050"/>
                    </a:cubicBezTo>
                    <a:cubicBezTo>
                      <a:pt x="387576" y="2360326"/>
                      <a:pt x="400761" y="2437672"/>
                      <a:pt x="393700" y="2501900"/>
                    </a:cubicBezTo>
                    <a:cubicBezTo>
                      <a:pt x="434717" y="2499338"/>
                      <a:pt x="471104" y="2511639"/>
                      <a:pt x="546100" y="2508250"/>
                    </a:cubicBezTo>
                    <a:cubicBezTo>
                      <a:pt x="540524" y="2573454"/>
                      <a:pt x="570021" y="2710986"/>
                      <a:pt x="558800" y="2832100"/>
                    </a:cubicBezTo>
                    <a:cubicBezTo>
                      <a:pt x="546487" y="2974829"/>
                      <a:pt x="529924" y="3041089"/>
                      <a:pt x="482600" y="3194050"/>
                    </a:cubicBezTo>
                    <a:cubicBezTo>
                      <a:pt x="367296" y="3329744"/>
                      <a:pt x="336459" y="3363899"/>
                      <a:pt x="254000" y="3486150"/>
                    </a:cubicBezTo>
                    <a:cubicBezTo>
                      <a:pt x="258140" y="3512960"/>
                      <a:pt x="251529" y="3557347"/>
                      <a:pt x="254000" y="3613150"/>
                    </a:cubicBezTo>
                    <a:cubicBezTo>
                      <a:pt x="344032" y="3595204"/>
                      <a:pt x="434738" y="3586279"/>
                      <a:pt x="520700" y="3587750"/>
                    </a:cubicBezTo>
                    <a:cubicBezTo>
                      <a:pt x="470307" y="3728051"/>
                      <a:pt x="472702" y="3729861"/>
                      <a:pt x="431800" y="3873500"/>
                    </a:cubicBezTo>
                    <a:cubicBezTo>
                      <a:pt x="417548" y="3999652"/>
                      <a:pt x="424773" y="4061698"/>
                      <a:pt x="419100" y="4191000"/>
                    </a:cubicBezTo>
                    <a:cubicBezTo>
                      <a:pt x="260913" y="4269185"/>
                      <a:pt x="253391" y="4288079"/>
                      <a:pt x="88900" y="4356100"/>
                    </a:cubicBezTo>
                    <a:cubicBezTo>
                      <a:pt x="61547" y="4357873"/>
                      <a:pt x="18418" y="4365377"/>
                      <a:pt x="0" y="4368800"/>
                    </a:cubicBezTo>
                    <a:cubicBezTo>
                      <a:pt x="5472" y="4405933"/>
                      <a:pt x="2465" y="4435475"/>
                      <a:pt x="0" y="4502150"/>
                    </a:cubicBezTo>
                  </a:path>
                </a:pathLst>
              </a:custGeom>
              <a:noFill/>
              <a:ln w="28575">
                <a:solidFill>
                  <a:schemeClr val="accent1"/>
                </a:solidFill>
                <a:extLst>
                  <a:ext uri="{C807C97D-BFC1-408E-A445-0C87EB9F89A2}">
                    <ask:lineSketchStyleProps xmlns:ask="http://schemas.microsoft.com/office/drawing/2018/sketchyshapes" sd="2652433002">
                      <a:custGeom>
                        <a:avLst/>
                        <a:gdLst>
                          <a:gd name="connsiteX0" fmla="*/ 508000 w 723900"/>
                          <a:gd name="connsiteY0" fmla="*/ 0 h 4502150"/>
                          <a:gd name="connsiteX1" fmla="*/ 501650 w 723900"/>
                          <a:gd name="connsiteY1" fmla="*/ 609600 h 4502150"/>
                          <a:gd name="connsiteX2" fmla="*/ 723900 w 723900"/>
                          <a:gd name="connsiteY2" fmla="*/ 1752600 h 4502150"/>
                          <a:gd name="connsiteX3" fmla="*/ 279400 w 723900"/>
                          <a:gd name="connsiteY3" fmla="*/ 1752600 h 4502150"/>
                          <a:gd name="connsiteX4" fmla="*/ 298450 w 723900"/>
                          <a:gd name="connsiteY4" fmla="*/ 1962150 h 4502150"/>
                          <a:gd name="connsiteX5" fmla="*/ 393700 w 723900"/>
                          <a:gd name="connsiteY5" fmla="*/ 2305050 h 4502150"/>
                          <a:gd name="connsiteX6" fmla="*/ 393700 w 723900"/>
                          <a:gd name="connsiteY6" fmla="*/ 2501900 h 4502150"/>
                          <a:gd name="connsiteX7" fmla="*/ 546100 w 723900"/>
                          <a:gd name="connsiteY7" fmla="*/ 2508250 h 4502150"/>
                          <a:gd name="connsiteX8" fmla="*/ 558800 w 723900"/>
                          <a:gd name="connsiteY8" fmla="*/ 2832100 h 4502150"/>
                          <a:gd name="connsiteX9" fmla="*/ 482600 w 723900"/>
                          <a:gd name="connsiteY9" fmla="*/ 3194050 h 4502150"/>
                          <a:gd name="connsiteX10" fmla="*/ 254000 w 723900"/>
                          <a:gd name="connsiteY10" fmla="*/ 3486150 h 4502150"/>
                          <a:gd name="connsiteX11" fmla="*/ 254000 w 723900"/>
                          <a:gd name="connsiteY11" fmla="*/ 3613150 h 4502150"/>
                          <a:gd name="connsiteX12" fmla="*/ 520700 w 723900"/>
                          <a:gd name="connsiteY12" fmla="*/ 3587750 h 4502150"/>
                          <a:gd name="connsiteX13" fmla="*/ 431800 w 723900"/>
                          <a:gd name="connsiteY13" fmla="*/ 3873500 h 4502150"/>
                          <a:gd name="connsiteX14" fmla="*/ 419100 w 723900"/>
                          <a:gd name="connsiteY14" fmla="*/ 4191000 h 4502150"/>
                          <a:gd name="connsiteX15" fmla="*/ 88900 w 723900"/>
                          <a:gd name="connsiteY15" fmla="*/ 4356100 h 4502150"/>
                          <a:gd name="connsiteX16" fmla="*/ 0 w 723900"/>
                          <a:gd name="connsiteY16" fmla="*/ 4368800 h 4502150"/>
                          <a:gd name="connsiteX17" fmla="*/ 0 w 723900"/>
                          <a:gd name="connsiteY17" fmla="*/ 4502150 h 4502150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  <a:cxn ang="0">
                            <a:pos x="connsiteX5" y="connsiteY5"/>
                          </a:cxn>
                          <a:cxn ang="0">
                            <a:pos x="connsiteX6" y="connsiteY6"/>
                          </a:cxn>
                          <a:cxn ang="0">
                            <a:pos x="connsiteX7" y="connsiteY7"/>
                          </a:cxn>
                          <a:cxn ang="0">
                            <a:pos x="connsiteX8" y="connsiteY8"/>
                          </a:cxn>
                          <a:cxn ang="0">
                            <a:pos x="connsiteX9" y="connsiteY9"/>
                          </a:cxn>
                          <a:cxn ang="0">
                            <a:pos x="connsiteX10" y="connsiteY10"/>
                          </a:cxn>
                          <a:cxn ang="0">
                            <a:pos x="connsiteX11" y="connsiteY11"/>
                          </a:cxn>
                          <a:cxn ang="0">
                            <a:pos x="connsiteX12" y="connsiteY12"/>
                          </a:cxn>
                          <a:cxn ang="0">
                            <a:pos x="connsiteX13" y="connsiteY13"/>
                          </a:cxn>
                          <a:cxn ang="0">
                            <a:pos x="connsiteX14" y="connsiteY14"/>
                          </a:cxn>
                          <a:cxn ang="0">
                            <a:pos x="connsiteX15" y="connsiteY15"/>
                          </a:cxn>
                          <a:cxn ang="0">
                            <a:pos x="connsiteX16" y="connsiteY16"/>
                          </a:cxn>
                          <a:cxn ang="0">
                            <a:pos x="connsiteX17" y="connsiteY17"/>
                          </a:cxn>
                        </a:cxnLst>
                        <a:rect l="l" t="t" r="r" b="b"/>
                        <a:pathLst>
                          <a:path w="723900" h="4502150">
                            <a:moveTo>
                              <a:pt x="508000" y="0"/>
                            </a:moveTo>
                            <a:cubicBezTo>
                              <a:pt x="505883" y="203200"/>
                              <a:pt x="503767" y="406400"/>
                              <a:pt x="501650" y="609600"/>
                            </a:cubicBezTo>
                            <a:lnTo>
                              <a:pt x="723900" y="1752600"/>
                            </a:lnTo>
                            <a:lnTo>
                              <a:pt x="279400" y="1752600"/>
                            </a:lnTo>
                            <a:lnTo>
                              <a:pt x="298450" y="1962150"/>
                            </a:lnTo>
                            <a:lnTo>
                              <a:pt x="393700" y="2305050"/>
                            </a:lnTo>
                            <a:lnTo>
                              <a:pt x="393700" y="2501900"/>
                            </a:lnTo>
                            <a:lnTo>
                              <a:pt x="546100" y="2508250"/>
                            </a:lnTo>
                            <a:lnTo>
                              <a:pt x="558800" y="2832100"/>
                            </a:lnTo>
                            <a:lnTo>
                              <a:pt x="482600" y="3194050"/>
                            </a:lnTo>
                            <a:lnTo>
                              <a:pt x="254000" y="3486150"/>
                            </a:lnTo>
                            <a:lnTo>
                              <a:pt x="254000" y="3613150"/>
                            </a:lnTo>
                            <a:lnTo>
                              <a:pt x="520700" y="3587750"/>
                            </a:lnTo>
                            <a:lnTo>
                              <a:pt x="431800" y="3873500"/>
                            </a:lnTo>
                            <a:lnTo>
                              <a:pt x="419100" y="4191000"/>
                            </a:lnTo>
                            <a:lnTo>
                              <a:pt x="88900" y="4356100"/>
                            </a:lnTo>
                            <a:lnTo>
                              <a:pt x="0" y="4368800"/>
                            </a:lnTo>
                            <a:lnTo>
                              <a:pt x="0" y="4502150"/>
                            </a:lnTo>
                          </a:path>
                        </a:pathLst>
                      </a:cu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>
                <a:defPPr>
                  <a:defRPr lang="en-US"/>
                </a:defPPr>
                <a:lvl1pPr marL="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algn="l" defTabSz="457200" rtl="0" eaLnBrk="1" latinLnBrk="0" hangingPunct="1">
                  <a:defRPr sz="1800" kern="120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/>
                <a:endParaRPr lang="en-US"/>
              </a:p>
            </p:txBody>
          </p:sp>
        </p:grpSp>
        <p:sp>
          <p:nvSpPr>
            <p:cNvPr id="10" name="Freeform: Shape 9">
              <a:extLst>
                <a:ext uri="{FF2B5EF4-FFF2-40B4-BE49-F238E27FC236}">
                  <a16:creationId xmlns:a16="http://schemas.microsoft.com/office/drawing/2014/main" id="{7D2EC2E5-5615-3873-14CC-C115E5131E15}"/>
                </a:ext>
              </a:extLst>
            </p:cNvPr>
            <p:cNvSpPr/>
            <p:nvPr/>
          </p:nvSpPr>
          <p:spPr>
            <a:xfrm>
              <a:off x="8686800" y="1245394"/>
              <a:ext cx="1502569" cy="804862"/>
            </a:xfrm>
            <a:custGeom>
              <a:avLst/>
              <a:gdLst>
                <a:gd name="connsiteX0" fmla="*/ 0 w 1502569"/>
                <a:gd name="connsiteY0" fmla="*/ 219075 h 804862"/>
                <a:gd name="connsiteX1" fmla="*/ 0 w 1502569"/>
                <a:gd name="connsiteY1" fmla="*/ 219075 h 804862"/>
                <a:gd name="connsiteX2" fmla="*/ 23813 w 1502569"/>
                <a:gd name="connsiteY2" fmla="*/ 204787 h 804862"/>
                <a:gd name="connsiteX3" fmla="*/ 38100 w 1502569"/>
                <a:gd name="connsiteY3" fmla="*/ 195262 h 804862"/>
                <a:gd name="connsiteX4" fmla="*/ 66675 w 1502569"/>
                <a:gd name="connsiteY4" fmla="*/ 183356 h 804862"/>
                <a:gd name="connsiteX5" fmla="*/ 83344 w 1502569"/>
                <a:gd name="connsiteY5" fmla="*/ 173831 h 804862"/>
                <a:gd name="connsiteX6" fmla="*/ 116681 w 1502569"/>
                <a:gd name="connsiteY6" fmla="*/ 161925 h 804862"/>
                <a:gd name="connsiteX7" fmla="*/ 128588 w 1502569"/>
                <a:gd name="connsiteY7" fmla="*/ 150019 h 804862"/>
                <a:gd name="connsiteX8" fmla="*/ 121444 w 1502569"/>
                <a:gd name="connsiteY8" fmla="*/ 147637 h 804862"/>
                <a:gd name="connsiteX9" fmla="*/ 142875 w 1502569"/>
                <a:gd name="connsiteY9" fmla="*/ 138112 h 804862"/>
                <a:gd name="connsiteX10" fmla="*/ 150019 w 1502569"/>
                <a:gd name="connsiteY10" fmla="*/ 135731 h 804862"/>
                <a:gd name="connsiteX11" fmla="*/ 164306 w 1502569"/>
                <a:gd name="connsiteY11" fmla="*/ 128587 h 804862"/>
                <a:gd name="connsiteX12" fmla="*/ 381000 w 1502569"/>
                <a:gd name="connsiteY12" fmla="*/ 111919 h 804862"/>
                <a:gd name="connsiteX13" fmla="*/ 445294 w 1502569"/>
                <a:gd name="connsiteY13" fmla="*/ 135731 h 804862"/>
                <a:gd name="connsiteX14" fmla="*/ 661988 w 1502569"/>
                <a:gd name="connsiteY14" fmla="*/ 73819 h 804862"/>
                <a:gd name="connsiteX15" fmla="*/ 773906 w 1502569"/>
                <a:gd name="connsiteY15" fmla="*/ 78581 h 804862"/>
                <a:gd name="connsiteX16" fmla="*/ 835819 w 1502569"/>
                <a:gd name="connsiteY16" fmla="*/ 26194 h 804862"/>
                <a:gd name="connsiteX17" fmla="*/ 1185863 w 1502569"/>
                <a:gd name="connsiteY17" fmla="*/ 0 h 804862"/>
                <a:gd name="connsiteX18" fmla="*/ 1293019 w 1502569"/>
                <a:gd name="connsiteY18" fmla="*/ 59531 h 804862"/>
                <a:gd name="connsiteX19" fmla="*/ 1502569 w 1502569"/>
                <a:gd name="connsiteY19" fmla="*/ 395287 h 804862"/>
                <a:gd name="connsiteX20" fmla="*/ 1395413 w 1502569"/>
                <a:gd name="connsiteY20" fmla="*/ 804862 h 8048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02569" h="804862" extrusionOk="0">
                  <a:moveTo>
                    <a:pt x="0" y="219075"/>
                  </a:moveTo>
                  <a:lnTo>
                    <a:pt x="0" y="219075"/>
                  </a:lnTo>
                  <a:cubicBezTo>
                    <a:pt x="9585" y="213712"/>
                    <a:pt x="15140" y="209286"/>
                    <a:pt x="23813" y="204787"/>
                  </a:cubicBezTo>
                  <a:cubicBezTo>
                    <a:pt x="28568" y="202121"/>
                    <a:pt x="33533" y="199478"/>
                    <a:pt x="38100" y="195262"/>
                  </a:cubicBezTo>
                  <a:cubicBezTo>
                    <a:pt x="49687" y="187913"/>
                    <a:pt x="51476" y="190447"/>
                    <a:pt x="66675" y="183356"/>
                  </a:cubicBezTo>
                  <a:cubicBezTo>
                    <a:pt x="72129" y="180540"/>
                    <a:pt x="77429" y="176584"/>
                    <a:pt x="83344" y="173831"/>
                  </a:cubicBezTo>
                  <a:cubicBezTo>
                    <a:pt x="98257" y="166932"/>
                    <a:pt x="101112" y="166401"/>
                    <a:pt x="116681" y="161925"/>
                  </a:cubicBezTo>
                  <a:cubicBezTo>
                    <a:pt x="118341" y="160796"/>
                    <a:pt x="128612" y="154819"/>
                    <a:pt x="128588" y="150019"/>
                  </a:cubicBezTo>
                  <a:cubicBezTo>
                    <a:pt x="128021" y="147850"/>
                    <a:pt x="123565" y="148655"/>
                    <a:pt x="121444" y="147637"/>
                  </a:cubicBezTo>
                  <a:cubicBezTo>
                    <a:pt x="128837" y="144922"/>
                    <a:pt x="135644" y="143046"/>
                    <a:pt x="142875" y="138112"/>
                  </a:cubicBezTo>
                  <a:cubicBezTo>
                    <a:pt x="144628" y="137392"/>
                    <a:pt x="147872" y="137149"/>
                    <a:pt x="150019" y="135731"/>
                  </a:cubicBezTo>
                  <a:cubicBezTo>
                    <a:pt x="163987" y="129918"/>
                    <a:pt x="148981" y="126405"/>
                    <a:pt x="164306" y="128587"/>
                  </a:cubicBezTo>
                  <a:cubicBezTo>
                    <a:pt x="247943" y="127094"/>
                    <a:pt x="337387" y="123908"/>
                    <a:pt x="381000" y="111919"/>
                  </a:cubicBezTo>
                  <a:cubicBezTo>
                    <a:pt x="399985" y="116572"/>
                    <a:pt x="414609" y="123506"/>
                    <a:pt x="445294" y="135731"/>
                  </a:cubicBezTo>
                  <a:cubicBezTo>
                    <a:pt x="545468" y="116119"/>
                    <a:pt x="561928" y="108801"/>
                    <a:pt x="661988" y="73819"/>
                  </a:cubicBezTo>
                  <a:cubicBezTo>
                    <a:pt x="695179" y="73754"/>
                    <a:pt x="725552" y="81895"/>
                    <a:pt x="773906" y="78581"/>
                  </a:cubicBezTo>
                  <a:cubicBezTo>
                    <a:pt x="798706" y="62803"/>
                    <a:pt x="815967" y="46732"/>
                    <a:pt x="835819" y="26194"/>
                  </a:cubicBezTo>
                  <a:cubicBezTo>
                    <a:pt x="967601" y="31498"/>
                    <a:pt x="1098788" y="-244"/>
                    <a:pt x="1185863" y="0"/>
                  </a:cubicBezTo>
                  <a:cubicBezTo>
                    <a:pt x="1218805" y="20617"/>
                    <a:pt x="1264673" y="46198"/>
                    <a:pt x="1293019" y="59531"/>
                  </a:cubicBezTo>
                  <a:cubicBezTo>
                    <a:pt x="1359283" y="191687"/>
                    <a:pt x="1465098" y="318388"/>
                    <a:pt x="1502569" y="395287"/>
                  </a:cubicBezTo>
                  <a:cubicBezTo>
                    <a:pt x="1487313" y="491012"/>
                    <a:pt x="1425022" y="708221"/>
                    <a:pt x="1395413" y="804862"/>
                  </a:cubicBezTo>
                </a:path>
              </a:pathLst>
            </a:custGeom>
            <a:noFill/>
            <a:ln w="28575">
              <a:solidFill>
                <a:schemeClr val="accent1"/>
              </a:solidFill>
              <a:extLst>
                <a:ext uri="{C807C97D-BFC1-408E-A445-0C87EB9F89A2}">
                  <ask:lineSketchStyleProps xmlns:ask="http://schemas.microsoft.com/office/drawing/2018/sketchyshapes" sd="1384493061">
                    <a:custGeom>
                      <a:avLst/>
                      <a:gdLst>
                        <a:gd name="connsiteX0" fmla="*/ 0 w 1502569"/>
                        <a:gd name="connsiteY0" fmla="*/ 219075 h 804862"/>
                        <a:gd name="connsiteX1" fmla="*/ 0 w 1502569"/>
                        <a:gd name="connsiteY1" fmla="*/ 219075 h 804862"/>
                        <a:gd name="connsiteX2" fmla="*/ 23813 w 1502569"/>
                        <a:gd name="connsiteY2" fmla="*/ 204787 h 804862"/>
                        <a:gd name="connsiteX3" fmla="*/ 38100 w 1502569"/>
                        <a:gd name="connsiteY3" fmla="*/ 195262 h 804862"/>
                        <a:gd name="connsiteX4" fmla="*/ 66675 w 1502569"/>
                        <a:gd name="connsiteY4" fmla="*/ 183356 h 804862"/>
                        <a:gd name="connsiteX5" fmla="*/ 83344 w 1502569"/>
                        <a:gd name="connsiteY5" fmla="*/ 173831 h 804862"/>
                        <a:gd name="connsiteX6" fmla="*/ 116681 w 1502569"/>
                        <a:gd name="connsiteY6" fmla="*/ 161925 h 804862"/>
                        <a:gd name="connsiteX7" fmla="*/ 128588 w 1502569"/>
                        <a:gd name="connsiteY7" fmla="*/ 150019 h 804862"/>
                        <a:gd name="connsiteX8" fmla="*/ 121444 w 1502569"/>
                        <a:gd name="connsiteY8" fmla="*/ 147637 h 804862"/>
                        <a:gd name="connsiteX9" fmla="*/ 142875 w 1502569"/>
                        <a:gd name="connsiteY9" fmla="*/ 138112 h 804862"/>
                        <a:gd name="connsiteX10" fmla="*/ 150019 w 1502569"/>
                        <a:gd name="connsiteY10" fmla="*/ 135731 h 804862"/>
                        <a:gd name="connsiteX11" fmla="*/ 164306 w 1502569"/>
                        <a:gd name="connsiteY11" fmla="*/ 128587 h 804862"/>
                        <a:gd name="connsiteX12" fmla="*/ 381000 w 1502569"/>
                        <a:gd name="connsiteY12" fmla="*/ 111919 h 804862"/>
                        <a:gd name="connsiteX13" fmla="*/ 445294 w 1502569"/>
                        <a:gd name="connsiteY13" fmla="*/ 135731 h 804862"/>
                        <a:gd name="connsiteX14" fmla="*/ 661988 w 1502569"/>
                        <a:gd name="connsiteY14" fmla="*/ 73819 h 804862"/>
                        <a:gd name="connsiteX15" fmla="*/ 773906 w 1502569"/>
                        <a:gd name="connsiteY15" fmla="*/ 78581 h 804862"/>
                        <a:gd name="connsiteX16" fmla="*/ 835819 w 1502569"/>
                        <a:gd name="connsiteY16" fmla="*/ 26194 h 804862"/>
                        <a:gd name="connsiteX17" fmla="*/ 1185863 w 1502569"/>
                        <a:gd name="connsiteY17" fmla="*/ 0 h 804862"/>
                        <a:gd name="connsiteX18" fmla="*/ 1293019 w 1502569"/>
                        <a:gd name="connsiteY18" fmla="*/ 59531 h 804862"/>
                        <a:gd name="connsiteX19" fmla="*/ 1502569 w 1502569"/>
                        <a:gd name="connsiteY19" fmla="*/ 395287 h 804862"/>
                        <a:gd name="connsiteX20" fmla="*/ 1395413 w 1502569"/>
                        <a:gd name="connsiteY20" fmla="*/ 804862 h 804862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  <a:cxn ang="0">
                          <a:pos x="connsiteX9" y="connsiteY9"/>
                        </a:cxn>
                        <a:cxn ang="0">
                          <a:pos x="connsiteX10" y="connsiteY10"/>
                        </a:cxn>
                        <a:cxn ang="0">
                          <a:pos x="connsiteX11" y="connsiteY11"/>
                        </a:cxn>
                        <a:cxn ang="0">
                          <a:pos x="connsiteX12" y="connsiteY12"/>
                        </a:cxn>
                        <a:cxn ang="0">
                          <a:pos x="connsiteX13" y="connsiteY13"/>
                        </a:cxn>
                        <a:cxn ang="0">
                          <a:pos x="connsiteX14" y="connsiteY14"/>
                        </a:cxn>
                        <a:cxn ang="0">
                          <a:pos x="connsiteX15" y="connsiteY15"/>
                        </a:cxn>
                        <a:cxn ang="0">
                          <a:pos x="connsiteX16" y="connsiteY16"/>
                        </a:cxn>
                        <a:cxn ang="0">
                          <a:pos x="connsiteX17" y="connsiteY17"/>
                        </a:cxn>
                        <a:cxn ang="0">
                          <a:pos x="connsiteX18" y="connsiteY18"/>
                        </a:cxn>
                        <a:cxn ang="0">
                          <a:pos x="connsiteX19" y="connsiteY19"/>
                        </a:cxn>
                        <a:cxn ang="0">
                          <a:pos x="connsiteX20" y="connsiteY20"/>
                        </a:cxn>
                      </a:cxnLst>
                      <a:rect l="l" t="t" r="r" b="b"/>
                      <a:pathLst>
                        <a:path w="1502569" h="804862">
                          <a:moveTo>
                            <a:pt x="0" y="219075"/>
                          </a:moveTo>
                          <a:lnTo>
                            <a:pt x="0" y="219075"/>
                          </a:lnTo>
                          <a:cubicBezTo>
                            <a:pt x="7938" y="214312"/>
                            <a:pt x="15963" y="209693"/>
                            <a:pt x="23813" y="204787"/>
                          </a:cubicBezTo>
                          <a:cubicBezTo>
                            <a:pt x="28667" y="201753"/>
                            <a:pt x="33192" y="198207"/>
                            <a:pt x="38100" y="195262"/>
                          </a:cubicBezTo>
                          <a:cubicBezTo>
                            <a:pt x="50042" y="188097"/>
                            <a:pt x="51272" y="190544"/>
                            <a:pt x="66675" y="183356"/>
                          </a:cubicBezTo>
                          <a:cubicBezTo>
                            <a:pt x="72474" y="180650"/>
                            <a:pt x="77620" y="176693"/>
                            <a:pt x="83344" y="173831"/>
                          </a:cubicBezTo>
                          <a:cubicBezTo>
                            <a:pt x="97999" y="166504"/>
                            <a:pt x="101202" y="166347"/>
                            <a:pt x="116681" y="161925"/>
                          </a:cubicBezTo>
                          <a:cubicBezTo>
                            <a:pt x="118721" y="160565"/>
                            <a:pt x="129721" y="154553"/>
                            <a:pt x="128588" y="150019"/>
                          </a:cubicBezTo>
                          <a:cubicBezTo>
                            <a:pt x="127979" y="147584"/>
                            <a:pt x="123825" y="148431"/>
                            <a:pt x="121444" y="147637"/>
                          </a:cubicBezTo>
                          <a:cubicBezTo>
                            <a:pt x="128588" y="144462"/>
                            <a:pt x="135659" y="141119"/>
                            <a:pt x="142875" y="138112"/>
                          </a:cubicBezTo>
                          <a:cubicBezTo>
                            <a:pt x="145192" y="137147"/>
                            <a:pt x="147930" y="137123"/>
                            <a:pt x="150019" y="135731"/>
                          </a:cubicBezTo>
                          <a:cubicBezTo>
                            <a:pt x="163261" y="126903"/>
                            <a:pt x="150674" y="128587"/>
                            <a:pt x="164306" y="128587"/>
                          </a:cubicBezTo>
                          <a:lnTo>
                            <a:pt x="381000" y="111919"/>
                          </a:lnTo>
                          <a:lnTo>
                            <a:pt x="445294" y="135731"/>
                          </a:lnTo>
                          <a:lnTo>
                            <a:pt x="661988" y="73819"/>
                          </a:lnTo>
                          <a:lnTo>
                            <a:pt x="773906" y="78581"/>
                          </a:lnTo>
                          <a:lnTo>
                            <a:pt x="835819" y="26194"/>
                          </a:lnTo>
                          <a:lnTo>
                            <a:pt x="1185863" y="0"/>
                          </a:lnTo>
                          <a:lnTo>
                            <a:pt x="1293019" y="59531"/>
                          </a:lnTo>
                          <a:lnTo>
                            <a:pt x="1502569" y="395287"/>
                          </a:lnTo>
                          <a:lnTo>
                            <a:pt x="1395413" y="804862"/>
                          </a:lnTo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15623556"/>
      </p:ext>
    </p:extLst>
  </p:cSld>
  <p:clrMapOvr>
    <a:masterClrMapping/>
  </p:clrMapOvr>
  <p:transition spd="slow" advClick="0" advTm="1200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1765A1-FAED-3A74-830A-35696E46C8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326" y="241447"/>
            <a:ext cx="9268326" cy="429145"/>
          </a:xfrm>
        </p:spPr>
        <p:txBody>
          <a:bodyPr/>
          <a:lstStyle/>
          <a:p>
            <a:r>
              <a:rPr lang="en-US"/>
              <a:t>Corridor History </a:t>
            </a:r>
            <a:br>
              <a:rPr lang="en-US"/>
            </a:br>
            <a:r>
              <a:rPr lang="en-US" sz="2800">
                <a:solidFill>
                  <a:srgbClr val="FFFF00"/>
                </a:solidFill>
              </a:rPr>
              <a:t>Community Investment Plan Focus (2021 – 2023)</a:t>
            </a:r>
            <a:endParaRPr lang="en-US">
              <a:solidFill>
                <a:srgbClr val="FFFF0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8BDDA0-DE7C-87AA-1EE1-06F8EC75BBC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50628" y="956515"/>
            <a:ext cx="7413954" cy="5298383"/>
          </a:xfrm>
        </p:spPr>
        <p:txBody>
          <a:bodyPr vert="horz" lIns="91440" tIns="45720" rIns="91440" bIns="45720" numCol="1" spcCol="457200" rtlCol="0" anchor="t">
            <a:noAutofit/>
          </a:bodyPr>
          <a:lstStyle/>
          <a:p>
            <a:pPr marL="0" indent="0" fontAlgn="base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600" b="1" i="1" dirty="0">
                <a:solidFill>
                  <a:srgbClr val="00B0C1"/>
                </a:solidFill>
              </a:rPr>
              <a:t>2021 </a:t>
            </a:r>
            <a:endParaRPr lang="en-US" sz="1600" b="1" i="1" dirty="0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 b="1" dirty="0">
                <a:solidFill>
                  <a:srgbClr val="000000"/>
                </a:solidFill>
              </a:rPr>
              <a:t>Created LB-ELA Corridor Task Force</a:t>
            </a:r>
            <a:r>
              <a:rPr lang="en-US" sz="1600" dirty="0">
                <a:solidFill>
                  <a:srgbClr val="000000"/>
                </a:solidFill>
              </a:rPr>
              <a:t> per Board’s request to explore a more 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equitable and sustainable approach to addressing transportation and </a:t>
            </a:r>
            <a:br>
              <a:rPr lang="en-US" sz="1600" dirty="0">
                <a:solidFill>
                  <a:srgbClr val="000000"/>
                </a:solidFill>
              </a:rPr>
            </a:br>
            <a:r>
              <a:rPr lang="en-US" sz="1600" dirty="0">
                <a:solidFill>
                  <a:srgbClr val="000000"/>
                </a:solidFill>
              </a:rPr>
              <a:t>community challenges</a:t>
            </a:r>
            <a:endParaRPr lang="en-US" sz="1600" dirty="0">
              <a:solidFill>
                <a:srgbClr val="000000"/>
              </a:solidFill>
              <a:cs typeface="Calibri"/>
            </a:endParaRPr>
          </a:p>
          <a:p>
            <a:pPr marL="0" indent="0" fontAlgn="base">
              <a:spcBef>
                <a:spcPts val="1800"/>
              </a:spcBef>
              <a:buNone/>
            </a:pPr>
            <a:r>
              <a:rPr lang="en-US" sz="1600" b="1" i="1" dirty="0">
                <a:solidFill>
                  <a:srgbClr val="00B0C1"/>
                </a:solidFill>
              </a:rPr>
              <a:t>2022 </a:t>
            </a:r>
            <a:endParaRPr lang="en-US" sz="1600" b="1" i="1" dirty="0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 dirty="0">
                <a:solidFill>
                  <a:srgbClr val="000000"/>
                </a:solidFill>
              </a:rPr>
              <a:t>Adopted new name for the project: Long Beach-East LA Corridor Mobility Investment Plan </a:t>
            </a:r>
            <a:endParaRPr lang="en-US" sz="1600" dirty="0">
              <a:solidFill>
                <a:srgbClr val="000000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1600" b="1" dirty="0">
                <a:solidFill>
                  <a:srgbClr val="000000"/>
                </a:solidFill>
              </a:rPr>
              <a:t>Task Force team begins work </a:t>
            </a:r>
            <a:r>
              <a:rPr lang="en-US" sz="1600" dirty="0">
                <a:solidFill>
                  <a:srgbClr val="000000"/>
                </a:solidFill>
              </a:rPr>
              <a:t>for the development of the Draft CMIP</a:t>
            </a:r>
            <a:endParaRPr lang="en-US" sz="1600" dirty="0">
              <a:solidFill>
                <a:srgbClr val="000000"/>
              </a:solidFill>
              <a:ea typeface="Calibri"/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00000"/>
                </a:solidFill>
              </a:rPr>
              <a:t>Developed vision, goals and guiding principles approved by the Task Force and adopted by the Metro Board</a:t>
            </a:r>
            <a:endParaRPr lang="en-US" sz="1600" dirty="0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 dirty="0">
                <a:solidFill>
                  <a:srgbClr val="000000"/>
                </a:solidFill>
              </a:rPr>
              <a:t>Obtained public input to identify projects and program needed in communities along the LB-ELA corridor</a:t>
            </a:r>
            <a:endParaRPr lang="en-US" sz="1600" dirty="0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 dirty="0">
                <a:solidFill>
                  <a:srgbClr val="000000"/>
                </a:solidFill>
              </a:rPr>
              <a:t>Developed multimodal strategies and identified projects and programs</a:t>
            </a:r>
            <a:endParaRPr lang="en-US" sz="1600" dirty="0">
              <a:solidFill>
                <a:srgbClr val="000000"/>
              </a:solidFill>
              <a:cs typeface="Calibri"/>
            </a:endParaRPr>
          </a:p>
          <a:p>
            <a:pPr>
              <a:spcBef>
                <a:spcPts val="600"/>
              </a:spcBef>
            </a:pPr>
            <a:r>
              <a:rPr lang="en-US" sz="1600" dirty="0">
                <a:solidFill>
                  <a:srgbClr val="000000"/>
                </a:solidFill>
                <a:latin typeface="Calibri"/>
                <a:cs typeface="Calibri"/>
              </a:rPr>
              <a:t>Board approved Pre-Investment Plan Opportunity to advance corridor projects for grant funding</a:t>
            </a:r>
          </a:p>
          <a:p>
            <a:pPr marL="0" indent="0" fontAlgn="base">
              <a:spcBef>
                <a:spcPts val="1800"/>
              </a:spcBef>
              <a:buNone/>
            </a:pPr>
            <a:r>
              <a:rPr lang="en-US" sz="1600" b="1" i="1" dirty="0">
                <a:solidFill>
                  <a:srgbClr val="00B0C1"/>
                </a:solidFill>
              </a:rPr>
              <a:t>2023 </a:t>
            </a:r>
            <a:endParaRPr lang="en-US" sz="1600" b="1" i="1" dirty="0">
              <a:solidFill>
                <a:srgbClr val="00B0C1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 dirty="0">
                <a:solidFill>
                  <a:srgbClr val="000000"/>
                </a:solidFill>
              </a:rPr>
              <a:t>Evaluated and refined projects/programs </a:t>
            </a:r>
            <a:endParaRPr lang="en-US" sz="1600" dirty="0">
              <a:solidFill>
                <a:srgbClr val="000000"/>
              </a:solidFill>
              <a:cs typeface="Calibri"/>
            </a:endParaRPr>
          </a:p>
          <a:p>
            <a:pPr fontAlgn="base">
              <a:spcBef>
                <a:spcPts val="600"/>
              </a:spcBef>
            </a:pPr>
            <a:r>
              <a:rPr lang="en-US" sz="1600" dirty="0">
                <a:solidFill>
                  <a:srgbClr val="000000"/>
                </a:solidFill>
              </a:rPr>
              <a:t>Developed an Investment Policy Strategy for implementation </a:t>
            </a:r>
            <a:endParaRPr lang="en-US" sz="1600" dirty="0">
              <a:solidFill>
                <a:srgbClr val="000000"/>
              </a:solidFill>
              <a:cs typeface="Calibri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01833A1-6C7E-F7DE-C4A4-3493B36C8C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3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EA2FD6C-1082-1A06-1029-BBF8589AB87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5211"/>
          <a:stretch/>
        </p:blipFill>
        <p:spPr>
          <a:xfrm>
            <a:off x="7564583" y="1290207"/>
            <a:ext cx="4427572" cy="1278276"/>
          </a:xfrm>
          <a:prstGeom prst="rect">
            <a:avLst/>
          </a:prstGeom>
          <a:ln>
            <a:solidFill>
              <a:schemeClr val="bg1">
                <a:lumMod val="95000"/>
              </a:schemeClr>
            </a:solidFill>
          </a:ln>
        </p:spPr>
      </p:pic>
      <p:sp>
        <p:nvSpPr>
          <p:cNvPr id="5" name="TextBox 1">
            <a:extLst>
              <a:ext uri="{FF2B5EF4-FFF2-40B4-BE49-F238E27FC236}">
                <a16:creationId xmlns:a16="http://schemas.microsoft.com/office/drawing/2014/main" id="{871D9C72-14DC-8C89-EB62-5E38ABF2C4C6}"/>
              </a:ext>
            </a:extLst>
          </p:cNvPr>
          <p:cNvSpPr txBox="1"/>
          <p:nvPr/>
        </p:nvSpPr>
        <p:spPr>
          <a:xfrm>
            <a:off x="3792072" y="6544235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CDFAC070-D874-5192-D88A-6308F0BE4773}"/>
              </a:ext>
            </a:extLst>
          </p:cNvPr>
          <p:cNvSpPr/>
          <p:nvPr/>
        </p:nvSpPr>
        <p:spPr>
          <a:xfrm>
            <a:off x="8771544" y="3936896"/>
            <a:ext cx="3070860" cy="2368728"/>
          </a:xfrm>
          <a:prstGeom prst="roundRect">
            <a:avLst>
              <a:gd name="adj" fmla="val 7637"/>
            </a:avLst>
          </a:prstGeom>
          <a:solidFill>
            <a:schemeClr val="bg1">
              <a:lumMod val="95000"/>
              <a:alpha val="41961"/>
            </a:schemeClr>
          </a:solidFill>
          <a:ln w="38100">
            <a:solidFill>
              <a:srgbClr val="FFC000"/>
            </a:solidFill>
          </a:ln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 descr="A qr code with a star in the center&#10;&#10;Description automatically generated">
            <a:extLst>
              <a:ext uri="{FF2B5EF4-FFF2-40B4-BE49-F238E27FC236}">
                <a16:creationId xmlns:a16="http://schemas.microsoft.com/office/drawing/2014/main" id="{0D7FADA7-ADAC-151F-24B1-BD50A670752A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9007862" y="4520986"/>
            <a:ext cx="987567" cy="987567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AC22047D-9969-7FFB-63F0-DC9F3C74C55B}"/>
              </a:ext>
            </a:extLst>
          </p:cNvPr>
          <p:cNvSpPr txBox="1"/>
          <p:nvPr/>
        </p:nvSpPr>
        <p:spPr>
          <a:xfrm>
            <a:off x="8901085" y="4032430"/>
            <a:ext cx="27431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Explore more!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1D09005-4F5E-43C6-A0B3-E2BC64F4071F}"/>
              </a:ext>
            </a:extLst>
          </p:cNvPr>
          <p:cNvSpPr txBox="1"/>
          <p:nvPr/>
        </p:nvSpPr>
        <p:spPr>
          <a:xfrm>
            <a:off x="8901085" y="5569044"/>
            <a:ext cx="2814104" cy="5693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Scan or access the StoryMap at: </a:t>
            </a:r>
            <a:r>
              <a:rPr lang="en-US" sz="1500" i="1" u="sng" dirty="0">
                <a:solidFill>
                  <a:srgbClr val="2AB4C8"/>
                </a:solidFill>
              </a:rPr>
              <a:t>metro.net/</a:t>
            </a:r>
            <a:r>
              <a:rPr lang="en-US" sz="1500" i="1" u="sng" dirty="0" err="1">
                <a:solidFill>
                  <a:srgbClr val="2AB4C8"/>
                </a:solidFill>
              </a:rPr>
              <a:t>lb</a:t>
            </a:r>
            <a:r>
              <a:rPr lang="en-US" sz="1500" i="1" u="sng" dirty="0">
                <a:solidFill>
                  <a:srgbClr val="2AB4C8"/>
                </a:solidFill>
              </a:rPr>
              <a:t>-</a:t>
            </a:r>
            <a:r>
              <a:rPr lang="en-US" sz="1500" i="1" u="sng" dirty="0" err="1">
                <a:solidFill>
                  <a:srgbClr val="2AB4C8"/>
                </a:solidFill>
              </a:rPr>
              <a:t>ela</a:t>
            </a:r>
            <a:r>
              <a:rPr lang="en-US" sz="1500" i="1" u="sng" dirty="0">
                <a:solidFill>
                  <a:srgbClr val="2AB4C8"/>
                </a:solidFill>
              </a:rPr>
              <a:t>-cp-hub</a:t>
            </a:r>
          </a:p>
        </p:txBody>
      </p:sp>
    </p:spTree>
    <p:extLst>
      <p:ext uri="{BB962C8B-B14F-4D97-AF65-F5344CB8AC3E}">
        <p14:creationId xmlns:p14="http://schemas.microsoft.com/office/powerpoint/2010/main" val="3635112486"/>
      </p:ext>
    </p:extLst>
  </p:cSld>
  <p:clrMapOvr>
    <a:masterClrMapping/>
  </p:clrMapOvr>
  <p:transition spd="slow" advClick="0" advTm="12000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67E56-EE05-34FB-02BB-EE59B6BECD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791" y="268028"/>
            <a:ext cx="9045633" cy="429145"/>
          </a:xfrm>
        </p:spPr>
        <p:txBody>
          <a:bodyPr/>
          <a:lstStyle/>
          <a:p>
            <a:r>
              <a:rPr lang="pt-BR"/>
              <a:t>Vision Statement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E25EFEF-6E2A-FB46-94DE-5BC3E02A2E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E54C707C-D221-FE2C-16E9-926DECF82153}"/>
              </a:ext>
            </a:extLst>
          </p:cNvPr>
          <p:cNvSpPr txBox="1">
            <a:spLocks/>
          </p:cNvSpPr>
          <p:nvPr/>
        </p:nvSpPr>
        <p:spPr>
          <a:xfrm>
            <a:off x="482600" y="1116994"/>
            <a:ext cx="4925126" cy="335597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>
            <a:lvl1pPr marL="285750" indent="-28575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SzPct val="90000"/>
              <a:buFont typeface="System Font Regular"/>
              <a:buChar char="&gt;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2001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573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114550" indent="-28575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SzPct val="90000"/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None/>
              <a:defRPr/>
            </a:pPr>
            <a:endParaRPr lang="en-US" sz="220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E087A5E-472C-C9C7-F127-327762E75E49}"/>
              </a:ext>
            </a:extLst>
          </p:cNvPr>
          <p:cNvSpPr txBox="1"/>
          <p:nvPr/>
        </p:nvSpPr>
        <p:spPr>
          <a:xfrm>
            <a:off x="202240" y="1217971"/>
            <a:ext cx="6692660" cy="212365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"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An equitable, shared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  <a:ea typeface="+mn-lt"/>
                <a:cs typeface="+mn-lt"/>
              </a:rPr>
              <a:t>I-710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 South Corridor transportation system that provides</a:t>
            </a: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 </a:t>
            </a:r>
            <a:r>
              <a:rPr lang="en-US" sz="2200" b="1" dirty="0">
                <a:solidFill>
                  <a:schemeClr val="tx2">
                    <a:lumMod val="75000"/>
                  </a:schemeClr>
                </a:solidFill>
              </a:rPr>
              <a:t>safe, quality multimodal options for moving people and goods </a:t>
            </a:r>
            <a:br>
              <a:rPr lang="en-US" sz="2200" b="1" dirty="0">
                <a:solidFill>
                  <a:schemeClr val="tx2">
                    <a:lumMod val="75000"/>
                  </a:schemeClr>
                </a:solidFill>
              </a:rPr>
            </a:br>
            <a:r>
              <a:rPr lang="en-US" sz="2200" dirty="0">
                <a:solidFill>
                  <a:schemeClr val="tx2">
                    <a:lumMod val="75000"/>
                  </a:schemeClr>
                </a:solidFill>
              </a:rPr>
              <a:t>that will foster clean air (zero emissions), healthy and sustainable communities, and economic empowerment for all residents, communities, and users in the corridor."</a:t>
            </a:r>
            <a:endParaRPr lang="en-US" sz="2200" dirty="0">
              <a:solidFill>
                <a:schemeClr val="tx2">
                  <a:lumMod val="75000"/>
                </a:schemeClr>
              </a:solidFill>
              <a:ea typeface="Calibri"/>
              <a:cs typeface="Calibri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12AD01B-05C7-3944-A840-507D1C2F605D}"/>
              </a:ext>
            </a:extLst>
          </p:cNvPr>
          <p:cNvGrpSpPr/>
          <p:nvPr/>
        </p:nvGrpSpPr>
        <p:grpSpPr>
          <a:xfrm>
            <a:off x="6894900" y="2768047"/>
            <a:ext cx="5090046" cy="3313628"/>
            <a:chOff x="5534104" y="1269922"/>
            <a:chExt cx="6347536" cy="4190397"/>
          </a:xfrm>
        </p:grpSpPr>
        <p:pic>
          <p:nvPicPr>
            <p:cNvPr id="5" name="Picture 2">
              <a:extLst>
                <a:ext uri="{FF2B5EF4-FFF2-40B4-BE49-F238E27FC236}">
                  <a16:creationId xmlns:a16="http://schemas.microsoft.com/office/drawing/2014/main" id="{D3E44C8E-BF57-41EB-FC51-8DA16A4BC8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534104" y="3214055"/>
              <a:ext cx="4149766" cy="22462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9A3EBB9B-DFE1-92CA-20DD-5F442615845C}"/>
                </a:ext>
              </a:extLst>
            </p:cNvPr>
            <p:cNvGrpSpPr/>
            <p:nvPr/>
          </p:nvGrpSpPr>
          <p:grpSpPr>
            <a:xfrm>
              <a:off x="6698187" y="1269922"/>
              <a:ext cx="5183453" cy="3270045"/>
              <a:chOff x="6428023" y="1262488"/>
              <a:chExt cx="5453618" cy="3440478"/>
            </a:xfrm>
          </p:grpSpPr>
          <p:pic>
            <p:nvPicPr>
              <p:cNvPr id="2052" name="Picture 4" descr="A picture containing graphical user interface&#10;&#10;Description automatically generated">
                <a:extLst>
                  <a:ext uri="{FF2B5EF4-FFF2-40B4-BE49-F238E27FC236}">
                    <a16:creationId xmlns:a16="http://schemas.microsoft.com/office/drawing/2014/main" id="{13837348-B7EA-949A-9C42-2A97C346146D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6428023" y="2150327"/>
                <a:ext cx="4611683" cy="2552639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050" name="Picture 2" descr="A picture containing text&#10;&#10;Description automatically generated">
                <a:extLst>
                  <a:ext uri="{FF2B5EF4-FFF2-40B4-BE49-F238E27FC236}">
                    <a16:creationId xmlns:a16="http://schemas.microsoft.com/office/drawing/2014/main" id="{E6516E59-9655-2401-8FE5-995699B6589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515586" y="1262488"/>
                <a:ext cx="4366055" cy="2469453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sp>
        <p:nvSpPr>
          <p:cNvPr id="10" name="TextBox 9">
            <a:extLst>
              <a:ext uri="{FF2B5EF4-FFF2-40B4-BE49-F238E27FC236}">
                <a16:creationId xmlns:a16="http://schemas.microsoft.com/office/drawing/2014/main" id="{7388FE63-09C8-1C28-EC84-1CF75B7D0763}"/>
              </a:ext>
            </a:extLst>
          </p:cNvPr>
          <p:cNvSpPr txBox="1"/>
          <p:nvPr/>
        </p:nvSpPr>
        <p:spPr>
          <a:xfrm>
            <a:off x="202905" y="4327709"/>
            <a:ext cx="639149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i="1"/>
              <a:t>What’s a “vision statement”?</a:t>
            </a:r>
          </a:p>
          <a:p>
            <a:r>
              <a:rPr lang="en-US" sz="2000" i="1"/>
              <a:t>A concise statement that captures the collective aspirations, desires, and outcomes of the project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9B9D3F6-2AD3-9D80-B299-139BC626E806}"/>
              </a:ext>
            </a:extLst>
          </p:cNvPr>
          <p:cNvSpPr txBox="1"/>
          <p:nvPr/>
        </p:nvSpPr>
        <p:spPr>
          <a:xfrm>
            <a:off x="697773" y="3369587"/>
            <a:ext cx="520548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6213" indent="-176213"/>
            <a:r>
              <a:rPr lang="en-US" sz="2000" dirty="0">
                <a:solidFill>
                  <a:schemeClr val="tx2">
                    <a:lumMod val="75000"/>
                  </a:schemeClr>
                </a:solidFill>
              </a:rPr>
              <a:t>&gt; Approved by the Task Force (July 2022) and adopted by Metro Board (September 2022)</a:t>
            </a:r>
          </a:p>
        </p:txBody>
      </p:sp>
      <p:sp>
        <p:nvSpPr>
          <p:cNvPr id="9" name="TextBox 1">
            <a:extLst>
              <a:ext uri="{FF2B5EF4-FFF2-40B4-BE49-F238E27FC236}">
                <a16:creationId xmlns:a16="http://schemas.microsoft.com/office/drawing/2014/main" id="{6198D006-A4AA-039F-7529-DE144097B6BB}"/>
              </a:ext>
            </a:extLst>
          </p:cNvPr>
          <p:cNvSpPr txBox="1"/>
          <p:nvPr/>
        </p:nvSpPr>
        <p:spPr>
          <a:xfrm>
            <a:off x="3792072" y="655173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095483199"/>
      </p:ext>
    </p:extLst>
  </p:cSld>
  <p:clrMapOvr>
    <a:masterClrMapping/>
  </p:clrMapOvr>
  <p:transition spd="slow" advClick="0" advTm="12000">
    <p:push dir="u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74726-9680-9D33-6392-9D3F4009CB5A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732014" y="-226598"/>
            <a:ext cx="10515600" cy="1325563"/>
          </a:xfrm>
        </p:spPr>
        <p:txBody>
          <a:bodyPr/>
          <a:lstStyle/>
          <a:p>
            <a:r>
              <a:rPr lang="en-US"/>
              <a:t>LB-ELA Corridor Guiding Principles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7925371-683D-F80C-CD96-1774237FBDCE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112B1AE-700B-3584-708D-DF783610E8F8}"/>
              </a:ext>
            </a:extLst>
          </p:cNvPr>
          <p:cNvSpPr txBox="1"/>
          <p:nvPr/>
        </p:nvSpPr>
        <p:spPr>
          <a:xfrm>
            <a:off x="598330" y="2122331"/>
            <a:ext cx="5044225" cy="4001095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Equity Guiding Principle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"A commitment to: (1) strive to rectify past harms; (2) provide fair and just access to opportunities; and (3) eliminate disparities in project processes, outcomes, and community results."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"The plan seeks to elevate and engrain the principle of Equity across all goals, objectives, strategies, and actions through a framework of Procedural, Distributive, Structural, and Restorative Equity, and by prioritizing an accessible and representative participation process for communities most impacted by the I-710."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4520C0F-6789-B6D2-3F8B-BC861866F956}"/>
              </a:ext>
            </a:extLst>
          </p:cNvPr>
          <p:cNvSpPr txBox="1"/>
          <p:nvPr/>
        </p:nvSpPr>
        <p:spPr>
          <a:xfrm>
            <a:off x="6351367" y="2182937"/>
            <a:ext cx="5044225" cy="372409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000" b="1">
                <a:cs typeface="Calibri"/>
              </a:rPr>
              <a:t>Sustainability Guiding Principle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"Development that meets the needs of the present without compromising the ability of future generations to meet their own needs."</a:t>
            </a:r>
          </a:p>
          <a:p>
            <a:endParaRPr lang="en-US">
              <a:cs typeface="Calibri"/>
            </a:endParaRPr>
          </a:p>
          <a:p>
            <a:r>
              <a:rPr lang="en-US">
                <a:cs typeface="Calibri"/>
              </a:rPr>
              <a:t>"A commitment to the sustainability to satisfy and improve basic social, health, and economic needs/conditions, both present and future, and the responsible use and stewardship of the environment, all while maintaining or improving the well-being of the environment on which life depends."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416FE0A-CB63-393F-4F3E-3873B5D4B035}"/>
              </a:ext>
            </a:extLst>
          </p:cNvPr>
          <p:cNvSpPr/>
          <p:nvPr/>
        </p:nvSpPr>
        <p:spPr>
          <a:xfrm>
            <a:off x="-7872" y="916171"/>
            <a:ext cx="12191999" cy="1178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2B36CD-5F46-22C1-7504-173F49B91F7C}"/>
              </a:ext>
            </a:extLst>
          </p:cNvPr>
          <p:cNvSpPr/>
          <p:nvPr/>
        </p:nvSpPr>
        <p:spPr>
          <a:xfrm>
            <a:off x="488919" y="1185211"/>
            <a:ext cx="1989936" cy="64938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Guiding Principle</a:t>
            </a:r>
          </a:p>
        </p:txBody>
      </p:sp>
      <p:sp>
        <p:nvSpPr>
          <p:cNvPr id="13" name="TextBox 30">
            <a:extLst>
              <a:ext uri="{FF2B5EF4-FFF2-40B4-BE49-F238E27FC236}">
                <a16:creationId xmlns:a16="http://schemas.microsoft.com/office/drawing/2014/main" id="{22D4A6A2-1675-9E3C-8627-2EBDE78B4D6B}"/>
              </a:ext>
            </a:extLst>
          </p:cNvPr>
          <p:cNvSpPr txBox="1"/>
          <p:nvPr/>
        </p:nvSpPr>
        <p:spPr>
          <a:xfrm>
            <a:off x="2705527" y="1184538"/>
            <a:ext cx="8393893" cy="707886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A value that guides all processes and outcomes through a cohesive and intentional framework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20C41E2-4953-05C6-0548-D8C9A974ACB7}"/>
              </a:ext>
            </a:extLst>
          </p:cNvPr>
          <p:cNvSpPr txBox="1"/>
          <p:nvPr/>
        </p:nvSpPr>
        <p:spPr>
          <a:xfrm>
            <a:off x="6351367" y="6402185"/>
            <a:ext cx="556117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>
                <a:solidFill>
                  <a:schemeClr val="tx2">
                    <a:lumMod val="75000"/>
                  </a:schemeClr>
                </a:solidFill>
              </a:rPr>
              <a:t>Approved by the Task Force (July 2022) and adopted by Metro Board (September 2022)</a:t>
            </a:r>
            <a:endParaRPr lang="en-US" sz="1200" i="1"/>
          </a:p>
        </p:txBody>
      </p:sp>
      <p:sp>
        <p:nvSpPr>
          <p:cNvPr id="7" name="TextBox 1">
            <a:extLst>
              <a:ext uri="{FF2B5EF4-FFF2-40B4-BE49-F238E27FC236}">
                <a16:creationId xmlns:a16="http://schemas.microsoft.com/office/drawing/2014/main" id="{9B0CE246-9BFE-43D8-7A19-2611B9CA194D}"/>
              </a:ext>
            </a:extLst>
          </p:cNvPr>
          <p:cNvSpPr txBox="1"/>
          <p:nvPr/>
        </p:nvSpPr>
        <p:spPr>
          <a:xfrm>
            <a:off x="3836381" y="6615584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816190621"/>
      </p:ext>
    </p:extLst>
  </p:cSld>
  <p:clrMapOvr>
    <a:masterClrMapping/>
  </p:clrMapOvr>
  <p:transition spd="slow" advClick="0" advTm="15000">
    <p:push dir="u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963CAA8F-B73A-4AF3-A341-BE1872E7121A}"/>
              </a:ext>
            </a:extLst>
          </p:cNvPr>
          <p:cNvSpPr/>
          <p:nvPr/>
        </p:nvSpPr>
        <p:spPr>
          <a:xfrm>
            <a:off x="3803207" y="2934054"/>
            <a:ext cx="7432880" cy="3021342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57150">
            <a:solidFill>
              <a:schemeClr val="accent2">
                <a:lumMod val="75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91" name="Straight Arrow Connector 90">
            <a:extLst>
              <a:ext uri="{FF2B5EF4-FFF2-40B4-BE49-F238E27FC236}">
                <a16:creationId xmlns:a16="http://schemas.microsoft.com/office/drawing/2014/main" id="{50D3F8FC-D18D-4434-B43D-2D132F43D1E9}"/>
              </a:ext>
            </a:extLst>
          </p:cNvPr>
          <p:cNvCxnSpPr>
            <a:cxnSpLocks/>
          </p:cNvCxnSpPr>
          <p:nvPr/>
        </p:nvCxnSpPr>
        <p:spPr>
          <a:xfrm>
            <a:off x="5749951" y="4321024"/>
            <a:ext cx="381145" cy="0"/>
          </a:xfrm>
          <a:prstGeom prst="straightConnector1">
            <a:avLst/>
          </a:prstGeom>
          <a:ln w="3810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Rectangle 80">
            <a:extLst>
              <a:ext uri="{FF2B5EF4-FFF2-40B4-BE49-F238E27FC236}">
                <a16:creationId xmlns:a16="http://schemas.microsoft.com/office/drawing/2014/main" id="{35BC42B4-2E95-4515-BDD1-041DFE5D92CA}"/>
              </a:ext>
            </a:extLst>
          </p:cNvPr>
          <p:cNvSpPr/>
          <p:nvPr/>
        </p:nvSpPr>
        <p:spPr>
          <a:xfrm>
            <a:off x="3543" y="916171"/>
            <a:ext cx="12191999" cy="117895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1FDA8803-0147-4434-BAA5-DF53B1F52D28}"/>
              </a:ext>
            </a:extLst>
          </p:cNvPr>
          <p:cNvSpPr txBox="1">
            <a:spLocks/>
          </p:cNvSpPr>
          <p:nvPr/>
        </p:nvSpPr>
        <p:spPr>
          <a:xfrm>
            <a:off x="132907" y="188284"/>
            <a:ext cx="11535423" cy="429145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olidFill>
                  <a:srgbClr val="FFFFFF"/>
                </a:solidFill>
                <a:latin typeface="Calibri" panose="020F0502020204030204"/>
              </a:rPr>
              <a:t>Goals</a:t>
            </a:r>
            <a:endParaRPr kumimoji="0" lang="en-US" sz="32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+mj-cs"/>
            </a:endParaRPr>
          </a:p>
        </p:txBody>
      </p:sp>
      <p:sp>
        <p:nvSpPr>
          <p:cNvPr id="79" name="TextBox 78">
            <a:extLst>
              <a:ext uri="{FF2B5EF4-FFF2-40B4-BE49-F238E27FC236}">
                <a16:creationId xmlns:a16="http://schemas.microsoft.com/office/drawing/2014/main" id="{970DFE1F-6DD8-46C7-B5DA-E266CDAD9218}"/>
              </a:ext>
            </a:extLst>
          </p:cNvPr>
          <p:cNvSpPr txBox="1"/>
          <p:nvPr/>
        </p:nvSpPr>
        <p:spPr>
          <a:xfrm>
            <a:off x="5758766" y="6161938"/>
            <a:ext cx="609600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429C633-AF9B-9840-B7F1-7587910FEF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srgbClr val="000000">
                    <a:tint val="75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srgbClr val="000000">
                  <a:tint val="75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84" name="Straight Arrow Connector 83">
            <a:extLst>
              <a:ext uri="{FF2B5EF4-FFF2-40B4-BE49-F238E27FC236}">
                <a16:creationId xmlns:a16="http://schemas.microsoft.com/office/drawing/2014/main" id="{410ADAB6-3ACF-49E3-AEFB-32A112C6BD07}"/>
              </a:ext>
            </a:extLst>
          </p:cNvPr>
          <p:cNvCxnSpPr>
            <a:cxnSpLocks/>
          </p:cNvCxnSpPr>
          <p:nvPr/>
        </p:nvCxnSpPr>
        <p:spPr>
          <a:xfrm flipV="1">
            <a:off x="1510328" y="4311157"/>
            <a:ext cx="619407" cy="0"/>
          </a:xfrm>
          <a:prstGeom prst="straightConnector1">
            <a:avLst/>
          </a:prstGeom>
          <a:ln w="38100">
            <a:solidFill>
              <a:schemeClr val="accent6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ctangle: Rounded Corners 84">
            <a:extLst>
              <a:ext uri="{FF2B5EF4-FFF2-40B4-BE49-F238E27FC236}">
                <a16:creationId xmlns:a16="http://schemas.microsoft.com/office/drawing/2014/main" id="{4E7BE48F-7500-481B-8560-45DC82D46E0F}"/>
              </a:ext>
            </a:extLst>
          </p:cNvPr>
          <p:cNvSpPr/>
          <p:nvPr/>
        </p:nvSpPr>
        <p:spPr>
          <a:xfrm>
            <a:off x="4481565" y="3211954"/>
            <a:ext cx="1010722" cy="330176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86" name="Rectangle: Rounded Corners 85">
            <a:extLst>
              <a:ext uri="{FF2B5EF4-FFF2-40B4-BE49-F238E27FC236}">
                <a16:creationId xmlns:a16="http://schemas.microsoft.com/office/drawing/2014/main" id="{4CCC02CA-C1A5-45F8-81CD-2E8C002F3B00}"/>
              </a:ext>
            </a:extLst>
          </p:cNvPr>
          <p:cNvSpPr/>
          <p:nvPr/>
        </p:nvSpPr>
        <p:spPr>
          <a:xfrm>
            <a:off x="2100237" y="3830821"/>
            <a:ext cx="1567397" cy="868183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Guiding Principles</a:t>
            </a:r>
          </a:p>
        </p:txBody>
      </p:sp>
      <p:sp>
        <p:nvSpPr>
          <p:cNvPr id="88" name="Rectangle: Rounded Corners 87">
            <a:extLst>
              <a:ext uri="{FF2B5EF4-FFF2-40B4-BE49-F238E27FC236}">
                <a16:creationId xmlns:a16="http://schemas.microsoft.com/office/drawing/2014/main" id="{C757B9F5-589E-4737-A67A-244D9D7B68A6}"/>
              </a:ext>
            </a:extLst>
          </p:cNvPr>
          <p:cNvSpPr/>
          <p:nvPr/>
        </p:nvSpPr>
        <p:spPr>
          <a:xfrm>
            <a:off x="6343405" y="4105460"/>
            <a:ext cx="1414021" cy="410547"/>
          </a:xfrm>
          <a:prstGeom prst="round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Strategies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89" name="Rectangle: Rounded Corners 88">
            <a:extLst>
              <a:ext uri="{FF2B5EF4-FFF2-40B4-BE49-F238E27FC236}">
                <a16:creationId xmlns:a16="http://schemas.microsoft.com/office/drawing/2014/main" id="{E3E70D63-B5E4-470D-B8B5-5281C7CD4EC3}"/>
              </a:ext>
            </a:extLst>
          </p:cNvPr>
          <p:cNvSpPr/>
          <p:nvPr/>
        </p:nvSpPr>
        <p:spPr>
          <a:xfrm>
            <a:off x="8225310" y="4037222"/>
            <a:ext cx="2206025" cy="478785"/>
          </a:xfrm>
          <a:prstGeom prst="roundRect">
            <a:avLst/>
          </a:prstGeom>
          <a:solidFill>
            <a:srgbClr val="92929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Projects/Programs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cxnSp>
        <p:nvCxnSpPr>
          <p:cNvPr id="92" name="Straight Arrow Connector 91">
            <a:extLst>
              <a:ext uri="{FF2B5EF4-FFF2-40B4-BE49-F238E27FC236}">
                <a16:creationId xmlns:a16="http://schemas.microsoft.com/office/drawing/2014/main" id="{362F3C1F-A8E3-4D92-8340-7B2193A337F7}"/>
              </a:ext>
            </a:extLst>
          </p:cNvPr>
          <p:cNvCxnSpPr>
            <a:cxnSpLocks/>
          </p:cNvCxnSpPr>
          <p:nvPr/>
        </p:nvCxnSpPr>
        <p:spPr>
          <a:xfrm>
            <a:off x="7771537" y="4329902"/>
            <a:ext cx="451701" cy="0"/>
          </a:xfrm>
          <a:prstGeom prst="straightConnector1">
            <a:avLst/>
          </a:prstGeom>
          <a:ln w="38100">
            <a:solidFill>
              <a:schemeClr val="accent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: Rounded Corners 95">
            <a:extLst>
              <a:ext uri="{FF2B5EF4-FFF2-40B4-BE49-F238E27FC236}">
                <a16:creationId xmlns:a16="http://schemas.microsoft.com/office/drawing/2014/main" id="{4AC87D86-09F4-4576-AD5B-A64DC42DB4C3}"/>
              </a:ext>
            </a:extLst>
          </p:cNvPr>
          <p:cNvSpPr/>
          <p:nvPr/>
        </p:nvSpPr>
        <p:spPr>
          <a:xfrm>
            <a:off x="4481565" y="3617548"/>
            <a:ext cx="1010722" cy="2236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Air Quality</a:t>
            </a:r>
          </a:p>
        </p:txBody>
      </p:sp>
      <p:sp>
        <p:nvSpPr>
          <p:cNvPr id="97" name="Rectangle: Rounded Corners 96">
            <a:extLst>
              <a:ext uri="{FF2B5EF4-FFF2-40B4-BE49-F238E27FC236}">
                <a16:creationId xmlns:a16="http://schemas.microsoft.com/office/drawing/2014/main" id="{80D00960-DEA1-42D5-8A77-F4D29FF9C7D3}"/>
              </a:ext>
            </a:extLst>
          </p:cNvPr>
          <p:cNvSpPr/>
          <p:nvPr/>
        </p:nvSpPr>
        <p:spPr>
          <a:xfrm>
            <a:off x="4481565" y="3881800"/>
            <a:ext cx="1010722" cy="2236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Community</a:t>
            </a:r>
          </a:p>
        </p:txBody>
      </p:sp>
      <p:sp>
        <p:nvSpPr>
          <p:cNvPr id="98" name="Rectangle: Rounded Corners 97">
            <a:extLst>
              <a:ext uri="{FF2B5EF4-FFF2-40B4-BE49-F238E27FC236}">
                <a16:creationId xmlns:a16="http://schemas.microsoft.com/office/drawing/2014/main" id="{19203F6D-F897-474E-AEDB-5072E181BB6C}"/>
              </a:ext>
            </a:extLst>
          </p:cNvPr>
          <p:cNvSpPr/>
          <p:nvPr/>
        </p:nvSpPr>
        <p:spPr>
          <a:xfrm>
            <a:off x="4481565" y="4172192"/>
            <a:ext cx="1010722" cy="2236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Mobility</a:t>
            </a:r>
          </a:p>
        </p:txBody>
      </p:sp>
      <p:sp>
        <p:nvSpPr>
          <p:cNvPr id="99" name="Rectangle: Rounded Corners 98">
            <a:extLst>
              <a:ext uri="{FF2B5EF4-FFF2-40B4-BE49-F238E27FC236}">
                <a16:creationId xmlns:a16="http://schemas.microsoft.com/office/drawing/2014/main" id="{6ADEA051-893B-414E-A15E-7041319FC690}"/>
              </a:ext>
            </a:extLst>
          </p:cNvPr>
          <p:cNvSpPr/>
          <p:nvPr/>
        </p:nvSpPr>
        <p:spPr>
          <a:xfrm>
            <a:off x="4481565" y="4774856"/>
            <a:ext cx="1010722" cy="2236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Safety</a:t>
            </a:r>
          </a:p>
        </p:txBody>
      </p:sp>
      <p:sp>
        <p:nvSpPr>
          <p:cNvPr id="100" name="Rectangle: Rounded Corners 99">
            <a:extLst>
              <a:ext uri="{FF2B5EF4-FFF2-40B4-BE49-F238E27FC236}">
                <a16:creationId xmlns:a16="http://schemas.microsoft.com/office/drawing/2014/main" id="{81210EEF-F145-443C-A778-0AF447CFDE81}"/>
              </a:ext>
            </a:extLst>
          </p:cNvPr>
          <p:cNvSpPr/>
          <p:nvPr/>
        </p:nvSpPr>
        <p:spPr>
          <a:xfrm>
            <a:off x="4481565" y="5055528"/>
            <a:ext cx="1010722" cy="2236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100" b="1">
                <a:solidFill>
                  <a:srgbClr val="FFFFFF"/>
                </a:solidFill>
                <a:latin typeface="Calibri" panose="020F0502020204030204"/>
              </a:rPr>
              <a:t>Opportunity</a:t>
            </a: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1" name="Rectangle: Rounded Corners 100">
            <a:extLst>
              <a:ext uri="{FF2B5EF4-FFF2-40B4-BE49-F238E27FC236}">
                <a16:creationId xmlns:a16="http://schemas.microsoft.com/office/drawing/2014/main" id="{4B903194-F699-4821-A1B6-21916076A770}"/>
              </a:ext>
            </a:extLst>
          </p:cNvPr>
          <p:cNvSpPr/>
          <p:nvPr/>
        </p:nvSpPr>
        <p:spPr>
          <a:xfrm>
            <a:off x="4481565" y="5373323"/>
            <a:ext cx="1010722" cy="2236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rgbClr val="4472C4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/>
            </a:pPr>
            <a:r>
              <a:rPr lang="en-US" sz="1100" b="1">
                <a:solidFill>
                  <a:srgbClr val="FFFFFF"/>
                </a:solidFill>
                <a:latin typeface="Calibri" panose="020F0502020204030204"/>
              </a:rPr>
              <a:t>Prosperity</a:t>
            </a:r>
            <a:endParaRPr lang="en-US">
              <a:ea typeface="+mn-ea"/>
              <a:cs typeface="+mn-cs"/>
            </a:endParaRPr>
          </a:p>
        </p:txBody>
      </p:sp>
      <p:sp>
        <p:nvSpPr>
          <p:cNvPr id="103" name="Rectangle: Rounded Corners 102">
            <a:extLst>
              <a:ext uri="{FF2B5EF4-FFF2-40B4-BE49-F238E27FC236}">
                <a16:creationId xmlns:a16="http://schemas.microsoft.com/office/drawing/2014/main" id="{4DBE49C7-FF01-448C-9DE0-3147CBBF40CF}"/>
              </a:ext>
            </a:extLst>
          </p:cNvPr>
          <p:cNvSpPr/>
          <p:nvPr/>
        </p:nvSpPr>
        <p:spPr>
          <a:xfrm>
            <a:off x="5837719" y="2729375"/>
            <a:ext cx="1088692" cy="41054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Equity</a:t>
            </a:r>
          </a:p>
        </p:txBody>
      </p:sp>
      <p:sp>
        <p:nvSpPr>
          <p:cNvPr id="104" name="Rectangle: Rounded Corners 103">
            <a:extLst>
              <a:ext uri="{FF2B5EF4-FFF2-40B4-BE49-F238E27FC236}">
                <a16:creationId xmlns:a16="http://schemas.microsoft.com/office/drawing/2014/main" id="{D4E5FE5E-F8EF-4073-938B-A71B066AD882}"/>
              </a:ext>
            </a:extLst>
          </p:cNvPr>
          <p:cNvSpPr/>
          <p:nvPr/>
        </p:nvSpPr>
        <p:spPr>
          <a:xfrm>
            <a:off x="7796166" y="2723443"/>
            <a:ext cx="1795703" cy="410548"/>
          </a:xfrm>
          <a:prstGeom prst="round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Sustainability</a:t>
            </a:r>
          </a:p>
        </p:txBody>
      </p:sp>
      <p:sp>
        <p:nvSpPr>
          <p:cNvPr id="105" name="Rectangle: Rounded Corners 104">
            <a:extLst>
              <a:ext uri="{FF2B5EF4-FFF2-40B4-BE49-F238E27FC236}">
                <a16:creationId xmlns:a16="http://schemas.microsoft.com/office/drawing/2014/main" id="{85FDC637-C61A-4329-BF12-F6BE2FE6625C}"/>
              </a:ext>
            </a:extLst>
          </p:cNvPr>
          <p:cNvSpPr/>
          <p:nvPr/>
        </p:nvSpPr>
        <p:spPr>
          <a:xfrm>
            <a:off x="163582" y="3877487"/>
            <a:ext cx="1317189" cy="707646"/>
          </a:xfrm>
          <a:prstGeom prst="round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Vision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00589190-9EA4-4A86-AC99-71E985FEFED3}"/>
              </a:ext>
            </a:extLst>
          </p:cNvPr>
          <p:cNvSpPr txBox="1"/>
          <p:nvPr/>
        </p:nvSpPr>
        <p:spPr>
          <a:xfrm>
            <a:off x="6367323" y="4522878"/>
            <a:ext cx="14140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D08C33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 per Objective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D08C33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7F27BA3E-65FF-4325-8FF8-1FF62892D365}"/>
              </a:ext>
            </a:extLst>
          </p:cNvPr>
          <p:cNvSpPr txBox="1"/>
          <p:nvPr/>
        </p:nvSpPr>
        <p:spPr>
          <a:xfrm>
            <a:off x="8588224" y="4522878"/>
            <a:ext cx="141402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FFFF">
                    <a:lumMod val="50000"/>
                  </a:srgb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Multiple per Strategy</a:t>
            </a: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>
                  <a:lumMod val="50000"/>
                </a:srgb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9" name="TextBox 11">
            <a:extLst>
              <a:ext uri="{FF2B5EF4-FFF2-40B4-BE49-F238E27FC236}">
                <a16:creationId xmlns:a16="http://schemas.microsoft.com/office/drawing/2014/main" id="{5C39BB7B-15BA-43FB-A4FC-041FD5F35015}"/>
              </a:ext>
            </a:extLst>
          </p:cNvPr>
          <p:cNvSpPr txBox="1"/>
          <p:nvPr/>
        </p:nvSpPr>
        <p:spPr>
          <a:xfrm>
            <a:off x="243194" y="2175188"/>
            <a:ext cx="5050167" cy="461665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Context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E70BA318-34C1-F811-1335-FEA341D7307E}"/>
              </a:ext>
            </a:extLst>
          </p:cNvPr>
          <p:cNvSpPr txBox="1"/>
          <p:nvPr/>
        </p:nvSpPr>
        <p:spPr>
          <a:xfrm>
            <a:off x="2428694" y="1108780"/>
            <a:ext cx="8304908" cy="83099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base">
              <a:defRPr/>
            </a:pP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Desired outcomes for general areas of concern to support</a:t>
            </a:r>
            <a:r>
              <a:rPr lang="en-US" sz="2400">
                <a:solidFill>
                  <a:srgbClr val="000000"/>
                </a:solidFill>
                <a:latin typeface="Calibri"/>
                <a:cs typeface="Calibri"/>
              </a:rPr>
              <a:t> and realize the</a:t>
            </a:r>
            <a:r>
              <a:rPr kumimoji="0" lang="en-US" sz="2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Calibri"/>
              </a:rPr>
              <a:t> overall Vision</a:t>
            </a:r>
            <a:endParaRPr lang="en-US" sz="2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</a:endParaRPr>
          </a:p>
        </p:txBody>
      </p:sp>
      <p:sp>
        <p:nvSpPr>
          <p:cNvPr id="31" name="Rectangle: Rounded Corners 30">
            <a:extLst>
              <a:ext uri="{FF2B5EF4-FFF2-40B4-BE49-F238E27FC236}">
                <a16:creationId xmlns:a16="http://schemas.microsoft.com/office/drawing/2014/main" id="{0B1E16FF-876A-3BE0-42C0-3B1A99A542C4}"/>
              </a:ext>
            </a:extLst>
          </p:cNvPr>
          <p:cNvSpPr/>
          <p:nvPr/>
        </p:nvSpPr>
        <p:spPr>
          <a:xfrm>
            <a:off x="268465" y="1314927"/>
            <a:ext cx="1989936" cy="410547"/>
          </a:xfrm>
          <a:prstGeom prst="round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Goals</a:t>
            </a:r>
            <a:endParaRPr kumimoji="0" lang="en-US" sz="2400" b="1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3F5984B-21B7-B09F-ECC1-F2EA19523428}"/>
              </a:ext>
            </a:extLst>
          </p:cNvPr>
          <p:cNvSpPr/>
          <p:nvPr/>
        </p:nvSpPr>
        <p:spPr>
          <a:xfrm>
            <a:off x="4481565" y="4463829"/>
            <a:ext cx="1010722" cy="223660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1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Environment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1DD0EB7-1DFD-297B-983C-68C5BA97300E}"/>
              </a:ext>
            </a:extLst>
          </p:cNvPr>
          <p:cNvSpPr txBox="1"/>
          <p:nvPr/>
        </p:nvSpPr>
        <p:spPr>
          <a:xfrm>
            <a:off x="3721188" y="656059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207617468"/>
      </p:ext>
    </p:extLst>
  </p:cSld>
  <p:clrMapOvr>
    <a:masterClrMapping/>
  </p:clrMapOvr>
  <p:transition spd="slow" advClick="0" advTm="12000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C8DF11-97BD-26BF-8DEE-4D9ECAFA3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0628" y="241447"/>
            <a:ext cx="9045633" cy="429145"/>
          </a:xfrm>
        </p:spPr>
        <p:txBody>
          <a:bodyPr/>
          <a:lstStyle/>
          <a:p>
            <a:r>
              <a:rPr lang="en-US"/>
              <a:t>Guiding Principles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4940045-4463-90BE-340D-214EC37B2C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5" name="Picture 4" descr="A diagram of a community&#10;&#10;Description automatically generated">
            <a:extLst>
              <a:ext uri="{FF2B5EF4-FFF2-40B4-BE49-F238E27FC236}">
                <a16:creationId xmlns:a16="http://schemas.microsoft.com/office/drawing/2014/main" id="{6340E230-0CDC-C6AA-305C-558984FAE8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45972" y="1136714"/>
            <a:ext cx="8100055" cy="5400095"/>
          </a:xfrm>
          <a:prstGeom prst="rect">
            <a:avLst/>
          </a:prstGeom>
        </p:spPr>
      </p:pic>
      <p:sp>
        <p:nvSpPr>
          <p:cNvPr id="3" name="TextBox 1">
            <a:extLst>
              <a:ext uri="{FF2B5EF4-FFF2-40B4-BE49-F238E27FC236}">
                <a16:creationId xmlns:a16="http://schemas.microsoft.com/office/drawing/2014/main" id="{B65C072B-EBB0-BC20-7F21-63E3FE020518}"/>
              </a:ext>
            </a:extLst>
          </p:cNvPr>
          <p:cNvSpPr txBox="1"/>
          <p:nvPr/>
        </p:nvSpPr>
        <p:spPr>
          <a:xfrm>
            <a:off x="3836381" y="6615295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261411759"/>
      </p:ext>
    </p:extLst>
  </p:cSld>
  <p:clrMapOvr>
    <a:masterClrMapping/>
  </p:clrMapOvr>
  <p:transition spd="slow" advClick="0" advTm="12000">
    <p:push dir="u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 hidden="1">
            <a:extLst>
              <a:ext uri="{FF2B5EF4-FFF2-40B4-BE49-F238E27FC236}">
                <a16:creationId xmlns:a16="http://schemas.microsoft.com/office/drawing/2014/main" id="{00E293BF-549B-485D-9D6B-4891FBAD4F6B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365125"/>
            <a:ext cx="10515600" cy="1325563"/>
          </a:xfrm>
        </p:spPr>
        <p:txBody>
          <a:bodyPr/>
          <a:lstStyle/>
          <a:p>
            <a:r>
              <a:rPr lang="en-US"/>
              <a:t>Balanced scorecard slide 5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D4923C9-8C01-DECA-C99A-316DE8D40160}"/>
              </a:ext>
            </a:extLst>
          </p:cNvPr>
          <p:cNvSpPr txBox="1"/>
          <p:nvPr/>
        </p:nvSpPr>
        <p:spPr>
          <a:xfrm>
            <a:off x="158011" y="1570111"/>
            <a:ext cx="8590188" cy="707886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All projects and programs should support a multimodal future for the Corridor. </a:t>
            </a:r>
          </a:p>
          <a:p>
            <a:pPr marL="342900" marR="0" lvl="0" indent="-342900" defTabSz="4572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 typeface="Calibri" panose="020F0502020204030204" pitchFamily="34" charset="0"/>
              <a:buChar char="&gt;"/>
              <a:tabLst/>
              <a:defRPr/>
            </a:pPr>
            <a:r>
              <a:rPr kumimoji="0" lang="en-US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Improvement categories represent different modes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5853CDC6-B4BF-168E-86E9-5FBC979ACE96}"/>
              </a:ext>
            </a:extLst>
          </p:cNvPr>
          <p:cNvSpPr txBox="1"/>
          <p:nvPr/>
        </p:nvSpPr>
        <p:spPr>
          <a:xfrm>
            <a:off x="160073" y="1089298"/>
            <a:ext cx="6778447" cy="307777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Projects are organized by “improvement category”</a:t>
            </a:r>
            <a:endParaRPr kumimoji="0" lang="en-US" sz="2000" b="1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/>
              <a:ea typeface="Calibri"/>
              <a:cs typeface="Calibri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1BC4B5B1-A92C-4D4D-26B8-EA509547EF25}"/>
              </a:ext>
            </a:extLst>
          </p:cNvPr>
          <p:cNvSpPr txBox="1">
            <a:spLocks/>
          </p:cNvSpPr>
          <p:nvPr/>
        </p:nvSpPr>
        <p:spPr>
          <a:xfrm>
            <a:off x="55101" y="210054"/>
            <a:ext cx="11302325" cy="409607"/>
          </a:xfrm>
          <a:prstGeom prst="rect">
            <a:avLst/>
          </a:prstGeom>
        </p:spPr>
        <p:txBody>
          <a:bodyPr lIns="91440" tIns="45720" rIns="91440" bIns="45720" anchor="t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200" b="1" kern="1200">
                <a:solidFill>
                  <a:schemeClr val="bg1"/>
                </a:solidFill>
                <a:latin typeface="+mn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Calibri" panose="020F0502020204030204"/>
                <a:cs typeface="Calibri" panose="020F0502020204030204"/>
              </a:rPr>
              <a:t>Initial List of Projects &amp; Programs:</a:t>
            </a: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  <a:t> Categories</a:t>
            </a: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/>
                <a:ea typeface="+mj-ea"/>
                <a:cs typeface="Calibri"/>
              </a:rPr>
            </a:br>
            <a:endParaRPr kumimoji="0" lang="es-ES" sz="3200" b="1" i="1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/>
              <a:ea typeface="+mj-ea"/>
              <a:cs typeface="Calibri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EEFDDB-A24E-5595-306D-B3ED3D3B2F33}"/>
              </a:ext>
            </a:extLst>
          </p:cNvPr>
          <p:cNvSpPr txBox="1"/>
          <p:nvPr/>
        </p:nvSpPr>
        <p:spPr>
          <a:xfrm>
            <a:off x="12641388" y="3127300"/>
            <a:ext cx="65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E48AF85-CF55-FA96-B78C-8728F62FDE1B}"/>
              </a:ext>
            </a:extLst>
          </p:cNvPr>
          <p:cNvSpPr txBox="1"/>
          <p:nvPr/>
        </p:nvSpPr>
        <p:spPr>
          <a:xfrm>
            <a:off x="12641387" y="3844624"/>
            <a:ext cx="6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74B743D-6F8C-783A-1FF9-9A05FEDC8DA2}"/>
              </a:ext>
            </a:extLst>
          </p:cNvPr>
          <p:cNvSpPr txBox="1"/>
          <p:nvPr/>
        </p:nvSpPr>
        <p:spPr>
          <a:xfrm>
            <a:off x="12641382" y="4567664"/>
            <a:ext cx="64" cy="246221"/>
          </a:xfrm>
          <a:prstGeom prst="rect">
            <a:avLst/>
          </a:prstGeom>
          <a:noFill/>
        </p:spPr>
        <p:txBody>
          <a:bodyPr wrap="none" lIns="0" tIns="0" rIns="0" bIns="0" rtlCol="0" anchor="ctr">
            <a:sp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1" u="none" strike="noStrike" kern="1200" cap="none" spc="0" normalizeH="0" baseline="0" noProof="0">
              <a:ln>
                <a:noFill/>
              </a:ln>
              <a:solidFill>
                <a:srgbClr val="3C5A7E"/>
              </a:solidFill>
              <a:effectLst/>
              <a:uLnTx/>
              <a:uFillTx/>
              <a:latin typeface="Calibri" panose="020F0502020204030204"/>
              <a:ea typeface="+mn-ea"/>
              <a:cs typeface="Calibri"/>
            </a:endParaRPr>
          </a:p>
        </p:txBody>
      </p:sp>
      <p:sp>
        <p:nvSpPr>
          <p:cNvPr id="55" name="TextBox 1">
            <a:extLst>
              <a:ext uri="{FF2B5EF4-FFF2-40B4-BE49-F238E27FC236}">
                <a16:creationId xmlns:a16="http://schemas.microsoft.com/office/drawing/2014/main" id="{D5963DD2-797F-787C-9EBF-5566E0D08142}"/>
              </a:ext>
            </a:extLst>
          </p:cNvPr>
          <p:cNvSpPr txBox="1"/>
          <p:nvPr/>
        </p:nvSpPr>
        <p:spPr>
          <a:xfrm>
            <a:off x="3792072" y="6551730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E116953-F9BB-C716-3546-0E01D05A227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5025" y="2280906"/>
            <a:ext cx="7981950" cy="42100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881262"/>
      </p:ext>
    </p:extLst>
  </p:cSld>
  <p:clrMapOvr>
    <a:masterClrMapping/>
  </p:clrMapOvr>
  <p:transition spd="slow" advClick="0" advTm="12000">
    <p:push dir="u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ADD5AF-C85F-C664-A750-E1E16DC0F8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321" y="259985"/>
            <a:ext cx="9045633" cy="429145"/>
          </a:xfrm>
        </p:spPr>
        <p:txBody>
          <a:bodyPr/>
          <a:lstStyle/>
          <a:p>
            <a:r>
              <a:rPr lang="en-US" sz="32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Maximizing our Local Funds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37F5A73-D5BF-5A27-CF29-BC86839C2C0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10672" y="1247774"/>
            <a:ext cx="5885328" cy="205756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800" b="1" dirty="0">
                <a:effectLst/>
                <a:latin typeface="Calibri"/>
                <a:ea typeface="Calibri"/>
                <a:cs typeface="Calibri"/>
              </a:rPr>
              <a:t>The Corridor Mobility Investment Plan (Investment Plan) will </a:t>
            </a:r>
            <a:r>
              <a:rPr lang="en-US" b="1" dirty="0">
                <a:effectLst/>
                <a:latin typeface="Calibri"/>
                <a:ea typeface="Calibri"/>
                <a:cs typeface="Calibri"/>
              </a:rPr>
              <a:t>leverage about $</a:t>
            </a:r>
            <a:r>
              <a:rPr lang="en-US" b="1" dirty="0">
                <a:latin typeface="Calibri"/>
                <a:ea typeface="Calibri"/>
                <a:cs typeface="Calibri"/>
              </a:rPr>
              <a:t>743 </a:t>
            </a:r>
            <a:r>
              <a:rPr lang="en-US" b="1" dirty="0">
                <a:effectLst/>
                <a:latin typeface="Calibri"/>
                <a:ea typeface="Calibri"/>
                <a:cs typeface="Calibri"/>
              </a:rPr>
              <a:t>million in sales tax revenue with state and federal funding.</a:t>
            </a:r>
            <a:r>
              <a:rPr lang="en-US" b="1" dirty="0">
                <a:latin typeface="Calibri"/>
                <a:ea typeface="Calibri"/>
                <a:cs typeface="Calibri"/>
              </a:rPr>
              <a:t> </a:t>
            </a:r>
            <a:endParaRPr lang="en-US" b="1" dirty="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r>
              <a:rPr lang="en-US" dirty="0">
                <a:latin typeface="Calibri" panose="020F0502020204030204" pitchFamily="34" charset="0"/>
                <a:ea typeface="Calibri" panose="020F0502020204030204" pitchFamily="34" charset="0"/>
              </a:rPr>
              <a:t>Expected </a:t>
            </a:r>
            <a:r>
              <a:rPr lang="en-US" dirty="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to maximize the delivery of transportation projects and programs that provide safe, quality multimodal options for moving people and goods.</a:t>
            </a:r>
            <a:endParaRPr lang="en-US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EB6679-2B41-4F4F-F58C-0702F1AA6A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429C633-AF9B-9840-B7F1-7587910FEF71}" type="slidenum">
              <a:rPr lang="en-US" smtClean="0"/>
              <a:pPr/>
              <a:t>9</a:t>
            </a:fld>
            <a:endParaRPr lang="en-US"/>
          </a:p>
        </p:txBody>
      </p:sp>
      <p:pic>
        <p:nvPicPr>
          <p:cNvPr id="6" name="Graphic 5" descr="Coins with solid fill">
            <a:extLst>
              <a:ext uri="{FF2B5EF4-FFF2-40B4-BE49-F238E27FC236}">
                <a16:creationId xmlns:a16="http://schemas.microsoft.com/office/drawing/2014/main" id="{C3BEF3FA-9147-DA6E-C9A4-2D0B7576B71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506413" y="3581387"/>
            <a:ext cx="914400" cy="914400"/>
          </a:xfrm>
          <a:prstGeom prst="rect">
            <a:avLst/>
          </a:prstGeom>
        </p:spPr>
      </p:pic>
      <p:pic>
        <p:nvPicPr>
          <p:cNvPr id="7" name="Graphic 6" descr="Coins with solid fill">
            <a:extLst>
              <a:ext uri="{FF2B5EF4-FFF2-40B4-BE49-F238E27FC236}">
                <a16:creationId xmlns:a16="http://schemas.microsoft.com/office/drawing/2014/main" id="{821FA714-E72E-6EAC-983E-E4DA3B60CC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724180" y="4420735"/>
            <a:ext cx="914400" cy="914400"/>
          </a:xfrm>
          <a:prstGeom prst="rect">
            <a:avLst/>
          </a:prstGeom>
        </p:spPr>
      </p:pic>
      <p:pic>
        <p:nvPicPr>
          <p:cNvPr id="8" name="Graphic 7" descr="Coins with solid fill">
            <a:extLst>
              <a:ext uri="{FF2B5EF4-FFF2-40B4-BE49-F238E27FC236}">
                <a16:creationId xmlns:a16="http://schemas.microsoft.com/office/drawing/2014/main" id="{166C1E64-A406-F11A-996A-C696F244CD5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039135" y="4765956"/>
            <a:ext cx="914400" cy="9144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94D66BB-5E42-B116-7798-1BFCA5C9FD6C}"/>
              </a:ext>
            </a:extLst>
          </p:cNvPr>
          <p:cNvSpPr txBox="1"/>
          <p:nvPr/>
        </p:nvSpPr>
        <p:spPr>
          <a:xfrm>
            <a:off x="3654591" y="3198476"/>
            <a:ext cx="1092425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3800"/>
              <a:t>=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35D985CD-2B80-CD74-E79A-06E26011AD22}"/>
              </a:ext>
            </a:extLst>
          </p:cNvPr>
          <p:cNvSpPr txBox="1"/>
          <p:nvPr/>
        </p:nvSpPr>
        <p:spPr>
          <a:xfrm>
            <a:off x="6621836" y="3612100"/>
            <a:ext cx="52542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AFB7"/>
                </a:solidFill>
              </a:rPr>
              <a:t>Delivery of more projects and programs that create </a:t>
            </a:r>
            <a:r>
              <a:rPr lang="en-US" sz="2400" b="1">
                <a:solidFill>
                  <a:srgbClr val="00AFB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safe, quality multimodal options for moving people and goods </a:t>
            </a:r>
            <a:br>
              <a:rPr lang="en-US" sz="2400" b="1">
                <a:solidFill>
                  <a:srgbClr val="00AFB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</a:br>
            <a:r>
              <a:rPr lang="en-US" sz="2400" b="1">
                <a:solidFill>
                  <a:srgbClr val="00AFB7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in the LB-ELA corridor communities.</a:t>
            </a:r>
            <a:endParaRPr lang="en-US" sz="2400" b="1">
              <a:solidFill>
                <a:srgbClr val="00AFB7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1ACB1AF-6F47-1F09-235D-57F1AA3994C3}"/>
              </a:ext>
            </a:extLst>
          </p:cNvPr>
          <p:cNvSpPr txBox="1"/>
          <p:nvPr/>
        </p:nvSpPr>
        <p:spPr>
          <a:xfrm>
            <a:off x="2178724" y="3655527"/>
            <a:ext cx="1329982" cy="33855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r>
              <a:rPr lang="en-US" sz="1600" i="1">
                <a:latin typeface="Calibri"/>
                <a:cs typeface="Calibri"/>
              </a:rPr>
              <a:t>Local (Metro)</a:t>
            </a:r>
            <a:endParaRPr lang="en-US" sz="1600" i="1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0FF667F-245C-9583-53FC-18DFD2B331FC}"/>
              </a:ext>
            </a:extLst>
          </p:cNvPr>
          <p:cNvSpPr txBox="1"/>
          <p:nvPr/>
        </p:nvSpPr>
        <p:spPr>
          <a:xfrm>
            <a:off x="1403913" y="4504572"/>
            <a:ext cx="77481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latin typeface="Calibri" panose="020F0502020204030204" pitchFamily="34" charset="0"/>
              </a:rPr>
              <a:t>State</a:t>
            </a:r>
            <a:endParaRPr lang="en-US" sz="1600" i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3749270-224C-230E-F191-B347CF3A733F}"/>
              </a:ext>
            </a:extLst>
          </p:cNvPr>
          <p:cNvSpPr txBox="1"/>
          <p:nvPr/>
        </p:nvSpPr>
        <p:spPr>
          <a:xfrm>
            <a:off x="2748873" y="4843126"/>
            <a:ext cx="9144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i="1">
                <a:latin typeface="Calibri" panose="020F0502020204030204" pitchFamily="34" charset="0"/>
              </a:rPr>
              <a:t>Federal</a:t>
            </a:r>
            <a:endParaRPr lang="en-US" sz="1600" i="1"/>
          </a:p>
        </p:txBody>
      </p:sp>
      <p:pic>
        <p:nvPicPr>
          <p:cNvPr id="20" name="Graphic 19" descr="Badge Follow with solid fill">
            <a:extLst>
              <a:ext uri="{FF2B5EF4-FFF2-40B4-BE49-F238E27FC236}">
                <a16:creationId xmlns:a16="http://schemas.microsoft.com/office/drawing/2014/main" id="{6D2D35CF-A13A-928D-10A8-7D8531A016B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4910542" y="3552657"/>
            <a:ext cx="1644650" cy="1644650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5855AC5C-AA76-8F43-E288-AD4ECA21D4FB}"/>
              </a:ext>
            </a:extLst>
          </p:cNvPr>
          <p:cNvCxnSpPr>
            <a:cxnSpLocks/>
          </p:cNvCxnSpPr>
          <p:nvPr/>
        </p:nvCxnSpPr>
        <p:spPr>
          <a:xfrm flipV="1">
            <a:off x="1212233" y="4223380"/>
            <a:ext cx="265762" cy="234898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07A8EB1E-B5EB-FCBC-5DF4-E0842F394FF3}"/>
              </a:ext>
            </a:extLst>
          </p:cNvPr>
          <p:cNvCxnSpPr>
            <a:cxnSpLocks/>
          </p:cNvCxnSpPr>
          <p:nvPr/>
        </p:nvCxnSpPr>
        <p:spPr>
          <a:xfrm flipH="1" flipV="1">
            <a:off x="2220457" y="4448073"/>
            <a:ext cx="154314" cy="293513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1">
            <a:extLst>
              <a:ext uri="{FF2B5EF4-FFF2-40B4-BE49-F238E27FC236}">
                <a16:creationId xmlns:a16="http://schemas.microsoft.com/office/drawing/2014/main" id="{E79C2F31-D36A-86BD-3A47-A89C4B92F88F}"/>
              </a:ext>
            </a:extLst>
          </p:cNvPr>
          <p:cNvSpPr txBox="1"/>
          <p:nvPr/>
        </p:nvSpPr>
        <p:spPr>
          <a:xfrm>
            <a:off x="3836381" y="6615684"/>
            <a:ext cx="4222377" cy="230832"/>
          </a:xfrm>
          <a:prstGeom prst="rect">
            <a:avLst/>
          </a:prstGeom>
          <a:noFill/>
        </p:spPr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900" b="1" dirty="0">
                <a:solidFill>
                  <a:srgbClr val="FF0000"/>
                </a:solidFill>
                <a:cs typeface="Calibri"/>
              </a:rPr>
              <a:t>INFORMATION FOR DISCUSSION PURPOSES ONLY –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436187571"/>
      </p:ext>
    </p:extLst>
  </p:cSld>
  <p:clrMapOvr>
    <a:masterClrMapping/>
  </p:clrMapOvr>
  <p:transition spd="slow" advClick="0" advTm="15000">
    <p:push dir="u"/>
  </p:transition>
  <p:extLst>
    <p:ext uri="{6950BFC3-D8DA-4A85-94F7-54DA5524770B}">
      <p188:commentRel xmlns:p188="http://schemas.microsoft.com/office/powerpoint/2018/8/main" r:id="rId3"/>
    </p:ext>
  </p:extLst>
</p:sld>
</file>

<file path=ppt/theme/theme1.xml><?xml version="1.0" encoding="utf-8"?>
<a:theme xmlns:a="http://schemas.openxmlformats.org/drawingml/2006/main" name="1_Office Theme">
  <a:themeElements>
    <a:clrScheme name="405 Multimodal Plan">
      <a:dk1>
        <a:srgbClr val="000000"/>
      </a:dk1>
      <a:lt1>
        <a:srgbClr val="FFFFFF"/>
      </a:lt1>
      <a:dk2>
        <a:srgbClr val="2AB4C8"/>
      </a:dk2>
      <a:lt2>
        <a:srgbClr val="BEB8BD"/>
      </a:lt2>
      <a:accent1>
        <a:srgbClr val="2AB4C8"/>
      </a:accent1>
      <a:accent2>
        <a:srgbClr val="F4ED19"/>
      </a:accent2>
      <a:accent3>
        <a:srgbClr val="5078A8"/>
      </a:accent3>
      <a:accent4>
        <a:srgbClr val="D2533D"/>
      </a:accent4>
      <a:accent5>
        <a:srgbClr val="D08C33"/>
      </a:accent5>
      <a:accent6>
        <a:srgbClr val="61B9B4"/>
      </a:accent6>
      <a:hlink>
        <a:srgbClr val="5078A8"/>
      </a:hlink>
      <a:folHlink>
        <a:srgbClr val="2B415C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bd64c6d0-1ab6-42d4-9ad5-3958787b0fb1" xsi:nil="true"/>
    <lcf76f155ced4ddcb4097134ff3c332f xmlns="7873c2d3-f839-49e9-ad23-de2265ceb800">
      <Terms xmlns="http://schemas.microsoft.com/office/infopath/2007/PartnerControls"/>
    </lcf76f155ced4ddcb4097134ff3c332f>
    <SharedWithUsers xmlns="bd64c6d0-1ab6-42d4-9ad5-3958787b0fb1">
      <UserInfo>
        <DisplayName>Laura Herrera</DisplayName>
        <AccountId>1372</AccountId>
        <AccountType/>
      </UserInfo>
      <UserInfo>
        <DisplayName>Laura Hernandez</DisplayName>
        <AccountId>7365</AccountId>
        <AccountType/>
      </UserInfo>
      <UserInfo>
        <DisplayName>Edgar Gutierrez</DisplayName>
        <AccountId>4493</AccountId>
        <AccountType/>
      </UserInfo>
      <UserInfo>
        <DisplayName>Adrian Farran</DisplayName>
        <AccountId>3055</AccountId>
        <AccountType/>
      </UserInfo>
      <UserInfo>
        <DisplayName>Parker Wojciechowski</DisplayName>
        <AccountId>7970</AccountId>
        <AccountType/>
      </UserInfo>
      <UserInfo>
        <DisplayName>Eric Davidian</DisplayName>
        <AccountId>3369</AccountId>
        <AccountType/>
      </UserInfo>
      <UserInfo>
        <DisplayName>Alma Galvan</DisplayName>
        <AccountId>13109</AccountId>
        <AccountType/>
      </UserInfo>
      <UserInfo>
        <DisplayName>Nora Casillas</DisplayName>
        <AccountId>136</AccountId>
        <AccountType/>
      </UserInfo>
    </SharedWithUsers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D999B5237FD1BC49A12D7F19280DEB73" ma:contentTypeVersion="18" ma:contentTypeDescription="Create a new document." ma:contentTypeScope="" ma:versionID="4fa6025e8f643b6c0af16ecd55fcdc68">
  <xsd:schema xmlns:xsd="http://www.w3.org/2001/XMLSchema" xmlns:xs="http://www.w3.org/2001/XMLSchema" xmlns:p="http://schemas.microsoft.com/office/2006/metadata/properties" xmlns:ns2="7873c2d3-f839-49e9-ad23-de2265ceb800" xmlns:ns3="bd64c6d0-1ab6-42d4-9ad5-3958787b0fb1" targetNamespace="http://schemas.microsoft.com/office/2006/metadata/properties" ma:root="true" ma:fieldsID="10a0ab6f313dbd30652dc0249ea02998" ns2:_="" ns3:_="">
    <xsd:import namespace="7873c2d3-f839-49e9-ad23-de2265ceb800"/>
    <xsd:import namespace="bd64c6d0-1ab6-42d4-9ad5-3958787b0fb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873c2d3-f839-49e9-ad23-de2265ceb80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OCR" ma:index="17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8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9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1" nillable="true" ma:taxonomy="true" ma:internalName="lcf76f155ced4ddcb4097134ff3c332f" ma:taxonomyFieldName="MediaServiceImageTags" ma:displayName="Image Tags" ma:readOnly="false" ma:fieldId="{5cf76f15-5ced-4ddc-b409-7134ff3c332f}" ma:taxonomyMulti="true" ma:sspId="0f5dbef9-9a53-4c15-9d75-879d6d31b11b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3" nillable="true" ma:displayName="Location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d64c6d0-1ab6-42d4-9ad5-3958787b0fb1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2" nillable="true" ma:displayName="Taxonomy Catch All Column" ma:hidden="true" ma:list="{76927847-fe02-44a0-88bb-ec3c44213c07}" ma:internalName="TaxCatchAll" ma:showField="CatchAllData" ma:web="bd64c6d0-1ab6-42d4-9ad5-3958787b0fb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D937609A-59E8-4EB6-A970-B454458F9A61}">
  <ds:schemaRefs>
    <ds:schemaRef ds:uri="http://schemas.microsoft.com/office/2006/documentManagement/types"/>
    <ds:schemaRef ds:uri="http://www.w3.org/XML/1998/namespace"/>
    <ds:schemaRef ds:uri="http://purl.org/dc/terms/"/>
    <ds:schemaRef ds:uri="http://schemas.microsoft.com/office/infopath/2007/PartnerControls"/>
    <ds:schemaRef ds:uri="http://purl.org/dc/dcmitype/"/>
    <ds:schemaRef ds:uri="bd64c6d0-1ab6-42d4-9ad5-3958787b0fb1"/>
    <ds:schemaRef ds:uri="http://purl.org/dc/elements/1.1/"/>
    <ds:schemaRef ds:uri="http://schemas.openxmlformats.org/package/2006/metadata/core-properties"/>
    <ds:schemaRef ds:uri="7873c2d3-f839-49e9-ad23-de2265ceb800"/>
    <ds:schemaRef ds:uri="http://schemas.microsoft.com/office/2006/metadata/properties"/>
  </ds:schemaRefs>
</ds:datastoreItem>
</file>

<file path=customXml/itemProps2.xml><?xml version="1.0" encoding="utf-8"?>
<ds:datastoreItem xmlns:ds="http://schemas.openxmlformats.org/officeDocument/2006/customXml" ds:itemID="{FCD8E8B8-CC20-4426-A04B-96164810BD3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16EC1D-591F-4571-8B4D-C37D456B98E4}">
  <ds:schemaRefs>
    <ds:schemaRef ds:uri="7873c2d3-f839-49e9-ad23-de2265ceb800"/>
    <ds:schemaRef ds:uri="bd64c6d0-1ab6-42d4-9ad5-3958787b0fb1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1196</Words>
  <Application>Microsoft Office PowerPoint</Application>
  <PresentationFormat>Widescreen</PresentationFormat>
  <Paragraphs>180</Paragraphs>
  <Slides>13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1_Office Theme</vt:lpstr>
      <vt:lpstr>PowerPoint Presentation</vt:lpstr>
      <vt:lpstr>PowerPoint Presentation</vt:lpstr>
      <vt:lpstr>Corridor History  Community Investment Plan Focus (2021 – 2023)</vt:lpstr>
      <vt:lpstr>Vision Statement</vt:lpstr>
      <vt:lpstr>LB-ELA Corridor Guiding Principles</vt:lpstr>
      <vt:lpstr>PowerPoint Presentation</vt:lpstr>
      <vt:lpstr>Guiding Principles</vt:lpstr>
      <vt:lpstr>Balanced scorecard slide 5</vt:lpstr>
      <vt:lpstr>Maximizing our Local Funds</vt:lpstr>
      <vt:lpstr>Draft LB-ELA Corridor Mobility Investment Plan  A New Vision</vt:lpstr>
      <vt:lpstr>What’s Next: Previous &amp; Future Milestones</vt:lpstr>
      <vt:lpstr>Get Involved!</vt:lpstr>
      <vt:lpstr>Stay Connected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/>
  <cp:lastModifiedBy>Edgar Gutierrez</cp:lastModifiedBy>
  <cp:revision>6</cp:revision>
  <dcterms:created xsi:type="dcterms:W3CDTF">2023-12-27T17:49:45Z</dcterms:created>
  <dcterms:modified xsi:type="dcterms:W3CDTF">2024-03-13T17:10:44Z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0x010100D999B5237FD1BC49A12D7F19280DEB73</vt:lpwstr>
  </property>
  <property fmtid="{D5CDD505-2E9C-101B-9397-08002B2CF9AE}" pid="3" name="MediaServiceImageTags">
    <vt:lpwstr/>
  </property>
</Properties>
</file>