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E66F0_F37A2C6F.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omments/modernComment_7FFE66F2_6AE199C6.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FE670C_2AB124AE.xml" ContentType="application/vnd.ms-powerpoint.comments+xml"/>
  <Override PartName="/ppt/notesSlides/notesSlide11.xml" ContentType="application/vnd.openxmlformats-officedocument.presentationml.notesSlide+xml"/>
  <Override PartName="/ppt/comments/modernComment_7FFE6668_5A210637.xml" ContentType="application/vnd.ms-powerpoint.comments+xml"/>
  <Override PartName="/ppt/notesSlides/notesSlide12.xml" ContentType="application/vnd.openxmlformats-officedocument.presentationml.notesSlide+xml"/>
  <Override PartName="/ppt/comments/modernComment_7FFE66C1_8E102025.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FFE6693_8E3CF298.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7FFE6703_93D9DE89.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0E_2AA865F1.xml" ContentType="application/vnd.ms-powerpoint.comments+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0" r:id="rId5"/>
  </p:sldMasterIdLst>
  <p:notesMasterIdLst>
    <p:notesMasterId r:id="rId45"/>
  </p:notesMasterIdLst>
  <p:sldIdLst>
    <p:sldId id="2147378516" r:id="rId6"/>
    <p:sldId id="2147378739" r:id="rId7"/>
    <p:sldId id="2147378950" r:id="rId8"/>
    <p:sldId id="5140" r:id="rId9"/>
    <p:sldId id="2147378928" r:id="rId10"/>
    <p:sldId id="2147378867" r:id="rId11"/>
    <p:sldId id="2147378944" r:id="rId12"/>
    <p:sldId id="2147378930" r:id="rId13"/>
    <p:sldId id="2147378943" r:id="rId14"/>
    <p:sldId id="2147378956" r:id="rId15"/>
    <p:sldId id="2147378816" r:id="rId16"/>
    <p:sldId id="2147378792" r:id="rId17"/>
    <p:sldId id="2147378957" r:id="rId18"/>
    <p:sldId id="274" r:id="rId19"/>
    <p:sldId id="2147378881" r:id="rId20"/>
    <p:sldId id="2147378955" r:id="rId21"/>
    <p:sldId id="2147378793" r:id="rId22"/>
    <p:sldId id="2147378945" r:id="rId23"/>
    <p:sldId id="2147378954" r:id="rId24"/>
    <p:sldId id="2147378818" r:id="rId25"/>
    <p:sldId id="2147378953" r:id="rId26"/>
    <p:sldId id="2147378952" r:id="rId27"/>
    <p:sldId id="2147378951" r:id="rId28"/>
    <p:sldId id="2147378932" r:id="rId29"/>
    <p:sldId id="2147378828" r:id="rId30"/>
    <p:sldId id="2147378835" r:id="rId31"/>
    <p:sldId id="2147378869" r:id="rId32"/>
    <p:sldId id="2147378935" r:id="rId33"/>
    <p:sldId id="2147378936" r:id="rId34"/>
    <p:sldId id="2147378937" r:id="rId35"/>
    <p:sldId id="2147378947" r:id="rId36"/>
    <p:sldId id="2147378939" r:id="rId37"/>
    <p:sldId id="2147378948" r:id="rId38"/>
    <p:sldId id="2147378941" r:id="rId39"/>
    <p:sldId id="2147378942" r:id="rId40"/>
    <p:sldId id="2147377946" r:id="rId41"/>
    <p:sldId id="270" r:id="rId42"/>
    <p:sldId id="2147377949" r:id="rId43"/>
    <p:sldId id="214737794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E26B02-E3E3-0A89-B051-D6A00F98F6B6}" name="Laura Herrera" initials="LH" userId="S::lherrera@arellanoassociates.com::7233b418-a6bf-4e3e-82a3-3ffa5e6b93df" providerId="AD"/>
  <p188:author id="{A5A9BA08-E72E-3877-2FD1-821E1314029D}" name="Delgadillo, Lucy" initials="DL" userId="S::delgadillolu_metro.net#ext#@arellanoassociates.onmicrosoft.com::90c47dac-77c6-4111-b7b9-38f0496dfcc4"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92879135-5513-16F2-1325-71B1F0DDFBC3}" name="Shannon Davis (Here LA)" initials="SL" userId="S::sdavis_here.la#ext#@arellanoassociates.onmicrosoft.com::687cf8ff-9581-474e-8c48-9a3b71382745" providerId="AD"/>
  <p188:author id="{B542D255-65D2-E4C8-41AC-D8AD4899071E}" name="Robert Calix" initials="RC" userId="S::calstrategicmgmt_gmail.com#ext#@arellanoassociates.onmicrosoft.com::fd5cb305-9b86-4c60-bec8-d445d0a57d17" providerId="AD"/>
  <p188:author id="{CC15CE66-E859-E506-0DBF-E220BBFF1F9F}" name="Cano, Michael" initials="CM" userId="S::CanoM@metro.net::fe788425-7672-40d1-bd9f-d44d0ffb5123" providerId="AD"/>
  <p188:author id="{54D1B267-BBC8-A7CB-BDEA-8C8EB3640FED}" name="Leticia Bustamante" initials="LB" userId="S::LBustamante@arellanoassociates.com::b5c5e36a-8ca2-47c4-8e6b-1879fb53a34e"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888DCF77-0561-CFD5-5384-7A7D60E90C0B}" name="Amber Hawkes (Here LA)" initials="AH" userId="S::ahawkes@here.la::c1d2329c-4ab0-4f77-bc6d-cea045c8cfad" providerId="AD"/>
  <p188:author id="{0E272281-117C-2D0D-5A38-84E816D838DF}" name="Rush, Juliet" initials="RJ" userId="S::julie.rush_aecom.com#ext#@arellanoassociates.onmicrosoft.com::f8fe0f8a-1f81-47dd-9aeb-17f1529e7c07" providerId="AD"/>
  <p188:author id="{4D20F882-1686-7ED4-076D-3D5C8887546C}" name="Nora Casillas" initials="NC" userId="S::NCasillas@arellanoassociates.com::a83899ef-7025-4513-9811-ae46073b6dad" providerId="AD"/>
  <p188:author id="{F5C49F8D-AFCB-68C7-1BF0-D7B419768ABF}" name="Jonathan Overman" initials="JO" userId="S::joverman@camsys.com::071e2a96-876b-4626-b3d4-9d8ac80a0f52" providerId="AD"/>
  <p188:author id="{98F4A397-6380-951A-76D2-0EA4DF039B8B}" name="Laura Hernandez" initials="LH" userId="S::lhernandez@arellanoassociates.com::88640c5b-9a57-47b2-a1fd-b6bc70e54590" providerId="AD"/>
  <p188:author id="{C5424F9A-429E-39D2-2585-3770C06DC4DF}" name="Cohen, Aryeh" initials="CA" userId="S::aryeh.cohen_aecom.com#ext#@arellanoassociates.onmicrosoft.com::90c2c35f-507e-4a04-a8cb-d97012b2ec40" providerId="AD"/>
  <p188:author id="{5D404F9F-AA1A-FB04-A656-45A02103E72C}" name="Levinsohn, Dave" initials="LD" userId="S::dave.levinsohn_aecom.com#ext#@arellanoassociates.onmicrosoft.com::32097ab3-33d8-4ade-8c07-0aab0a8624aa" providerId="AD"/>
  <p188:author id="{8E16ADAB-0300-C4F7-A6D5-06F5AAFC3043}" name="Edgar Gutierrez" initials="EG" userId="S::EGutierrez@ArellanoAssociates.com::04662d8d-c938-466b-9608-40e1151ff13e" providerId="AD"/>
  <p188:author id="{C56CE0B0-411D-A850-ECA3-C8F328434FEF}" name="Laura Herrera" initials="LH" userId="S::LHerrera@arellanoassociates.com::7233b418-a6bf-4e3e-82a3-3ffa5e6b93df" providerId="AD"/>
  <p188:author id="{14B89FCC-C6B5-07B3-3A8E-71F1E92E6608}" name="Susan DeSantis" initials="SD" userId="S::SDeSantis@ArellanoAssociates.com::982bbb9f-e90a-4e3e-9f32-ee6a07729abd" providerId="AD"/>
  <p188:author id="{D15CC0D7-E2E9-A1C6-DDBF-CCA29ADF828B}" name="Edgar Gutierrez" initials="EG" userId="S::egutierrez@arellanoassociates.com::04662d8d-c938-466b-9608-40e1151ff13e" providerId="AD"/>
  <p188:author id="{D5F657E4-479E-BC7B-F1A7-72069B4AEF2E}" name="Parker Wojciechowski" initials="PW" userId="S::pwojciechowski@arellanoassociates.com::0ee85f19-1133-4b1e-9b12-402fd72a607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AB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4061B5-4C19-1E98-320D-BE30FE508A46}" v="64" dt="2024-02-07T01:20:24.2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ticia Bustamante" userId="S::lbustamante@arellanoassociates.com::b5c5e36a-8ca2-47c4-8e6b-1879fb53a34e" providerId="AD" clId="Web-{EEFBF924-7899-4FC4-B633-140627BD2344}"/>
    <pc:docChg chg="addSld delSld">
      <pc:chgData name="Leticia Bustamante" userId="S::lbustamante@arellanoassociates.com::b5c5e36a-8ca2-47c4-8e6b-1879fb53a34e" providerId="AD" clId="Web-{EEFBF924-7899-4FC4-B633-140627BD2344}" dt="2024-02-01T00:33:47.434" v="3"/>
      <pc:docMkLst>
        <pc:docMk/>
      </pc:docMkLst>
      <pc:sldChg chg="del">
        <pc:chgData name="Leticia Bustamante" userId="S::lbustamante@arellanoassociates.com::b5c5e36a-8ca2-47c4-8e6b-1879fb53a34e" providerId="AD" clId="Web-{EEFBF924-7899-4FC4-B633-140627BD2344}" dt="2024-02-01T00:33:47.434" v="3"/>
        <pc:sldMkLst>
          <pc:docMk/>
          <pc:sldMk cId="2706537048" sldId="2147378825"/>
        </pc:sldMkLst>
      </pc:sldChg>
      <pc:sldChg chg="add">
        <pc:chgData name="Leticia Bustamante" userId="S::lbustamante@arellanoassociates.com::b5c5e36a-8ca2-47c4-8e6b-1879fb53a34e" providerId="AD" clId="Web-{EEFBF924-7899-4FC4-B633-140627BD2344}" dt="2024-02-01T00:33:40.746" v="2"/>
        <pc:sldMkLst>
          <pc:docMk/>
          <pc:sldMk cId="3564052825" sldId="2147378949"/>
        </pc:sldMkLst>
      </pc:sldChg>
      <pc:sldChg chg="add del replId">
        <pc:chgData name="Leticia Bustamante" userId="S::lbustamante@arellanoassociates.com::b5c5e36a-8ca2-47c4-8e6b-1879fb53a34e" providerId="AD" clId="Web-{EEFBF924-7899-4FC4-B633-140627BD2344}" dt="2024-02-01T00:17:51.396" v="1"/>
        <pc:sldMkLst>
          <pc:docMk/>
          <pc:sldMk cId="3828152919" sldId="2147378949"/>
        </pc:sldMkLst>
      </pc:sldChg>
    </pc:docChg>
  </pc:docChgLst>
  <pc:docChgLst>
    <pc:chgData name="Laura Hernandez" userId="S::lhernandez@arellanoassociates.com::88640c5b-9a57-47b2-a1fd-b6bc70e54590" providerId="AD" clId="Web-{DCDE02DC-F1BF-F698-8FAC-9FB29F839834}"/>
    <pc:docChg chg="mod modSld">
      <pc:chgData name="Laura Hernandez" userId="S::lhernandez@arellanoassociates.com::88640c5b-9a57-47b2-a1fd-b6bc70e54590" providerId="AD" clId="Web-{DCDE02DC-F1BF-F698-8FAC-9FB29F839834}" dt="2024-02-01T17:22:16.053" v="160"/>
      <pc:docMkLst>
        <pc:docMk/>
      </pc:docMkLst>
      <pc:sldChg chg="modSp">
        <pc:chgData name="Laura Hernandez" userId="S::lhernandez@arellanoassociates.com::88640c5b-9a57-47b2-a1fd-b6bc70e54590" providerId="AD" clId="Web-{DCDE02DC-F1BF-F698-8FAC-9FB29F839834}" dt="2024-02-01T17:17:05.386" v="80" actId="1076"/>
        <pc:sldMkLst>
          <pc:docMk/>
          <pc:sldMk cId="858785379" sldId="274"/>
        </pc:sldMkLst>
        <pc:spChg chg="mod">
          <ac:chgData name="Laura Hernandez" userId="S::lhernandez@arellanoassociates.com::88640c5b-9a57-47b2-a1fd-b6bc70e54590" providerId="AD" clId="Web-{DCDE02DC-F1BF-F698-8FAC-9FB29F839834}" dt="2024-02-01T17:17:05.386" v="80" actId="1076"/>
          <ac:spMkLst>
            <pc:docMk/>
            <pc:sldMk cId="858785379" sldId="274"/>
            <ac:spMk id="10" creationId="{080E48D6-85AA-8F97-BB47-AE98BB534D65}"/>
          </ac:spMkLst>
        </pc:spChg>
        <pc:graphicFrameChg chg="mod modGraphic">
          <ac:chgData name="Laura Hernandez" userId="S::lhernandez@arellanoassociates.com::88640c5b-9a57-47b2-a1fd-b6bc70e54590" providerId="AD" clId="Web-{DCDE02DC-F1BF-F698-8FAC-9FB29F839834}" dt="2024-02-01T17:16:58.495" v="79"/>
          <ac:graphicFrameMkLst>
            <pc:docMk/>
            <pc:sldMk cId="858785379" sldId="274"/>
            <ac:graphicFrameMk id="3" creationId="{00000000-0000-0000-0000-000000000000}"/>
          </ac:graphicFrameMkLst>
        </pc:graphicFrameChg>
      </pc:sldChg>
      <pc:sldChg chg="modSp">
        <pc:chgData name="Laura Hernandez" userId="S::lhernandez@arellanoassociates.com::88640c5b-9a57-47b2-a1fd-b6bc70e54590" providerId="AD" clId="Web-{DCDE02DC-F1BF-F698-8FAC-9FB29F839834}" dt="2024-02-01T17:14:39.272" v="58" actId="1076"/>
        <pc:sldMkLst>
          <pc:docMk/>
          <pc:sldMk cId="3912583798" sldId="5140"/>
        </pc:sldMkLst>
        <pc:spChg chg="mod">
          <ac:chgData name="Laura Hernandez" userId="S::lhernandez@arellanoassociates.com::88640c5b-9a57-47b2-a1fd-b6bc70e54590" providerId="AD" clId="Web-{DCDE02DC-F1BF-F698-8FAC-9FB29F839834}" dt="2024-02-01T17:14:39.272" v="58" actId="1076"/>
          <ac:spMkLst>
            <pc:docMk/>
            <pc:sldMk cId="3912583798" sldId="5140"/>
            <ac:spMk id="7" creationId="{2B3BC864-424D-4DD6-BA81-3AA0E08EC667}"/>
          </ac:spMkLst>
        </pc:spChg>
      </pc:sldChg>
      <pc:sldChg chg="delCm">
        <pc:chgData name="Laura Hernandez" userId="S::lhernandez@arellanoassociates.com::88640c5b-9a57-47b2-a1fd-b6bc70e54590" providerId="AD" clId="Web-{DCDE02DC-F1BF-F698-8FAC-9FB29F839834}" dt="2024-02-01T17:22:16.053" v="160"/>
        <pc:sldMkLst>
          <pc:docMk/>
          <pc:sldMk cId="1724325757" sldId="2147377949"/>
        </pc:sldMkLst>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DCDE02DC-F1BF-F698-8FAC-9FB29F839834}" dt="2024-02-01T17:22:13.677" v="159"/>
              <pc2:cmMkLst xmlns:pc2="http://schemas.microsoft.com/office/powerpoint/2019/9/main/command">
                <pc:docMk/>
                <pc:sldMk cId="1724325757" sldId="2147377949"/>
                <pc2:cmMk id="{004C992A-A193-4BE7-B985-7F494BB1BDAC}"/>
              </pc2:cmMkLst>
            </pc226:cmChg>
            <pc226:cmChg xmlns:pc226="http://schemas.microsoft.com/office/powerpoint/2022/06/main/command" chg="del">
              <pc226:chgData name="Laura Hernandez" userId="S::lhernandez@arellanoassociates.com::88640c5b-9a57-47b2-a1fd-b6bc70e54590" providerId="AD" clId="Web-{DCDE02DC-F1BF-F698-8FAC-9FB29F839834}" dt="2024-02-01T17:22:16.053" v="160"/>
              <pc2:cmMkLst xmlns:pc2="http://schemas.microsoft.com/office/powerpoint/2019/9/main/command">
                <pc:docMk/>
                <pc:sldMk cId="1724325757" sldId="2147377949"/>
                <pc2:cmMk id="{F9A1B1F5-C2B8-4F78-889A-491F0855E5CA}"/>
              </pc2:cmMkLst>
            </pc226:cmChg>
          </p:ext>
        </pc:extLst>
      </pc:sldChg>
      <pc:sldChg chg="addSp modSp">
        <pc:chgData name="Laura Hernandez" userId="S::lhernandez@arellanoassociates.com::88640c5b-9a57-47b2-a1fd-b6bc70e54590" providerId="AD" clId="Web-{DCDE02DC-F1BF-F698-8FAC-9FB29F839834}" dt="2024-02-01T17:14:10.005" v="51" actId="20577"/>
        <pc:sldMkLst>
          <pc:docMk/>
          <pc:sldMk cId="1503258913" sldId="2147378739"/>
        </pc:sldMkLst>
        <pc:spChg chg="add mod">
          <ac:chgData name="Laura Hernandez" userId="S::lhernandez@arellanoassociates.com::88640c5b-9a57-47b2-a1fd-b6bc70e54590" providerId="AD" clId="Web-{DCDE02DC-F1BF-F698-8FAC-9FB29F839834}" dt="2024-02-01T17:11:21.937" v="12" actId="14100"/>
          <ac:spMkLst>
            <pc:docMk/>
            <pc:sldMk cId="1503258913" sldId="2147378739"/>
            <ac:spMk id="2" creationId="{EB3AD8A0-CFE5-D9A8-634F-BDC410880319}"/>
          </ac:spMkLst>
        </pc:spChg>
        <pc:spChg chg="add mod">
          <ac:chgData name="Laura Hernandez" userId="S::lhernandez@arellanoassociates.com::88640c5b-9a57-47b2-a1fd-b6bc70e54590" providerId="AD" clId="Web-{DCDE02DC-F1BF-F698-8FAC-9FB29F839834}" dt="2024-02-01T17:11:28.656" v="18" actId="20577"/>
          <ac:spMkLst>
            <pc:docMk/>
            <pc:sldMk cId="1503258913" sldId="2147378739"/>
            <ac:spMk id="4" creationId="{1CCD90EE-1E79-5C90-2A00-5B125B7E987A}"/>
          </ac:spMkLst>
        </pc:spChg>
        <pc:spChg chg="add mod">
          <ac:chgData name="Laura Hernandez" userId="S::lhernandez@arellanoassociates.com::88640c5b-9a57-47b2-a1fd-b6bc70e54590" providerId="AD" clId="Web-{DCDE02DC-F1BF-F698-8FAC-9FB29F839834}" dt="2024-02-01T17:11:13.593" v="3" actId="1076"/>
          <ac:spMkLst>
            <pc:docMk/>
            <pc:sldMk cId="1503258913" sldId="2147378739"/>
            <ac:spMk id="5" creationId="{CD365DBD-FCE0-2758-1483-273809715B28}"/>
          </ac:spMkLst>
        </pc:spChg>
        <pc:spChg chg="add mod">
          <ac:chgData name="Laura Hernandez" userId="S::lhernandez@arellanoassociates.com::88640c5b-9a57-47b2-a1fd-b6bc70e54590" providerId="AD" clId="Web-{DCDE02DC-F1BF-F698-8FAC-9FB29F839834}" dt="2024-02-01T17:14:10.005" v="51" actId="20577"/>
          <ac:spMkLst>
            <pc:docMk/>
            <pc:sldMk cId="1503258913" sldId="2147378739"/>
            <ac:spMk id="7" creationId="{BC72AE6E-62BF-82F7-7A3C-4C9E2F9025C4}"/>
          </ac:spMkLst>
        </pc:spChg>
      </pc:sldChg>
      <pc:sldChg chg="addSp modSp">
        <pc:chgData name="Laura Hernandez" userId="S::lhernandez@arellanoassociates.com::88640c5b-9a57-47b2-a1fd-b6bc70e54590" providerId="AD" clId="Web-{DCDE02DC-F1BF-F698-8FAC-9FB29F839834}" dt="2024-02-01T17:19:09.624" v="112"/>
        <pc:sldMkLst>
          <pc:docMk/>
          <pc:sldMk cId="1795046357" sldId="2147378793"/>
        </pc:sldMkLst>
        <pc:spChg chg="add mod ord">
          <ac:chgData name="Laura Hernandez" userId="S::lhernandez@arellanoassociates.com::88640c5b-9a57-47b2-a1fd-b6bc70e54590" providerId="AD" clId="Web-{DCDE02DC-F1BF-F698-8FAC-9FB29F839834}" dt="2024-02-01T17:19:09.624" v="112"/>
          <ac:spMkLst>
            <pc:docMk/>
            <pc:sldMk cId="1795046357" sldId="2147378793"/>
            <ac:spMk id="5" creationId="{C6D0A9D1-9DB3-AE74-B2FD-2997B7CB1F96}"/>
          </ac:spMkLst>
        </pc:spChg>
        <pc:graphicFrameChg chg="mod modGraphic">
          <ac:chgData name="Laura Hernandez" userId="S::lhernandez@arellanoassociates.com::88640c5b-9a57-47b2-a1fd-b6bc70e54590" providerId="AD" clId="Web-{DCDE02DC-F1BF-F698-8FAC-9FB29F839834}" dt="2024-02-01T17:13:01.737" v="45"/>
          <ac:graphicFrameMkLst>
            <pc:docMk/>
            <pc:sldMk cId="1795046357" sldId="2147378793"/>
            <ac:graphicFrameMk id="3" creationId="{16BD7242-515A-143E-A8B5-F27B52FA4E33}"/>
          </ac:graphicFrameMkLst>
        </pc:graphicFrameChg>
      </pc:sldChg>
      <pc:sldChg chg="modSp">
        <pc:chgData name="Laura Hernandez" userId="S::lhernandez@arellanoassociates.com::88640c5b-9a57-47b2-a1fd-b6bc70e54590" providerId="AD" clId="Web-{DCDE02DC-F1BF-F698-8FAC-9FB29F839834}" dt="2024-02-01T17:16:21.119" v="74" actId="14100"/>
        <pc:sldMkLst>
          <pc:docMk/>
          <pc:sldMk cId="1223180361" sldId="2147378816"/>
        </pc:sldMkLst>
        <pc:spChg chg="mod">
          <ac:chgData name="Laura Hernandez" userId="S::lhernandez@arellanoassociates.com::88640c5b-9a57-47b2-a1fd-b6bc70e54590" providerId="AD" clId="Web-{DCDE02DC-F1BF-F698-8FAC-9FB29F839834}" dt="2024-02-01T17:16:21.119" v="74" actId="14100"/>
          <ac:spMkLst>
            <pc:docMk/>
            <pc:sldMk cId="1223180361" sldId="2147378816"/>
            <ac:spMk id="6" creationId="{CD7BA0E3-8CE3-C65E-59EC-B63E74C29922}"/>
          </ac:spMkLst>
        </pc:spChg>
      </pc:sldChg>
      <pc:sldChg chg="modSp delCm">
        <pc:chgData name="Laura Hernandez" userId="S::lhernandez@arellanoassociates.com::88640c5b-9a57-47b2-a1fd-b6bc70e54590" providerId="AD" clId="Web-{DCDE02DC-F1BF-F698-8FAC-9FB29F839834}" dt="2024-02-01T17:20:16.736" v="156"/>
        <pc:sldMkLst>
          <pc:docMk/>
          <pc:sldMk cId="1068362519" sldId="2147378818"/>
        </pc:sldMkLst>
        <pc:graphicFrameChg chg="mod modGraphic">
          <ac:chgData name="Laura Hernandez" userId="S::lhernandez@arellanoassociates.com::88640c5b-9a57-47b2-a1fd-b6bc70e54590" providerId="AD" clId="Web-{DCDE02DC-F1BF-F698-8FAC-9FB29F839834}" dt="2024-02-01T17:20:16.736" v="156"/>
          <ac:graphicFrameMkLst>
            <pc:docMk/>
            <pc:sldMk cId="1068362519" sldId="2147378818"/>
            <ac:graphicFrameMk id="4" creationId="{912132FC-B096-6157-50A9-B75044556903}"/>
          </ac:graphicFrameMkLst>
        </pc:graphicFrameChg>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DCDE02DC-F1BF-F698-8FAC-9FB29F839834}" dt="2024-02-01T17:13:17.503" v="47"/>
              <pc2:cmMkLst xmlns:pc2="http://schemas.microsoft.com/office/powerpoint/2019/9/main/command">
                <pc:docMk/>
                <pc:sldMk cId="1068362519" sldId="2147378818"/>
                <pc2:cmMk id="{BF08F013-9831-4A8E-A74C-C6F57B88A740}"/>
              </pc2:cmMkLst>
            </pc226:cmChg>
            <pc226:cmChg xmlns:pc226="http://schemas.microsoft.com/office/powerpoint/2022/06/main/command" chg="del">
              <pc226:chgData name="Laura Hernandez" userId="S::lhernandez@arellanoassociates.com::88640c5b-9a57-47b2-a1fd-b6bc70e54590" providerId="AD" clId="Web-{DCDE02DC-F1BF-F698-8FAC-9FB29F839834}" dt="2024-02-01T17:13:16.331" v="46"/>
              <pc2:cmMkLst xmlns:pc2="http://schemas.microsoft.com/office/powerpoint/2019/9/main/command">
                <pc:docMk/>
                <pc:sldMk cId="1068362519" sldId="2147378818"/>
                <pc2:cmMk id="{8DEE5222-029C-4B38-A2EA-BC8994FFEF87}"/>
              </pc2:cmMkLst>
            </pc226:cmChg>
          </p:ext>
        </pc:extLst>
      </pc:sldChg>
      <pc:sldChg chg="delCm modCm">
        <pc:chgData name="Laura Hernandez" userId="S::lhernandez@arellanoassociates.com::88640c5b-9a57-47b2-a1fd-b6bc70e54590" providerId="AD" clId="Web-{DCDE02DC-F1BF-F698-8FAC-9FB29F839834}" dt="2024-02-01T17:14:59.741" v="64"/>
        <pc:sldMkLst>
          <pc:docMk/>
          <pc:sldMk cId="1024154068" sldId="2147378867"/>
        </pc:sldMkLst>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DCDE02DC-F1BF-F698-8FAC-9FB29F839834}" dt="2024-02-01T17:14:59.741" v="64"/>
              <pc2:cmMkLst xmlns:pc2="http://schemas.microsoft.com/office/powerpoint/2019/9/main/command">
                <pc:docMk/>
                <pc:sldMk cId="1024154068" sldId="2147378867"/>
                <pc2:cmMk id="{398A2E2D-B99F-46B6-B4B0-3F11573BD890}"/>
              </pc2:cmMkLst>
            </pc226:cmChg>
            <pc226:cmChg xmlns:pc226="http://schemas.microsoft.com/office/powerpoint/2022/06/main/command" chg="del mod modRxn">
              <pc226:chgData name="Laura Hernandez" userId="S::lhernandez@arellanoassociates.com::88640c5b-9a57-47b2-a1fd-b6bc70e54590" providerId="AD" clId="Web-{DCDE02DC-F1BF-F698-8FAC-9FB29F839834}" dt="2024-02-01T17:14:58.913" v="63"/>
              <pc2:cmMkLst xmlns:pc2="http://schemas.microsoft.com/office/powerpoint/2019/9/main/command">
                <pc:docMk/>
                <pc:sldMk cId="1024154068" sldId="2147378867"/>
                <pc2:cmMk id="{3C907288-0F6E-4C02-96DE-309FC0CE5CB6}"/>
              </pc2:cmMkLst>
            </pc226:cmChg>
            <pc226:cmChg xmlns:pc226="http://schemas.microsoft.com/office/powerpoint/2022/06/main/command" chg="del">
              <pc226:chgData name="Laura Hernandez" userId="S::lhernandez@arellanoassociates.com::88640c5b-9a57-47b2-a1fd-b6bc70e54590" providerId="AD" clId="Web-{DCDE02DC-F1BF-F698-8FAC-9FB29F839834}" dt="2024-02-01T17:14:56.382" v="60"/>
              <pc2:cmMkLst xmlns:pc2="http://schemas.microsoft.com/office/powerpoint/2019/9/main/command">
                <pc:docMk/>
                <pc:sldMk cId="1024154068" sldId="2147378867"/>
                <pc2:cmMk id="{1C46B5A9-EE78-44A4-B5C6-3BF4DBBB3B51}"/>
              </pc2:cmMkLst>
            </pc226:cmChg>
          </p:ext>
        </pc:extLst>
      </pc:sldChg>
      <pc:sldChg chg="modSp">
        <pc:chgData name="Laura Hernandez" userId="S::lhernandez@arellanoassociates.com::88640c5b-9a57-47b2-a1fd-b6bc70e54590" providerId="AD" clId="Web-{DCDE02DC-F1BF-F698-8FAC-9FB29F839834}" dt="2024-02-01T17:13:33.207" v="48" actId="1076"/>
        <pc:sldMkLst>
          <pc:docMk/>
          <pc:sldMk cId="1172896337" sldId="2147378869"/>
        </pc:sldMkLst>
        <pc:spChg chg="mod">
          <ac:chgData name="Laura Hernandez" userId="S::lhernandez@arellanoassociates.com::88640c5b-9a57-47b2-a1fd-b6bc70e54590" providerId="AD" clId="Web-{DCDE02DC-F1BF-F698-8FAC-9FB29F839834}" dt="2024-02-01T17:13:33.207" v="48" actId="1076"/>
          <ac:spMkLst>
            <pc:docMk/>
            <pc:sldMk cId="1172896337" sldId="2147378869"/>
            <ac:spMk id="7" creationId="{11C3BA24-305B-697E-38F5-108F950BB537}"/>
          </ac:spMkLst>
        </pc:spChg>
      </pc:sldChg>
      <pc:sldChg chg="modSp">
        <pc:chgData name="Laura Hernandez" userId="S::lhernandez@arellanoassociates.com::88640c5b-9a57-47b2-a1fd-b6bc70e54590" providerId="AD" clId="Web-{DCDE02DC-F1BF-F698-8FAC-9FB29F839834}" dt="2024-02-01T17:16:38.401" v="75" actId="1076"/>
        <pc:sldMkLst>
          <pc:docMk/>
          <pc:sldMk cId="878764254" sldId="2147378870"/>
        </pc:sldMkLst>
        <pc:spChg chg="mod">
          <ac:chgData name="Laura Hernandez" userId="S::lhernandez@arellanoassociates.com::88640c5b-9a57-47b2-a1fd-b6bc70e54590" providerId="AD" clId="Web-{DCDE02DC-F1BF-F698-8FAC-9FB29F839834}" dt="2024-02-01T17:16:10.665" v="71" actId="14100"/>
          <ac:spMkLst>
            <pc:docMk/>
            <pc:sldMk cId="878764254" sldId="2147378870"/>
            <ac:spMk id="6" creationId="{2B6D01C6-AC9D-46BB-8183-5AF41048FAAF}"/>
          </ac:spMkLst>
        </pc:spChg>
        <pc:spChg chg="mod">
          <ac:chgData name="Laura Hernandez" userId="S::lhernandez@arellanoassociates.com::88640c5b-9a57-47b2-a1fd-b6bc70e54590" providerId="AD" clId="Web-{DCDE02DC-F1BF-F698-8FAC-9FB29F839834}" dt="2024-02-01T17:16:38.401" v="75" actId="1076"/>
          <ac:spMkLst>
            <pc:docMk/>
            <pc:sldMk cId="878764254" sldId="2147378870"/>
            <ac:spMk id="7" creationId="{11C3BA24-305B-697E-38F5-108F950BB537}"/>
          </ac:spMkLst>
        </pc:spChg>
      </pc:sldChg>
      <pc:sldChg chg="modSp">
        <pc:chgData name="Laura Hernandez" userId="S::lhernandez@arellanoassociates.com::88640c5b-9a57-47b2-a1fd-b6bc70e54590" providerId="AD" clId="Web-{DCDE02DC-F1BF-F698-8FAC-9FB29F839834}" dt="2024-02-01T17:18:28.639" v="107" actId="20577"/>
        <pc:sldMkLst>
          <pc:docMk/>
          <pc:sldMk cId="2383421477" sldId="2147378881"/>
        </pc:sldMkLst>
        <pc:spChg chg="mod">
          <ac:chgData name="Laura Hernandez" userId="S::lhernandez@arellanoassociates.com::88640c5b-9a57-47b2-a1fd-b6bc70e54590" providerId="AD" clId="Web-{DCDE02DC-F1BF-F698-8FAC-9FB29F839834}" dt="2024-02-01T17:18:28.639" v="107" actId="20577"/>
          <ac:spMkLst>
            <pc:docMk/>
            <pc:sldMk cId="2383421477" sldId="2147378881"/>
            <ac:spMk id="56" creationId="{6B3DC1E3-724A-BBFE-9002-D03F42654BA5}"/>
          </ac:spMkLst>
        </pc:spChg>
        <pc:spChg chg="mod">
          <ac:chgData name="Laura Hernandez" userId="S::lhernandez@arellanoassociates.com::88640c5b-9a57-47b2-a1fd-b6bc70e54590" providerId="AD" clId="Web-{DCDE02DC-F1BF-F698-8FAC-9FB29F839834}" dt="2024-02-01T17:18:10.951" v="96" actId="20577"/>
          <ac:spMkLst>
            <pc:docMk/>
            <pc:sldMk cId="2383421477" sldId="2147378881"/>
            <ac:spMk id="60" creationId="{12D41D25-978E-AB09-4165-1A1CDD94AC70}"/>
          </ac:spMkLst>
        </pc:spChg>
        <pc:spChg chg="mod">
          <ac:chgData name="Laura Hernandez" userId="S::lhernandez@arellanoassociates.com::88640c5b-9a57-47b2-a1fd-b6bc70e54590" providerId="AD" clId="Web-{DCDE02DC-F1BF-F698-8FAC-9FB29F839834}" dt="2024-02-01T17:17:36.246" v="86" actId="20577"/>
          <ac:spMkLst>
            <pc:docMk/>
            <pc:sldMk cId="2383421477" sldId="2147378881"/>
            <ac:spMk id="64" creationId="{1A25618D-4AA6-53FF-F9E9-F336828B1BA6}"/>
          </ac:spMkLst>
        </pc:spChg>
        <pc:spChg chg="mod">
          <ac:chgData name="Laura Hernandez" userId="S::lhernandez@arellanoassociates.com::88640c5b-9a57-47b2-a1fd-b6bc70e54590" providerId="AD" clId="Web-{DCDE02DC-F1BF-F698-8FAC-9FB29F839834}" dt="2024-02-01T17:17:23.543" v="83" actId="20577"/>
          <ac:spMkLst>
            <pc:docMk/>
            <pc:sldMk cId="2383421477" sldId="2147378881"/>
            <ac:spMk id="68" creationId="{868AB379-9B11-CBC7-7C9E-28C277C76EED}"/>
          </ac:spMkLst>
        </pc:spChg>
        <pc:spChg chg="mod">
          <ac:chgData name="Laura Hernandez" userId="S::lhernandez@arellanoassociates.com::88640c5b-9a57-47b2-a1fd-b6bc70e54590" providerId="AD" clId="Web-{DCDE02DC-F1BF-F698-8FAC-9FB29F839834}" dt="2024-02-01T17:17:50.950" v="90" actId="20577"/>
          <ac:spMkLst>
            <pc:docMk/>
            <pc:sldMk cId="2383421477" sldId="2147378881"/>
            <ac:spMk id="72" creationId="{6C52D2F4-4C35-60D9-8903-8732BAB45A05}"/>
          </ac:spMkLst>
        </pc:spChg>
        <pc:spChg chg="mod">
          <ac:chgData name="Laura Hernandez" userId="S::lhernandez@arellanoassociates.com::88640c5b-9a57-47b2-a1fd-b6bc70e54590" providerId="AD" clId="Web-{DCDE02DC-F1BF-F698-8FAC-9FB29F839834}" dt="2024-02-01T17:18:00.825" v="93" actId="20577"/>
          <ac:spMkLst>
            <pc:docMk/>
            <pc:sldMk cId="2383421477" sldId="2147378881"/>
            <ac:spMk id="76" creationId="{8889D2C4-00E1-F0F6-1BB4-09A5FB60C7ED}"/>
          </ac:spMkLst>
        </pc:spChg>
      </pc:sldChg>
      <pc:sldChg chg="modSp delCm">
        <pc:chgData name="Laura Hernandez" userId="S::lhernandez@arellanoassociates.com::88640c5b-9a57-47b2-a1fd-b6bc70e54590" providerId="AD" clId="Web-{DCDE02DC-F1BF-F698-8FAC-9FB29F839834}" dt="2024-02-01T17:14:32.131" v="57" actId="1076"/>
        <pc:sldMkLst>
          <pc:docMk/>
          <pc:sldMk cId="1829979733" sldId="2147378904"/>
        </pc:sldMkLst>
        <pc:spChg chg="mod">
          <ac:chgData name="Laura Hernandez" userId="S::lhernandez@arellanoassociates.com::88640c5b-9a57-47b2-a1fd-b6bc70e54590" providerId="AD" clId="Web-{DCDE02DC-F1BF-F698-8FAC-9FB29F839834}" dt="2024-02-01T17:14:29.646" v="56" actId="20577"/>
          <ac:spMkLst>
            <pc:docMk/>
            <pc:sldMk cId="1829979733" sldId="2147378904"/>
            <ac:spMk id="2" creationId="{5302DD89-2E12-0643-E05B-1BF98E3EBD73}"/>
          </ac:spMkLst>
        </pc:spChg>
        <pc:spChg chg="mod">
          <ac:chgData name="Laura Hernandez" userId="S::lhernandez@arellanoassociates.com::88640c5b-9a57-47b2-a1fd-b6bc70e54590" providerId="AD" clId="Web-{DCDE02DC-F1BF-F698-8FAC-9FB29F839834}" dt="2024-02-01T17:14:32.131" v="57" actId="1076"/>
          <ac:spMkLst>
            <pc:docMk/>
            <pc:sldMk cId="1829979733" sldId="2147378904"/>
            <ac:spMk id="5" creationId="{4B2F0FAA-A42A-9F45-DDCE-E5201A418AB6}"/>
          </ac:spMkLst>
        </pc:spChg>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DCDE02DC-F1BF-F698-8FAC-9FB29F839834}" dt="2024-02-01T17:14:20.724" v="52"/>
              <pc2:cmMkLst xmlns:pc2="http://schemas.microsoft.com/office/powerpoint/2019/9/main/command">
                <pc:docMk/>
                <pc:sldMk cId="1829979733" sldId="2147378904"/>
                <pc2:cmMk id="{27301FBD-BAE3-4BD2-91EF-0FA3A0951C80}"/>
              </pc2:cmMkLst>
            </pc226:cmChg>
          </p:ext>
        </pc:extLst>
      </pc:sldChg>
      <pc:sldChg chg="modSp">
        <pc:chgData name="Laura Hernandez" userId="S::lhernandez@arellanoassociates.com::88640c5b-9a57-47b2-a1fd-b6bc70e54590" providerId="AD" clId="Web-{DCDE02DC-F1BF-F698-8FAC-9FB29F839834}" dt="2024-02-01T17:14:46.038" v="59" actId="1076"/>
        <pc:sldMkLst>
          <pc:docMk/>
          <pc:sldMk cId="4084870255" sldId="2147378928"/>
        </pc:sldMkLst>
        <pc:spChg chg="mod">
          <ac:chgData name="Laura Hernandez" userId="S::lhernandez@arellanoassociates.com::88640c5b-9a57-47b2-a1fd-b6bc70e54590" providerId="AD" clId="Web-{DCDE02DC-F1BF-F698-8FAC-9FB29F839834}" dt="2024-02-01T17:14:46.038" v="59" actId="1076"/>
          <ac:spMkLst>
            <pc:docMk/>
            <pc:sldMk cId="4084870255" sldId="2147378928"/>
            <ac:spMk id="2" creationId="{42A74726-9680-9D33-6392-9D3F4009CB5A}"/>
          </ac:spMkLst>
        </pc:spChg>
      </pc:sldChg>
      <pc:sldChg chg="modSp">
        <pc:chgData name="Laura Hernandez" userId="S::lhernandez@arellanoassociates.com::88640c5b-9a57-47b2-a1fd-b6bc70e54590" providerId="AD" clId="Web-{DCDE02DC-F1BF-F698-8FAC-9FB29F839834}" dt="2024-02-01T17:15:42.180" v="66" actId="1076"/>
        <pc:sldMkLst>
          <pc:docMk/>
          <pc:sldMk cId="1793169862" sldId="2147378930"/>
        </pc:sldMkLst>
        <pc:graphicFrameChg chg="mod">
          <ac:chgData name="Laura Hernandez" userId="S::lhernandez@arellanoassociates.com::88640c5b-9a57-47b2-a1fd-b6bc70e54590" providerId="AD" clId="Web-{DCDE02DC-F1BF-F698-8FAC-9FB29F839834}" dt="2024-02-01T17:15:35.227" v="65" actId="1076"/>
          <ac:graphicFrameMkLst>
            <pc:docMk/>
            <pc:sldMk cId="1793169862" sldId="2147378930"/>
            <ac:graphicFrameMk id="30" creationId="{6CF7A452-8C32-4248-FCF9-455993DD7BFB}"/>
          </ac:graphicFrameMkLst>
        </pc:graphicFrameChg>
        <pc:graphicFrameChg chg="mod">
          <ac:chgData name="Laura Hernandez" userId="S::lhernandez@arellanoassociates.com::88640c5b-9a57-47b2-a1fd-b6bc70e54590" providerId="AD" clId="Web-{DCDE02DC-F1BF-F698-8FAC-9FB29F839834}" dt="2024-02-01T17:15:42.180" v="66" actId="1076"/>
          <ac:graphicFrameMkLst>
            <pc:docMk/>
            <pc:sldMk cId="1793169862" sldId="2147378930"/>
            <ac:graphicFrameMk id="32" creationId="{0259256C-ECEE-50CC-22C4-734EE49CF346}"/>
          </ac:graphicFrameMkLst>
        </pc:graphicFrameChg>
      </pc:sldChg>
      <pc:sldChg chg="modSp">
        <pc:chgData name="Laura Hernandez" userId="S::lhernandez@arellanoassociates.com::88640c5b-9a57-47b2-a1fd-b6bc70e54590" providerId="AD" clId="Web-{DCDE02DC-F1BF-F698-8FAC-9FB29F839834}" dt="2024-02-01T17:21:13.035" v="157" actId="1076"/>
        <pc:sldMkLst>
          <pc:docMk/>
          <pc:sldMk cId="3244922588" sldId="2147378932"/>
        </pc:sldMkLst>
        <pc:spChg chg="mod">
          <ac:chgData name="Laura Hernandez" userId="S::lhernandez@arellanoassociates.com::88640c5b-9a57-47b2-a1fd-b6bc70e54590" providerId="AD" clId="Web-{DCDE02DC-F1BF-F698-8FAC-9FB29F839834}" dt="2024-02-01T17:21:13.035" v="157" actId="1076"/>
          <ac:spMkLst>
            <pc:docMk/>
            <pc:sldMk cId="3244922588" sldId="2147378932"/>
            <ac:spMk id="7" creationId="{2B3BC864-424D-4DD6-BA81-3AA0E08EC667}"/>
          </ac:spMkLst>
        </pc:spChg>
      </pc:sldChg>
      <pc:sldChg chg="modSp">
        <pc:chgData name="Laura Hernandez" userId="S::lhernandez@arellanoassociates.com::88640c5b-9a57-47b2-a1fd-b6bc70e54590" providerId="AD" clId="Web-{DCDE02DC-F1BF-F698-8FAC-9FB29F839834}" dt="2024-02-01T17:21:31.051" v="158" actId="1076"/>
        <pc:sldMkLst>
          <pc:docMk/>
          <pc:sldMk cId="4038842012" sldId="2147378936"/>
        </pc:sldMkLst>
        <pc:spChg chg="mod">
          <ac:chgData name="Laura Hernandez" userId="S::lhernandez@arellanoassociates.com::88640c5b-9a57-47b2-a1fd-b6bc70e54590" providerId="AD" clId="Web-{DCDE02DC-F1BF-F698-8FAC-9FB29F839834}" dt="2024-02-01T17:21:31.051" v="158" actId="1076"/>
          <ac:spMkLst>
            <pc:docMk/>
            <pc:sldMk cId="4038842012" sldId="2147378936"/>
            <ac:spMk id="2" creationId="{C9ED9F71-6BC5-27DD-76FE-B1B4410188C5}"/>
          </ac:spMkLst>
        </pc:spChg>
      </pc:sldChg>
      <pc:sldChg chg="modSp">
        <pc:chgData name="Laura Hernandez" userId="S::lhernandez@arellanoassociates.com::88640c5b-9a57-47b2-a1fd-b6bc70e54590" providerId="AD" clId="Web-{DCDE02DC-F1BF-F698-8FAC-9FB29F839834}" dt="2024-02-01T17:15:53.321" v="67" actId="14100"/>
        <pc:sldMkLst>
          <pc:docMk/>
          <pc:sldMk cId="211510978" sldId="2147378943"/>
        </pc:sldMkLst>
        <pc:spChg chg="mod">
          <ac:chgData name="Laura Hernandez" userId="S::lhernandez@arellanoassociates.com::88640c5b-9a57-47b2-a1fd-b6bc70e54590" providerId="AD" clId="Web-{DCDE02DC-F1BF-F698-8FAC-9FB29F839834}" dt="2024-02-01T17:15:53.321" v="67" actId="14100"/>
          <ac:spMkLst>
            <pc:docMk/>
            <pc:sldMk cId="211510978" sldId="2147378943"/>
            <ac:spMk id="36" creationId="{A5C2247C-F457-E2FA-6494-B703A14FEF24}"/>
          </ac:spMkLst>
        </pc:spChg>
      </pc:sldChg>
      <pc:sldChg chg="delCm">
        <pc:chgData name="Laura Hernandez" userId="S::lhernandez@arellanoassociates.com::88640c5b-9a57-47b2-a1fd-b6bc70e54590" providerId="AD" clId="Web-{DCDE02DC-F1BF-F698-8FAC-9FB29F839834}" dt="2024-02-01T17:12:34.939" v="43"/>
        <pc:sldMkLst>
          <pc:docMk/>
          <pc:sldMk cId="3650099279" sldId="2147378944"/>
        </pc:sldMkLst>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DCDE02DC-F1BF-F698-8FAC-9FB29F839834}" dt="2024-02-01T17:12:34.939" v="43"/>
              <pc2:cmMkLst xmlns:pc2="http://schemas.microsoft.com/office/powerpoint/2019/9/main/command">
                <pc:docMk/>
                <pc:sldMk cId="3650099279" sldId="2147378944"/>
                <pc2:cmMk id="{04F58972-35CE-423D-ADAF-FB7700362D47}"/>
              </pc2:cmMkLst>
            </pc226:cmChg>
            <pc226:cmChg xmlns:pc226="http://schemas.microsoft.com/office/powerpoint/2022/06/main/command" chg="del">
              <pc226:chgData name="Laura Hernandez" userId="S::lhernandez@arellanoassociates.com::88640c5b-9a57-47b2-a1fd-b6bc70e54590" providerId="AD" clId="Web-{DCDE02DC-F1BF-F698-8FAC-9FB29F839834}" dt="2024-02-01T17:12:34.346" v="42"/>
              <pc2:cmMkLst xmlns:pc2="http://schemas.microsoft.com/office/powerpoint/2019/9/main/command">
                <pc:docMk/>
                <pc:sldMk cId="3650099279" sldId="2147378944"/>
                <pc2:cmMk id="{53A7BAC8-6A15-417F-9646-FA79D7724B62}"/>
              </pc2:cmMkLst>
            </pc226:cmChg>
          </p:ext>
        </pc:extLst>
      </pc:sldChg>
      <pc:sldChg chg="modSp">
        <pc:chgData name="Laura Hernandez" userId="S::lhernandez@arellanoassociates.com::88640c5b-9a57-47b2-a1fd-b6bc70e54590" providerId="AD" clId="Web-{DCDE02DC-F1BF-F698-8FAC-9FB29F839834}" dt="2024-02-01T17:19:50.220" v="114" actId="14100"/>
        <pc:sldMkLst>
          <pc:docMk/>
          <pc:sldMk cId="1165419739" sldId="2147378945"/>
        </pc:sldMkLst>
        <pc:picChg chg="mod">
          <ac:chgData name="Laura Hernandez" userId="S::lhernandez@arellanoassociates.com::88640c5b-9a57-47b2-a1fd-b6bc70e54590" providerId="AD" clId="Web-{DCDE02DC-F1BF-F698-8FAC-9FB29F839834}" dt="2024-02-01T17:19:50.220" v="114" actId="14100"/>
          <ac:picMkLst>
            <pc:docMk/>
            <pc:sldMk cId="1165419739" sldId="2147378945"/>
            <ac:picMk id="1028" creationId="{A6DB6270-45C6-0332-3445-EA24CFE26E85}"/>
          </ac:picMkLst>
        </pc:picChg>
      </pc:sldChg>
    </pc:docChg>
  </pc:docChgLst>
  <pc:docChgLst>
    <pc:chgData name="Laura Hernandez" userId="S::lhernandez@arellanoassociates.com::88640c5b-9a57-47b2-a1fd-b6bc70e54590" providerId="AD" clId="Web-{184061B5-4C19-1E98-320D-BE30FE508A46}"/>
    <pc:docChg chg="modSld">
      <pc:chgData name="Laura Hernandez" userId="S::lhernandez@arellanoassociates.com::88640c5b-9a57-47b2-a1fd-b6bc70e54590" providerId="AD" clId="Web-{184061B5-4C19-1E98-320D-BE30FE508A46}" dt="2024-02-07T01:20:18.555" v="20" actId="20577"/>
      <pc:docMkLst>
        <pc:docMk/>
      </pc:docMkLst>
      <pc:sldChg chg="modSp">
        <pc:chgData name="Laura Hernandez" userId="S::lhernandez@arellanoassociates.com::88640c5b-9a57-47b2-a1fd-b6bc70e54590" providerId="AD" clId="Web-{184061B5-4C19-1E98-320D-BE30FE508A46}" dt="2024-02-07T01:19:59.695" v="17"/>
        <pc:sldMkLst>
          <pc:docMk/>
          <pc:sldMk cId="1795046357" sldId="2147378793"/>
        </pc:sldMkLst>
        <pc:graphicFrameChg chg="mod modGraphic">
          <ac:chgData name="Laura Hernandez" userId="S::lhernandez@arellanoassociates.com::88640c5b-9a57-47b2-a1fd-b6bc70e54590" providerId="AD" clId="Web-{184061B5-4C19-1E98-320D-BE30FE508A46}" dt="2024-02-07T01:19:59.695" v="17"/>
          <ac:graphicFrameMkLst>
            <pc:docMk/>
            <pc:sldMk cId="1795046357" sldId="2147378793"/>
            <ac:graphicFrameMk id="3" creationId="{16BD7242-515A-143E-A8B5-F27B52FA4E33}"/>
          </ac:graphicFrameMkLst>
        </pc:graphicFrameChg>
      </pc:sldChg>
      <pc:sldChg chg="modSp">
        <pc:chgData name="Laura Hernandez" userId="S::lhernandez@arellanoassociates.com::88640c5b-9a57-47b2-a1fd-b6bc70e54590" providerId="AD" clId="Web-{184061B5-4C19-1E98-320D-BE30FE508A46}" dt="2024-02-07T01:20:18.555" v="20" actId="20577"/>
        <pc:sldMkLst>
          <pc:docMk/>
          <pc:sldMk cId="1223180361" sldId="2147378816"/>
        </pc:sldMkLst>
        <pc:spChg chg="mod">
          <ac:chgData name="Laura Hernandez" userId="S::lhernandez@arellanoassociates.com::88640c5b-9a57-47b2-a1fd-b6bc70e54590" providerId="AD" clId="Web-{184061B5-4C19-1E98-320D-BE30FE508A46}" dt="2024-02-07T01:20:18.555" v="20" actId="20577"/>
          <ac:spMkLst>
            <pc:docMk/>
            <pc:sldMk cId="1223180361" sldId="2147378816"/>
            <ac:spMk id="4" creationId="{9443A1CE-B7FA-6D60-650E-C8928368E44D}"/>
          </ac:spMkLst>
        </pc:spChg>
      </pc:sldChg>
    </pc:docChg>
  </pc:docChgLst>
  <pc:docChgLst>
    <pc:chgData name="Leticia Bustamante" userId="b5c5e36a-8ca2-47c4-8e6b-1879fb53a34e" providerId="ADAL" clId="{C081857A-040C-4785-A53B-816AB8861BBE}"/>
    <pc:docChg chg="undo custSel addSld delSld modSld">
      <pc:chgData name="Leticia Bustamante" userId="b5c5e36a-8ca2-47c4-8e6b-1879fb53a34e" providerId="ADAL" clId="{C081857A-040C-4785-A53B-816AB8861BBE}" dt="2024-02-01T22:17:31.402" v="1525" actId="108"/>
      <pc:docMkLst>
        <pc:docMk/>
      </pc:docMkLst>
      <pc:sldChg chg="modSp mod">
        <pc:chgData name="Leticia Bustamante" userId="b5c5e36a-8ca2-47c4-8e6b-1879fb53a34e" providerId="ADAL" clId="{C081857A-040C-4785-A53B-816AB8861BBE}" dt="2024-01-30T00:10:23.543" v="1162" actId="1076"/>
        <pc:sldMkLst>
          <pc:docMk/>
          <pc:sldMk cId="715679217" sldId="270"/>
        </pc:sldMkLst>
        <pc:spChg chg="mod">
          <ac:chgData name="Leticia Bustamante" userId="b5c5e36a-8ca2-47c4-8e6b-1879fb53a34e" providerId="ADAL" clId="{C081857A-040C-4785-A53B-816AB8861BBE}" dt="2024-01-30T00:07:57.760" v="1144"/>
          <ac:spMkLst>
            <pc:docMk/>
            <pc:sldMk cId="715679217" sldId="270"/>
            <ac:spMk id="2" creationId="{00000000-0000-0000-0000-000000000000}"/>
          </ac:spMkLst>
        </pc:spChg>
        <pc:spChg chg="mod">
          <ac:chgData name="Leticia Bustamante" userId="b5c5e36a-8ca2-47c4-8e6b-1879fb53a34e" providerId="ADAL" clId="{C081857A-040C-4785-A53B-816AB8861BBE}" dt="2024-01-30T00:10:18.273" v="1161"/>
          <ac:spMkLst>
            <pc:docMk/>
            <pc:sldMk cId="715679217" sldId="270"/>
            <ac:spMk id="5" creationId="{00000000-0000-0000-0000-000000000000}"/>
          </ac:spMkLst>
        </pc:spChg>
        <pc:spChg chg="mod">
          <ac:chgData name="Leticia Bustamante" userId="b5c5e36a-8ca2-47c4-8e6b-1879fb53a34e" providerId="ADAL" clId="{C081857A-040C-4785-A53B-816AB8861BBE}" dt="2024-01-30T00:06:45.888" v="1133" actId="1076"/>
          <ac:spMkLst>
            <pc:docMk/>
            <pc:sldMk cId="715679217" sldId="270"/>
            <ac:spMk id="6" creationId="{00000000-0000-0000-0000-000000000000}"/>
          </ac:spMkLst>
        </pc:spChg>
        <pc:graphicFrameChg chg="mod modGraphic">
          <ac:chgData name="Leticia Bustamante" userId="b5c5e36a-8ca2-47c4-8e6b-1879fb53a34e" providerId="ADAL" clId="{C081857A-040C-4785-A53B-816AB8861BBE}" dt="2024-01-30T00:10:23.543" v="1162" actId="1076"/>
          <ac:graphicFrameMkLst>
            <pc:docMk/>
            <pc:sldMk cId="715679217" sldId="270"/>
            <ac:graphicFrameMk id="4" creationId="{00000000-0000-0000-0000-000000000000}"/>
          </ac:graphicFrameMkLst>
        </pc:graphicFrameChg>
      </pc:sldChg>
      <pc:sldChg chg="modSp">
        <pc:chgData name="Leticia Bustamante" userId="b5c5e36a-8ca2-47c4-8e6b-1879fb53a34e" providerId="ADAL" clId="{C081857A-040C-4785-A53B-816AB8861BBE}" dt="2024-01-29T23:22:43.765" v="717"/>
        <pc:sldMkLst>
          <pc:docMk/>
          <pc:sldMk cId="858785379" sldId="274"/>
        </pc:sldMkLst>
        <pc:spChg chg="mod">
          <ac:chgData name="Leticia Bustamante" userId="b5c5e36a-8ca2-47c4-8e6b-1879fb53a34e" providerId="ADAL" clId="{C081857A-040C-4785-A53B-816AB8861BBE}" dt="2024-01-29T23:22:43.765" v="717"/>
          <ac:spMkLst>
            <pc:docMk/>
            <pc:sldMk cId="858785379" sldId="274"/>
            <ac:spMk id="10" creationId="{080E48D6-85AA-8F97-BB47-AE98BB534D65}"/>
          </ac:spMkLst>
        </pc:spChg>
        <pc:graphicFrameChg chg="mod">
          <ac:chgData name="Leticia Bustamante" userId="b5c5e36a-8ca2-47c4-8e6b-1879fb53a34e" providerId="ADAL" clId="{C081857A-040C-4785-A53B-816AB8861BBE}" dt="2024-01-29T23:22:43.765" v="717"/>
          <ac:graphicFrameMkLst>
            <pc:docMk/>
            <pc:sldMk cId="858785379" sldId="274"/>
            <ac:graphicFrameMk id="3" creationId="{00000000-0000-0000-0000-000000000000}"/>
          </ac:graphicFrameMkLst>
        </pc:graphicFrameChg>
      </pc:sldChg>
      <pc:sldChg chg="addSp delSp del mod">
        <pc:chgData name="Leticia Bustamante" userId="b5c5e36a-8ca2-47c4-8e6b-1879fb53a34e" providerId="ADAL" clId="{C081857A-040C-4785-A53B-816AB8861BBE}" dt="2024-01-29T22:48:31.931" v="3" actId="47"/>
        <pc:sldMkLst>
          <pc:docMk/>
          <pc:sldMk cId="612734652" sldId="335"/>
        </pc:sldMkLst>
        <pc:spChg chg="add del">
          <ac:chgData name="Leticia Bustamante" userId="b5c5e36a-8ca2-47c4-8e6b-1879fb53a34e" providerId="ADAL" clId="{C081857A-040C-4785-A53B-816AB8861BBE}" dt="2024-01-29T22:48:25.799" v="1" actId="22"/>
          <ac:spMkLst>
            <pc:docMk/>
            <pc:sldMk cId="612734652" sldId="335"/>
            <ac:spMk id="4" creationId="{7AD94409-5B71-16BA-157F-D0D8AAC52640}"/>
          </ac:spMkLst>
        </pc:spChg>
      </pc:sldChg>
      <pc:sldChg chg="modSp del mod">
        <pc:chgData name="Leticia Bustamante" userId="b5c5e36a-8ca2-47c4-8e6b-1879fb53a34e" providerId="ADAL" clId="{C081857A-040C-4785-A53B-816AB8861BBE}" dt="2024-01-29T22:55:57.132" v="23" actId="47"/>
        <pc:sldMkLst>
          <pc:docMk/>
          <pc:sldMk cId="571905095" sldId="479"/>
        </pc:sldMkLst>
        <pc:spChg chg="mod">
          <ac:chgData name="Leticia Bustamante" userId="b5c5e36a-8ca2-47c4-8e6b-1879fb53a34e" providerId="ADAL" clId="{C081857A-040C-4785-A53B-816AB8861BBE}" dt="2024-01-29T22:49:46.317" v="18"/>
          <ac:spMkLst>
            <pc:docMk/>
            <pc:sldMk cId="571905095" sldId="479"/>
            <ac:spMk id="9" creationId="{DA0580B8-C9C1-EF16-7CA7-1E761181BC38}"/>
          </ac:spMkLst>
        </pc:spChg>
      </pc:sldChg>
      <pc:sldChg chg="modSp mod">
        <pc:chgData name="Leticia Bustamante" userId="b5c5e36a-8ca2-47c4-8e6b-1879fb53a34e" providerId="ADAL" clId="{C081857A-040C-4785-A53B-816AB8861BBE}" dt="2024-01-29T22:54:16.582" v="19"/>
        <pc:sldMkLst>
          <pc:docMk/>
          <pc:sldMk cId="3912583798" sldId="5140"/>
        </pc:sldMkLst>
        <pc:spChg chg="mod">
          <ac:chgData name="Leticia Bustamante" userId="b5c5e36a-8ca2-47c4-8e6b-1879fb53a34e" providerId="ADAL" clId="{C081857A-040C-4785-A53B-816AB8861BBE}" dt="2024-01-29T22:54:16.582" v="19"/>
          <ac:spMkLst>
            <pc:docMk/>
            <pc:sldMk cId="3912583798" sldId="5140"/>
            <ac:spMk id="7" creationId="{2B3BC864-424D-4DD6-BA81-3AA0E08EC667}"/>
          </ac:spMkLst>
        </pc:spChg>
      </pc:sldChg>
      <pc:sldChg chg="modSp mod">
        <pc:chgData name="Leticia Bustamante" userId="b5c5e36a-8ca2-47c4-8e6b-1879fb53a34e" providerId="ADAL" clId="{C081857A-040C-4785-A53B-816AB8861BBE}" dt="2024-01-30T00:06:31.854" v="1131"/>
        <pc:sldMkLst>
          <pc:docMk/>
          <pc:sldMk cId="2138666994" sldId="2147377946"/>
        </pc:sldMkLst>
        <pc:spChg chg="mod">
          <ac:chgData name="Leticia Bustamante" userId="b5c5e36a-8ca2-47c4-8e6b-1879fb53a34e" providerId="ADAL" clId="{C081857A-040C-4785-A53B-816AB8861BBE}" dt="2024-01-30T00:03:32.673" v="1070" actId="1076"/>
          <ac:spMkLst>
            <pc:docMk/>
            <pc:sldMk cId="2138666994" sldId="2147377946"/>
            <ac:spMk id="2" creationId="{3EF68256-F3A6-208F-8C5B-270851F5C42E}"/>
          </ac:spMkLst>
        </pc:spChg>
        <pc:spChg chg="mod">
          <ac:chgData name="Leticia Bustamante" userId="b5c5e36a-8ca2-47c4-8e6b-1879fb53a34e" providerId="ADAL" clId="{C081857A-040C-4785-A53B-816AB8861BBE}" dt="2024-01-30T00:05:26.103" v="1113"/>
          <ac:spMkLst>
            <pc:docMk/>
            <pc:sldMk cId="2138666994" sldId="2147377946"/>
            <ac:spMk id="3" creationId="{1BE6F0B7-F04C-3C22-2B7C-BD67E7368D78}"/>
          </ac:spMkLst>
        </pc:spChg>
        <pc:spChg chg="mod">
          <ac:chgData name="Leticia Bustamante" userId="b5c5e36a-8ca2-47c4-8e6b-1879fb53a34e" providerId="ADAL" clId="{C081857A-040C-4785-A53B-816AB8861BBE}" dt="2024-01-30T00:06:31.854" v="1131"/>
          <ac:spMkLst>
            <pc:docMk/>
            <pc:sldMk cId="2138666994" sldId="2147377946"/>
            <ac:spMk id="7" creationId="{886C6891-66CC-8D40-BA36-43F539BA4DC0}"/>
          </ac:spMkLst>
        </pc:spChg>
        <pc:graphicFrameChg chg="mod modGraphic">
          <ac:chgData name="Leticia Bustamante" userId="b5c5e36a-8ca2-47c4-8e6b-1879fb53a34e" providerId="ADAL" clId="{C081857A-040C-4785-A53B-816AB8861BBE}" dt="2024-01-30T00:06:01.833" v="1130"/>
          <ac:graphicFrameMkLst>
            <pc:docMk/>
            <pc:sldMk cId="2138666994" sldId="2147377946"/>
            <ac:graphicFrameMk id="5" creationId="{F5B482DD-5540-4978-BC1C-99334A5AF6E9}"/>
          </ac:graphicFrameMkLst>
        </pc:graphicFrameChg>
      </pc:sldChg>
      <pc:sldChg chg="modSp mod">
        <pc:chgData name="Leticia Bustamante" userId="b5c5e36a-8ca2-47c4-8e6b-1879fb53a34e" providerId="ADAL" clId="{C081857A-040C-4785-A53B-816AB8861BBE}" dt="2024-01-30T00:16:58.872" v="1228"/>
        <pc:sldMkLst>
          <pc:docMk/>
          <pc:sldMk cId="3073185595" sldId="2147377948"/>
        </pc:sldMkLst>
        <pc:spChg chg="mod">
          <ac:chgData name="Leticia Bustamante" userId="b5c5e36a-8ca2-47c4-8e6b-1879fb53a34e" providerId="ADAL" clId="{C081857A-040C-4785-A53B-816AB8861BBE}" dt="2024-01-30T00:15:18.350" v="1220"/>
          <ac:spMkLst>
            <pc:docMk/>
            <pc:sldMk cId="3073185595" sldId="2147377948"/>
            <ac:spMk id="2" creationId="{3EF68256-F3A6-208F-8C5B-270851F5C42E}"/>
          </ac:spMkLst>
        </pc:spChg>
        <pc:spChg chg="mod">
          <ac:chgData name="Leticia Bustamante" userId="b5c5e36a-8ca2-47c4-8e6b-1879fb53a34e" providerId="ADAL" clId="{C081857A-040C-4785-A53B-816AB8861BBE}" dt="2024-01-30T00:16:58.872" v="1228"/>
          <ac:spMkLst>
            <pc:docMk/>
            <pc:sldMk cId="3073185595" sldId="2147377948"/>
            <ac:spMk id="3" creationId="{1BE6F0B7-F04C-3C22-2B7C-BD67E7368D78}"/>
          </ac:spMkLst>
        </pc:spChg>
      </pc:sldChg>
      <pc:sldChg chg="modSp mod">
        <pc:chgData name="Leticia Bustamante" userId="b5c5e36a-8ca2-47c4-8e6b-1879fb53a34e" providerId="ADAL" clId="{C081857A-040C-4785-A53B-816AB8861BBE}" dt="2024-01-30T00:15:08.583" v="1219"/>
        <pc:sldMkLst>
          <pc:docMk/>
          <pc:sldMk cId="1724325757" sldId="2147377949"/>
        </pc:sldMkLst>
        <pc:spChg chg="mod">
          <ac:chgData name="Leticia Bustamante" userId="b5c5e36a-8ca2-47c4-8e6b-1879fb53a34e" providerId="ADAL" clId="{C081857A-040C-4785-A53B-816AB8861BBE}" dt="2024-01-30T00:13:18.764" v="1163"/>
          <ac:spMkLst>
            <pc:docMk/>
            <pc:sldMk cId="1724325757" sldId="2147377949"/>
            <ac:spMk id="2" creationId="{3EF68256-F3A6-208F-8C5B-270851F5C42E}"/>
          </ac:spMkLst>
        </pc:spChg>
        <pc:spChg chg="mod">
          <ac:chgData name="Leticia Bustamante" userId="b5c5e36a-8ca2-47c4-8e6b-1879fb53a34e" providerId="ADAL" clId="{C081857A-040C-4785-A53B-816AB8861BBE}" dt="2024-01-30T00:13:25.743" v="1164"/>
          <ac:spMkLst>
            <pc:docMk/>
            <pc:sldMk cId="1724325757" sldId="2147377949"/>
            <ac:spMk id="3" creationId="{1BE6F0B7-F04C-3C22-2B7C-BD67E7368D78}"/>
          </ac:spMkLst>
        </pc:spChg>
        <pc:spChg chg="mod">
          <ac:chgData name="Leticia Bustamante" userId="b5c5e36a-8ca2-47c4-8e6b-1879fb53a34e" providerId="ADAL" clId="{C081857A-040C-4785-A53B-816AB8861BBE}" dt="2024-01-30T00:13:30.844" v="1165"/>
          <ac:spMkLst>
            <pc:docMk/>
            <pc:sldMk cId="1724325757" sldId="2147377949"/>
            <ac:spMk id="6" creationId="{6FCCD9E0-37AC-3542-FBE2-CB7DE3FD8715}"/>
          </ac:spMkLst>
        </pc:spChg>
        <pc:spChg chg="mod">
          <ac:chgData name="Leticia Bustamante" userId="b5c5e36a-8ca2-47c4-8e6b-1879fb53a34e" providerId="ADAL" clId="{C081857A-040C-4785-A53B-816AB8861BBE}" dt="2024-01-30T00:15:08.583" v="1219"/>
          <ac:spMkLst>
            <pc:docMk/>
            <pc:sldMk cId="1724325757" sldId="2147377949"/>
            <ac:spMk id="8" creationId="{19666BE0-70D9-E4D4-953A-111AFF5F4E27}"/>
          </ac:spMkLst>
        </pc:spChg>
        <pc:graphicFrameChg chg="mod modGraphic">
          <ac:chgData name="Leticia Bustamante" userId="b5c5e36a-8ca2-47c4-8e6b-1879fb53a34e" providerId="ADAL" clId="{C081857A-040C-4785-A53B-816AB8861BBE}" dt="2024-01-30T00:14:43.707" v="1215" actId="2710"/>
          <ac:graphicFrameMkLst>
            <pc:docMk/>
            <pc:sldMk cId="1724325757" sldId="2147377949"/>
            <ac:graphicFrameMk id="5" creationId="{0638B8CA-8474-AC6A-57D1-BF62735861CD}"/>
          </ac:graphicFrameMkLst>
        </pc:graphicFrameChg>
        <pc:graphicFrameChg chg="mod modGraphic">
          <ac:chgData name="Leticia Bustamante" userId="b5c5e36a-8ca2-47c4-8e6b-1879fb53a34e" providerId="ADAL" clId="{C081857A-040C-4785-A53B-816AB8861BBE}" dt="2024-01-30T00:14:59.543" v="1218"/>
          <ac:graphicFrameMkLst>
            <pc:docMk/>
            <pc:sldMk cId="1724325757" sldId="2147377949"/>
            <ac:graphicFrameMk id="7" creationId="{EBDA6296-8A52-678D-0F75-B7BBC997F390}"/>
          </ac:graphicFrameMkLst>
        </pc:graphicFrameChg>
      </pc:sldChg>
      <pc:sldChg chg="modSp mod">
        <pc:chgData name="Leticia Bustamante" userId="b5c5e36a-8ca2-47c4-8e6b-1879fb53a34e" providerId="ADAL" clId="{C081857A-040C-4785-A53B-816AB8861BBE}" dt="2024-02-01T22:14:32.209" v="1446"/>
        <pc:sldMkLst>
          <pc:docMk/>
          <pc:sldMk cId="4258592526" sldId="2147378516"/>
        </pc:sldMkLst>
        <pc:spChg chg="mod">
          <ac:chgData name="Leticia Bustamante" userId="b5c5e36a-8ca2-47c4-8e6b-1879fb53a34e" providerId="ADAL" clId="{C081857A-040C-4785-A53B-816AB8861BBE}" dt="2024-02-01T22:14:32.209" v="1446"/>
          <ac:spMkLst>
            <pc:docMk/>
            <pc:sldMk cId="4258592526" sldId="2147378516"/>
            <ac:spMk id="5" creationId="{1BAF5DDE-6E6F-8708-F4EA-8B9493EE7F53}"/>
          </ac:spMkLst>
        </pc:spChg>
      </pc:sldChg>
      <pc:sldChg chg="addSp delSp modSp add mod">
        <pc:chgData name="Leticia Bustamante" userId="b5c5e36a-8ca2-47c4-8e6b-1879fb53a34e" providerId="ADAL" clId="{C081857A-040C-4785-A53B-816AB8861BBE}" dt="2024-02-01T22:14:42.929" v="1448" actId="122"/>
        <pc:sldMkLst>
          <pc:docMk/>
          <pc:sldMk cId="1503258913" sldId="2147378739"/>
        </pc:sldMkLst>
        <pc:spChg chg="del">
          <ac:chgData name="Leticia Bustamante" userId="b5c5e36a-8ca2-47c4-8e6b-1879fb53a34e" providerId="ADAL" clId="{C081857A-040C-4785-A53B-816AB8861BBE}" dt="2024-01-29T22:48:47.659" v="15" actId="478"/>
          <ac:spMkLst>
            <pc:docMk/>
            <pc:sldMk cId="1503258913" sldId="2147378739"/>
            <ac:spMk id="7" creationId="{55A0BDF2-E967-206E-42C9-018696920447}"/>
          </ac:spMkLst>
        </pc:spChg>
        <pc:spChg chg="mod">
          <ac:chgData name="Leticia Bustamante" userId="b5c5e36a-8ca2-47c4-8e6b-1879fb53a34e" providerId="ADAL" clId="{C081857A-040C-4785-A53B-816AB8861BBE}" dt="2024-02-01T22:14:42.929" v="1448" actId="122"/>
          <ac:spMkLst>
            <pc:docMk/>
            <pc:sldMk cId="1503258913" sldId="2147378739"/>
            <ac:spMk id="7" creationId="{BC72AE6E-62BF-82F7-7A3C-4C9E2F9025C4}"/>
          </ac:spMkLst>
        </pc:spChg>
        <pc:spChg chg="del">
          <ac:chgData name="Leticia Bustamante" userId="b5c5e36a-8ca2-47c4-8e6b-1879fb53a34e" providerId="ADAL" clId="{C081857A-040C-4785-A53B-816AB8861BBE}" dt="2024-01-29T22:48:45.817" v="14" actId="478"/>
          <ac:spMkLst>
            <pc:docMk/>
            <pc:sldMk cId="1503258913" sldId="2147378739"/>
            <ac:spMk id="10" creationId="{38D631C4-4240-D962-7A1C-040555654241}"/>
          </ac:spMkLst>
        </pc:spChg>
        <pc:spChg chg="del">
          <ac:chgData name="Leticia Bustamante" userId="b5c5e36a-8ca2-47c4-8e6b-1879fb53a34e" providerId="ADAL" clId="{C081857A-040C-4785-A53B-816AB8861BBE}" dt="2024-01-29T22:48:44.833" v="13" actId="478"/>
          <ac:spMkLst>
            <pc:docMk/>
            <pc:sldMk cId="1503258913" sldId="2147378739"/>
            <ac:spMk id="11" creationId="{38D631C4-4240-D962-7A1C-040555654241}"/>
          </ac:spMkLst>
        </pc:spChg>
        <pc:spChg chg="del">
          <ac:chgData name="Leticia Bustamante" userId="b5c5e36a-8ca2-47c4-8e6b-1879fb53a34e" providerId="ADAL" clId="{C081857A-040C-4785-A53B-816AB8861BBE}" dt="2024-01-29T22:48:34.930" v="4" actId="478"/>
          <ac:spMkLst>
            <pc:docMk/>
            <pc:sldMk cId="1503258913" sldId="2147378739"/>
            <ac:spMk id="12" creationId="{22FDB5A6-3406-CC55-954E-D793793F12E7}"/>
          </ac:spMkLst>
        </pc:spChg>
        <pc:spChg chg="del">
          <ac:chgData name="Leticia Bustamante" userId="b5c5e36a-8ca2-47c4-8e6b-1879fb53a34e" providerId="ADAL" clId="{C081857A-040C-4785-A53B-816AB8861BBE}" dt="2024-01-29T22:48:41.449" v="10" actId="478"/>
          <ac:spMkLst>
            <pc:docMk/>
            <pc:sldMk cId="1503258913" sldId="2147378739"/>
            <ac:spMk id="13" creationId="{22FDB5A6-3406-CC55-954E-D793793F12E7}"/>
          </ac:spMkLst>
        </pc:spChg>
        <pc:spChg chg="del">
          <ac:chgData name="Leticia Bustamante" userId="b5c5e36a-8ca2-47c4-8e6b-1879fb53a34e" providerId="ADAL" clId="{C081857A-040C-4785-A53B-816AB8861BBE}" dt="2024-01-29T22:48:36.025" v="5" actId="478"/>
          <ac:spMkLst>
            <pc:docMk/>
            <pc:sldMk cId="1503258913" sldId="2147378739"/>
            <ac:spMk id="14" creationId="{1D5B2E48-EFC7-0D54-C74D-2684FA3C1A74}"/>
          </ac:spMkLst>
        </pc:spChg>
        <pc:spChg chg="del">
          <ac:chgData name="Leticia Bustamante" userId="b5c5e36a-8ca2-47c4-8e6b-1879fb53a34e" providerId="ADAL" clId="{C081857A-040C-4785-A53B-816AB8861BBE}" dt="2024-01-29T22:48:36.827" v="6" actId="478"/>
          <ac:spMkLst>
            <pc:docMk/>
            <pc:sldMk cId="1503258913" sldId="2147378739"/>
            <ac:spMk id="15" creationId="{1D5B2E48-EFC7-0D54-C74D-2684FA3C1A74}"/>
          </ac:spMkLst>
        </pc:spChg>
        <pc:spChg chg="del">
          <ac:chgData name="Leticia Bustamante" userId="b5c5e36a-8ca2-47c4-8e6b-1879fb53a34e" providerId="ADAL" clId="{C081857A-040C-4785-A53B-816AB8861BBE}" dt="2024-01-29T22:48:37.555" v="7" actId="478"/>
          <ac:spMkLst>
            <pc:docMk/>
            <pc:sldMk cId="1503258913" sldId="2147378739"/>
            <ac:spMk id="16" creationId="{1D5B2E48-EFC7-0D54-C74D-2684FA3C1A74}"/>
          </ac:spMkLst>
        </pc:spChg>
        <pc:picChg chg="del">
          <ac:chgData name="Leticia Bustamante" userId="b5c5e36a-8ca2-47c4-8e6b-1879fb53a34e" providerId="ADAL" clId="{C081857A-040C-4785-A53B-816AB8861BBE}" dt="2024-01-29T22:48:42.153" v="11" actId="478"/>
          <ac:picMkLst>
            <pc:docMk/>
            <pc:sldMk cId="1503258913" sldId="2147378739"/>
            <ac:picMk id="4" creationId="{DAE038E7-B183-B0E3-7032-47067C347A49}"/>
          </ac:picMkLst>
        </pc:picChg>
        <pc:picChg chg="add del">
          <ac:chgData name="Leticia Bustamante" userId="b5c5e36a-8ca2-47c4-8e6b-1879fb53a34e" providerId="ADAL" clId="{C081857A-040C-4785-A53B-816AB8861BBE}" dt="2024-01-29T22:48:39.942" v="9" actId="478"/>
          <ac:picMkLst>
            <pc:docMk/>
            <pc:sldMk cId="1503258913" sldId="2147378739"/>
            <ac:picMk id="1026" creationId="{581B0A85-C6C0-F130-FF1E-AF33CDFA0605}"/>
          </ac:picMkLst>
        </pc:picChg>
        <pc:picChg chg="del">
          <ac:chgData name="Leticia Bustamante" userId="b5c5e36a-8ca2-47c4-8e6b-1879fb53a34e" providerId="ADAL" clId="{C081857A-040C-4785-A53B-816AB8861BBE}" dt="2024-01-29T22:48:42.784" v="12" actId="478"/>
          <ac:picMkLst>
            <pc:docMk/>
            <pc:sldMk cId="1503258913" sldId="2147378739"/>
            <ac:picMk id="1032" creationId="{891C2D1D-F6D8-5096-95F9-C16402BEAA37}"/>
          </ac:picMkLst>
        </pc:picChg>
      </pc:sldChg>
      <pc:sldChg chg="modSp mod">
        <pc:chgData name="Leticia Bustamante" userId="b5c5e36a-8ca2-47c4-8e6b-1879fb53a34e" providerId="ADAL" clId="{C081857A-040C-4785-A53B-816AB8861BBE}" dt="2024-01-29T23:20:53.317" v="690"/>
        <pc:sldMkLst>
          <pc:docMk/>
          <pc:sldMk cId="1512113719" sldId="2147378792"/>
        </pc:sldMkLst>
        <pc:spChg chg="mod">
          <ac:chgData name="Leticia Bustamante" userId="b5c5e36a-8ca2-47c4-8e6b-1879fb53a34e" providerId="ADAL" clId="{C081857A-040C-4785-A53B-816AB8861BBE}" dt="2024-01-29T23:20:53.317" v="690"/>
          <ac:spMkLst>
            <pc:docMk/>
            <pc:sldMk cId="1512113719" sldId="2147378792"/>
            <ac:spMk id="2" creationId="{8AE4FC56-D637-7C93-1E34-2375546A588C}"/>
          </ac:spMkLst>
        </pc:spChg>
        <pc:spChg chg="mod">
          <ac:chgData name="Leticia Bustamante" userId="b5c5e36a-8ca2-47c4-8e6b-1879fb53a34e" providerId="ADAL" clId="{C081857A-040C-4785-A53B-816AB8861BBE}" dt="2024-01-29T23:20:01.746" v="685" actId="20577"/>
          <ac:spMkLst>
            <pc:docMk/>
            <pc:sldMk cId="1512113719" sldId="2147378792"/>
            <ac:spMk id="6" creationId="{1DB49581-4A08-5679-607E-C402F6A798E9}"/>
          </ac:spMkLst>
        </pc:spChg>
        <pc:spChg chg="mod">
          <ac:chgData name="Leticia Bustamante" userId="b5c5e36a-8ca2-47c4-8e6b-1879fb53a34e" providerId="ADAL" clId="{C081857A-040C-4785-A53B-816AB8861BBE}" dt="2024-01-29T23:19:55.730" v="669" actId="20577"/>
          <ac:spMkLst>
            <pc:docMk/>
            <pc:sldMk cId="1512113719" sldId="2147378792"/>
            <ac:spMk id="8" creationId="{7818342B-D290-3B78-BCAE-656BA7FFDD61}"/>
          </ac:spMkLst>
        </pc:spChg>
        <pc:spChg chg="mod">
          <ac:chgData name="Leticia Bustamante" userId="b5c5e36a-8ca2-47c4-8e6b-1879fb53a34e" providerId="ADAL" clId="{C081857A-040C-4785-A53B-816AB8861BBE}" dt="2024-01-29T23:19:41.052" v="651"/>
          <ac:spMkLst>
            <pc:docMk/>
            <pc:sldMk cId="1512113719" sldId="2147378792"/>
            <ac:spMk id="17" creationId="{2A3C7336-581B-632A-0975-F1DC7594A843}"/>
          </ac:spMkLst>
        </pc:spChg>
        <pc:spChg chg="mod">
          <ac:chgData name="Leticia Bustamante" userId="b5c5e36a-8ca2-47c4-8e6b-1879fb53a34e" providerId="ADAL" clId="{C081857A-040C-4785-A53B-816AB8861BBE}" dt="2024-01-29T23:19:19.492" v="646"/>
          <ac:spMkLst>
            <pc:docMk/>
            <pc:sldMk cId="1512113719" sldId="2147378792"/>
            <ac:spMk id="22" creationId="{4EF7DB57-7AC5-705A-FFA2-B3A001335EDF}"/>
          </ac:spMkLst>
        </pc:spChg>
        <pc:spChg chg="mod">
          <ac:chgData name="Leticia Bustamante" userId="b5c5e36a-8ca2-47c4-8e6b-1879fb53a34e" providerId="ADAL" clId="{C081857A-040C-4785-A53B-816AB8861BBE}" dt="2024-01-29T23:19:48.605" v="652"/>
          <ac:spMkLst>
            <pc:docMk/>
            <pc:sldMk cId="1512113719" sldId="2147378792"/>
            <ac:spMk id="27" creationId="{589DC92A-E347-5C45-D43E-16FDCC8EF5DB}"/>
          </ac:spMkLst>
        </pc:spChg>
      </pc:sldChg>
      <pc:sldChg chg="modSp mod modNotes">
        <pc:chgData name="Leticia Bustamante" userId="b5c5e36a-8ca2-47c4-8e6b-1879fb53a34e" providerId="ADAL" clId="{C081857A-040C-4785-A53B-816AB8861BBE}" dt="2024-01-30T00:27:25.257" v="1404" actId="20577"/>
        <pc:sldMkLst>
          <pc:docMk/>
          <pc:sldMk cId="1795046357" sldId="2147378793"/>
        </pc:sldMkLst>
        <pc:spChg chg="mod">
          <ac:chgData name="Leticia Bustamante" userId="b5c5e36a-8ca2-47c4-8e6b-1879fb53a34e" providerId="ADAL" clId="{C081857A-040C-4785-A53B-816AB8861BBE}" dt="2024-01-30T00:27:25.257" v="1404" actId="20577"/>
          <ac:spMkLst>
            <pc:docMk/>
            <pc:sldMk cId="1795046357" sldId="2147378793"/>
            <ac:spMk id="4" creationId="{F5B5562F-A2CD-3477-6918-6D0F0837CC4F}"/>
          </ac:spMkLst>
        </pc:spChg>
        <pc:spChg chg="mod">
          <ac:chgData name="Leticia Bustamante" userId="b5c5e36a-8ca2-47c4-8e6b-1879fb53a34e" providerId="ADAL" clId="{C081857A-040C-4785-A53B-816AB8861BBE}" dt="2024-01-29T23:25:04.116" v="766"/>
          <ac:spMkLst>
            <pc:docMk/>
            <pc:sldMk cId="1795046357" sldId="2147378793"/>
            <ac:spMk id="6" creationId="{2B0D3FD0-AC5E-B93A-2815-C718AD7C8018}"/>
          </ac:spMkLst>
        </pc:spChg>
        <pc:graphicFrameChg chg="mod modGraphic">
          <ac:chgData name="Leticia Bustamante" userId="b5c5e36a-8ca2-47c4-8e6b-1879fb53a34e" providerId="ADAL" clId="{C081857A-040C-4785-A53B-816AB8861BBE}" dt="2024-01-30T00:25:54.803" v="1384" actId="207"/>
          <ac:graphicFrameMkLst>
            <pc:docMk/>
            <pc:sldMk cId="1795046357" sldId="2147378793"/>
            <ac:graphicFrameMk id="3" creationId="{16BD7242-515A-143E-A8B5-F27B52FA4E33}"/>
          </ac:graphicFrameMkLst>
        </pc:graphicFrameChg>
      </pc:sldChg>
      <pc:sldChg chg="modSp mod">
        <pc:chgData name="Leticia Bustamante" userId="b5c5e36a-8ca2-47c4-8e6b-1879fb53a34e" providerId="ADAL" clId="{C081857A-040C-4785-A53B-816AB8861BBE}" dt="2024-01-29T23:24:16.933" v="722"/>
        <pc:sldMkLst>
          <pc:docMk/>
          <pc:sldMk cId="1223180361" sldId="2147378816"/>
        </pc:sldMkLst>
        <pc:spChg chg="mod">
          <ac:chgData name="Leticia Bustamante" userId="b5c5e36a-8ca2-47c4-8e6b-1879fb53a34e" providerId="ADAL" clId="{C081857A-040C-4785-A53B-816AB8861BBE}" dt="2024-01-29T23:22:25.202" v="716" actId="1076"/>
          <ac:spMkLst>
            <pc:docMk/>
            <pc:sldMk cId="1223180361" sldId="2147378816"/>
            <ac:spMk id="6" creationId="{CD7BA0E3-8CE3-C65E-59EC-B63E74C29922}"/>
          </ac:spMkLst>
        </pc:spChg>
        <pc:graphicFrameChg chg="mod">
          <ac:chgData name="Leticia Bustamante" userId="b5c5e36a-8ca2-47c4-8e6b-1879fb53a34e" providerId="ADAL" clId="{C081857A-040C-4785-A53B-816AB8861BBE}" dt="2024-01-29T23:24:16.933" v="722"/>
          <ac:graphicFrameMkLst>
            <pc:docMk/>
            <pc:sldMk cId="1223180361" sldId="2147378816"/>
            <ac:graphicFrameMk id="2" creationId="{B35DA0A6-DE6C-D9AD-353B-E313863F3F4E}"/>
          </ac:graphicFrameMkLst>
        </pc:graphicFrameChg>
      </pc:sldChg>
      <pc:sldChg chg="modSp mod">
        <pc:chgData name="Leticia Bustamante" userId="b5c5e36a-8ca2-47c4-8e6b-1879fb53a34e" providerId="ADAL" clId="{C081857A-040C-4785-A53B-816AB8861BBE}" dt="2024-01-30T00:26:53.563" v="1390"/>
        <pc:sldMkLst>
          <pc:docMk/>
          <pc:sldMk cId="1068362519" sldId="2147378818"/>
        </pc:sldMkLst>
        <pc:spChg chg="mod">
          <ac:chgData name="Leticia Bustamante" userId="b5c5e36a-8ca2-47c4-8e6b-1879fb53a34e" providerId="ADAL" clId="{C081857A-040C-4785-A53B-816AB8861BBE}" dt="2024-01-30T00:26:53.563" v="1390"/>
          <ac:spMkLst>
            <pc:docMk/>
            <pc:sldMk cId="1068362519" sldId="2147378818"/>
            <ac:spMk id="6" creationId="{A1009F10-7F58-2C6E-246F-8A8ABA6EFCC1}"/>
          </ac:spMkLst>
        </pc:spChg>
        <pc:spChg chg="mod">
          <ac:chgData name="Leticia Bustamante" userId="b5c5e36a-8ca2-47c4-8e6b-1879fb53a34e" providerId="ADAL" clId="{C081857A-040C-4785-A53B-816AB8861BBE}" dt="2024-01-29T23:25:26.282" v="767"/>
          <ac:spMkLst>
            <pc:docMk/>
            <pc:sldMk cId="1068362519" sldId="2147378818"/>
            <ac:spMk id="7" creationId="{CEDDF600-CB76-0FBB-C05F-45D23496E0E5}"/>
          </ac:spMkLst>
        </pc:spChg>
        <pc:graphicFrameChg chg="mod modGraphic">
          <ac:chgData name="Leticia Bustamante" userId="b5c5e36a-8ca2-47c4-8e6b-1879fb53a34e" providerId="ADAL" clId="{C081857A-040C-4785-A53B-816AB8861BBE}" dt="2024-01-30T00:26:38.732" v="1389" actId="255"/>
          <ac:graphicFrameMkLst>
            <pc:docMk/>
            <pc:sldMk cId="1068362519" sldId="2147378818"/>
            <ac:graphicFrameMk id="4" creationId="{912132FC-B096-6157-50A9-B75044556903}"/>
          </ac:graphicFrameMkLst>
        </pc:graphicFrameChg>
      </pc:sldChg>
      <pc:sldChg chg="modSp del">
        <pc:chgData name="Leticia Bustamante" userId="b5c5e36a-8ca2-47c4-8e6b-1879fb53a34e" providerId="ADAL" clId="{C081857A-040C-4785-A53B-816AB8861BBE}" dt="2024-01-29T23:26:37.438" v="769" actId="47"/>
        <pc:sldMkLst>
          <pc:docMk/>
          <pc:sldMk cId="2627127182" sldId="2147378820"/>
        </pc:sldMkLst>
        <pc:spChg chg="mod">
          <ac:chgData name="Leticia Bustamante" userId="b5c5e36a-8ca2-47c4-8e6b-1879fb53a34e" providerId="ADAL" clId="{C081857A-040C-4785-A53B-816AB8861BBE}" dt="2024-01-29T23:25:26.282" v="767"/>
          <ac:spMkLst>
            <pc:docMk/>
            <pc:sldMk cId="2627127182" sldId="2147378820"/>
            <ac:spMk id="6" creationId="{1EE7DAD2-BFF2-FC21-0BB9-60F0C98CBBBC}"/>
          </ac:spMkLst>
        </pc:spChg>
      </pc:sldChg>
      <pc:sldChg chg="modSp mod">
        <pc:chgData name="Leticia Bustamante" userId="b5c5e36a-8ca2-47c4-8e6b-1879fb53a34e" providerId="ADAL" clId="{C081857A-040C-4785-A53B-816AB8861BBE}" dt="2024-01-30T00:21:59.243" v="1329" actId="20577"/>
        <pc:sldMkLst>
          <pc:docMk/>
          <pc:sldMk cId="2706537048" sldId="2147378825"/>
        </pc:sldMkLst>
        <pc:spChg chg="mod">
          <ac:chgData name="Leticia Bustamante" userId="b5c5e36a-8ca2-47c4-8e6b-1879fb53a34e" providerId="ADAL" clId="{C081857A-040C-4785-A53B-816AB8861BBE}" dt="2024-01-30T00:21:17.713" v="1285" actId="1076"/>
          <ac:spMkLst>
            <pc:docMk/>
            <pc:sldMk cId="2706537048" sldId="2147378825"/>
            <ac:spMk id="3" creationId="{8C7FF5E4-9FE7-5561-6B1D-E53B37094712}"/>
          </ac:spMkLst>
        </pc:spChg>
        <pc:spChg chg="mod">
          <ac:chgData name="Leticia Bustamante" userId="b5c5e36a-8ca2-47c4-8e6b-1879fb53a34e" providerId="ADAL" clId="{C081857A-040C-4785-A53B-816AB8861BBE}" dt="2024-01-29T23:27:52.082" v="776" actId="20577"/>
          <ac:spMkLst>
            <pc:docMk/>
            <pc:sldMk cId="2706537048" sldId="2147378825"/>
            <ac:spMk id="4" creationId="{2E5B53D2-FC48-B086-3DF4-C088E76BA4ED}"/>
          </ac:spMkLst>
        </pc:spChg>
        <pc:graphicFrameChg chg="mod modGraphic">
          <ac:chgData name="Leticia Bustamante" userId="b5c5e36a-8ca2-47c4-8e6b-1879fb53a34e" providerId="ADAL" clId="{C081857A-040C-4785-A53B-816AB8861BBE}" dt="2024-01-30T00:21:59.243" v="1329" actId="20577"/>
          <ac:graphicFrameMkLst>
            <pc:docMk/>
            <pc:sldMk cId="2706537048" sldId="2147378825"/>
            <ac:graphicFrameMk id="2" creationId="{56F2B471-5565-24D3-230D-F58B34DB889F}"/>
          </ac:graphicFrameMkLst>
        </pc:graphicFrameChg>
      </pc:sldChg>
      <pc:sldChg chg="modSp mod">
        <pc:chgData name="Leticia Bustamante" userId="b5c5e36a-8ca2-47c4-8e6b-1879fb53a34e" providerId="ADAL" clId="{C081857A-040C-4785-A53B-816AB8861BBE}" dt="2024-01-29T23:28:33.402" v="796" actId="33524"/>
        <pc:sldMkLst>
          <pc:docMk/>
          <pc:sldMk cId="2912886698" sldId="2147378828"/>
        </pc:sldMkLst>
        <pc:spChg chg="mod">
          <ac:chgData name="Leticia Bustamante" userId="b5c5e36a-8ca2-47c4-8e6b-1879fb53a34e" providerId="ADAL" clId="{C081857A-040C-4785-A53B-816AB8861BBE}" dt="2024-01-29T23:20:53.317" v="690"/>
          <ac:spMkLst>
            <pc:docMk/>
            <pc:sldMk cId="2912886698" sldId="2147378828"/>
            <ac:spMk id="2" creationId="{3024E91E-DAF0-3370-3545-19D16EB4390E}"/>
          </ac:spMkLst>
        </pc:spChg>
        <pc:spChg chg="mod">
          <ac:chgData name="Leticia Bustamante" userId="b5c5e36a-8ca2-47c4-8e6b-1879fb53a34e" providerId="ADAL" clId="{C081857A-040C-4785-A53B-816AB8861BBE}" dt="2024-01-29T23:28:33.402" v="796" actId="33524"/>
          <ac:spMkLst>
            <pc:docMk/>
            <pc:sldMk cId="2912886698" sldId="2147378828"/>
            <ac:spMk id="5" creationId="{4B2F0FAA-A42A-9F45-DDCE-E5201A418AB6}"/>
          </ac:spMkLst>
        </pc:spChg>
        <pc:spChg chg="mod">
          <ac:chgData name="Leticia Bustamante" userId="b5c5e36a-8ca2-47c4-8e6b-1879fb53a34e" providerId="ADAL" clId="{C081857A-040C-4785-A53B-816AB8861BBE}" dt="2024-01-29T23:24:16.933" v="722"/>
          <ac:spMkLst>
            <pc:docMk/>
            <pc:sldMk cId="2912886698" sldId="2147378828"/>
            <ac:spMk id="7" creationId="{FCFF5CDB-39C8-103E-7425-A37B4F01F88B}"/>
          </ac:spMkLst>
        </pc:spChg>
        <pc:spChg chg="mod">
          <ac:chgData name="Leticia Bustamante" userId="b5c5e36a-8ca2-47c4-8e6b-1879fb53a34e" providerId="ADAL" clId="{C081857A-040C-4785-A53B-816AB8861BBE}" dt="2024-01-29T23:07:38.432" v="194"/>
          <ac:spMkLst>
            <pc:docMk/>
            <pc:sldMk cId="2912886698" sldId="2147378828"/>
            <ac:spMk id="10" creationId="{9D600CD9-A955-1E9D-097B-C0FA308860B0}"/>
          </ac:spMkLst>
        </pc:spChg>
      </pc:sldChg>
      <pc:sldChg chg="modSp mod">
        <pc:chgData name="Leticia Bustamante" userId="b5c5e36a-8ca2-47c4-8e6b-1879fb53a34e" providerId="ADAL" clId="{C081857A-040C-4785-A53B-816AB8861BBE}" dt="2024-01-29T23:32:03.002" v="885" actId="14734"/>
        <pc:sldMkLst>
          <pc:docMk/>
          <pc:sldMk cId="2386358936" sldId="2147378835"/>
        </pc:sldMkLst>
        <pc:spChg chg="mod">
          <ac:chgData name="Leticia Bustamante" userId="b5c5e36a-8ca2-47c4-8e6b-1879fb53a34e" providerId="ADAL" clId="{C081857A-040C-4785-A53B-816AB8861BBE}" dt="2024-01-29T23:20:53.317" v="690"/>
          <ac:spMkLst>
            <pc:docMk/>
            <pc:sldMk cId="2386358936" sldId="2147378835"/>
            <ac:spMk id="6" creationId="{1F6CA57A-2B51-C1E3-DB14-B3D16261CD4B}"/>
          </ac:spMkLst>
        </pc:spChg>
        <pc:graphicFrameChg chg="mod modGraphic">
          <ac:chgData name="Leticia Bustamante" userId="b5c5e36a-8ca2-47c4-8e6b-1879fb53a34e" providerId="ADAL" clId="{C081857A-040C-4785-A53B-816AB8861BBE}" dt="2024-01-29T23:32:03.002" v="885" actId="14734"/>
          <ac:graphicFrameMkLst>
            <pc:docMk/>
            <pc:sldMk cId="2386358936" sldId="2147378835"/>
            <ac:graphicFrameMk id="7" creationId="{A8312B24-2448-CC2E-1C93-CD5D4425126C}"/>
          </ac:graphicFrameMkLst>
        </pc:graphicFrameChg>
      </pc:sldChg>
      <pc:sldChg chg="modSp mod">
        <pc:chgData name="Leticia Bustamante" userId="b5c5e36a-8ca2-47c4-8e6b-1879fb53a34e" providerId="ADAL" clId="{C081857A-040C-4785-A53B-816AB8861BBE}" dt="2024-01-29T23:27:45.613" v="775" actId="1076"/>
        <pc:sldMkLst>
          <pc:docMk/>
          <pc:sldMk cId="4138496335" sldId="2147378865"/>
        </pc:sldMkLst>
        <pc:spChg chg="mod">
          <ac:chgData name="Leticia Bustamante" userId="b5c5e36a-8ca2-47c4-8e6b-1879fb53a34e" providerId="ADAL" clId="{C081857A-040C-4785-A53B-816AB8861BBE}" dt="2024-01-29T23:27:45.613" v="775" actId="1076"/>
          <ac:spMkLst>
            <pc:docMk/>
            <pc:sldMk cId="4138496335" sldId="2147378865"/>
            <ac:spMk id="2" creationId="{42A74726-9680-9D33-6392-9D3F4009CB5A}"/>
          </ac:spMkLst>
        </pc:spChg>
        <pc:spChg chg="mod">
          <ac:chgData name="Leticia Bustamante" userId="b5c5e36a-8ca2-47c4-8e6b-1879fb53a34e" providerId="ADAL" clId="{C081857A-040C-4785-A53B-816AB8861BBE}" dt="2024-01-29T23:26:59.492" v="770"/>
          <ac:spMkLst>
            <pc:docMk/>
            <pc:sldMk cId="4138496335" sldId="2147378865"/>
            <ac:spMk id="7" creationId="{11C3BA24-305B-697E-38F5-108F950BB537}"/>
          </ac:spMkLst>
        </pc:spChg>
      </pc:sldChg>
      <pc:sldChg chg="addSp delSp modSp mod modCm">
        <pc:chgData name="Leticia Bustamante" userId="b5c5e36a-8ca2-47c4-8e6b-1879fb53a34e" providerId="ADAL" clId="{C081857A-040C-4785-A53B-816AB8861BBE}" dt="2024-02-01T00:46:19.057" v="1410" actId="20577"/>
        <pc:sldMkLst>
          <pc:docMk/>
          <pc:sldMk cId="1024154068" sldId="2147378867"/>
        </pc:sldMkLst>
        <pc:spChg chg="mod">
          <ac:chgData name="Leticia Bustamante" userId="b5c5e36a-8ca2-47c4-8e6b-1879fb53a34e" providerId="ADAL" clId="{C081857A-040C-4785-A53B-816AB8861BBE}" dt="2024-01-29T23:14:09.292" v="494" actId="5793"/>
          <ac:spMkLst>
            <pc:docMk/>
            <pc:sldMk cId="1024154068" sldId="2147378867"/>
            <ac:spMk id="2" creationId="{42A74726-9680-9D33-6392-9D3F4009CB5A}"/>
          </ac:spMkLst>
        </pc:spChg>
        <pc:spChg chg="mod ord">
          <ac:chgData name="Leticia Bustamante" userId="b5c5e36a-8ca2-47c4-8e6b-1879fb53a34e" providerId="ADAL" clId="{C081857A-040C-4785-A53B-816AB8861BBE}" dt="2024-01-29T23:11:22.343" v="465" actId="1076"/>
          <ac:spMkLst>
            <pc:docMk/>
            <pc:sldMk cId="1024154068" sldId="2147378867"/>
            <ac:spMk id="10" creationId="{F3F96BC4-B1C3-2208-6C44-96F9664BB840}"/>
          </ac:spMkLst>
        </pc:spChg>
        <pc:graphicFrameChg chg="del">
          <ac:chgData name="Leticia Bustamante" userId="b5c5e36a-8ca2-47c4-8e6b-1879fb53a34e" providerId="ADAL" clId="{C081857A-040C-4785-A53B-816AB8861BBE}" dt="2024-01-29T23:11:01.292" v="457" actId="478"/>
          <ac:graphicFrameMkLst>
            <pc:docMk/>
            <pc:sldMk cId="1024154068" sldId="2147378867"/>
            <ac:graphicFrameMk id="3" creationId="{6ED5E7EE-AE5C-9AF7-53B6-EEFC3001B7EF}"/>
          </ac:graphicFrameMkLst>
        </pc:graphicFrameChg>
        <pc:graphicFrameChg chg="add mod">
          <ac:chgData name="Leticia Bustamante" userId="b5c5e36a-8ca2-47c4-8e6b-1879fb53a34e" providerId="ADAL" clId="{C081857A-040C-4785-A53B-816AB8861BBE}" dt="2024-02-01T00:46:10.886" v="1408" actId="20577"/>
          <ac:graphicFrameMkLst>
            <pc:docMk/>
            <pc:sldMk cId="1024154068" sldId="2147378867"/>
            <ac:graphicFrameMk id="4" creationId="{6C7CB7AA-F502-679E-6195-C27F3615879C}"/>
          </ac:graphicFrameMkLst>
        </pc:graphicFrameChg>
        <pc:graphicFrameChg chg="mod">
          <ac:chgData name="Leticia Bustamante" userId="b5c5e36a-8ca2-47c4-8e6b-1879fb53a34e" providerId="ADAL" clId="{C081857A-040C-4785-A53B-816AB8861BBE}" dt="2024-02-01T00:46:19.057" v="1410" actId="20577"/>
          <ac:graphicFrameMkLst>
            <pc:docMk/>
            <pc:sldMk cId="1024154068" sldId="2147378867"/>
            <ac:graphicFrameMk id="5" creationId="{059D572E-D7E5-A89C-43E7-6175307CDBDB}"/>
          </ac:graphicFrameMkLst>
        </pc:graphicFrameChg>
        <pc:cxnChg chg="del">
          <ac:chgData name="Leticia Bustamante" userId="b5c5e36a-8ca2-47c4-8e6b-1879fb53a34e" providerId="ADAL" clId="{C081857A-040C-4785-A53B-816AB8861BBE}" dt="2024-01-29T23:11:10.452" v="461" actId="478"/>
          <ac:cxnSpMkLst>
            <pc:docMk/>
            <pc:sldMk cId="1024154068" sldId="2147378867"/>
            <ac:cxnSpMk id="9" creationId="{5140906C-0BF2-4D78-A89C-C7F76C64149B}"/>
          </ac:cxnSpMkLst>
        </pc:cxnChg>
        <pc:extLst>
          <p:ext xmlns:p="http://schemas.openxmlformats.org/presentationml/2006/main" uri="{D6D511B9-2390-475A-947B-AFAB55BFBCF1}">
            <pc226:cmChg xmlns:pc226="http://schemas.microsoft.com/office/powerpoint/2022/06/main/command" chg="mod">
              <pc226:chgData name="Leticia Bustamante" userId="b5c5e36a-8ca2-47c4-8e6b-1879fb53a34e" providerId="ADAL" clId="{C081857A-040C-4785-A53B-816AB8861BBE}" dt="2024-01-29T23:14:09.292" v="494" actId="5793"/>
              <pc2:cmMkLst xmlns:pc2="http://schemas.microsoft.com/office/powerpoint/2019/9/main/command">
                <pc:docMk/>
                <pc:sldMk cId="1024154068" sldId="2147378867"/>
                <pc2:cmMk id="{3C907288-0F6E-4C02-96DE-309FC0CE5CB6}"/>
              </pc2:cmMkLst>
            </pc226:cmChg>
          </p:ext>
        </pc:extLst>
      </pc:sldChg>
      <pc:sldChg chg="modSp mod">
        <pc:chgData name="Leticia Bustamante" userId="b5c5e36a-8ca2-47c4-8e6b-1879fb53a34e" providerId="ADAL" clId="{C081857A-040C-4785-A53B-816AB8861BBE}" dt="2024-01-29T23:26:59.492" v="770"/>
        <pc:sldMkLst>
          <pc:docMk/>
          <pc:sldMk cId="3090635831" sldId="2147378868"/>
        </pc:sldMkLst>
        <pc:spChg chg="mod">
          <ac:chgData name="Leticia Bustamante" userId="b5c5e36a-8ca2-47c4-8e6b-1879fb53a34e" providerId="ADAL" clId="{C081857A-040C-4785-A53B-816AB8861BBE}" dt="2024-01-29T23:25:04.116" v="766"/>
          <ac:spMkLst>
            <pc:docMk/>
            <pc:sldMk cId="3090635831" sldId="2147378868"/>
            <ac:spMk id="2" creationId="{42A74726-9680-9D33-6392-9D3F4009CB5A}"/>
          </ac:spMkLst>
        </pc:spChg>
        <pc:spChg chg="mod">
          <ac:chgData name="Leticia Bustamante" userId="b5c5e36a-8ca2-47c4-8e6b-1879fb53a34e" providerId="ADAL" clId="{C081857A-040C-4785-A53B-816AB8861BBE}" dt="2024-01-29T23:26:59.492" v="770"/>
          <ac:spMkLst>
            <pc:docMk/>
            <pc:sldMk cId="3090635831" sldId="2147378868"/>
            <ac:spMk id="7" creationId="{11C3BA24-305B-697E-38F5-108F950BB537}"/>
          </ac:spMkLst>
        </pc:spChg>
      </pc:sldChg>
      <pc:sldChg chg="modSp mod">
        <pc:chgData name="Leticia Bustamante" userId="b5c5e36a-8ca2-47c4-8e6b-1879fb53a34e" providerId="ADAL" clId="{C081857A-040C-4785-A53B-816AB8861BBE}" dt="2024-02-01T22:17:31.402" v="1525" actId="108"/>
        <pc:sldMkLst>
          <pc:docMk/>
          <pc:sldMk cId="1172896337" sldId="2147378869"/>
        </pc:sldMkLst>
        <pc:spChg chg="mod">
          <ac:chgData name="Leticia Bustamante" userId="b5c5e36a-8ca2-47c4-8e6b-1879fb53a34e" providerId="ADAL" clId="{C081857A-040C-4785-A53B-816AB8861BBE}" dt="2024-01-29T23:20:53.317" v="690"/>
          <ac:spMkLst>
            <pc:docMk/>
            <pc:sldMk cId="1172896337" sldId="2147378869"/>
            <ac:spMk id="2" creationId="{42A74726-9680-9D33-6392-9D3F4009CB5A}"/>
          </ac:spMkLst>
        </pc:spChg>
        <pc:spChg chg="mod">
          <ac:chgData name="Leticia Bustamante" userId="b5c5e36a-8ca2-47c4-8e6b-1879fb53a34e" providerId="ADAL" clId="{C081857A-040C-4785-A53B-816AB8861BBE}" dt="2024-02-01T22:17:31.402" v="1525" actId="108"/>
          <ac:spMkLst>
            <pc:docMk/>
            <pc:sldMk cId="1172896337" sldId="2147378869"/>
            <ac:spMk id="7" creationId="{11C3BA24-305B-697E-38F5-108F950BB537}"/>
          </ac:spMkLst>
        </pc:spChg>
      </pc:sldChg>
      <pc:sldChg chg="addSp delSp modSp mod">
        <pc:chgData name="Leticia Bustamante" userId="b5c5e36a-8ca2-47c4-8e6b-1879fb53a34e" providerId="ADAL" clId="{C081857A-040C-4785-A53B-816AB8861BBE}" dt="2024-01-29T23:22:18.865" v="714" actId="14100"/>
        <pc:sldMkLst>
          <pc:docMk/>
          <pc:sldMk cId="878764254" sldId="2147378870"/>
        </pc:sldMkLst>
        <pc:spChg chg="add del mod">
          <ac:chgData name="Leticia Bustamante" userId="b5c5e36a-8ca2-47c4-8e6b-1879fb53a34e" providerId="ADAL" clId="{C081857A-040C-4785-A53B-816AB8861BBE}" dt="2024-01-29T23:18:49.106" v="645" actId="478"/>
          <ac:spMkLst>
            <pc:docMk/>
            <pc:sldMk cId="878764254" sldId="2147378870"/>
            <ac:spMk id="2" creationId="{BBC9C01B-C436-FC9F-8F85-F75F02B56DFE}"/>
          </ac:spMkLst>
        </pc:spChg>
        <pc:spChg chg="mod">
          <ac:chgData name="Leticia Bustamante" userId="b5c5e36a-8ca2-47c4-8e6b-1879fb53a34e" providerId="ADAL" clId="{C081857A-040C-4785-A53B-816AB8861BBE}" dt="2024-01-29T23:22:18.865" v="714" actId="14100"/>
          <ac:spMkLst>
            <pc:docMk/>
            <pc:sldMk cId="878764254" sldId="2147378870"/>
            <ac:spMk id="6" creationId="{2B6D01C6-AC9D-46BB-8183-5AF41048FAAF}"/>
          </ac:spMkLst>
        </pc:spChg>
        <pc:spChg chg="mod">
          <ac:chgData name="Leticia Bustamante" userId="b5c5e36a-8ca2-47c4-8e6b-1879fb53a34e" providerId="ADAL" clId="{C081857A-040C-4785-A53B-816AB8861BBE}" dt="2024-01-29T23:18:45.703" v="644"/>
          <ac:spMkLst>
            <pc:docMk/>
            <pc:sldMk cId="878764254" sldId="2147378870"/>
            <ac:spMk id="7" creationId="{11C3BA24-305B-697E-38F5-108F950BB537}"/>
          </ac:spMkLst>
        </pc:spChg>
      </pc:sldChg>
      <pc:sldChg chg="modSp">
        <pc:chgData name="Leticia Bustamante" userId="b5c5e36a-8ca2-47c4-8e6b-1879fb53a34e" providerId="ADAL" clId="{C081857A-040C-4785-A53B-816AB8861BBE}" dt="2024-01-29T23:26:59.492" v="770"/>
        <pc:sldMkLst>
          <pc:docMk/>
          <pc:sldMk cId="2800176794" sldId="2147378871"/>
        </pc:sldMkLst>
        <pc:spChg chg="mod">
          <ac:chgData name="Leticia Bustamante" userId="b5c5e36a-8ca2-47c4-8e6b-1879fb53a34e" providerId="ADAL" clId="{C081857A-040C-4785-A53B-816AB8861BBE}" dt="2024-01-29T23:25:26.282" v="767"/>
          <ac:spMkLst>
            <pc:docMk/>
            <pc:sldMk cId="2800176794" sldId="2147378871"/>
            <ac:spMk id="2" creationId="{42A74726-9680-9D33-6392-9D3F4009CB5A}"/>
          </ac:spMkLst>
        </pc:spChg>
        <pc:spChg chg="mod">
          <ac:chgData name="Leticia Bustamante" userId="b5c5e36a-8ca2-47c4-8e6b-1879fb53a34e" providerId="ADAL" clId="{C081857A-040C-4785-A53B-816AB8861BBE}" dt="2024-01-29T23:26:59.492" v="770"/>
          <ac:spMkLst>
            <pc:docMk/>
            <pc:sldMk cId="2800176794" sldId="2147378871"/>
            <ac:spMk id="7" creationId="{11C3BA24-305B-697E-38F5-108F950BB537}"/>
          </ac:spMkLst>
        </pc:spChg>
      </pc:sldChg>
      <pc:sldChg chg="modSp">
        <pc:chgData name="Leticia Bustamante" userId="b5c5e36a-8ca2-47c4-8e6b-1879fb53a34e" providerId="ADAL" clId="{C081857A-040C-4785-A53B-816AB8861BBE}" dt="2024-01-29T23:25:04.116" v="766"/>
        <pc:sldMkLst>
          <pc:docMk/>
          <pc:sldMk cId="2383421477" sldId="2147378881"/>
        </pc:sldMkLst>
        <pc:spChg chg="mod">
          <ac:chgData name="Leticia Bustamante" userId="b5c5e36a-8ca2-47c4-8e6b-1879fb53a34e" providerId="ADAL" clId="{C081857A-040C-4785-A53B-816AB8861BBE}" dt="2024-01-29T23:25:04.116" v="766"/>
          <ac:spMkLst>
            <pc:docMk/>
            <pc:sldMk cId="2383421477" sldId="2147378881"/>
            <ac:spMk id="77" creationId="{47352F78-F55D-D83E-57C5-2CDDBC9438D7}"/>
          </ac:spMkLst>
        </pc:spChg>
      </pc:sldChg>
      <pc:sldChg chg="del">
        <pc:chgData name="Leticia Bustamante" userId="b5c5e36a-8ca2-47c4-8e6b-1879fb53a34e" providerId="ADAL" clId="{C081857A-040C-4785-A53B-816AB8861BBE}" dt="2024-01-29T22:54:56.182" v="21" actId="47"/>
        <pc:sldMkLst>
          <pc:docMk/>
          <pc:sldMk cId="3657720895" sldId="2147378882"/>
        </pc:sldMkLst>
      </pc:sldChg>
      <pc:sldChg chg="modSp del">
        <pc:chgData name="Leticia Bustamante" userId="b5c5e36a-8ca2-47c4-8e6b-1879fb53a34e" providerId="ADAL" clId="{C081857A-040C-4785-A53B-816AB8861BBE}" dt="2024-01-29T23:27:21.753" v="772" actId="47"/>
        <pc:sldMkLst>
          <pc:docMk/>
          <pc:sldMk cId="3693503297" sldId="2147378902"/>
        </pc:sldMkLst>
        <pc:spChg chg="mod">
          <ac:chgData name="Leticia Bustamante" userId="b5c5e36a-8ca2-47c4-8e6b-1879fb53a34e" providerId="ADAL" clId="{C081857A-040C-4785-A53B-816AB8861BBE}" dt="2024-01-29T23:20:53.317" v="690"/>
          <ac:spMkLst>
            <pc:docMk/>
            <pc:sldMk cId="3693503297" sldId="2147378902"/>
            <ac:spMk id="20" creationId="{8088739E-F48C-C6A8-2D12-485283BE3C31}"/>
          </ac:spMkLst>
        </pc:spChg>
      </pc:sldChg>
      <pc:sldChg chg="modSp add del mod">
        <pc:chgData name="Leticia Bustamante" userId="b5c5e36a-8ca2-47c4-8e6b-1879fb53a34e" providerId="ADAL" clId="{C081857A-040C-4785-A53B-816AB8861BBE}" dt="2024-01-29T22:55:59.427" v="24" actId="20577"/>
        <pc:sldMkLst>
          <pc:docMk/>
          <pc:sldMk cId="1829979733" sldId="2147378904"/>
        </pc:sldMkLst>
        <pc:spChg chg="mod">
          <ac:chgData name="Leticia Bustamante" userId="b5c5e36a-8ca2-47c4-8e6b-1879fb53a34e" providerId="ADAL" clId="{C081857A-040C-4785-A53B-816AB8861BBE}" dt="2024-01-29T22:55:59.427" v="24" actId="20577"/>
          <ac:spMkLst>
            <pc:docMk/>
            <pc:sldMk cId="1829979733" sldId="2147378904"/>
            <ac:spMk id="3" creationId="{D8BE1AE0-3903-7BD7-6AE5-970A812CC100}"/>
          </ac:spMkLst>
        </pc:spChg>
      </pc:sldChg>
      <pc:sldChg chg="modSp">
        <pc:chgData name="Leticia Bustamante" userId="b5c5e36a-8ca2-47c4-8e6b-1879fb53a34e" providerId="ADAL" clId="{C081857A-040C-4785-A53B-816AB8861BBE}" dt="2024-01-29T23:26:59.492" v="770"/>
        <pc:sldMkLst>
          <pc:docMk/>
          <pc:sldMk cId="4256944472" sldId="2147378910"/>
        </pc:sldMkLst>
        <pc:spChg chg="mod">
          <ac:chgData name="Leticia Bustamante" userId="b5c5e36a-8ca2-47c4-8e6b-1879fb53a34e" providerId="ADAL" clId="{C081857A-040C-4785-A53B-816AB8861BBE}" dt="2024-01-29T23:22:43.765" v="717"/>
          <ac:spMkLst>
            <pc:docMk/>
            <pc:sldMk cId="4256944472" sldId="2147378910"/>
            <ac:spMk id="5" creationId="{81204F25-5681-831E-82DD-9476E806BA3F}"/>
          </ac:spMkLst>
        </pc:spChg>
        <pc:spChg chg="mod">
          <ac:chgData name="Leticia Bustamante" userId="b5c5e36a-8ca2-47c4-8e6b-1879fb53a34e" providerId="ADAL" clId="{C081857A-040C-4785-A53B-816AB8861BBE}" dt="2024-01-29T23:26:59.492" v="770"/>
          <ac:spMkLst>
            <pc:docMk/>
            <pc:sldMk cId="4256944472" sldId="2147378910"/>
            <ac:spMk id="7" creationId="{11C3BA24-305B-697E-38F5-108F950BB537}"/>
          </ac:spMkLst>
        </pc:spChg>
      </pc:sldChg>
      <pc:sldChg chg="addSp delSp modSp mod">
        <pc:chgData name="Leticia Bustamante" userId="b5c5e36a-8ca2-47c4-8e6b-1879fb53a34e" providerId="ADAL" clId="{C081857A-040C-4785-A53B-816AB8861BBE}" dt="2024-02-01T00:45:59.592" v="1407" actId="20577"/>
        <pc:sldMkLst>
          <pc:docMk/>
          <pc:sldMk cId="4084870255" sldId="2147378928"/>
        </pc:sldMkLst>
        <pc:spChg chg="mod">
          <ac:chgData name="Leticia Bustamante" userId="b5c5e36a-8ca2-47c4-8e6b-1879fb53a34e" providerId="ADAL" clId="{C081857A-040C-4785-A53B-816AB8861BBE}" dt="2024-01-29T23:05:05.490" v="150" actId="20577"/>
          <ac:spMkLst>
            <pc:docMk/>
            <pc:sldMk cId="4084870255" sldId="2147378928"/>
            <ac:spMk id="2" creationId="{42A74726-9680-9D33-6392-9D3F4009CB5A}"/>
          </ac:spMkLst>
        </pc:spChg>
        <pc:spChg chg="add del mod">
          <ac:chgData name="Leticia Bustamante" userId="b5c5e36a-8ca2-47c4-8e6b-1879fb53a34e" providerId="ADAL" clId="{C081857A-040C-4785-A53B-816AB8861BBE}" dt="2024-01-29T23:01:42.628" v="75" actId="478"/>
          <ac:spMkLst>
            <pc:docMk/>
            <pc:sldMk cId="4084870255" sldId="2147378928"/>
            <ac:spMk id="3" creationId="{11C3BA24-305B-697E-38F5-108F950BB537}"/>
          </ac:spMkLst>
        </pc:spChg>
        <pc:spChg chg="mod">
          <ac:chgData name="Leticia Bustamante" userId="b5c5e36a-8ca2-47c4-8e6b-1879fb53a34e" providerId="ADAL" clId="{C081857A-040C-4785-A53B-816AB8861BBE}" dt="2024-01-29T23:05:46.372" v="159" actId="20577"/>
          <ac:spMkLst>
            <pc:docMk/>
            <pc:sldMk cId="4084870255" sldId="2147378928"/>
            <ac:spMk id="5" creationId="{77C59041-3069-6F9A-B20E-F1346D64F613}"/>
          </ac:spMkLst>
        </pc:spChg>
        <pc:spChg chg="add mod">
          <ac:chgData name="Leticia Bustamante" userId="b5c5e36a-8ca2-47c4-8e6b-1879fb53a34e" providerId="ADAL" clId="{C081857A-040C-4785-A53B-816AB8861BBE}" dt="2024-01-29T23:04:20.745" v="116" actId="20577"/>
          <ac:spMkLst>
            <pc:docMk/>
            <pc:sldMk cId="4084870255" sldId="2147378928"/>
            <ac:spMk id="6" creationId="{11C3BA24-305B-697E-38F5-108F950BB537}"/>
          </ac:spMkLst>
        </pc:spChg>
        <pc:spChg chg="del">
          <ac:chgData name="Leticia Bustamante" userId="b5c5e36a-8ca2-47c4-8e6b-1879fb53a34e" providerId="ADAL" clId="{C081857A-040C-4785-A53B-816AB8861BBE}" dt="2024-01-29T23:03:35.242" v="78" actId="478"/>
          <ac:spMkLst>
            <pc:docMk/>
            <pc:sldMk cId="4084870255" sldId="2147378928"/>
            <ac:spMk id="7" creationId="{11C3BA24-305B-697E-38F5-108F950BB537}"/>
          </ac:spMkLst>
        </pc:spChg>
        <pc:spChg chg="mod">
          <ac:chgData name="Leticia Bustamante" userId="b5c5e36a-8ca2-47c4-8e6b-1879fb53a34e" providerId="ADAL" clId="{C081857A-040C-4785-A53B-816AB8861BBE}" dt="2024-01-29T23:06:04.126" v="162" actId="14100"/>
          <ac:spMkLst>
            <pc:docMk/>
            <pc:sldMk cId="4084870255" sldId="2147378928"/>
            <ac:spMk id="14" creationId="{D3D43C60-9CEB-5825-706E-A54A92A34619}"/>
          </ac:spMkLst>
        </pc:spChg>
        <pc:graphicFrameChg chg="mod">
          <ac:chgData name="Leticia Bustamante" userId="b5c5e36a-8ca2-47c4-8e6b-1879fb53a34e" providerId="ADAL" clId="{C081857A-040C-4785-A53B-816AB8861BBE}" dt="2024-02-01T00:45:50.790" v="1406" actId="6549"/>
          <ac:graphicFrameMkLst>
            <pc:docMk/>
            <pc:sldMk cId="4084870255" sldId="2147378928"/>
            <ac:graphicFrameMk id="19" creationId="{E9B665B7-68C3-A6A3-A9B6-EA9701E1DC18}"/>
          </ac:graphicFrameMkLst>
        </pc:graphicFrameChg>
        <pc:graphicFrameChg chg="mod">
          <ac:chgData name="Leticia Bustamante" userId="b5c5e36a-8ca2-47c4-8e6b-1879fb53a34e" providerId="ADAL" clId="{C081857A-040C-4785-A53B-816AB8861BBE}" dt="2024-02-01T00:45:42.800" v="1405" actId="20577"/>
          <ac:graphicFrameMkLst>
            <pc:docMk/>
            <pc:sldMk cId="4084870255" sldId="2147378928"/>
            <ac:graphicFrameMk id="22" creationId="{C61F0B41-9D93-AC8E-A0BA-5DCC201AAB47}"/>
          </ac:graphicFrameMkLst>
        </pc:graphicFrameChg>
        <pc:graphicFrameChg chg="mod">
          <ac:chgData name="Leticia Bustamante" userId="b5c5e36a-8ca2-47c4-8e6b-1879fb53a34e" providerId="ADAL" clId="{C081857A-040C-4785-A53B-816AB8861BBE}" dt="2024-02-01T00:45:59.592" v="1407" actId="20577"/>
          <ac:graphicFrameMkLst>
            <pc:docMk/>
            <pc:sldMk cId="4084870255" sldId="2147378928"/>
            <ac:graphicFrameMk id="25" creationId="{E5870D83-1F69-A524-8602-851EC7434F40}"/>
          </ac:graphicFrameMkLst>
        </pc:graphicFrameChg>
      </pc:sldChg>
      <pc:sldChg chg="modSp del mod">
        <pc:chgData name="Leticia Bustamante" userId="b5c5e36a-8ca2-47c4-8e6b-1879fb53a34e" providerId="ADAL" clId="{C081857A-040C-4785-A53B-816AB8861BBE}" dt="2024-01-29T23:00:23.492" v="68" actId="47"/>
        <pc:sldMkLst>
          <pc:docMk/>
          <pc:sldMk cId="794343312" sldId="2147378929"/>
        </pc:sldMkLst>
        <pc:spChg chg="mod">
          <ac:chgData name="Leticia Bustamante" userId="b5c5e36a-8ca2-47c4-8e6b-1879fb53a34e" providerId="ADAL" clId="{C081857A-040C-4785-A53B-816AB8861BBE}" dt="2024-01-29T22:57:59.027" v="27"/>
          <ac:spMkLst>
            <pc:docMk/>
            <pc:sldMk cId="794343312" sldId="2147378929"/>
            <ac:spMk id="5" creationId="{5E74B643-57B8-4965-DCA9-E69A3ADB1400}"/>
          </ac:spMkLst>
        </pc:spChg>
      </pc:sldChg>
      <pc:sldChg chg="addSp delSp modSp mod">
        <pc:chgData name="Leticia Bustamante" userId="b5c5e36a-8ca2-47c4-8e6b-1879fb53a34e" providerId="ADAL" clId="{C081857A-040C-4785-A53B-816AB8861BBE}" dt="2024-02-01T22:15:29.472" v="1473"/>
        <pc:sldMkLst>
          <pc:docMk/>
          <pc:sldMk cId="1793169862" sldId="2147378930"/>
        </pc:sldMkLst>
        <pc:spChg chg="add del mod">
          <ac:chgData name="Leticia Bustamante" userId="b5c5e36a-8ca2-47c4-8e6b-1879fb53a34e" providerId="ADAL" clId="{C081857A-040C-4785-A53B-816AB8861BBE}" dt="2024-02-01T22:15:08.112" v="1451" actId="20577"/>
          <ac:spMkLst>
            <pc:docMk/>
            <pc:sldMk cId="1793169862" sldId="2147378930"/>
            <ac:spMk id="3" creationId="{9C2DF800-6485-A612-E1A8-2368B8DF12A8}"/>
          </ac:spMkLst>
        </pc:spChg>
        <pc:spChg chg="add del">
          <ac:chgData name="Leticia Bustamante" userId="b5c5e36a-8ca2-47c4-8e6b-1879fb53a34e" providerId="ADAL" clId="{C081857A-040C-4785-A53B-816AB8861BBE}" dt="2024-01-29T23:17:01.972" v="622" actId="22"/>
          <ac:spMkLst>
            <pc:docMk/>
            <pc:sldMk cId="1793169862" sldId="2147378930"/>
            <ac:spMk id="4" creationId="{7F0BD659-ED0E-603E-9512-896CB7C486B9}"/>
          </ac:spMkLst>
        </pc:spChg>
        <pc:spChg chg="add mod">
          <ac:chgData name="Leticia Bustamante" userId="b5c5e36a-8ca2-47c4-8e6b-1879fb53a34e" providerId="ADAL" clId="{C081857A-040C-4785-A53B-816AB8861BBE}" dt="2024-01-29T23:17:03.764" v="625" actId="571"/>
          <ac:spMkLst>
            <pc:docMk/>
            <pc:sldMk cId="1793169862" sldId="2147378930"/>
            <ac:spMk id="5" creationId="{4502BE0E-A7BF-A717-9FE2-320891C391AB}"/>
          </ac:spMkLst>
        </pc:spChg>
        <pc:graphicFrameChg chg="mod modGraphic">
          <ac:chgData name="Leticia Bustamante" userId="b5c5e36a-8ca2-47c4-8e6b-1879fb53a34e" providerId="ADAL" clId="{C081857A-040C-4785-A53B-816AB8861BBE}" dt="2024-02-01T22:15:29.472" v="1473"/>
          <ac:graphicFrameMkLst>
            <pc:docMk/>
            <pc:sldMk cId="1793169862" sldId="2147378930"/>
            <ac:graphicFrameMk id="30" creationId="{6CF7A452-8C32-4248-FCF9-455993DD7BFB}"/>
          </ac:graphicFrameMkLst>
        </pc:graphicFrameChg>
        <pc:graphicFrameChg chg="mod modGraphic">
          <ac:chgData name="Leticia Bustamante" userId="b5c5e36a-8ca2-47c4-8e6b-1879fb53a34e" providerId="ADAL" clId="{C081857A-040C-4785-A53B-816AB8861BBE}" dt="2024-01-29T23:16:40.047" v="597" actId="14734"/>
          <ac:graphicFrameMkLst>
            <pc:docMk/>
            <pc:sldMk cId="1793169862" sldId="2147378930"/>
            <ac:graphicFrameMk id="32" creationId="{0259256C-ECEE-50CC-22C4-734EE49CF346}"/>
          </ac:graphicFrameMkLst>
        </pc:graphicFrameChg>
      </pc:sldChg>
      <pc:sldChg chg="del">
        <pc:chgData name="Leticia Bustamante" userId="b5c5e36a-8ca2-47c4-8e6b-1879fb53a34e" providerId="ADAL" clId="{C081857A-040C-4785-A53B-816AB8861BBE}" dt="2024-01-29T23:17:18.318" v="627" actId="2696"/>
        <pc:sldMkLst>
          <pc:docMk/>
          <pc:sldMk cId="1410410925" sldId="2147378931"/>
        </pc:sldMkLst>
      </pc:sldChg>
      <pc:sldChg chg="modSp">
        <pc:chgData name="Leticia Bustamante" userId="b5c5e36a-8ca2-47c4-8e6b-1879fb53a34e" providerId="ADAL" clId="{C081857A-040C-4785-A53B-816AB8861BBE}" dt="2024-01-29T23:07:38.432" v="194"/>
        <pc:sldMkLst>
          <pc:docMk/>
          <pc:sldMk cId="3244922588" sldId="2147378932"/>
        </pc:sldMkLst>
        <pc:spChg chg="mod">
          <ac:chgData name="Leticia Bustamante" userId="b5c5e36a-8ca2-47c4-8e6b-1879fb53a34e" providerId="ADAL" clId="{C081857A-040C-4785-A53B-816AB8861BBE}" dt="2024-01-29T23:07:38.432" v="194"/>
          <ac:spMkLst>
            <pc:docMk/>
            <pc:sldMk cId="3244922588" sldId="2147378932"/>
            <ac:spMk id="7" creationId="{2B3BC864-424D-4DD6-BA81-3AA0E08EC667}"/>
          </ac:spMkLst>
        </pc:spChg>
      </pc:sldChg>
      <pc:sldChg chg="modSp mod">
        <pc:chgData name="Leticia Bustamante" userId="b5c5e36a-8ca2-47c4-8e6b-1879fb53a34e" providerId="ADAL" clId="{C081857A-040C-4785-A53B-816AB8861BBE}" dt="2024-01-29T23:45:49.087" v="923" actId="113"/>
        <pc:sldMkLst>
          <pc:docMk/>
          <pc:sldMk cId="978042996" sldId="2147378935"/>
        </pc:sldMkLst>
        <pc:spChg chg="mod">
          <ac:chgData name="Leticia Bustamante" userId="b5c5e36a-8ca2-47c4-8e6b-1879fb53a34e" providerId="ADAL" clId="{C081857A-040C-4785-A53B-816AB8861BBE}" dt="2024-01-29T23:33:14.223" v="903"/>
          <ac:spMkLst>
            <pc:docMk/>
            <pc:sldMk cId="978042996" sldId="2147378935"/>
            <ac:spMk id="2" creationId="{C9ED9F71-6BC5-27DD-76FE-B1B4410188C5}"/>
          </ac:spMkLst>
        </pc:spChg>
        <pc:spChg chg="mod">
          <ac:chgData name="Leticia Bustamante" userId="b5c5e36a-8ca2-47c4-8e6b-1879fb53a34e" providerId="ADAL" clId="{C081857A-040C-4785-A53B-816AB8861BBE}" dt="2024-01-29T23:45:49.087" v="923" actId="113"/>
          <ac:spMkLst>
            <pc:docMk/>
            <pc:sldMk cId="978042996" sldId="2147378935"/>
            <ac:spMk id="3" creationId="{FA4A828A-3138-B6E9-B20C-EAD3C135275E}"/>
          </ac:spMkLst>
        </pc:spChg>
      </pc:sldChg>
      <pc:sldChg chg="addSp delSp modSp mod">
        <pc:chgData name="Leticia Bustamante" userId="b5c5e36a-8ca2-47c4-8e6b-1879fb53a34e" providerId="ADAL" clId="{C081857A-040C-4785-A53B-816AB8861BBE}" dt="2024-01-29T23:52:01.353" v="1032" actId="122"/>
        <pc:sldMkLst>
          <pc:docMk/>
          <pc:sldMk cId="4038842012" sldId="2147378936"/>
        </pc:sldMkLst>
        <pc:spChg chg="mod">
          <ac:chgData name="Leticia Bustamante" userId="b5c5e36a-8ca2-47c4-8e6b-1879fb53a34e" providerId="ADAL" clId="{C081857A-040C-4785-A53B-816AB8861BBE}" dt="2024-01-29T23:46:07.523" v="927" actId="1076"/>
          <ac:spMkLst>
            <pc:docMk/>
            <pc:sldMk cId="4038842012" sldId="2147378936"/>
            <ac:spMk id="2" creationId="{C9ED9F71-6BC5-27DD-76FE-B1B4410188C5}"/>
          </ac:spMkLst>
        </pc:spChg>
        <pc:spChg chg="add mod">
          <ac:chgData name="Leticia Bustamante" userId="b5c5e36a-8ca2-47c4-8e6b-1879fb53a34e" providerId="ADAL" clId="{C081857A-040C-4785-A53B-816AB8861BBE}" dt="2024-01-29T23:52:01.353" v="1032" actId="122"/>
          <ac:spMkLst>
            <pc:docMk/>
            <pc:sldMk cId="4038842012" sldId="2147378936"/>
            <ac:spMk id="3" creationId="{4ADF732D-ADA4-2E8E-1654-B7BB0A7894EE}"/>
          </ac:spMkLst>
        </pc:spChg>
        <pc:spChg chg="add mod">
          <ac:chgData name="Leticia Bustamante" userId="b5c5e36a-8ca2-47c4-8e6b-1879fb53a34e" providerId="ADAL" clId="{C081857A-040C-4785-A53B-816AB8861BBE}" dt="2024-01-29T23:51:51.403" v="1029" actId="14100"/>
          <ac:spMkLst>
            <pc:docMk/>
            <pc:sldMk cId="4038842012" sldId="2147378936"/>
            <ac:spMk id="5" creationId="{71CD5D8B-B655-6C54-9B4C-1F33013ECC51}"/>
          </ac:spMkLst>
        </pc:spChg>
        <pc:spChg chg="add mod">
          <ac:chgData name="Leticia Bustamante" userId="b5c5e36a-8ca2-47c4-8e6b-1879fb53a34e" providerId="ADAL" clId="{C081857A-040C-4785-A53B-816AB8861BBE}" dt="2024-01-29T23:51:39.943" v="1026" actId="14100"/>
          <ac:spMkLst>
            <pc:docMk/>
            <pc:sldMk cId="4038842012" sldId="2147378936"/>
            <ac:spMk id="6" creationId="{A7B5D57E-90D8-7032-DFD4-60605BCCED21}"/>
          </ac:spMkLst>
        </pc:spChg>
        <pc:spChg chg="add del">
          <ac:chgData name="Leticia Bustamante" userId="b5c5e36a-8ca2-47c4-8e6b-1879fb53a34e" providerId="ADAL" clId="{C081857A-040C-4785-A53B-816AB8861BBE}" dt="2024-01-29T23:50:26.153" v="1003" actId="22"/>
          <ac:spMkLst>
            <pc:docMk/>
            <pc:sldMk cId="4038842012" sldId="2147378936"/>
            <ac:spMk id="8" creationId="{6187F995-8FA4-67B9-A9AB-155704630950}"/>
          </ac:spMkLst>
        </pc:spChg>
        <pc:spChg chg="add mod">
          <ac:chgData name="Leticia Bustamante" userId="b5c5e36a-8ca2-47c4-8e6b-1879fb53a34e" providerId="ADAL" clId="{C081857A-040C-4785-A53B-816AB8861BBE}" dt="2024-01-29T23:51:32.073" v="1024" actId="1076"/>
          <ac:spMkLst>
            <pc:docMk/>
            <pc:sldMk cId="4038842012" sldId="2147378936"/>
            <ac:spMk id="9" creationId="{9C84CA92-6116-590F-3F9B-D66ECC3D5CAA}"/>
          </ac:spMkLst>
        </pc:spChg>
        <pc:picChg chg="mod">
          <ac:chgData name="Leticia Bustamante" userId="b5c5e36a-8ca2-47c4-8e6b-1879fb53a34e" providerId="ADAL" clId="{C081857A-040C-4785-A53B-816AB8861BBE}" dt="2024-01-29T23:51:42.713" v="1027" actId="1076"/>
          <ac:picMkLst>
            <pc:docMk/>
            <pc:sldMk cId="4038842012" sldId="2147378936"/>
            <ac:picMk id="4" creationId="{1FE61331-7AB7-0CE8-5857-C535D51257BA}"/>
          </ac:picMkLst>
        </pc:picChg>
      </pc:sldChg>
      <pc:sldChg chg="modSp mod">
        <pc:chgData name="Leticia Bustamante" userId="b5c5e36a-8ca2-47c4-8e6b-1879fb53a34e" providerId="ADAL" clId="{C081857A-040C-4785-A53B-816AB8861BBE}" dt="2024-01-29T23:59:54.611" v="1037"/>
        <pc:sldMkLst>
          <pc:docMk/>
          <pc:sldMk cId="3632907281" sldId="2147378937"/>
        </pc:sldMkLst>
        <pc:spChg chg="mod">
          <ac:chgData name="Leticia Bustamante" userId="b5c5e36a-8ca2-47c4-8e6b-1879fb53a34e" providerId="ADAL" clId="{C081857A-040C-4785-A53B-816AB8861BBE}" dt="2024-01-29T23:20:53.317" v="690"/>
          <ac:spMkLst>
            <pc:docMk/>
            <pc:sldMk cId="3632907281" sldId="2147378937"/>
            <ac:spMk id="2" creationId="{3024E91E-DAF0-3370-3545-19D16EB4390E}"/>
          </ac:spMkLst>
        </pc:spChg>
        <pc:spChg chg="mod">
          <ac:chgData name="Leticia Bustamante" userId="b5c5e36a-8ca2-47c4-8e6b-1879fb53a34e" providerId="ADAL" clId="{C081857A-040C-4785-A53B-816AB8861BBE}" dt="2024-01-29T23:07:38.432" v="194"/>
          <ac:spMkLst>
            <pc:docMk/>
            <pc:sldMk cId="3632907281" sldId="2147378937"/>
            <ac:spMk id="5" creationId="{4B2F0FAA-A42A-9F45-DDCE-E5201A418AB6}"/>
          </ac:spMkLst>
        </pc:spChg>
        <pc:spChg chg="mod">
          <ac:chgData name="Leticia Bustamante" userId="b5c5e36a-8ca2-47c4-8e6b-1879fb53a34e" providerId="ADAL" clId="{C081857A-040C-4785-A53B-816AB8861BBE}" dt="2024-01-29T23:24:16.933" v="722"/>
          <ac:spMkLst>
            <pc:docMk/>
            <pc:sldMk cId="3632907281" sldId="2147378937"/>
            <ac:spMk id="7" creationId="{FCFF5CDB-39C8-103E-7425-A37B4F01F88B}"/>
          </ac:spMkLst>
        </pc:spChg>
        <pc:spChg chg="mod">
          <ac:chgData name="Leticia Bustamante" userId="b5c5e36a-8ca2-47c4-8e6b-1879fb53a34e" providerId="ADAL" clId="{C081857A-040C-4785-A53B-816AB8861BBE}" dt="2024-01-29T23:59:54.611" v="1037"/>
          <ac:spMkLst>
            <pc:docMk/>
            <pc:sldMk cId="3632907281" sldId="2147378937"/>
            <ac:spMk id="10" creationId="{9D600CD9-A955-1E9D-097B-C0FA308860B0}"/>
          </ac:spMkLst>
        </pc:spChg>
      </pc:sldChg>
      <pc:sldChg chg="modSp del">
        <pc:chgData name="Leticia Bustamante" userId="b5c5e36a-8ca2-47c4-8e6b-1879fb53a34e" providerId="ADAL" clId="{C081857A-040C-4785-A53B-816AB8861BBE}" dt="2024-01-30T00:01:56.769" v="1058" actId="47"/>
        <pc:sldMkLst>
          <pc:docMk/>
          <pc:sldMk cId="1771530114" sldId="2147378938"/>
        </pc:sldMkLst>
        <pc:spChg chg="mod">
          <ac:chgData name="Leticia Bustamante" userId="b5c5e36a-8ca2-47c4-8e6b-1879fb53a34e" providerId="ADAL" clId="{C081857A-040C-4785-A53B-816AB8861BBE}" dt="2024-01-29T23:20:53.317" v="690"/>
          <ac:spMkLst>
            <pc:docMk/>
            <pc:sldMk cId="1771530114" sldId="2147378938"/>
            <ac:spMk id="6" creationId="{1F6CA57A-2B51-C1E3-DB14-B3D16261CD4B}"/>
          </ac:spMkLst>
        </pc:spChg>
        <pc:graphicFrameChg chg="mod">
          <ac:chgData name="Leticia Bustamante" userId="b5c5e36a-8ca2-47c4-8e6b-1879fb53a34e" providerId="ADAL" clId="{C081857A-040C-4785-A53B-816AB8861BBE}" dt="2024-01-29T23:27:39.822" v="773"/>
          <ac:graphicFrameMkLst>
            <pc:docMk/>
            <pc:sldMk cId="1771530114" sldId="2147378938"/>
            <ac:graphicFrameMk id="7" creationId="{A8312B24-2448-CC2E-1C93-CD5D4425126C}"/>
          </ac:graphicFrameMkLst>
        </pc:graphicFrameChg>
      </pc:sldChg>
      <pc:sldChg chg="modSp mod">
        <pc:chgData name="Leticia Bustamante" userId="b5c5e36a-8ca2-47c4-8e6b-1879fb53a34e" providerId="ADAL" clId="{C081857A-040C-4785-A53B-816AB8861BBE}" dt="2024-02-01T19:18:01.814" v="1445" actId="207"/>
        <pc:sldMkLst>
          <pc:docMk/>
          <pc:sldMk cId="371254201" sldId="2147378939"/>
        </pc:sldMkLst>
        <pc:spChg chg="mod">
          <ac:chgData name="Leticia Bustamante" userId="b5c5e36a-8ca2-47c4-8e6b-1879fb53a34e" providerId="ADAL" clId="{C081857A-040C-4785-A53B-816AB8861BBE}" dt="2024-01-29T23:20:53.317" v="690"/>
          <ac:spMkLst>
            <pc:docMk/>
            <pc:sldMk cId="371254201" sldId="2147378939"/>
            <ac:spMk id="2" creationId="{42A74726-9680-9D33-6392-9D3F4009CB5A}"/>
          </ac:spMkLst>
        </pc:spChg>
        <pc:spChg chg="mod">
          <ac:chgData name="Leticia Bustamante" userId="b5c5e36a-8ca2-47c4-8e6b-1879fb53a34e" providerId="ADAL" clId="{C081857A-040C-4785-A53B-816AB8861BBE}" dt="2024-02-01T19:18:01.814" v="1445" actId="207"/>
          <ac:spMkLst>
            <pc:docMk/>
            <pc:sldMk cId="371254201" sldId="2147378939"/>
            <ac:spMk id="7" creationId="{11C3BA24-305B-697E-38F5-108F950BB537}"/>
          </ac:spMkLst>
        </pc:spChg>
      </pc:sldChg>
      <pc:sldChg chg="modSp del">
        <pc:chgData name="Leticia Bustamante" userId="b5c5e36a-8ca2-47c4-8e6b-1879fb53a34e" providerId="ADAL" clId="{C081857A-040C-4785-A53B-816AB8861BBE}" dt="2024-01-30T00:02:34.259" v="1060" actId="47"/>
        <pc:sldMkLst>
          <pc:docMk/>
          <pc:sldMk cId="3027806028" sldId="2147378940"/>
        </pc:sldMkLst>
        <pc:spChg chg="mod">
          <ac:chgData name="Leticia Bustamante" userId="b5c5e36a-8ca2-47c4-8e6b-1879fb53a34e" providerId="ADAL" clId="{C081857A-040C-4785-A53B-816AB8861BBE}" dt="2024-01-29T23:07:38.432" v="194"/>
          <ac:spMkLst>
            <pc:docMk/>
            <pc:sldMk cId="3027806028" sldId="2147378940"/>
            <ac:spMk id="3" creationId="{FA4A828A-3138-B6E9-B20C-EAD3C135275E}"/>
          </ac:spMkLst>
        </pc:spChg>
      </pc:sldChg>
      <pc:sldChg chg="addSp modSp">
        <pc:chgData name="Leticia Bustamante" userId="b5c5e36a-8ca2-47c4-8e6b-1879fb53a34e" providerId="ADAL" clId="{C081857A-040C-4785-A53B-816AB8861BBE}" dt="2024-01-30T00:03:02.952" v="1064"/>
        <pc:sldMkLst>
          <pc:docMk/>
          <pc:sldMk cId="1549844857" sldId="2147378941"/>
        </pc:sldMkLst>
        <pc:spChg chg="add mod">
          <ac:chgData name="Leticia Bustamante" userId="b5c5e36a-8ca2-47c4-8e6b-1879fb53a34e" providerId="ADAL" clId="{C081857A-040C-4785-A53B-816AB8861BBE}" dt="2024-01-30T00:02:44.336" v="1061"/>
          <ac:spMkLst>
            <pc:docMk/>
            <pc:sldMk cId="1549844857" sldId="2147378941"/>
            <ac:spMk id="3" creationId="{2DDDA048-91AA-5C40-CDE3-3DB5F4AA05AF}"/>
          </ac:spMkLst>
        </pc:spChg>
        <pc:spChg chg="add mod">
          <ac:chgData name="Leticia Bustamante" userId="b5c5e36a-8ca2-47c4-8e6b-1879fb53a34e" providerId="ADAL" clId="{C081857A-040C-4785-A53B-816AB8861BBE}" dt="2024-01-30T00:02:49.681" v="1062"/>
          <ac:spMkLst>
            <pc:docMk/>
            <pc:sldMk cId="1549844857" sldId="2147378941"/>
            <ac:spMk id="5" creationId="{9922F58A-DD5A-EF6C-BEA0-FA446C28117C}"/>
          </ac:spMkLst>
        </pc:spChg>
        <pc:spChg chg="add mod">
          <ac:chgData name="Leticia Bustamante" userId="b5c5e36a-8ca2-47c4-8e6b-1879fb53a34e" providerId="ADAL" clId="{C081857A-040C-4785-A53B-816AB8861BBE}" dt="2024-01-30T00:02:55.473" v="1063"/>
          <ac:spMkLst>
            <pc:docMk/>
            <pc:sldMk cId="1549844857" sldId="2147378941"/>
            <ac:spMk id="6" creationId="{15365489-48F6-1359-567A-BD9922B25F17}"/>
          </ac:spMkLst>
        </pc:spChg>
        <pc:spChg chg="add mod">
          <ac:chgData name="Leticia Bustamante" userId="b5c5e36a-8ca2-47c4-8e6b-1879fb53a34e" providerId="ADAL" clId="{C081857A-040C-4785-A53B-816AB8861BBE}" dt="2024-01-30T00:03:02.952" v="1064"/>
          <ac:spMkLst>
            <pc:docMk/>
            <pc:sldMk cId="1549844857" sldId="2147378941"/>
            <ac:spMk id="7" creationId="{2D077D4A-9A3F-CC75-D288-49E7D0926477}"/>
          </ac:spMkLst>
        </pc:spChg>
      </pc:sldChg>
      <pc:sldChg chg="modSp mod">
        <pc:chgData name="Leticia Bustamante" userId="b5c5e36a-8ca2-47c4-8e6b-1879fb53a34e" providerId="ADAL" clId="{C081857A-040C-4785-A53B-816AB8861BBE}" dt="2024-01-30T00:03:19.888" v="1067"/>
        <pc:sldMkLst>
          <pc:docMk/>
          <pc:sldMk cId="1331625336" sldId="2147378942"/>
        </pc:sldMkLst>
        <pc:spChg chg="mod">
          <ac:chgData name="Leticia Bustamante" userId="b5c5e36a-8ca2-47c4-8e6b-1879fb53a34e" providerId="ADAL" clId="{C081857A-040C-4785-A53B-816AB8861BBE}" dt="2024-01-30T00:03:19.888" v="1067"/>
          <ac:spMkLst>
            <pc:docMk/>
            <pc:sldMk cId="1331625336" sldId="2147378942"/>
            <ac:spMk id="7" creationId="{2B3BC864-424D-4DD6-BA81-3AA0E08EC667}"/>
          </ac:spMkLst>
        </pc:spChg>
      </pc:sldChg>
      <pc:sldChg chg="modSp add mod">
        <pc:chgData name="Leticia Bustamante" userId="b5c5e36a-8ca2-47c4-8e6b-1879fb53a34e" providerId="ADAL" clId="{C081857A-040C-4785-A53B-816AB8861BBE}" dt="2024-02-01T22:15:45.048" v="1475" actId="14100"/>
        <pc:sldMkLst>
          <pc:docMk/>
          <pc:sldMk cId="211510978" sldId="2147378943"/>
        </pc:sldMkLst>
        <pc:spChg chg="mod">
          <ac:chgData name="Leticia Bustamante" userId="b5c5e36a-8ca2-47c4-8e6b-1879fb53a34e" providerId="ADAL" clId="{C081857A-040C-4785-A53B-816AB8861BBE}" dt="2024-02-01T22:15:45.048" v="1475" actId="14100"/>
          <ac:spMkLst>
            <pc:docMk/>
            <pc:sldMk cId="211510978" sldId="2147378943"/>
            <ac:spMk id="36" creationId="{A5C2247C-F457-E2FA-6494-B703A14FEF24}"/>
          </ac:spMkLst>
        </pc:spChg>
      </pc:sldChg>
      <pc:sldChg chg="modSp add mod">
        <pc:chgData name="Leticia Bustamante" userId="b5c5e36a-8ca2-47c4-8e6b-1879fb53a34e" providerId="ADAL" clId="{C081857A-040C-4785-A53B-816AB8861BBE}" dt="2024-01-29T22:59:57.632" v="67"/>
        <pc:sldMkLst>
          <pc:docMk/>
          <pc:sldMk cId="3650099279" sldId="2147378944"/>
        </pc:sldMkLst>
        <pc:spChg chg="mod">
          <ac:chgData name="Leticia Bustamante" userId="b5c5e36a-8ca2-47c4-8e6b-1879fb53a34e" providerId="ADAL" clId="{C081857A-040C-4785-A53B-816AB8861BBE}" dt="2024-01-29T22:58:08.038" v="30" actId="5793"/>
          <ac:spMkLst>
            <pc:docMk/>
            <pc:sldMk cId="3650099279" sldId="2147378944"/>
            <ac:spMk id="2" creationId="{D8483D1C-A323-1CC1-8022-804F50E1D77C}"/>
          </ac:spMkLst>
        </pc:spChg>
        <pc:spChg chg="mod">
          <ac:chgData name="Leticia Bustamante" userId="b5c5e36a-8ca2-47c4-8e6b-1879fb53a34e" providerId="ADAL" clId="{C081857A-040C-4785-A53B-816AB8861BBE}" dt="2024-01-29T22:58:15.282" v="32" actId="207"/>
          <ac:spMkLst>
            <pc:docMk/>
            <pc:sldMk cId="3650099279" sldId="2147378944"/>
            <ac:spMk id="7" creationId="{4F20E13A-354A-F93E-3D05-83DF0E6ABD69}"/>
          </ac:spMkLst>
        </pc:spChg>
        <pc:graphicFrameChg chg="mod">
          <ac:chgData name="Leticia Bustamante" userId="b5c5e36a-8ca2-47c4-8e6b-1879fb53a34e" providerId="ADAL" clId="{C081857A-040C-4785-A53B-816AB8861BBE}" dt="2024-01-29T22:59:57.632" v="67"/>
          <ac:graphicFrameMkLst>
            <pc:docMk/>
            <pc:sldMk cId="3650099279" sldId="2147378944"/>
            <ac:graphicFrameMk id="3" creationId="{FDF1D452-1319-EA32-D9B1-719192834882}"/>
          </ac:graphicFrameMkLst>
        </pc:graphicFrameChg>
      </pc:sldChg>
      <pc:sldChg chg="add">
        <pc:chgData name="Leticia Bustamante" userId="b5c5e36a-8ca2-47c4-8e6b-1879fb53a34e" providerId="ADAL" clId="{C081857A-040C-4785-A53B-816AB8861BBE}" dt="2024-01-29T23:26:35.592" v="768"/>
        <pc:sldMkLst>
          <pc:docMk/>
          <pc:sldMk cId="1165419739" sldId="2147378945"/>
        </pc:sldMkLst>
      </pc:sldChg>
      <pc:sldChg chg="add">
        <pc:chgData name="Leticia Bustamante" userId="b5c5e36a-8ca2-47c4-8e6b-1879fb53a34e" providerId="ADAL" clId="{C081857A-040C-4785-A53B-816AB8861BBE}" dt="2024-01-29T23:27:20.002" v="771"/>
        <pc:sldMkLst>
          <pc:docMk/>
          <pc:sldMk cId="524992868" sldId="2147378946"/>
        </pc:sldMkLst>
      </pc:sldChg>
      <pc:sldChg chg="add">
        <pc:chgData name="Leticia Bustamante" userId="b5c5e36a-8ca2-47c4-8e6b-1879fb53a34e" providerId="ADAL" clId="{C081857A-040C-4785-A53B-816AB8861BBE}" dt="2024-01-30T00:01:54.620" v="1057"/>
        <pc:sldMkLst>
          <pc:docMk/>
          <pc:sldMk cId="2480529033" sldId="2147378947"/>
        </pc:sldMkLst>
      </pc:sldChg>
      <pc:sldChg chg="add">
        <pc:chgData name="Leticia Bustamante" userId="b5c5e36a-8ca2-47c4-8e6b-1879fb53a34e" providerId="ADAL" clId="{C081857A-040C-4785-A53B-816AB8861BBE}" dt="2024-01-30T00:02:23.043" v="1059"/>
        <pc:sldMkLst>
          <pc:docMk/>
          <pc:sldMk cId="776171373" sldId="2147378948"/>
        </pc:sldMkLst>
      </pc:sldChg>
      <pc:sldChg chg="modSp mod">
        <pc:chgData name="Leticia Bustamante" userId="b5c5e36a-8ca2-47c4-8e6b-1879fb53a34e" providerId="ADAL" clId="{C081857A-040C-4785-A53B-816AB8861BBE}" dt="2024-02-01T22:16:48.818" v="1510" actId="20577"/>
        <pc:sldMkLst>
          <pc:docMk/>
          <pc:sldMk cId="3720769457" sldId="2147378952"/>
        </pc:sldMkLst>
        <pc:spChg chg="mod">
          <ac:chgData name="Leticia Bustamante" userId="b5c5e36a-8ca2-47c4-8e6b-1879fb53a34e" providerId="ADAL" clId="{C081857A-040C-4785-A53B-816AB8861BBE}" dt="2024-02-01T22:16:48.818" v="1510" actId="20577"/>
          <ac:spMkLst>
            <pc:docMk/>
            <pc:sldMk cId="3720769457" sldId="2147378952"/>
            <ac:spMk id="7" creationId="{11C3BA24-305B-697E-38F5-108F950BB537}"/>
          </ac:spMkLst>
        </pc:spChg>
      </pc:sldChg>
      <pc:sldChg chg="modSp mod">
        <pc:chgData name="Leticia Bustamante" userId="b5c5e36a-8ca2-47c4-8e6b-1879fb53a34e" providerId="ADAL" clId="{C081857A-040C-4785-A53B-816AB8861BBE}" dt="2024-02-01T22:17:05.845" v="1524" actId="20577"/>
        <pc:sldMkLst>
          <pc:docMk/>
          <pc:sldMk cId="2199968856" sldId="2147378954"/>
        </pc:sldMkLst>
        <pc:spChg chg="mod">
          <ac:chgData name="Leticia Bustamante" userId="b5c5e36a-8ca2-47c4-8e6b-1879fb53a34e" providerId="ADAL" clId="{C081857A-040C-4785-A53B-816AB8861BBE}" dt="2024-02-01T22:17:05.845" v="1524" actId="20577"/>
          <ac:spMkLst>
            <pc:docMk/>
            <pc:sldMk cId="2199968856" sldId="2147378954"/>
            <ac:spMk id="7" creationId="{11C3BA24-305B-697E-38F5-108F950BB537}"/>
          </ac:spMkLst>
        </pc:spChg>
      </pc:sldChg>
      <pc:sldChg chg="modSp mod">
        <pc:chgData name="Leticia Bustamante" userId="b5c5e36a-8ca2-47c4-8e6b-1879fb53a34e" providerId="ADAL" clId="{C081857A-040C-4785-A53B-816AB8861BBE}" dt="2024-02-01T19:16:12.571" v="1420" actId="20577"/>
        <pc:sldMkLst>
          <pc:docMk/>
          <pc:sldMk cId="435592073" sldId="2147378955"/>
        </pc:sldMkLst>
        <pc:spChg chg="mod">
          <ac:chgData name="Leticia Bustamante" userId="b5c5e36a-8ca2-47c4-8e6b-1879fb53a34e" providerId="ADAL" clId="{C081857A-040C-4785-A53B-816AB8861BBE}" dt="2024-02-01T19:16:12.571" v="1420" actId="20577"/>
          <ac:spMkLst>
            <pc:docMk/>
            <pc:sldMk cId="435592073" sldId="2147378955"/>
            <ac:spMk id="7" creationId="{11C3BA24-305B-697E-38F5-108F950BB537}"/>
          </ac:spMkLst>
        </pc:spChg>
      </pc:sldChg>
      <pc:sldChg chg="modSp mod">
        <pc:chgData name="Leticia Bustamante" userId="b5c5e36a-8ca2-47c4-8e6b-1879fb53a34e" providerId="ADAL" clId="{C081857A-040C-4785-A53B-816AB8861BBE}" dt="2024-02-01T22:15:57.878" v="1483" actId="20577"/>
        <pc:sldMkLst>
          <pc:docMk/>
          <pc:sldMk cId="4256944472" sldId="2147378957"/>
        </pc:sldMkLst>
        <pc:spChg chg="mod">
          <ac:chgData name="Leticia Bustamante" userId="b5c5e36a-8ca2-47c4-8e6b-1879fb53a34e" providerId="ADAL" clId="{C081857A-040C-4785-A53B-816AB8861BBE}" dt="2024-02-01T22:15:57.878" v="1483" actId="20577"/>
          <ac:spMkLst>
            <pc:docMk/>
            <pc:sldMk cId="4256944472" sldId="2147378957"/>
            <ac:spMk id="7" creationId="{11C3BA24-305B-697E-38F5-108F950BB537}"/>
          </ac:spMkLst>
        </pc:spChg>
      </pc:sldChg>
    </pc:docChg>
  </pc:docChgLst>
  <pc:docChgLst>
    <pc:chgData name="Leticia Bustamante" userId="S::lbustamante@arellanoassociates.com::b5c5e36a-8ca2-47c4-8e6b-1879fb53a34e" providerId="AD" clId="Web-{5A92755A-FE5D-6EF8-1EE8-A9143C6B7DC6}"/>
    <pc:docChg chg="modSld">
      <pc:chgData name="Leticia Bustamante" userId="S::lbustamante@arellanoassociates.com::b5c5e36a-8ca2-47c4-8e6b-1879fb53a34e" providerId="AD" clId="Web-{5A92755A-FE5D-6EF8-1EE8-A9143C6B7DC6}" dt="2024-02-01T17:44:12.864" v="422" actId="1076"/>
      <pc:docMkLst>
        <pc:docMk/>
      </pc:docMkLst>
      <pc:sldChg chg="modSp">
        <pc:chgData name="Leticia Bustamante" userId="S::lbustamante@arellanoassociates.com::b5c5e36a-8ca2-47c4-8e6b-1879fb53a34e" providerId="AD" clId="Web-{5A92755A-FE5D-6EF8-1EE8-A9143C6B7DC6}" dt="2024-02-01T17:39:25.311" v="309" actId="1076"/>
        <pc:sldMkLst>
          <pc:docMk/>
          <pc:sldMk cId="858785379" sldId="274"/>
        </pc:sldMkLst>
        <pc:spChg chg="mod">
          <ac:chgData name="Leticia Bustamante" userId="S::lbustamante@arellanoassociates.com::b5c5e36a-8ca2-47c4-8e6b-1879fb53a34e" providerId="AD" clId="Web-{5A92755A-FE5D-6EF8-1EE8-A9143C6B7DC6}" dt="2024-02-01T17:39:25.311" v="309" actId="1076"/>
          <ac:spMkLst>
            <pc:docMk/>
            <pc:sldMk cId="858785379" sldId="274"/>
            <ac:spMk id="6" creationId="{662E2DC4-E8DD-DA90-2515-2EECD589815E}"/>
          </ac:spMkLst>
        </pc:spChg>
        <pc:graphicFrameChg chg="mod modGraphic">
          <ac:chgData name="Leticia Bustamante" userId="S::lbustamante@arellanoassociates.com::b5c5e36a-8ca2-47c4-8e6b-1879fb53a34e" providerId="AD" clId="Web-{5A92755A-FE5D-6EF8-1EE8-A9143C6B7DC6}" dt="2024-02-01T17:39:23.045" v="308"/>
          <ac:graphicFrameMkLst>
            <pc:docMk/>
            <pc:sldMk cId="858785379" sldId="274"/>
            <ac:graphicFrameMk id="3" creationId="{00000000-0000-0000-0000-000000000000}"/>
          </ac:graphicFrameMkLst>
        </pc:graphicFrameChg>
      </pc:sldChg>
      <pc:sldChg chg="modSp">
        <pc:chgData name="Leticia Bustamante" userId="S::lbustamante@arellanoassociates.com::b5c5e36a-8ca2-47c4-8e6b-1879fb53a34e" providerId="AD" clId="Web-{5A92755A-FE5D-6EF8-1EE8-A9143C6B7DC6}" dt="2024-02-01T17:42:40.643" v="400" actId="20577"/>
        <pc:sldMkLst>
          <pc:docMk/>
          <pc:sldMk cId="1503258913" sldId="2147378739"/>
        </pc:sldMkLst>
        <pc:spChg chg="mod">
          <ac:chgData name="Leticia Bustamante" userId="S::lbustamante@arellanoassociates.com::b5c5e36a-8ca2-47c4-8e6b-1879fb53a34e" providerId="AD" clId="Web-{5A92755A-FE5D-6EF8-1EE8-A9143C6B7DC6}" dt="2024-02-01T17:42:36.956" v="399" actId="20577"/>
          <ac:spMkLst>
            <pc:docMk/>
            <pc:sldMk cId="1503258913" sldId="2147378739"/>
            <ac:spMk id="2" creationId="{EB3AD8A0-CFE5-D9A8-634F-BDC410880319}"/>
          </ac:spMkLst>
        </pc:spChg>
        <pc:spChg chg="mod">
          <ac:chgData name="Leticia Bustamante" userId="S::lbustamante@arellanoassociates.com::b5c5e36a-8ca2-47c4-8e6b-1879fb53a34e" providerId="AD" clId="Web-{5A92755A-FE5D-6EF8-1EE8-A9143C6B7DC6}" dt="2024-02-01T17:42:40.643" v="400" actId="20577"/>
          <ac:spMkLst>
            <pc:docMk/>
            <pc:sldMk cId="1503258913" sldId="2147378739"/>
            <ac:spMk id="4" creationId="{1CCD90EE-1E79-5C90-2A00-5B125B7E987A}"/>
          </ac:spMkLst>
        </pc:spChg>
      </pc:sldChg>
      <pc:sldChg chg="modSp">
        <pc:chgData name="Leticia Bustamante" userId="S::lbustamante@arellanoassociates.com::b5c5e36a-8ca2-47c4-8e6b-1879fb53a34e" providerId="AD" clId="Web-{5A92755A-FE5D-6EF8-1EE8-A9143C6B7DC6}" dt="2024-02-01T17:44:12.864" v="422" actId="1076"/>
        <pc:sldMkLst>
          <pc:docMk/>
          <pc:sldMk cId="1795046357" sldId="2147378793"/>
        </pc:sldMkLst>
        <pc:spChg chg="mod">
          <ac:chgData name="Leticia Bustamante" userId="S::lbustamante@arellanoassociates.com::b5c5e36a-8ca2-47c4-8e6b-1879fb53a34e" providerId="AD" clId="Web-{5A92755A-FE5D-6EF8-1EE8-A9143C6B7DC6}" dt="2024-02-01T17:44:12.864" v="422" actId="1076"/>
          <ac:spMkLst>
            <pc:docMk/>
            <pc:sldMk cId="1795046357" sldId="2147378793"/>
            <ac:spMk id="4" creationId="{F5B5562F-A2CD-3477-6918-6D0F0837CC4F}"/>
          </ac:spMkLst>
        </pc:spChg>
        <pc:graphicFrameChg chg="mod modGraphic">
          <ac:chgData name="Leticia Bustamante" userId="S::lbustamante@arellanoassociates.com::b5c5e36a-8ca2-47c4-8e6b-1879fb53a34e" providerId="AD" clId="Web-{5A92755A-FE5D-6EF8-1EE8-A9143C6B7DC6}" dt="2024-02-01T17:41:27.907" v="367"/>
          <ac:graphicFrameMkLst>
            <pc:docMk/>
            <pc:sldMk cId="1795046357" sldId="2147378793"/>
            <ac:graphicFrameMk id="3" creationId="{16BD7242-515A-143E-A8B5-F27B52FA4E33}"/>
          </ac:graphicFrameMkLst>
        </pc:graphicFrameChg>
      </pc:sldChg>
      <pc:sldChg chg="modSp">
        <pc:chgData name="Leticia Bustamante" userId="S::lbustamante@arellanoassociates.com::b5c5e36a-8ca2-47c4-8e6b-1879fb53a34e" providerId="AD" clId="Web-{5A92755A-FE5D-6EF8-1EE8-A9143C6B7DC6}" dt="2024-02-01T17:38:32.607" v="275"/>
        <pc:sldMkLst>
          <pc:docMk/>
          <pc:sldMk cId="1223180361" sldId="2147378816"/>
        </pc:sldMkLst>
        <pc:spChg chg="mod">
          <ac:chgData name="Leticia Bustamante" userId="S::lbustamante@arellanoassociates.com::b5c5e36a-8ca2-47c4-8e6b-1879fb53a34e" providerId="AD" clId="Web-{5A92755A-FE5D-6EF8-1EE8-A9143C6B7DC6}" dt="2024-02-01T17:35:23.728" v="161" actId="20577"/>
          <ac:spMkLst>
            <pc:docMk/>
            <pc:sldMk cId="1223180361" sldId="2147378816"/>
            <ac:spMk id="4" creationId="{9443A1CE-B7FA-6D60-650E-C8928368E44D}"/>
          </ac:spMkLst>
        </pc:spChg>
        <pc:spChg chg="mod">
          <ac:chgData name="Leticia Bustamante" userId="S::lbustamante@arellanoassociates.com::b5c5e36a-8ca2-47c4-8e6b-1879fb53a34e" providerId="AD" clId="Web-{5A92755A-FE5D-6EF8-1EE8-A9143C6B7DC6}" dt="2024-02-01T17:34:29.523" v="145" actId="1076"/>
          <ac:spMkLst>
            <pc:docMk/>
            <pc:sldMk cId="1223180361" sldId="2147378816"/>
            <ac:spMk id="5" creationId="{B2DB23D4-454F-7BBD-2158-DDCC88968E5C}"/>
          </ac:spMkLst>
        </pc:spChg>
        <pc:graphicFrameChg chg="mod modGraphic">
          <ac:chgData name="Leticia Bustamante" userId="S::lbustamante@arellanoassociates.com::b5c5e36a-8ca2-47c4-8e6b-1879fb53a34e" providerId="AD" clId="Web-{5A92755A-FE5D-6EF8-1EE8-A9143C6B7DC6}" dt="2024-02-01T17:38:32.607" v="275"/>
          <ac:graphicFrameMkLst>
            <pc:docMk/>
            <pc:sldMk cId="1223180361" sldId="2147378816"/>
            <ac:graphicFrameMk id="2" creationId="{B35DA0A6-DE6C-D9AD-353B-E313863F3F4E}"/>
          </ac:graphicFrameMkLst>
        </pc:graphicFrameChg>
      </pc:sldChg>
      <pc:sldChg chg="modSp">
        <pc:chgData name="Leticia Bustamante" userId="S::lbustamante@arellanoassociates.com::b5c5e36a-8ca2-47c4-8e6b-1879fb53a34e" providerId="AD" clId="Web-{5A92755A-FE5D-6EF8-1EE8-A9143C6B7DC6}" dt="2024-02-01T17:41:15.188" v="363"/>
        <pc:sldMkLst>
          <pc:docMk/>
          <pc:sldMk cId="1068362519" sldId="2147378818"/>
        </pc:sldMkLst>
        <pc:graphicFrameChg chg="mod modGraphic">
          <ac:chgData name="Leticia Bustamante" userId="S::lbustamante@arellanoassociates.com::b5c5e36a-8ca2-47c4-8e6b-1879fb53a34e" providerId="AD" clId="Web-{5A92755A-FE5D-6EF8-1EE8-A9143C6B7DC6}" dt="2024-02-01T17:41:15.188" v="363"/>
          <ac:graphicFrameMkLst>
            <pc:docMk/>
            <pc:sldMk cId="1068362519" sldId="2147378818"/>
            <ac:graphicFrameMk id="4" creationId="{912132FC-B096-6157-50A9-B75044556903}"/>
          </ac:graphicFrameMkLst>
        </pc:graphicFrameChg>
      </pc:sldChg>
      <pc:sldChg chg="modSp">
        <pc:chgData name="Leticia Bustamante" userId="S::lbustamante@arellanoassociates.com::b5c5e36a-8ca2-47c4-8e6b-1879fb53a34e" providerId="AD" clId="Web-{5A92755A-FE5D-6EF8-1EE8-A9143C6B7DC6}" dt="2024-02-01T17:41:59.111" v="397"/>
        <pc:sldMkLst>
          <pc:docMk/>
          <pc:sldMk cId="3564052825" sldId="2147378949"/>
        </pc:sldMkLst>
        <pc:graphicFrameChg chg="mod modGraphic">
          <ac:chgData name="Leticia Bustamante" userId="S::lbustamante@arellanoassociates.com::b5c5e36a-8ca2-47c4-8e6b-1879fb53a34e" providerId="AD" clId="Web-{5A92755A-FE5D-6EF8-1EE8-A9143C6B7DC6}" dt="2024-02-01T17:41:59.111" v="397"/>
          <ac:graphicFrameMkLst>
            <pc:docMk/>
            <pc:sldMk cId="3564052825" sldId="2147378949"/>
            <ac:graphicFrameMk id="2" creationId="{56F2B471-5565-24D3-230D-F58B34DB889F}"/>
          </ac:graphicFrameMkLst>
        </pc:graphicFrameChg>
      </pc:sldChg>
    </pc:docChg>
  </pc:docChgLst>
  <pc:docChgLst>
    <pc:chgData name="Leticia Bustamante" userId="S::lbustamante@arellanoassociates.com::b5c5e36a-8ca2-47c4-8e6b-1879fb53a34e" providerId="AD" clId="Web-{C392B5EE-17BE-CC3B-E97B-D722047137A5}"/>
    <pc:docChg chg="addSld delSld modSld">
      <pc:chgData name="Leticia Bustamante" userId="S::lbustamante@arellanoassociates.com::b5c5e36a-8ca2-47c4-8e6b-1879fb53a34e" providerId="AD" clId="Web-{C392B5EE-17BE-CC3B-E97B-D722047137A5}" dt="2024-02-01T19:15:42.407" v="188" actId="20577"/>
      <pc:docMkLst>
        <pc:docMk/>
      </pc:docMkLst>
      <pc:sldChg chg="modSp">
        <pc:chgData name="Leticia Bustamante" userId="S::lbustamante@arellanoassociates.com::b5c5e36a-8ca2-47c4-8e6b-1879fb53a34e" providerId="AD" clId="Web-{C392B5EE-17BE-CC3B-E97B-D722047137A5}" dt="2024-02-01T19:06:37.600" v="98" actId="20577"/>
        <pc:sldMkLst>
          <pc:docMk/>
          <pc:sldMk cId="715679217" sldId="270"/>
        </pc:sldMkLst>
        <pc:spChg chg="mod">
          <ac:chgData name="Leticia Bustamante" userId="S::lbustamante@arellanoassociates.com::b5c5e36a-8ca2-47c4-8e6b-1879fb53a34e" providerId="AD" clId="Web-{C392B5EE-17BE-CC3B-E97B-D722047137A5}" dt="2024-02-01T19:06:37.600" v="98" actId="20577"/>
          <ac:spMkLst>
            <pc:docMk/>
            <pc:sldMk cId="715679217" sldId="270"/>
            <ac:spMk id="5" creationId="{00000000-0000-0000-0000-000000000000}"/>
          </ac:spMkLst>
        </pc:spChg>
        <pc:graphicFrameChg chg="mod modGraphic">
          <ac:chgData name="Leticia Bustamante" userId="S::lbustamante@arellanoassociates.com::b5c5e36a-8ca2-47c4-8e6b-1879fb53a34e" providerId="AD" clId="Web-{C392B5EE-17BE-CC3B-E97B-D722047137A5}" dt="2024-02-01T19:06:23.787" v="92"/>
          <ac:graphicFrameMkLst>
            <pc:docMk/>
            <pc:sldMk cId="715679217" sldId="270"/>
            <ac:graphicFrameMk id="4" creationId="{00000000-0000-0000-0000-000000000000}"/>
          </ac:graphicFrameMkLst>
        </pc:graphicFrameChg>
      </pc:sldChg>
      <pc:sldChg chg="addSp modSp">
        <pc:chgData name="Leticia Bustamante" userId="S::lbustamante@arellanoassociates.com::b5c5e36a-8ca2-47c4-8e6b-1879fb53a34e" providerId="AD" clId="Web-{C392B5EE-17BE-CC3B-E97B-D722047137A5}" dt="2024-02-01T19:09:47.228" v="115" actId="1076"/>
        <pc:sldMkLst>
          <pc:docMk/>
          <pc:sldMk cId="858785379" sldId="274"/>
        </pc:sldMkLst>
        <pc:spChg chg="mod">
          <ac:chgData name="Leticia Bustamante" userId="S::lbustamante@arellanoassociates.com::b5c5e36a-8ca2-47c4-8e6b-1879fb53a34e" providerId="AD" clId="Web-{C392B5EE-17BE-CC3B-E97B-D722047137A5}" dt="2024-02-01T19:03:58.987" v="38" actId="14100"/>
          <ac:spMkLst>
            <pc:docMk/>
            <pc:sldMk cId="858785379" sldId="274"/>
            <ac:spMk id="10" creationId="{080E48D6-85AA-8F97-BB47-AE98BB534D65}"/>
          </ac:spMkLst>
        </pc:spChg>
        <pc:picChg chg="add mod">
          <ac:chgData name="Leticia Bustamante" userId="S::lbustamante@arellanoassociates.com::b5c5e36a-8ca2-47c4-8e6b-1879fb53a34e" providerId="AD" clId="Web-{C392B5EE-17BE-CC3B-E97B-D722047137A5}" dt="2024-02-01T19:09:47.228" v="115" actId="1076"/>
          <ac:picMkLst>
            <pc:docMk/>
            <pc:sldMk cId="858785379" sldId="274"/>
            <ac:picMk id="4" creationId="{0311B06A-1DC6-BBD5-CBB2-6F1810EA65CE}"/>
          </ac:picMkLst>
        </pc:picChg>
      </pc:sldChg>
      <pc:sldChg chg="modSp">
        <pc:chgData name="Leticia Bustamante" userId="S::lbustamante@arellanoassociates.com::b5c5e36a-8ca2-47c4-8e6b-1879fb53a34e" providerId="AD" clId="Web-{C392B5EE-17BE-CC3B-E97B-D722047137A5}" dt="2024-02-01T19:06:12.052" v="80" actId="20577"/>
        <pc:sldMkLst>
          <pc:docMk/>
          <pc:sldMk cId="2138666994" sldId="2147377946"/>
        </pc:sldMkLst>
        <pc:spChg chg="mod">
          <ac:chgData name="Leticia Bustamante" userId="S::lbustamante@arellanoassociates.com::b5c5e36a-8ca2-47c4-8e6b-1879fb53a34e" providerId="AD" clId="Web-{C392B5EE-17BE-CC3B-E97B-D722047137A5}" dt="2024-02-01T19:06:12.052" v="80" actId="20577"/>
          <ac:spMkLst>
            <pc:docMk/>
            <pc:sldMk cId="2138666994" sldId="2147377946"/>
            <ac:spMk id="3" creationId="{1BE6F0B7-F04C-3C22-2B7C-BD67E7368D78}"/>
          </ac:spMkLst>
        </pc:spChg>
      </pc:sldChg>
      <pc:sldChg chg="addSp delSp modSp">
        <pc:chgData name="Leticia Bustamante" userId="S::lbustamante@arellanoassociates.com::b5c5e36a-8ca2-47c4-8e6b-1879fb53a34e" providerId="AD" clId="Web-{C392B5EE-17BE-CC3B-E97B-D722047137A5}" dt="2024-02-01T19:09:38.150" v="111" actId="1076"/>
        <pc:sldMkLst>
          <pc:docMk/>
          <pc:sldMk cId="1512113719" sldId="2147378792"/>
        </pc:sldMkLst>
        <pc:spChg chg="mod">
          <ac:chgData name="Leticia Bustamante" userId="S::lbustamante@arellanoassociates.com::b5c5e36a-8ca2-47c4-8e6b-1879fb53a34e" providerId="AD" clId="Web-{C392B5EE-17BE-CC3B-E97B-D722047137A5}" dt="2024-02-01T19:03:45.815" v="32" actId="20577"/>
          <ac:spMkLst>
            <pc:docMk/>
            <pc:sldMk cId="1512113719" sldId="2147378792"/>
            <ac:spMk id="2" creationId="{8AE4FC56-D637-7C93-1E34-2375546A588C}"/>
          </ac:spMkLst>
        </pc:spChg>
        <pc:picChg chg="add del mod">
          <ac:chgData name="Leticia Bustamante" userId="S::lbustamante@arellanoassociates.com::b5c5e36a-8ca2-47c4-8e6b-1879fb53a34e" providerId="AD" clId="Web-{C392B5EE-17BE-CC3B-E97B-D722047137A5}" dt="2024-02-01T19:09:05.759" v="107"/>
          <ac:picMkLst>
            <pc:docMk/>
            <pc:sldMk cId="1512113719" sldId="2147378792"/>
            <ac:picMk id="3" creationId="{F8A835C7-8172-6A6F-67E8-85C1455ADC98}"/>
          </ac:picMkLst>
        </pc:picChg>
        <pc:picChg chg="add mod">
          <ac:chgData name="Leticia Bustamante" userId="S::lbustamante@arellanoassociates.com::b5c5e36a-8ca2-47c4-8e6b-1879fb53a34e" providerId="AD" clId="Web-{C392B5EE-17BE-CC3B-E97B-D722047137A5}" dt="2024-02-01T19:09:38.150" v="111" actId="1076"/>
          <ac:picMkLst>
            <pc:docMk/>
            <pc:sldMk cId="1512113719" sldId="2147378792"/>
            <ac:picMk id="5" creationId="{687B7DF5-799D-1B7E-873A-8D871927E565}"/>
          </ac:picMkLst>
        </pc:picChg>
      </pc:sldChg>
      <pc:sldChg chg="addSp modSp">
        <pc:chgData name="Leticia Bustamante" userId="S::lbustamante@arellanoassociates.com::b5c5e36a-8ca2-47c4-8e6b-1879fb53a34e" providerId="AD" clId="Web-{C392B5EE-17BE-CC3B-E97B-D722047137A5}" dt="2024-02-01T19:10:14.713" v="121" actId="1076"/>
        <pc:sldMkLst>
          <pc:docMk/>
          <pc:sldMk cId="1795046357" sldId="2147378793"/>
        </pc:sldMkLst>
        <pc:spChg chg="mod">
          <ac:chgData name="Leticia Bustamante" userId="S::lbustamante@arellanoassociates.com::b5c5e36a-8ca2-47c4-8e6b-1879fb53a34e" providerId="AD" clId="Web-{C392B5EE-17BE-CC3B-E97B-D722047137A5}" dt="2024-02-01T19:04:12.144" v="44" actId="20577"/>
          <ac:spMkLst>
            <pc:docMk/>
            <pc:sldMk cId="1795046357" sldId="2147378793"/>
            <ac:spMk id="6" creationId="{2B0D3FD0-AC5E-B93A-2815-C718AD7C8018}"/>
          </ac:spMkLst>
        </pc:spChg>
        <pc:picChg chg="add mod">
          <ac:chgData name="Leticia Bustamante" userId="S::lbustamante@arellanoassociates.com::b5c5e36a-8ca2-47c4-8e6b-1879fb53a34e" providerId="AD" clId="Web-{C392B5EE-17BE-CC3B-E97B-D722047137A5}" dt="2024-02-01T19:10:14.713" v="121" actId="1076"/>
          <ac:picMkLst>
            <pc:docMk/>
            <pc:sldMk cId="1795046357" sldId="2147378793"/>
            <ac:picMk id="7" creationId="{B1DE5649-4DF7-A5D3-44EB-D27B5A7CCD46}"/>
          </ac:picMkLst>
        </pc:picChg>
      </pc:sldChg>
      <pc:sldChg chg="addSp modSp">
        <pc:chgData name="Leticia Bustamante" userId="S::lbustamante@arellanoassociates.com::b5c5e36a-8ca2-47c4-8e6b-1879fb53a34e" providerId="AD" clId="Web-{C392B5EE-17BE-CC3B-E97B-D722047137A5}" dt="2024-02-01T19:08:13.445" v="103" actId="1076"/>
        <pc:sldMkLst>
          <pc:docMk/>
          <pc:sldMk cId="1223180361" sldId="2147378816"/>
        </pc:sldMkLst>
        <pc:spChg chg="mod">
          <ac:chgData name="Leticia Bustamante" userId="S::lbustamante@arellanoassociates.com::b5c5e36a-8ca2-47c4-8e6b-1879fb53a34e" providerId="AD" clId="Web-{C392B5EE-17BE-CC3B-E97B-D722047137A5}" dt="2024-02-01T19:03:36.159" v="29" actId="14100"/>
          <ac:spMkLst>
            <pc:docMk/>
            <pc:sldMk cId="1223180361" sldId="2147378816"/>
            <ac:spMk id="6" creationId="{CD7BA0E3-8CE3-C65E-59EC-B63E74C29922}"/>
          </ac:spMkLst>
        </pc:spChg>
        <pc:picChg chg="add mod">
          <ac:chgData name="Leticia Bustamante" userId="S::lbustamante@arellanoassociates.com::b5c5e36a-8ca2-47c4-8e6b-1879fb53a34e" providerId="AD" clId="Web-{C392B5EE-17BE-CC3B-E97B-D722047137A5}" dt="2024-02-01T19:08:13.445" v="103" actId="1076"/>
          <ac:picMkLst>
            <pc:docMk/>
            <pc:sldMk cId="1223180361" sldId="2147378816"/>
            <ac:picMk id="3" creationId="{17D39FDC-52A6-2DC6-40DB-1CC8D313C087}"/>
          </ac:picMkLst>
        </pc:picChg>
      </pc:sldChg>
      <pc:sldChg chg="addSp modSp">
        <pc:chgData name="Leticia Bustamante" userId="S::lbustamante@arellanoassociates.com::b5c5e36a-8ca2-47c4-8e6b-1879fb53a34e" providerId="AD" clId="Web-{C392B5EE-17BE-CC3B-E97B-D722047137A5}" dt="2024-02-01T19:10:40.167" v="127" actId="1076"/>
        <pc:sldMkLst>
          <pc:docMk/>
          <pc:sldMk cId="1068362519" sldId="2147378818"/>
        </pc:sldMkLst>
        <pc:spChg chg="mod">
          <ac:chgData name="Leticia Bustamante" userId="S::lbustamante@arellanoassociates.com::b5c5e36a-8ca2-47c4-8e6b-1879fb53a34e" providerId="AD" clId="Web-{C392B5EE-17BE-CC3B-E97B-D722047137A5}" dt="2024-02-01T19:04:26.097" v="52" actId="14100"/>
          <ac:spMkLst>
            <pc:docMk/>
            <pc:sldMk cId="1068362519" sldId="2147378818"/>
            <ac:spMk id="7" creationId="{CEDDF600-CB76-0FBB-C05F-45D23496E0E5}"/>
          </ac:spMkLst>
        </pc:spChg>
        <pc:picChg chg="add mod">
          <ac:chgData name="Leticia Bustamante" userId="S::lbustamante@arellanoassociates.com::b5c5e36a-8ca2-47c4-8e6b-1879fb53a34e" providerId="AD" clId="Web-{C392B5EE-17BE-CC3B-E97B-D722047137A5}" dt="2024-02-01T19:10:40.167" v="127" actId="1076"/>
          <ac:picMkLst>
            <pc:docMk/>
            <pc:sldMk cId="1068362519" sldId="2147378818"/>
            <ac:picMk id="2" creationId="{6D1018F0-7D18-ED86-5E7C-1CA00942E162}"/>
          </ac:picMkLst>
        </pc:picChg>
      </pc:sldChg>
      <pc:sldChg chg="modSp">
        <pc:chgData name="Leticia Bustamante" userId="S::lbustamante@arellanoassociates.com::b5c5e36a-8ca2-47c4-8e6b-1879fb53a34e" providerId="AD" clId="Web-{C392B5EE-17BE-CC3B-E97B-D722047137A5}" dt="2024-02-01T19:04:51.551" v="60" actId="20577"/>
        <pc:sldMkLst>
          <pc:docMk/>
          <pc:sldMk cId="2912886698" sldId="2147378828"/>
        </pc:sldMkLst>
        <pc:spChg chg="mod">
          <ac:chgData name="Leticia Bustamante" userId="S::lbustamante@arellanoassociates.com::b5c5e36a-8ca2-47c4-8e6b-1879fb53a34e" providerId="AD" clId="Web-{C392B5EE-17BE-CC3B-E97B-D722047137A5}" dt="2024-02-01T19:04:51.551" v="60" actId="20577"/>
          <ac:spMkLst>
            <pc:docMk/>
            <pc:sldMk cId="2912886698" sldId="2147378828"/>
            <ac:spMk id="2" creationId="{3024E91E-DAF0-3370-3545-19D16EB4390E}"/>
          </ac:spMkLst>
        </pc:spChg>
      </pc:sldChg>
      <pc:sldChg chg="modSp">
        <pc:chgData name="Leticia Bustamante" userId="S::lbustamante@arellanoassociates.com::b5c5e36a-8ca2-47c4-8e6b-1879fb53a34e" providerId="AD" clId="Web-{C392B5EE-17BE-CC3B-E97B-D722047137A5}" dt="2024-02-01T19:04:54.848" v="62" actId="20577"/>
        <pc:sldMkLst>
          <pc:docMk/>
          <pc:sldMk cId="2386358936" sldId="2147378835"/>
        </pc:sldMkLst>
        <pc:spChg chg="mod">
          <ac:chgData name="Leticia Bustamante" userId="S::lbustamante@arellanoassociates.com::b5c5e36a-8ca2-47c4-8e6b-1879fb53a34e" providerId="AD" clId="Web-{C392B5EE-17BE-CC3B-E97B-D722047137A5}" dt="2024-02-01T19:04:54.848" v="62" actId="20577"/>
          <ac:spMkLst>
            <pc:docMk/>
            <pc:sldMk cId="2386358936" sldId="2147378835"/>
            <ac:spMk id="6" creationId="{1F6CA57A-2B51-C1E3-DB14-B3D16261CD4B}"/>
          </ac:spMkLst>
        </pc:spChg>
      </pc:sldChg>
      <pc:sldChg chg="modSp del">
        <pc:chgData name="Leticia Bustamante" userId="S::lbustamante@arellanoassociates.com::b5c5e36a-8ca2-47c4-8e6b-1879fb53a34e" providerId="AD" clId="Web-{C392B5EE-17BE-CC3B-E97B-D722047137A5}" dt="2024-02-01T19:11:13.511" v="132"/>
        <pc:sldMkLst>
          <pc:docMk/>
          <pc:sldMk cId="4138496335" sldId="2147378865"/>
        </pc:sldMkLst>
        <pc:spChg chg="mod">
          <ac:chgData name="Leticia Bustamante" userId="S::lbustamante@arellanoassociates.com::b5c5e36a-8ca2-47c4-8e6b-1879fb53a34e" providerId="AD" clId="Web-{C392B5EE-17BE-CC3B-E97B-D722047137A5}" dt="2024-02-01T19:04:41.926" v="56" actId="20577"/>
          <ac:spMkLst>
            <pc:docMk/>
            <pc:sldMk cId="4138496335" sldId="2147378865"/>
            <ac:spMk id="2" creationId="{42A74726-9680-9D33-6392-9D3F4009CB5A}"/>
          </ac:spMkLst>
        </pc:spChg>
      </pc:sldChg>
      <pc:sldChg chg="modSp">
        <pc:chgData name="Leticia Bustamante" userId="S::lbustamante@arellanoassociates.com::b5c5e36a-8ca2-47c4-8e6b-1879fb53a34e" providerId="AD" clId="Web-{C392B5EE-17BE-CC3B-E97B-D722047137A5}" dt="2024-02-01T19:01:51.203" v="9" actId="20577"/>
        <pc:sldMkLst>
          <pc:docMk/>
          <pc:sldMk cId="1024154068" sldId="2147378867"/>
        </pc:sldMkLst>
        <pc:spChg chg="mod">
          <ac:chgData name="Leticia Bustamante" userId="S::lbustamante@arellanoassociates.com::b5c5e36a-8ca2-47c4-8e6b-1879fb53a34e" providerId="AD" clId="Web-{C392B5EE-17BE-CC3B-E97B-D722047137A5}" dt="2024-02-01T19:01:51.203" v="9" actId="20577"/>
          <ac:spMkLst>
            <pc:docMk/>
            <pc:sldMk cId="1024154068" sldId="2147378867"/>
            <ac:spMk id="2" creationId="{42A74726-9680-9D33-6392-9D3F4009CB5A}"/>
          </ac:spMkLst>
        </pc:spChg>
      </pc:sldChg>
      <pc:sldChg chg="addSp modSp del">
        <pc:chgData name="Leticia Bustamante" userId="S::lbustamante@arellanoassociates.com::b5c5e36a-8ca2-47c4-8e6b-1879fb53a34e" providerId="AD" clId="Web-{C392B5EE-17BE-CC3B-E97B-D722047137A5}" dt="2024-02-01T19:12:24.810" v="139"/>
        <pc:sldMkLst>
          <pc:docMk/>
          <pc:sldMk cId="3090635831" sldId="2147378868"/>
        </pc:sldMkLst>
        <pc:spChg chg="mod">
          <ac:chgData name="Leticia Bustamante" userId="S::lbustamante@arellanoassociates.com::b5c5e36a-8ca2-47c4-8e6b-1879fb53a34e" providerId="AD" clId="Web-{C392B5EE-17BE-CC3B-E97B-D722047137A5}" dt="2024-02-01T19:04:08.378" v="42" actId="20577"/>
          <ac:spMkLst>
            <pc:docMk/>
            <pc:sldMk cId="3090635831" sldId="2147378868"/>
            <ac:spMk id="2" creationId="{42A74726-9680-9D33-6392-9D3F4009CB5A}"/>
          </ac:spMkLst>
        </pc:spChg>
        <pc:picChg chg="add mod">
          <ac:chgData name="Leticia Bustamante" userId="S::lbustamante@arellanoassociates.com::b5c5e36a-8ca2-47c4-8e6b-1879fb53a34e" providerId="AD" clId="Web-{C392B5EE-17BE-CC3B-E97B-D722047137A5}" dt="2024-02-01T19:10:09.713" v="119" actId="1076"/>
          <ac:picMkLst>
            <pc:docMk/>
            <pc:sldMk cId="3090635831" sldId="2147378868"/>
            <ac:picMk id="4" creationId="{EB90CB7C-3378-0569-A738-5CDD86DCA7A9}"/>
          </ac:picMkLst>
        </pc:picChg>
      </pc:sldChg>
      <pc:sldChg chg="modSp">
        <pc:chgData name="Leticia Bustamante" userId="S::lbustamante@arellanoassociates.com::b5c5e36a-8ca2-47c4-8e6b-1879fb53a34e" providerId="AD" clId="Web-{C392B5EE-17BE-CC3B-E97B-D722047137A5}" dt="2024-02-01T19:05:02.145" v="64" actId="20577"/>
        <pc:sldMkLst>
          <pc:docMk/>
          <pc:sldMk cId="1172896337" sldId="2147378869"/>
        </pc:sldMkLst>
        <pc:spChg chg="mod">
          <ac:chgData name="Leticia Bustamante" userId="S::lbustamante@arellanoassociates.com::b5c5e36a-8ca2-47c4-8e6b-1879fb53a34e" providerId="AD" clId="Web-{C392B5EE-17BE-CC3B-E97B-D722047137A5}" dt="2024-02-01T19:05:02.145" v="64" actId="20577"/>
          <ac:spMkLst>
            <pc:docMk/>
            <pc:sldMk cId="1172896337" sldId="2147378869"/>
            <ac:spMk id="2" creationId="{42A74726-9680-9D33-6392-9D3F4009CB5A}"/>
          </ac:spMkLst>
        </pc:spChg>
      </pc:sldChg>
      <pc:sldChg chg="addSp modSp del">
        <pc:chgData name="Leticia Bustamante" userId="S::lbustamante@arellanoassociates.com::b5c5e36a-8ca2-47c4-8e6b-1879fb53a34e" providerId="AD" clId="Web-{C392B5EE-17BE-CC3B-E97B-D722047137A5}" dt="2024-02-01T19:12:49.966" v="141"/>
        <pc:sldMkLst>
          <pc:docMk/>
          <pc:sldMk cId="878764254" sldId="2147378870"/>
        </pc:sldMkLst>
        <pc:spChg chg="mod">
          <ac:chgData name="Leticia Bustamante" userId="S::lbustamante@arellanoassociates.com::b5c5e36a-8ca2-47c4-8e6b-1879fb53a34e" providerId="AD" clId="Web-{C392B5EE-17BE-CC3B-E97B-D722047137A5}" dt="2024-02-01T19:09:18.025" v="108" actId="14100"/>
          <ac:spMkLst>
            <pc:docMk/>
            <pc:sldMk cId="878764254" sldId="2147378870"/>
            <ac:spMk id="6" creationId="{2B6D01C6-AC9D-46BB-8183-5AF41048FAAF}"/>
          </ac:spMkLst>
        </pc:spChg>
        <pc:picChg chg="add mod">
          <ac:chgData name="Leticia Bustamante" userId="S::lbustamante@arellanoassociates.com::b5c5e36a-8ca2-47c4-8e6b-1879fb53a34e" providerId="AD" clId="Web-{C392B5EE-17BE-CC3B-E97B-D722047137A5}" dt="2024-02-01T19:09:19.384" v="109" actId="1076"/>
          <ac:picMkLst>
            <pc:docMk/>
            <pc:sldMk cId="878764254" sldId="2147378870"/>
            <ac:picMk id="2" creationId="{B3B1C317-C73A-AF04-2E2F-17486D5E2F6F}"/>
          </ac:picMkLst>
        </pc:picChg>
      </pc:sldChg>
      <pc:sldChg chg="addSp modSp del">
        <pc:chgData name="Leticia Bustamante" userId="S::lbustamante@arellanoassociates.com::b5c5e36a-8ca2-47c4-8e6b-1879fb53a34e" providerId="AD" clId="Web-{C392B5EE-17BE-CC3B-E97B-D722047137A5}" dt="2024-02-01T19:11:35.355" v="135"/>
        <pc:sldMkLst>
          <pc:docMk/>
          <pc:sldMk cId="2800176794" sldId="2147378871"/>
        </pc:sldMkLst>
        <pc:spChg chg="mod">
          <ac:chgData name="Leticia Bustamante" userId="S::lbustamante@arellanoassociates.com::b5c5e36a-8ca2-47c4-8e6b-1879fb53a34e" providerId="AD" clId="Web-{C392B5EE-17BE-CC3B-E97B-D722047137A5}" dt="2024-02-01T19:04:21.972" v="49" actId="20577"/>
          <ac:spMkLst>
            <pc:docMk/>
            <pc:sldMk cId="2800176794" sldId="2147378871"/>
            <ac:spMk id="2" creationId="{42A74726-9680-9D33-6392-9D3F4009CB5A}"/>
          </ac:spMkLst>
        </pc:spChg>
        <pc:picChg chg="add mod">
          <ac:chgData name="Leticia Bustamante" userId="S::lbustamante@arellanoassociates.com::b5c5e36a-8ca2-47c4-8e6b-1879fb53a34e" providerId="AD" clId="Web-{C392B5EE-17BE-CC3B-E97B-D722047137A5}" dt="2024-02-01T19:10:35.667" v="125" actId="1076"/>
          <ac:picMkLst>
            <pc:docMk/>
            <pc:sldMk cId="2800176794" sldId="2147378871"/>
            <ac:picMk id="3" creationId="{36DC6568-5EBE-8685-6D5E-739D5E89838D}"/>
          </ac:picMkLst>
        </pc:picChg>
      </pc:sldChg>
      <pc:sldChg chg="addSp modSp">
        <pc:chgData name="Leticia Bustamante" userId="S::lbustamante@arellanoassociates.com::b5c5e36a-8ca2-47c4-8e6b-1879fb53a34e" providerId="AD" clId="Web-{C392B5EE-17BE-CC3B-E97B-D722047137A5}" dt="2024-02-01T19:10:03.354" v="117" actId="1076"/>
        <pc:sldMkLst>
          <pc:docMk/>
          <pc:sldMk cId="2383421477" sldId="2147378881"/>
        </pc:sldMkLst>
        <pc:spChg chg="mod">
          <ac:chgData name="Leticia Bustamante" userId="S::lbustamante@arellanoassociates.com::b5c5e36a-8ca2-47c4-8e6b-1879fb53a34e" providerId="AD" clId="Web-{C392B5EE-17BE-CC3B-E97B-D722047137A5}" dt="2024-02-01T19:04:04.878" v="40" actId="20577"/>
          <ac:spMkLst>
            <pc:docMk/>
            <pc:sldMk cId="2383421477" sldId="2147378881"/>
            <ac:spMk id="77" creationId="{47352F78-F55D-D83E-57C5-2CDDBC9438D7}"/>
          </ac:spMkLst>
        </pc:spChg>
        <pc:picChg chg="add mod">
          <ac:chgData name="Leticia Bustamante" userId="S::lbustamante@arellanoassociates.com::b5c5e36a-8ca2-47c4-8e6b-1879fb53a34e" providerId="AD" clId="Web-{C392B5EE-17BE-CC3B-E97B-D722047137A5}" dt="2024-02-01T19:10:03.354" v="117" actId="1076"/>
          <ac:picMkLst>
            <pc:docMk/>
            <pc:sldMk cId="2383421477" sldId="2147378881"/>
            <ac:picMk id="2" creationId="{2DE31C83-53DE-07AC-FA80-DD915FA3A409}"/>
          </ac:picMkLst>
        </pc:picChg>
      </pc:sldChg>
      <pc:sldChg chg="del">
        <pc:chgData name="Leticia Bustamante" userId="S::lbustamante@arellanoassociates.com::b5c5e36a-8ca2-47c4-8e6b-1879fb53a34e" providerId="AD" clId="Web-{C392B5EE-17BE-CC3B-E97B-D722047137A5}" dt="2024-02-01T19:00:01.498" v="3"/>
        <pc:sldMkLst>
          <pc:docMk/>
          <pc:sldMk cId="1829979733" sldId="2147378904"/>
        </pc:sldMkLst>
      </pc:sldChg>
      <pc:sldChg chg="addSp modSp del">
        <pc:chgData name="Leticia Bustamante" userId="S::lbustamante@arellanoassociates.com::b5c5e36a-8ca2-47c4-8e6b-1879fb53a34e" providerId="AD" clId="Web-{C392B5EE-17BE-CC3B-E97B-D722047137A5}" dt="2024-02-01T19:13:10.842" v="145"/>
        <pc:sldMkLst>
          <pc:docMk/>
          <pc:sldMk cId="4256944472" sldId="2147378910"/>
        </pc:sldMkLst>
        <pc:spChg chg="mod">
          <ac:chgData name="Leticia Bustamante" userId="S::lbustamante@arellanoassociates.com::b5c5e36a-8ca2-47c4-8e6b-1879fb53a34e" providerId="AD" clId="Web-{C392B5EE-17BE-CC3B-E97B-D722047137A5}" dt="2024-02-01T19:03:51.222" v="35" actId="14100"/>
          <ac:spMkLst>
            <pc:docMk/>
            <pc:sldMk cId="4256944472" sldId="2147378910"/>
            <ac:spMk id="5" creationId="{81204F25-5681-831E-82DD-9476E806BA3F}"/>
          </ac:spMkLst>
        </pc:spChg>
        <pc:picChg chg="add mod">
          <ac:chgData name="Leticia Bustamante" userId="S::lbustamante@arellanoassociates.com::b5c5e36a-8ca2-47c4-8e6b-1879fb53a34e" providerId="AD" clId="Web-{C392B5EE-17BE-CC3B-E97B-D722047137A5}" dt="2024-02-01T19:09:42.838" v="113" actId="1076"/>
          <ac:picMkLst>
            <pc:docMk/>
            <pc:sldMk cId="4256944472" sldId="2147378910"/>
            <ac:picMk id="2" creationId="{9A155201-5C68-CD72-74BF-A3D23158E3C5}"/>
          </ac:picMkLst>
        </pc:picChg>
      </pc:sldChg>
      <pc:sldChg chg="modSp">
        <pc:chgData name="Leticia Bustamante" userId="S::lbustamante@arellanoassociates.com::b5c5e36a-8ca2-47c4-8e6b-1879fb53a34e" providerId="AD" clId="Web-{C392B5EE-17BE-CC3B-E97B-D722047137A5}" dt="2024-02-01T19:01:37.688" v="7" actId="20577"/>
        <pc:sldMkLst>
          <pc:docMk/>
          <pc:sldMk cId="4084870255" sldId="2147378928"/>
        </pc:sldMkLst>
        <pc:spChg chg="mod">
          <ac:chgData name="Leticia Bustamante" userId="S::lbustamante@arellanoassociates.com::b5c5e36a-8ca2-47c4-8e6b-1879fb53a34e" providerId="AD" clId="Web-{C392B5EE-17BE-CC3B-E97B-D722047137A5}" dt="2024-02-01T19:01:37.688" v="7" actId="20577"/>
          <ac:spMkLst>
            <pc:docMk/>
            <pc:sldMk cId="4084870255" sldId="2147378928"/>
            <ac:spMk id="2" creationId="{42A74726-9680-9D33-6392-9D3F4009CB5A}"/>
          </ac:spMkLst>
        </pc:spChg>
      </pc:sldChg>
      <pc:sldChg chg="modSp">
        <pc:chgData name="Leticia Bustamante" userId="S::lbustamante@arellanoassociates.com::b5c5e36a-8ca2-47c4-8e6b-1879fb53a34e" providerId="AD" clId="Web-{C392B5EE-17BE-CC3B-E97B-D722047137A5}" dt="2024-02-01T19:02:27.532" v="18" actId="20577"/>
        <pc:sldMkLst>
          <pc:docMk/>
          <pc:sldMk cId="1793169862" sldId="2147378930"/>
        </pc:sldMkLst>
        <pc:spChg chg="mod">
          <ac:chgData name="Leticia Bustamante" userId="S::lbustamante@arellanoassociates.com::b5c5e36a-8ca2-47c4-8e6b-1879fb53a34e" providerId="AD" clId="Web-{C392B5EE-17BE-CC3B-E97B-D722047137A5}" dt="2024-02-01T19:02:27.532" v="18" actId="20577"/>
          <ac:spMkLst>
            <pc:docMk/>
            <pc:sldMk cId="1793169862" sldId="2147378930"/>
            <ac:spMk id="3" creationId="{9C2DF800-6485-A612-E1A8-2368B8DF12A8}"/>
          </ac:spMkLst>
        </pc:spChg>
      </pc:sldChg>
      <pc:sldChg chg="modSp">
        <pc:chgData name="Leticia Bustamante" userId="S::lbustamante@arellanoassociates.com::b5c5e36a-8ca2-47c4-8e6b-1879fb53a34e" providerId="AD" clId="Web-{C392B5EE-17BE-CC3B-E97B-D722047137A5}" dt="2024-02-01T19:05:23.645" v="74" actId="20577"/>
        <pc:sldMkLst>
          <pc:docMk/>
          <pc:sldMk cId="3632907281" sldId="2147378937"/>
        </pc:sldMkLst>
        <pc:spChg chg="mod">
          <ac:chgData name="Leticia Bustamante" userId="S::lbustamante@arellanoassociates.com::b5c5e36a-8ca2-47c4-8e6b-1879fb53a34e" providerId="AD" clId="Web-{C392B5EE-17BE-CC3B-E97B-D722047137A5}" dt="2024-02-01T19:05:06.817" v="66" actId="20577"/>
          <ac:spMkLst>
            <pc:docMk/>
            <pc:sldMk cId="3632907281" sldId="2147378937"/>
            <ac:spMk id="2" creationId="{3024E91E-DAF0-3370-3545-19D16EB4390E}"/>
          </ac:spMkLst>
        </pc:spChg>
        <pc:spChg chg="mod">
          <ac:chgData name="Leticia Bustamante" userId="S::lbustamante@arellanoassociates.com::b5c5e36a-8ca2-47c4-8e6b-1879fb53a34e" providerId="AD" clId="Web-{C392B5EE-17BE-CC3B-E97B-D722047137A5}" dt="2024-02-01T19:05:23.645" v="74" actId="20577"/>
          <ac:spMkLst>
            <pc:docMk/>
            <pc:sldMk cId="3632907281" sldId="2147378937"/>
            <ac:spMk id="5" creationId="{4B2F0FAA-A42A-9F45-DDCE-E5201A418AB6}"/>
          </ac:spMkLst>
        </pc:spChg>
      </pc:sldChg>
      <pc:sldChg chg="modSp">
        <pc:chgData name="Leticia Bustamante" userId="S::lbustamante@arellanoassociates.com::b5c5e36a-8ca2-47c4-8e6b-1879fb53a34e" providerId="AD" clId="Web-{C392B5EE-17BE-CC3B-E97B-D722047137A5}" dt="2024-02-01T19:05:48.786" v="75" actId="20577"/>
        <pc:sldMkLst>
          <pc:docMk/>
          <pc:sldMk cId="371254201" sldId="2147378939"/>
        </pc:sldMkLst>
        <pc:spChg chg="mod">
          <ac:chgData name="Leticia Bustamante" userId="S::lbustamante@arellanoassociates.com::b5c5e36a-8ca2-47c4-8e6b-1879fb53a34e" providerId="AD" clId="Web-{C392B5EE-17BE-CC3B-E97B-D722047137A5}" dt="2024-02-01T19:05:48.786" v="75" actId="20577"/>
          <ac:spMkLst>
            <pc:docMk/>
            <pc:sldMk cId="371254201" sldId="2147378939"/>
            <ac:spMk id="2" creationId="{42A74726-9680-9D33-6392-9D3F4009CB5A}"/>
          </ac:spMkLst>
        </pc:spChg>
      </pc:sldChg>
      <pc:sldChg chg="modSp">
        <pc:chgData name="Leticia Bustamante" userId="S::lbustamante@arellanoassociates.com::b5c5e36a-8ca2-47c4-8e6b-1879fb53a34e" providerId="AD" clId="Web-{C392B5EE-17BE-CC3B-E97B-D722047137A5}" dt="2024-02-01T19:01:59.032" v="11" actId="20577"/>
        <pc:sldMkLst>
          <pc:docMk/>
          <pc:sldMk cId="3650099279" sldId="2147378944"/>
        </pc:sldMkLst>
        <pc:spChg chg="mod">
          <ac:chgData name="Leticia Bustamante" userId="S::lbustamante@arellanoassociates.com::b5c5e36a-8ca2-47c4-8e6b-1879fb53a34e" providerId="AD" clId="Web-{C392B5EE-17BE-CC3B-E97B-D722047137A5}" dt="2024-02-01T19:01:59.032" v="11" actId="20577"/>
          <ac:spMkLst>
            <pc:docMk/>
            <pc:sldMk cId="3650099279" sldId="2147378944"/>
            <ac:spMk id="2" creationId="{D8483D1C-A323-1CC1-8022-804F50E1D77C}"/>
          </ac:spMkLst>
        </pc:spChg>
      </pc:sldChg>
      <pc:sldChg chg="addSp modSp">
        <pc:chgData name="Leticia Bustamante" userId="S::lbustamante@arellanoassociates.com::b5c5e36a-8ca2-47c4-8e6b-1879fb53a34e" providerId="AD" clId="Web-{C392B5EE-17BE-CC3B-E97B-D722047137A5}" dt="2024-02-01T19:10:30.948" v="123" actId="1076"/>
        <pc:sldMkLst>
          <pc:docMk/>
          <pc:sldMk cId="1165419739" sldId="2147378945"/>
        </pc:sldMkLst>
        <pc:spChg chg="mod">
          <ac:chgData name="Leticia Bustamante" userId="S::lbustamante@arellanoassociates.com::b5c5e36a-8ca2-47c4-8e6b-1879fb53a34e" providerId="AD" clId="Web-{C392B5EE-17BE-CC3B-E97B-D722047137A5}" dt="2024-02-01T19:04:17.253" v="47" actId="14100"/>
          <ac:spMkLst>
            <pc:docMk/>
            <pc:sldMk cId="1165419739" sldId="2147378945"/>
            <ac:spMk id="6" creationId="{1EE7DAD2-BFF2-FC21-0BB9-60F0C98CBBBC}"/>
          </ac:spMkLst>
        </pc:spChg>
        <pc:picChg chg="add mod">
          <ac:chgData name="Leticia Bustamante" userId="S::lbustamante@arellanoassociates.com::b5c5e36a-8ca2-47c4-8e6b-1879fb53a34e" providerId="AD" clId="Web-{C392B5EE-17BE-CC3B-E97B-D722047137A5}" dt="2024-02-01T19:10:30.948" v="123" actId="1076"/>
          <ac:picMkLst>
            <pc:docMk/>
            <pc:sldMk cId="1165419739" sldId="2147378945"/>
            <ac:picMk id="7" creationId="{BD75B384-F7AE-28C8-CCD9-F459555BBCD9}"/>
          </ac:picMkLst>
        </pc:picChg>
      </pc:sldChg>
      <pc:sldChg chg="modSp del">
        <pc:chgData name="Leticia Bustamante" userId="S::lbustamante@arellanoassociates.com::b5c5e36a-8ca2-47c4-8e6b-1879fb53a34e" providerId="AD" clId="Web-{C392B5EE-17BE-CC3B-E97B-D722047137A5}" dt="2024-02-01T19:11:13.527" v="133"/>
        <pc:sldMkLst>
          <pc:docMk/>
          <pc:sldMk cId="524992868" sldId="2147378946"/>
        </pc:sldMkLst>
        <pc:spChg chg="mod">
          <ac:chgData name="Leticia Bustamante" userId="S::lbustamante@arellanoassociates.com::b5c5e36a-8ca2-47c4-8e6b-1879fb53a34e" providerId="AD" clId="Web-{C392B5EE-17BE-CC3B-E97B-D722047137A5}" dt="2024-02-01T19:04:38.707" v="54" actId="20577"/>
          <ac:spMkLst>
            <pc:docMk/>
            <pc:sldMk cId="524992868" sldId="2147378946"/>
            <ac:spMk id="20" creationId="{8088739E-F48C-C6A8-2D12-485283BE3C31}"/>
          </ac:spMkLst>
        </pc:spChg>
      </pc:sldChg>
      <pc:sldChg chg="modSp del">
        <pc:chgData name="Leticia Bustamante" userId="S::lbustamante@arellanoassociates.com::b5c5e36a-8ca2-47c4-8e6b-1879fb53a34e" providerId="AD" clId="Web-{C392B5EE-17BE-CC3B-E97B-D722047137A5}" dt="2024-02-01T19:11:13.511" v="131"/>
        <pc:sldMkLst>
          <pc:docMk/>
          <pc:sldMk cId="3564052825" sldId="2147378949"/>
        </pc:sldMkLst>
        <pc:spChg chg="mod">
          <ac:chgData name="Leticia Bustamante" userId="S::lbustamante@arellanoassociates.com::b5c5e36a-8ca2-47c4-8e6b-1879fb53a34e" providerId="AD" clId="Web-{C392B5EE-17BE-CC3B-E97B-D722047137A5}" dt="2024-02-01T19:04:47.051" v="58" actId="20577"/>
          <ac:spMkLst>
            <pc:docMk/>
            <pc:sldMk cId="3564052825" sldId="2147378949"/>
            <ac:spMk id="4" creationId="{2E5B53D2-FC48-B086-3DF4-C088E76BA4ED}"/>
          </ac:spMkLst>
        </pc:spChg>
      </pc:sldChg>
      <pc:sldChg chg="add del">
        <pc:chgData name="Leticia Bustamante" userId="S::lbustamante@arellanoassociates.com::b5c5e36a-8ca2-47c4-8e6b-1879fb53a34e" providerId="AD" clId="Web-{C392B5EE-17BE-CC3B-E97B-D722047137A5}" dt="2024-02-01T18:59:46.701" v="1"/>
        <pc:sldMkLst>
          <pc:docMk/>
          <pc:sldMk cId="1564571658" sldId="2147378950"/>
        </pc:sldMkLst>
      </pc:sldChg>
      <pc:sldChg chg="modSp add">
        <pc:chgData name="Leticia Bustamante" userId="S::lbustamante@arellanoassociates.com::b5c5e36a-8ca2-47c4-8e6b-1879fb53a34e" providerId="AD" clId="Web-{C392B5EE-17BE-CC3B-E97B-D722047137A5}" dt="2024-02-01T19:06:44.240" v="99" actId="20577"/>
        <pc:sldMkLst>
          <pc:docMk/>
          <pc:sldMk cId="3531382035" sldId="2147378950"/>
        </pc:sldMkLst>
        <pc:spChg chg="mod">
          <ac:chgData name="Leticia Bustamante" userId="S::lbustamante@arellanoassociates.com::b5c5e36a-8ca2-47c4-8e6b-1879fb53a34e" providerId="AD" clId="Web-{C392B5EE-17BE-CC3B-E97B-D722047137A5}" dt="2024-02-01T19:06:44.240" v="99" actId="20577"/>
          <ac:spMkLst>
            <pc:docMk/>
            <pc:sldMk cId="3531382035" sldId="2147378950"/>
            <ac:spMk id="3" creationId="{D8BE1AE0-3903-7BD7-6AE5-970A812CC100}"/>
          </ac:spMkLst>
        </pc:spChg>
      </pc:sldChg>
      <pc:sldChg chg="add">
        <pc:chgData name="Leticia Bustamante" userId="S::lbustamante@arellanoassociates.com::b5c5e36a-8ca2-47c4-8e6b-1879fb53a34e" providerId="AD" clId="Web-{C392B5EE-17BE-CC3B-E97B-D722047137A5}" dt="2024-02-01T19:11:06.122" v="128"/>
        <pc:sldMkLst>
          <pc:docMk/>
          <pc:sldMk cId="410534119" sldId="2147378951"/>
        </pc:sldMkLst>
      </pc:sldChg>
      <pc:sldChg chg="modSp add">
        <pc:chgData name="Leticia Bustamante" userId="S::lbustamante@arellanoassociates.com::b5c5e36a-8ca2-47c4-8e6b-1879fb53a34e" providerId="AD" clId="Web-{C392B5EE-17BE-CC3B-E97B-D722047137A5}" dt="2024-02-01T19:15:42.407" v="188" actId="20577"/>
        <pc:sldMkLst>
          <pc:docMk/>
          <pc:sldMk cId="3720769457" sldId="2147378952"/>
        </pc:sldMkLst>
        <pc:spChg chg="mod">
          <ac:chgData name="Leticia Bustamante" userId="S::lbustamante@arellanoassociates.com::b5c5e36a-8ca2-47c4-8e6b-1879fb53a34e" providerId="AD" clId="Web-{C392B5EE-17BE-CC3B-E97B-D722047137A5}" dt="2024-02-01T19:15:42.407" v="188" actId="20577"/>
          <ac:spMkLst>
            <pc:docMk/>
            <pc:sldMk cId="3720769457" sldId="2147378952"/>
            <ac:spMk id="7" creationId="{11C3BA24-305B-697E-38F5-108F950BB537}"/>
          </ac:spMkLst>
        </pc:spChg>
      </pc:sldChg>
      <pc:sldChg chg="add">
        <pc:chgData name="Leticia Bustamante" userId="S::lbustamante@arellanoassociates.com::b5c5e36a-8ca2-47c4-8e6b-1879fb53a34e" providerId="AD" clId="Web-{C392B5EE-17BE-CC3B-E97B-D722047137A5}" dt="2024-02-01T19:11:06.449" v="130"/>
        <pc:sldMkLst>
          <pc:docMk/>
          <pc:sldMk cId="3693503297" sldId="2147378953"/>
        </pc:sldMkLst>
      </pc:sldChg>
      <pc:sldChg chg="add">
        <pc:chgData name="Leticia Bustamante" userId="S::lbustamante@arellanoassociates.com::b5c5e36a-8ca2-47c4-8e6b-1879fb53a34e" providerId="AD" clId="Web-{C392B5EE-17BE-CC3B-E97B-D722047137A5}" dt="2024-02-01T19:11:32.105" v="134"/>
        <pc:sldMkLst>
          <pc:docMk/>
          <pc:sldMk cId="2199968856" sldId="2147378954"/>
        </pc:sldMkLst>
      </pc:sldChg>
      <pc:sldChg chg="add del">
        <pc:chgData name="Leticia Bustamante" userId="S::lbustamante@arellanoassociates.com::b5c5e36a-8ca2-47c4-8e6b-1879fb53a34e" providerId="AD" clId="Web-{C392B5EE-17BE-CC3B-E97B-D722047137A5}" dt="2024-02-01T19:12:18.513" v="138"/>
        <pc:sldMkLst>
          <pc:docMk/>
          <pc:sldMk cId="435592073" sldId="2147378955"/>
        </pc:sldMkLst>
      </pc:sldChg>
      <pc:sldChg chg="add">
        <pc:chgData name="Leticia Bustamante" userId="S::lbustamante@arellanoassociates.com::b5c5e36a-8ca2-47c4-8e6b-1879fb53a34e" providerId="AD" clId="Web-{C392B5EE-17BE-CC3B-E97B-D722047137A5}" dt="2024-02-01T19:12:41.763" v="140"/>
        <pc:sldMkLst>
          <pc:docMk/>
          <pc:sldMk cId="716252334" sldId="2147378956"/>
        </pc:sldMkLst>
      </pc:sldChg>
      <pc:sldChg chg="add del">
        <pc:chgData name="Leticia Bustamante" userId="S::lbustamante@arellanoassociates.com::b5c5e36a-8ca2-47c4-8e6b-1879fb53a34e" providerId="AD" clId="Web-{C392B5EE-17BE-CC3B-E97B-D722047137A5}" dt="2024-02-01T19:13:06.935" v="143"/>
        <pc:sldMkLst>
          <pc:docMk/>
          <pc:sldMk cId="41379458" sldId="2147378957"/>
        </pc:sldMkLst>
      </pc:sldChg>
      <pc:sldChg chg="add del">
        <pc:chgData name="Leticia Bustamante" userId="S::lbustamante@arellanoassociates.com::b5c5e36a-8ca2-47c4-8e6b-1879fb53a34e" providerId="AD" clId="Web-{C392B5EE-17BE-CC3B-E97B-D722047137A5}" dt="2024-02-01T19:13:19.779" v="146"/>
        <pc:sldMkLst>
          <pc:docMk/>
          <pc:sldMk cId="680369549" sldId="2147378957"/>
        </pc:sldMkLst>
      </pc:sldChg>
      <pc:sldChg chg="modSp add">
        <pc:chgData name="Leticia Bustamante" userId="S::lbustamante@arellanoassociates.com::b5c5e36a-8ca2-47c4-8e6b-1879fb53a34e" providerId="AD" clId="Web-{C392B5EE-17BE-CC3B-E97B-D722047137A5}" dt="2024-02-01T19:14:22.937" v="166" actId="20577"/>
        <pc:sldMkLst>
          <pc:docMk/>
          <pc:sldMk cId="4256944472" sldId="2147378957"/>
        </pc:sldMkLst>
        <pc:spChg chg="mod">
          <ac:chgData name="Leticia Bustamante" userId="S::lbustamante@arellanoassociates.com::b5c5e36a-8ca2-47c4-8e6b-1879fb53a34e" providerId="AD" clId="Web-{C392B5EE-17BE-CC3B-E97B-D722047137A5}" dt="2024-02-01T19:14:22.937" v="166" actId="20577"/>
          <ac:spMkLst>
            <pc:docMk/>
            <pc:sldMk cId="4256944472" sldId="2147378957"/>
            <ac:spMk id="7" creationId="{11C3BA24-305B-697E-38F5-108F950BB53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sng" strike="noStrike" kern="1200" spc="0" baseline="0">
                <a:solidFill>
                  <a:sysClr val="windowText" lastClr="000000"/>
                </a:solidFill>
                <a:latin typeface="+mn-lt"/>
                <a:ea typeface="+mn-ea"/>
                <a:cs typeface="+mn-cs"/>
              </a:defRPr>
            </a:pPr>
            <a:r>
              <a:rPr lang="es-419" sz="1600" b="1" i="0" u="sng" strike="noStrike" kern="1200" spc="0" baseline="0">
                <a:solidFill>
                  <a:sysClr val="windowText" lastClr="000000"/>
                </a:solidFill>
              </a:rPr>
              <a:t>Financiación por programa modal</a:t>
            </a:r>
            <a:endParaRPr lang="en-US" sz="1600" b="1" u="sng">
              <a:solidFill>
                <a:sysClr val="windowText" lastClr="000000"/>
              </a:solidFill>
            </a:endParaRPr>
          </a:p>
        </c:rich>
      </c:tx>
      <c:layout>
        <c:manualLayout>
          <c:xMode val="edge"/>
          <c:yMode val="edge"/>
          <c:x val="0.1202701964016183"/>
          <c:y val="4.6835367414237803E-3"/>
        </c:manualLayout>
      </c:layout>
      <c:overlay val="0"/>
      <c:spPr>
        <a:noFill/>
        <a:ln>
          <a:noFill/>
        </a:ln>
        <a:effectLst/>
      </c:spPr>
      <c:txPr>
        <a:bodyPr rot="0" spcFirstLastPara="1" vertOverflow="ellipsis" vert="horz" wrap="square" anchor="ctr" anchorCtr="1"/>
        <a:lstStyle/>
        <a:p>
          <a:pPr>
            <a:defRPr sz="1600" b="0" i="0" u="sng"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6617757495234246"/>
          <c:y val="0.28612389761714929"/>
          <c:w val="0.45367107619432728"/>
          <c:h val="0.6082088754127597"/>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077-4D09-B3CB-4A37E5B885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077-4D09-B3CB-4A37E5B8850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77-4D09-B3CB-4A37E5B8850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77-4D09-B3CB-4A37E5B8850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077-4D09-B3CB-4A37E5B8850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077-4D09-B3CB-4A37E5B88505}"/>
              </c:ext>
            </c:extLst>
          </c:dPt>
          <c:dLbls>
            <c:dLbl>
              <c:idx val="0"/>
              <c:layout>
                <c:manualLayout>
                  <c:x val="0.23731712384847953"/>
                  <c:y val="-0.12131862326054403"/>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r>
                      <a:rPr lang="en-US" err="1"/>
                      <a:t>Transporte</a:t>
                    </a:r>
                    <a:r>
                      <a:rPr lang="en-US"/>
                      <a:t> </a:t>
                    </a:r>
                    <a:r>
                      <a:rPr lang="en-US" err="1"/>
                      <a:t>activo</a:t>
                    </a:r>
                    <a:r>
                      <a:rPr lang="en-US" baseline="0"/>
                      <a:t> </a:t>
                    </a:r>
                    <a:fld id="{20B9BD9C-F377-4DF5-BF81-538D82C63007}" type="VALUE">
                      <a:rPr lang="en-US" baseline="0" dirty="0"/>
                      <a:pPr>
                        <a:defRPr sz="1000" b="1"/>
                      </a:pPr>
                      <a:t>[VALUE]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480002744781961"/>
                      <c:h val="0.22600920372318076"/>
                    </c:manualLayout>
                  </c15:layout>
                  <c15:dlblFieldTable/>
                  <c15:showDataLabelsRange val="0"/>
                </c:ext>
                <c:ext xmlns:c16="http://schemas.microsoft.com/office/drawing/2014/chart" uri="{C3380CC4-5D6E-409C-BE32-E72D297353CC}">
                  <c16:uniqueId val="{00000001-E077-4D09-B3CB-4A37E5B88505}"/>
                </c:ext>
              </c:extLst>
            </c:dLbl>
            <c:dLbl>
              <c:idx val="1"/>
              <c:layout>
                <c:manualLayout>
                  <c:x val="0.2307360001191284"/>
                  <c:y val="-0.1592375721196696"/>
                </c:manualLayout>
              </c:layout>
              <c:tx>
                <c:rich>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r>
                      <a:rPr lang="en-US" err="1"/>
                      <a:t>Vías</a:t>
                    </a:r>
                    <a:r>
                      <a:rPr lang="en-US"/>
                      <a:t> </a:t>
                    </a:r>
                    <a:r>
                      <a:rPr lang="en-US" err="1"/>
                      <a:t>arteriales</a:t>
                    </a:r>
                    <a:r>
                      <a:rPr lang="en-US"/>
                      <a:t>/</a:t>
                    </a:r>
                  </a:p>
                  <a:p>
                    <a:pPr algn="r">
                      <a:defRPr sz="1000" b="1"/>
                    </a:pPr>
                    <a:r>
                      <a:rPr lang="en-US"/>
                      <a:t>Calles </a:t>
                    </a:r>
                    <a:r>
                      <a:rPr lang="en-US" err="1"/>
                      <a:t>completas</a:t>
                    </a:r>
                    <a:fld id="{D061F196-B785-440B-84B9-9D63A0BCF876}" type="VALUE">
                      <a:rPr lang="en-US" baseline="0" smtClean="0"/>
                      <a:pPr algn="r">
                        <a:defRPr sz="1000" b="1"/>
                      </a:pPr>
                      <a:t>[VALUE]</a:t>
                    </a:fld>
                    <a:endParaRPr lang="en-US" err="1"/>
                  </a:p>
                </c:rich>
              </c:tx>
              <c:spPr>
                <a:noFill/>
                <a:ln>
                  <a:noFill/>
                </a:ln>
                <a:effectLst/>
              </c:spPr>
              <c:txPr>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630518442718779"/>
                      <c:h val="0.36910875208769933"/>
                    </c:manualLayout>
                  </c15:layout>
                  <c15:dlblFieldTable/>
                  <c15:showDataLabelsRange val="0"/>
                </c:ext>
                <c:ext xmlns:c16="http://schemas.microsoft.com/office/drawing/2014/chart" uri="{C3380CC4-5D6E-409C-BE32-E72D297353CC}">
                  <c16:uniqueId val="{00000003-E077-4D09-B3CB-4A37E5B88505}"/>
                </c:ext>
              </c:extLst>
            </c:dLbl>
            <c:dLbl>
              <c:idx val="2"/>
              <c:layout>
                <c:manualLayout>
                  <c:x val="0.34355389643735174"/>
                  <c:y val="1.2897530407976997E-2"/>
                </c:manualLayout>
              </c:layout>
              <c:tx>
                <c:rich>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r>
                      <a:rPr lang="en-US"/>
                      <a:t>Seguridad en las autopistas y mejoras en los intercambiadores </a:t>
                    </a:r>
                    <a:fld id="{D9ED7D68-19FA-437D-96C2-DAAC0D944549}" type="VALUE">
                      <a:rPr lang="en-US" baseline="0" smtClean="0"/>
                      <a:pPr algn="r">
                        <a:defRPr sz="1000" b="1"/>
                      </a:pPr>
                      <a:t>[VALUE]</a:t>
                    </a:fld>
                    <a:endParaRPr lang="en-US"/>
                  </a:p>
                </c:rich>
              </c:tx>
              <c:spPr>
                <a:noFill/>
                <a:ln>
                  <a:noFill/>
                </a:ln>
                <a:effectLst/>
              </c:spPr>
              <c:txPr>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6907052571011389"/>
                      <c:h val="0.27782791817087849"/>
                    </c:manualLayout>
                  </c15:layout>
                  <c15:dlblFieldTable/>
                  <c15:showDataLabelsRange val="0"/>
                </c:ext>
                <c:ext xmlns:c16="http://schemas.microsoft.com/office/drawing/2014/chart" uri="{C3380CC4-5D6E-409C-BE32-E72D297353CC}">
                  <c16:uniqueId val="{00000005-E077-4D09-B3CB-4A37E5B88505}"/>
                </c:ext>
              </c:extLst>
            </c:dLbl>
            <c:dLbl>
              <c:idx val="3"/>
              <c:layout>
                <c:manualLayout>
                  <c:x val="-0.21551572371969702"/>
                  <c:y val="2.3331075041612578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r>
                      <a:rPr lang="en-US" sz="1000" err="1"/>
                      <a:t>Movimiento</a:t>
                    </a:r>
                    <a:r>
                      <a:rPr lang="en-US" sz="1000"/>
                      <a:t> de </a:t>
                    </a:r>
                    <a:r>
                      <a:rPr lang="en-US" sz="1000" err="1"/>
                      <a:t>bienes</a:t>
                    </a:r>
                    <a:endParaRPr lang="en-US" sz="1000" baseline="0"/>
                  </a:p>
                  <a:p>
                    <a:pPr>
                      <a:defRPr sz="1000" b="1"/>
                    </a:pPr>
                    <a:r>
                      <a:rPr lang="en-US" sz="1000" baseline="0"/>
                      <a:t> </a:t>
                    </a:r>
                    <a:fld id="{5209CB27-3C9A-4EDA-B6D0-9D6AC8E8E0D0}" type="VALUE">
                      <a:rPr lang="en-US" sz="1000" baseline="0"/>
                      <a:pPr>
                        <a:defRPr sz="1000" b="1"/>
                      </a:pPr>
                      <a:t>[VALUE]</a:t>
                    </a:fld>
                    <a:endParaRPr lang="en-US" sz="1000" baseline="0"/>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315696046895275"/>
                      <c:h val="0.25594578204800211"/>
                    </c:manualLayout>
                  </c15:layout>
                  <c15:dlblFieldTable/>
                  <c15:showDataLabelsRange val="0"/>
                </c:ext>
                <c:ext xmlns:c16="http://schemas.microsoft.com/office/drawing/2014/chart" uri="{C3380CC4-5D6E-409C-BE32-E72D297353CC}">
                  <c16:uniqueId val="{00000007-E077-4D09-B3CB-4A37E5B88505}"/>
                </c:ext>
              </c:extLst>
            </c:dLbl>
            <c:dLbl>
              <c:idx val="4"/>
              <c:layout>
                <c:manualLayout>
                  <c:x val="-0.16702623505717012"/>
                  <c:y val="-8.969359076992299E-2"/>
                </c:manualLayout>
              </c:layout>
              <c:tx>
                <c:rich>
                  <a:bodyPr/>
                  <a:lstStyle/>
                  <a:p>
                    <a:r>
                      <a:rPr lang="en-US" err="1"/>
                      <a:t>Transporte</a:t>
                    </a:r>
                    <a:r>
                      <a:rPr lang="en-US"/>
                      <a:t> </a:t>
                    </a:r>
                    <a:r>
                      <a:rPr lang="en-US" err="1"/>
                      <a:t>publico</a:t>
                    </a:r>
                    <a:endParaRPr lang="en-US" baseline="0"/>
                  </a:p>
                  <a:p>
                    <a:fld id="{9262C39D-AF20-45C4-8DC4-8196D311C26D}"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E077-4D09-B3CB-4A37E5B88505}"/>
                </c:ext>
              </c:extLst>
            </c:dLbl>
            <c:dLbl>
              <c:idx val="5"/>
              <c:delete val="1"/>
              <c:extLst>
                <c:ext xmlns:c15="http://schemas.microsoft.com/office/drawing/2012/chart" uri="{CE6537A1-D6FC-4f65-9D91-7224C49458BB}"/>
                <c:ext xmlns:c16="http://schemas.microsoft.com/office/drawing/2014/chart" uri="{C3380CC4-5D6E-409C-BE32-E72D297353CC}">
                  <c16:uniqueId val="{0000000B-E077-4D09-B3CB-4A37E5B8850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Mode'!$C$36:$C$41</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Mode'!$D$36:$D$41</c:f>
              <c:numCache>
                <c:formatCode>0%</c:formatCode>
                <c:ptCount val="6"/>
                <c:pt idx="0">
                  <c:v>0.19428376998979247</c:v>
                </c:pt>
                <c:pt idx="1">
                  <c:v>0.24549166383123516</c:v>
                </c:pt>
                <c:pt idx="2">
                  <c:v>0.16808438244300783</c:v>
                </c:pt>
                <c:pt idx="3">
                  <c:v>6.5498468866961562E-2</c:v>
                </c:pt>
                <c:pt idx="4">
                  <c:v>0.32664171486900306</c:v>
                </c:pt>
                <c:pt idx="5">
                  <c:v>0</c:v>
                </c:pt>
              </c:numCache>
            </c:numRef>
          </c:val>
          <c:extLst>
            <c:ext xmlns:c16="http://schemas.microsoft.com/office/drawing/2014/chart" uri="{C3380CC4-5D6E-409C-BE32-E72D297353CC}">
              <c16:uniqueId val="{0000000C-E077-4D09-B3CB-4A37E5B8850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sng" strike="noStrike" kern="1200" spc="0" baseline="0">
                <a:solidFill>
                  <a:sysClr val="windowText" lastClr="000000"/>
                </a:solidFill>
                <a:latin typeface="+mn-lt"/>
                <a:ea typeface="+mn-ea"/>
                <a:cs typeface="+mn-cs"/>
              </a:defRPr>
            </a:pPr>
            <a:r>
              <a:rPr lang="es-419" sz="1600" b="1" u="sng">
                <a:solidFill>
                  <a:sysClr val="windowText" lastClr="000000"/>
                </a:solidFill>
              </a:rPr>
              <a:t>Financiación de Inversión Inicial por Modo</a:t>
            </a:r>
            <a:endParaRPr lang="en-US" sz="1600" b="1" u="sng">
              <a:solidFill>
                <a:sysClr val="windowText" lastClr="000000"/>
              </a:solidFill>
            </a:endParaRPr>
          </a:p>
        </c:rich>
      </c:tx>
      <c:layout>
        <c:manualLayout>
          <c:xMode val="edge"/>
          <c:yMode val="edge"/>
          <c:x val="0.15985730674500934"/>
          <c:y val="1.0576342162623199E-3"/>
        </c:manualLayout>
      </c:layout>
      <c:overlay val="0"/>
      <c:spPr>
        <a:noFill/>
        <a:ln>
          <a:noFill/>
        </a:ln>
        <a:effectLst/>
      </c:spPr>
      <c:txPr>
        <a:bodyPr rot="0" spcFirstLastPara="1" vertOverflow="ellipsis" vert="horz" wrap="square" anchor="ctr" anchorCtr="1"/>
        <a:lstStyle/>
        <a:p>
          <a:pPr>
            <a:defRPr sz="1600" b="1" i="0" u="sng" strike="noStrike" kern="1200" spc="0" baseline="0">
              <a:solidFill>
                <a:sysClr val="windowText" lastClr="000000"/>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0E-4213-A3BA-207F07E62F4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0E-4213-A3BA-207F07E62F4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0E-4213-A3BA-207F07E62F4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0E-4213-A3BA-207F07E62F4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60E-4213-A3BA-207F07E62F4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60E-4213-A3BA-207F07E62F4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60E-4213-A3BA-207F07E62F4E}"/>
              </c:ext>
            </c:extLst>
          </c:dPt>
          <c:dLbls>
            <c:dLbl>
              <c:idx val="0"/>
              <c:layout>
                <c:manualLayout>
                  <c:x val="0.21440195334202969"/>
                  <c:y val="-0.1373018000142153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r>
                      <a:rPr lang="en-US" baseline="0" err="1"/>
                      <a:t>Transporte</a:t>
                    </a:r>
                    <a:r>
                      <a:rPr lang="en-US" baseline="0"/>
                      <a:t> </a:t>
                    </a:r>
                    <a:r>
                      <a:rPr lang="en-US" baseline="0" err="1"/>
                      <a:t>activo</a:t>
                    </a:r>
                    <a:r>
                      <a:rPr lang="en-US" baseline="0"/>
                      <a:t> </a:t>
                    </a:r>
                    <a:fld id="{5BB5605D-01C5-4F96-B471-14EE19EB5B14}" type="VALUE">
                      <a:rPr lang="en-US" baseline="0" smtClean="0"/>
                      <a:pPr>
                        <a:defRPr sz="1000" b="1"/>
                      </a:pPr>
                      <a:t>[VALUE]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941350665742865"/>
                      <c:h val="0.21087610484865899"/>
                    </c:manualLayout>
                  </c15:layout>
                  <c15:dlblFieldTable/>
                  <c15:showDataLabelsRange val="0"/>
                </c:ext>
                <c:ext xmlns:c16="http://schemas.microsoft.com/office/drawing/2014/chart" uri="{C3380CC4-5D6E-409C-BE32-E72D297353CC}">
                  <c16:uniqueId val="{00000001-060E-4213-A3BA-207F07E62F4E}"/>
                </c:ext>
              </c:extLst>
            </c:dLbl>
            <c:dLbl>
              <c:idx val="1"/>
              <c:layout>
                <c:manualLayout>
                  <c:x val="0.14419675619221362"/>
                  <c:y val="-2.131927004359363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r>
                      <a:rPr lang="en-US" err="1"/>
                      <a:t>Vías</a:t>
                    </a:r>
                    <a:r>
                      <a:rPr lang="en-US"/>
                      <a:t> </a:t>
                    </a:r>
                    <a:r>
                      <a:rPr lang="en-US" err="1"/>
                      <a:t>arteriales</a:t>
                    </a:r>
                    <a:r>
                      <a:rPr lang="en-US"/>
                      <a:t>/</a:t>
                    </a:r>
                  </a:p>
                  <a:p>
                    <a:pPr>
                      <a:defRPr sz="1000" b="1"/>
                    </a:pPr>
                    <a:r>
                      <a:rPr lang="en-US"/>
                      <a:t>Calles completes </a:t>
                    </a:r>
                    <a:fld id="{BA4023B6-CF87-4D70-83EE-77767CCF0B5F}" type="VALUE">
                      <a:rPr lang="en-US" baseline="0" smtClean="0"/>
                      <a:pPr>
                        <a:defRPr sz="10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8353127153657664"/>
                      <c:h val="0.34235734339461715"/>
                    </c:manualLayout>
                  </c15:layout>
                  <c15:dlblFieldTable/>
                  <c15:showDataLabelsRange val="0"/>
                </c:ext>
                <c:ext xmlns:c16="http://schemas.microsoft.com/office/drawing/2014/chart" uri="{C3380CC4-5D6E-409C-BE32-E72D297353CC}">
                  <c16:uniqueId val="{00000003-060E-4213-A3BA-207F07E62F4E}"/>
                </c:ext>
              </c:extLst>
            </c:dLbl>
            <c:dLbl>
              <c:idx val="2"/>
              <c:layout>
                <c:manualLayout>
                  <c:x val="-0.29012656177567753"/>
                  <c:y val="-1.6454967067854522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r>
                      <a:rPr lang="en-US" sz="1000" b="1" i="0" u="none" strike="noStrike" kern="1200" baseline="0">
                        <a:solidFill>
                          <a:prstClr val="black">
                            <a:lumMod val="75000"/>
                            <a:lumOff val="25000"/>
                          </a:prstClr>
                        </a:solidFill>
                      </a:rPr>
                      <a:t>Seguridad en las autopistas y mejoras en los intercambiadores 38%</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184330877544584"/>
                      <c:h val="0.38093267271607278"/>
                    </c:manualLayout>
                  </c15:layout>
                  <c15:showDataLabelsRange val="0"/>
                </c:ext>
                <c:ext xmlns:c16="http://schemas.microsoft.com/office/drawing/2014/chart" uri="{C3380CC4-5D6E-409C-BE32-E72D297353CC}">
                  <c16:uniqueId val="{00000005-060E-4213-A3BA-207F07E62F4E}"/>
                </c:ext>
              </c:extLst>
            </c:dLbl>
            <c:dLbl>
              <c:idx val="3"/>
              <c:layout>
                <c:manualLayout>
                  <c:x val="-0.21252171201372105"/>
                  <c:y val="-7.5100425915939378E-2"/>
                </c:manualLayout>
              </c:layout>
              <c:tx>
                <c:rich>
                  <a:bodyPr/>
                  <a:lstStyle/>
                  <a:p>
                    <a:r>
                      <a:rPr lang="en-US" baseline="0" err="1"/>
                      <a:t>Movimiento</a:t>
                    </a:r>
                    <a:r>
                      <a:rPr lang="en-US" baseline="0"/>
                      <a:t> de </a:t>
                    </a:r>
                    <a:r>
                      <a:rPr lang="en-US" baseline="0" err="1"/>
                      <a:t>bienes</a:t>
                    </a:r>
                    <a:r>
                      <a:rPr lang="en-US" baseline="0"/>
                      <a:t> </a:t>
                    </a:r>
                    <a:fld id="{B8F3A48D-2434-4ACE-A92B-09F2EBDF30DA}" type="VALUE">
                      <a:rPr lang="en-US" baseline="0" smtClean="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060E-4213-A3BA-207F07E62F4E}"/>
                </c:ext>
              </c:extLst>
            </c:dLbl>
            <c:dLbl>
              <c:idx val="4"/>
              <c:layout>
                <c:manualLayout>
                  <c:x val="-0.31578557769415833"/>
                  <c:y val="-0.12889429287760132"/>
                </c:manualLayout>
              </c:layout>
              <c:tx>
                <c:rich>
                  <a:bodyPr/>
                  <a:lstStyle/>
                  <a:p>
                    <a:r>
                      <a:rPr lang="en-US" baseline="0" err="1"/>
                      <a:t>Transporte</a:t>
                    </a:r>
                    <a:r>
                      <a:rPr lang="en-US" baseline="0"/>
                      <a:t> </a:t>
                    </a:r>
                    <a:r>
                      <a:rPr lang="en-US" baseline="0" err="1"/>
                      <a:t>Publico</a:t>
                    </a:r>
                    <a:r>
                      <a:rPr lang="en-US" baseline="0"/>
                      <a:t> </a:t>
                    </a:r>
                    <a:fld id="{6BC28F30-72DE-44FD-A80E-9EAE997D76A8}" type="VALUE">
                      <a:rPr lang="en-US" baseline="0" smtClean="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060E-4213-A3BA-207F07E62F4E}"/>
                </c:ext>
              </c:extLst>
            </c:dLbl>
            <c:dLbl>
              <c:idx val="5"/>
              <c:layout>
                <c:manualLayout>
                  <c:x val="-0.1589898685286022"/>
                  <c:y val="-0.10934233037742301"/>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r>
                      <a:rPr lang="en-US" baseline="0" err="1"/>
                      <a:t>Programas</a:t>
                    </a:r>
                    <a:r>
                      <a:rPr lang="en-US" baseline="0"/>
                      <a:t> </a:t>
                    </a:r>
                    <a:r>
                      <a:rPr lang="en-US" baseline="0" err="1"/>
                      <a:t>Comunitarios</a:t>
                    </a:r>
                    <a:fld id="{5206EBE9-CF48-4F76-A246-0F78CD887A7F}" type="VALUE">
                      <a:rPr lang="en-US" baseline="0" smtClean="0"/>
                      <a:pPr>
                        <a:defRPr sz="1000" b="1"/>
                      </a:pPr>
                      <a:t>[VALUE]</a:t>
                    </a:fld>
                    <a:endParaRPr lang="en-US" baseline="0" err="1"/>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180072871531165"/>
                      <c:h val="0.19902276338283831"/>
                    </c:manualLayout>
                  </c15:layout>
                  <c15:dlblFieldTable/>
                  <c15:showDataLabelsRange val="0"/>
                </c:ext>
                <c:ext xmlns:c16="http://schemas.microsoft.com/office/drawing/2014/chart" uri="{C3380CC4-5D6E-409C-BE32-E72D297353CC}">
                  <c16:uniqueId val="{0000000B-060E-4213-A3BA-207F07E62F4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Mode'!$O$6:$O$12</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Mode'!$P$6:$P$12</c:f>
              <c:numCache>
                <c:formatCode>0%</c:formatCode>
                <c:ptCount val="7"/>
                <c:pt idx="0">
                  <c:v>7.3124512317467388E-2</c:v>
                </c:pt>
                <c:pt idx="1">
                  <c:v>0.25827666926764015</c:v>
                </c:pt>
                <c:pt idx="2">
                  <c:v>0.3803366402853639</c:v>
                </c:pt>
                <c:pt idx="3">
                  <c:v>0.13554787649091515</c:v>
                </c:pt>
                <c:pt idx="4">
                  <c:v>6.3538067105116489E-2</c:v>
                </c:pt>
                <c:pt idx="5">
                  <c:v>8.9176234533496823E-2</c:v>
                </c:pt>
              </c:numCache>
            </c:numRef>
          </c:val>
          <c:extLst>
            <c:ext xmlns:c16="http://schemas.microsoft.com/office/drawing/2014/chart" uri="{C3380CC4-5D6E-409C-BE32-E72D297353CC}">
              <c16:uniqueId val="{0000000E-97B0-45B5-A46E-8B0A48EE325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s-419" sz="1600" b="1" u="sng">
                <a:solidFill>
                  <a:sysClr val="windowText" lastClr="000000"/>
                </a:solidFill>
              </a:rPr>
              <a:t>Inversión inicial y Financiación del programa modal</a:t>
            </a:r>
            <a:endParaRPr lang="en-US" sz="1600" b="1" u="sng">
              <a:solidFill>
                <a:sysClr val="windowText" lastClr="000000"/>
              </a:solidFill>
            </a:endParaRPr>
          </a:p>
        </c:rich>
      </c:tx>
      <c:layout>
        <c:manualLayout>
          <c:xMode val="edge"/>
          <c:yMode val="edge"/>
          <c:x val="0.16534428778985247"/>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78-4487-9C53-03B93481BA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78-4487-9C53-03B93481BA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78-4487-9C53-03B93481BA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378-4487-9C53-03B93481BA9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378-4487-9C53-03B93481BA9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378-4487-9C53-03B93481BA9C}"/>
              </c:ext>
            </c:extLst>
          </c:dPt>
          <c:dLbls>
            <c:dLbl>
              <c:idx val="0"/>
              <c:layout>
                <c:manualLayout>
                  <c:x val="0.2920956105265296"/>
                  <c:y val="-9.2613205505027871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r>
                      <a:rPr lang="en-US" err="1"/>
                      <a:t>Transporte</a:t>
                    </a:r>
                    <a:r>
                      <a:rPr lang="en-US" baseline="0"/>
                      <a:t> </a:t>
                    </a:r>
                    <a:r>
                      <a:rPr lang="en-US" baseline="0" err="1"/>
                      <a:t>activo</a:t>
                    </a:r>
                    <a:r>
                      <a:rPr lang="en-US" baseline="0"/>
                      <a:t> </a:t>
                    </a:r>
                    <a:fld id="{BE5C30E9-7351-4709-A3EF-8DB0C13CBA68}" type="VALUE">
                      <a:rPr lang="en-US" baseline="0"/>
                      <a:pPr>
                        <a:defRPr sz="1200" b="1"/>
                      </a:pPr>
                      <a:t>[VALUE]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324422699445505"/>
                      <c:h val="0.22026077451592754"/>
                    </c:manualLayout>
                  </c15:layout>
                  <c15:dlblFieldTable/>
                  <c15:showDataLabelsRange val="0"/>
                </c:ext>
                <c:ext xmlns:c16="http://schemas.microsoft.com/office/drawing/2014/chart" uri="{C3380CC4-5D6E-409C-BE32-E72D297353CC}">
                  <c16:uniqueId val="{00000001-3378-4487-9C53-03B93481BA9C}"/>
                </c:ext>
              </c:extLst>
            </c:dLbl>
            <c:dLbl>
              <c:idx val="1"/>
              <c:layout>
                <c:manualLayout>
                  <c:x val="0.2087875567360884"/>
                  <c:y val="2.7330400874572829E-2"/>
                </c:manualLayout>
              </c:layout>
              <c:tx>
                <c:rich>
                  <a:bodyPr/>
                  <a:lstStyle/>
                  <a:p>
                    <a:r>
                      <a:rPr lang="en-US" sz="1200" b="1" i="0" u="none" strike="noStrike" kern="1200" baseline="0" err="1">
                        <a:solidFill>
                          <a:prstClr val="black">
                            <a:lumMod val="75000"/>
                            <a:lumOff val="25000"/>
                          </a:prstClr>
                        </a:solidFill>
                      </a:rPr>
                      <a:t>Vías</a:t>
                    </a:r>
                    <a:r>
                      <a:rPr lang="en-US" sz="1200" b="1" i="0" u="none" strike="noStrike" kern="1200" baseline="0">
                        <a:solidFill>
                          <a:prstClr val="black">
                            <a:lumMod val="75000"/>
                            <a:lumOff val="25000"/>
                          </a:prstClr>
                        </a:solidFill>
                      </a:rPr>
                      <a:t> </a:t>
                    </a:r>
                    <a:r>
                      <a:rPr lang="en-US" sz="1200" b="1" i="0" u="none" strike="noStrike" kern="1200" baseline="0" err="1">
                        <a:solidFill>
                          <a:prstClr val="black">
                            <a:lumMod val="75000"/>
                            <a:lumOff val="25000"/>
                          </a:prstClr>
                        </a:solidFill>
                      </a:rPr>
                      <a:t>arteriales</a:t>
                    </a:r>
                    <a:r>
                      <a:rPr lang="en-US" sz="1200" b="1" i="0" u="none" strike="noStrike" kern="1200" baseline="0">
                        <a:solidFill>
                          <a:prstClr val="black">
                            <a:lumMod val="75000"/>
                            <a:lumOff val="25000"/>
                          </a:prstClr>
                        </a:solidFill>
                      </a:rPr>
                      <a:t>/</a:t>
                    </a:r>
                  </a:p>
                  <a:p>
                    <a:r>
                      <a:rPr lang="en-US" sz="1200" b="1" i="0" u="none" strike="noStrike" kern="1200" baseline="0">
                        <a:solidFill>
                          <a:prstClr val="black">
                            <a:lumMod val="75000"/>
                            <a:lumOff val="25000"/>
                          </a:prstClr>
                        </a:solidFill>
                      </a:rPr>
                      <a:t>Calles completas </a:t>
                    </a:r>
                    <a:fld id="{FC976390-77FF-4D43-AF6F-2D5768D3E404}" type="VALUE">
                      <a:rPr lang="en-US" baseline="0" smtClean="0"/>
                      <a:pPr/>
                      <a:t>[VALUE]</a:t>
                    </a:fld>
                    <a:endParaRPr lang="en-US" sz="1200" b="1" i="0" u="none" strike="noStrike" kern="1200" baseline="0">
                      <a:solidFill>
                        <a:prstClr val="black">
                          <a:lumMod val="75000"/>
                          <a:lumOff val="25000"/>
                        </a:prstClr>
                      </a:solidFill>
                    </a:endParaRP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3378-4487-9C53-03B93481BA9C}"/>
                </c:ext>
              </c:extLst>
            </c:dLbl>
            <c:dLbl>
              <c:idx val="2"/>
              <c:layout>
                <c:manualLayout>
                  <c:x val="-0.32977445278476464"/>
                  <c:y val="-7.2714129810702569E-17"/>
                </c:manualLayout>
              </c:layout>
              <c:tx>
                <c:rich>
                  <a:bodyPr/>
                  <a:lstStyle/>
                  <a:p>
                    <a:r>
                      <a:rPr lang="en-US"/>
                      <a:t>Seguridad en las autopistas y mejoras en los intercambiadores </a:t>
                    </a:r>
                    <a:fld id="{A53F7B48-C7DD-424F-B013-2FC3A37AD1D3}"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7470412830909807"/>
                      <c:h val="0.36053404122423488"/>
                    </c:manualLayout>
                  </c15:layout>
                  <c15:dlblFieldTable/>
                  <c15:showDataLabelsRange val="0"/>
                </c:ext>
                <c:ext xmlns:c16="http://schemas.microsoft.com/office/drawing/2014/chart" uri="{C3380CC4-5D6E-409C-BE32-E72D297353CC}">
                  <c16:uniqueId val="{00000005-3378-4487-9C53-03B93481BA9C}"/>
                </c:ext>
              </c:extLst>
            </c:dLbl>
            <c:dLbl>
              <c:idx val="3"/>
              <c:layout>
                <c:manualLayout>
                  <c:x val="-0.19529680718996539"/>
                  <c:y val="-9.5190505933791386E-2"/>
                </c:manualLayout>
              </c:layout>
              <c:tx>
                <c:rich>
                  <a:bodyPr/>
                  <a:lstStyle/>
                  <a:p>
                    <a:r>
                      <a:rPr lang="en-US" err="1"/>
                      <a:t>Movimiento</a:t>
                    </a:r>
                    <a:r>
                      <a:rPr lang="en-US" baseline="0"/>
                      <a:t> de </a:t>
                    </a:r>
                    <a:r>
                      <a:rPr lang="en-US" baseline="0" err="1"/>
                      <a:t>bienes</a:t>
                    </a:r>
                    <a:r>
                      <a:rPr lang="en-US" baseline="0"/>
                      <a:t> </a:t>
                    </a:r>
                    <a:fld id="{A0A42E3A-3AF3-4D91-9745-AC7665851BD0}"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3378-4487-9C53-03B93481BA9C}"/>
                </c:ext>
              </c:extLst>
            </c:dLbl>
            <c:dLbl>
              <c:idx val="4"/>
              <c:layout>
                <c:manualLayout>
                  <c:x val="-0.2494612835552826"/>
                  <c:y val="-9.2057151780137444E-2"/>
                </c:manualLayout>
              </c:layout>
              <c:tx>
                <c:rich>
                  <a:bodyPr/>
                  <a:lstStyle/>
                  <a:p>
                    <a:r>
                      <a:rPr lang="en-US" err="1"/>
                      <a:t>Transporte</a:t>
                    </a:r>
                    <a:r>
                      <a:rPr lang="en-US" baseline="0"/>
                      <a:t> </a:t>
                    </a:r>
                    <a:r>
                      <a:rPr lang="en-US" baseline="0" err="1"/>
                      <a:t>publico</a:t>
                    </a:r>
                    <a:r>
                      <a:rPr lang="en-US" baseline="0"/>
                      <a:t> </a:t>
                    </a:r>
                  </a:p>
                  <a:p>
                    <a:fld id="{AE43BE5A-5E36-4E70-BB83-A621C0873A6F}"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3378-4487-9C53-03B93481BA9C}"/>
                </c:ext>
              </c:extLst>
            </c:dLbl>
            <c:dLbl>
              <c:idx val="5"/>
              <c:layout>
                <c:manualLayout>
                  <c:x val="-0.32119797205868866"/>
                  <c:y val="-0.16419675202998127"/>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r>
                      <a:rPr lang="en-US" baseline="0" err="1"/>
                      <a:t>Programas</a:t>
                    </a:r>
                    <a:r>
                      <a:rPr lang="en-US" baseline="0"/>
                      <a:t> </a:t>
                    </a:r>
                    <a:r>
                      <a:rPr lang="en-US" baseline="0" err="1"/>
                      <a:t>Comunitarios</a:t>
                    </a:r>
                    <a:r>
                      <a:rPr lang="en-US" baseline="0"/>
                      <a:t> </a:t>
                    </a:r>
                  </a:p>
                  <a:p>
                    <a:pPr>
                      <a:defRPr sz="1200" b="1"/>
                    </a:pPr>
                    <a:r>
                      <a:rPr lang="en-US" baseline="0"/>
                      <a:t> </a:t>
                    </a:r>
                    <a:fld id="{C41542E8-B9BF-4521-B0B1-B2C8881EB839}" type="VALUE">
                      <a:rPr lang="en-US" baseline="0"/>
                      <a:pPr>
                        <a:defRPr sz="1200" b="1"/>
                      </a:pPr>
                      <a:t>[VALUE]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568426240036186"/>
                      <c:h val="0.2165584009993754"/>
                    </c:manualLayout>
                  </c15:layout>
                  <c15:dlblFieldTable/>
                  <c15:showDataLabelsRange val="0"/>
                </c:ext>
                <c:ext xmlns:c16="http://schemas.microsoft.com/office/drawing/2014/chart" uri="{C3380CC4-5D6E-409C-BE32-E72D297353CC}">
                  <c16:uniqueId val="{0000000B-3378-4487-9C53-03B93481BA9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Mode'!$C$63:$C$68</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Mode'!$D$63:$D$68</c:f>
              <c:numCache>
                <c:formatCode>0%</c:formatCode>
                <c:ptCount val="6"/>
                <c:pt idx="0">
                  <c:v>0.12099596231493945</c:v>
                </c:pt>
                <c:pt idx="1">
                  <c:v>0.25302826379542398</c:v>
                </c:pt>
                <c:pt idx="2">
                  <c:v>0.29609690444145359</c:v>
                </c:pt>
                <c:pt idx="3">
                  <c:v>0.10773889636608344</c:v>
                </c:pt>
                <c:pt idx="4">
                  <c:v>0.16756393001345896</c:v>
                </c:pt>
                <c:pt idx="5">
                  <c:v>5.3835800807537013E-2</c:v>
                </c:pt>
              </c:numCache>
            </c:numRef>
          </c:val>
          <c:extLst>
            <c:ext xmlns:c16="http://schemas.microsoft.com/office/drawing/2014/chart" uri="{C3380CC4-5D6E-409C-BE32-E72D297353CC}">
              <c16:uniqueId val="{0000000C-3378-4487-9C53-03B93481BA9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A6E4EC"/>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s-419" sz="1600" b="1" u="sng">
                <a:solidFill>
                  <a:sysClr val="windowText" lastClr="000000"/>
                </a:solidFill>
              </a:rPr>
              <a:t>Inversión inicial impulsada y </a:t>
            </a:r>
          </a:p>
          <a:p>
            <a:pPr>
              <a:defRPr sz="1600" b="1">
                <a:solidFill>
                  <a:sysClr val="windowText" lastClr="000000"/>
                </a:solidFill>
              </a:defRPr>
            </a:pPr>
            <a:r>
              <a:rPr lang="es-419" sz="1600" b="1" u="sng">
                <a:solidFill>
                  <a:sysClr val="windowText" lastClr="000000"/>
                </a:solidFill>
              </a:rPr>
              <a:t>Financiación de programas modales</a:t>
            </a:r>
            <a:endParaRPr lang="en-US" sz="1600" b="1">
              <a:solidFill>
                <a:sysClr val="windowText" lastClr="000000"/>
              </a:solidFill>
            </a:endParaRPr>
          </a:p>
        </c:rich>
      </c:tx>
      <c:layout>
        <c:manualLayout>
          <c:xMode val="edge"/>
          <c:yMode val="edge"/>
          <c:x val="0.28128028819553202"/>
          <c:y val="2.1477663230240552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8596197404279891"/>
          <c:y val="0.18262862921773954"/>
          <c:w val="0.61991572042135523"/>
          <c:h val="0.73801969180398841"/>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7A-49BA-BC1B-F67A2CD1A4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7A-49BA-BC1B-F67A2CD1A4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B7A-49BA-BC1B-F67A2CD1A4A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7A-49BA-BC1B-F67A2CD1A4A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B7A-49BA-BC1B-F67A2CD1A4A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B7A-49BA-BC1B-F67A2CD1A4AA}"/>
              </c:ext>
            </c:extLst>
          </c:dPt>
          <c:dLbls>
            <c:dLbl>
              <c:idx val="0"/>
              <c:layout>
                <c:manualLayout>
                  <c:x val="0.22222450129192639"/>
                  <c:y val="-0.12781537073490815"/>
                </c:manualLayout>
              </c:layout>
              <c:tx>
                <c:rich>
                  <a:bodyPr/>
                  <a:lstStyle/>
                  <a:p>
                    <a:fld id="{FDC57C24-2A45-4C2E-853B-25F8E4C5D9F5}" type="CATEGORYNAME">
                      <a:rPr lang="en-US"/>
                      <a:pPr/>
                      <a:t>[CATEGORY NAME]</a:t>
                    </a:fld>
                    <a:r>
                      <a:rPr lang="en-US" baseline="0"/>
                      <a:t> </a:t>
                    </a:r>
                  </a:p>
                  <a:p>
                    <a:fld id="{BB74B0A8-1A7A-4712-B401-337C6A0C14D5}"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B7A-49BA-BC1B-F67A2CD1A4AA}"/>
                </c:ext>
              </c:extLst>
            </c:dLbl>
            <c:dLbl>
              <c:idx val="1"/>
              <c:layout>
                <c:manualLayout>
                  <c:x val="0.14019880971332704"/>
                  <c:y val="-0.16029124289151356"/>
                </c:manualLayout>
              </c:layout>
              <c:tx>
                <c:rich>
                  <a:bodyPr/>
                  <a:lstStyle/>
                  <a:p>
                    <a:r>
                      <a:rPr lang="en-US" sz="1200" b="1" i="0" u="none" strike="noStrike" kern="1200" baseline="0">
                        <a:solidFill>
                          <a:prstClr val="black">
                            <a:lumMod val="75000"/>
                            <a:lumOff val="25000"/>
                          </a:prstClr>
                        </a:solidFill>
                      </a:rPr>
                      <a:t>Vías arteriales/</a:t>
                    </a:r>
                  </a:p>
                  <a:p>
                    <a:r>
                      <a:rPr lang="en-US" sz="1200" b="1" i="0" u="none" strike="noStrike" kern="1200" baseline="0">
                        <a:solidFill>
                          <a:prstClr val="black">
                            <a:lumMod val="75000"/>
                            <a:lumOff val="25000"/>
                          </a:prstClr>
                        </a:solidFill>
                      </a:rPr>
                      <a:t>Calles completas </a:t>
                    </a:r>
                    <a:fld id="{D6380238-49BD-43DD-B76A-FDD46B6E18C2}" type="VALUE">
                      <a:rPr lang="en-US" baseline="0" smtClean="0"/>
                      <a:pPr/>
                      <a:t>[VALUE]</a:t>
                    </a:fld>
                    <a:endParaRPr lang="en-US" sz="1200" b="1" i="0" u="none" strike="noStrike" kern="1200" baseline="0">
                      <a:solidFill>
                        <a:prstClr val="black">
                          <a:lumMod val="75000"/>
                          <a:lumOff val="25000"/>
                        </a:prstClr>
                      </a:solidFill>
                    </a:endParaRP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2B7A-49BA-BC1B-F67A2CD1A4AA}"/>
                </c:ext>
              </c:extLst>
            </c:dLbl>
            <c:dLbl>
              <c:idx val="2"/>
              <c:layout>
                <c:manualLayout>
                  <c:x val="0.41973602437047786"/>
                  <c:y val="-4.5790885353248524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r>
                      <a:rPr lang="en-US" sz="1200" b="1" i="0" u="none" strike="noStrike" kern="1200" baseline="0">
                        <a:solidFill>
                          <a:prstClr val="black">
                            <a:lumMod val="75000"/>
                            <a:lumOff val="25000"/>
                          </a:prstClr>
                        </a:solidFill>
                      </a:rPr>
                      <a:t>Seguridad en las autopistas y mejoras en los intercambiadores </a:t>
                    </a:r>
                    <a:fld id="{B2A00120-EDAF-46BC-970F-1F163CA2CDD2}" type="VALUE">
                      <a:rPr lang="en-US" sz="1200" baseline="0" smtClean="0"/>
                      <a:pPr>
                        <a:defRPr sz="1200" b="1"/>
                      </a:pPr>
                      <a:t>[VALUE]</a:t>
                    </a:fld>
                    <a:endParaRPr lang="en-US" sz="1200" b="1" i="0" u="none" strike="noStrike" kern="1200" baseline="0">
                      <a:solidFill>
                        <a:prstClr val="black">
                          <a:lumMod val="75000"/>
                          <a:lumOff val="25000"/>
                        </a:prstClr>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16561441489048"/>
                      <c:h val="0.16347630354195417"/>
                    </c:manualLayout>
                  </c15:layout>
                  <c15:dlblFieldTable/>
                  <c15:showDataLabelsRange val="0"/>
                </c:ext>
                <c:ext xmlns:c16="http://schemas.microsoft.com/office/drawing/2014/chart" uri="{C3380CC4-5D6E-409C-BE32-E72D297353CC}">
                  <c16:uniqueId val="{00000005-2B7A-49BA-BC1B-F67A2CD1A4AA}"/>
                </c:ext>
              </c:extLst>
            </c:dLbl>
            <c:dLbl>
              <c:idx val="3"/>
              <c:layout>
                <c:manualLayout>
                  <c:x val="-0.13376183245368045"/>
                  <c:y val="1.1000211887576473E-2"/>
                </c:manualLayout>
              </c:layout>
              <c:tx>
                <c:rich>
                  <a:bodyPr/>
                  <a:lstStyle/>
                  <a:p>
                    <a:r>
                      <a:rPr lang="en-US" sz="1200" b="1" i="0" u="none" strike="noStrike" kern="1200" baseline="0" err="1">
                        <a:solidFill>
                          <a:prstClr val="black">
                            <a:lumMod val="75000"/>
                            <a:lumOff val="25000"/>
                          </a:prstClr>
                        </a:solidFill>
                      </a:rPr>
                      <a:t>Movimiento</a:t>
                    </a:r>
                    <a:r>
                      <a:rPr lang="en-US" sz="1200" b="1" i="0" u="none" strike="noStrike" kern="1200" baseline="0">
                        <a:solidFill>
                          <a:prstClr val="black">
                            <a:lumMod val="75000"/>
                            <a:lumOff val="25000"/>
                          </a:prstClr>
                        </a:solidFill>
                      </a:rPr>
                      <a:t> de </a:t>
                    </a:r>
                    <a:r>
                      <a:rPr lang="en-US" sz="1200" b="1" i="0" u="none" strike="noStrike" kern="1200" baseline="0" err="1">
                        <a:solidFill>
                          <a:prstClr val="black">
                            <a:lumMod val="75000"/>
                            <a:lumOff val="25000"/>
                          </a:prstClr>
                        </a:solidFill>
                      </a:rPr>
                      <a:t>bienes</a:t>
                    </a:r>
                    <a:r>
                      <a:rPr lang="en-US" sz="1200" b="1" i="0" u="none" strike="noStrike" kern="1200" baseline="0">
                        <a:solidFill>
                          <a:prstClr val="black">
                            <a:lumMod val="75000"/>
                            <a:lumOff val="25000"/>
                          </a:prstClr>
                        </a:solidFill>
                      </a:rPr>
                      <a:t> </a:t>
                    </a:r>
                    <a:endParaRPr lang="en-US" sz="1200"/>
                  </a:p>
                  <a:p>
                    <a:r>
                      <a:rPr lang="en-US" sz="1200" baseline="0"/>
                      <a:t> </a:t>
                    </a:r>
                    <a:fld id="{7002917D-C278-4EA5-9D62-2B8789256863}" type="VALUE">
                      <a:rPr lang="en-US" sz="1200" baseline="0"/>
                      <a:pPr/>
                      <a:t>[VALUE]</a:t>
                    </a:fld>
                    <a:endParaRPr lang="en-US" sz="1200"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2B7A-49BA-BC1B-F67A2CD1A4AA}"/>
                </c:ext>
              </c:extLst>
            </c:dLbl>
            <c:dLbl>
              <c:idx val="4"/>
              <c:layout>
                <c:manualLayout>
                  <c:x val="-0.23200747602894894"/>
                  <c:y val="4.5871951552930841E-2"/>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lumMod val="75000"/>
                            <a:lumOff val="25000"/>
                          </a:prstClr>
                        </a:solidFill>
                        <a:latin typeface="+mn-lt"/>
                        <a:ea typeface="+mn-ea"/>
                        <a:cs typeface="+mn-cs"/>
                      </a:defRPr>
                    </a:pPr>
                    <a:r>
                      <a:rPr lang="en-US" sz="1200" b="1" i="0" u="none" strike="noStrike" kern="1200" baseline="0" err="1">
                        <a:solidFill>
                          <a:prstClr val="black">
                            <a:lumMod val="75000"/>
                            <a:lumOff val="25000"/>
                          </a:prstClr>
                        </a:solidFill>
                      </a:rPr>
                      <a:t>Transporte</a:t>
                    </a:r>
                    <a:r>
                      <a:rPr lang="en-US" sz="1200" b="1" i="0" u="none" strike="noStrike" kern="1200" baseline="0">
                        <a:solidFill>
                          <a:prstClr val="black">
                            <a:lumMod val="75000"/>
                            <a:lumOff val="25000"/>
                          </a:prstClr>
                        </a:solidFill>
                      </a:rPr>
                      <a:t> </a:t>
                    </a:r>
                    <a:r>
                      <a:rPr lang="en-US" sz="1200" b="1" i="0" u="none" strike="noStrike" kern="1200" baseline="0" err="1">
                        <a:solidFill>
                          <a:prstClr val="black">
                            <a:lumMod val="75000"/>
                            <a:lumOff val="25000"/>
                          </a:prstClr>
                        </a:solidFill>
                      </a:rPr>
                      <a:t>publico</a:t>
                    </a:r>
                    <a:r>
                      <a:rPr lang="en-US" sz="1200" b="1" i="0" u="none" strike="noStrike" kern="1200" baseline="0">
                        <a:solidFill>
                          <a:prstClr val="black">
                            <a:lumMod val="75000"/>
                            <a:lumOff val="25000"/>
                          </a:prstClr>
                        </a:solidFill>
                      </a:rPr>
                      <a:t> </a:t>
                    </a:r>
                    <a:r>
                      <a:rPr lang="en-US" sz="1200" baseline="0"/>
                      <a:t> </a:t>
                    </a:r>
                  </a:p>
                  <a:p>
                    <a:pPr marL="0" marR="0" lvl="0" indent="0" algn="ctr" defTabSz="914400" rtl="0" eaLnBrk="1" fontAlgn="auto" latinLnBrk="0" hangingPunct="1">
                      <a:lnSpc>
                        <a:spcPct val="100000"/>
                      </a:lnSpc>
                      <a:spcBef>
                        <a:spcPts val="0"/>
                      </a:spcBef>
                      <a:spcAft>
                        <a:spcPts val="0"/>
                      </a:spcAft>
                      <a:buClrTx/>
                      <a:buSzTx/>
                      <a:buFontTx/>
                      <a:buNone/>
                      <a:tabLst/>
                      <a:defRPr sz="1200" b="1">
                        <a:solidFill>
                          <a:prstClr val="black">
                            <a:lumMod val="75000"/>
                            <a:lumOff val="25000"/>
                          </a:prstClr>
                        </a:solidFill>
                      </a:defRPr>
                    </a:pPr>
                    <a:fld id="{2F752B25-23C1-4357-8FCD-610E85EFC9F5}" type="VALUE">
                      <a:rPr lang="en-US" sz="1200" baseline="0"/>
                      <a:pPr marL="0" marR="0" lvl="0" indent="0" algn="ctr" defTabSz="914400" rtl="0" eaLnBrk="1" fontAlgn="auto" latinLnBrk="0" hangingPunct="1">
                        <a:lnSpc>
                          <a:spcPct val="100000"/>
                        </a:lnSpc>
                        <a:spcBef>
                          <a:spcPts val="0"/>
                        </a:spcBef>
                        <a:spcAft>
                          <a:spcPts val="0"/>
                        </a:spcAft>
                        <a:buClrTx/>
                        <a:buSzTx/>
                        <a:buFontTx/>
                        <a:buNone/>
                        <a:tabLst/>
                        <a:defRPr sz="1200" b="1">
                          <a:solidFill>
                            <a:prstClr val="black">
                              <a:lumMod val="75000"/>
                              <a:lumOff val="25000"/>
                            </a:prstClr>
                          </a:solidFill>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lumMod val="75000"/>
                          <a:lumOff val="25000"/>
                        </a:prst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2B7A-49BA-BC1B-F67A2CD1A4AA}"/>
                </c:ext>
              </c:extLst>
            </c:dLbl>
            <c:dLbl>
              <c:idx val="5"/>
              <c:layout>
                <c:manualLayout>
                  <c:x val="-0.25828991195307427"/>
                  <c:y val="-9.1545856572615922E-2"/>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lumMod val="75000"/>
                            <a:lumOff val="25000"/>
                          </a:prstClr>
                        </a:solidFill>
                        <a:latin typeface="+mn-lt"/>
                        <a:ea typeface="+mn-ea"/>
                        <a:cs typeface="+mn-cs"/>
                      </a:defRPr>
                    </a:pPr>
                    <a:r>
                      <a:rPr lang="en-US" sz="1200" b="1" i="0" u="none" strike="noStrike" kern="1200" baseline="0" err="1">
                        <a:solidFill>
                          <a:prstClr val="black">
                            <a:lumMod val="75000"/>
                            <a:lumOff val="25000"/>
                          </a:prstClr>
                        </a:solidFill>
                      </a:rPr>
                      <a:t>Programas</a:t>
                    </a:r>
                    <a:r>
                      <a:rPr lang="en-US" sz="1200" b="1" i="0" u="none" strike="noStrike" kern="1200" baseline="0">
                        <a:solidFill>
                          <a:prstClr val="black">
                            <a:lumMod val="75000"/>
                            <a:lumOff val="25000"/>
                          </a:prstClr>
                        </a:solidFill>
                      </a:rPr>
                      <a:t> </a:t>
                    </a:r>
                    <a:r>
                      <a:rPr lang="en-US" sz="1200" b="1" i="0" u="none" strike="noStrike" kern="1200" baseline="0" err="1">
                        <a:solidFill>
                          <a:prstClr val="black">
                            <a:lumMod val="75000"/>
                            <a:lumOff val="25000"/>
                          </a:prstClr>
                        </a:solidFill>
                      </a:rPr>
                      <a:t>Comunitarios</a:t>
                    </a:r>
                    <a:r>
                      <a:rPr lang="en-US" sz="1200" b="1" i="0" u="none" strike="noStrike" kern="1200" baseline="0">
                        <a:solidFill>
                          <a:prstClr val="black">
                            <a:lumMod val="75000"/>
                            <a:lumOff val="25000"/>
                          </a:prstClr>
                        </a:solidFill>
                      </a:rPr>
                      <a:t> </a:t>
                    </a:r>
                    <a:r>
                      <a:rPr lang="en-US" sz="1200" baseline="0"/>
                      <a:t> </a:t>
                    </a:r>
                  </a:p>
                  <a:p>
                    <a:pPr marL="0" marR="0" lvl="0" indent="0" algn="ctr" defTabSz="914400" rtl="0" eaLnBrk="1" fontAlgn="auto" latinLnBrk="0" hangingPunct="1">
                      <a:lnSpc>
                        <a:spcPct val="100000"/>
                      </a:lnSpc>
                      <a:spcBef>
                        <a:spcPts val="0"/>
                      </a:spcBef>
                      <a:spcAft>
                        <a:spcPts val="0"/>
                      </a:spcAft>
                      <a:buClrTx/>
                      <a:buSzTx/>
                      <a:buFontTx/>
                      <a:buNone/>
                      <a:tabLst/>
                      <a:defRPr sz="1200" b="1">
                        <a:solidFill>
                          <a:prstClr val="black">
                            <a:lumMod val="75000"/>
                            <a:lumOff val="25000"/>
                          </a:prstClr>
                        </a:solidFill>
                      </a:defRPr>
                    </a:pPr>
                    <a:fld id="{9944E808-0129-4B1E-8169-8E5931537D54}" type="VALUE">
                      <a:rPr lang="en-US" sz="1200" baseline="0"/>
                      <a:pPr marL="0" marR="0" lvl="0" indent="0" algn="ctr" defTabSz="914400" rtl="0" eaLnBrk="1" fontAlgn="auto" latinLnBrk="0" hangingPunct="1">
                        <a:lnSpc>
                          <a:spcPct val="100000"/>
                        </a:lnSpc>
                        <a:spcBef>
                          <a:spcPts val="0"/>
                        </a:spcBef>
                        <a:spcAft>
                          <a:spcPts val="0"/>
                        </a:spcAft>
                        <a:buClrTx/>
                        <a:buSzTx/>
                        <a:buFontTx/>
                        <a:buNone/>
                        <a:tabLst/>
                        <a:defRPr sz="1200" b="1">
                          <a:solidFill>
                            <a:prstClr val="black">
                              <a:lumMod val="75000"/>
                              <a:lumOff val="25000"/>
                            </a:prstClr>
                          </a:solidFill>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lumMod val="75000"/>
                          <a:lumOff val="25000"/>
                        </a:prst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2B7A-49BA-BC1B-F67A2CD1A4A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Mode'!$J$68:$J$73</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Mode'!$K$68:$K$73</c:f>
              <c:numCache>
                <c:formatCode>0%</c:formatCode>
                <c:ptCount val="6"/>
                <c:pt idx="0">
                  <c:v>5.6162246489859596E-2</c:v>
                </c:pt>
                <c:pt idx="1">
                  <c:v>0.29329173166926675</c:v>
                </c:pt>
                <c:pt idx="2">
                  <c:v>0.34321372854914195</c:v>
                </c:pt>
                <c:pt idx="3">
                  <c:v>9.9843993759750393E-2</c:v>
                </c:pt>
                <c:pt idx="4">
                  <c:v>0.19500780031201248</c:v>
                </c:pt>
                <c:pt idx="5">
                  <c:v>1.2480499219968799E-2</c:v>
                </c:pt>
              </c:numCache>
            </c:numRef>
          </c:val>
          <c:extLst>
            <c:ext xmlns:c16="http://schemas.microsoft.com/office/drawing/2014/chart" uri="{C3380CC4-5D6E-409C-BE32-E72D297353CC}">
              <c16:uniqueId val="{0000000C-2B7A-49BA-BC1B-F67A2CD1A4A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s-419" sz="1600" b="1" u="sng">
                <a:solidFill>
                  <a:sysClr val="windowText" lastClr="000000"/>
                </a:solidFill>
              </a:rPr>
              <a:t>Inversión inicial y Financiación del programa modal</a:t>
            </a:r>
            <a:endParaRPr lang="en-US" sz="1600" b="1" u="sng">
              <a:solidFill>
                <a:sysClr val="windowText" lastClr="000000"/>
              </a:solidFill>
            </a:endParaRPr>
          </a:p>
        </c:rich>
      </c:tx>
      <c:layout>
        <c:manualLayout>
          <c:xMode val="edge"/>
          <c:yMode val="edge"/>
          <c:x val="0.16534428778985247"/>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59-40A5-9530-236C906FB46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59-40A5-9530-236C906FB46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59-40A5-9530-236C906FB46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759-40A5-9530-236C906FB46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759-40A5-9530-236C906FB46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759-40A5-9530-236C906FB463}"/>
              </c:ext>
            </c:extLst>
          </c:dPt>
          <c:dLbls>
            <c:dLbl>
              <c:idx val="0"/>
              <c:layout>
                <c:manualLayout>
                  <c:x val="0.2920956105265296"/>
                  <c:y val="-9.2613205505027871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r>
                      <a:rPr lang="en-US" err="1"/>
                      <a:t>Transporte</a:t>
                    </a:r>
                    <a:r>
                      <a:rPr lang="en-US" baseline="0"/>
                      <a:t> </a:t>
                    </a:r>
                    <a:r>
                      <a:rPr lang="en-US" baseline="0" err="1"/>
                      <a:t>activo</a:t>
                    </a:r>
                    <a:r>
                      <a:rPr lang="en-US" baseline="0"/>
                      <a:t> </a:t>
                    </a:r>
                    <a:fld id="{BE5C30E9-7351-4709-A3EF-8DB0C13CBA68}" type="VALUE">
                      <a:rPr lang="en-US" baseline="0"/>
                      <a:pPr>
                        <a:defRPr sz="1200" b="1"/>
                      </a:pPr>
                      <a:t>[VALUE]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324422699445505"/>
                      <c:h val="0.22026077451592754"/>
                    </c:manualLayout>
                  </c15:layout>
                  <c15:dlblFieldTable/>
                  <c15:showDataLabelsRange val="0"/>
                </c:ext>
                <c:ext xmlns:c16="http://schemas.microsoft.com/office/drawing/2014/chart" uri="{C3380CC4-5D6E-409C-BE32-E72D297353CC}">
                  <c16:uniqueId val="{00000001-5759-40A5-9530-236C906FB463}"/>
                </c:ext>
              </c:extLst>
            </c:dLbl>
            <c:dLbl>
              <c:idx val="1"/>
              <c:layout>
                <c:manualLayout>
                  <c:x val="0.2087875567360884"/>
                  <c:y val="2.7330400874572829E-2"/>
                </c:manualLayout>
              </c:layout>
              <c:tx>
                <c:rich>
                  <a:bodyPr/>
                  <a:lstStyle/>
                  <a:p>
                    <a:r>
                      <a:rPr lang="en-US" sz="1200" b="1" i="0" u="none" strike="noStrike" kern="1200" baseline="0" err="1">
                        <a:solidFill>
                          <a:prstClr val="black">
                            <a:lumMod val="75000"/>
                            <a:lumOff val="25000"/>
                          </a:prstClr>
                        </a:solidFill>
                      </a:rPr>
                      <a:t>Vías</a:t>
                    </a:r>
                    <a:r>
                      <a:rPr lang="en-US" sz="1200" b="1" i="0" u="none" strike="noStrike" kern="1200" baseline="0">
                        <a:solidFill>
                          <a:prstClr val="black">
                            <a:lumMod val="75000"/>
                            <a:lumOff val="25000"/>
                          </a:prstClr>
                        </a:solidFill>
                      </a:rPr>
                      <a:t> </a:t>
                    </a:r>
                    <a:r>
                      <a:rPr lang="en-US" sz="1200" b="1" i="0" u="none" strike="noStrike" kern="1200" baseline="0" err="1">
                        <a:solidFill>
                          <a:prstClr val="black">
                            <a:lumMod val="75000"/>
                            <a:lumOff val="25000"/>
                          </a:prstClr>
                        </a:solidFill>
                      </a:rPr>
                      <a:t>arteriales</a:t>
                    </a:r>
                    <a:r>
                      <a:rPr lang="en-US" sz="1200" b="1" i="0" u="none" strike="noStrike" kern="1200" baseline="0">
                        <a:solidFill>
                          <a:prstClr val="black">
                            <a:lumMod val="75000"/>
                            <a:lumOff val="25000"/>
                          </a:prstClr>
                        </a:solidFill>
                      </a:rPr>
                      <a:t>/</a:t>
                    </a:r>
                  </a:p>
                  <a:p>
                    <a:r>
                      <a:rPr lang="en-US" sz="1200" b="1" i="0" u="none" strike="noStrike" kern="1200" baseline="0">
                        <a:solidFill>
                          <a:prstClr val="black">
                            <a:lumMod val="75000"/>
                            <a:lumOff val="25000"/>
                          </a:prstClr>
                        </a:solidFill>
                      </a:rPr>
                      <a:t>Calles completes </a:t>
                    </a:r>
                    <a:fld id="{FC976390-77FF-4D43-AF6F-2D5768D3E404}" type="VALUE">
                      <a:rPr lang="en-US" baseline="0" smtClean="0"/>
                      <a:pPr/>
                      <a:t>[VALUE]</a:t>
                    </a:fld>
                    <a:endParaRPr lang="en-US" sz="1200" b="1" i="0" u="none" strike="noStrike" kern="1200" baseline="0">
                      <a:solidFill>
                        <a:prstClr val="black">
                          <a:lumMod val="75000"/>
                          <a:lumOff val="25000"/>
                        </a:prstClr>
                      </a:solidFill>
                    </a:endParaRP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5759-40A5-9530-236C906FB463}"/>
                </c:ext>
              </c:extLst>
            </c:dLbl>
            <c:dLbl>
              <c:idx val="2"/>
              <c:layout>
                <c:manualLayout>
                  <c:x val="-0.32977445278476464"/>
                  <c:y val="-7.2714129810702569E-17"/>
                </c:manualLayout>
              </c:layout>
              <c:tx>
                <c:rich>
                  <a:bodyPr/>
                  <a:lstStyle/>
                  <a:p>
                    <a:r>
                      <a:rPr lang="en-US"/>
                      <a:t>Seguridad en las autopistas y mejoras en los intercambiadores </a:t>
                    </a:r>
                    <a:fld id="{A53F7B48-C7DD-424F-B013-2FC3A37AD1D3}"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7470412830909807"/>
                      <c:h val="0.36053404122423488"/>
                    </c:manualLayout>
                  </c15:layout>
                  <c15:dlblFieldTable/>
                  <c15:showDataLabelsRange val="0"/>
                </c:ext>
                <c:ext xmlns:c16="http://schemas.microsoft.com/office/drawing/2014/chart" uri="{C3380CC4-5D6E-409C-BE32-E72D297353CC}">
                  <c16:uniqueId val="{00000005-5759-40A5-9530-236C906FB463}"/>
                </c:ext>
              </c:extLst>
            </c:dLbl>
            <c:dLbl>
              <c:idx val="3"/>
              <c:layout>
                <c:manualLayout>
                  <c:x val="-0.19529680718996539"/>
                  <c:y val="-9.5190505933791386E-2"/>
                </c:manualLayout>
              </c:layout>
              <c:tx>
                <c:rich>
                  <a:bodyPr/>
                  <a:lstStyle/>
                  <a:p>
                    <a:r>
                      <a:rPr lang="en-US" err="1"/>
                      <a:t>Movimiento</a:t>
                    </a:r>
                    <a:r>
                      <a:rPr lang="en-US" baseline="0"/>
                      <a:t> de </a:t>
                    </a:r>
                    <a:r>
                      <a:rPr lang="en-US" baseline="0" err="1"/>
                      <a:t>bienes</a:t>
                    </a:r>
                    <a:r>
                      <a:rPr lang="en-US" baseline="0"/>
                      <a:t> </a:t>
                    </a:r>
                    <a:fld id="{A0A42E3A-3AF3-4D91-9745-AC7665851BD0}"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5759-40A5-9530-236C906FB463}"/>
                </c:ext>
              </c:extLst>
            </c:dLbl>
            <c:dLbl>
              <c:idx val="4"/>
              <c:layout>
                <c:manualLayout>
                  <c:x val="-0.2494612835552826"/>
                  <c:y val="-9.2057151780137444E-2"/>
                </c:manualLayout>
              </c:layout>
              <c:tx>
                <c:rich>
                  <a:bodyPr/>
                  <a:lstStyle/>
                  <a:p>
                    <a:r>
                      <a:rPr lang="en-US" err="1"/>
                      <a:t>Transporte</a:t>
                    </a:r>
                    <a:r>
                      <a:rPr lang="en-US" baseline="0"/>
                      <a:t> </a:t>
                    </a:r>
                    <a:r>
                      <a:rPr lang="en-US" baseline="0" err="1"/>
                      <a:t>publico</a:t>
                    </a:r>
                    <a:r>
                      <a:rPr lang="en-US" baseline="0"/>
                      <a:t> </a:t>
                    </a:r>
                  </a:p>
                  <a:p>
                    <a:fld id="{AE43BE5A-5E36-4E70-BB83-A621C0873A6F}"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5759-40A5-9530-236C906FB463}"/>
                </c:ext>
              </c:extLst>
            </c:dLbl>
            <c:dLbl>
              <c:idx val="5"/>
              <c:layout>
                <c:manualLayout>
                  <c:x val="-0.32119797205868866"/>
                  <c:y val="-0.16419675202998127"/>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r>
                      <a:rPr lang="en-US" baseline="0" err="1"/>
                      <a:t>Programas</a:t>
                    </a:r>
                    <a:r>
                      <a:rPr lang="en-US" baseline="0"/>
                      <a:t> </a:t>
                    </a:r>
                    <a:r>
                      <a:rPr lang="en-US" baseline="0" err="1"/>
                      <a:t>Comunitarios</a:t>
                    </a:r>
                    <a:r>
                      <a:rPr lang="en-US" baseline="0"/>
                      <a:t> </a:t>
                    </a:r>
                  </a:p>
                  <a:p>
                    <a:pPr>
                      <a:defRPr sz="1200" b="1"/>
                    </a:pPr>
                    <a:r>
                      <a:rPr lang="en-US" baseline="0"/>
                      <a:t> </a:t>
                    </a:r>
                    <a:fld id="{C41542E8-B9BF-4521-B0B1-B2C8881EB839}" type="VALUE">
                      <a:rPr lang="en-US" baseline="0"/>
                      <a:pPr>
                        <a:defRPr sz="1200" b="1"/>
                      </a:pPr>
                      <a:t>[VALUE]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568426240036186"/>
                      <c:h val="0.2165584009993754"/>
                    </c:manualLayout>
                  </c15:layout>
                  <c15:dlblFieldTable/>
                  <c15:showDataLabelsRange val="0"/>
                </c:ext>
                <c:ext xmlns:c16="http://schemas.microsoft.com/office/drawing/2014/chart" uri="{C3380CC4-5D6E-409C-BE32-E72D297353CC}">
                  <c16:uniqueId val="{0000000B-5759-40A5-9530-236C906FB46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Mode'!$C$63:$C$68</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Mode'!$D$63:$D$68</c:f>
              <c:numCache>
                <c:formatCode>0%</c:formatCode>
                <c:ptCount val="6"/>
                <c:pt idx="0">
                  <c:v>0.12099596231493945</c:v>
                </c:pt>
                <c:pt idx="1">
                  <c:v>0.25302826379542398</c:v>
                </c:pt>
                <c:pt idx="2">
                  <c:v>0.29609690444145359</c:v>
                </c:pt>
                <c:pt idx="3">
                  <c:v>0.10773889636608344</c:v>
                </c:pt>
                <c:pt idx="4">
                  <c:v>0.16756393001345896</c:v>
                </c:pt>
                <c:pt idx="5">
                  <c:v>5.3835800807537013E-2</c:v>
                </c:pt>
              </c:numCache>
            </c:numRef>
          </c:val>
          <c:extLst>
            <c:ext xmlns:c16="http://schemas.microsoft.com/office/drawing/2014/chart" uri="{C3380CC4-5D6E-409C-BE32-E72D297353CC}">
              <c16:uniqueId val="{0000000C-5759-40A5-9530-236C906FB46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A6E4EC"/>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E_2AA865F1.xml><?xml version="1.0" encoding="utf-8"?>
<p188:cmLst xmlns:a="http://schemas.openxmlformats.org/drawingml/2006/main" xmlns:r="http://schemas.openxmlformats.org/officeDocument/2006/relationships" xmlns:p188="http://schemas.microsoft.com/office/powerpoint/2018/8/main">
  <p188:cm id="{1F71EC54-DB41-4924-97A6-15F1C0C85232}" authorId="{4D20F882-1686-7ED4-076D-3D5C8887546C}" status="resolved" created="2024-01-16T18:09:17.962">
    <pc:sldMkLst xmlns:pc="http://schemas.microsoft.com/office/powerpoint/2013/main/command">
      <pc:docMk/>
      <pc:sldMk cId="715679217" sldId="270"/>
    </pc:sldMkLst>
    <p188:txBody>
      <a:bodyPr/>
      <a:lstStyle/>
      <a:p>
        <a:r>
          <a:rPr lang="en-US"/>
          <a:t>Per Michael -
•	We were asked to create a consistent presentation of our funding plan (which we have been doing with alphabetical order) but also to re-arrange it so that it is focused on the bigger-impact modes over the lower-impact modes.  So if you look at Slide 15, you’ll see I re-arranged it to provide that perspective.  However, this change will need to be made throughout our presentation and Executive Summary to ensure consistency – Slide 16 will need to be re-arranged, for example.  Noted.
o	A lingering concern would then be seeing Community Programs at the bottom of the list.  Perhaps we just keep it separated, focus the tables on the Modal Programs, and footnote that $40M is going to the Community Programs.  We will have to discuss.</a:t>
        </a:r>
      </a:p>
    </p188:txBody>
  </p188:cm>
</p188:cmLst>
</file>

<file path=ppt/comments/modernComment_7FFE6668_5A210637.xml><?xml version="1.0" encoding="utf-8"?>
<p188:cmLst xmlns:a="http://schemas.openxmlformats.org/drawingml/2006/main" xmlns:r="http://schemas.openxmlformats.org/officeDocument/2006/relationships" xmlns:p188="http://schemas.microsoft.com/office/powerpoint/2018/8/main">
  <p188:cm id="{69538E9B-0EB2-4145-B4CF-352F7FA78783}" authorId="{0F47EE71-15E6-CD0B-8726-B91FF2AAD6DB}" status="resolved" created="2024-01-18T12:03:36.714">
    <ac:deMkLst xmlns:ac="http://schemas.microsoft.com/office/drawing/2013/main/command">
      <pc:docMk xmlns:pc="http://schemas.microsoft.com/office/powerpoint/2013/main/command"/>
      <pc:sldMk xmlns:pc="http://schemas.microsoft.com/office/powerpoint/2013/main/command" cId="765334940" sldId="2147378792"/>
      <ac:grpSpMk id="30" creationId="{0F321AC1-002A-12C3-27D5-AE444BE264A1}"/>
    </ac:deMkLst>
    <p188:txBody>
      <a:bodyPr/>
      <a:lstStyle/>
      <a:p>
        <a:r>
          <a:rPr lang="en-US"/>
          <a:t>What projects are we invsetting that focus on parking options?  Might need to take out if not connected to the CMIP.</a:t>
        </a:r>
      </a:p>
    </p188:txBody>
  </p188:cm>
  <p188:cm id="{ADC713C7-C378-4F02-B8A3-D023A80048D6}" authorId="{0F47EE71-15E6-CD0B-8726-B91FF2AAD6DB}" status="resolved" created="2024-01-18T12:04:20.236">
    <ac:deMkLst xmlns:ac="http://schemas.microsoft.com/office/drawing/2013/main/command">
      <pc:docMk xmlns:pc="http://schemas.microsoft.com/office/powerpoint/2013/main/command"/>
      <pc:sldMk xmlns:pc="http://schemas.microsoft.com/office/powerpoint/2013/main/command" cId="765334940" sldId="2147378792"/>
      <ac:picMk id="9" creationId="{2157A706-C2B8-B8B0-BDCC-C13B88FB0E1B}"/>
    </ac:deMkLst>
    <p188:replyLst/>
    <p188:txBody>
      <a:bodyPr/>
      <a:lstStyle/>
      <a:p>
        <a:r>
          <a:rPr lang="en-US"/>
          <a:t>Are people going to think we're promoting new GP lanes?  Could backfire on us -- is it for complete streets?  buses? need to be more specific.</a:t>
        </a:r>
      </a:p>
    </p188:txBody>
  </p188:cm>
</p188:cmLst>
</file>

<file path=ppt/comments/modernComment_7FFE6693_8E3CF298.xml><?xml version="1.0" encoding="utf-8"?>
<p188:cmLst xmlns:a="http://schemas.openxmlformats.org/drawingml/2006/main" xmlns:r="http://schemas.openxmlformats.org/officeDocument/2006/relationships" xmlns:p188="http://schemas.microsoft.com/office/powerpoint/2018/8/main">
  <p188:cm id="{D794B15B-AF0E-4D4C-A0E7-E1DA7B92BF58}" authorId="{0F47EE71-15E6-CD0B-8726-B91FF2AAD6DB}" status="resolved" created="2024-01-18T12:18:33.581">
    <ac:deMkLst xmlns:ac="http://schemas.microsoft.com/office/drawing/2013/main/command">
      <pc:docMk xmlns:pc="http://schemas.microsoft.com/office/powerpoint/2013/main/command"/>
      <pc:sldMk xmlns:pc="http://schemas.microsoft.com/office/powerpoint/2013/main/command" cId="2386358936" sldId="2147378835"/>
      <ac:picMk id="4" creationId="{44D38550-F6B7-076E-A576-AB127BFC200A}"/>
    </ac:deMkLst>
    <p188:txBody>
      <a:bodyPr/>
      <a:lstStyle/>
      <a:p>
        <a:r>
          <a:rPr lang="en-US"/>
          <a:t>What is the purpose of the map on the left?  It's confusing.</a:t>
        </a:r>
      </a:p>
    </p188:txBody>
    <p188:extLst>
      <p:ext xmlns:p="http://schemas.openxmlformats.org/presentationml/2006/main" uri="{57CB4572-C831-44C2-8A1C-0ADB6CCDFE69}">
        <p223:reactions xmlns:p223="http://schemas.microsoft.com/office/powerpoint/2022/03/main">
          <p223:rxn type="👍">
            <p223:instance time="2024-01-18T14:04:40.343" authorId="{4D20F882-1686-7ED4-076D-3D5C8887546C}"/>
          </p223:rxn>
        </p223:reactions>
      </p:ext>
    </p188:extLst>
  </p188:cm>
</p188:cmLst>
</file>

<file path=ppt/comments/modernComment_7FFE66C1_8E102025.xml><?xml version="1.0" encoding="utf-8"?>
<p188:cmLst xmlns:a="http://schemas.openxmlformats.org/drawingml/2006/main" xmlns:r="http://schemas.openxmlformats.org/officeDocument/2006/relationships" xmlns:p188="http://schemas.microsoft.com/office/powerpoint/2018/8/main">
  <p188:cm id="{22958EFE-2837-4B8C-8C01-D17DB94DB2F8}" authorId="{0F47EE71-15E6-CD0B-8726-B91FF2AAD6DB}" status="resolved" created="2024-01-10T07:41:53.632">
    <pc:sldMkLst xmlns:pc="http://schemas.microsoft.com/office/powerpoint/2013/main/command">
      <pc:docMk/>
      <pc:sldMk cId="694826022" sldId="2147378811"/>
    </pc:sldMkLst>
    <p188:txBody>
      <a:bodyPr/>
      <a:lstStyle/>
      <a:p>
        <a:r>
          <a:rPr lang="en-US"/>
          <a:t>Make sure these picture pages accurately reflect what we are investing in, not leaving any residual things here we used in the past that don't apply any more.  This intro slide for each modal category should be 100% accurate.</a:t>
        </a:r>
      </a:p>
    </p188:txBody>
  </p188:cm>
</p188:cmLst>
</file>

<file path=ppt/comments/modernComment_7FFE66F0_F37A2C6F.xml><?xml version="1.0" encoding="utf-8"?>
<p188:cmLst xmlns:a="http://schemas.openxmlformats.org/drawingml/2006/main" xmlns:r="http://schemas.openxmlformats.org/officeDocument/2006/relationships" xmlns:p188="http://schemas.microsoft.com/office/powerpoint/2018/8/main">
  <p188:cm id="{F7EC9A62-D7A3-4827-AA4D-FF5397F50A34}" authorId="{CC15CE66-E859-E506-0DBF-E220BBFF1F9F}" status="resolved" created="2024-01-18T22:29:39.275">
    <ac:deMkLst xmlns:ac="http://schemas.microsoft.com/office/drawing/2013/main/command">
      <pc:docMk xmlns:pc="http://schemas.microsoft.com/office/powerpoint/2013/main/command"/>
      <pc:sldMk xmlns:pc="http://schemas.microsoft.com/office/powerpoint/2013/main/command" cId="2688114961" sldId="2147378866"/>
      <ac:graphicFrameMk id="42" creationId="{DD4FE65E-4A7F-44FB-1899-9B101924CA01}"/>
    </ac:deMkLst>
    <p188:txBody>
      <a:bodyPr/>
      <a:lstStyle/>
      <a:p>
        <a:r>
          <a:rPr lang="en-US"/>
          <a:t>Please put line shape connecting Community Programs to its green bar for the $443 graph.</a:t>
        </a:r>
      </a:p>
    </p188:txBody>
  </p188:cm>
</p188:cmLst>
</file>

<file path=ppt/comments/modernComment_7FFE66F2_6AE199C6.xml><?xml version="1.0" encoding="utf-8"?>
<p188:cmLst xmlns:a="http://schemas.openxmlformats.org/drawingml/2006/main" xmlns:r="http://schemas.openxmlformats.org/officeDocument/2006/relationships" xmlns:p188="http://schemas.microsoft.com/office/powerpoint/2018/8/main">
  <p188:cm id="{1FAF541E-8B51-4CEA-BBF4-7C234C4A01F9}" authorId="{42918771-3BD8-C285-A24B-B816BC13E7F2}" status="resolved" created="2024-01-12T19:14:57.331">
    <pc:sldMkLst xmlns:pc="http://schemas.microsoft.com/office/powerpoint/2013/main/command">
      <pc:docMk/>
      <pc:sldMk cId="1793169862" sldId="2147378857"/>
    </pc:sldMkLst>
    <p188:txBody>
      <a:bodyPr/>
      <a:lstStyle/>
      <a:p>
        <a:r>
          <a:rPr lang="en-US"/>
          <a:t>Tech team/ Metro. Are we good to include these draft values?</a:t>
        </a:r>
      </a:p>
    </p188:txBody>
  </p188:cm>
</p188:cmLst>
</file>

<file path=ppt/comments/modernComment_7FFE6703_93D9DE89.xml><?xml version="1.0" encoding="utf-8"?>
<p188:cmLst xmlns:a="http://schemas.openxmlformats.org/drawingml/2006/main" xmlns:r="http://schemas.openxmlformats.org/officeDocument/2006/relationships" xmlns:p188="http://schemas.microsoft.com/office/powerpoint/2018/8/main">
  <p188:cm id="{02848800-5838-4138-8618-B2676E2F570E}" authorId="{0F47EE71-15E6-CD0B-8726-B91FF2AAD6DB}" status="resolved" created="2024-01-18T12:18:33.581">
    <ac:deMkLst xmlns:ac="http://schemas.microsoft.com/office/drawing/2013/main/command">
      <pc:docMk xmlns:pc="http://schemas.microsoft.com/office/powerpoint/2013/main/command"/>
      <pc:sldMk xmlns:pc="http://schemas.microsoft.com/office/powerpoint/2013/main/command" cId="2386358936" sldId="2147378835"/>
      <ac:picMk id="4" creationId="{44D38550-F6B7-076E-A576-AB127BFC200A}"/>
    </ac:deMkLst>
    <p188:txBody>
      <a:bodyPr/>
      <a:lstStyle/>
      <a:p>
        <a:r>
          <a:rPr lang="en-US"/>
          <a:t>What is the purpose of the map on the left?  It's confusing.</a:t>
        </a:r>
      </a:p>
    </p188:txBody>
    <p188:extLst>
      <p:ext xmlns:p="http://schemas.openxmlformats.org/presentationml/2006/main" uri="{57CB4572-C831-44C2-8A1C-0ADB6CCDFE69}">
        <p223:reactions xmlns:p223="http://schemas.microsoft.com/office/powerpoint/2022/03/main">
          <p223:rxn type="👍">
            <p223:instance time="2024-01-18T14:04:40.343" authorId="{4D20F882-1686-7ED4-076D-3D5C8887546C}"/>
          </p223:rxn>
        </p223:reactions>
      </p:ext>
    </p188:extLst>
  </p188:cm>
</p188:cmLst>
</file>

<file path=ppt/comments/modernComment_7FFE670C_2AB124AE.xml><?xml version="1.0" encoding="utf-8"?>
<p188:cmLst xmlns:a="http://schemas.openxmlformats.org/drawingml/2006/main" xmlns:r="http://schemas.openxmlformats.org/officeDocument/2006/relationships" xmlns:p188="http://schemas.microsoft.com/office/powerpoint/2018/8/main">
  <p188:cm id="{6BF45C86-0814-4F50-AF51-5F267D31F929}" authorId="{0F47EE71-15E6-CD0B-8726-B91FF2AAD6DB}" status="resolved" created="2024-01-18T12:10:00.856">
    <ac:deMkLst xmlns:ac="http://schemas.microsoft.com/office/drawing/2013/main/command">
      <pc:docMk xmlns:pc="http://schemas.microsoft.com/office/powerpoint/2013/main/command"/>
      <pc:sldMk xmlns:pc="http://schemas.microsoft.com/office/powerpoint/2013/main/command" cId="878764254" sldId="2147378870"/>
      <ac:spMk id="6" creationId="{2B6D01C6-AC9D-46BB-8183-5AF41048FAAF}"/>
    </ac:deMkLst>
    <p188:txBody>
      <a:bodyPr/>
      <a:lstStyle/>
      <a:p>
        <a:r>
          <a:rPr lang="en-US"/>
          <a:t>I think this order of words in the label sounds better.</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DA6FC9-788F-4CFD-9DA8-ECE37C35B37F}"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E54A0870-2848-4DE7-B2FD-853816AF47E9}">
      <dgm:prSet custT="1"/>
      <dgm:spPr/>
      <dgm:t>
        <a:bodyPr/>
        <a:lstStyle/>
        <a:p>
          <a:pPr marL="0" lvl="0" algn="l" defTabSz="622300">
            <a:lnSpc>
              <a:spcPct val="90000"/>
            </a:lnSpc>
            <a:spcBef>
              <a:spcPct val="0"/>
            </a:spcBef>
            <a:spcAft>
              <a:spcPct val="35000"/>
            </a:spcAft>
            <a:buNone/>
          </a:pPr>
          <a:endParaRPr lang="en-US" sz="1400" b="0" i="0" kern="1200"/>
        </a:p>
        <a:p>
          <a:pPr marL="0" lvl="0" algn="l" defTabSz="622300" rtl="0">
            <a:lnSpc>
              <a:spcPct val="90000"/>
            </a:lnSpc>
            <a:spcBef>
              <a:spcPct val="0"/>
            </a:spcBef>
            <a:spcAft>
              <a:spcPct val="35000"/>
            </a:spcAft>
            <a:buNone/>
          </a:pPr>
          <a:r>
            <a:rPr lang="es-419" sz="1400" b="1" i="0" kern="1200">
              <a:solidFill>
                <a:srgbClr val="1F8695"/>
              </a:solidFill>
              <a:latin typeface="Calibri"/>
              <a:ea typeface="+mn-ea"/>
              <a:cs typeface="Calibri Light"/>
            </a:rPr>
            <a:t>Proyectos de nivel 1 a corto plazo</a:t>
          </a:r>
          <a:r>
            <a:rPr lang="es-419" sz="1400" b="0" i="0" kern="1200">
              <a:solidFill>
                <a:srgbClr val="1F8695"/>
              </a:solidFill>
              <a:latin typeface="Calibri"/>
              <a:ea typeface="+mn-ea"/>
              <a:cs typeface="Calibri Light"/>
            </a:rPr>
            <a:t> no seleccionados para financiación inmediata</a:t>
          </a:r>
          <a:endParaRPr lang="en-US" sz="1400" b="0" i="0" kern="1200">
            <a:solidFill>
              <a:srgbClr val="1F8695"/>
            </a:solidFill>
            <a:latin typeface="Calibri"/>
            <a:ea typeface="+mn-ea"/>
            <a:cs typeface="Calibri Light"/>
          </a:endParaRPr>
        </a:p>
      </dgm:t>
    </dgm:pt>
    <dgm:pt modelId="{C96786E8-6181-40EC-88F0-42972F4CD411}" type="parTrans" cxnId="{590475CA-D6AA-45B0-9D63-2E60DDCAAB10}">
      <dgm:prSet/>
      <dgm:spPr/>
      <dgm:t>
        <a:bodyPr/>
        <a:lstStyle/>
        <a:p>
          <a:endParaRPr lang="en-US"/>
        </a:p>
      </dgm:t>
    </dgm:pt>
    <dgm:pt modelId="{BC829B8C-F6BE-4C7B-8BCA-FCF8D3105FE8}" type="sibTrans" cxnId="{590475CA-D6AA-45B0-9D63-2E60DDCAAB10}">
      <dgm:prSet phldrT="1" phldr="0"/>
      <dgm:spPr/>
      <dgm:t>
        <a:bodyPr/>
        <a:lstStyle/>
        <a:p>
          <a:r>
            <a:rPr lang="en-US"/>
            <a:t>1</a:t>
          </a:r>
        </a:p>
      </dgm:t>
    </dgm:pt>
    <dgm:pt modelId="{E56BD280-F3AE-4D2A-88CF-A272755D1A62}">
      <dgm:prSet custT="1"/>
      <dgm:spPr/>
      <dgm:t>
        <a:bodyPr/>
        <a:lstStyle/>
        <a:p>
          <a:endParaRPr lang="en-US" sz="1400" b="0" i="0"/>
        </a:p>
        <a:p>
          <a:pPr rtl="0"/>
          <a:r>
            <a:rPr lang="es-419" sz="1400" b="1" i="0">
              <a:solidFill>
                <a:srgbClr val="1F8695"/>
              </a:solidFill>
              <a:latin typeface="Calibri"/>
              <a:cs typeface="Calibri Light"/>
            </a:rPr>
            <a:t>Proyectos de nivel 1 a más largo plazo </a:t>
          </a:r>
          <a:r>
            <a:rPr lang="es-419" sz="1400" b="0" i="0">
              <a:solidFill>
                <a:srgbClr val="1F8695"/>
              </a:solidFill>
              <a:latin typeface="Calibri"/>
              <a:cs typeface="Calibri Light"/>
            </a:rPr>
            <a:t>que requieren un desarrollo adicional.</a:t>
          </a:r>
          <a:endParaRPr lang="en-US" sz="1400" b="0" i="0">
            <a:solidFill>
              <a:srgbClr val="1F8695"/>
            </a:solidFill>
            <a:latin typeface="Calibri Light" panose="020F0302020204030204"/>
            <a:ea typeface="Calibri Light" panose="020F0302020204030204"/>
            <a:cs typeface="Calibri Light" panose="020F0302020204030204"/>
          </a:endParaRPr>
        </a:p>
      </dgm:t>
    </dgm:pt>
    <dgm:pt modelId="{F5948894-15EE-4D67-A9E0-3DA99D5D0EAE}" type="parTrans" cxnId="{98038F7F-C338-4E88-BEFE-610FE6DA81C5}">
      <dgm:prSet/>
      <dgm:spPr/>
      <dgm:t>
        <a:bodyPr/>
        <a:lstStyle/>
        <a:p>
          <a:endParaRPr lang="en-US"/>
        </a:p>
      </dgm:t>
    </dgm:pt>
    <dgm:pt modelId="{2065E9B5-F0F3-4626-A7DB-B04AFC0DDBA5}" type="sibTrans" cxnId="{98038F7F-C338-4E88-BEFE-610FE6DA81C5}">
      <dgm:prSet phldrT="2" phldr="0"/>
      <dgm:spPr/>
      <dgm:t>
        <a:bodyPr/>
        <a:lstStyle/>
        <a:p>
          <a:r>
            <a:rPr lang="en-US"/>
            <a:t>2</a:t>
          </a:r>
        </a:p>
      </dgm:t>
    </dgm:pt>
    <dgm:pt modelId="{3BCC1490-E2A7-4E00-8FAB-2493620BC592}">
      <dgm:prSet custT="1"/>
      <dgm:spPr/>
      <dgm:t>
        <a:bodyPr/>
        <a:lstStyle/>
        <a:p>
          <a:endParaRPr lang="en-US" sz="1400" b="0" i="0"/>
        </a:p>
        <a:p>
          <a:r>
            <a:rPr lang="es-419" sz="1400" b="1" i="0">
              <a:solidFill>
                <a:srgbClr val="1F8695"/>
              </a:solidFill>
            </a:rPr>
            <a:t>Proyectos de nivel </a:t>
          </a:r>
          <a:r>
            <a:rPr lang="es-419" sz="1400" b="0" i="0">
              <a:solidFill>
                <a:srgbClr val="1F8695"/>
              </a:solidFill>
            </a:rPr>
            <a:t>2 que necesitan un mayor desarrollo y refinamiento para estar más alineados</a:t>
          </a:r>
          <a:endParaRPr lang="en-US" sz="1400" b="0" i="0">
            <a:solidFill>
              <a:srgbClr val="1F8695"/>
            </a:solidFill>
          </a:endParaRPr>
        </a:p>
      </dgm:t>
    </dgm:pt>
    <dgm:pt modelId="{DBED89FA-A42C-4B96-979E-6A101DF03F2B}" type="parTrans" cxnId="{E835A39A-EA9D-4630-817D-A08F4F3F3FCE}">
      <dgm:prSet/>
      <dgm:spPr/>
      <dgm:t>
        <a:bodyPr/>
        <a:lstStyle/>
        <a:p>
          <a:endParaRPr lang="en-US"/>
        </a:p>
      </dgm:t>
    </dgm:pt>
    <dgm:pt modelId="{1CD4D6B4-6491-4EDE-A481-42A830314336}" type="sibTrans" cxnId="{E835A39A-EA9D-4630-817D-A08F4F3F3FCE}">
      <dgm:prSet phldrT="3" phldr="0"/>
      <dgm:spPr/>
      <dgm:t>
        <a:bodyPr/>
        <a:lstStyle/>
        <a:p>
          <a:r>
            <a:rPr lang="en-US"/>
            <a:t>3</a:t>
          </a:r>
        </a:p>
      </dgm:t>
    </dgm:pt>
    <dgm:pt modelId="{30A99AF6-D6B1-44CE-A90D-C204F545EBF1}">
      <dgm:prSet custT="1"/>
      <dgm:spPr/>
      <dgm:t>
        <a:bodyPr/>
        <a:lstStyle/>
        <a:p>
          <a:r>
            <a:rPr lang="es-419" sz="1400" b="1" i="0">
              <a:solidFill>
                <a:srgbClr val="1F8695"/>
              </a:solidFill>
            </a:rPr>
            <a:t>Planificación centrada en la equidad </a:t>
          </a:r>
          <a:r>
            <a:rPr lang="es-419" sz="1400" b="0" i="0">
              <a:solidFill>
                <a:srgbClr val="1F8695"/>
              </a:solidFill>
            </a:rPr>
            <a:t>para detectar deficiencias en este ámbito, prestar asistencia técnica a las comunidades, etc.</a:t>
          </a:r>
          <a:endParaRPr lang="en-US" sz="1400" b="0" i="0">
            <a:solidFill>
              <a:srgbClr val="1F8695"/>
            </a:solidFill>
          </a:endParaRPr>
        </a:p>
      </dgm:t>
    </dgm:pt>
    <dgm:pt modelId="{F740D8A6-A40D-435F-9A37-FAE13661339C}" type="parTrans" cxnId="{016CBC67-5059-4811-BAEC-9A07DC99A0E8}">
      <dgm:prSet/>
      <dgm:spPr/>
      <dgm:t>
        <a:bodyPr/>
        <a:lstStyle/>
        <a:p>
          <a:endParaRPr lang="en-US"/>
        </a:p>
      </dgm:t>
    </dgm:pt>
    <dgm:pt modelId="{0CDF5F35-6AFA-4797-863A-4F64A5A1938B}" type="sibTrans" cxnId="{016CBC67-5059-4811-BAEC-9A07DC99A0E8}">
      <dgm:prSet phldrT="4" phldr="0"/>
      <dgm:spPr/>
      <dgm:t>
        <a:bodyPr/>
        <a:lstStyle/>
        <a:p>
          <a:r>
            <a:rPr lang="en-US"/>
            <a:t>4</a:t>
          </a:r>
        </a:p>
      </dgm:t>
    </dgm:pt>
    <dgm:pt modelId="{8AF44E3C-672B-4AA2-B4DC-D46A8EAEC0A2}">
      <dgm:prSet custT="1"/>
      <dgm:spPr/>
      <dgm:t>
        <a:bodyPr/>
        <a:lstStyle/>
        <a:p>
          <a:r>
            <a:rPr lang="es-419" sz="1400" b="1" i="0">
              <a:solidFill>
                <a:srgbClr val="1F8695"/>
              </a:solidFill>
            </a:rPr>
            <a:t>Programas piloto, iniciativas estratégicas y estudios de planificación</a:t>
          </a:r>
          <a:endParaRPr lang="en-US" sz="1400" b="1" i="0">
            <a:solidFill>
              <a:srgbClr val="1F8695"/>
            </a:solidFill>
          </a:endParaRPr>
        </a:p>
      </dgm:t>
    </dgm:pt>
    <dgm:pt modelId="{B72E82C2-010A-41B1-80AC-AA2AD8366CA9}" type="parTrans" cxnId="{56057B99-369F-41DB-9C40-DCE835740B52}">
      <dgm:prSet/>
      <dgm:spPr/>
      <dgm:t>
        <a:bodyPr/>
        <a:lstStyle/>
        <a:p>
          <a:endParaRPr lang="en-US"/>
        </a:p>
      </dgm:t>
    </dgm:pt>
    <dgm:pt modelId="{54C2AA55-7111-45B3-998B-9C3498DA1218}" type="sibTrans" cxnId="{56057B99-369F-41DB-9C40-DCE835740B52}">
      <dgm:prSet phldrT="5" phldr="0"/>
      <dgm:spPr/>
      <dgm:t>
        <a:bodyPr/>
        <a:lstStyle/>
        <a:p>
          <a:r>
            <a:rPr lang="en-US"/>
            <a:t>5</a:t>
          </a:r>
        </a:p>
      </dgm:t>
    </dgm:pt>
    <dgm:pt modelId="{94EF7B53-3254-46DD-9453-E0583E246EA8}" type="pres">
      <dgm:prSet presAssocID="{82DA6FC9-788F-4CFD-9DA8-ECE37C35B37F}" presName="linearFlow" presStyleCnt="0">
        <dgm:presLayoutVars>
          <dgm:dir/>
          <dgm:animLvl val="lvl"/>
          <dgm:resizeHandles val="exact"/>
        </dgm:presLayoutVars>
      </dgm:prSet>
      <dgm:spPr/>
    </dgm:pt>
    <dgm:pt modelId="{F24ABF96-6540-41A4-BBC4-F1DB4CDD9E47}" type="pres">
      <dgm:prSet presAssocID="{E54A0870-2848-4DE7-B2FD-853816AF47E9}" presName="compositeNode" presStyleCnt="0"/>
      <dgm:spPr/>
    </dgm:pt>
    <dgm:pt modelId="{C846E4A2-90EC-4CA4-8FFF-C629F12F5B60}" type="pres">
      <dgm:prSet presAssocID="{E54A0870-2848-4DE7-B2FD-853816AF47E9}" presName="parTx" presStyleLbl="node1" presStyleIdx="0" presStyleCnt="0">
        <dgm:presLayoutVars>
          <dgm:chMax val="0"/>
          <dgm:chPref val="0"/>
          <dgm:bulletEnabled val="1"/>
        </dgm:presLayoutVars>
      </dgm:prSet>
      <dgm:spPr/>
    </dgm:pt>
    <dgm:pt modelId="{FB7B2F22-3BEB-4619-BD13-CF025FFE64B1}" type="pres">
      <dgm:prSet presAssocID="{E54A0870-2848-4DE7-B2FD-853816AF47E9}" presName="parSh" presStyleCnt="0"/>
      <dgm:spPr/>
    </dgm:pt>
    <dgm:pt modelId="{E626DC31-4FD3-400F-A497-C3E48A6FC529}" type="pres">
      <dgm:prSet presAssocID="{E54A0870-2848-4DE7-B2FD-853816AF47E9}" presName="lineNode" presStyleLbl="alignAccFollowNode1" presStyleIdx="0" presStyleCnt="15"/>
      <dgm:spPr/>
    </dgm:pt>
    <dgm:pt modelId="{F1106FD6-1F19-473C-AE03-7D5F95784972}" type="pres">
      <dgm:prSet presAssocID="{E54A0870-2848-4DE7-B2FD-853816AF47E9}" presName="lineArrowNode" presStyleLbl="alignAccFollowNode1" presStyleIdx="1" presStyleCnt="15"/>
      <dgm:spPr/>
    </dgm:pt>
    <dgm:pt modelId="{0F3A6AB1-2DDA-40D3-AB45-D9C844AEED4C}" type="pres">
      <dgm:prSet presAssocID="{BC829B8C-F6BE-4C7B-8BCA-FCF8D3105FE8}" presName="sibTransNodeCircle" presStyleLbl="alignNode1" presStyleIdx="0" presStyleCnt="5">
        <dgm:presLayoutVars>
          <dgm:chMax val="0"/>
          <dgm:bulletEnabled/>
        </dgm:presLayoutVars>
      </dgm:prSet>
      <dgm:spPr/>
    </dgm:pt>
    <dgm:pt modelId="{D1F676AA-283F-4FD5-A963-D3F0400C3D40}" type="pres">
      <dgm:prSet presAssocID="{BC829B8C-F6BE-4C7B-8BCA-FCF8D3105FE8}" presName="spacerBetweenCircleAndCallout" presStyleCnt="0">
        <dgm:presLayoutVars/>
      </dgm:prSet>
      <dgm:spPr/>
    </dgm:pt>
    <dgm:pt modelId="{D56151D1-0BAB-47C2-9E00-180FD14F59A9}" type="pres">
      <dgm:prSet presAssocID="{E54A0870-2848-4DE7-B2FD-853816AF47E9}" presName="nodeText" presStyleLbl="alignAccFollowNode1" presStyleIdx="2" presStyleCnt="15" custScaleY="100000" custLinFactNeighborX="5551">
        <dgm:presLayoutVars>
          <dgm:bulletEnabled val="1"/>
        </dgm:presLayoutVars>
      </dgm:prSet>
      <dgm:spPr/>
    </dgm:pt>
    <dgm:pt modelId="{8ADB7708-2374-4F5A-A553-D511D7C76EA3}" type="pres">
      <dgm:prSet presAssocID="{BC829B8C-F6BE-4C7B-8BCA-FCF8D3105FE8}" presName="sibTransComposite" presStyleCnt="0"/>
      <dgm:spPr/>
    </dgm:pt>
    <dgm:pt modelId="{ED710242-2457-4205-A76A-070BE7A1239C}" type="pres">
      <dgm:prSet presAssocID="{E56BD280-F3AE-4D2A-88CF-A272755D1A62}" presName="compositeNode" presStyleCnt="0"/>
      <dgm:spPr/>
    </dgm:pt>
    <dgm:pt modelId="{6B1A64F2-7C70-47F3-8A8F-06DC75547465}" type="pres">
      <dgm:prSet presAssocID="{E56BD280-F3AE-4D2A-88CF-A272755D1A62}" presName="parTx" presStyleLbl="node1" presStyleIdx="0" presStyleCnt="0">
        <dgm:presLayoutVars>
          <dgm:chMax val="0"/>
          <dgm:chPref val="0"/>
          <dgm:bulletEnabled val="1"/>
        </dgm:presLayoutVars>
      </dgm:prSet>
      <dgm:spPr/>
    </dgm:pt>
    <dgm:pt modelId="{25C11D04-9411-4209-AD39-1010B88A36E2}" type="pres">
      <dgm:prSet presAssocID="{E56BD280-F3AE-4D2A-88CF-A272755D1A62}" presName="parSh" presStyleCnt="0"/>
      <dgm:spPr/>
    </dgm:pt>
    <dgm:pt modelId="{91925863-E153-433F-B52F-5ACA8C1236F9}" type="pres">
      <dgm:prSet presAssocID="{E56BD280-F3AE-4D2A-88CF-A272755D1A62}" presName="lineNode" presStyleLbl="alignAccFollowNode1" presStyleIdx="3" presStyleCnt="15"/>
      <dgm:spPr/>
    </dgm:pt>
    <dgm:pt modelId="{98BAD282-92FC-48B2-A538-A11BD7B66075}" type="pres">
      <dgm:prSet presAssocID="{E56BD280-F3AE-4D2A-88CF-A272755D1A62}" presName="lineArrowNode" presStyleLbl="alignAccFollowNode1" presStyleIdx="4" presStyleCnt="15"/>
      <dgm:spPr/>
    </dgm:pt>
    <dgm:pt modelId="{59F45EB6-E0D8-4BAF-A01C-3B02F9C5677D}" type="pres">
      <dgm:prSet presAssocID="{2065E9B5-F0F3-4626-A7DB-B04AFC0DDBA5}" presName="sibTransNodeCircle" presStyleLbl="alignNode1" presStyleIdx="1" presStyleCnt="5">
        <dgm:presLayoutVars>
          <dgm:chMax val="0"/>
          <dgm:bulletEnabled/>
        </dgm:presLayoutVars>
      </dgm:prSet>
      <dgm:spPr/>
    </dgm:pt>
    <dgm:pt modelId="{84AE8B6D-8838-4C15-B69B-2DF9C11BEBE8}" type="pres">
      <dgm:prSet presAssocID="{2065E9B5-F0F3-4626-A7DB-B04AFC0DDBA5}" presName="spacerBetweenCircleAndCallout" presStyleCnt="0">
        <dgm:presLayoutVars/>
      </dgm:prSet>
      <dgm:spPr/>
    </dgm:pt>
    <dgm:pt modelId="{CD398BFE-1DD9-4EBC-9AF5-781BD2D0EA6F}" type="pres">
      <dgm:prSet presAssocID="{E56BD280-F3AE-4D2A-88CF-A272755D1A62}" presName="nodeText" presStyleLbl="alignAccFollowNode1" presStyleIdx="5" presStyleCnt="15" custScaleX="99177" custLinFactNeighborX="943" custLinFactNeighborY="-1006">
        <dgm:presLayoutVars>
          <dgm:bulletEnabled val="1"/>
        </dgm:presLayoutVars>
      </dgm:prSet>
      <dgm:spPr/>
    </dgm:pt>
    <dgm:pt modelId="{72D786C8-4A4A-4419-878B-34BF1DED687E}" type="pres">
      <dgm:prSet presAssocID="{2065E9B5-F0F3-4626-A7DB-B04AFC0DDBA5}" presName="sibTransComposite" presStyleCnt="0"/>
      <dgm:spPr/>
    </dgm:pt>
    <dgm:pt modelId="{F0BF9558-4226-4511-9542-25CC897D4326}" type="pres">
      <dgm:prSet presAssocID="{3BCC1490-E2A7-4E00-8FAB-2493620BC592}" presName="compositeNode" presStyleCnt="0"/>
      <dgm:spPr/>
    </dgm:pt>
    <dgm:pt modelId="{BEEF5F50-F4A9-4E21-A3B1-92F3740A77A7}" type="pres">
      <dgm:prSet presAssocID="{3BCC1490-E2A7-4E00-8FAB-2493620BC592}" presName="parTx" presStyleLbl="node1" presStyleIdx="0" presStyleCnt="0">
        <dgm:presLayoutVars>
          <dgm:chMax val="0"/>
          <dgm:chPref val="0"/>
          <dgm:bulletEnabled val="1"/>
        </dgm:presLayoutVars>
      </dgm:prSet>
      <dgm:spPr/>
    </dgm:pt>
    <dgm:pt modelId="{CC3B62A3-BEA7-4792-AE16-0BF8B2C54A7D}" type="pres">
      <dgm:prSet presAssocID="{3BCC1490-E2A7-4E00-8FAB-2493620BC592}" presName="parSh" presStyleCnt="0"/>
      <dgm:spPr/>
    </dgm:pt>
    <dgm:pt modelId="{A2C1EEA8-BA09-43B0-A2D2-29155B5DD98C}" type="pres">
      <dgm:prSet presAssocID="{3BCC1490-E2A7-4E00-8FAB-2493620BC592}" presName="lineNode" presStyleLbl="alignAccFollowNode1" presStyleIdx="6" presStyleCnt="15"/>
      <dgm:spPr/>
    </dgm:pt>
    <dgm:pt modelId="{A9EAFA6B-66AD-4A32-8D58-CC0707C55CF3}" type="pres">
      <dgm:prSet presAssocID="{3BCC1490-E2A7-4E00-8FAB-2493620BC592}" presName="lineArrowNode" presStyleLbl="alignAccFollowNode1" presStyleIdx="7" presStyleCnt="15"/>
      <dgm:spPr/>
    </dgm:pt>
    <dgm:pt modelId="{36E34D8E-2C0A-4D37-B1A4-BB6743E3F698}" type="pres">
      <dgm:prSet presAssocID="{1CD4D6B4-6491-4EDE-A481-42A830314336}" presName="sibTransNodeCircle" presStyleLbl="alignNode1" presStyleIdx="2" presStyleCnt="5">
        <dgm:presLayoutVars>
          <dgm:chMax val="0"/>
          <dgm:bulletEnabled/>
        </dgm:presLayoutVars>
      </dgm:prSet>
      <dgm:spPr/>
    </dgm:pt>
    <dgm:pt modelId="{901F1675-D8EB-4160-BBF3-323F53E6B18E}" type="pres">
      <dgm:prSet presAssocID="{1CD4D6B4-6491-4EDE-A481-42A830314336}" presName="spacerBetweenCircleAndCallout" presStyleCnt="0">
        <dgm:presLayoutVars/>
      </dgm:prSet>
      <dgm:spPr/>
    </dgm:pt>
    <dgm:pt modelId="{BA9771ED-C987-4F82-843D-17020EF50EC2}" type="pres">
      <dgm:prSet presAssocID="{3BCC1490-E2A7-4E00-8FAB-2493620BC592}" presName="nodeText" presStyleLbl="alignAccFollowNode1" presStyleIdx="8" presStyleCnt="15" custScaleX="100000" custScaleY="99577" custLinFactNeighborX="-357" custLinFactNeighborY="1811">
        <dgm:presLayoutVars>
          <dgm:bulletEnabled val="1"/>
        </dgm:presLayoutVars>
      </dgm:prSet>
      <dgm:spPr/>
    </dgm:pt>
    <dgm:pt modelId="{036ED8AA-E7F4-4C49-98D1-70DC8105DBC0}" type="pres">
      <dgm:prSet presAssocID="{1CD4D6B4-6491-4EDE-A481-42A830314336}" presName="sibTransComposite" presStyleCnt="0"/>
      <dgm:spPr/>
    </dgm:pt>
    <dgm:pt modelId="{916C1A6B-9F23-47B2-832F-C8E54B98D5E2}" type="pres">
      <dgm:prSet presAssocID="{30A99AF6-D6B1-44CE-A90D-C204F545EBF1}" presName="compositeNode" presStyleCnt="0"/>
      <dgm:spPr/>
    </dgm:pt>
    <dgm:pt modelId="{A83ABF57-9D3A-48A7-A804-1688847AAA37}" type="pres">
      <dgm:prSet presAssocID="{30A99AF6-D6B1-44CE-A90D-C204F545EBF1}" presName="parTx" presStyleLbl="node1" presStyleIdx="0" presStyleCnt="0">
        <dgm:presLayoutVars>
          <dgm:chMax val="0"/>
          <dgm:chPref val="0"/>
          <dgm:bulletEnabled val="1"/>
        </dgm:presLayoutVars>
      </dgm:prSet>
      <dgm:spPr/>
    </dgm:pt>
    <dgm:pt modelId="{BEBCC287-77E7-4A62-A9D9-A6FEF9DCAE65}" type="pres">
      <dgm:prSet presAssocID="{30A99AF6-D6B1-44CE-A90D-C204F545EBF1}" presName="parSh" presStyleCnt="0"/>
      <dgm:spPr/>
    </dgm:pt>
    <dgm:pt modelId="{0CAB80C7-60D7-4E24-A50F-2958554A3FA4}" type="pres">
      <dgm:prSet presAssocID="{30A99AF6-D6B1-44CE-A90D-C204F545EBF1}" presName="lineNode" presStyleLbl="alignAccFollowNode1" presStyleIdx="9" presStyleCnt="15"/>
      <dgm:spPr/>
    </dgm:pt>
    <dgm:pt modelId="{3E3348D0-760C-44D8-AF13-0882CCA5CC25}" type="pres">
      <dgm:prSet presAssocID="{30A99AF6-D6B1-44CE-A90D-C204F545EBF1}" presName="lineArrowNode" presStyleLbl="alignAccFollowNode1" presStyleIdx="10" presStyleCnt="15"/>
      <dgm:spPr/>
    </dgm:pt>
    <dgm:pt modelId="{61197D8C-0748-4569-86A5-15BB796721D6}" type="pres">
      <dgm:prSet presAssocID="{0CDF5F35-6AFA-4797-863A-4F64A5A1938B}" presName="sibTransNodeCircle" presStyleLbl="alignNode1" presStyleIdx="3" presStyleCnt="5">
        <dgm:presLayoutVars>
          <dgm:chMax val="0"/>
          <dgm:bulletEnabled/>
        </dgm:presLayoutVars>
      </dgm:prSet>
      <dgm:spPr/>
    </dgm:pt>
    <dgm:pt modelId="{78DE61E4-B46E-4700-8BC4-3A66BA2D1CD1}" type="pres">
      <dgm:prSet presAssocID="{0CDF5F35-6AFA-4797-863A-4F64A5A1938B}" presName="spacerBetweenCircleAndCallout" presStyleCnt="0">
        <dgm:presLayoutVars/>
      </dgm:prSet>
      <dgm:spPr/>
    </dgm:pt>
    <dgm:pt modelId="{780FB205-B513-4949-A9D2-26330BDB8C48}" type="pres">
      <dgm:prSet presAssocID="{30A99AF6-D6B1-44CE-A90D-C204F545EBF1}" presName="nodeText" presStyleLbl="alignAccFollowNode1" presStyleIdx="11" presStyleCnt="15" custScaleX="130326" custScaleY="100000" custLinFactNeighborX="-2603" custLinFactNeighborY="1947">
        <dgm:presLayoutVars>
          <dgm:bulletEnabled val="1"/>
        </dgm:presLayoutVars>
      </dgm:prSet>
      <dgm:spPr/>
    </dgm:pt>
    <dgm:pt modelId="{0896835F-20DB-47FC-9A54-E088D2EF7B3E}" type="pres">
      <dgm:prSet presAssocID="{0CDF5F35-6AFA-4797-863A-4F64A5A1938B}" presName="sibTransComposite" presStyleCnt="0"/>
      <dgm:spPr/>
    </dgm:pt>
    <dgm:pt modelId="{F42142D5-BAE5-40CB-BC57-7739FAE4ECA4}" type="pres">
      <dgm:prSet presAssocID="{8AF44E3C-672B-4AA2-B4DC-D46A8EAEC0A2}" presName="compositeNode" presStyleCnt="0"/>
      <dgm:spPr/>
    </dgm:pt>
    <dgm:pt modelId="{A6E78B6B-2D3F-4AED-ADD7-8AF028A64EC9}" type="pres">
      <dgm:prSet presAssocID="{8AF44E3C-672B-4AA2-B4DC-D46A8EAEC0A2}" presName="parTx" presStyleLbl="node1" presStyleIdx="0" presStyleCnt="0">
        <dgm:presLayoutVars>
          <dgm:chMax val="0"/>
          <dgm:chPref val="0"/>
          <dgm:bulletEnabled val="1"/>
        </dgm:presLayoutVars>
      </dgm:prSet>
      <dgm:spPr/>
    </dgm:pt>
    <dgm:pt modelId="{BADE1E92-EB2A-4F03-B6BA-0959C2D7EC4E}" type="pres">
      <dgm:prSet presAssocID="{8AF44E3C-672B-4AA2-B4DC-D46A8EAEC0A2}" presName="parSh" presStyleCnt="0"/>
      <dgm:spPr/>
    </dgm:pt>
    <dgm:pt modelId="{57590C06-B83C-4B75-8ABE-C95725464538}" type="pres">
      <dgm:prSet presAssocID="{8AF44E3C-672B-4AA2-B4DC-D46A8EAEC0A2}" presName="lineNode" presStyleLbl="alignAccFollowNode1" presStyleIdx="12" presStyleCnt="15"/>
      <dgm:spPr/>
    </dgm:pt>
    <dgm:pt modelId="{0051F7E0-CE98-4CF8-8DD4-0712FB6D0C70}" type="pres">
      <dgm:prSet presAssocID="{8AF44E3C-672B-4AA2-B4DC-D46A8EAEC0A2}" presName="lineArrowNode" presStyleLbl="alignAccFollowNode1" presStyleIdx="13" presStyleCnt="15"/>
      <dgm:spPr/>
    </dgm:pt>
    <dgm:pt modelId="{D683754F-A064-400B-B918-45EA1F4825D9}" type="pres">
      <dgm:prSet presAssocID="{54C2AA55-7111-45B3-998B-9C3498DA1218}" presName="sibTransNodeCircle" presStyleLbl="alignNode1" presStyleIdx="4" presStyleCnt="5">
        <dgm:presLayoutVars>
          <dgm:chMax val="0"/>
          <dgm:bulletEnabled/>
        </dgm:presLayoutVars>
      </dgm:prSet>
      <dgm:spPr/>
    </dgm:pt>
    <dgm:pt modelId="{55F8233A-6DA3-47DA-9621-226F2C5DAB01}" type="pres">
      <dgm:prSet presAssocID="{54C2AA55-7111-45B3-998B-9C3498DA1218}" presName="spacerBetweenCircleAndCallout" presStyleCnt="0">
        <dgm:presLayoutVars/>
      </dgm:prSet>
      <dgm:spPr/>
    </dgm:pt>
    <dgm:pt modelId="{773AEC7E-943B-458F-9322-C09E50020BCD}" type="pres">
      <dgm:prSet presAssocID="{8AF44E3C-672B-4AA2-B4DC-D46A8EAEC0A2}" presName="nodeText" presStyleLbl="alignAccFollowNode1" presStyleIdx="14" presStyleCnt="15" custScaleX="100000" custScaleY="100000" custLinFactNeighborX="4469" custLinFactNeighborY="4208">
        <dgm:presLayoutVars>
          <dgm:bulletEnabled val="1"/>
        </dgm:presLayoutVars>
      </dgm:prSet>
      <dgm:spPr/>
    </dgm:pt>
  </dgm:ptLst>
  <dgm:cxnLst>
    <dgm:cxn modelId="{16CAD503-2BEC-49F0-AC57-B2DC4C93DE60}" type="presOf" srcId="{2065E9B5-F0F3-4626-A7DB-B04AFC0DDBA5}" destId="{59F45EB6-E0D8-4BAF-A01C-3B02F9C5677D}" srcOrd="0" destOrd="0" presId="urn:microsoft.com/office/officeart/2016/7/layout/LinearArrowProcessNumbered"/>
    <dgm:cxn modelId="{F8C91925-DBE9-4059-9018-4D69134C783E}" type="presOf" srcId="{30A99AF6-D6B1-44CE-A90D-C204F545EBF1}" destId="{780FB205-B513-4949-A9D2-26330BDB8C48}" srcOrd="0" destOrd="0" presId="urn:microsoft.com/office/officeart/2016/7/layout/LinearArrowProcessNumbered"/>
    <dgm:cxn modelId="{016CBC67-5059-4811-BAEC-9A07DC99A0E8}" srcId="{82DA6FC9-788F-4CFD-9DA8-ECE37C35B37F}" destId="{30A99AF6-D6B1-44CE-A90D-C204F545EBF1}" srcOrd="3" destOrd="0" parTransId="{F740D8A6-A40D-435F-9A37-FAE13661339C}" sibTransId="{0CDF5F35-6AFA-4797-863A-4F64A5A1938B}"/>
    <dgm:cxn modelId="{428FC248-DFB8-40C1-A6B8-3022F6AE07DF}" type="presOf" srcId="{1CD4D6B4-6491-4EDE-A481-42A830314336}" destId="{36E34D8E-2C0A-4D37-B1A4-BB6743E3F698}" srcOrd="0" destOrd="0" presId="urn:microsoft.com/office/officeart/2016/7/layout/LinearArrowProcessNumbered"/>
    <dgm:cxn modelId="{AC095F6D-1210-48BE-BD08-8213A6EC32F4}" type="presOf" srcId="{BC829B8C-F6BE-4C7B-8BCA-FCF8D3105FE8}" destId="{0F3A6AB1-2DDA-40D3-AB45-D9C844AEED4C}" srcOrd="0" destOrd="0" presId="urn:microsoft.com/office/officeart/2016/7/layout/LinearArrowProcessNumbered"/>
    <dgm:cxn modelId="{FF119755-9D0D-46EE-BBBF-35899215F2C1}" type="presOf" srcId="{3BCC1490-E2A7-4E00-8FAB-2493620BC592}" destId="{BA9771ED-C987-4F82-843D-17020EF50EC2}" srcOrd="0" destOrd="0" presId="urn:microsoft.com/office/officeart/2016/7/layout/LinearArrowProcessNumbered"/>
    <dgm:cxn modelId="{16712576-41C3-49BE-99F0-67794E0251C4}" type="presOf" srcId="{0CDF5F35-6AFA-4797-863A-4F64A5A1938B}" destId="{61197D8C-0748-4569-86A5-15BB796721D6}" srcOrd="0" destOrd="0" presId="urn:microsoft.com/office/officeart/2016/7/layout/LinearArrowProcessNumbered"/>
    <dgm:cxn modelId="{75B99D56-BBAA-4786-9888-A8ABE622FD6A}" type="presOf" srcId="{82DA6FC9-788F-4CFD-9DA8-ECE37C35B37F}" destId="{94EF7B53-3254-46DD-9453-E0583E246EA8}" srcOrd="0" destOrd="0" presId="urn:microsoft.com/office/officeart/2016/7/layout/LinearArrowProcessNumbered"/>
    <dgm:cxn modelId="{98038F7F-C338-4E88-BEFE-610FE6DA81C5}" srcId="{82DA6FC9-788F-4CFD-9DA8-ECE37C35B37F}" destId="{E56BD280-F3AE-4D2A-88CF-A272755D1A62}" srcOrd="1" destOrd="0" parTransId="{F5948894-15EE-4D67-A9E0-3DA99D5D0EAE}" sibTransId="{2065E9B5-F0F3-4626-A7DB-B04AFC0DDBA5}"/>
    <dgm:cxn modelId="{56057B99-369F-41DB-9C40-DCE835740B52}" srcId="{82DA6FC9-788F-4CFD-9DA8-ECE37C35B37F}" destId="{8AF44E3C-672B-4AA2-B4DC-D46A8EAEC0A2}" srcOrd="4" destOrd="0" parTransId="{B72E82C2-010A-41B1-80AC-AA2AD8366CA9}" sibTransId="{54C2AA55-7111-45B3-998B-9C3498DA1218}"/>
    <dgm:cxn modelId="{E835A39A-EA9D-4630-817D-A08F4F3F3FCE}" srcId="{82DA6FC9-788F-4CFD-9DA8-ECE37C35B37F}" destId="{3BCC1490-E2A7-4E00-8FAB-2493620BC592}" srcOrd="2" destOrd="0" parTransId="{DBED89FA-A42C-4B96-979E-6A101DF03F2B}" sibTransId="{1CD4D6B4-6491-4EDE-A481-42A830314336}"/>
    <dgm:cxn modelId="{4C8A8AC1-5EF8-4EFE-98D1-CE2FD1D21214}" type="presOf" srcId="{E56BD280-F3AE-4D2A-88CF-A272755D1A62}" destId="{CD398BFE-1DD9-4EBC-9AF5-781BD2D0EA6F}" srcOrd="0" destOrd="0" presId="urn:microsoft.com/office/officeart/2016/7/layout/LinearArrowProcessNumbered"/>
    <dgm:cxn modelId="{590475CA-D6AA-45B0-9D63-2E60DDCAAB10}" srcId="{82DA6FC9-788F-4CFD-9DA8-ECE37C35B37F}" destId="{E54A0870-2848-4DE7-B2FD-853816AF47E9}" srcOrd="0" destOrd="0" parTransId="{C96786E8-6181-40EC-88F0-42972F4CD411}" sibTransId="{BC829B8C-F6BE-4C7B-8BCA-FCF8D3105FE8}"/>
    <dgm:cxn modelId="{186511EA-6FF2-40FD-9AB8-7FD70B15A632}" type="presOf" srcId="{8AF44E3C-672B-4AA2-B4DC-D46A8EAEC0A2}" destId="{773AEC7E-943B-458F-9322-C09E50020BCD}" srcOrd="0" destOrd="0" presId="urn:microsoft.com/office/officeart/2016/7/layout/LinearArrowProcessNumbered"/>
    <dgm:cxn modelId="{31C1A6F5-791F-49AD-A46F-5AEAA3CF137D}" type="presOf" srcId="{E54A0870-2848-4DE7-B2FD-853816AF47E9}" destId="{D56151D1-0BAB-47C2-9E00-180FD14F59A9}" srcOrd="0" destOrd="0" presId="urn:microsoft.com/office/officeart/2016/7/layout/LinearArrowProcessNumbered"/>
    <dgm:cxn modelId="{B0BBBFF9-536E-4BF7-948B-8EDD7AE36B2F}" type="presOf" srcId="{54C2AA55-7111-45B3-998B-9C3498DA1218}" destId="{D683754F-A064-400B-B918-45EA1F4825D9}" srcOrd="0" destOrd="0" presId="urn:microsoft.com/office/officeart/2016/7/layout/LinearArrowProcessNumbered"/>
    <dgm:cxn modelId="{2764493F-0ECD-466C-BC48-B8A48E6F19DC}" type="presParOf" srcId="{94EF7B53-3254-46DD-9453-E0583E246EA8}" destId="{F24ABF96-6540-41A4-BBC4-F1DB4CDD9E47}" srcOrd="0" destOrd="0" presId="urn:microsoft.com/office/officeart/2016/7/layout/LinearArrowProcessNumbered"/>
    <dgm:cxn modelId="{5562D6E7-7031-4A03-8210-BAA55EBC69D9}" type="presParOf" srcId="{F24ABF96-6540-41A4-BBC4-F1DB4CDD9E47}" destId="{C846E4A2-90EC-4CA4-8FFF-C629F12F5B60}" srcOrd="0" destOrd="0" presId="urn:microsoft.com/office/officeart/2016/7/layout/LinearArrowProcessNumbered"/>
    <dgm:cxn modelId="{8B6B8CA9-F358-4502-A445-FB0D26F67C3D}" type="presParOf" srcId="{F24ABF96-6540-41A4-BBC4-F1DB4CDD9E47}" destId="{FB7B2F22-3BEB-4619-BD13-CF025FFE64B1}" srcOrd="1" destOrd="0" presId="urn:microsoft.com/office/officeart/2016/7/layout/LinearArrowProcessNumbered"/>
    <dgm:cxn modelId="{28D46086-BD29-4BD0-873E-9911EA2424AE}" type="presParOf" srcId="{FB7B2F22-3BEB-4619-BD13-CF025FFE64B1}" destId="{E626DC31-4FD3-400F-A497-C3E48A6FC529}" srcOrd="0" destOrd="0" presId="urn:microsoft.com/office/officeart/2016/7/layout/LinearArrowProcessNumbered"/>
    <dgm:cxn modelId="{B7CDD509-E75F-4A82-9E24-3368046353BD}" type="presParOf" srcId="{FB7B2F22-3BEB-4619-BD13-CF025FFE64B1}" destId="{F1106FD6-1F19-473C-AE03-7D5F95784972}" srcOrd="1" destOrd="0" presId="urn:microsoft.com/office/officeart/2016/7/layout/LinearArrowProcessNumbered"/>
    <dgm:cxn modelId="{0976A858-1747-429D-91AE-A0C67880B129}" type="presParOf" srcId="{FB7B2F22-3BEB-4619-BD13-CF025FFE64B1}" destId="{0F3A6AB1-2DDA-40D3-AB45-D9C844AEED4C}" srcOrd="2" destOrd="0" presId="urn:microsoft.com/office/officeart/2016/7/layout/LinearArrowProcessNumbered"/>
    <dgm:cxn modelId="{6D1D485F-7F72-4500-B4A6-BC5C3CF40BCE}" type="presParOf" srcId="{FB7B2F22-3BEB-4619-BD13-CF025FFE64B1}" destId="{D1F676AA-283F-4FD5-A963-D3F0400C3D40}" srcOrd="3" destOrd="0" presId="urn:microsoft.com/office/officeart/2016/7/layout/LinearArrowProcessNumbered"/>
    <dgm:cxn modelId="{19D37626-BD72-4D8C-AE7B-D0506F70F13E}" type="presParOf" srcId="{F24ABF96-6540-41A4-BBC4-F1DB4CDD9E47}" destId="{D56151D1-0BAB-47C2-9E00-180FD14F59A9}" srcOrd="2" destOrd="0" presId="urn:microsoft.com/office/officeart/2016/7/layout/LinearArrowProcessNumbered"/>
    <dgm:cxn modelId="{8044D5DC-B181-4561-8EA2-06F9EF7B0464}" type="presParOf" srcId="{94EF7B53-3254-46DD-9453-E0583E246EA8}" destId="{8ADB7708-2374-4F5A-A553-D511D7C76EA3}" srcOrd="1" destOrd="0" presId="urn:microsoft.com/office/officeart/2016/7/layout/LinearArrowProcessNumbered"/>
    <dgm:cxn modelId="{0B23C66D-3C5F-4597-90C3-61FD2A81EDAD}" type="presParOf" srcId="{94EF7B53-3254-46DD-9453-E0583E246EA8}" destId="{ED710242-2457-4205-A76A-070BE7A1239C}" srcOrd="2" destOrd="0" presId="urn:microsoft.com/office/officeart/2016/7/layout/LinearArrowProcessNumbered"/>
    <dgm:cxn modelId="{3EB05345-A632-4D6D-8EB6-6C6605AAD699}" type="presParOf" srcId="{ED710242-2457-4205-A76A-070BE7A1239C}" destId="{6B1A64F2-7C70-47F3-8A8F-06DC75547465}" srcOrd="0" destOrd="0" presId="urn:microsoft.com/office/officeart/2016/7/layout/LinearArrowProcessNumbered"/>
    <dgm:cxn modelId="{4AF6F8DF-1AA0-4BCC-B430-C61B87CC4406}" type="presParOf" srcId="{ED710242-2457-4205-A76A-070BE7A1239C}" destId="{25C11D04-9411-4209-AD39-1010B88A36E2}" srcOrd="1" destOrd="0" presId="urn:microsoft.com/office/officeart/2016/7/layout/LinearArrowProcessNumbered"/>
    <dgm:cxn modelId="{3E2E8B28-7565-4C4C-A54D-D7855980CB72}" type="presParOf" srcId="{25C11D04-9411-4209-AD39-1010B88A36E2}" destId="{91925863-E153-433F-B52F-5ACA8C1236F9}" srcOrd="0" destOrd="0" presId="urn:microsoft.com/office/officeart/2016/7/layout/LinearArrowProcessNumbered"/>
    <dgm:cxn modelId="{8B094182-08D1-4845-A8C5-5BE8969479C3}" type="presParOf" srcId="{25C11D04-9411-4209-AD39-1010B88A36E2}" destId="{98BAD282-92FC-48B2-A538-A11BD7B66075}" srcOrd="1" destOrd="0" presId="urn:microsoft.com/office/officeart/2016/7/layout/LinearArrowProcessNumbered"/>
    <dgm:cxn modelId="{5B9ED681-E4BA-4E0F-831A-411EFF821A36}" type="presParOf" srcId="{25C11D04-9411-4209-AD39-1010B88A36E2}" destId="{59F45EB6-E0D8-4BAF-A01C-3B02F9C5677D}" srcOrd="2" destOrd="0" presId="urn:microsoft.com/office/officeart/2016/7/layout/LinearArrowProcessNumbered"/>
    <dgm:cxn modelId="{54B3804C-9A47-422D-A1B1-B1EB25D3724C}" type="presParOf" srcId="{25C11D04-9411-4209-AD39-1010B88A36E2}" destId="{84AE8B6D-8838-4C15-B69B-2DF9C11BEBE8}" srcOrd="3" destOrd="0" presId="urn:microsoft.com/office/officeart/2016/7/layout/LinearArrowProcessNumbered"/>
    <dgm:cxn modelId="{8DA9A5F2-326C-4AA6-866E-67EBF55EA1FC}" type="presParOf" srcId="{ED710242-2457-4205-A76A-070BE7A1239C}" destId="{CD398BFE-1DD9-4EBC-9AF5-781BD2D0EA6F}" srcOrd="2" destOrd="0" presId="urn:microsoft.com/office/officeart/2016/7/layout/LinearArrowProcessNumbered"/>
    <dgm:cxn modelId="{F0265EAA-8AB4-4238-8A13-FEF839971F8E}" type="presParOf" srcId="{94EF7B53-3254-46DD-9453-E0583E246EA8}" destId="{72D786C8-4A4A-4419-878B-34BF1DED687E}" srcOrd="3" destOrd="0" presId="urn:microsoft.com/office/officeart/2016/7/layout/LinearArrowProcessNumbered"/>
    <dgm:cxn modelId="{7D119186-2390-4AF7-9ED2-B80251DF3C18}" type="presParOf" srcId="{94EF7B53-3254-46DD-9453-E0583E246EA8}" destId="{F0BF9558-4226-4511-9542-25CC897D4326}" srcOrd="4" destOrd="0" presId="urn:microsoft.com/office/officeart/2016/7/layout/LinearArrowProcessNumbered"/>
    <dgm:cxn modelId="{7A72B108-3284-4F05-9C95-FD786458A48B}" type="presParOf" srcId="{F0BF9558-4226-4511-9542-25CC897D4326}" destId="{BEEF5F50-F4A9-4E21-A3B1-92F3740A77A7}" srcOrd="0" destOrd="0" presId="urn:microsoft.com/office/officeart/2016/7/layout/LinearArrowProcessNumbered"/>
    <dgm:cxn modelId="{D61B7B9C-4A6B-4096-BF8B-46F53D006845}" type="presParOf" srcId="{F0BF9558-4226-4511-9542-25CC897D4326}" destId="{CC3B62A3-BEA7-4792-AE16-0BF8B2C54A7D}" srcOrd="1" destOrd="0" presId="urn:microsoft.com/office/officeart/2016/7/layout/LinearArrowProcessNumbered"/>
    <dgm:cxn modelId="{7D950B1F-F3A6-4937-8E84-688DE5BBF924}" type="presParOf" srcId="{CC3B62A3-BEA7-4792-AE16-0BF8B2C54A7D}" destId="{A2C1EEA8-BA09-43B0-A2D2-29155B5DD98C}" srcOrd="0" destOrd="0" presId="urn:microsoft.com/office/officeart/2016/7/layout/LinearArrowProcessNumbered"/>
    <dgm:cxn modelId="{44E2FD5A-FD48-4354-BB38-E7486513C2BB}" type="presParOf" srcId="{CC3B62A3-BEA7-4792-AE16-0BF8B2C54A7D}" destId="{A9EAFA6B-66AD-4A32-8D58-CC0707C55CF3}" srcOrd="1" destOrd="0" presId="urn:microsoft.com/office/officeart/2016/7/layout/LinearArrowProcessNumbered"/>
    <dgm:cxn modelId="{E85DD480-CB7E-4F7E-BD2B-D0336849738B}" type="presParOf" srcId="{CC3B62A3-BEA7-4792-AE16-0BF8B2C54A7D}" destId="{36E34D8E-2C0A-4D37-B1A4-BB6743E3F698}" srcOrd="2" destOrd="0" presId="urn:microsoft.com/office/officeart/2016/7/layout/LinearArrowProcessNumbered"/>
    <dgm:cxn modelId="{01B241CC-348A-462C-B836-5D08E59416E7}" type="presParOf" srcId="{CC3B62A3-BEA7-4792-AE16-0BF8B2C54A7D}" destId="{901F1675-D8EB-4160-BBF3-323F53E6B18E}" srcOrd="3" destOrd="0" presId="urn:microsoft.com/office/officeart/2016/7/layout/LinearArrowProcessNumbered"/>
    <dgm:cxn modelId="{72FB43B5-531F-4FCA-8697-6CFA753C3E82}" type="presParOf" srcId="{F0BF9558-4226-4511-9542-25CC897D4326}" destId="{BA9771ED-C987-4F82-843D-17020EF50EC2}" srcOrd="2" destOrd="0" presId="urn:microsoft.com/office/officeart/2016/7/layout/LinearArrowProcessNumbered"/>
    <dgm:cxn modelId="{8E3D5010-C99B-4FF8-B6AB-EC312AE97868}" type="presParOf" srcId="{94EF7B53-3254-46DD-9453-E0583E246EA8}" destId="{036ED8AA-E7F4-4C49-98D1-70DC8105DBC0}" srcOrd="5" destOrd="0" presId="urn:microsoft.com/office/officeart/2016/7/layout/LinearArrowProcessNumbered"/>
    <dgm:cxn modelId="{E6925F3B-6BD7-495E-ADE8-FEC7305FD9D9}" type="presParOf" srcId="{94EF7B53-3254-46DD-9453-E0583E246EA8}" destId="{916C1A6B-9F23-47B2-832F-C8E54B98D5E2}" srcOrd="6" destOrd="0" presId="urn:microsoft.com/office/officeart/2016/7/layout/LinearArrowProcessNumbered"/>
    <dgm:cxn modelId="{1A2F0B53-EA68-4480-8AA3-F3A8C5366CB4}" type="presParOf" srcId="{916C1A6B-9F23-47B2-832F-C8E54B98D5E2}" destId="{A83ABF57-9D3A-48A7-A804-1688847AAA37}" srcOrd="0" destOrd="0" presId="urn:microsoft.com/office/officeart/2016/7/layout/LinearArrowProcessNumbered"/>
    <dgm:cxn modelId="{79154F00-98A3-45D9-B6C7-7AA1C12C5364}" type="presParOf" srcId="{916C1A6B-9F23-47B2-832F-C8E54B98D5E2}" destId="{BEBCC287-77E7-4A62-A9D9-A6FEF9DCAE65}" srcOrd="1" destOrd="0" presId="urn:microsoft.com/office/officeart/2016/7/layout/LinearArrowProcessNumbered"/>
    <dgm:cxn modelId="{B853EF76-DFA5-4C92-B4ED-C93FB71B202A}" type="presParOf" srcId="{BEBCC287-77E7-4A62-A9D9-A6FEF9DCAE65}" destId="{0CAB80C7-60D7-4E24-A50F-2958554A3FA4}" srcOrd="0" destOrd="0" presId="urn:microsoft.com/office/officeart/2016/7/layout/LinearArrowProcessNumbered"/>
    <dgm:cxn modelId="{20331ADB-1830-460E-B0E1-EDD0E5A5E3AE}" type="presParOf" srcId="{BEBCC287-77E7-4A62-A9D9-A6FEF9DCAE65}" destId="{3E3348D0-760C-44D8-AF13-0882CCA5CC25}" srcOrd="1" destOrd="0" presId="urn:microsoft.com/office/officeart/2016/7/layout/LinearArrowProcessNumbered"/>
    <dgm:cxn modelId="{4A1D63AB-5413-4FA7-94CC-E95BB73A6400}" type="presParOf" srcId="{BEBCC287-77E7-4A62-A9D9-A6FEF9DCAE65}" destId="{61197D8C-0748-4569-86A5-15BB796721D6}" srcOrd="2" destOrd="0" presId="urn:microsoft.com/office/officeart/2016/7/layout/LinearArrowProcessNumbered"/>
    <dgm:cxn modelId="{44DA0F69-4DDB-49FD-BD05-15D1055FC677}" type="presParOf" srcId="{BEBCC287-77E7-4A62-A9D9-A6FEF9DCAE65}" destId="{78DE61E4-B46E-4700-8BC4-3A66BA2D1CD1}" srcOrd="3" destOrd="0" presId="urn:microsoft.com/office/officeart/2016/7/layout/LinearArrowProcessNumbered"/>
    <dgm:cxn modelId="{3349518C-94AE-429C-86FD-22D0FE74BBF7}" type="presParOf" srcId="{916C1A6B-9F23-47B2-832F-C8E54B98D5E2}" destId="{780FB205-B513-4949-A9D2-26330BDB8C48}" srcOrd="2" destOrd="0" presId="urn:microsoft.com/office/officeart/2016/7/layout/LinearArrowProcessNumbered"/>
    <dgm:cxn modelId="{60108705-6659-4E4A-9E6A-C6D3976AC80B}" type="presParOf" srcId="{94EF7B53-3254-46DD-9453-E0583E246EA8}" destId="{0896835F-20DB-47FC-9A54-E088D2EF7B3E}" srcOrd="7" destOrd="0" presId="urn:microsoft.com/office/officeart/2016/7/layout/LinearArrowProcessNumbered"/>
    <dgm:cxn modelId="{9F076C64-D698-436F-9DA5-5CD692852897}" type="presParOf" srcId="{94EF7B53-3254-46DD-9453-E0583E246EA8}" destId="{F42142D5-BAE5-40CB-BC57-7739FAE4ECA4}" srcOrd="8" destOrd="0" presId="urn:microsoft.com/office/officeart/2016/7/layout/LinearArrowProcessNumbered"/>
    <dgm:cxn modelId="{D41F49FA-C10A-4994-91B6-DA2079958294}" type="presParOf" srcId="{F42142D5-BAE5-40CB-BC57-7739FAE4ECA4}" destId="{A6E78B6B-2D3F-4AED-ADD7-8AF028A64EC9}" srcOrd="0" destOrd="0" presId="urn:microsoft.com/office/officeart/2016/7/layout/LinearArrowProcessNumbered"/>
    <dgm:cxn modelId="{C7C30A45-145C-4D37-8816-2EC8B5026DE2}" type="presParOf" srcId="{F42142D5-BAE5-40CB-BC57-7739FAE4ECA4}" destId="{BADE1E92-EB2A-4F03-B6BA-0959C2D7EC4E}" srcOrd="1" destOrd="0" presId="urn:microsoft.com/office/officeart/2016/7/layout/LinearArrowProcessNumbered"/>
    <dgm:cxn modelId="{30F093AA-3946-47CE-AE0B-032B5095A157}" type="presParOf" srcId="{BADE1E92-EB2A-4F03-B6BA-0959C2D7EC4E}" destId="{57590C06-B83C-4B75-8ABE-C95725464538}" srcOrd="0" destOrd="0" presId="urn:microsoft.com/office/officeart/2016/7/layout/LinearArrowProcessNumbered"/>
    <dgm:cxn modelId="{494AC3E2-155B-4E1C-82EC-D45541DC1EE0}" type="presParOf" srcId="{BADE1E92-EB2A-4F03-B6BA-0959C2D7EC4E}" destId="{0051F7E0-CE98-4CF8-8DD4-0712FB6D0C70}" srcOrd="1" destOrd="0" presId="urn:microsoft.com/office/officeart/2016/7/layout/LinearArrowProcessNumbered"/>
    <dgm:cxn modelId="{F122F47F-2CE0-4939-A564-D73D49C4028D}" type="presParOf" srcId="{BADE1E92-EB2A-4F03-B6BA-0959C2D7EC4E}" destId="{D683754F-A064-400B-B918-45EA1F4825D9}" srcOrd="2" destOrd="0" presId="urn:microsoft.com/office/officeart/2016/7/layout/LinearArrowProcessNumbered"/>
    <dgm:cxn modelId="{B21127B5-E987-4B16-8D34-2B0BB49F1A2A}" type="presParOf" srcId="{BADE1E92-EB2A-4F03-B6BA-0959C2D7EC4E}" destId="{55F8233A-6DA3-47DA-9621-226F2C5DAB01}" srcOrd="3" destOrd="0" presId="urn:microsoft.com/office/officeart/2016/7/layout/LinearArrowProcessNumbered"/>
    <dgm:cxn modelId="{22BA1FDE-5764-43C9-A36C-3CB1679FF462}" type="presParOf" srcId="{F42142D5-BAE5-40CB-BC57-7739FAE4ECA4}" destId="{773AEC7E-943B-458F-9322-C09E50020BCD}"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6DC31-4FD3-400F-A497-C3E48A6FC529}">
      <dsp:nvSpPr>
        <dsp:cNvPr id="0" name=""/>
        <dsp:cNvSpPr/>
      </dsp:nvSpPr>
      <dsp:spPr>
        <a:xfrm>
          <a:off x="1063307" y="1290322"/>
          <a:ext cx="843360"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106FD6-1F19-473C-AE03-7D5F95784972}">
      <dsp:nvSpPr>
        <dsp:cNvPr id="0" name=""/>
        <dsp:cNvSpPr/>
      </dsp:nvSpPr>
      <dsp:spPr>
        <a:xfrm>
          <a:off x="1957269" y="1219446"/>
          <a:ext cx="96986" cy="182253"/>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3A6AB1-2DDA-40D3-AB45-D9C844AEED4C}">
      <dsp:nvSpPr>
        <dsp:cNvPr id="0" name=""/>
        <dsp:cNvSpPr/>
      </dsp:nvSpPr>
      <dsp:spPr>
        <a:xfrm>
          <a:off x="534135" y="866605"/>
          <a:ext cx="847504" cy="8475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88" tIns="32888" rIns="32888" bIns="32888" numCol="1" spcCol="1270" anchor="ctr" anchorCtr="0">
          <a:noAutofit/>
        </a:bodyPr>
        <a:lstStyle/>
        <a:p>
          <a:pPr marL="0" lvl="0" indent="0" algn="ctr" defTabSz="1644650">
            <a:lnSpc>
              <a:spcPct val="90000"/>
            </a:lnSpc>
            <a:spcBef>
              <a:spcPct val="0"/>
            </a:spcBef>
            <a:spcAft>
              <a:spcPct val="35000"/>
            </a:spcAft>
            <a:buNone/>
          </a:pPr>
          <a:r>
            <a:rPr lang="en-US" sz="3700" kern="1200"/>
            <a:t>1</a:t>
          </a:r>
        </a:p>
      </dsp:txBody>
      <dsp:txXfrm>
        <a:off x="658249" y="990719"/>
        <a:ext cx="599276" cy="599276"/>
      </dsp:txXfrm>
    </dsp:sp>
    <dsp:sp modelId="{D56151D1-0BAB-47C2-9E00-180FD14F59A9}">
      <dsp:nvSpPr>
        <dsp:cNvPr id="0" name=""/>
        <dsp:cNvSpPr/>
      </dsp:nvSpPr>
      <dsp:spPr>
        <a:xfrm>
          <a:off x="114440" y="1879627"/>
          <a:ext cx="1897561" cy="1949264"/>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682" tIns="165100" rIns="149682" bIns="165100" numCol="1" spcCol="1270" anchor="t" anchorCtr="0">
          <a:noAutofit/>
        </a:bodyPr>
        <a:lstStyle/>
        <a:p>
          <a:pPr marL="0" lvl="0" indent="0" algn="l" defTabSz="622300">
            <a:lnSpc>
              <a:spcPct val="90000"/>
            </a:lnSpc>
            <a:spcBef>
              <a:spcPct val="0"/>
            </a:spcBef>
            <a:spcAft>
              <a:spcPct val="35000"/>
            </a:spcAft>
            <a:buNone/>
          </a:pPr>
          <a:endParaRPr lang="en-US" sz="1400" b="0" i="0" kern="1200"/>
        </a:p>
        <a:p>
          <a:pPr marL="0" lvl="0" indent="0" algn="l" defTabSz="622300" rtl="0">
            <a:lnSpc>
              <a:spcPct val="90000"/>
            </a:lnSpc>
            <a:spcBef>
              <a:spcPct val="0"/>
            </a:spcBef>
            <a:spcAft>
              <a:spcPct val="35000"/>
            </a:spcAft>
            <a:buNone/>
          </a:pPr>
          <a:r>
            <a:rPr lang="es-419" sz="1400" b="1" i="0" kern="1200">
              <a:solidFill>
                <a:srgbClr val="1F8695"/>
              </a:solidFill>
              <a:latin typeface="Calibri"/>
              <a:ea typeface="+mn-ea"/>
              <a:cs typeface="Calibri Light"/>
            </a:rPr>
            <a:t>Proyectos de nivel 1 a corto plazo</a:t>
          </a:r>
          <a:r>
            <a:rPr lang="es-419" sz="1400" b="0" i="0" kern="1200">
              <a:solidFill>
                <a:srgbClr val="1F8695"/>
              </a:solidFill>
              <a:latin typeface="Calibri"/>
              <a:ea typeface="+mn-ea"/>
              <a:cs typeface="Calibri Light"/>
            </a:rPr>
            <a:t> no seleccionados para financiación inmediata</a:t>
          </a:r>
          <a:endParaRPr lang="en-US" sz="1400" b="0" i="0" kern="1200">
            <a:solidFill>
              <a:srgbClr val="1F8695"/>
            </a:solidFill>
            <a:latin typeface="Calibri"/>
            <a:ea typeface="+mn-ea"/>
            <a:cs typeface="Calibri Light"/>
          </a:endParaRPr>
        </a:p>
      </dsp:txBody>
      <dsp:txXfrm>
        <a:off x="114440" y="2259139"/>
        <a:ext cx="1897561" cy="1569752"/>
      </dsp:txXfrm>
    </dsp:sp>
    <dsp:sp modelId="{91925863-E153-433F-B52F-5ACA8C1236F9}">
      <dsp:nvSpPr>
        <dsp:cNvPr id="0" name=""/>
        <dsp:cNvSpPr/>
      </dsp:nvSpPr>
      <dsp:spPr>
        <a:xfrm>
          <a:off x="2117508" y="1290533"/>
          <a:ext cx="1897561"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BAD282-92FC-48B2-A538-A11BD7B66075}">
      <dsp:nvSpPr>
        <dsp:cNvPr id="0" name=""/>
        <dsp:cNvSpPr/>
      </dsp:nvSpPr>
      <dsp:spPr>
        <a:xfrm>
          <a:off x="4065671" y="1219622"/>
          <a:ext cx="96986" cy="18243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F45EB6-E0D8-4BAF-A01C-3B02F9C5677D}">
      <dsp:nvSpPr>
        <dsp:cNvPr id="0" name=""/>
        <dsp:cNvSpPr/>
      </dsp:nvSpPr>
      <dsp:spPr>
        <a:xfrm>
          <a:off x="2642536" y="866817"/>
          <a:ext cx="847504" cy="8475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88" tIns="32888" rIns="32888" bIns="32888" numCol="1" spcCol="1270" anchor="ctr" anchorCtr="0">
          <a:noAutofit/>
        </a:bodyPr>
        <a:lstStyle/>
        <a:p>
          <a:pPr marL="0" lvl="0" indent="0" algn="ctr" defTabSz="1644650">
            <a:lnSpc>
              <a:spcPct val="90000"/>
            </a:lnSpc>
            <a:spcBef>
              <a:spcPct val="0"/>
            </a:spcBef>
            <a:spcAft>
              <a:spcPct val="35000"/>
            </a:spcAft>
            <a:buNone/>
          </a:pPr>
          <a:r>
            <a:rPr lang="en-US" sz="3700" kern="1200"/>
            <a:t>2</a:t>
          </a:r>
        </a:p>
      </dsp:txBody>
      <dsp:txXfrm>
        <a:off x="2766650" y="990931"/>
        <a:ext cx="599276" cy="599276"/>
      </dsp:txXfrm>
    </dsp:sp>
    <dsp:sp modelId="{CD398BFE-1DD9-4EBC-9AF5-781BD2D0EA6F}">
      <dsp:nvSpPr>
        <dsp:cNvPr id="0" name=""/>
        <dsp:cNvSpPr/>
      </dsp:nvSpPr>
      <dsp:spPr>
        <a:xfrm>
          <a:off x="2143024" y="1860523"/>
          <a:ext cx="1868280" cy="1949264"/>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5" tIns="165100" rIns="148595" bIns="165100" numCol="1" spcCol="1270" anchor="t" anchorCtr="0">
          <a:noAutofit/>
        </a:bodyPr>
        <a:lstStyle/>
        <a:p>
          <a:pPr marL="0" lvl="0" indent="0" algn="l" defTabSz="622300">
            <a:lnSpc>
              <a:spcPct val="90000"/>
            </a:lnSpc>
            <a:spcBef>
              <a:spcPct val="0"/>
            </a:spcBef>
            <a:spcAft>
              <a:spcPct val="35000"/>
            </a:spcAft>
            <a:buNone/>
          </a:pPr>
          <a:endParaRPr lang="en-US" sz="1400" b="0" i="0" kern="1200"/>
        </a:p>
        <a:p>
          <a:pPr marL="0" lvl="0" indent="0" algn="l" defTabSz="622300" rtl="0">
            <a:lnSpc>
              <a:spcPct val="90000"/>
            </a:lnSpc>
            <a:spcBef>
              <a:spcPct val="0"/>
            </a:spcBef>
            <a:spcAft>
              <a:spcPct val="35000"/>
            </a:spcAft>
            <a:buNone/>
          </a:pPr>
          <a:r>
            <a:rPr lang="es-419" sz="1400" b="1" i="0" kern="1200">
              <a:solidFill>
                <a:srgbClr val="1F8695"/>
              </a:solidFill>
              <a:latin typeface="Calibri"/>
              <a:cs typeface="Calibri Light"/>
            </a:rPr>
            <a:t>Proyectos de nivel 1 a más largo plazo </a:t>
          </a:r>
          <a:r>
            <a:rPr lang="es-419" sz="1400" b="0" i="0" kern="1200">
              <a:solidFill>
                <a:srgbClr val="1F8695"/>
              </a:solidFill>
              <a:latin typeface="Calibri"/>
              <a:cs typeface="Calibri Light"/>
            </a:rPr>
            <a:t>que requieren un desarrollo adicional.</a:t>
          </a:r>
          <a:endParaRPr lang="en-US" sz="1400" b="0" i="0" kern="1200">
            <a:solidFill>
              <a:srgbClr val="1F8695"/>
            </a:solidFill>
            <a:latin typeface="Calibri Light" panose="020F0302020204030204"/>
            <a:ea typeface="Calibri Light" panose="020F0302020204030204"/>
            <a:cs typeface="Calibri Light" panose="020F0302020204030204"/>
          </a:endParaRPr>
        </a:p>
      </dsp:txBody>
      <dsp:txXfrm>
        <a:off x="2143024" y="2234179"/>
        <a:ext cx="1868280" cy="1575608"/>
      </dsp:txXfrm>
    </dsp:sp>
    <dsp:sp modelId="{A2C1EEA8-BA09-43B0-A2D2-29155B5DD98C}">
      <dsp:nvSpPr>
        <dsp:cNvPr id="0" name=""/>
        <dsp:cNvSpPr/>
      </dsp:nvSpPr>
      <dsp:spPr>
        <a:xfrm>
          <a:off x="4225909" y="1290533"/>
          <a:ext cx="1897561"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EAFA6B-66AD-4A32-8D58-CC0707C55CF3}">
      <dsp:nvSpPr>
        <dsp:cNvPr id="0" name=""/>
        <dsp:cNvSpPr/>
      </dsp:nvSpPr>
      <dsp:spPr>
        <a:xfrm>
          <a:off x="6174072" y="1219622"/>
          <a:ext cx="96986" cy="18243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E34D8E-2C0A-4D37-B1A4-BB6743E3F698}">
      <dsp:nvSpPr>
        <dsp:cNvPr id="0" name=""/>
        <dsp:cNvSpPr/>
      </dsp:nvSpPr>
      <dsp:spPr>
        <a:xfrm>
          <a:off x="4750938" y="866817"/>
          <a:ext cx="847504" cy="8475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88" tIns="32888" rIns="32888" bIns="32888" numCol="1" spcCol="1270" anchor="ctr" anchorCtr="0">
          <a:noAutofit/>
        </a:bodyPr>
        <a:lstStyle/>
        <a:p>
          <a:pPr marL="0" lvl="0" indent="0" algn="ctr" defTabSz="1644650">
            <a:lnSpc>
              <a:spcPct val="90000"/>
            </a:lnSpc>
            <a:spcBef>
              <a:spcPct val="0"/>
            </a:spcBef>
            <a:spcAft>
              <a:spcPct val="35000"/>
            </a:spcAft>
            <a:buNone/>
          </a:pPr>
          <a:r>
            <a:rPr lang="en-US" sz="3700" kern="1200"/>
            <a:t>3</a:t>
          </a:r>
        </a:p>
      </dsp:txBody>
      <dsp:txXfrm>
        <a:off x="4875052" y="990931"/>
        <a:ext cx="599276" cy="599276"/>
      </dsp:txXfrm>
    </dsp:sp>
    <dsp:sp modelId="{BA9771ED-C987-4F82-843D-17020EF50EC2}">
      <dsp:nvSpPr>
        <dsp:cNvPr id="0" name=""/>
        <dsp:cNvSpPr/>
      </dsp:nvSpPr>
      <dsp:spPr>
        <a:xfrm>
          <a:off x="4219135" y="1915434"/>
          <a:ext cx="1897561" cy="1941019"/>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682" tIns="165100" rIns="149682" bIns="165100" numCol="1" spcCol="1270" anchor="t" anchorCtr="0">
          <a:noAutofit/>
        </a:bodyPr>
        <a:lstStyle/>
        <a:p>
          <a:pPr marL="0" lvl="0" indent="0" algn="l" defTabSz="622300">
            <a:lnSpc>
              <a:spcPct val="90000"/>
            </a:lnSpc>
            <a:spcBef>
              <a:spcPct val="0"/>
            </a:spcBef>
            <a:spcAft>
              <a:spcPct val="35000"/>
            </a:spcAft>
            <a:buNone/>
          </a:pPr>
          <a:endParaRPr lang="en-US" sz="1400" b="0" i="0" kern="1200"/>
        </a:p>
        <a:p>
          <a:pPr marL="0" lvl="0" indent="0" algn="l" defTabSz="622300">
            <a:lnSpc>
              <a:spcPct val="90000"/>
            </a:lnSpc>
            <a:spcBef>
              <a:spcPct val="0"/>
            </a:spcBef>
            <a:spcAft>
              <a:spcPct val="35000"/>
            </a:spcAft>
            <a:buNone/>
          </a:pPr>
          <a:r>
            <a:rPr lang="es-419" sz="1400" b="1" i="0" kern="1200">
              <a:solidFill>
                <a:srgbClr val="1F8695"/>
              </a:solidFill>
            </a:rPr>
            <a:t>Proyectos de nivel </a:t>
          </a:r>
          <a:r>
            <a:rPr lang="es-419" sz="1400" b="0" i="0" kern="1200">
              <a:solidFill>
                <a:srgbClr val="1F8695"/>
              </a:solidFill>
            </a:rPr>
            <a:t>2 que necesitan un mayor desarrollo y refinamiento para estar más alineados</a:t>
          </a:r>
          <a:endParaRPr lang="en-US" sz="1400" b="0" i="0" kern="1200">
            <a:solidFill>
              <a:srgbClr val="1F8695"/>
            </a:solidFill>
          </a:endParaRPr>
        </a:p>
      </dsp:txBody>
      <dsp:txXfrm>
        <a:off x="4219135" y="2294946"/>
        <a:ext cx="1897561" cy="1561507"/>
      </dsp:txXfrm>
    </dsp:sp>
    <dsp:sp modelId="{0CAB80C7-60D7-4E24-A50F-2958554A3FA4}">
      <dsp:nvSpPr>
        <dsp:cNvPr id="0" name=""/>
        <dsp:cNvSpPr/>
      </dsp:nvSpPr>
      <dsp:spPr>
        <a:xfrm>
          <a:off x="6622038" y="1290533"/>
          <a:ext cx="1897561"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3348D0-760C-44D8-AF13-0882CCA5CC25}">
      <dsp:nvSpPr>
        <dsp:cNvPr id="0" name=""/>
        <dsp:cNvSpPr/>
      </dsp:nvSpPr>
      <dsp:spPr>
        <a:xfrm>
          <a:off x="8570201" y="1219622"/>
          <a:ext cx="96986" cy="18243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197D8C-0748-4569-86A5-15BB796721D6}">
      <dsp:nvSpPr>
        <dsp:cNvPr id="0" name=""/>
        <dsp:cNvSpPr/>
      </dsp:nvSpPr>
      <dsp:spPr>
        <a:xfrm>
          <a:off x="7147066" y="866817"/>
          <a:ext cx="847504" cy="8475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88" tIns="32888" rIns="32888" bIns="32888" numCol="1" spcCol="1270" anchor="ctr" anchorCtr="0">
          <a:noAutofit/>
        </a:bodyPr>
        <a:lstStyle/>
        <a:p>
          <a:pPr marL="0" lvl="0" indent="0" algn="ctr" defTabSz="1644650">
            <a:lnSpc>
              <a:spcPct val="90000"/>
            </a:lnSpc>
            <a:spcBef>
              <a:spcPct val="0"/>
            </a:spcBef>
            <a:spcAft>
              <a:spcPct val="35000"/>
            </a:spcAft>
            <a:buNone/>
          </a:pPr>
          <a:r>
            <a:rPr lang="en-US" sz="3700" kern="1200"/>
            <a:t>4</a:t>
          </a:r>
        </a:p>
      </dsp:txBody>
      <dsp:txXfrm>
        <a:off x="7271180" y="990931"/>
        <a:ext cx="599276" cy="599276"/>
      </dsp:txXfrm>
    </dsp:sp>
    <dsp:sp modelId="{780FB205-B513-4949-A9D2-26330BDB8C48}">
      <dsp:nvSpPr>
        <dsp:cNvPr id="0" name=""/>
        <dsp:cNvSpPr/>
      </dsp:nvSpPr>
      <dsp:spPr>
        <a:xfrm>
          <a:off x="6284917" y="1917929"/>
          <a:ext cx="2473015" cy="1941277"/>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682" tIns="165100" rIns="149682" bIns="165100" numCol="1" spcCol="1270" anchor="t" anchorCtr="0">
          <a:noAutofit/>
        </a:bodyPr>
        <a:lstStyle/>
        <a:p>
          <a:pPr marL="0" lvl="0" indent="0" algn="l" defTabSz="622300">
            <a:lnSpc>
              <a:spcPct val="90000"/>
            </a:lnSpc>
            <a:spcBef>
              <a:spcPct val="0"/>
            </a:spcBef>
            <a:spcAft>
              <a:spcPct val="35000"/>
            </a:spcAft>
            <a:buNone/>
          </a:pPr>
          <a:r>
            <a:rPr lang="es-419" sz="1400" b="1" i="0" kern="1200">
              <a:solidFill>
                <a:srgbClr val="1F8695"/>
              </a:solidFill>
            </a:rPr>
            <a:t>Planificación centrada en la equidad </a:t>
          </a:r>
          <a:r>
            <a:rPr lang="es-419" sz="1400" b="0" i="0" kern="1200">
              <a:solidFill>
                <a:srgbClr val="1F8695"/>
              </a:solidFill>
            </a:rPr>
            <a:t>para detectar deficiencias en este ámbito, prestar asistencia técnica a las comunidades, etc.</a:t>
          </a:r>
          <a:endParaRPr lang="en-US" sz="1400" b="0" i="0" kern="1200">
            <a:solidFill>
              <a:srgbClr val="1F8695"/>
            </a:solidFill>
          </a:endParaRPr>
        </a:p>
      </dsp:txBody>
      <dsp:txXfrm>
        <a:off x="6284917" y="2306184"/>
        <a:ext cx="2473015" cy="1553022"/>
      </dsp:txXfrm>
    </dsp:sp>
    <dsp:sp modelId="{57590C06-B83C-4B75-8ABE-C95725464538}">
      <dsp:nvSpPr>
        <dsp:cNvPr id="0" name=""/>
        <dsp:cNvSpPr/>
      </dsp:nvSpPr>
      <dsp:spPr>
        <a:xfrm>
          <a:off x="8807327" y="1290533"/>
          <a:ext cx="949708"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83754F-A064-400B-B918-45EA1F4825D9}">
      <dsp:nvSpPr>
        <dsp:cNvPr id="0" name=""/>
        <dsp:cNvSpPr/>
      </dsp:nvSpPr>
      <dsp:spPr>
        <a:xfrm>
          <a:off x="9333282" y="866817"/>
          <a:ext cx="847504" cy="8475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88" tIns="32888" rIns="32888" bIns="32888" numCol="1" spcCol="1270" anchor="ctr" anchorCtr="0">
          <a:noAutofit/>
        </a:bodyPr>
        <a:lstStyle/>
        <a:p>
          <a:pPr marL="0" lvl="0" indent="0" algn="ctr" defTabSz="1644650">
            <a:lnSpc>
              <a:spcPct val="90000"/>
            </a:lnSpc>
            <a:spcBef>
              <a:spcPct val="0"/>
            </a:spcBef>
            <a:spcAft>
              <a:spcPct val="35000"/>
            </a:spcAft>
            <a:buNone/>
          </a:pPr>
          <a:r>
            <a:rPr lang="en-US" sz="3700" kern="1200"/>
            <a:t>5</a:t>
          </a:r>
        </a:p>
      </dsp:txBody>
      <dsp:txXfrm>
        <a:off x="9457396" y="990931"/>
        <a:ext cx="599276" cy="599276"/>
      </dsp:txXfrm>
    </dsp:sp>
    <dsp:sp modelId="{773AEC7E-943B-458F-9322-C09E50020BCD}">
      <dsp:nvSpPr>
        <dsp:cNvPr id="0" name=""/>
        <dsp:cNvSpPr/>
      </dsp:nvSpPr>
      <dsp:spPr>
        <a:xfrm>
          <a:off x="8895636" y="1961822"/>
          <a:ext cx="1976049" cy="1941277"/>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873" tIns="165100" rIns="155873" bIns="165100" numCol="1" spcCol="1270" anchor="t" anchorCtr="0">
          <a:noAutofit/>
        </a:bodyPr>
        <a:lstStyle/>
        <a:p>
          <a:pPr marL="0" lvl="0" indent="0" algn="l" defTabSz="622300">
            <a:lnSpc>
              <a:spcPct val="90000"/>
            </a:lnSpc>
            <a:spcBef>
              <a:spcPct val="0"/>
            </a:spcBef>
            <a:spcAft>
              <a:spcPct val="35000"/>
            </a:spcAft>
            <a:buNone/>
          </a:pPr>
          <a:r>
            <a:rPr lang="es-419" sz="1400" b="1" i="0" kern="1200">
              <a:solidFill>
                <a:srgbClr val="1F8695"/>
              </a:solidFill>
            </a:rPr>
            <a:t>Programas piloto, iniciativas estratégicas y estudios de planificación</a:t>
          </a:r>
          <a:endParaRPr lang="en-US" sz="1400" b="1" i="0" kern="1200">
            <a:solidFill>
              <a:srgbClr val="1F8695"/>
            </a:solidFill>
          </a:endParaRPr>
        </a:p>
      </dsp:txBody>
      <dsp:txXfrm>
        <a:off x="8895636" y="2350077"/>
        <a:ext cx="1976049" cy="1553022"/>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0.35738</cdr:x>
      <cdr:y>0.48276</cdr:y>
    </cdr:from>
    <cdr:to>
      <cdr:x>0.64262</cdr:x>
      <cdr:y>0.70154</cdr:y>
    </cdr:to>
    <cdr:sp macro="" textlink="">
      <cdr:nvSpPr>
        <cdr:cNvPr id="2" name="TextBox 3">
          <a:extLst xmlns:a="http://schemas.openxmlformats.org/drawingml/2006/main">
            <a:ext uri="{FF2B5EF4-FFF2-40B4-BE49-F238E27FC236}">
              <a16:creationId xmlns:a16="http://schemas.microsoft.com/office/drawing/2014/main" id="{893A6822-0EEA-B458-328E-3BC8FD7C6018}"/>
            </a:ext>
          </a:extLst>
        </cdr:cNvPr>
        <cdr:cNvSpPr txBox="1"/>
      </cdr:nvSpPr>
      <cdr:spPr>
        <a:xfrm xmlns:a="http://schemas.openxmlformats.org/drawingml/2006/main">
          <a:off x="1299187" y="1309060"/>
          <a:ext cx="1036936" cy="593249"/>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2000" b="1" dirty="0">
              <a:solidFill>
                <a:schemeClr val="accent6">
                  <a:lumMod val="50000"/>
                </a:schemeClr>
              </a:solidFill>
            </a:rPr>
            <a:t>$294M</a:t>
          </a:r>
        </a:p>
      </cdr:txBody>
    </cdr:sp>
  </cdr:relSizeAnchor>
</c:userShapes>
</file>

<file path=ppt/drawings/drawing2.xml><?xml version="1.0" encoding="utf-8"?>
<c:userShapes xmlns:c="http://schemas.openxmlformats.org/drawingml/2006/chart">
  <cdr:relSizeAnchor xmlns:cdr="http://schemas.openxmlformats.org/drawingml/2006/chartDrawing">
    <cdr:from>
      <cdr:x>0.87536</cdr:x>
      <cdr:y>1</cdr:y>
    </cdr:from>
    <cdr:to>
      <cdr:x>1</cdr:x>
      <cdr:y>1</cdr:y>
    </cdr:to>
    <cdr:cxnSp macro="">
      <cdr:nvCxnSpPr>
        <cdr:cNvPr id="3" name="Straight Connector 2">
          <a:extLst xmlns:a="http://schemas.openxmlformats.org/drawingml/2006/main">
            <a:ext uri="{FF2B5EF4-FFF2-40B4-BE49-F238E27FC236}">
              <a16:creationId xmlns:a16="http://schemas.microsoft.com/office/drawing/2014/main" id="{9649E286-F901-4D9E-FA9E-A5AC67A75324}"/>
            </a:ext>
          </a:extLst>
        </cdr:cNvPr>
        <cdr:cNvCxnSpPr/>
      </cdr:nvCxnSpPr>
      <cdr:spPr>
        <a:xfrm xmlns:a="http://schemas.openxmlformats.org/drawingml/2006/main">
          <a:off x="10746226" y="3256116"/>
          <a:ext cx="474019" cy="0"/>
        </a:xfrm>
        <a:prstGeom xmlns:a="http://schemas.openxmlformats.org/drawingml/2006/main" prst="line">
          <a:avLst/>
        </a:prstGeom>
        <a:ln xmlns:a="http://schemas.openxmlformats.org/drawingml/2006/main">
          <a:solidFill>
            <a:schemeClr val="bg2"/>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0.87536</cdr:x>
      <cdr:y>1</cdr:y>
    </cdr:from>
    <cdr:to>
      <cdr:x>1</cdr:x>
      <cdr:y>1</cdr:y>
    </cdr:to>
    <cdr:cxnSp macro="">
      <cdr:nvCxnSpPr>
        <cdr:cNvPr id="4" name="Straight Connector 3">
          <a:extLst xmlns:a="http://schemas.openxmlformats.org/drawingml/2006/main">
            <a:ext uri="{FF2B5EF4-FFF2-40B4-BE49-F238E27FC236}">
              <a16:creationId xmlns:a16="http://schemas.microsoft.com/office/drawing/2014/main" id="{9649E286-F901-4D9E-FA9E-A5AC67A75324}"/>
            </a:ext>
          </a:extLst>
        </cdr:cNvPr>
        <cdr:cNvCxnSpPr/>
      </cdr:nvCxnSpPr>
      <cdr:spPr>
        <a:xfrm xmlns:a="http://schemas.openxmlformats.org/drawingml/2006/main">
          <a:off x="10746226" y="3256116"/>
          <a:ext cx="474019" cy="0"/>
        </a:xfrm>
        <a:prstGeom xmlns:a="http://schemas.openxmlformats.org/drawingml/2006/main" prst="line">
          <a:avLst/>
        </a:prstGeom>
        <a:ln xmlns:a="http://schemas.openxmlformats.org/drawingml/2006/main">
          <a:solidFill>
            <a:schemeClr val="bg2"/>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0.24856</cdr:x>
      <cdr:y>0.79039</cdr:y>
    </cdr:from>
    <cdr:to>
      <cdr:x>0.34938</cdr:x>
      <cdr:y>0.8767</cdr:y>
    </cdr:to>
    <cdr:cxnSp macro="">
      <cdr:nvCxnSpPr>
        <cdr:cNvPr id="6" name="Straight Connector 5">
          <a:extLst xmlns:a="http://schemas.openxmlformats.org/drawingml/2006/main">
            <a:ext uri="{FF2B5EF4-FFF2-40B4-BE49-F238E27FC236}">
              <a16:creationId xmlns:a16="http://schemas.microsoft.com/office/drawing/2014/main" id="{6922EE84-015A-7EA4-7511-97F6DD4B4329}"/>
            </a:ext>
          </a:extLst>
        </cdr:cNvPr>
        <cdr:cNvCxnSpPr/>
      </cdr:nvCxnSpPr>
      <cdr:spPr>
        <a:xfrm xmlns:a="http://schemas.openxmlformats.org/drawingml/2006/main" flipH="1">
          <a:off x="945296" y="2135077"/>
          <a:ext cx="383458" cy="233151"/>
        </a:xfrm>
        <a:prstGeom xmlns:a="http://schemas.openxmlformats.org/drawingml/2006/main" prst="line">
          <a:avLst/>
        </a:prstGeom>
        <a:ln xmlns:a="http://schemas.openxmlformats.org/drawingml/2006/main">
          <a:solidFill>
            <a:schemeClr val="tx1">
              <a:lumMod val="50000"/>
              <a:lumOff val="50000"/>
              <a:alpha val="99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EC2C9-5CFD-43B8-A3DB-679CA2759098}" type="datetimeFigureOut">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4EF35-56E1-45F2-A418-B9CD3DDFF296}" type="slidenum">
              <a:t>‹#›</a:t>
            </a:fld>
            <a:endParaRPr lang="en-US"/>
          </a:p>
        </p:txBody>
      </p:sp>
    </p:spTree>
    <p:extLst>
      <p:ext uri="{BB962C8B-B14F-4D97-AF65-F5344CB8AC3E}">
        <p14:creationId xmlns:p14="http://schemas.microsoft.com/office/powerpoint/2010/main" val="638526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21314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414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Calibri" panose="020F0502020204030204" pitchFamily="34" charset="0"/>
              </a:rPr>
              <a:t>TOTAL FOR BUNDLE</a:t>
            </a:r>
          </a:p>
          <a:p>
            <a:pPr marL="342900" marR="0" lvl="0" indent="-342900">
              <a:lnSpc>
                <a:spcPct val="107000"/>
              </a:lnSpc>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mj-lt"/>
              <a:buNone/>
            </a:pPr>
            <a:r>
              <a:rPr lang="en-US" sz="1100">
                <a:effectLst/>
                <a:latin typeface="Calibri" panose="020F0502020204030204" pitchFamily="34" charset="0"/>
                <a:ea typeface="Calibri" panose="020F0502020204030204" pitchFamily="34" charset="0"/>
                <a:cs typeface="Calibri" panose="020F0502020204030204" pitchFamily="34" charset="0"/>
              </a:rPr>
              <a:t>For implementation – we will have a CEQA NEPA process</a:t>
            </a:r>
          </a:p>
          <a:p>
            <a:pPr marL="342900" marR="0" lvl="0" indent="-342900">
              <a:lnSpc>
                <a:spcPct val="107000"/>
              </a:lnSpc>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Calibri" panose="020F0502020204030204" pitchFamily="34" charset="0"/>
              </a:rPr>
              <a:t>LB-ELA_0033 LB-ELA/‌Firestone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2"/>
            </a:pPr>
            <a:r>
              <a:rPr lang="en-US" sz="1100">
                <a:effectLst/>
                <a:latin typeface="Calibri" panose="020F0502020204030204" pitchFamily="34" charset="0"/>
                <a:ea typeface="Calibri" panose="020F0502020204030204" pitchFamily="34" charset="0"/>
                <a:cs typeface="Calibri" panose="020F0502020204030204" pitchFamily="34" charset="0"/>
              </a:rPr>
              <a:t>LB-ELA_0034 LB-ELA/‌Florence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3"/>
            </a:pPr>
            <a:r>
              <a:rPr lang="en-US" sz="1100">
                <a:effectLst/>
                <a:latin typeface="Calibri" panose="020F0502020204030204" pitchFamily="34" charset="0"/>
                <a:ea typeface="Calibri" panose="020F0502020204030204" pitchFamily="34" charset="0"/>
                <a:cs typeface="Calibri" panose="020F0502020204030204" pitchFamily="34" charset="0"/>
              </a:rPr>
              <a:t>LB-ELA_0028 LB-ELA/‌Willow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4"/>
            </a:pPr>
            <a:r>
              <a:rPr lang="en-US" sz="1100">
                <a:effectLst/>
                <a:latin typeface="Calibri" panose="020F0502020204030204" pitchFamily="34" charset="0"/>
                <a:ea typeface="Calibri" panose="020F0502020204030204" pitchFamily="34" charset="0"/>
                <a:cs typeface="Calibri" panose="020F0502020204030204" pitchFamily="34" charset="0"/>
              </a:rPr>
              <a:t>LB-ELA_0029 LB-ELA/‌Del Amo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LB-ELA_0030 LB-ELA/‌Long Beach Boulevard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6"/>
            </a:pPr>
            <a:r>
              <a:rPr lang="en-US" sz="1100">
                <a:effectLst/>
                <a:latin typeface="Calibri" panose="020F0502020204030204" pitchFamily="34" charset="0"/>
                <a:ea typeface="Calibri" panose="020F0502020204030204" pitchFamily="34" charset="0"/>
                <a:cs typeface="Calibri" panose="020F0502020204030204" pitchFamily="34" charset="0"/>
              </a:rPr>
              <a:t>LB-ELA_0031 LB-ELA/‌Alondra Interchange Improvements and Modification of SB LB-ELA to SR 91 Connectors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7"/>
            </a:pPr>
            <a:r>
              <a:rPr lang="en-US" sz="1100">
                <a:effectLst/>
                <a:latin typeface="Calibri" panose="020F0502020204030204" pitchFamily="34" charset="0"/>
                <a:ea typeface="Calibri" panose="020F0502020204030204" pitchFamily="34" charset="0"/>
                <a:cs typeface="Calibri" panose="020F0502020204030204" pitchFamily="34" charset="0"/>
              </a:rPr>
              <a:t>LB-ELA_0032 LB-ELA/‌Imperial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mj-lt"/>
              <a:buAutoNum type="arabicPeriod" startAt="8"/>
            </a:pPr>
            <a:r>
              <a:rPr lang="en-US" sz="1100">
                <a:effectLst/>
                <a:latin typeface="Calibri" panose="020F0502020204030204" pitchFamily="34" charset="0"/>
                <a:ea typeface="Calibri" panose="020F0502020204030204" pitchFamily="34" charset="0"/>
                <a:cs typeface="Calibri" panose="020F0502020204030204" pitchFamily="34" charset="0"/>
              </a:rPr>
              <a:t>LB-ELA_0035 LB-ELA Auxiliary Lanes (Willow St to Wardlow Rd)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rgbClr val="000000"/>
              </a:buClr>
              <a:buFont typeface="+mj-lt"/>
              <a:buAutoNum type="arabicPeriod" startAt="9"/>
            </a:pPr>
            <a:r>
              <a:rPr lang="en-US" sz="1100">
                <a:noFill/>
                <a:effectLst/>
                <a:latin typeface="Calibri" panose="020F0502020204030204" pitchFamily="34" charset="0"/>
                <a:ea typeface="Calibri" panose="020F0502020204030204" pitchFamily="34" charset="0"/>
                <a:cs typeface="Calibri" panose="020F0502020204030204" pitchFamily="34" charset="0"/>
              </a:rPr>
              <a:t>LB-ELA_0036 LB-ELA/‌I-405 Connector Project Improvements</a:t>
            </a:r>
            <a:r>
              <a:rPr lang="en-US" sz="1100">
                <a:solidFill>
                  <a:srgbClr val="498205"/>
                </a:solidFill>
                <a:effectLst/>
                <a:latin typeface="Calibri" panose="020F0502020204030204" pitchFamily="34" charset="0"/>
                <a:ea typeface="Calibri" panose="020F0502020204030204" pitchFamily="34" charset="0"/>
                <a:cs typeface="Calibri" panose="020F0502020204030204" pitchFamily="34" charset="0"/>
              </a:rPr>
              <a:t> </a:t>
            </a:r>
            <a:endParaRPr lang="en-US" sz="1100">
              <a:no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rgbClr val="000000"/>
              </a:buClr>
              <a:buFont typeface="+mj-lt"/>
              <a:buAutoNum type="arabicPeriod" startAt="10"/>
            </a:pPr>
            <a:r>
              <a:rPr lang="en-US" sz="1100">
                <a:noFill/>
                <a:effectLst/>
                <a:latin typeface="Calibri" panose="020F0502020204030204" pitchFamily="34" charset="0"/>
                <a:ea typeface="Calibri" panose="020F0502020204030204" pitchFamily="34" charset="0"/>
                <a:cs typeface="Calibri" panose="020F0502020204030204" pitchFamily="34" charset="0"/>
              </a:rPr>
              <a:t>LB-ELA_0037 LB-ELA/‌I-105 Connector Project Improvements</a:t>
            </a:r>
            <a:r>
              <a:rPr lang="en-US" sz="1100">
                <a:solidFill>
                  <a:srgbClr val="498205"/>
                </a:solidFill>
                <a:effectLst/>
                <a:latin typeface="Calibri" panose="020F0502020204030204" pitchFamily="34" charset="0"/>
                <a:ea typeface="Calibri" panose="020F0502020204030204" pitchFamily="34" charset="0"/>
                <a:cs typeface="Calibri" panose="020F0502020204030204" pitchFamily="34" charset="0"/>
              </a:rPr>
              <a:t> </a:t>
            </a:r>
            <a:endParaRPr lang="en-US" sz="1100">
              <a:no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11"/>
            </a:pPr>
            <a:r>
              <a:rPr lang="en-US" sz="1100">
                <a:effectLst/>
                <a:latin typeface="Calibri" panose="020F0502020204030204" pitchFamily="34" charset="0"/>
                <a:ea typeface="Calibri" panose="020F0502020204030204" pitchFamily="34" charset="0"/>
                <a:cs typeface="Calibri" panose="020F0502020204030204" pitchFamily="34" charset="0"/>
              </a:rPr>
              <a:t>LB-ELA_0038 LB-ELA Auxiliary Lanes (Del Amo Blvd to Long Beach Blvd)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LB-ELA_0091 LB-ELA/‌Anaheim Interchange Improvement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LB-ELA_0092 LB-ELA/‌PCH Interchange Improvement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LB-ELA_0093 LB-ELA/‌Wardlow Interchange Improvement</a:t>
            </a:r>
            <a:endParaRPr lang="en-US" sz="1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85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66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32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ptos" panose="020B0004020202020204" pitchFamily="34" charset="0"/>
                <a:ea typeface="Calibri" panose="020F0502020204030204" pitchFamily="34" charset="0"/>
                <a:cs typeface="Arial" panose="020B0604020202020204" pitchFamily="34" charset="0"/>
              </a:rPr>
              <a:t>What does </a:t>
            </a:r>
            <a:r>
              <a:rPr lang="en-US" err="1">
                <a:latin typeface="Aptos" panose="020B0004020202020204" pitchFamily="34" charset="0"/>
                <a:ea typeface="Calibri" panose="020F0502020204030204" pitchFamily="34" charset="0"/>
                <a:cs typeface="Arial" panose="020B0604020202020204" pitchFamily="34" charset="0"/>
              </a:rPr>
              <a:t>Transporte</a:t>
            </a:r>
            <a:r>
              <a:rPr lang="en-US">
                <a:latin typeface="Aptos" panose="020B0004020202020204" pitchFamily="34" charset="0"/>
                <a:ea typeface="Calibri" panose="020F0502020204030204" pitchFamily="34" charset="0"/>
                <a:cs typeface="Arial" panose="020B0604020202020204" pitchFamily="34" charset="0"/>
              </a:rPr>
              <a:t> </a:t>
            </a:r>
            <a:r>
              <a:rPr lang="en-US" err="1">
                <a:latin typeface="Aptos" panose="020B0004020202020204" pitchFamily="34" charset="0"/>
                <a:ea typeface="Calibri" panose="020F0502020204030204" pitchFamily="34" charset="0"/>
                <a:cs typeface="Arial" panose="020B0604020202020204" pitchFamily="34" charset="0"/>
              </a:rPr>
              <a:t>Activo</a:t>
            </a:r>
            <a:r>
              <a:rPr lang="en-US">
                <a:latin typeface="Aptos" panose="020B0004020202020204" pitchFamily="34" charset="0"/>
                <a:ea typeface="Calibri" panose="020F0502020204030204" pitchFamily="34" charset="0"/>
                <a:cs typeface="Arial" panose="020B0604020202020204" pitchFamily="34" charset="0"/>
              </a:rPr>
              <a:t> cover?</a:t>
            </a:r>
          </a:p>
          <a:p>
            <a:pPr marL="0" indent="0">
              <a:buNone/>
            </a:pPr>
            <a:r>
              <a:rPr lang="en-US">
                <a:latin typeface="Aptos" panose="020B0004020202020204" pitchFamily="34" charset="0"/>
                <a:ea typeface="Calibri" panose="020F0502020204030204" pitchFamily="34" charset="0"/>
                <a:cs typeface="Arial" panose="020B0604020202020204" pitchFamily="34" charset="0"/>
              </a:rPr>
              <a:t>P</a:t>
            </a:r>
            <a:r>
              <a:rPr lang="en-US" sz="1200">
                <a:effectLst/>
                <a:latin typeface="Aptos" panose="020B0004020202020204" pitchFamily="34" charset="0"/>
                <a:ea typeface="Calibri" panose="020F0502020204030204" pitchFamily="34" charset="0"/>
                <a:cs typeface="Arial" panose="020B0604020202020204" pitchFamily="34" charset="0"/>
              </a:rPr>
              <a:t>rojects and programs that support the safe movement of travelers using human-powered methods of travel, such as walking, bicycling, or rolling to get from one place to another. </a:t>
            </a:r>
          </a:p>
          <a:p>
            <a:endParaRPr lang="en-US">
              <a:latin typeface="Aptos" panose="020B0004020202020204" pitchFamily="34" charset="0"/>
              <a:ea typeface="Calibri" panose="020F0502020204030204" pitchFamily="34" charset="0"/>
              <a:cs typeface="Arial" panose="020B0604020202020204" pitchFamily="34" charset="0"/>
            </a:endParaRPr>
          </a:p>
          <a:p>
            <a:r>
              <a:rPr lang="en-US" sz="1200">
                <a:effectLst/>
                <a:latin typeface="Aptos" panose="020B0004020202020204" pitchFamily="34" charset="0"/>
                <a:ea typeface="Calibri" panose="020F0502020204030204" pitchFamily="34" charset="0"/>
                <a:cs typeface="Arial" panose="020B0604020202020204" pitchFamily="34" charset="0"/>
              </a:rPr>
              <a:t>What is Metro’s Commitment to advancing </a:t>
            </a:r>
            <a:r>
              <a:rPr lang="en-US" sz="1200" err="1">
                <a:effectLst/>
                <a:latin typeface="Aptos" panose="020B0004020202020204" pitchFamily="34" charset="0"/>
                <a:ea typeface="Calibri" panose="020F0502020204030204" pitchFamily="34" charset="0"/>
                <a:cs typeface="Arial" panose="020B0604020202020204" pitchFamily="34" charset="0"/>
              </a:rPr>
              <a:t>Transporte</a:t>
            </a:r>
            <a:r>
              <a:rPr lang="en-US" sz="1200">
                <a:effectLst/>
                <a:latin typeface="Aptos" panose="020B0004020202020204" pitchFamily="34" charset="0"/>
                <a:ea typeface="Calibri" panose="020F0502020204030204" pitchFamily="34" charset="0"/>
                <a:cs typeface="Arial" panose="020B0604020202020204" pitchFamily="34" charset="0"/>
              </a:rPr>
              <a:t> </a:t>
            </a:r>
            <a:r>
              <a:rPr lang="en-US" sz="1200" err="1">
                <a:effectLst/>
                <a:latin typeface="Aptos" panose="020B0004020202020204" pitchFamily="34" charset="0"/>
                <a:ea typeface="Calibri" panose="020F0502020204030204" pitchFamily="34" charset="0"/>
                <a:cs typeface="Arial" panose="020B0604020202020204" pitchFamily="34" charset="0"/>
              </a:rPr>
              <a:t>Activo</a:t>
            </a:r>
            <a:r>
              <a:rPr lang="en-US" sz="1200">
                <a:effectLst/>
                <a:latin typeface="Aptos" panose="020B0004020202020204" pitchFamily="34" charset="0"/>
                <a:ea typeface="Calibri" panose="020F0502020204030204" pitchFamily="34" charset="0"/>
                <a:cs typeface="Arial" panose="020B0604020202020204" pitchFamily="34" charset="0"/>
              </a:rPr>
              <a:t>?</a:t>
            </a:r>
            <a:endParaRPr lang="en-US">
              <a:latin typeface="Aptos" panose="020B0004020202020204" pitchFamily="34" charset="0"/>
              <a:ea typeface="Calibri" panose="020F0502020204030204" pitchFamily="34" charset="0"/>
              <a:cs typeface="Arial" panose="020B0604020202020204" pitchFamily="34" charset="0"/>
            </a:endParaRPr>
          </a:p>
          <a:p>
            <a:pPr marL="0" indent="0">
              <a:buNone/>
            </a:pPr>
            <a:r>
              <a:rPr lang="en-US" sz="1200">
                <a:effectLst/>
                <a:latin typeface="Aptos" panose="020B0004020202020204" pitchFamily="34" charset="0"/>
                <a:ea typeface="Calibri" panose="020F0502020204030204" pitchFamily="34" charset="0"/>
                <a:cs typeface="Arial" panose="020B0604020202020204" pitchFamily="34" charset="0"/>
              </a:rPr>
              <a:t>Metro’s commitment to advancing </a:t>
            </a:r>
            <a:r>
              <a:rPr lang="en-US" sz="1200" err="1">
                <a:effectLst/>
                <a:latin typeface="Aptos" panose="020B0004020202020204" pitchFamily="34" charset="0"/>
                <a:ea typeface="Calibri" panose="020F0502020204030204" pitchFamily="34" charset="0"/>
                <a:cs typeface="Arial" panose="020B0604020202020204" pitchFamily="34" charset="0"/>
              </a:rPr>
              <a:t>Transporte</a:t>
            </a:r>
            <a:r>
              <a:rPr lang="en-US" sz="1200">
                <a:effectLst/>
                <a:latin typeface="Aptos" panose="020B0004020202020204" pitchFamily="34" charset="0"/>
                <a:ea typeface="Calibri" panose="020F0502020204030204" pitchFamily="34" charset="0"/>
                <a:cs typeface="Arial" panose="020B0604020202020204" pitchFamily="34" charset="0"/>
              </a:rPr>
              <a:t> </a:t>
            </a:r>
            <a:r>
              <a:rPr lang="en-US" sz="1200" err="1">
                <a:effectLst/>
                <a:latin typeface="Aptos" panose="020B0004020202020204" pitchFamily="34" charset="0"/>
                <a:ea typeface="Calibri" panose="020F0502020204030204" pitchFamily="34" charset="0"/>
                <a:cs typeface="Arial" panose="020B0604020202020204" pitchFamily="34" charset="0"/>
              </a:rPr>
              <a:t>Activo</a:t>
            </a:r>
            <a:r>
              <a:rPr lang="en-US" sz="1200">
                <a:effectLst/>
                <a:latin typeface="Aptos" panose="020B0004020202020204" pitchFamily="34" charset="0"/>
                <a:ea typeface="Calibri" panose="020F0502020204030204" pitchFamily="34" charset="0"/>
                <a:cs typeface="Arial" panose="020B0604020202020204" pitchFamily="34" charset="0"/>
              </a:rPr>
              <a:t> is reflected in the 2023 </a:t>
            </a:r>
            <a:r>
              <a:rPr lang="en-US" sz="1200" err="1">
                <a:effectLst/>
                <a:latin typeface="Aptos" panose="020B0004020202020204" pitchFamily="34" charset="0"/>
                <a:ea typeface="Calibri" panose="020F0502020204030204" pitchFamily="34" charset="0"/>
                <a:cs typeface="Arial" panose="020B0604020202020204" pitchFamily="34" charset="0"/>
              </a:rPr>
              <a:t>Transporte</a:t>
            </a:r>
            <a:r>
              <a:rPr lang="en-US" sz="1200">
                <a:effectLst/>
                <a:latin typeface="Aptos" panose="020B0004020202020204" pitchFamily="34" charset="0"/>
                <a:ea typeface="Calibri" panose="020F0502020204030204" pitchFamily="34" charset="0"/>
                <a:cs typeface="Arial" panose="020B0604020202020204" pitchFamily="34" charset="0"/>
              </a:rPr>
              <a:t> </a:t>
            </a:r>
            <a:r>
              <a:rPr lang="en-US" sz="1200" err="1">
                <a:effectLst/>
                <a:latin typeface="Aptos" panose="020B0004020202020204" pitchFamily="34" charset="0"/>
                <a:ea typeface="Calibri" panose="020F0502020204030204" pitchFamily="34" charset="0"/>
                <a:cs typeface="Arial" panose="020B0604020202020204" pitchFamily="34" charset="0"/>
              </a:rPr>
              <a:t>Activo</a:t>
            </a:r>
            <a:r>
              <a:rPr lang="en-US" sz="1200">
                <a:effectLst/>
                <a:latin typeface="Aptos" panose="020B0004020202020204" pitchFamily="34" charset="0"/>
                <a:ea typeface="Calibri" panose="020F0502020204030204" pitchFamily="34" charset="0"/>
                <a:cs typeface="Arial" panose="020B0604020202020204" pitchFamily="34" charset="0"/>
              </a:rPr>
              <a:t> Strategic Plan (ATSP)</a:t>
            </a:r>
          </a:p>
          <a:p>
            <a:pPr marL="0" indent="0">
              <a:buNone/>
            </a:pPr>
            <a:endParaRPr lang="en-US" sz="1800">
              <a:effectLst/>
              <a:latin typeface="Aptos" panose="020B0004020202020204" pitchFamily="34" charset="0"/>
              <a:ea typeface="Calibri" panose="020F0502020204030204" pitchFamily="34" charset="0"/>
              <a:cs typeface="Arial" panose="020B0604020202020204" pitchFamily="34" charset="0"/>
            </a:endParaRPr>
          </a:p>
          <a:p>
            <a:pPr marL="0" indent="0">
              <a:buNone/>
            </a:pPr>
            <a:r>
              <a:rPr lang="en-US" sz="1800">
                <a:effectLst/>
                <a:latin typeface="Aptos" panose="020B0004020202020204" pitchFamily="34" charset="0"/>
                <a:ea typeface="Calibri" panose="020F0502020204030204" pitchFamily="34" charset="0"/>
                <a:cs typeface="Arial" panose="020B0604020202020204" pitchFamily="34" charset="0"/>
              </a:rPr>
              <a:t>Overview</a:t>
            </a:r>
          </a:p>
          <a:p>
            <a:pPr marL="285750" indent="-285750">
              <a:buFont typeface="Arial" panose="020B0604020202020204" pitchFamily="34" charset="0"/>
              <a:buChar char="•"/>
            </a:pPr>
            <a:r>
              <a:rPr lang="en-US">
                <a:latin typeface="Aptos" panose="020B0004020202020204" pitchFamily="34" charset="0"/>
                <a:ea typeface="Calibri" panose="020F0502020204030204" pitchFamily="34" charset="0"/>
                <a:cs typeface="Arial" panose="020B0604020202020204" pitchFamily="34" charset="0"/>
              </a:rPr>
              <a:t>Metro has a </a:t>
            </a:r>
            <a:r>
              <a:rPr lang="en-US" sz="1800">
                <a:effectLst/>
                <a:latin typeface="Aptos" panose="020B0004020202020204" pitchFamily="34" charset="0"/>
                <a:ea typeface="Calibri" panose="020F0502020204030204" pitchFamily="34" charset="0"/>
                <a:cs typeface="Arial" panose="020B0604020202020204" pitchFamily="34" charset="0"/>
              </a:rPr>
              <a:t>proactive role in countywide active transportation planning and establishes proposals for regional bikeways, pedestrian districts, and First/Last Mile (FLM) improvement areas surrounding transit stations.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Many of the high-scoring AT programs are corridor-wide or regional programs that focus on implementing bicycle and pedestrian safety projects from existing active transportation plans, including Metro’s 2023 ATSP. </a:t>
            </a: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While several selected projects from these programs are recommended for near-term funding, these plans include numerous other projects that will require further development. </a:t>
            </a: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Other AT program elements:</a:t>
            </a:r>
          </a:p>
          <a:p>
            <a:pPr lvl="1"/>
            <a:r>
              <a:rPr lang="en-US">
                <a:effectLst/>
                <a:latin typeface="Aptos" panose="020B0004020202020204" pitchFamily="34" charset="0"/>
                <a:ea typeface="Calibri" panose="020F0502020204030204" pitchFamily="34" charset="0"/>
                <a:cs typeface="Arial" panose="020B0604020202020204" pitchFamily="34" charset="0"/>
              </a:rPr>
              <a:t>greening and other sustainability features, </a:t>
            </a:r>
          </a:p>
          <a:p>
            <a:pPr lvl="1"/>
            <a:r>
              <a:rPr lang="en-US">
                <a:effectLst/>
                <a:latin typeface="Aptos" panose="020B0004020202020204" pitchFamily="34" charset="0"/>
                <a:ea typeface="Calibri" panose="020F0502020204030204" pitchFamily="34" charset="0"/>
                <a:cs typeface="Arial" panose="020B0604020202020204" pitchFamily="34" charset="0"/>
              </a:rPr>
              <a:t>personal security enhancements, and </a:t>
            </a:r>
          </a:p>
          <a:p>
            <a:pPr lvl="1"/>
            <a:r>
              <a:rPr lang="en-US">
                <a:effectLst/>
                <a:latin typeface="Aptos" panose="020B0004020202020204" pitchFamily="34" charset="0"/>
                <a:ea typeface="Calibri" panose="020F0502020204030204" pitchFamily="34" charset="0"/>
                <a:cs typeface="Arial" panose="020B0604020202020204" pitchFamily="34" charset="0"/>
              </a:rPr>
              <a:t>other elements to enhance the user experience and quality of life of a corridor. </a:t>
            </a:r>
          </a:p>
          <a:p>
            <a:pPr lvl="1"/>
            <a:endParaRPr lang="en-US">
              <a:latin typeface="Aptos" panose="020B0004020202020204" pitchFamily="34" charset="0"/>
              <a:ea typeface="Calibri" panose="020F0502020204030204" pitchFamily="34" charset="0"/>
              <a:cs typeface="Arial" panose="020B0604020202020204" pitchFamily="34" charset="0"/>
            </a:endParaRPr>
          </a:p>
          <a:p>
            <a:pPr marL="0" marR="0">
              <a:lnSpc>
                <a:spcPct val="107000"/>
              </a:lnSpc>
              <a:spcBef>
                <a:spcPts val="200"/>
              </a:spcBef>
              <a:spcAft>
                <a:spcPts val="0"/>
              </a:spcAft>
            </a:pPr>
            <a:r>
              <a:rPr lang="en-US" sz="1200" b="1" i="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AT Near-Term Recommendations</a:t>
            </a:r>
            <a:r>
              <a:rPr lang="en-US" sz="1200" b="1" i="0">
                <a:solidFill>
                  <a:srgbClr val="2F5496"/>
                </a:solidFill>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200"/>
              </a:spcBef>
              <a:spcAft>
                <a:spcPts val="0"/>
              </a:spcAft>
            </a:pPr>
            <a:endParaRPr lang="en-US" sz="1200" b="1" i="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a:lnSpc>
                <a:spcPct val="107000"/>
              </a:lnSpc>
              <a:spcBef>
                <a:spcPts val="0"/>
              </a:spcBef>
              <a:spcAft>
                <a:spcPts val="800"/>
              </a:spcAft>
            </a:pPr>
            <a:r>
              <a:rPr lang="en-US">
                <a:latin typeface="Aptos" panose="020B0004020202020204" pitchFamily="34" charset="0"/>
                <a:ea typeface="Calibri" panose="020F0502020204030204" pitchFamily="34" charset="0"/>
                <a:cs typeface="Arial" panose="020B0604020202020204" pitchFamily="34" charset="0"/>
              </a:rPr>
              <a:t>D</a:t>
            </a:r>
            <a:r>
              <a:rPr lang="en-US" sz="1200">
                <a:effectLst/>
                <a:latin typeface="Aptos" panose="020B0004020202020204" pitchFamily="34" charset="0"/>
                <a:ea typeface="Calibri" panose="020F0502020204030204" pitchFamily="34" charset="0"/>
                <a:cs typeface="Arial" panose="020B0604020202020204" pitchFamily="34" charset="0"/>
              </a:rPr>
              <a:t>istinct projects on the </a:t>
            </a:r>
            <a:r>
              <a:rPr lang="en-US" sz="1200">
                <a:effectLst/>
                <a:latin typeface="Calibri" panose="020F0502020204030204" pitchFamily="34" charset="0"/>
                <a:ea typeface="Calibri" panose="020F0502020204030204" pitchFamily="34" charset="0"/>
                <a:cs typeface="Arial" panose="020B0604020202020204" pitchFamily="34" charset="0"/>
              </a:rPr>
              <a:t>Multimodal Strategies, Projects, and Programs (MSPP) </a:t>
            </a:r>
            <a:r>
              <a:rPr lang="en-US" sz="1200">
                <a:effectLst/>
                <a:latin typeface="Aptos" panose="020B0004020202020204" pitchFamily="34" charset="0"/>
                <a:ea typeface="Calibri" panose="020F0502020204030204" pitchFamily="34" charset="0"/>
                <a:cs typeface="Arial" panose="020B0604020202020204" pitchFamily="34" charset="0"/>
              </a:rPr>
              <a:t>which rated highly and are more ready for implementation. </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Regionally important AT Corridors as reflected in Metro’s recently updated ASTP and Long Beach’s Bicycle Master Plan</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Projects which received funding in 2023 from California’s </a:t>
            </a:r>
            <a:r>
              <a:rPr lang="en-US" sz="1200" err="1">
                <a:effectLst/>
                <a:latin typeface="Aptos" panose="020B0004020202020204" pitchFamily="34" charset="0"/>
                <a:ea typeface="Calibri" panose="020F0502020204030204" pitchFamily="34" charset="0"/>
                <a:cs typeface="Arial" panose="020B0604020202020204" pitchFamily="34" charset="0"/>
              </a:rPr>
              <a:t>Transporte</a:t>
            </a:r>
            <a:r>
              <a:rPr lang="en-US" sz="1200">
                <a:effectLst/>
                <a:latin typeface="Aptos" panose="020B0004020202020204" pitchFamily="34" charset="0"/>
                <a:ea typeface="Calibri" panose="020F0502020204030204" pitchFamily="34" charset="0"/>
                <a:cs typeface="Arial" panose="020B0604020202020204" pitchFamily="34" charset="0"/>
              </a:rPr>
              <a:t> </a:t>
            </a:r>
            <a:r>
              <a:rPr lang="en-US" sz="1200" err="1">
                <a:effectLst/>
                <a:latin typeface="Aptos" panose="020B0004020202020204" pitchFamily="34" charset="0"/>
                <a:ea typeface="Calibri" panose="020F0502020204030204" pitchFamily="34" charset="0"/>
                <a:cs typeface="Arial" panose="020B0604020202020204" pitchFamily="34" charset="0"/>
              </a:rPr>
              <a:t>Activo</a:t>
            </a:r>
            <a:r>
              <a:rPr lang="en-US" sz="1200">
                <a:effectLst/>
                <a:latin typeface="Aptos" panose="020B0004020202020204" pitchFamily="34" charset="0"/>
                <a:ea typeface="Calibri" panose="020F0502020204030204" pitchFamily="34" charset="0"/>
                <a:cs typeface="Arial" panose="020B0604020202020204" pitchFamily="34" charset="0"/>
              </a:rPr>
              <a:t> Program (ATP), elevated for inclusion in the initial funding recommendations. </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The AT funding investment is based on: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for projects that received state ATP awards but still have a partial funding gap.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for projects that are prioritized in the Metro ATSP, especially those that close gaps in the regional AT network and those that provide access to EFC areas.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to advance distinct projects that need support </a:t>
            </a:r>
            <a:r>
              <a:rPr lang="en-US" sz="1200">
                <a:effectLst/>
                <a:latin typeface="Calibri" panose="020F0502020204030204" pitchFamily="34" charset="0"/>
                <a:ea typeface="Calibri" panose="020F0502020204030204" pitchFamily="34" charset="0"/>
                <a:cs typeface="Arial" panose="020B0604020202020204" pitchFamily="34" charset="0"/>
              </a:rPr>
              <a:t> </a:t>
            </a:r>
          </a:p>
          <a:p>
            <a:pPr marL="0" marR="0" indent="0">
              <a:spcBef>
                <a:spcPts val="0"/>
              </a:spcBef>
              <a:spcAft>
                <a:spcPts val="800"/>
              </a:spcAft>
              <a:buNone/>
            </a:pPr>
            <a:r>
              <a:rPr lang="en-US" sz="1200">
                <a:effectLst/>
                <a:latin typeface="Calibri" panose="020F0502020204030204" pitchFamily="34" charset="0"/>
                <a:ea typeface="Calibri" panose="020F0502020204030204" pitchFamily="34" charset="0"/>
                <a:cs typeface="Arial" panose="020B0604020202020204" pitchFamily="34" charset="0"/>
              </a:rPr>
              <a:t>Add the recommended funding amount here for the Near-Term Recommendations.</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17</a:t>
            </a:fld>
            <a:endParaRPr lang="en-US"/>
          </a:p>
        </p:txBody>
      </p:sp>
    </p:spTree>
    <p:extLst>
      <p:ext uri="{BB962C8B-B14F-4D97-AF65-F5344CB8AC3E}">
        <p14:creationId xmlns:p14="http://schemas.microsoft.com/office/powerpoint/2010/main" val="966399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521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7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Amber</a:t>
            </a:r>
          </a:p>
        </p:txBody>
      </p:sp>
      <p:sp>
        <p:nvSpPr>
          <p:cNvPr id="4" name="Slide Number Placeholder 3"/>
          <p:cNvSpPr>
            <a:spLocks noGrp="1"/>
          </p:cNvSpPr>
          <p:nvPr>
            <p:ph type="sldNum" sz="quarter" idx="5"/>
          </p:nvPr>
        </p:nvSpPr>
        <p:spPr/>
        <p:txBody>
          <a:bodyPr/>
          <a:lstStyle/>
          <a:p>
            <a:fld id="{1CA99CD2-19A0-6F48-895C-C7AB61D791DF}" type="slidenum">
              <a:rPr lang="en-US" smtClean="0"/>
              <a:t>24</a:t>
            </a:fld>
            <a:endParaRPr lang="en-US"/>
          </a:p>
        </p:txBody>
      </p:sp>
    </p:spTree>
    <p:extLst>
      <p:ext uri="{BB962C8B-B14F-4D97-AF65-F5344CB8AC3E}">
        <p14:creationId xmlns:p14="http://schemas.microsoft.com/office/powerpoint/2010/main" val="1759704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cs typeface="Calibri"/>
              </a:rPr>
              <a:t>Michael</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985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919803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Amber</a:t>
            </a:r>
          </a:p>
        </p:txBody>
      </p:sp>
      <p:sp>
        <p:nvSpPr>
          <p:cNvPr id="4" name="Slide Number Placeholder 3"/>
          <p:cNvSpPr>
            <a:spLocks noGrp="1"/>
          </p:cNvSpPr>
          <p:nvPr>
            <p:ph type="sldNum" sz="quarter" idx="5"/>
          </p:nvPr>
        </p:nvSpPr>
        <p:spPr/>
        <p:txBody>
          <a:bodyPr/>
          <a:lstStyle/>
          <a:p>
            <a:fld id="{1CA99CD2-19A0-6F48-895C-C7AB61D791DF}" type="slidenum">
              <a:rPr lang="en-US" smtClean="0"/>
              <a:t>2</a:t>
            </a:fld>
            <a:endParaRPr lang="en-US"/>
          </a:p>
        </p:txBody>
      </p:sp>
    </p:spTree>
    <p:extLst>
      <p:ext uri="{BB962C8B-B14F-4D97-AF65-F5344CB8AC3E}">
        <p14:creationId xmlns:p14="http://schemas.microsoft.com/office/powerpoint/2010/main" val="3661636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356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29</a:t>
            </a:fld>
            <a:endParaRPr lang="en-US"/>
          </a:p>
        </p:txBody>
      </p:sp>
    </p:spTree>
    <p:extLst>
      <p:ext uri="{BB962C8B-B14F-4D97-AF65-F5344CB8AC3E}">
        <p14:creationId xmlns:p14="http://schemas.microsoft.com/office/powerpoint/2010/main" val="2887245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cs typeface="Calibri"/>
              </a:rPr>
              <a:t>Michael</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65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31</a:t>
            </a:fld>
            <a:endParaRPr lang="en-US"/>
          </a:p>
        </p:txBody>
      </p:sp>
    </p:spTree>
    <p:extLst>
      <p:ext uri="{BB962C8B-B14F-4D97-AF65-F5344CB8AC3E}">
        <p14:creationId xmlns:p14="http://schemas.microsoft.com/office/powerpoint/2010/main" val="1541770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356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34</a:t>
            </a:fld>
            <a:endParaRPr lang="en-US"/>
          </a:p>
        </p:txBody>
      </p:sp>
    </p:spTree>
    <p:extLst>
      <p:ext uri="{BB962C8B-B14F-4D97-AF65-F5344CB8AC3E}">
        <p14:creationId xmlns:p14="http://schemas.microsoft.com/office/powerpoint/2010/main" val="4130991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Amber</a:t>
            </a:r>
          </a:p>
        </p:txBody>
      </p:sp>
      <p:sp>
        <p:nvSpPr>
          <p:cNvPr id="4" name="Slide Number Placeholder 3"/>
          <p:cNvSpPr>
            <a:spLocks noGrp="1"/>
          </p:cNvSpPr>
          <p:nvPr>
            <p:ph type="sldNum" sz="quarter" idx="5"/>
          </p:nvPr>
        </p:nvSpPr>
        <p:spPr/>
        <p:txBody>
          <a:bodyPr/>
          <a:lstStyle/>
          <a:p>
            <a:fld id="{1CA99CD2-19A0-6F48-895C-C7AB61D791DF}" type="slidenum">
              <a:rPr lang="en-US" smtClean="0"/>
              <a:t>35</a:t>
            </a:fld>
            <a:endParaRPr lang="en-US"/>
          </a:p>
        </p:txBody>
      </p:sp>
    </p:spTree>
    <p:extLst>
      <p:ext uri="{BB962C8B-B14F-4D97-AF65-F5344CB8AC3E}">
        <p14:creationId xmlns:p14="http://schemas.microsoft.com/office/powerpoint/2010/main" val="1134831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Measure r is available now</a:t>
            </a:r>
          </a:p>
          <a:p>
            <a:r>
              <a:rPr lang="en-US"/>
              <a:t>Passed 2008</a:t>
            </a:r>
          </a:p>
          <a:p>
            <a:r>
              <a:rPr lang="en-US"/>
              <a:t>Support implementation projects needing match funds</a:t>
            </a:r>
          </a:p>
          <a:p>
            <a:endParaRPr lang="en-US"/>
          </a:p>
          <a:p>
            <a:r>
              <a:rPr lang="en-US"/>
              <a:t>Measure R had a line item for the 710 project</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497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zet funding programs</a:t>
            </a:r>
          </a:p>
          <a:p>
            <a:endParaRPr lang="en-US"/>
          </a:p>
          <a:p>
            <a:r>
              <a:rPr lang="en-US"/>
              <a:t>Lpp</a:t>
            </a:r>
          </a:p>
          <a:p>
            <a:endParaRPr lang="en-US"/>
          </a:p>
          <a:p>
            <a:r>
              <a:rPr lang="en-US"/>
              <a:t>Any program we have touched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74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426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Amber</a:t>
            </a: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3771002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Community Program funding is front loaded</a:t>
            </a:r>
            <a:endParaRPr lang="en-US">
              <a:ea typeface="Calibri"/>
              <a:cs typeface="Calibri"/>
            </a:endParaRPr>
          </a:p>
          <a:p>
            <a:endParaRPr lang="en-US">
              <a:ea typeface="Calibri"/>
              <a:cs typeface="Calibri"/>
            </a:endParaRPr>
          </a:p>
          <a:p>
            <a:pPr marL="171450" indent="-171450">
              <a:buFont typeface="Arial"/>
              <a:buChar char="•"/>
            </a:pPr>
            <a:r>
              <a:rPr lang="en-US"/>
              <a:t>Inevitable geographic gaps due to planning resources/capacity</a:t>
            </a:r>
          </a:p>
          <a:p>
            <a:pPr marL="171450" indent="-171450">
              <a:buFont typeface="Arial"/>
              <a:buChar char="•"/>
            </a:pPr>
            <a:r>
              <a:rPr lang="en-US"/>
              <a:t>For this reason, won't see all initial investment projects in all corridor communities</a:t>
            </a:r>
          </a:p>
          <a:p>
            <a:pPr marL="171450" indent="-171450">
              <a:buFont typeface="Arial"/>
              <a:buChar char="•"/>
            </a:pPr>
            <a:r>
              <a:rPr lang="en-US"/>
              <a:t>Part of how we've aimed to address this is through investment in modal programs, set-aside funding for project development/technical assistance</a:t>
            </a:r>
          </a:p>
          <a:p>
            <a:pPr marL="628650" lvl="1" indent="-171450">
              <a:buFont typeface="Arial"/>
              <a:buChar char="•"/>
            </a:pPr>
            <a:r>
              <a:rPr lang="en-US"/>
              <a:t>E.g., Public/TF/CLC input from Social Pinpoint helped fill some of these gaps, but these suggestions are largely conceptual - will need to be developed as part of modal programs</a:t>
            </a:r>
          </a:p>
          <a:p>
            <a:pPr marL="171450" indent="-171450">
              <a:buFont typeface="Arial"/>
              <a:buChar char="•"/>
            </a:pPr>
            <a:r>
              <a:rPr lang="en-US"/>
              <a:t>CMIP will include a map of where funded projects are, will be able to identify EFCs (and other geographies) that are lacking defined projects at this stage.</a:t>
            </a:r>
          </a:p>
          <a:p>
            <a:pPr marL="628650" lvl="1" indent="-171450">
              <a:buFont typeface="Arial"/>
              <a:buChar char="•"/>
            </a:pPr>
            <a:r>
              <a:rPr lang="en-US"/>
              <a:t>This info can help us focus priorities for modal program development</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58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594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a:cs typeface="Calibri"/>
              </a:rPr>
              <a:t>Amber</a:t>
            </a:r>
            <a:endParaRPr lang="en-US"/>
          </a:p>
          <a:p>
            <a:pPr marR="0">
              <a:lnSpc>
                <a:spcPct val="107000"/>
              </a:lnSpc>
              <a:spcBef>
                <a:spcPts val="0"/>
              </a:spcBef>
              <a:spcAft>
                <a:spcPts val="800"/>
              </a:spcAft>
            </a:pPr>
            <a:r>
              <a:rPr lang="en-US" b="1">
                <a:cs typeface="Calibri"/>
              </a:rPr>
              <a:t>Measures M and R Funding Available to CMIP</a:t>
            </a:r>
            <a:endParaRPr lang="en-US"/>
          </a:p>
          <a:p>
            <a:pPr marL="285750" marR="0" indent="-285750" algn="just">
              <a:spcBef>
                <a:spcPts val="0"/>
              </a:spcBef>
              <a:spcAft>
                <a:spcPts val="600"/>
              </a:spcAft>
              <a:buFont typeface="Arial" panose="020B0604020202020204" pitchFamily="34" charset="0"/>
              <a:buChar char="•"/>
            </a:pPr>
            <a:r>
              <a:rPr lang="en-US" sz="1200">
                <a:effectLst/>
                <a:latin typeface="Calibri" panose="020F0502020204030204" pitchFamily="34" charset="0"/>
                <a:ea typeface="Times New Roman" panose="02020603050405020304" pitchFamily="18" charset="0"/>
                <a:cs typeface="Arial" panose="020B0604020202020204" pitchFamily="34" charset="0"/>
              </a:rPr>
              <a:t>$193 million of remaining Measure R I-710 South highway funds are available for CMIP projects. This amount does not include $50 million dollars of these Measure R funds previously committed as seed funding for the $200 million ZE truck program for the corridor These remaining Measure R funds are available immediately for eligible projects and modal programs that demonstrate high project readiness, and that align highly with outcomes and benefits sought for the CMIP.</a:t>
            </a:r>
          </a:p>
          <a:p>
            <a:pPr marL="342900" marR="0" lvl="0" indent="-342900" algn="just">
              <a:spcBef>
                <a:spcPts val="0"/>
              </a:spcBef>
              <a:spcAft>
                <a:spcPts val="600"/>
              </a:spcAft>
              <a:buFont typeface="Symbol" panose="05050102010706020507" pitchFamily="18" charset="2"/>
              <a:buChar char=""/>
            </a:pPr>
            <a:r>
              <a:rPr lang="en-US" sz="1200">
                <a:effectLst/>
                <a:latin typeface="Calibri" panose="020F0502020204030204" pitchFamily="34" charset="0"/>
                <a:ea typeface="Times New Roman" panose="02020603050405020304" pitchFamily="18" charset="0"/>
                <a:cs typeface="Arial" panose="020B0604020202020204" pitchFamily="34" charset="0"/>
              </a:rPr>
              <a:t>$500 million of Measure M funds are available in the future medium term, with $250 million available in FY 2026 and an additional $250 million available in FY 2032.</a:t>
            </a:r>
          </a:p>
          <a:p>
            <a:pPr marR="0">
              <a:lnSpc>
                <a:spcPct val="107000"/>
              </a:lnSpc>
              <a:spcBef>
                <a:spcPts val="0"/>
              </a:spcBef>
              <a:spcAft>
                <a:spcPts val="800"/>
              </a:spcAft>
            </a:pPr>
            <a:endParaRPr lang="en-US">
              <a:cs typeface="Times New Roman"/>
            </a:endParaRPr>
          </a:p>
        </p:txBody>
      </p:sp>
      <p:sp>
        <p:nvSpPr>
          <p:cNvPr id="4" name="Slide Number Placeholder 3"/>
          <p:cNvSpPr>
            <a:spLocks noGrp="1"/>
          </p:cNvSpPr>
          <p:nvPr>
            <p:ph type="sldNum" sz="quarter" idx="5"/>
          </p:nvPr>
        </p:nvSpPr>
        <p:spPr/>
        <p:txBody>
          <a:bodyPr/>
          <a:lstStyle/>
          <a:p>
            <a:fld id="{E490E366-5136-4BBB-A951-5F107FBC2616}" type="slidenum">
              <a:rPr lang="en-US" smtClean="0"/>
              <a:t>7</a:t>
            </a:fld>
            <a:endParaRPr lang="en-US"/>
          </a:p>
        </p:txBody>
      </p:sp>
    </p:spTree>
    <p:extLst>
      <p:ext uri="{BB962C8B-B14F-4D97-AF65-F5344CB8AC3E}">
        <p14:creationId xmlns:p14="http://schemas.microsoft.com/office/powerpoint/2010/main" val="2609227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0EB4C-FD5F-8F61-745F-EAECF72059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1DCD8-57FB-98E0-33B6-ED8E0D3083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967429-2119-B076-D3C6-5DD4190AD9FA}"/>
              </a:ext>
            </a:extLst>
          </p:cNvPr>
          <p:cNvSpPr>
            <a:spLocks noGrp="1"/>
          </p:cNvSpPr>
          <p:nvPr>
            <p:ph type="body" idx="1"/>
          </p:nvPr>
        </p:nvSpPr>
        <p:spPr/>
        <p:txBody>
          <a:bodyPr/>
          <a:lstStyle/>
          <a:p>
            <a:pPr>
              <a:lnSpc>
                <a:spcPct val="107000"/>
              </a:lnSpc>
              <a:spcAft>
                <a:spcPts val="800"/>
              </a:spcAft>
            </a:pPr>
            <a:r>
              <a:rPr lang="en-US">
                <a:ea typeface="Calibri"/>
                <a:cs typeface="Calibri"/>
              </a:rPr>
              <a:t>Amber</a:t>
            </a:r>
          </a:p>
          <a:p>
            <a:pPr>
              <a:lnSpc>
                <a:spcPct val="107000"/>
              </a:lnSpc>
              <a:spcAft>
                <a:spcPts val="800"/>
              </a:spcAft>
            </a:pPr>
            <a:r>
              <a:rPr lang="en-US">
                <a:ea typeface="Calibri"/>
                <a:cs typeface="Calibri"/>
              </a:rPr>
              <a:t>odal programs allow us to dive into the equity and planning needs within the CMIP. </a:t>
            </a:r>
            <a:endParaRPr lang="en-US">
              <a:cs typeface="Calibri"/>
            </a:endParaRPr>
          </a:p>
          <a:p>
            <a:pPr>
              <a:lnSpc>
                <a:spcPct val="107000"/>
              </a:lnSpc>
              <a:spcAft>
                <a:spcPts val="800"/>
              </a:spcAft>
            </a:pPr>
            <a:endParaRPr lang="en-US" b="1">
              <a:cs typeface="Calibri"/>
            </a:endParaRPr>
          </a:p>
          <a:p>
            <a:pPr marR="0">
              <a:lnSpc>
                <a:spcPct val="107000"/>
              </a:lnSpc>
              <a:spcBef>
                <a:spcPts val="0"/>
              </a:spcBef>
              <a:spcAft>
                <a:spcPts val="800"/>
              </a:spcAft>
            </a:pPr>
            <a:r>
              <a:rPr lang="en-US" b="1">
                <a:cs typeface="Calibri"/>
              </a:rPr>
              <a:t>Measures M and R Funding Available to CMIP</a:t>
            </a:r>
            <a:endParaRPr lang="en-US"/>
          </a:p>
          <a:p>
            <a:pPr marL="285750" marR="0" indent="-285750" algn="just">
              <a:spcBef>
                <a:spcPts val="0"/>
              </a:spcBef>
              <a:spcAft>
                <a:spcPts val="600"/>
              </a:spcAft>
              <a:buFont typeface="Arial" panose="020B0604020202020204" pitchFamily="34" charset="0"/>
              <a:buChar char="•"/>
            </a:pPr>
            <a:r>
              <a:rPr lang="en-US" sz="1200">
                <a:effectLst/>
                <a:latin typeface="Calibri" panose="020F0502020204030204" pitchFamily="34" charset="0"/>
                <a:ea typeface="Times New Roman" panose="02020603050405020304" pitchFamily="18" charset="0"/>
                <a:cs typeface="Arial" panose="020B0604020202020204" pitchFamily="34" charset="0"/>
              </a:rPr>
              <a:t>$193 million of remaining Measure R I-710 South highway funds are available for CMIP projects. This amount does not include $50 million dollars of these Measure R funds previously committed as seed funding for the $200 million ZE truck program for the corridor These remaining Measure R funds are available immediately for eligible projects and modal programs that demonstrate high project readiness, and that align highly with outcomes and benefits sought for the CMIP.</a:t>
            </a:r>
          </a:p>
          <a:p>
            <a:pPr marL="342900" marR="0" lvl="0" indent="-342900" algn="just">
              <a:spcBef>
                <a:spcPts val="0"/>
              </a:spcBef>
              <a:spcAft>
                <a:spcPts val="600"/>
              </a:spcAft>
              <a:buFont typeface="Symbol" panose="05050102010706020507" pitchFamily="18" charset="2"/>
              <a:buChar char=""/>
            </a:pPr>
            <a:r>
              <a:rPr lang="en-US" sz="1200">
                <a:effectLst/>
                <a:latin typeface="Calibri" panose="020F0502020204030204" pitchFamily="34" charset="0"/>
                <a:ea typeface="Times New Roman" panose="02020603050405020304" pitchFamily="18" charset="0"/>
                <a:cs typeface="Arial" panose="020B0604020202020204" pitchFamily="34" charset="0"/>
              </a:rPr>
              <a:t>$500 million of Measure M funds are available in the future medium term, with $250 million available in FY 2026 and an additional $250 million available in FY 2032.</a:t>
            </a:r>
          </a:p>
          <a:p>
            <a:pPr marR="0">
              <a:lnSpc>
                <a:spcPct val="107000"/>
              </a:lnSpc>
              <a:spcBef>
                <a:spcPts val="0"/>
              </a:spcBef>
              <a:spcAft>
                <a:spcPts val="800"/>
              </a:spcAft>
            </a:pPr>
            <a:endParaRPr lang="en-US">
              <a:cs typeface="Times New Roman"/>
            </a:endParaRPr>
          </a:p>
        </p:txBody>
      </p:sp>
      <p:sp>
        <p:nvSpPr>
          <p:cNvPr id="4" name="Slide Number Placeholder 3">
            <a:extLst>
              <a:ext uri="{FF2B5EF4-FFF2-40B4-BE49-F238E27FC236}">
                <a16:creationId xmlns:a16="http://schemas.microsoft.com/office/drawing/2014/main" id="{0D19B0D2-ECA3-AA5B-C88C-D0AA5E3E79C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90E366-5136-4BBB-A951-5F107FBC2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385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Landscaping and sound wall last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184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79597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65459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10333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26679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03962992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09209468"/>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19821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757614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22035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3595-5B30-4665-9899-3B78388FB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140947-F6EC-4BE1-9412-24B32A75E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82DD9-B0AF-4D1A-BD13-3C13026C37E3}"/>
              </a:ext>
            </a:extLst>
          </p:cNvPr>
          <p:cNvSpPr>
            <a:spLocks noGrp="1"/>
          </p:cNvSpPr>
          <p:nvPr>
            <p:ph type="dt" sz="half" idx="10"/>
          </p:nvPr>
        </p:nvSpPr>
        <p:spPr/>
        <p:txBody>
          <a:bodyPr/>
          <a:lstStyle/>
          <a:p>
            <a:fld id="{1F8D39DE-AD13-456F-B9F8-789475308993}" type="datetime1">
              <a:rPr lang="en-US" smtClean="0"/>
              <a:t>2/6/2024</a:t>
            </a:fld>
            <a:endParaRPr lang="en-US"/>
          </a:p>
        </p:txBody>
      </p:sp>
      <p:sp>
        <p:nvSpPr>
          <p:cNvPr id="5" name="Footer Placeholder 4">
            <a:extLst>
              <a:ext uri="{FF2B5EF4-FFF2-40B4-BE49-F238E27FC236}">
                <a16:creationId xmlns:a16="http://schemas.microsoft.com/office/drawing/2014/main" id="{719FEC2E-BC54-417E-B5CF-B16F832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4B5A3-47E3-4174-BE74-7D4E1FCA8C4C}"/>
              </a:ext>
            </a:extLst>
          </p:cNvPr>
          <p:cNvSpPr>
            <a:spLocks noGrp="1"/>
          </p:cNvSpPr>
          <p:nvPr>
            <p:ph type="sldNum" sz="quarter" idx="12"/>
          </p:nvPr>
        </p:nvSpPr>
        <p:spPr/>
        <p:txBody>
          <a:bodyPr/>
          <a:lstStyle/>
          <a:p>
            <a:fld id="{A54587FA-4D4A-40A3-B811-E150402FB869}" type="slidenum">
              <a:rPr lang="en-US" smtClean="0"/>
              <a:t>‹#›</a:t>
            </a:fld>
            <a:endParaRPr lang="en-US"/>
          </a:p>
        </p:txBody>
      </p:sp>
    </p:spTree>
    <p:extLst>
      <p:ext uri="{BB962C8B-B14F-4D97-AF65-F5344CB8AC3E}">
        <p14:creationId xmlns:p14="http://schemas.microsoft.com/office/powerpoint/2010/main" val="1707894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234145" y="6612466"/>
            <a:ext cx="2743200" cy="229316"/>
          </a:xfrm>
        </p:spPr>
        <p:txBody>
          <a:bodyPr/>
          <a:lstStyle/>
          <a:p>
            <a:fld id="{DD939AA0-1A18-4FA4-94B9-E3383ED86060}" type="datetime1">
              <a:rPr lang="en-US" smtClean="0"/>
              <a:t>2/6/2024</a:t>
            </a:fld>
            <a:endParaRPr lang="en-US"/>
          </a:p>
        </p:txBody>
      </p:sp>
      <p:sp>
        <p:nvSpPr>
          <p:cNvPr id="5" name="Footer Placeholder 4"/>
          <p:cNvSpPr>
            <a:spLocks noGrp="1"/>
          </p:cNvSpPr>
          <p:nvPr>
            <p:ph type="ftr" sz="quarter" idx="11"/>
          </p:nvPr>
        </p:nvSpPr>
        <p:spPr/>
        <p:txBody>
          <a:bodyPr/>
          <a:lstStyle/>
          <a:p>
            <a:r>
              <a:rPr lang="en-US"/>
              <a:t>I-710 Integrated Corridor Management Project</a:t>
            </a:r>
          </a:p>
        </p:txBody>
      </p:sp>
      <p:sp>
        <p:nvSpPr>
          <p:cNvPr id="6" name="Slide Number Placeholder 5"/>
          <p:cNvSpPr>
            <a:spLocks noGrp="1"/>
          </p:cNvSpPr>
          <p:nvPr>
            <p:ph type="sldNum" sz="quarter" idx="12"/>
          </p:nvPr>
        </p:nvSpPr>
        <p:spPr>
          <a:xfrm>
            <a:off x="10585824" y="2726267"/>
            <a:ext cx="1602996" cy="1360640"/>
          </a:xfrm>
        </p:spPr>
        <p:txBody>
          <a:bodyPr/>
          <a:lstStyle>
            <a:lvl1pPr>
              <a:defRPr sz="2400"/>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168252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4655" y="16217"/>
            <a:ext cx="9613860" cy="1080938"/>
          </a:xfrm>
        </p:spPr>
        <p:txBody>
          <a:bodyPr/>
          <a:lstStyle/>
          <a:p>
            <a:r>
              <a:rPr lang="en-US"/>
              <a:t>Click to edit Master title style</a:t>
            </a:r>
          </a:p>
        </p:txBody>
      </p:sp>
      <p:sp>
        <p:nvSpPr>
          <p:cNvPr id="19" name="Text Placeholder 2"/>
          <p:cNvSpPr>
            <a:spLocks noGrp="1"/>
          </p:cNvSpPr>
          <p:nvPr>
            <p:ph type="body" idx="1"/>
          </p:nvPr>
        </p:nvSpPr>
        <p:spPr>
          <a:xfrm>
            <a:off x="214656" y="4602303"/>
            <a:ext cx="3773672"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214656" y="1545167"/>
            <a:ext cx="3773672"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214656" y="5178565"/>
            <a:ext cx="3773672"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161158" y="4602303"/>
            <a:ext cx="3790421"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161157" y="1545167"/>
            <a:ext cx="3790421"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159187" y="5178564"/>
            <a:ext cx="379544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130915" y="4602303"/>
            <a:ext cx="3790748"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30914" y="1545167"/>
            <a:ext cx="3790748"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130170" y="5178562"/>
            <a:ext cx="379577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5FF574C-05DC-4E9A-8769-94F79B7CFF12}" type="datetime1">
              <a:rPr lang="en-US" smtClean="0"/>
              <a:t>2/6/2024</a:t>
            </a:fld>
            <a:endParaRPr lang="en-US"/>
          </a:p>
        </p:txBody>
      </p:sp>
      <p:sp>
        <p:nvSpPr>
          <p:cNvPr id="4" name="Footer Placeholder 3"/>
          <p:cNvSpPr>
            <a:spLocks noGrp="1"/>
          </p:cNvSpPr>
          <p:nvPr>
            <p:ph type="ftr" sz="quarter" idx="11"/>
          </p:nvPr>
        </p:nvSpPr>
        <p:spPr/>
        <p:txBody>
          <a:bodyPr/>
          <a:lstStyle/>
          <a:p>
            <a:r>
              <a:rPr lang="en-US"/>
              <a:t>I-710 Integrated Corridor Management Project</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15987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322" y="182034"/>
            <a:ext cx="7913345" cy="3621564"/>
          </a:xfrm>
        </p:spPr>
        <p:txBody>
          <a:bodyPr anchor="t">
            <a:noAutofit/>
          </a:bodyPr>
          <a:lstStyle>
            <a:lvl1pPr algn="l">
              <a:defRPr sz="4400"/>
            </a:lvl1pPr>
          </a:lstStyle>
          <a:p>
            <a:r>
              <a:rPr lang="en-US"/>
              <a:t>Click to edit Master</a:t>
            </a:r>
            <a:br>
              <a:rPr lang="en-US"/>
            </a:br>
            <a:r>
              <a:rPr lang="en-US"/>
              <a:t>title style</a:t>
            </a:r>
          </a:p>
        </p:txBody>
      </p:sp>
      <p:sp>
        <p:nvSpPr>
          <p:cNvPr id="3" name="Subtitle 2"/>
          <p:cNvSpPr>
            <a:spLocks noGrp="1"/>
          </p:cNvSpPr>
          <p:nvPr>
            <p:ph type="subTitle" idx="1"/>
          </p:nvPr>
        </p:nvSpPr>
        <p:spPr>
          <a:xfrm>
            <a:off x="680322" y="4014909"/>
            <a:ext cx="3523378" cy="12357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135A1C-B19C-42B6-8226-7E7C5241E8E9}" type="datetime1">
              <a:rPr lang="en-US" smtClean="0"/>
              <a:t>2/6/2024</a:t>
            </a:fld>
            <a:endParaRPr lang="en-US"/>
          </a:p>
        </p:txBody>
      </p:sp>
      <p:sp>
        <p:nvSpPr>
          <p:cNvPr id="5" name="Footer Placeholder 4"/>
          <p:cNvSpPr>
            <a:spLocks noGrp="1"/>
          </p:cNvSpPr>
          <p:nvPr>
            <p:ph type="ftr" sz="quarter" idx="11"/>
          </p:nvPr>
        </p:nvSpPr>
        <p:spPr>
          <a:xfrm>
            <a:off x="680322" y="6612467"/>
            <a:ext cx="3921312" cy="229316"/>
          </a:xfrm>
        </p:spPr>
        <p:txBody>
          <a:bodyPr/>
          <a:lstStyle/>
          <a:p>
            <a:r>
              <a:rPr lang="en-US"/>
              <a:t>I-710 Integrated Corridor Management Project</a:t>
            </a:r>
          </a:p>
        </p:txBody>
      </p:sp>
      <p:sp>
        <p:nvSpPr>
          <p:cNvPr id="6" name="Slide Number Placeholder 5"/>
          <p:cNvSpPr>
            <a:spLocks noGrp="1"/>
          </p:cNvSpPr>
          <p:nvPr>
            <p:ph type="sldNum" sz="quarter" idx="12"/>
          </p:nvPr>
        </p:nvSpPr>
        <p:spPr>
          <a:xfrm>
            <a:off x="11455400" y="6553334"/>
            <a:ext cx="368834" cy="347579"/>
          </a:xfrm>
        </p:spPr>
        <p:txBody>
          <a:bodyPr/>
          <a:lstStyle>
            <a:lvl1pPr>
              <a:defRPr>
                <a:solidFill>
                  <a:schemeClr val="accent1"/>
                </a:solidFill>
              </a:defRPr>
            </a:lvl1pPr>
          </a:lstStyle>
          <a:p>
            <a:fld id="{6D22F896-40B5-4ADD-8801-0D06FADFA095}" type="slidenum">
              <a:rPr lang="en-US" smtClean="0"/>
              <a:pPr/>
              <a:t>‹#›</a:t>
            </a:fld>
            <a:endParaRPr lang="en-US"/>
          </a:p>
        </p:txBody>
      </p:sp>
      <p:pic>
        <p:nvPicPr>
          <p:cNvPr id="10" name="Picture 9" descr="A picture containing drawing&#10;&#10;Description automatically generated">
            <a:extLst>
              <a:ext uri="{FF2B5EF4-FFF2-40B4-BE49-F238E27FC236}">
                <a16:creationId xmlns:a16="http://schemas.microsoft.com/office/drawing/2014/main" id="{B44E2A63-3FA5-44FA-9B40-20E47EFE890E}"/>
              </a:ext>
            </a:extLst>
          </p:cNvPr>
          <p:cNvPicPr>
            <a:picLocks noChangeAspect="1"/>
          </p:cNvPicPr>
          <p:nvPr userDrawn="1"/>
        </p:nvPicPr>
        <p:blipFill>
          <a:blip r:embed="rId3"/>
          <a:stretch>
            <a:fillRect/>
          </a:stretch>
        </p:blipFill>
        <p:spPr>
          <a:xfrm>
            <a:off x="680322" y="6348874"/>
            <a:ext cx="1359789" cy="28193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3E9C8E0-A0CA-4CA1-A64B-DB3B8B3EBD9E}"/>
              </a:ext>
            </a:extLst>
          </p:cNvPr>
          <p:cNvPicPr>
            <a:picLocks noChangeAspect="1"/>
          </p:cNvPicPr>
          <p:nvPr userDrawn="1"/>
        </p:nvPicPr>
        <p:blipFill>
          <a:blip r:embed="rId4"/>
          <a:stretch>
            <a:fillRect/>
          </a:stretch>
        </p:blipFill>
        <p:spPr>
          <a:xfrm>
            <a:off x="680322" y="5484633"/>
            <a:ext cx="1359788" cy="61190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E1D273A-D4E4-42B2-A264-3BA7F7CEC7A6}"/>
              </a:ext>
            </a:extLst>
          </p:cNvPr>
          <p:cNvPicPr>
            <a:picLocks noChangeAspect="1"/>
          </p:cNvPicPr>
          <p:nvPr userDrawn="1"/>
        </p:nvPicPr>
        <p:blipFill>
          <a:blip r:embed="rId5"/>
          <a:stretch>
            <a:fillRect/>
          </a:stretch>
        </p:blipFill>
        <p:spPr>
          <a:xfrm>
            <a:off x="2325504" y="6398868"/>
            <a:ext cx="736431" cy="18194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E648D5C-8D35-4D5A-905F-85C99135910B}"/>
              </a:ext>
            </a:extLst>
          </p:cNvPr>
          <p:cNvPicPr>
            <a:picLocks noChangeAspect="1"/>
          </p:cNvPicPr>
          <p:nvPr userDrawn="1"/>
        </p:nvPicPr>
        <p:blipFill>
          <a:blip r:embed="rId6"/>
          <a:stretch>
            <a:fillRect/>
          </a:stretch>
        </p:blipFill>
        <p:spPr>
          <a:xfrm>
            <a:off x="3347327" y="6331583"/>
            <a:ext cx="548478" cy="316513"/>
          </a:xfrm>
          <a:prstGeom prst="rect">
            <a:avLst/>
          </a:prstGeom>
        </p:spPr>
      </p:pic>
    </p:spTree>
    <p:extLst>
      <p:ext uri="{BB962C8B-B14F-4D97-AF65-F5344CB8AC3E}">
        <p14:creationId xmlns:p14="http://schemas.microsoft.com/office/powerpoint/2010/main" val="122043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01312979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2743425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1738193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l"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l"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l"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l"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l"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l"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l"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l"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64" name="Google Shape;64;p15"/>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
        <p:nvSpPr>
          <p:cNvPr id="65" name="Google Shape;65;p15"/>
          <p:cNvSpPr txBox="1">
            <a:spLocks noGrp="1"/>
          </p:cNvSpPr>
          <p:nvPr>
            <p:ph type="title"/>
          </p:nvPr>
        </p:nvSpPr>
        <p:spPr>
          <a:xfrm>
            <a:off x="5910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66" name="Google Shape;66;p15"/>
          <p:cNvSpPr txBox="1">
            <a:spLocks noGrp="1"/>
          </p:cNvSpPr>
          <p:nvPr>
            <p:ph type="subTitle" idx="2"/>
          </p:nvPr>
        </p:nvSpPr>
        <p:spPr>
          <a:xfrm>
            <a:off x="5910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extLst>
      <p:ext uri="{BB962C8B-B14F-4D97-AF65-F5344CB8AC3E}">
        <p14:creationId xmlns:p14="http://schemas.microsoft.com/office/powerpoint/2010/main" val="2081160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B42D-2E4D-47A9-9B97-1EB9F99C5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A8687-63C0-48AD-B026-516E43B7438F}"/>
              </a:ext>
            </a:extLst>
          </p:cNvPr>
          <p:cNvSpPr>
            <a:spLocks noGrp="1"/>
          </p:cNvSpPr>
          <p:nvPr>
            <p:ph type="dt" sz="half" idx="10"/>
          </p:nvPr>
        </p:nvSpPr>
        <p:spPr/>
        <p:txBody>
          <a:bodyPr/>
          <a:lstStyle/>
          <a:p>
            <a:fld id="{DA9DD278-BE48-4A35-8C36-F224F1ADD2F0}" type="datetimeFigureOut">
              <a:rPr lang="en-US" smtClean="0"/>
              <a:t>2/6/2024</a:t>
            </a:fld>
            <a:endParaRPr lang="en-US"/>
          </a:p>
        </p:txBody>
      </p:sp>
      <p:sp>
        <p:nvSpPr>
          <p:cNvPr id="4" name="Footer Placeholder 3">
            <a:extLst>
              <a:ext uri="{FF2B5EF4-FFF2-40B4-BE49-F238E27FC236}">
                <a16:creationId xmlns:a16="http://schemas.microsoft.com/office/drawing/2014/main" id="{BCEDC164-1E52-4B60-9F5C-2C2A30912E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AD77D-D800-4311-98C1-8B33436DE6A1}"/>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1535240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63072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6973900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3931162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image" Target="../media/image1.png"/><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4014" r:id="rId5"/>
    <p:sldLayoutId id="2147484015" r:id="rId6"/>
    <p:sldLayoutId id="2147484016" r:id="rId7"/>
    <p:sldLayoutId id="2147484017"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998" r:id="rId1"/>
    <p:sldLayoutId id="2147483835" r:id="rId2"/>
    <p:sldLayoutId id="2147483836" r:id="rId3"/>
    <p:sldLayoutId id="2147484013" r:id="rId4"/>
    <p:sldLayoutId id="2147483665" r:id="rId5"/>
    <p:sldLayoutId id="2147483666" r:id="rId6"/>
    <p:sldLayoutId id="2147483667" r:id="rId7"/>
    <p:sldLayoutId id="2147483668" r:id="rId8"/>
    <p:sldLayoutId id="2147483907" r:id="rId9"/>
    <p:sldLayoutId id="2147483908" r:id="rId10"/>
    <p:sldLayoutId id="2147483701" r:id="rId11"/>
    <p:sldLayoutId id="2147483699" r:id="rId12"/>
    <p:sldLayoutId id="2147483694" r:id="rId13"/>
    <p:sldLayoutId id="2147483696" r:id="rId14"/>
    <p:sldLayoutId id="2147483999" r:id="rId15"/>
    <p:sldLayoutId id="2147483695" r:id="rId16"/>
    <p:sldLayoutId id="2147483713" r:id="rId17"/>
    <p:sldLayoutId id="2147483760" r:id="rId18"/>
    <p:sldLayoutId id="2147483745" r:id="rId19"/>
    <p:sldLayoutId id="2147483676" r:id="rId20"/>
    <p:sldLayoutId id="2147484035" r:id="rId21"/>
    <p:sldLayoutId id="2147483679" r:id="rId22"/>
    <p:sldLayoutId id="2147483910" r:id="rId23"/>
    <p:sldLayoutId id="2147483729" r:id="rId24"/>
    <p:sldLayoutId id="2147483717" r:id="rId25"/>
    <p:sldLayoutId id="2147483718" r:id="rId26"/>
    <p:sldLayoutId id="2147483719" r:id="rId27"/>
    <p:sldLayoutId id="2147483684" r:id="rId28"/>
    <p:sldLayoutId id="2147483685" r:id="rId29"/>
    <p:sldLayoutId id="2147483681" r:id="rId30"/>
    <p:sldLayoutId id="2147483909" r:id="rId31"/>
    <p:sldLayoutId id="2147483906" r:id="rId32"/>
    <p:sldLayoutId id="2147483966" r:id="rId33"/>
    <p:sldLayoutId id="2147483899" r:id="rId34"/>
    <p:sldLayoutId id="2147483967" r:id="rId35"/>
    <p:sldLayoutId id="2147483898" r:id="rId36"/>
    <p:sldLayoutId id="2147483840" r:id="rId37"/>
    <p:sldLayoutId id="2147483841" r:id="rId38"/>
    <p:sldLayoutId id="2147483842" r:id="rId39"/>
    <p:sldLayoutId id="2147483843" r:id="rId40"/>
    <p:sldLayoutId id="2147483856" r:id="rId41"/>
    <p:sldLayoutId id="2147483857" r:id="rId42"/>
    <p:sldLayoutId id="2147483697" r:id="rId43"/>
    <p:sldLayoutId id="2147483698" r:id="rId44"/>
    <p:sldLayoutId id="2147483693" r:id="rId45"/>
    <p:sldLayoutId id="2147483869" r:id="rId46"/>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7FFE670C_2AB124AE.xml"/><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microsoft.com/office/2018/10/relationships/comments" Target="../comments/modernComment_7FFE6668_5A210637.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microsoft.com/office/2018/10/relationships/comments" Target="../comments/modernComment_7FFE66C1_8E102025.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7FFE6693_8E3CF298.xml"/><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7FFE6703_93D9DE89.xml"/><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microsoft.com/office/2018/10/relationships/comments" Target="../comments/modernComment_10E_2AA865F1.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7FFE66F0_F37A2C6F.xml"/><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microsoft.com/office/2018/10/relationships/comments" Target="../comments/modernComment_7FFE66F2_6AE199C6.xml"/><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2C42442-ACE8-B9E7-0062-709837FE99D0}"/>
              </a:ext>
            </a:extLst>
          </p:cNvPr>
          <p:cNvPicPr>
            <a:picLocks noChangeAspect="1"/>
          </p:cNvPicPr>
          <p:nvPr/>
        </p:nvPicPr>
        <p:blipFill rotWithShape="1">
          <a:blip r:embed="rId3"/>
          <a:srcRect b="900"/>
          <a:stretch/>
        </p:blipFill>
        <p:spPr>
          <a:xfrm>
            <a:off x="-1504" y="1282"/>
            <a:ext cx="12191980" cy="6856718"/>
          </a:xfrm>
          <a:prstGeom prst="rect">
            <a:avLst/>
          </a:prstGeom>
        </p:spPr>
      </p:pic>
      <p:pic>
        <p:nvPicPr>
          <p:cNvPr id="4" name="Picture 3">
            <a:extLst>
              <a:ext uri="{FF2B5EF4-FFF2-40B4-BE49-F238E27FC236}">
                <a16:creationId xmlns:a16="http://schemas.microsoft.com/office/drawing/2014/main" id="{F6CE313B-2C35-5514-F7D4-2E9FD9AFD253}"/>
              </a:ext>
            </a:extLst>
          </p:cNvPr>
          <p:cNvPicPr>
            <a:picLocks noChangeAspect="1"/>
          </p:cNvPicPr>
          <p:nvPr/>
        </p:nvPicPr>
        <p:blipFill>
          <a:blip r:embed="rId4"/>
          <a:stretch>
            <a:fillRect/>
          </a:stretch>
        </p:blipFill>
        <p:spPr>
          <a:xfrm>
            <a:off x="1320800" y="4942098"/>
            <a:ext cx="10871200" cy="1901920"/>
          </a:xfrm>
          <a:prstGeom prst="rect">
            <a:avLst/>
          </a:prstGeom>
          <a:effectLst>
            <a:softEdge rad="12700"/>
          </a:effectLst>
        </p:spPr>
      </p:pic>
      <p:sp>
        <p:nvSpPr>
          <p:cNvPr id="5" name="TextBox 4">
            <a:extLst>
              <a:ext uri="{FF2B5EF4-FFF2-40B4-BE49-F238E27FC236}">
                <a16:creationId xmlns:a16="http://schemas.microsoft.com/office/drawing/2014/main" id="{1BAF5DDE-6E6F-8708-F4EA-8B9493EE7F53}"/>
              </a:ext>
            </a:extLst>
          </p:cNvPr>
          <p:cNvSpPr txBox="1"/>
          <p:nvPr/>
        </p:nvSpPr>
        <p:spPr>
          <a:xfrm>
            <a:off x="1607288" y="5345589"/>
            <a:ext cx="8813800" cy="1077218"/>
          </a:xfrm>
          <a:prstGeom prst="rect">
            <a:avLst/>
          </a:prstGeom>
          <a:noFill/>
        </p:spPr>
        <p:txBody>
          <a:bodyPr wrap="square" lIns="91440" tIns="45720" rIns="91440" bIns="45720" rtlCol="0" anchor="t">
            <a:spAutoFit/>
          </a:bodyPr>
          <a:lstStyle/>
          <a:p>
            <a:r>
              <a:rPr lang="en-US" sz="2800" b="1" dirty="0">
                <a:solidFill>
                  <a:schemeClr val="bg1"/>
                </a:solidFill>
              </a:rPr>
              <a:t>Information Station #4</a:t>
            </a:r>
          </a:p>
          <a:p>
            <a:r>
              <a:rPr lang="es-419" sz="3600" b="1" dirty="0">
                <a:solidFill>
                  <a:schemeClr val="bg1"/>
                </a:solidFill>
                <a:cs typeface="Calibri"/>
              </a:rPr>
              <a:t>Borrador del Plan de Inversión</a:t>
            </a:r>
            <a:endParaRPr lang="en-US" sz="3600" b="1" dirty="0">
              <a:solidFill>
                <a:schemeClr val="bg1"/>
              </a:solidFill>
              <a:cs typeface="Calibri"/>
            </a:endParaRPr>
          </a:p>
        </p:txBody>
      </p:sp>
    </p:spTree>
    <p:extLst>
      <p:ext uri="{BB962C8B-B14F-4D97-AF65-F5344CB8AC3E}">
        <p14:creationId xmlns:p14="http://schemas.microsoft.com/office/powerpoint/2010/main" val="4258592526"/>
      </p:ext>
    </p:extLst>
  </p:cSld>
  <p:clrMapOvr>
    <a:masterClrMapping/>
  </p:clrMapOvr>
  <p:transition spd="slow" advClick="0" advTm="3000">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C3BA24-305B-697E-38F5-108F950BB537}"/>
              </a:ext>
            </a:extLst>
          </p:cNvPr>
          <p:cNvSpPr txBox="1"/>
          <p:nvPr/>
        </p:nvSpPr>
        <p:spPr>
          <a:xfrm>
            <a:off x="2280863" y="1089898"/>
            <a:ext cx="7130266" cy="4678204"/>
          </a:xfrm>
          <a:prstGeom prst="rect">
            <a:avLst/>
          </a:prstGeom>
          <a:solidFill>
            <a:schemeClr val="bg2">
              <a:lumMod val="20000"/>
              <a:lumOff val="80000"/>
            </a:schemeClr>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a:defRPr/>
            </a:pPr>
            <a:r>
              <a:rPr kumimoji="0" lang="en-US" sz="2400" b="1" i="0" u="none" strike="noStrike" kern="1200" cap="none" spc="0" normalizeH="0" baseline="0" noProof="0" dirty="0" err="1">
                <a:ln>
                  <a:noFill/>
                </a:ln>
                <a:solidFill>
                  <a:srgbClr val="1F8796"/>
                </a:solidFill>
                <a:effectLst/>
                <a:uLnTx/>
                <a:uFillTx/>
                <a:latin typeface="Calibri" panose="020F0502020204030204"/>
                <a:ea typeface="+mn-ea"/>
                <a:cs typeface="+mn-cs"/>
              </a:rPr>
              <a:t>Recomendaciones</a:t>
            </a:r>
            <a:r>
              <a:rPr kumimoji="0" lang="en-US" sz="2400" b="1" i="0" u="none" strike="noStrike" kern="1200" cap="none" spc="0" normalizeH="0" baseline="0" noProof="0" dirty="0">
                <a:ln>
                  <a:noFill/>
                </a:ln>
                <a:solidFill>
                  <a:srgbClr val="1F8796"/>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1F8796"/>
                </a:solidFill>
                <a:effectLst/>
                <a:uLnTx/>
                <a:uFillTx/>
                <a:latin typeface="Calibri" panose="020F0502020204030204"/>
                <a:ea typeface="+mn-ea"/>
                <a:cs typeface="+mn-cs"/>
              </a:rPr>
              <a:t>iniciales</a:t>
            </a:r>
            <a:r>
              <a:rPr kumimoji="0" lang="en-US" sz="2400" b="1" i="0" u="none" strike="noStrike" kern="1200" cap="none" spc="0" normalizeH="0" baseline="0" noProof="0" dirty="0">
                <a:ln>
                  <a:noFill/>
                </a:ln>
                <a:solidFill>
                  <a:srgbClr val="1F8796"/>
                </a:solidFill>
                <a:effectLst/>
                <a:uLnTx/>
                <a:uFillTx/>
                <a:latin typeface="Calibri" panose="020F0502020204030204"/>
                <a:ea typeface="+mn-ea"/>
                <a:cs typeface="+mn-cs"/>
              </a:rPr>
              <a:t>: 	</a:t>
            </a:r>
            <a:r>
              <a:rPr lang="en-US" sz="2400" b="1" dirty="0">
                <a:solidFill>
                  <a:srgbClr val="1F8796"/>
                </a:solidFill>
                <a:latin typeface="Calibri" panose="020F0502020204030204"/>
              </a:rPr>
              <a:t>      </a:t>
            </a:r>
            <a:r>
              <a:rPr kumimoji="0" lang="en-US" sz="2400" b="1" i="0" u="none" strike="noStrike" kern="1200" cap="none" spc="0" normalizeH="0" baseline="0" noProof="0" dirty="0">
                <a:ln>
                  <a:noFill/>
                </a:ln>
                <a:solidFill>
                  <a:srgbClr val="1F8796"/>
                </a:solidFill>
                <a:effectLst/>
                <a:uLnTx/>
                <a:uFillTx/>
                <a:latin typeface="Calibri" panose="020F0502020204030204"/>
                <a:ea typeface="+mn-ea"/>
                <a:cs typeface="+mn-cs"/>
              </a:rPr>
              <a:t>$170.6M</a:t>
            </a:r>
            <a:endParaRPr lang="en-US" sz="2400" b="1" i="0" u="none" strike="noStrike" kern="1200" cap="none" spc="0" normalizeH="0" baseline="0" noProof="0" dirty="0">
              <a:ln>
                <a:noFill/>
              </a:ln>
              <a:solidFill>
                <a:srgbClr val="1F8796"/>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2400" dirty="0">
                <a:solidFill>
                  <a:srgbClr val="1F8796"/>
                </a:solidFill>
              </a:rPr>
              <a:t>Desarrollo 	</a:t>
            </a:r>
            <a:r>
              <a:rPr kumimoji="0" lang="en-US" sz="2400" b="0" i="0" u="none" strike="noStrike" kern="1200" cap="none" spc="0" normalizeH="0" baseline="0" noProof="0" dirty="0">
                <a:ln>
                  <a:noFill/>
                </a:ln>
                <a:solidFill>
                  <a:srgbClr val="1F8796"/>
                </a:solidFill>
                <a:effectLst/>
                <a:uLnTx/>
                <a:uFillTx/>
                <a:latin typeface="Calibri" panose="020F0502020204030204"/>
                <a:ea typeface="+mn-ea"/>
                <a:cs typeface="+mn-cs"/>
              </a:rPr>
              <a:t>						$9.0M</a:t>
            </a:r>
            <a:endParaRPr lang="en-US" sz="2400" b="0" i="0" u="none" strike="noStrike" kern="1200" cap="none" spc="0" normalizeH="0" baseline="0" noProof="0" dirty="0">
              <a:ln>
                <a:noFill/>
              </a:ln>
              <a:solidFill>
                <a:srgbClr val="1F8796"/>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2400" dirty="0">
                <a:solidFill>
                  <a:srgbClr val="1F8796"/>
                </a:solidFill>
              </a:rPr>
              <a:t>Pre-Implementación </a:t>
            </a:r>
            <a:r>
              <a:rPr kumimoji="0" lang="en-US" sz="2400" b="0" i="0" u="none" strike="noStrike" kern="1200" cap="none" spc="0" normalizeH="0" baseline="0" noProof="0" dirty="0">
                <a:ln>
                  <a:noFill/>
                </a:ln>
                <a:solidFill>
                  <a:srgbClr val="1F8796"/>
                </a:solidFill>
                <a:effectLst/>
                <a:uLnTx/>
                <a:uFillTx/>
                <a:latin typeface="Calibri" panose="020F0502020204030204"/>
                <a:ea typeface="+mn-ea"/>
                <a:cs typeface="+mn-cs"/>
              </a:rPr>
              <a:t>				$39.0M</a:t>
            </a:r>
            <a:endParaRPr lang="en-US" sz="2400" b="0" i="0" u="none" strike="noStrike" kern="1200" cap="none" spc="0" normalizeH="0" baseline="0" noProof="0" dirty="0">
              <a:ln>
                <a:noFill/>
              </a:ln>
              <a:solidFill>
                <a:srgbClr val="1F8796"/>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2400" dirty="0">
                <a:solidFill>
                  <a:srgbClr val="1F8796"/>
                </a:solidFill>
              </a:rPr>
              <a:t>Implementación	</a:t>
            </a:r>
            <a:r>
              <a:rPr kumimoji="0" lang="en-US" sz="2400" b="0" i="0" u="none" strike="noStrike" kern="1200" cap="none" spc="0" normalizeH="0" baseline="0" noProof="0" dirty="0">
                <a:ln>
                  <a:noFill/>
                </a:ln>
                <a:solidFill>
                  <a:srgbClr val="1F8796"/>
                </a:solidFill>
                <a:effectLst/>
                <a:uLnTx/>
                <a:uFillTx/>
                <a:latin typeface="Calibri" panose="020F0502020204030204"/>
                <a:ea typeface="+mn-ea"/>
                <a:cs typeface="+mn-cs"/>
              </a:rPr>
              <a:t>				$122.6M</a:t>
            </a:r>
            <a:endParaRPr lang="en-US" sz="2400" b="0" i="0" u="none" strike="noStrike" kern="1200" cap="none" spc="0" normalizeH="0" baseline="0" noProof="0" dirty="0">
              <a:ln>
                <a:noFill/>
              </a:ln>
              <a:solidFill>
                <a:srgbClr val="1F8796"/>
              </a:solidFill>
              <a:effectLst/>
              <a:uLnTx/>
              <a:uFillTx/>
              <a:latin typeface="Calibri" panose="020F0502020204030204"/>
              <a:cs typeface="Calibri"/>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chemeClr val="accent5">
                    <a:lumMod val="75000"/>
                  </a:schemeClr>
                </a:solidFill>
                <a:effectLst/>
                <a:uLnTx/>
                <a:uFillTx/>
                <a:latin typeface="Calibri" panose="020F0502020204030204"/>
                <a:ea typeface="+mn-ea"/>
                <a:cs typeface="+mn-cs"/>
              </a:rPr>
              <a:t>Recomendaciones</a:t>
            </a: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 del </a:t>
            </a:r>
            <a:r>
              <a:rPr kumimoji="0" lang="en-US" sz="2400" b="1" i="0" u="none" strike="noStrike" kern="1200" cap="none" spc="0" normalizeH="0" baseline="0" noProof="0" err="1">
                <a:ln>
                  <a:noFill/>
                </a:ln>
                <a:solidFill>
                  <a:schemeClr val="accent5">
                    <a:lumMod val="75000"/>
                  </a:schemeClr>
                </a:solidFill>
                <a:effectLst/>
                <a:uLnTx/>
                <a:uFillTx/>
                <a:latin typeface="Calibri" panose="020F0502020204030204"/>
                <a:ea typeface="+mn-ea"/>
                <a:cs typeface="+mn-cs"/>
              </a:rPr>
              <a:t>Programa</a:t>
            </a: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 Modal: $49.4M</a:t>
            </a:r>
            <a:endParaRPr lang="en-US" sz="2400" b="1"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2400" dirty="0">
                <a:solidFill>
                  <a:schemeClr val="accent5">
                    <a:lumMod val="75000"/>
                  </a:schemeClr>
                </a:solidFill>
              </a:rPr>
              <a:t>Desarrollo 	</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						$0.0M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2400" dirty="0">
                <a:solidFill>
                  <a:schemeClr val="accent5">
                    <a:lumMod val="75000"/>
                  </a:schemeClr>
                </a:solidFill>
              </a:rPr>
              <a:t>Pre-Implementación </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				$2.5M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2400" dirty="0">
                <a:solidFill>
                  <a:schemeClr val="accent5">
                    <a:lumMod val="75000"/>
                  </a:schemeClr>
                </a:solidFill>
              </a:rPr>
              <a:t>Implementación futura </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			$46.9M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s-419" sz="2400" b="1" dirty="0">
                <a:solidFill>
                  <a:srgbClr val="1F8796"/>
                </a:solidFill>
              </a:rPr>
              <a:t>Inversión inicial total</a:t>
            </a:r>
            <a:r>
              <a:rPr lang="es-419" sz="2400" b="1" dirty="0"/>
              <a:t> y </a:t>
            </a:r>
            <a:r>
              <a:rPr lang="es-419" sz="2400" b="1" dirty="0">
                <a:solidFill>
                  <a:schemeClr val="accent5">
                    <a:lumMod val="75000"/>
                  </a:schemeClr>
                </a:solidFill>
              </a:rPr>
              <a:t>programas modales</a:t>
            </a:r>
            <a:r>
              <a:rPr lang="es-419" sz="2400" b="1" dirty="0"/>
              <a:t> </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$220.0M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2B6D01C6-AC9D-46BB-8183-5AF41048FAAF}"/>
              </a:ext>
            </a:extLst>
          </p:cNvPr>
          <p:cNvSpPr txBox="1">
            <a:spLocks/>
          </p:cNvSpPr>
          <p:nvPr/>
        </p:nvSpPr>
        <p:spPr>
          <a:xfrm>
            <a:off x="43090" y="47819"/>
            <a:ext cx="11292094" cy="42862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s-419" dirty="0">
                <a:solidFill>
                  <a:srgbClr val="FFFFFF"/>
                </a:solidFill>
                <a:latin typeface="Calibri" panose="020F0502020204030204"/>
              </a:rPr>
              <a:t>Plan de Inversión</a:t>
            </a:r>
            <a:r>
              <a:rPr lang="en-US" sz="2800" dirty="0">
                <a:solidFill>
                  <a:srgbClr val="FFFFFF"/>
                </a:solidFill>
                <a:latin typeface="Calibri" panose="020F0502020204030204"/>
              </a:rPr>
              <a:t> </a:t>
            </a:r>
            <a:r>
              <a:rPr kumimoji="0" lang="en-US" sz="2800" b="1" i="0" u="none" strike="noStrike" kern="1200" cap="none" spc="0" normalizeH="0" baseline="0" noProof="0" dirty="0" err="1">
                <a:ln>
                  <a:noFill/>
                </a:ln>
                <a:solidFill>
                  <a:srgbClr val="FFFFFF"/>
                </a:solidFill>
                <a:effectLst/>
                <a:uLnTx/>
                <a:uFillTx/>
                <a:latin typeface="Calibri" panose="020F0502020204030204"/>
                <a:ea typeface="+mj-ea"/>
                <a:cs typeface="+mj-cs"/>
              </a:rPr>
              <a:t>Medida</a:t>
            </a:r>
            <a:r>
              <a:rPr kumimoji="0" lang="en-US" sz="2800" b="1" i="0" u="none" strike="noStrike" kern="1200" cap="none" spc="0" normalizeH="0" baseline="0" noProof="0" dirty="0">
                <a:ln>
                  <a:noFill/>
                </a:ln>
                <a:solidFill>
                  <a:srgbClr val="FFFFFF"/>
                </a:solidFill>
                <a:effectLst/>
                <a:uLnTx/>
                <a:uFillTx/>
                <a:latin typeface="Calibri" panose="020F0502020204030204"/>
                <a:ea typeface="+mj-ea"/>
                <a:cs typeface="+mj-cs"/>
              </a:rPr>
              <a:t> R/M </a:t>
            </a:r>
            <a:r>
              <a:rPr kumimoji="0" lang="en-US" sz="2800" b="1" i="0" u="none" strike="noStrike" kern="1200" cap="none" spc="0" normalizeH="0" baseline="0" noProof="0" dirty="0" err="1">
                <a:ln>
                  <a:noFill/>
                </a:ln>
                <a:solidFill>
                  <a:srgbClr val="FFFFFF"/>
                </a:solidFill>
                <a:effectLst/>
                <a:uLnTx/>
                <a:uFillTx/>
                <a:latin typeface="Calibri" panose="020F0502020204030204"/>
                <a:ea typeface="+mj-ea"/>
                <a:cs typeface="+mj-cs"/>
              </a:rPr>
              <a:t>Resumen</a:t>
            </a:r>
            <a:r>
              <a:rPr kumimoji="0" lang="en-US" sz="2800" b="1" i="0" u="none" strike="noStrike" kern="1200" cap="none" spc="0" normalizeH="0" baseline="0" noProof="0" dirty="0">
                <a:ln>
                  <a:noFill/>
                </a:ln>
                <a:solidFill>
                  <a:srgbClr val="FFFFFF"/>
                </a:solidFill>
                <a:effectLst/>
                <a:uLnTx/>
                <a:uFillTx/>
                <a:latin typeface="Calibri" panose="020F0502020204030204"/>
                <a:ea typeface="+mj-ea"/>
                <a:cs typeface="+mj-cs"/>
              </a:rPr>
              <a:t> de </a:t>
            </a:r>
            <a:r>
              <a:rPr kumimoji="0" lang="en-US" sz="2800" b="1" i="0" u="none" strike="noStrike" kern="1200" cap="none" spc="0" normalizeH="0" baseline="0" noProof="0" dirty="0" err="1">
                <a:ln>
                  <a:noFill/>
                </a:ln>
                <a:solidFill>
                  <a:srgbClr val="FFFFFF"/>
                </a:solidFill>
                <a:effectLst/>
                <a:uLnTx/>
                <a:uFillTx/>
                <a:latin typeface="Calibri" panose="020F0502020204030204"/>
                <a:ea typeface="+mj-ea"/>
                <a:cs typeface="+mj-cs"/>
              </a:rPr>
              <a:t>inversiones</a:t>
            </a:r>
            <a:r>
              <a:rPr kumimoji="0" lang="en-US" sz="2800" b="1" i="0" u="none" strike="noStrike" kern="1200" cap="none" spc="0" normalizeH="0" baseline="0" noProof="0" dirty="0">
                <a:ln>
                  <a:noFill/>
                </a:ln>
                <a:solidFill>
                  <a:srgbClr val="FFFFFF"/>
                </a:solidFill>
                <a:effectLst/>
                <a:uLnTx/>
                <a:uFillTx/>
                <a:latin typeface="Calibri" panose="020F0502020204030204"/>
                <a:ea typeface="+mj-ea"/>
                <a:cs typeface="+mj-cs"/>
              </a:rPr>
              <a:t>–</a:t>
            </a:r>
            <a:r>
              <a:rPr lang="en-US" sz="2800" dirty="0">
                <a:solidFill>
                  <a:srgbClr val="FFFFFF"/>
                </a:solidFill>
                <a:latin typeface="Calibri" panose="020F0502020204030204"/>
              </a:rPr>
              <a:t> </a:t>
            </a:r>
            <a:endParaRPr lang="en-US" sz="2800" b="1" i="0" u="none" strike="noStrike" kern="1200" cap="none" spc="0" normalizeH="0" baseline="0" noProof="0">
              <a:ln>
                <a:noFill/>
              </a:ln>
              <a:solidFill>
                <a:srgbClr val="FFFFFF"/>
              </a:solidFill>
              <a:effectLst/>
              <a:uLnTx/>
              <a:uFillTx/>
              <a:latin typeface="Calibri" panose="020F0502020204030204"/>
              <a:cs typeface="Calibri"/>
            </a:endParaRPr>
          </a:p>
          <a:p>
            <a:pPr>
              <a:defRPr/>
            </a:pPr>
            <a:r>
              <a:rPr kumimoji="0" lang="es-419" sz="2800" b="1" i="0" u="none" strike="noStrike" kern="1200" cap="none" spc="0" normalizeH="0" baseline="0" noProof="0" dirty="0">
                <a:ln>
                  <a:noFill/>
                </a:ln>
                <a:solidFill>
                  <a:srgbClr val="FFFFFF"/>
                </a:solidFill>
                <a:effectLst/>
                <a:uLnTx/>
                <a:uFillTx/>
                <a:latin typeface="Calibri" panose="020F0502020204030204"/>
                <a:ea typeface="+mj-ea"/>
                <a:cs typeface="+mj-cs"/>
              </a:rPr>
              <a:t>Seguridad en las autopistas y mejoras en los intercambiadores</a:t>
            </a:r>
            <a:r>
              <a:rPr lang="en-US" sz="2800" dirty="0">
                <a:solidFill>
                  <a:srgbClr val="FFFFFF"/>
                </a:solidFill>
                <a:latin typeface="Calibri" panose="020F0502020204030204"/>
              </a:rPr>
              <a:t> </a:t>
            </a:r>
            <a:endParaRPr lang="en-US" sz="2800" b="1" i="0" u="none" strike="noStrike" kern="1200" cap="none" spc="0" normalizeH="0" baseline="0" noProof="0">
              <a:ln>
                <a:noFill/>
              </a:ln>
              <a:solidFill>
                <a:srgbClr val="FFFFFF"/>
              </a:solidFill>
              <a:effectLst/>
              <a:uLnTx/>
              <a:uFillTx/>
              <a:latin typeface="Calibri" panose="020F0502020204030204"/>
              <a:cs typeface="Calibri"/>
            </a:endParaRPr>
          </a:p>
        </p:txBody>
      </p:sp>
      <p:pic>
        <p:nvPicPr>
          <p:cNvPr id="2" name="Picture 1" descr="A car parking spot with a white outline on it&#10;&#10;Description automatically generated">
            <a:extLst>
              <a:ext uri="{FF2B5EF4-FFF2-40B4-BE49-F238E27FC236}">
                <a16:creationId xmlns:a16="http://schemas.microsoft.com/office/drawing/2014/main" id="{0572E72B-761C-6971-E39E-BA4DEA3DB438}"/>
              </a:ext>
            </a:extLst>
          </p:cNvPr>
          <p:cNvPicPr>
            <a:picLocks noChangeAspect="1"/>
          </p:cNvPicPr>
          <p:nvPr/>
        </p:nvPicPr>
        <p:blipFill>
          <a:blip r:embed="rId4"/>
          <a:stretch>
            <a:fillRect/>
          </a:stretch>
        </p:blipFill>
        <p:spPr>
          <a:xfrm>
            <a:off x="10607993" y="72390"/>
            <a:ext cx="1095375" cy="800100"/>
          </a:xfrm>
          <a:prstGeom prst="rect">
            <a:avLst/>
          </a:prstGeom>
        </p:spPr>
      </p:pic>
    </p:spTree>
    <p:extLst>
      <p:ext uri="{BB962C8B-B14F-4D97-AF65-F5344CB8AC3E}">
        <p14:creationId xmlns:p14="http://schemas.microsoft.com/office/powerpoint/2010/main" val="716252334"/>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DB23D4-454F-7BBD-2158-DDCC88968E5C}"/>
              </a:ext>
            </a:extLst>
          </p:cNvPr>
          <p:cNvSpPr>
            <a:spLocks noGrp="1"/>
          </p:cNvSpPr>
          <p:nvPr>
            <p:ph type="sldNum" sz="quarter" idx="12"/>
          </p:nvPr>
        </p:nvSpPr>
        <p:spPr>
          <a:xfrm>
            <a:off x="9417303" y="634749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CD7BA0E3-8CE3-C65E-59EC-B63E74C29922}"/>
              </a:ext>
            </a:extLst>
          </p:cNvPr>
          <p:cNvSpPr>
            <a:spLocks noGrp="1"/>
          </p:cNvSpPr>
          <p:nvPr>
            <p:ph type="title"/>
          </p:nvPr>
        </p:nvSpPr>
        <p:spPr>
          <a:xfrm>
            <a:off x="232300" y="282769"/>
            <a:ext cx="11219405" cy="428625"/>
          </a:xfrm>
        </p:spPr>
        <p:txBody>
          <a:bodyPr/>
          <a:lstStyle/>
          <a:p>
            <a:r>
              <a:rPr lang="en-US" dirty="0"/>
              <a:t>Plan de </a:t>
            </a:r>
            <a:r>
              <a:rPr lang="en-US" dirty="0" err="1"/>
              <a:t>Inversión</a:t>
            </a:r>
            <a:r>
              <a:rPr lang="en-US" dirty="0"/>
              <a:t> </a:t>
            </a:r>
            <a:r>
              <a:rPr lang="en-US" dirty="0" err="1"/>
              <a:t>Medida</a:t>
            </a:r>
            <a:r>
              <a:rPr lang="en-US" dirty="0"/>
              <a:t> R/M </a:t>
            </a:r>
            <a:r>
              <a:rPr lang="en-US" dirty="0" err="1"/>
              <a:t>Resumen</a:t>
            </a:r>
            <a:r>
              <a:rPr lang="en-US" dirty="0"/>
              <a:t> de </a:t>
            </a:r>
            <a:r>
              <a:rPr lang="en-US" dirty="0" err="1"/>
              <a:t>inversiones</a:t>
            </a:r>
            <a:r>
              <a:rPr lang="en-US" dirty="0"/>
              <a:t> – </a:t>
            </a:r>
            <a:r>
              <a:rPr lang="es-419" dirty="0"/>
              <a:t>Seguridad en las autopistas y mejoras en los intercambiadores</a:t>
            </a:r>
            <a:r>
              <a:rPr lang="en-US" dirty="0"/>
              <a:t> </a:t>
            </a:r>
            <a:endParaRPr lang="en-US"/>
          </a:p>
        </p:txBody>
      </p:sp>
      <p:sp>
        <p:nvSpPr>
          <p:cNvPr id="7" name="TextBox 6">
            <a:extLst>
              <a:ext uri="{FF2B5EF4-FFF2-40B4-BE49-F238E27FC236}">
                <a16:creationId xmlns:a16="http://schemas.microsoft.com/office/drawing/2014/main" id="{D07B397F-FB3D-8265-9F16-59AE4831621B}"/>
              </a:ext>
            </a:extLst>
          </p:cNvPr>
          <p:cNvSpPr txBox="1"/>
          <p:nvPr/>
        </p:nvSpPr>
        <p:spPr>
          <a:xfrm>
            <a:off x="280217" y="5890192"/>
            <a:ext cx="1612977" cy="831283"/>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443A1CE-B7FA-6D60-650E-C8928368E44D}"/>
              </a:ext>
            </a:extLst>
          </p:cNvPr>
          <p:cNvSpPr txBox="1"/>
          <p:nvPr/>
        </p:nvSpPr>
        <p:spPr>
          <a:xfrm>
            <a:off x="280677" y="5992152"/>
            <a:ext cx="11816716" cy="861774"/>
          </a:xfrm>
          <a:prstGeom prst="rect">
            <a:avLst/>
          </a:prstGeom>
          <a:noFill/>
        </p:spPr>
        <p:txBody>
          <a:bodyPr wrap="square" lIns="91440" tIns="45720" rIns="91440" bIns="45720" rtlCol="0" anchor="t">
            <a:spAutoFit/>
          </a:bodyPr>
          <a:lstStyle/>
          <a:p>
            <a:pPr defTabSz="457200">
              <a:defRPr/>
            </a:pPr>
            <a:r>
              <a:rPr kumimoji="0" lang="en-US" sz="1000" b="0" i="1" u="none" strike="noStrike" kern="1200" cap="none" spc="0" normalizeH="0" baseline="0" noProof="0" dirty="0">
                <a:ln>
                  <a:noFill/>
                </a:ln>
                <a:solidFill>
                  <a:srgbClr val="000000"/>
                </a:solidFill>
                <a:effectLst/>
                <a:uLnTx/>
                <a:uFillTx/>
                <a:ea typeface="+mn-lt"/>
                <a:cs typeface="+mn-lt"/>
              </a:rPr>
              <a:t>* </a:t>
            </a:r>
            <a:r>
              <a:rPr lang="en-US" sz="1000" i="1" dirty="0">
                <a:solidFill>
                  <a:srgbClr val="000000"/>
                </a:solidFill>
                <a:ea typeface="+mn-lt"/>
                <a:cs typeface="+mn-lt"/>
              </a:rPr>
              <a:t>Costo </a:t>
            </a:r>
            <a:r>
              <a:rPr lang="en-US" sz="1000" i="1" dirty="0" err="1">
                <a:solidFill>
                  <a:srgbClr val="000000"/>
                </a:solidFill>
                <a:ea typeface="+mn-lt"/>
                <a:cs typeface="+mn-lt"/>
              </a:rPr>
              <a:t>estimado</a:t>
            </a:r>
            <a:r>
              <a:rPr lang="en-US" sz="1000" i="1" dirty="0">
                <a:solidFill>
                  <a:srgbClr val="000000"/>
                </a:solidFill>
                <a:ea typeface="+mn-lt"/>
                <a:cs typeface="+mn-lt"/>
              </a:rPr>
              <a:t> del </a:t>
            </a:r>
            <a:r>
              <a:rPr lang="en-US" sz="1000" i="1" dirty="0" err="1">
                <a:solidFill>
                  <a:srgbClr val="000000"/>
                </a:solidFill>
                <a:ea typeface="+mn-lt"/>
                <a:cs typeface="+mn-lt"/>
              </a:rPr>
              <a:t>proyecto</a:t>
            </a:r>
            <a:r>
              <a:rPr lang="en-US" sz="1000" i="1" dirty="0">
                <a:solidFill>
                  <a:srgbClr val="000000"/>
                </a:solidFill>
                <a:ea typeface="+mn-lt"/>
                <a:cs typeface="+mn-lt"/>
              </a:rPr>
              <a:t> es </a:t>
            </a:r>
            <a:r>
              <a:rPr lang="en-US" sz="1000" i="1" dirty="0" err="1">
                <a:solidFill>
                  <a:srgbClr val="000000"/>
                </a:solidFill>
                <a:ea typeface="+mn-lt"/>
                <a:cs typeface="+mn-lt"/>
              </a:rPr>
              <a:t>el</a:t>
            </a:r>
            <a:r>
              <a:rPr lang="en-US" sz="1000" i="1" dirty="0">
                <a:solidFill>
                  <a:srgbClr val="000000"/>
                </a:solidFill>
                <a:ea typeface="+mn-lt"/>
                <a:cs typeface="+mn-lt"/>
              </a:rPr>
              <a:t> total de las </a:t>
            </a:r>
            <a:r>
              <a:rPr lang="en-US" sz="1000" i="1" dirty="0" err="1">
                <a:solidFill>
                  <a:srgbClr val="000000"/>
                </a:solidFill>
                <a:ea typeface="+mn-lt"/>
                <a:cs typeface="+mn-lt"/>
              </a:rPr>
              <a:t>presentaciones</a:t>
            </a:r>
            <a:r>
              <a:rPr lang="en-US" sz="1000" i="1" dirty="0">
                <a:solidFill>
                  <a:srgbClr val="000000"/>
                </a:solidFill>
                <a:ea typeface="+mn-lt"/>
                <a:cs typeface="+mn-lt"/>
              </a:rPr>
              <a:t> </a:t>
            </a:r>
            <a:r>
              <a:rPr lang="en-US" sz="1000" i="1" dirty="0" err="1">
                <a:solidFill>
                  <a:srgbClr val="000000"/>
                </a:solidFill>
                <a:ea typeface="+mn-lt"/>
                <a:cs typeface="+mn-lt"/>
              </a:rPr>
              <a:t>individuales</a:t>
            </a:r>
            <a:r>
              <a:rPr lang="en-US" sz="1000" i="1" dirty="0">
                <a:solidFill>
                  <a:srgbClr val="000000"/>
                </a:solidFill>
                <a:ea typeface="+mn-lt"/>
                <a:cs typeface="+mn-lt"/>
              </a:rPr>
              <a:t> de la ciudad </a:t>
            </a:r>
            <a:endParaRPr lang="en-US" i="1" dirty="0">
              <a:solidFill>
                <a:srgbClr val="000000"/>
              </a:solidFill>
              <a:ea typeface="+mn-lt"/>
              <a:cs typeface="+mn-lt"/>
            </a:endParaRPr>
          </a:p>
          <a:p>
            <a:pPr defTabSz="457200">
              <a:defRPr/>
            </a:pPr>
            <a:r>
              <a:rPr kumimoji="0" lang="en-US" sz="1000" b="0" i="1" u="none" strike="noStrike" kern="1200" cap="none" spc="0" normalizeH="0" baseline="0" noProof="0" dirty="0">
                <a:ln>
                  <a:noFill/>
                </a:ln>
                <a:solidFill>
                  <a:srgbClr val="000000"/>
                </a:solidFill>
                <a:effectLst/>
                <a:uLnTx/>
                <a:uFillTx/>
                <a:ea typeface="+mn-lt"/>
                <a:cs typeface="+mn-lt"/>
              </a:rPr>
              <a:t>**</a:t>
            </a:r>
            <a:r>
              <a:rPr lang="en-US" sz="1000" i="1" dirty="0" err="1">
                <a:solidFill>
                  <a:srgbClr val="000000"/>
                </a:solidFill>
                <a:ea typeface="+mn-lt"/>
                <a:cs typeface="+mn-lt"/>
              </a:rPr>
              <a:t>Mejoras</a:t>
            </a:r>
            <a:r>
              <a:rPr lang="en-US" sz="1000" i="1" dirty="0">
                <a:solidFill>
                  <a:srgbClr val="000000"/>
                </a:solidFill>
                <a:ea typeface="+mn-lt"/>
                <a:cs typeface="+mn-lt"/>
              </a:rPr>
              <a:t> </a:t>
            </a:r>
            <a:r>
              <a:rPr lang="en-US" sz="1000" i="1" dirty="0" err="1">
                <a:solidFill>
                  <a:srgbClr val="000000"/>
                </a:solidFill>
                <a:ea typeface="+mn-lt"/>
                <a:cs typeface="+mn-lt"/>
              </a:rPr>
              <a:t>en</a:t>
            </a:r>
            <a:r>
              <a:rPr lang="en-US" sz="1000" i="1" dirty="0">
                <a:solidFill>
                  <a:srgbClr val="000000"/>
                </a:solidFill>
                <a:ea typeface="+mn-lt"/>
                <a:cs typeface="+mn-lt"/>
              </a:rPr>
              <a:t> </a:t>
            </a:r>
            <a:r>
              <a:rPr lang="en-US" sz="1000" i="1" dirty="0" err="1">
                <a:solidFill>
                  <a:srgbClr val="000000"/>
                </a:solidFill>
                <a:ea typeface="+mn-lt"/>
                <a:cs typeface="+mn-lt"/>
              </a:rPr>
              <a:t>los</a:t>
            </a:r>
            <a:r>
              <a:rPr lang="en-US" sz="1000" i="1" dirty="0">
                <a:solidFill>
                  <a:srgbClr val="000000"/>
                </a:solidFill>
                <a:ea typeface="+mn-lt"/>
                <a:cs typeface="+mn-lt"/>
              </a:rPr>
              <a:t> </a:t>
            </a:r>
            <a:r>
              <a:rPr lang="en-US" sz="1000" i="1" dirty="0" err="1">
                <a:solidFill>
                  <a:srgbClr val="000000"/>
                </a:solidFill>
                <a:ea typeface="+mn-lt"/>
                <a:cs typeface="+mn-lt"/>
              </a:rPr>
              <a:t>intercambiadores</a:t>
            </a:r>
            <a:r>
              <a:rPr lang="en-US" sz="1000" i="1" dirty="0">
                <a:solidFill>
                  <a:srgbClr val="000000"/>
                </a:solidFill>
                <a:ea typeface="+mn-lt"/>
                <a:cs typeface="+mn-lt"/>
              </a:rPr>
              <a:t> </a:t>
            </a:r>
            <a:r>
              <a:rPr kumimoji="0" lang="en-US" sz="1000" b="0" i="1" u="none" strike="noStrike" kern="1200" cap="none" spc="0" normalizeH="0" baseline="0" noProof="0" dirty="0">
                <a:ln>
                  <a:noFill/>
                </a:ln>
                <a:solidFill>
                  <a:srgbClr val="000000"/>
                </a:solidFill>
                <a:effectLst/>
                <a:uLnTx/>
                <a:uFillTx/>
                <a:ea typeface="+mn-lt"/>
                <a:cs typeface="+mn-lt"/>
              </a:rPr>
              <a:t>LB-ELA: I-710/ Firestone, Florence, Willow, Del Amo, Long Beach Blvd, Alondra </a:t>
            </a:r>
            <a:r>
              <a:rPr lang="en-US" sz="1000" i="1" dirty="0">
                <a:solidFill>
                  <a:srgbClr val="000000"/>
                </a:solidFill>
                <a:ea typeface="+mn-lt"/>
                <a:cs typeface="+mn-lt"/>
              </a:rPr>
              <a:t>y </a:t>
            </a:r>
            <a:r>
              <a:rPr lang="en-US" sz="1000" i="1" dirty="0" err="1">
                <a:solidFill>
                  <a:srgbClr val="000000"/>
                </a:solidFill>
                <a:ea typeface="+mn-lt"/>
                <a:cs typeface="+mn-lt"/>
              </a:rPr>
              <a:t>Modificaciones</a:t>
            </a:r>
            <a:r>
              <a:rPr lang="en-US" sz="1000" i="1" dirty="0">
                <a:solidFill>
                  <a:srgbClr val="000000"/>
                </a:solidFill>
                <a:ea typeface="+mn-lt"/>
                <a:cs typeface="+mn-lt"/>
              </a:rPr>
              <a:t> de </a:t>
            </a:r>
            <a:r>
              <a:rPr kumimoji="0" lang="en-US" sz="1000" b="0" i="1" u="none" strike="noStrike" kern="1200" cap="none" spc="0" normalizeH="0" baseline="0" noProof="0" dirty="0">
                <a:ln>
                  <a:noFill/>
                </a:ln>
                <a:solidFill>
                  <a:srgbClr val="000000"/>
                </a:solidFill>
                <a:effectLst/>
                <a:uLnTx/>
                <a:uFillTx/>
                <a:ea typeface="+mn-lt"/>
                <a:cs typeface="+mn-lt"/>
              </a:rPr>
              <a:t>SB </a:t>
            </a:r>
            <a:r>
              <a:rPr lang="en-US" sz="1000" i="1" dirty="0">
                <a:solidFill>
                  <a:srgbClr val="000000"/>
                </a:solidFill>
                <a:ea typeface="+mn-lt"/>
                <a:cs typeface="+mn-lt"/>
              </a:rPr>
              <a:t>I-710</a:t>
            </a:r>
            <a:r>
              <a:rPr kumimoji="0" lang="en-US" sz="1000" b="0" i="1" u="none" strike="noStrike" kern="1200" cap="none" spc="0" normalizeH="0" baseline="0" noProof="0" dirty="0">
                <a:ln>
                  <a:noFill/>
                </a:ln>
                <a:solidFill>
                  <a:srgbClr val="000000"/>
                </a:solidFill>
                <a:effectLst/>
                <a:uLnTx/>
                <a:uFillTx/>
                <a:ea typeface="+mn-lt"/>
                <a:cs typeface="+mn-lt"/>
              </a:rPr>
              <a:t> </a:t>
            </a:r>
            <a:r>
              <a:rPr lang="en-US" sz="1000" i="1" dirty="0">
                <a:solidFill>
                  <a:srgbClr val="000000"/>
                </a:solidFill>
                <a:ea typeface="+mn-lt"/>
                <a:cs typeface="+mn-lt"/>
              </a:rPr>
              <a:t>a </a:t>
            </a:r>
            <a:r>
              <a:rPr kumimoji="0" lang="en-US" sz="1000" b="0" i="1" u="none" strike="noStrike" kern="1200" cap="none" spc="0" normalizeH="0" baseline="0" noProof="0" dirty="0">
                <a:ln>
                  <a:noFill/>
                </a:ln>
                <a:solidFill>
                  <a:srgbClr val="000000"/>
                </a:solidFill>
                <a:effectLst/>
                <a:uLnTx/>
                <a:uFillTx/>
                <a:ea typeface="+mn-lt"/>
                <a:cs typeface="+mn-lt"/>
              </a:rPr>
              <a:t>SR 91 Connectors, Imperial. Anaheim, PCH, Wardlow; </a:t>
            </a:r>
            <a:r>
              <a:rPr lang="en-US" sz="1000" i="1" dirty="0" err="1">
                <a:solidFill>
                  <a:srgbClr val="000000"/>
                </a:solidFill>
                <a:ea typeface="+mn-lt"/>
                <a:cs typeface="+mn-lt"/>
              </a:rPr>
              <a:t>carriles</a:t>
            </a:r>
            <a:r>
              <a:rPr lang="en-US" sz="1000" i="1" dirty="0">
                <a:solidFill>
                  <a:srgbClr val="000000"/>
                </a:solidFill>
                <a:ea typeface="+mn-lt"/>
                <a:cs typeface="+mn-lt"/>
              </a:rPr>
              <a:t> </a:t>
            </a:r>
            <a:r>
              <a:rPr lang="en-US" sz="1000" i="1" dirty="0" err="1">
                <a:solidFill>
                  <a:srgbClr val="000000"/>
                </a:solidFill>
                <a:ea typeface="+mn-lt"/>
                <a:cs typeface="+mn-lt"/>
              </a:rPr>
              <a:t>auxiliares</a:t>
            </a:r>
            <a:r>
              <a:rPr lang="en-US" sz="1000" i="1" dirty="0">
                <a:solidFill>
                  <a:srgbClr val="000000"/>
                </a:solidFill>
                <a:ea typeface="+mn-lt"/>
                <a:cs typeface="+mn-lt"/>
              </a:rPr>
              <a:t> </a:t>
            </a:r>
            <a:r>
              <a:rPr kumimoji="0" lang="en-US" sz="1000" b="0" i="1" u="none" strike="noStrike" kern="1200" cap="none" spc="0" normalizeH="0" baseline="0" noProof="0" dirty="0">
                <a:ln>
                  <a:noFill/>
                </a:ln>
                <a:solidFill>
                  <a:srgbClr val="000000"/>
                </a:solidFill>
                <a:effectLst/>
                <a:uLnTx/>
                <a:uFillTx/>
                <a:ea typeface="+mn-lt"/>
                <a:cs typeface="+mn-lt"/>
              </a:rPr>
              <a:t>LB-ELA: Willow St </a:t>
            </a:r>
            <a:r>
              <a:rPr lang="en-US" sz="1000" i="1" dirty="0">
                <a:solidFill>
                  <a:srgbClr val="000000"/>
                </a:solidFill>
                <a:ea typeface="+mn-lt"/>
                <a:cs typeface="+mn-lt"/>
              </a:rPr>
              <a:t>a </a:t>
            </a:r>
            <a:r>
              <a:rPr kumimoji="0" lang="en-US" sz="1000" b="0" i="1" u="none" strike="noStrike" kern="1200" cap="none" spc="0" normalizeH="0" baseline="0" noProof="0" dirty="0">
                <a:ln>
                  <a:noFill/>
                </a:ln>
                <a:solidFill>
                  <a:srgbClr val="000000"/>
                </a:solidFill>
                <a:effectLst/>
                <a:uLnTx/>
                <a:uFillTx/>
                <a:ea typeface="+mn-lt"/>
                <a:cs typeface="+mn-lt"/>
              </a:rPr>
              <a:t>Wardlow St, Del Amo Blvd </a:t>
            </a:r>
            <a:r>
              <a:rPr lang="en-US" sz="1000" i="1" dirty="0">
                <a:solidFill>
                  <a:srgbClr val="000000"/>
                </a:solidFill>
                <a:ea typeface="+mn-lt"/>
                <a:cs typeface="+mn-lt"/>
              </a:rPr>
              <a:t>a </a:t>
            </a:r>
            <a:r>
              <a:rPr kumimoji="0" lang="en-US" sz="1000" b="0" i="1" u="none" strike="noStrike" kern="1200" cap="none" spc="0" normalizeH="0" baseline="0" noProof="0" dirty="0">
                <a:ln>
                  <a:noFill/>
                </a:ln>
                <a:solidFill>
                  <a:srgbClr val="000000"/>
                </a:solidFill>
                <a:effectLst/>
                <a:uLnTx/>
                <a:uFillTx/>
                <a:ea typeface="+mn-lt"/>
                <a:cs typeface="+mn-lt"/>
              </a:rPr>
              <a:t>Long Beach Blvd; </a:t>
            </a:r>
            <a:r>
              <a:rPr lang="en-US" sz="1000" i="1" dirty="0" err="1">
                <a:solidFill>
                  <a:srgbClr val="000000"/>
                </a:solidFill>
                <a:ea typeface="+mn-lt"/>
                <a:cs typeface="+mn-lt"/>
              </a:rPr>
              <a:t>Mejoras</a:t>
            </a:r>
            <a:r>
              <a:rPr lang="en-US" sz="1000" i="1" dirty="0">
                <a:solidFill>
                  <a:srgbClr val="000000"/>
                </a:solidFill>
                <a:ea typeface="+mn-lt"/>
                <a:cs typeface="+mn-lt"/>
              </a:rPr>
              <a:t> del Proyecto </a:t>
            </a:r>
            <a:r>
              <a:rPr lang="en-US" sz="1000" i="1" dirty="0" err="1">
                <a:solidFill>
                  <a:srgbClr val="000000"/>
                </a:solidFill>
                <a:ea typeface="+mn-lt"/>
                <a:cs typeface="+mn-lt"/>
              </a:rPr>
              <a:t>Conector</a:t>
            </a:r>
            <a:r>
              <a:rPr kumimoji="0" lang="en-US" sz="1000" b="0" i="1" u="none" strike="noStrike" kern="1200" cap="none" spc="0" normalizeH="0" baseline="0" noProof="0" dirty="0">
                <a:ln>
                  <a:noFill/>
                </a:ln>
                <a:solidFill>
                  <a:srgbClr val="000000"/>
                </a:solidFill>
                <a:effectLst/>
                <a:uLnTx/>
                <a:uFillTx/>
                <a:ea typeface="+mn-lt"/>
                <a:cs typeface="+mn-lt"/>
              </a:rPr>
              <a:t>: I-710/I-405, I-710/I-105</a:t>
            </a:r>
            <a:r>
              <a:rPr lang="en-US" sz="1000" i="1" dirty="0">
                <a:solidFill>
                  <a:srgbClr val="000000"/>
                </a:solidFill>
                <a:ea typeface="+mn-lt"/>
                <a:cs typeface="+mn-lt"/>
              </a:rPr>
              <a:t> </a:t>
            </a:r>
            <a:endParaRPr lang="en-US" i="1" dirty="0">
              <a:solidFill>
                <a:srgbClr val="000000"/>
              </a:solidFill>
              <a:ea typeface="+mn-lt"/>
              <a:cs typeface="+mn-lt"/>
            </a:endParaRPr>
          </a:p>
          <a:p>
            <a:pPr defTabSz="457200">
              <a:defRPr/>
            </a:pPr>
            <a:r>
              <a:rPr kumimoji="0" lang="en-US" sz="1000" b="0" i="1" u="none" strike="noStrike" kern="1200" cap="none" spc="0" normalizeH="0" baseline="0" noProof="0" dirty="0">
                <a:ln>
                  <a:noFill/>
                </a:ln>
                <a:solidFill>
                  <a:srgbClr val="000000"/>
                </a:solidFill>
                <a:effectLst/>
                <a:uLnTx/>
                <a:uFillTx/>
                <a:ea typeface="+mn-lt"/>
                <a:cs typeface="+mn-lt"/>
              </a:rPr>
              <a:t>***</a:t>
            </a:r>
            <a:r>
              <a:rPr lang="en-US" sz="1000" i="1" dirty="0">
                <a:solidFill>
                  <a:srgbClr val="000000"/>
                </a:solidFill>
                <a:ea typeface="+mn-lt"/>
                <a:cs typeface="+mn-lt"/>
              </a:rPr>
              <a:t>El </a:t>
            </a:r>
            <a:r>
              <a:rPr lang="en-US" sz="1000" i="1" dirty="0" err="1">
                <a:solidFill>
                  <a:srgbClr val="000000"/>
                </a:solidFill>
                <a:ea typeface="+mn-lt"/>
                <a:cs typeface="+mn-lt"/>
              </a:rPr>
              <a:t>análisis</a:t>
            </a:r>
            <a:r>
              <a:rPr lang="en-US" sz="1000" i="1" dirty="0">
                <a:solidFill>
                  <a:srgbClr val="000000"/>
                </a:solidFill>
                <a:ea typeface="+mn-lt"/>
                <a:cs typeface="+mn-lt"/>
              </a:rPr>
              <a:t> de </a:t>
            </a:r>
            <a:r>
              <a:rPr lang="en-US" sz="1000" i="1" dirty="0" err="1">
                <a:solidFill>
                  <a:srgbClr val="000000"/>
                </a:solidFill>
                <a:ea typeface="+mn-lt"/>
                <a:cs typeface="+mn-lt"/>
              </a:rPr>
              <a:t>alternativas</a:t>
            </a:r>
            <a:r>
              <a:rPr lang="en-US" sz="1000" i="1" dirty="0">
                <a:solidFill>
                  <a:srgbClr val="000000"/>
                </a:solidFill>
                <a:ea typeface="+mn-lt"/>
                <a:cs typeface="+mn-lt"/>
              </a:rPr>
              <a:t> de </a:t>
            </a:r>
            <a:r>
              <a:rPr lang="en-US" sz="1000" i="1" dirty="0" err="1">
                <a:solidFill>
                  <a:srgbClr val="000000"/>
                </a:solidFill>
                <a:ea typeface="+mn-lt"/>
                <a:cs typeface="+mn-lt"/>
              </a:rPr>
              <a:t>autopistas</a:t>
            </a:r>
            <a:r>
              <a:rPr lang="en-US" sz="1000" i="1" dirty="0">
                <a:solidFill>
                  <a:srgbClr val="000000"/>
                </a:solidFill>
                <a:ea typeface="+mn-lt"/>
                <a:cs typeface="+mn-lt"/>
              </a:rPr>
              <a:t> </a:t>
            </a:r>
            <a:r>
              <a:rPr lang="en-US" sz="1000" i="1" dirty="0" err="1">
                <a:solidFill>
                  <a:srgbClr val="000000"/>
                </a:solidFill>
                <a:ea typeface="+mn-lt"/>
                <a:cs typeface="+mn-lt"/>
              </a:rPr>
              <a:t>determinará</a:t>
            </a:r>
            <a:r>
              <a:rPr lang="en-US" sz="1000" i="1" dirty="0">
                <a:solidFill>
                  <a:srgbClr val="000000"/>
                </a:solidFill>
                <a:ea typeface="+mn-lt"/>
                <a:cs typeface="+mn-lt"/>
              </a:rPr>
              <a:t> entre 3 y 4 </a:t>
            </a:r>
            <a:r>
              <a:rPr lang="en-US" sz="1000" i="1" dirty="0" err="1">
                <a:solidFill>
                  <a:srgbClr val="000000"/>
                </a:solidFill>
                <a:ea typeface="+mn-lt"/>
                <a:cs typeface="+mn-lt"/>
              </a:rPr>
              <a:t>proyectos</a:t>
            </a:r>
            <a:r>
              <a:rPr lang="en-US" sz="1000" i="1" dirty="0">
                <a:solidFill>
                  <a:srgbClr val="000000"/>
                </a:solidFill>
                <a:ea typeface="+mn-lt"/>
                <a:cs typeface="+mn-lt"/>
              </a:rPr>
              <a:t> </a:t>
            </a:r>
            <a:r>
              <a:rPr lang="en-US" sz="1000" i="1" dirty="0" err="1">
                <a:solidFill>
                  <a:srgbClr val="000000"/>
                </a:solidFill>
                <a:ea typeface="+mn-lt"/>
                <a:cs typeface="+mn-lt"/>
              </a:rPr>
              <a:t>prioritarios</a:t>
            </a:r>
            <a:r>
              <a:rPr lang="en-US" sz="1000" i="1" dirty="0">
                <a:solidFill>
                  <a:srgbClr val="000000"/>
                </a:solidFill>
                <a:ea typeface="+mn-lt"/>
                <a:cs typeface="+mn-lt"/>
              </a:rPr>
              <a:t> que se </a:t>
            </a:r>
            <a:r>
              <a:rPr lang="en-US" sz="1000" i="1" dirty="0" err="1">
                <a:solidFill>
                  <a:srgbClr val="000000"/>
                </a:solidFill>
                <a:ea typeface="+mn-lt"/>
                <a:cs typeface="+mn-lt"/>
              </a:rPr>
              <a:t>someterán</a:t>
            </a:r>
            <a:r>
              <a:rPr lang="en-US" sz="1000" i="1" dirty="0">
                <a:solidFill>
                  <a:srgbClr val="000000"/>
                </a:solidFill>
                <a:ea typeface="+mn-lt"/>
                <a:cs typeface="+mn-lt"/>
              </a:rPr>
              <a:t> a la </a:t>
            </a:r>
            <a:r>
              <a:rPr lang="en-US" sz="1000" i="1" dirty="0" err="1">
                <a:solidFill>
                  <a:srgbClr val="000000"/>
                </a:solidFill>
                <a:ea typeface="+mn-lt"/>
                <a:cs typeface="+mn-lt"/>
              </a:rPr>
              <a:t>fase</a:t>
            </a:r>
            <a:r>
              <a:rPr lang="en-US" sz="1000" i="1" dirty="0">
                <a:solidFill>
                  <a:srgbClr val="000000"/>
                </a:solidFill>
                <a:ea typeface="+mn-lt"/>
                <a:cs typeface="+mn-lt"/>
              </a:rPr>
              <a:t> </a:t>
            </a:r>
            <a:r>
              <a:rPr kumimoji="0" lang="en-US" sz="1000" b="0" i="1" u="none" strike="noStrike" kern="1200" cap="none" spc="0" normalizeH="0" baseline="0" noProof="0" dirty="0">
                <a:ln>
                  <a:noFill/>
                </a:ln>
                <a:solidFill>
                  <a:srgbClr val="000000"/>
                </a:solidFill>
                <a:effectLst/>
                <a:uLnTx/>
                <a:uFillTx/>
                <a:ea typeface="+mn-lt"/>
                <a:cs typeface="+mn-lt"/>
              </a:rPr>
              <a:t>CEQA/NEPA </a:t>
            </a:r>
            <a:r>
              <a:rPr lang="en-US" sz="1000" i="1" dirty="0">
                <a:solidFill>
                  <a:srgbClr val="000000"/>
                </a:solidFill>
                <a:ea typeface="+mn-lt"/>
                <a:cs typeface="+mn-lt"/>
              </a:rPr>
              <a:t>de </a:t>
            </a:r>
            <a:r>
              <a:rPr lang="en-US" sz="1000" i="1" dirty="0" err="1">
                <a:solidFill>
                  <a:srgbClr val="000000"/>
                </a:solidFill>
                <a:ea typeface="+mn-lt"/>
                <a:cs typeface="+mn-lt"/>
              </a:rPr>
              <a:t>autopistas</a:t>
            </a:r>
            <a:r>
              <a:rPr kumimoji="0" lang="en-US" sz="1000" b="0" i="1" u="none" strike="noStrike" kern="1200" cap="none" spc="0" normalizeH="0" baseline="0" noProof="0" dirty="0">
                <a:ln>
                  <a:noFill/>
                </a:ln>
                <a:solidFill>
                  <a:srgbClr val="000000"/>
                </a:solidFill>
                <a:effectLst/>
                <a:uLnTx/>
                <a:uFillTx/>
                <a:ea typeface="+mn-lt"/>
                <a:cs typeface="+mn-lt"/>
              </a:rPr>
              <a:t>.</a:t>
            </a:r>
            <a:r>
              <a:rPr lang="en-US" sz="1000" i="1" dirty="0">
                <a:solidFill>
                  <a:srgbClr val="000000"/>
                </a:solidFill>
                <a:ea typeface="+mn-lt"/>
                <a:cs typeface="+mn-lt"/>
              </a:rPr>
              <a:t> </a:t>
            </a:r>
            <a:endParaRPr lang="en-US" i="1" dirty="0">
              <a:solidFill>
                <a:srgbClr val="000000"/>
              </a:solidFill>
              <a:ea typeface="+mn-lt"/>
              <a:cs typeface="+mn-lt"/>
            </a:endParaRPr>
          </a:p>
          <a:p>
            <a:pPr defTabSz="457200">
              <a:defRPr/>
            </a:pPr>
            <a:r>
              <a:rPr kumimoji="0" lang="en-US" sz="1000" b="0" i="1" u="none" strike="noStrike" kern="1200" cap="none" spc="0" normalizeH="0" baseline="0" noProof="0" dirty="0">
                <a:ln>
                  <a:noFill/>
                </a:ln>
                <a:solidFill>
                  <a:srgbClr val="000000"/>
                </a:solidFill>
                <a:effectLst/>
                <a:uLnTx/>
                <a:uFillTx/>
                <a:ea typeface="+mn-lt"/>
                <a:cs typeface="+mn-lt"/>
              </a:rPr>
              <a:t>****</a:t>
            </a:r>
            <a:r>
              <a:rPr lang="en-US" sz="1000" i="1" dirty="0">
                <a:solidFill>
                  <a:srgbClr val="000000"/>
                </a:solidFill>
                <a:ea typeface="+mn-lt"/>
                <a:cs typeface="+mn-lt"/>
              </a:rPr>
              <a:t>La </a:t>
            </a:r>
            <a:r>
              <a:rPr lang="en-US" sz="1000" i="1" dirty="0" err="1">
                <a:solidFill>
                  <a:srgbClr val="000000"/>
                </a:solidFill>
                <a:ea typeface="+mn-lt"/>
                <a:cs typeface="+mn-lt"/>
              </a:rPr>
              <a:t>fase</a:t>
            </a:r>
            <a:r>
              <a:rPr lang="en-US" sz="1000" i="1" dirty="0">
                <a:solidFill>
                  <a:srgbClr val="000000"/>
                </a:solidFill>
                <a:ea typeface="+mn-lt"/>
                <a:cs typeface="+mn-lt"/>
              </a:rPr>
              <a:t> </a:t>
            </a:r>
            <a:r>
              <a:rPr kumimoji="0" lang="en-US" sz="1000" b="0" i="1" u="none" strike="noStrike" kern="1200" cap="none" spc="0" normalizeH="0" baseline="0" noProof="0" dirty="0">
                <a:ln>
                  <a:noFill/>
                </a:ln>
                <a:solidFill>
                  <a:srgbClr val="000000"/>
                </a:solidFill>
                <a:effectLst/>
                <a:uLnTx/>
                <a:uFillTx/>
                <a:ea typeface="+mn-lt"/>
                <a:cs typeface="+mn-lt"/>
              </a:rPr>
              <a:t>CEQA/NEPA </a:t>
            </a:r>
            <a:r>
              <a:rPr lang="en-US" sz="1000" i="1" dirty="0">
                <a:solidFill>
                  <a:srgbClr val="000000"/>
                </a:solidFill>
                <a:ea typeface="+mn-lt"/>
                <a:cs typeface="+mn-lt"/>
              </a:rPr>
              <a:t>de la </a:t>
            </a:r>
            <a:r>
              <a:rPr lang="en-US" sz="1000" i="1" dirty="0" err="1">
                <a:solidFill>
                  <a:srgbClr val="000000"/>
                </a:solidFill>
                <a:ea typeface="+mn-lt"/>
                <a:cs typeface="+mn-lt"/>
              </a:rPr>
              <a:t>autopista</a:t>
            </a:r>
            <a:r>
              <a:rPr lang="en-US" sz="1000" i="1" dirty="0">
                <a:solidFill>
                  <a:srgbClr val="000000"/>
                </a:solidFill>
                <a:ea typeface="+mn-lt"/>
                <a:cs typeface="+mn-lt"/>
              </a:rPr>
              <a:t> </a:t>
            </a:r>
            <a:r>
              <a:rPr lang="en-US" sz="1000" i="1" dirty="0" err="1">
                <a:solidFill>
                  <a:srgbClr val="000000"/>
                </a:solidFill>
                <a:ea typeface="+mn-lt"/>
                <a:cs typeface="+mn-lt"/>
              </a:rPr>
              <a:t>determinará</a:t>
            </a:r>
            <a:r>
              <a:rPr lang="en-US" sz="1000" i="1" dirty="0">
                <a:solidFill>
                  <a:srgbClr val="000000"/>
                </a:solidFill>
                <a:ea typeface="+mn-lt"/>
                <a:cs typeface="+mn-lt"/>
              </a:rPr>
              <a:t> </a:t>
            </a:r>
            <a:r>
              <a:rPr lang="en-US" sz="1000" i="1" dirty="0" err="1">
                <a:solidFill>
                  <a:srgbClr val="000000"/>
                </a:solidFill>
                <a:ea typeface="+mn-lt"/>
                <a:cs typeface="+mn-lt"/>
              </a:rPr>
              <a:t>los</a:t>
            </a:r>
            <a:r>
              <a:rPr lang="en-US" sz="1000" i="1" dirty="0">
                <a:solidFill>
                  <a:srgbClr val="000000"/>
                </a:solidFill>
                <a:ea typeface="+mn-lt"/>
                <a:cs typeface="+mn-lt"/>
              </a:rPr>
              <a:t> </a:t>
            </a:r>
            <a:r>
              <a:rPr kumimoji="0" lang="en-US" sz="1000" b="0" i="1" u="none" strike="noStrike" kern="1200" cap="none" spc="0" normalizeH="0" baseline="0" noProof="0" dirty="0">
                <a:ln>
                  <a:noFill/>
                </a:ln>
                <a:solidFill>
                  <a:srgbClr val="000000"/>
                </a:solidFill>
                <a:effectLst/>
                <a:uLnTx/>
                <a:uFillTx/>
                <a:ea typeface="+mn-lt"/>
                <a:cs typeface="+mn-lt"/>
              </a:rPr>
              <a:t>2-3 </a:t>
            </a:r>
            <a:r>
              <a:rPr lang="en-US" sz="1000" i="1" dirty="0" err="1">
                <a:solidFill>
                  <a:srgbClr val="000000"/>
                </a:solidFill>
                <a:ea typeface="+mn-lt"/>
                <a:cs typeface="+mn-lt"/>
              </a:rPr>
              <a:t>proyectos</a:t>
            </a:r>
            <a:r>
              <a:rPr lang="en-US" sz="1000" i="1" dirty="0">
                <a:solidFill>
                  <a:srgbClr val="000000"/>
                </a:solidFill>
                <a:ea typeface="+mn-lt"/>
                <a:cs typeface="+mn-lt"/>
              </a:rPr>
              <a:t> </a:t>
            </a:r>
            <a:r>
              <a:rPr lang="en-US" sz="1000" i="1" dirty="0" err="1">
                <a:solidFill>
                  <a:srgbClr val="000000"/>
                </a:solidFill>
                <a:ea typeface="+mn-lt"/>
                <a:cs typeface="+mn-lt"/>
              </a:rPr>
              <a:t>prioritarios</a:t>
            </a:r>
            <a:r>
              <a:rPr lang="en-US" sz="1000" i="1" dirty="0">
                <a:solidFill>
                  <a:srgbClr val="000000"/>
                </a:solidFill>
                <a:ea typeface="+mn-lt"/>
                <a:cs typeface="+mn-lt"/>
              </a:rPr>
              <a:t> </a:t>
            </a:r>
            <a:r>
              <a:rPr lang="en-US" sz="1000" i="1" dirty="0" err="1">
                <a:solidFill>
                  <a:srgbClr val="000000"/>
                </a:solidFill>
                <a:ea typeface="+mn-lt"/>
                <a:cs typeface="+mn-lt"/>
              </a:rPr>
              <a:t>aprobados</a:t>
            </a:r>
            <a:r>
              <a:rPr lang="en-US" sz="1000" i="1" dirty="0">
                <a:solidFill>
                  <a:srgbClr val="000000"/>
                </a:solidFill>
                <a:ea typeface="+mn-lt"/>
                <a:cs typeface="+mn-lt"/>
              </a:rPr>
              <a:t> </a:t>
            </a:r>
            <a:r>
              <a:rPr lang="en-US" sz="1000" i="1" dirty="0" err="1">
                <a:solidFill>
                  <a:srgbClr val="000000"/>
                </a:solidFill>
                <a:ea typeface="+mn-lt"/>
                <a:cs typeface="+mn-lt"/>
              </a:rPr>
              <a:t>desde</a:t>
            </a:r>
            <a:r>
              <a:rPr lang="en-US" sz="1000" i="1" dirty="0">
                <a:solidFill>
                  <a:srgbClr val="000000"/>
                </a:solidFill>
                <a:ea typeface="+mn-lt"/>
                <a:cs typeface="+mn-lt"/>
              </a:rPr>
              <a:t> </a:t>
            </a:r>
            <a:r>
              <a:rPr lang="en-US" sz="1000" i="1" dirty="0" err="1">
                <a:solidFill>
                  <a:srgbClr val="000000"/>
                </a:solidFill>
                <a:ea typeface="+mn-lt"/>
                <a:cs typeface="+mn-lt"/>
              </a:rPr>
              <a:t>el</a:t>
            </a:r>
            <a:r>
              <a:rPr lang="en-US" sz="1000" i="1" dirty="0">
                <a:solidFill>
                  <a:srgbClr val="000000"/>
                </a:solidFill>
                <a:ea typeface="+mn-lt"/>
                <a:cs typeface="+mn-lt"/>
              </a:rPr>
              <a:t> punto de vista </a:t>
            </a:r>
            <a:r>
              <a:rPr lang="en-US" sz="1000" i="1" dirty="0" err="1">
                <a:solidFill>
                  <a:srgbClr val="000000"/>
                </a:solidFill>
                <a:ea typeface="+mn-lt"/>
                <a:cs typeface="+mn-lt"/>
              </a:rPr>
              <a:t>medioambiental</a:t>
            </a:r>
            <a:r>
              <a:rPr kumimoji="0" lang="en-US" sz="1000" b="0" i="1" u="none" strike="noStrike" kern="1200" cap="none" spc="0" normalizeH="0" baseline="0" noProof="0" dirty="0">
                <a:ln>
                  <a:noFill/>
                </a:ln>
                <a:solidFill>
                  <a:srgbClr val="000000"/>
                </a:solidFill>
                <a:effectLst/>
                <a:uLnTx/>
                <a:uFillTx/>
                <a:ea typeface="+mn-lt"/>
                <a:cs typeface="+mn-lt"/>
              </a:rPr>
              <a:t>.</a:t>
            </a:r>
            <a:endParaRPr lang="en-US" i="1" dirty="0">
              <a:ea typeface="+mn-lt"/>
              <a:cs typeface="+mn-lt"/>
            </a:endParaRPr>
          </a:p>
        </p:txBody>
      </p:sp>
      <p:graphicFrame>
        <p:nvGraphicFramePr>
          <p:cNvPr id="2" name="object 2">
            <a:extLst>
              <a:ext uri="{FF2B5EF4-FFF2-40B4-BE49-F238E27FC236}">
                <a16:creationId xmlns:a16="http://schemas.microsoft.com/office/drawing/2014/main" id="{B35DA0A6-DE6C-D9AD-353B-E313863F3F4E}"/>
              </a:ext>
            </a:extLst>
          </p:cNvPr>
          <p:cNvGraphicFramePr>
            <a:graphicFrameLocks noGrp="1"/>
          </p:cNvGraphicFramePr>
          <p:nvPr>
            <p:extLst>
              <p:ext uri="{D42A27DB-BD31-4B8C-83A1-F6EECF244321}">
                <p14:modId xmlns:p14="http://schemas.microsoft.com/office/powerpoint/2010/main" val="2438713668"/>
              </p:ext>
            </p:extLst>
          </p:nvPr>
        </p:nvGraphicFramePr>
        <p:xfrm>
          <a:off x="336697" y="983511"/>
          <a:ext cx="11373487" cy="5267071"/>
        </p:xfrm>
        <a:graphic>
          <a:graphicData uri="http://schemas.openxmlformats.org/drawingml/2006/table">
            <a:tbl>
              <a:tblPr firstRow="1" bandRow="1">
                <a:tableStyleId>{2D5ABB26-0587-4C30-8999-92F81FD0307C}</a:tableStyleId>
              </a:tblPr>
              <a:tblGrid>
                <a:gridCol w="606515">
                  <a:extLst>
                    <a:ext uri="{9D8B030D-6E8A-4147-A177-3AD203B41FA5}">
                      <a16:colId xmlns:a16="http://schemas.microsoft.com/office/drawing/2014/main" val="3144653476"/>
                    </a:ext>
                  </a:extLst>
                </a:gridCol>
                <a:gridCol w="2264328">
                  <a:extLst>
                    <a:ext uri="{9D8B030D-6E8A-4147-A177-3AD203B41FA5}">
                      <a16:colId xmlns:a16="http://schemas.microsoft.com/office/drawing/2014/main" val="20000"/>
                    </a:ext>
                  </a:extLst>
                </a:gridCol>
                <a:gridCol w="3205930">
                  <a:extLst>
                    <a:ext uri="{9D8B030D-6E8A-4147-A177-3AD203B41FA5}">
                      <a16:colId xmlns:a16="http://schemas.microsoft.com/office/drawing/2014/main" val="20001"/>
                    </a:ext>
                  </a:extLst>
                </a:gridCol>
                <a:gridCol w="2054832">
                  <a:extLst>
                    <a:ext uri="{9D8B030D-6E8A-4147-A177-3AD203B41FA5}">
                      <a16:colId xmlns:a16="http://schemas.microsoft.com/office/drawing/2014/main" val="20002"/>
                    </a:ext>
                  </a:extLst>
                </a:gridCol>
                <a:gridCol w="1643864">
                  <a:extLst>
                    <a:ext uri="{9D8B030D-6E8A-4147-A177-3AD203B41FA5}">
                      <a16:colId xmlns:a16="http://schemas.microsoft.com/office/drawing/2014/main" val="20003"/>
                    </a:ext>
                  </a:extLst>
                </a:gridCol>
                <a:gridCol w="1598018">
                  <a:extLst>
                    <a:ext uri="{9D8B030D-6E8A-4147-A177-3AD203B41FA5}">
                      <a16:colId xmlns:a16="http://schemas.microsoft.com/office/drawing/2014/main" val="20004"/>
                    </a:ext>
                  </a:extLst>
                </a:gridCol>
              </a:tblGrid>
              <a:tr h="448757">
                <a:tc gridSpan="2">
                  <a:txBody>
                    <a:bodyPr/>
                    <a:lstStyle/>
                    <a:p>
                      <a:pPr marL="0" indent="0" algn="ctr">
                        <a:lnSpc>
                          <a:spcPts val="1660"/>
                        </a:lnSpc>
                      </a:pPr>
                      <a:r>
                        <a:rPr lang="en-US" sz="1400" b="1">
                          <a:latin typeface="Calibri"/>
                          <a:cs typeface="Calibri"/>
                        </a:rPr>
                        <a:t>ID de Proyecto </a:t>
                      </a:r>
                      <a:endParaRPr sz="1400">
                        <a:latin typeface="Calibri"/>
                        <a:cs typeface="Calibri"/>
                      </a:endParaRPr>
                    </a:p>
                  </a:txBody>
                  <a:tcPr marL="0" marR="0" marT="1270" marB="0" anchor="ctr">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hMerge="1">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lvl="0" algn="ctr">
                        <a:lnSpc>
                          <a:spcPts val="1660"/>
                        </a:lnSpc>
                        <a:buNone/>
                      </a:pPr>
                      <a:r>
                        <a:rPr lang="en-US" sz="1400" b="1" spc="-5">
                          <a:latin typeface="Calibri"/>
                          <a:cs typeface="Calibri"/>
                        </a:rPr>
                        <a:t>Nombre</a:t>
                      </a:r>
                      <a:endParaRPr/>
                    </a:p>
                  </a:txBody>
                  <a:tcPr marL="0" marR="0" marT="12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lvl="0" algn="ctr">
                        <a:lnSpc>
                          <a:spcPts val="1335"/>
                        </a:lnSpc>
                        <a:buNone/>
                      </a:pPr>
                      <a:r>
                        <a:rPr lang="en-US" sz="1400" b="1" i="0" u="none" strike="noStrike" spc="-10" baseline="0" noProof="0" err="1">
                          <a:solidFill>
                            <a:srgbClr val="000000"/>
                          </a:solidFill>
                          <a:latin typeface="Calibri"/>
                        </a:rPr>
                        <a:t>Inversión</a:t>
                      </a:r>
                      <a:r>
                        <a:rPr lang="en-US" sz="1400" b="1" i="0" u="none" strike="noStrike" spc="-10" baseline="0" noProof="0">
                          <a:solidFill>
                            <a:srgbClr val="000000"/>
                          </a:solidFill>
                          <a:latin typeface="Calibri"/>
                        </a:rPr>
                        <a:t> </a:t>
                      </a:r>
                      <a:r>
                        <a:rPr lang="en-US" sz="1400" b="1" i="0" u="none" strike="noStrike" spc="-10" baseline="0" noProof="0" err="1">
                          <a:solidFill>
                            <a:srgbClr val="000000"/>
                          </a:solidFill>
                          <a:latin typeface="Calibri"/>
                        </a:rPr>
                        <a:t>inicial</a:t>
                      </a:r>
                      <a:r>
                        <a:rPr lang="en-US" sz="1400" b="1" i="0" u="none" strike="noStrike" spc="-10" baseline="0" noProof="0">
                          <a:solidFill>
                            <a:srgbClr val="000000"/>
                          </a:solidFill>
                          <a:latin typeface="Calibri"/>
                        </a:rPr>
                        <a:t> CMIP </a:t>
                      </a:r>
                      <a:endParaRPr lang="en-US" i="0" u="none" strike="noStrike" spc="-10" baseline="0" noProof="0">
                        <a:solidFill>
                          <a:srgbClr val="000000"/>
                        </a:solidFill>
                      </a:endParaRPr>
                    </a:p>
                    <a:p>
                      <a:pPr lvl="0" algn="ctr">
                        <a:lnSpc>
                          <a:spcPts val="1335"/>
                        </a:lnSpc>
                        <a:buNone/>
                      </a:pPr>
                      <a:r>
                        <a:rPr lang="en-US" sz="1400" b="1" i="0" u="none" strike="noStrike" spc="-10" baseline="0" noProof="0">
                          <a:solidFill>
                            <a:srgbClr val="000000"/>
                          </a:solidFill>
                          <a:latin typeface="Calibri"/>
                        </a:rPr>
                        <a:t>($ </a:t>
                      </a:r>
                      <a:r>
                        <a:rPr lang="en-US" sz="1400" b="1" i="0" u="none" strike="noStrike" spc="-10" baseline="0" noProof="0" err="1">
                          <a:solidFill>
                            <a:srgbClr val="000000"/>
                          </a:solidFill>
                          <a:latin typeface="Calibri"/>
                        </a:rPr>
                        <a:t>en</a:t>
                      </a:r>
                      <a:r>
                        <a:rPr lang="en-US" sz="1400" b="1" i="0" u="none" strike="noStrike" spc="-10" baseline="0" noProof="0">
                          <a:solidFill>
                            <a:srgbClr val="000000"/>
                          </a:solidFill>
                          <a:latin typeface="Calibri"/>
                        </a:rPr>
                        <a:t> </a:t>
                      </a:r>
                      <a:r>
                        <a:rPr lang="en-US" sz="1400" b="1" i="0" u="none" strike="noStrike" spc="-10" baseline="0" noProof="0" err="1">
                          <a:solidFill>
                            <a:srgbClr val="000000"/>
                          </a:solidFill>
                          <a:latin typeface="Calibri"/>
                        </a:rPr>
                        <a:t>millones</a:t>
                      </a:r>
                      <a:r>
                        <a:rPr lang="en-US" sz="1400" b="1" i="0" u="none" strike="noStrike" spc="-10" baseline="0" noProof="0">
                          <a:solidFill>
                            <a:srgbClr val="000000"/>
                          </a:solidFill>
                          <a:latin typeface="Calibri"/>
                        </a:rPr>
                        <a:t>)</a:t>
                      </a:r>
                      <a:endParaRPr lang="en-US" i="0" u="none" strike="noStrike" spc="-10" baseline="0" noProof="0">
                        <a:solidFill>
                          <a:srgbClr val="000000"/>
                        </a:solidFil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lvl="0" algn="ctr">
                        <a:lnSpc>
                          <a:spcPts val="1335"/>
                        </a:lnSpc>
                        <a:buNone/>
                      </a:pPr>
                      <a:r>
                        <a:rPr lang="en-US" sz="1400" b="1" i="0" u="none" strike="noStrike" spc="-5" baseline="0" noProof="0">
                          <a:solidFill>
                            <a:srgbClr val="000000"/>
                          </a:solidFill>
                          <a:latin typeface="Calibri"/>
                        </a:rPr>
                        <a:t>Costo total </a:t>
                      </a:r>
                      <a:r>
                        <a:rPr lang="en-US" sz="1400" b="1" i="0" u="none" strike="noStrike" spc="-5" baseline="0" noProof="0" err="1">
                          <a:solidFill>
                            <a:srgbClr val="000000"/>
                          </a:solidFill>
                          <a:latin typeface="Calibri"/>
                        </a:rPr>
                        <a:t>estimado</a:t>
                      </a:r>
                      <a:r>
                        <a:rPr lang="en-US" sz="1400" b="1" i="0" u="none" strike="noStrike" spc="-5" baseline="0" noProof="0">
                          <a:solidFill>
                            <a:srgbClr val="000000"/>
                          </a:solidFill>
                          <a:latin typeface="Calibri"/>
                        </a:rPr>
                        <a:t>* ($ </a:t>
                      </a:r>
                      <a:r>
                        <a:rPr lang="en-US" sz="1400" b="1" i="0" u="none" strike="noStrike" spc="-5" baseline="0" noProof="0" err="1">
                          <a:solidFill>
                            <a:srgbClr val="000000"/>
                          </a:solidFill>
                          <a:latin typeface="Calibri"/>
                        </a:rPr>
                        <a:t>en</a:t>
                      </a:r>
                      <a:r>
                        <a:rPr lang="en-US" sz="1400" b="1" i="0" u="none" strike="noStrike" spc="-5" baseline="0" noProof="0">
                          <a:solidFill>
                            <a:srgbClr val="000000"/>
                          </a:solidFill>
                          <a:latin typeface="Calibri"/>
                        </a:rPr>
                        <a:t> </a:t>
                      </a:r>
                      <a:r>
                        <a:rPr lang="en-US" sz="1400" b="1" i="0" u="none" strike="noStrike" spc="-5" baseline="0" noProof="0" err="1">
                          <a:solidFill>
                            <a:srgbClr val="000000"/>
                          </a:solidFill>
                          <a:latin typeface="Calibri"/>
                        </a:rPr>
                        <a:t>millones</a:t>
                      </a:r>
                      <a:r>
                        <a:rPr lang="en-US" sz="1400" b="1" i="0" u="none" strike="noStrike" spc="-5" baseline="0" noProof="0">
                          <a:solidFill>
                            <a:srgbClr val="000000"/>
                          </a:solidFill>
                          <a:latin typeface="Calibri"/>
                        </a:rPr>
                        <a:t>)</a:t>
                      </a:r>
                      <a:endParaRPr lang="en-US" i="0" u="none" strike="noStrike" spc="-5" baseline="0" noProof="0">
                        <a:solidFill>
                          <a:srgbClr val="000000"/>
                        </a:solidFil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lvl="0" algn="ctr">
                        <a:lnSpc>
                          <a:spcPts val="1660"/>
                        </a:lnSpc>
                        <a:buNone/>
                      </a:pPr>
                      <a:r>
                        <a:rPr lang="en-US" sz="1400" b="1">
                          <a:latin typeface="Calibri"/>
                          <a:cs typeface="Calibri"/>
                        </a:rPr>
                        <a:t>Fase </a:t>
                      </a:r>
                      <a:endParaRPr/>
                    </a:p>
                  </a:txBody>
                  <a:tcPr marL="0" marR="0" marT="1270" marB="0" anchor="ctr">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303930936"/>
                  </a:ext>
                </a:extLst>
              </a:tr>
              <a:tr h="492096">
                <a:tc rowSpan="3">
                  <a:txBody>
                    <a:bodyPr/>
                    <a:lstStyle/>
                    <a:p>
                      <a:pPr marL="58738" indent="0" algn="ctr">
                        <a:lnSpc>
                          <a:spcPct val="100000"/>
                        </a:lnSpc>
                        <a:spcBef>
                          <a:spcPts val="565"/>
                        </a:spcBef>
                      </a:pPr>
                      <a:endParaRPr lang="en-US" sz="1400">
                        <a:latin typeface="Calibri"/>
                        <a:cs typeface="Calibri"/>
                      </a:endParaRPr>
                    </a:p>
                    <a:p>
                      <a:pPr marL="58738" indent="0" algn="ctr">
                        <a:lnSpc>
                          <a:spcPct val="100000"/>
                        </a:lnSpc>
                        <a:spcBef>
                          <a:spcPts val="565"/>
                        </a:spcBef>
                      </a:pPr>
                      <a:endParaRPr lang="en-US" sz="1400">
                        <a:latin typeface="Calibri"/>
                        <a:cs typeface="Calibri"/>
                      </a:endParaRPr>
                    </a:p>
                    <a:p>
                      <a:pPr marL="58420" indent="-58420" algn="ctr">
                        <a:lnSpc>
                          <a:spcPct val="100000"/>
                        </a:lnSpc>
                        <a:spcBef>
                          <a:spcPts val="565"/>
                        </a:spcBef>
                      </a:pPr>
                      <a:r>
                        <a:rPr lang="en-US" sz="1400" err="1">
                          <a:latin typeface="Calibri"/>
                          <a:cs typeface="Calibri"/>
                        </a:rPr>
                        <a:t>Varios</a:t>
                      </a:r>
                      <a:endParaRPr sz="1400" err="1">
                        <a:latin typeface="Calibri"/>
                        <a:cs typeface="Calibri"/>
                      </a:endParaRPr>
                    </a:p>
                  </a:txBody>
                  <a:tcPr marL="0" marR="0" marT="7175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8420" lvl="0" indent="0">
                        <a:lnSpc>
                          <a:spcPct val="100000"/>
                        </a:lnSpc>
                        <a:spcBef>
                          <a:spcPts val="565"/>
                        </a:spcBef>
                        <a:buNone/>
                      </a:pPr>
                      <a:r>
                        <a:rPr lang="fr-FR" sz="1400" b="0" i="0" u="none" strike="noStrike" noProof="0"/>
                        <a:t>12 </a:t>
                      </a:r>
                      <a:r>
                        <a:rPr lang="fr-FR" sz="1400" b="0" i="0" u="none" strike="noStrike" noProof="0" err="1"/>
                        <a:t>intercambiadores</a:t>
                      </a:r>
                      <a:r>
                        <a:rPr lang="fr-FR" sz="1400" b="0" i="0" u="none" strike="noStrike" noProof="0"/>
                        <a:t> + 2 </a:t>
                      </a:r>
                      <a:r>
                        <a:rPr lang="fr-FR" sz="1400" b="0" i="0" u="none" strike="noStrike" noProof="0" err="1"/>
                        <a:t>carriles</a:t>
                      </a:r>
                      <a:r>
                        <a:rPr lang="fr-FR" sz="1400" b="0" i="0" u="none" strike="noStrike" noProof="0"/>
                        <a:t> </a:t>
                      </a:r>
                      <a:r>
                        <a:rPr lang="fr-FR" sz="1400" b="0" i="0" u="none" strike="noStrike" noProof="0" err="1"/>
                        <a:t>auxiliares</a:t>
                      </a:r>
                      <a:endParaRPr lang="fr-FR" sz="1400" err="1">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565"/>
                        </a:spcBef>
                        <a:buNone/>
                      </a:pPr>
                      <a:r>
                        <a:rPr lang="en-US" sz="1400" b="0" i="0" u="none" strike="noStrike" spc="-10" noProof="0" err="1"/>
                        <a:t>Análisis</a:t>
                      </a:r>
                      <a:r>
                        <a:rPr lang="en-US" sz="1400" b="0" i="0" u="none" strike="noStrike" spc="-10" noProof="0"/>
                        <a:t> de </a:t>
                      </a:r>
                      <a:r>
                        <a:rPr lang="en-US" sz="1400" b="0" i="0" u="none" strike="noStrike" spc="-10" noProof="0" err="1"/>
                        <a:t>alternativas</a:t>
                      </a:r>
                      <a:r>
                        <a:rPr lang="en-US" sz="1400" b="0" i="0" u="none" strike="noStrike" spc="-10" noProof="0"/>
                        <a:t> de </a:t>
                      </a:r>
                      <a:r>
                        <a:rPr lang="en-US" sz="1400" b="0" i="0" u="none" strike="noStrike" spc="-10" noProof="0" err="1"/>
                        <a:t>autopista</a:t>
                      </a:r>
                      <a:r>
                        <a:rPr lang="en-US" sz="1400" b="0" i="0" u="none" strike="noStrike" spc="-10" noProof="0"/>
                        <a:t>**</a:t>
                      </a:r>
                      <a:endParaRPr lang="en-US"/>
                    </a:p>
                  </a:txBody>
                  <a:tcPr marL="0" marR="0" marT="717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 algn="ctr">
                        <a:lnSpc>
                          <a:spcPct val="100000"/>
                        </a:lnSpc>
                        <a:spcBef>
                          <a:spcPts val="565"/>
                        </a:spcBef>
                      </a:pPr>
                      <a:endParaRPr lang="en-US" sz="100">
                        <a:latin typeface="Calibri"/>
                        <a:cs typeface="Calibri"/>
                      </a:endParaRPr>
                    </a:p>
                    <a:p>
                      <a:pPr marL="34290" algn="ctr">
                        <a:lnSpc>
                          <a:spcPct val="100000"/>
                        </a:lnSpc>
                        <a:spcBef>
                          <a:spcPts val="565"/>
                        </a:spcBef>
                      </a:pPr>
                      <a:r>
                        <a:rPr lang="en-US" sz="1400">
                          <a:latin typeface="Calibri"/>
                          <a:cs typeface="Calibri"/>
                        </a:rPr>
                        <a:t>$5.0</a:t>
                      </a:r>
                      <a:endParaRPr lang="en-US" sz="1400" spc="-5">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 algn="ctr">
                        <a:lnSpc>
                          <a:spcPct val="100000"/>
                        </a:lnSpc>
                        <a:spcBef>
                          <a:spcPts val="565"/>
                        </a:spcBef>
                      </a:pPr>
                      <a:endParaRPr lang="en-US" sz="100" spc="-5">
                        <a:latin typeface="Calibri"/>
                        <a:cs typeface="Calibri"/>
                      </a:endParaRPr>
                    </a:p>
                    <a:p>
                      <a:pPr marL="31750" algn="ctr">
                        <a:lnSpc>
                          <a:spcPct val="100000"/>
                        </a:lnSpc>
                        <a:spcBef>
                          <a:spcPts val="565"/>
                        </a:spcBef>
                      </a:pPr>
                      <a:r>
                        <a:rPr lang="en-US" sz="1400" spc="-5">
                          <a:latin typeface="Calibri"/>
                          <a:cs typeface="Calibri"/>
                        </a:rPr>
                        <a:t>$5.0</a:t>
                      </a: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a:lnSpc>
                          <a:spcPct val="100000"/>
                        </a:lnSpc>
                        <a:spcBef>
                          <a:spcPts val="565"/>
                        </a:spcBef>
                      </a:pPr>
                      <a:r>
                        <a:rPr lang="en-US" sz="1400" spc="-5">
                          <a:latin typeface="Calibri"/>
                          <a:cs typeface="Calibri"/>
                        </a:rPr>
                        <a:t>Desarrollo</a:t>
                      </a:r>
                      <a:endParaRPr lang="en-US" sz="1400">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190519"/>
                  </a:ext>
                </a:extLst>
              </a:tr>
              <a:tr h="478304">
                <a:tc vMerge="1">
                  <a:txBody>
                    <a:bodyPr/>
                    <a:lstStyle/>
                    <a:p>
                      <a:pPr marL="69850" lvl="0">
                        <a:lnSpc>
                          <a:spcPct val="100000"/>
                        </a:lnSpc>
                        <a:spcBef>
                          <a:spcPts val="455"/>
                        </a:spcBef>
                        <a:buNone/>
                      </a:pPr>
                      <a:endParaRPr sz="1400">
                        <a:latin typeface="Calibri"/>
                        <a:cs typeface="Calibri"/>
                      </a:endParaRPr>
                    </a:p>
                  </a:txBody>
                  <a:tcPr marL="0" marR="0" marT="5778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b="0" i="0" u="none" strike="noStrike" spc="-5" noProof="0" err="1"/>
                        <a:t>Principales</a:t>
                      </a:r>
                      <a:r>
                        <a:rPr lang="en-US" sz="1400" b="0" i="0" u="none" strike="noStrike" spc="-5" noProof="0"/>
                        <a:t> 3-4 </a:t>
                      </a:r>
                      <a:r>
                        <a:rPr lang="en-US" sz="1400" b="0" i="0" u="none" strike="noStrike" spc="-5" noProof="0" err="1"/>
                        <a:t>proyectos</a:t>
                      </a:r>
                      <a:r>
                        <a:rPr lang="en-US" sz="1400" b="0" i="0" u="none" strike="noStrike" spc="-5" noProof="0"/>
                        <a:t> </a:t>
                      </a:r>
                      <a:r>
                        <a:rPr lang="en-US" sz="1400" b="0" i="0" u="none" strike="noStrike" spc="-5" noProof="0" err="1"/>
                        <a:t>prioritarios</a:t>
                      </a:r>
                      <a:endParaRPr err="1"/>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b="0" i="0" u="none" strike="noStrike" spc="-5" noProof="0" err="1"/>
                        <a:t>Autopista</a:t>
                      </a:r>
                      <a:r>
                        <a:rPr lang="en-US" sz="1400" b="0" i="0" u="none" strike="noStrike" spc="-5" noProof="0"/>
                        <a:t> Fase CEQA/NEPA***</a:t>
                      </a:r>
                      <a:endParaRPr b="0" i="0" u="none" strike="noStrike" noProof="0"/>
                    </a:p>
                  </a:txBody>
                  <a:tcPr marL="0" marR="0" marT="57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 lvl="0" algn="ctr">
                        <a:lnSpc>
                          <a:spcPct val="100000"/>
                        </a:lnSpc>
                        <a:spcBef>
                          <a:spcPts val="455"/>
                        </a:spcBef>
                        <a:buNone/>
                      </a:pPr>
                      <a:endParaRPr lang="en-US" sz="200">
                        <a:latin typeface="Calibri"/>
                        <a:cs typeface="Calibri"/>
                      </a:endParaRPr>
                    </a:p>
                    <a:p>
                      <a:pPr marL="34290" lvl="0" algn="ctr">
                        <a:lnSpc>
                          <a:spcPct val="100000"/>
                        </a:lnSpc>
                        <a:spcBef>
                          <a:spcPts val="455"/>
                        </a:spcBef>
                        <a:buNone/>
                      </a:pPr>
                      <a:r>
                        <a:rPr lang="en-US" sz="1400">
                          <a:latin typeface="Calibri"/>
                          <a:cs typeface="Calibri"/>
                        </a:rPr>
                        <a:t>$34.0</a:t>
                      </a:r>
                      <a:endParaRPr lang="en-US" sz="1400" spc="-5">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lnSpc>
                          <a:spcPct val="100000"/>
                        </a:lnSpc>
                        <a:spcBef>
                          <a:spcPts val="455"/>
                        </a:spcBef>
                        <a:buNone/>
                      </a:pPr>
                      <a:endParaRPr lang="en-US" sz="100" spc="-5">
                        <a:latin typeface="Calibri"/>
                        <a:cs typeface="Calibri"/>
                      </a:endParaRPr>
                    </a:p>
                    <a:p>
                      <a:pPr lvl="0" algn="ctr">
                        <a:lnSpc>
                          <a:spcPct val="100000"/>
                        </a:lnSpc>
                        <a:spcBef>
                          <a:spcPts val="455"/>
                        </a:spcBef>
                        <a:buNone/>
                      </a:pPr>
                      <a:r>
                        <a:rPr lang="en-US" sz="1400" spc="-5">
                          <a:latin typeface="Calibri"/>
                          <a:cs typeface="Calibri"/>
                        </a:rPr>
                        <a:t>$34.0</a:t>
                      </a:r>
                      <a:endParaRPr lang="en-US"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5">
                          <a:latin typeface="Calibri"/>
                          <a:cs typeface="Calibri"/>
                        </a:rPr>
                        <a:t>Pre-implementation</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9866507"/>
                  </a:ext>
                </a:extLst>
              </a:tr>
              <a:tr h="468476">
                <a:tc vMerge="1">
                  <a:txBody>
                    <a:bodyPr/>
                    <a:lstStyle/>
                    <a:p>
                      <a:pPr marL="69850" marR="221615" lvl="0">
                        <a:lnSpc>
                          <a:spcPct val="100000"/>
                        </a:lnSpc>
                        <a:spcBef>
                          <a:spcPts val="359"/>
                        </a:spcBef>
                        <a:buNone/>
                      </a:pPr>
                      <a:endParaRPr sz="1400">
                        <a:latin typeface="Calibri"/>
                        <a:cs typeface="Calibri"/>
                      </a:endParaRPr>
                    </a:p>
                  </a:txBody>
                  <a:tcPr marL="0" marR="0" marT="45719"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221615" lvl="0">
                        <a:lnSpc>
                          <a:spcPct val="100000"/>
                        </a:lnSpc>
                        <a:spcBef>
                          <a:spcPts val="359"/>
                        </a:spcBef>
                        <a:buNone/>
                      </a:pPr>
                      <a:r>
                        <a:rPr lang="en-US" sz="1400" b="0" i="0" u="none" strike="noStrike" spc="-5" noProof="0" err="1">
                          <a:latin typeface="Calibri"/>
                        </a:rPr>
                        <a:t>Principales</a:t>
                      </a:r>
                      <a:r>
                        <a:rPr lang="en-US" sz="1400" b="0" i="0" u="none" strike="noStrike" spc="-5" noProof="0">
                          <a:latin typeface="Calibri"/>
                        </a:rPr>
                        <a:t> 2-3 </a:t>
                      </a:r>
                      <a:r>
                        <a:rPr lang="en-US" sz="1400" b="0" i="0" u="none" strike="noStrike" spc="-5" noProof="0" err="1">
                          <a:latin typeface="Calibri"/>
                        </a:rPr>
                        <a:t>proyectos</a:t>
                      </a:r>
                      <a:r>
                        <a:rPr lang="en-US" sz="1400" b="0" i="0" u="none" strike="noStrike" spc="-5" noProof="0">
                          <a:latin typeface="Calibri"/>
                        </a:rPr>
                        <a:t> con </a:t>
                      </a:r>
                      <a:r>
                        <a:rPr lang="en-US" sz="1400" b="0" i="0" u="none" strike="noStrike" spc="-5" noProof="0" err="1">
                          <a:latin typeface="Calibri"/>
                        </a:rPr>
                        <a:t>autorización</a:t>
                      </a:r>
                      <a:r>
                        <a:rPr lang="en-US" sz="1400" b="0" i="0" u="none" strike="noStrike" spc="-5" noProof="0">
                          <a:latin typeface="Calibri"/>
                        </a:rPr>
                        <a:t> </a:t>
                      </a:r>
                      <a:r>
                        <a:rPr lang="en-US" sz="1400" b="0" i="0" u="none" strike="noStrike" spc="-5" noProof="0" err="1">
                          <a:latin typeface="Calibri"/>
                        </a:rPr>
                        <a:t>medioambiental</a:t>
                      </a:r>
                      <a:endParaRPr err="1"/>
                    </a:p>
                  </a:txBody>
                  <a:tcPr marL="0" marR="0" marT="457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1080"/>
                        </a:spcBef>
                        <a:buNone/>
                      </a:pPr>
                      <a:r>
                        <a:rPr lang="en-US" sz="1400" b="0" i="0" u="none" strike="noStrike" spc="-5" noProof="0" err="1"/>
                        <a:t>Construcción</a:t>
                      </a:r>
                      <a:r>
                        <a:rPr lang="en-US" sz="1400" b="0" i="0" u="none" strike="noStrike" spc="-5" noProof="0"/>
                        <a:t> de </a:t>
                      </a:r>
                      <a:r>
                        <a:rPr lang="en-US" sz="1400" b="0" i="0" u="none" strike="noStrike" spc="-5" noProof="0" err="1"/>
                        <a:t>autopistas</a:t>
                      </a:r>
                      <a:r>
                        <a:rPr lang="en-US" sz="1400" b="0" i="0" u="none" strike="noStrike" spc="-5" noProof="0"/>
                        <a:t>****</a:t>
                      </a:r>
                      <a:endParaRPr b="0" i="0" u="none" strike="noStrike" noProof="0"/>
                    </a:p>
                  </a:txBody>
                  <a:tcPr marL="0" marR="0" marT="1371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4290" lvl="0" algn="ctr">
                        <a:lnSpc>
                          <a:spcPct val="100000"/>
                        </a:lnSpc>
                        <a:spcBef>
                          <a:spcPts val="1080"/>
                        </a:spcBef>
                        <a:buNone/>
                      </a:pPr>
                      <a:r>
                        <a:rPr lang="en-US" sz="1400">
                          <a:latin typeface="Calibri"/>
                          <a:cs typeface="Calibri"/>
                        </a:rPr>
                        <a:t>$114.6</a:t>
                      </a:r>
                      <a:endParaRPr sz="1400" spc="-5">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5560" lvl="0" algn="ctr">
                        <a:lnSpc>
                          <a:spcPct val="100000"/>
                        </a:lnSpc>
                        <a:spcBef>
                          <a:spcPts val="1080"/>
                        </a:spcBef>
                        <a:buNone/>
                      </a:pPr>
                      <a:r>
                        <a:rPr lang="en-US" sz="1400" spc="-5">
                          <a:latin typeface="Calibri"/>
                          <a:cs typeface="Calibri"/>
                        </a:rPr>
                        <a:t>$573</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1080"/>
                        </a:spcBef>
                        <a:buNone/>
                      </a:pPr>
                      <a:r>
                        <a:rPr lang="en-US" sz="1400" spc="-5">
                          <a:latin typeface="Calibri"/>
                          <a:cs typeface="Calibri"/>
                        </a:rPr>
                        <a:t>Implementation</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593818332"/>
                  </a:ext>
                </a:extLst>
              </a:tr>
              <a:tr h="635649">
                <a:tc gridSpan="2">
                  <a:txBody>
                    <a:bodyPr/>
                    <a:lstStyle/>
                    <a:p>
                      <a:pPr lvl="0">
                        <a:lnSpc>
                          <a:spcPct val="100000"/>
                        </a:lnSpc>
                        <a:spcBef>
                          <a:spcPts val="30"/>
                        </a:spcBef>
                        <a:buNone/>
                      </a:pPr>
                      <a:r>
                        <a:rPr lang="en-US" sz="1400" b="0" i="0" u="none" strike="noStrike" baseline="0" noProof="0">
                          <a:solidFill>
                            <a:srgbClr val="000000"/>
                          </a:solidFill>
                          <a:latin typeface="Calibri"/>
                        </a:rPr>
                        <a:t>LB-ELA_0156</a:t>
                      </a:r>
                      <a:endParaRPr lang="en-US"/>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lvl="0">
                        <a:lnSpc>
                          <a:spcPct val="100000"/>
                        </a:lnSpc>
                        <a:spcBef>
                          <a:spcPts val="30"/>
                        </a:spcBef>
                        <a:buNone/>
                      </a:pPr>
                      <a:endParaRPr lang="en-US" sz="1400" spc="-5">
                        <a:latin typeface="Calibri"/>
                        <a:cs typeface="Calibri"/>
                      </a:endParaRPr>
                    </a:p>
                    <a:p>
                      <a:pPr marL="58738" lvl="0" indent="0">
                        <a:lnSpc>
                          <a:spcPct val="100000"/>
                        </a:lnSpc>
                        <a:spcBef>
                          <a:spcPts val="30"/>
                        </a:spcBef>
                        <a:buNone/>
                      </a:pPr>
                      <a:r>
                        <a:rPr lang="en-US" sz="1400" spc="-5">
                          <a:latin typeface="Calibri"/>
                          <a:cs typeface="Calibri"/>
                        </a:rPr>
                        <a:t>LB-ELA_0156</a:t>
                      </a:r>
                      <a:endParaRPr lang="en-US" sz="1400">
                        <a:latin typeface="Calibri"/>
                        <a:cs typeface="Calibri"/>
                      </a:endParaRPr>
                    </a:p>
                  </a:txBody>
                  <a:tcPr marL="0" marR="0" marT="38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r>
                        <a:rPr lang="es-419" sz="1400" b="0" i="0" u="none" strike="noStrike" baseline="0" noProof="0">
                          <a:solidFill>
                            <a:srgbClr val="000000"/>
                          </a:solidFill>
                        </a:rPr>
                        <a:t>Controles de tráfico en las rampas de la autopista de I-710</a:t>
                      </a:r>
                      <a:endParaRPr lang="en-US"/>
                    </a:p>
                  </a:txBody>
                  <a:tcPr marL="0" marR="0" marT="3810" marB="0" anchor="ctr">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34290" lvl="0" algn="ctr">
                        <a:lnSpc>
                          <a:spcPct val="100000"/>
                        </a:lnSpc>
                        <a:spcBef>
                          <a:spcPts val="5"/>
                        </a:spcBef>
                        <a:buNone/>
                      </a:pPr>
                      <a:r>
                        <a:rPr lang="en-US" sz="1400">
                          <a:latin typeface="Calibri"/>
                          <a:cs typeface="Calibri"/>
                        </a:rPr>
                        <a:t>$</a:t>
                      </a:r>
                      <a:r>
                        <a:rPr lang="en-US" sz="1400" spc="-5">
                          <a:latin typeface="Calibri"/>
                          <a:cs typeface="Calibri"/>
                        </a:rPr>
                        <a:t>10.0</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33020" lvl="0" algn="ctr">
                        <a:lnSpc>
                          <a:spcPct val="100000"/>
                        </a:lnSpc>
                        <a:spcBef>
                          <a:spcPts val="5"/>
                        </a:spcBef>
                        <a:buNone/>
                      </a:pPr>
                      <a:r>
                        <a:rPr lang="en-US" sz="1400" spc="-5">
                          <a:latin typeface="Calibri"/>
                          <a:cs typeface="Calibri"/>
                        </a:rPr>
                        <a:t>-</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925" lvl="0">
                        <a:lnSpc>
                          <a:spcPct val="100000"/>
                        </a:lnSpc>
                        <a:spcBef>
                          <a:spcPts val="5"/>
                        </a:spcBef>
                        <a:buNone/>
                      </a:pPr>
                      <a:endParaRPr lang="en-US" sz="600" spc="0">
                        <a:latin typeface="Times New Roman"/>
                        <a:cs typeface="Times New Roman"/>
                      </a:endParaRPr>
                    </a:p>
                    <a:p>
                      <a:pPr marL="34925" lvl="0">
                        <a:lnSpc>
                          <a:spcPct val="100000"/>
                        </a:lnSpc>
                        <a:spcBef>
                          <a:spcPts val="5"/>
                        </a:spcBef>
                        <a:buNone/>
                      </a:pPr>
                      <a:r>
                        <a:rPr lang="en-US" sz="1400" spc="-5">
                          <a:latin typeface="Calibri"/>
                          <a:cs typeface="Calibri"/>
                        </a:rPr>
                        <a:t>Desarrollo </a:t>
                      </a:r>
                      <a:r>
                        <a:rPr lang="en-US" sz="1400">
                          <a:latin typeface="Calibri"/>
                          <a:cs typeface="Calibri"/>
                        </a:rPr>
                        <a:t>/</a:t>
                      </a:r>
                      <a:r>
                        <a:rPr lang="en-US" sz="1400" spc="-40">
                          <a:latin typeface="Calibri"/>
                          <a:cs typeface="Calibri"/>
                        </a:rPr>
                        <a:t> </a:t>
                      </a:r>
                      <a:r>
                        <a:rPr lang="en-US" sz="1400" spc="-5">
                          <a:latin typeface="Calibri"/>
                          <a:cs typeface="Calibri"/>
                        </a:rPr>
                        <a:t>Implementation</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3756775291"/>
                  </a:ext>
                </a:extLst>
              </a:tr>
              <a:tr h="540364">
                <a:tc gridSpan="2">
                  <a:txBody>
                    <a:bodyPr/>
                    <a:lstStyle/>
                    <a:p>
                      <a:pPr marL="58420" lvl="0" indent="0" algn="l">
                        <a:lnSpc>
                          <a:spcPct val="100000"/>
                        </a:lnSpc>
                        <a:spcBef>
                          <a:spcPts val="950"/>
                        </a:spcBef>
                        <a:buNone/>
                      </a:pPr>
                      <a:r>
                        <a:rPr lang="en-US" sz="1400" b="0" i="0" u="none" strike="noStrike" spc="-5" noProof="0">
                          <a:solidFill>
                            <a:srgbClr val="000000"/>
                          </a:solidFill>
                          <a:latin typeface="Calibri"/>
                        </a:rPr>
                        <a:t>LB-ELA_0181</a:t>
                      </a:r>
                      <a:endParaRPr lang="en-US"/>
                    </a:p>
                  </a:txBody>
                  <a:tcPr marL="0" marR="0" marT="12065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58738" lvl="0" indent="0" algn="l">
                        <a:lnSpc>
                          <a:spcPct val="100000"/>
                        </a:lnSpc>
                        <a:spcBef>
                          <a:spcPts val="950"/>
                        </a:spcBef>
                        <a:buNone/>
                      </a:pPr>
                      <a:r>
                        <a:rPr lang="en-US" sz="1400" b="0" i="0" u="none" strike="noStrike" spc="-5" noProof="0">
                          <a:solidFill>
                            <a:srgbClr val="000000"/>
                          </a:solidFill>
                          <a:latin typeface="Calibri"/>
                        </a:rPr>
                        <a:t>LB-ELA_0181</a:t>
                      </a:r>
                      <a:endParaRPr lang="en-US"/>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950"/>
                        </a:spcBef>
                        <a:buNone/>
                      </a:pPr>
                      <a:r>
                        <a:rPr lang="es-419" sz="1400" b="0" i="0" u="none" strike="noStrike" spc="-5" noProof="0"/>
                        <a:t>Límite de autopistas y puentes ensanchados </a:t>
                      </a:r>
                      <a:endParaRPr lang="en-US"/>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gn="ctr">
                        <a:lnSpc>
                          <a:spcPct val="100000"/>
                        </a:lnSpc>
                        <a:spcBef>
                          <a:spcPts val="950"/>
                        </a:spcBef>
                        <a:buNone/>
                      </a:pPr>
                      <a:r>
                        <a:rPr lang="en-US" sz="1400">
                          <a:latin typeface="Calibri"/>
                          <a:cs typeface="Calibri"/>
                        </a:rPr>
                        <a:t>$</a:t>
                      </a:r>
                      <a:r>
                        <a:rPr lang="en-US" sz="1400" spc="-5">
                          <a:latin typeface="Calibri"/>
                          <a:cs typeface="Calibri"/>
                        </a:rPr>
                        <a:t>5.0</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1750" lvl="0" algn="ctr">
                        <a:lnSpc>
                          <a:spcPct val="100000"/>
                        </a:lnSpc>
                        <a:spcBef>
                          <a:spcPts val="950"/>
                        </a:spcBef>
                        <a:buNone/>
                      </a:pPr>
                      <a:r>
                        <a:rPr lang="en-US" sz="1400" spc="-5">
                          <a:latin typeface="Calibri"/>
                          <a:cs typeface="Calibri"/>
                        </a:rPr>
                        <a:t>-</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4925" lvl="0">
                        <a:lnSpc>
                          <a:spcPct val="100000"/>
                        </a:lnSpc>
                        <a:spcBef>
                          <a:spcPts val="950"/>
                        </a:spcBef>
                        <a:buNone/>
                      </a:pPr>
                      <a:r>
                        <a:rPr lang="en-US" sz="1400" spc="-5">
                          <a:latin typeface="Calibri"/>
                          <a:cs typeface="Calibri"/>
                        </a:rPr>
                        <a:t>Desarrollo</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2229820073"/>
                  </a:ext>
                </a:extLst>
              </a:tr>
              <a:tr h="483674">
                <a:tc gridSpan="2">
                  <a:txBody>
                    <a:bodyPr/>
                    <a:lstStyle/>
                    <a:p>
                      <a:pPr marL="0" indent="61595">
                        <a:lnSpc>
                          <a:spcPct val="100000"/>
                        </a:lnSpc>
                        <a:spcBef>
                          <a:spcPts val="25"/>
                        </a:spcBef>
                      </a:pPr>
                      <a:r>
                        <a:rPr lang="en-US" sz="1400" spc="-5">
                          <a:latin typeface="Calibri"/>
                          <a:cs typeface="Calibri"/>
                        </a:rPr>
                        <a:t>LB-ELA_0157</a:t>
                      </a:r>
                      <a:endParaRPr lang="en-US" sz="1400">
                        <a:latin typeface="Calibri"/>
                        <a:cs typeface="Calibri"/>
                      </a:endParaRPr>
                    </a:p>
                  </a:txBody>
                  <a:tcPr marL="0" marR="0" marT="3175" marB="0" anchor="ctr">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0000"/>
                        </a:lnSpc>
                        <a:spcBef>
                          <a:spcPts val="25"/>
                        </a:spcBef>
                      </a:pPr>
                      <a:r>
                        <a:rPr lang="en-US" sz="1400" spc="-5">
                          <a:latin typeface="Calibri"/>
                          <a:cs typeface="Calibri"/>
                        </a:rPr>
                        <a:t>LB-ELA_0157</a:t>
                      </a:r>
                      <a:endParaRPr lang="en-US" sz="1400">
                        <a:latin typeface="Calibri"/>
                        <a:cs typeface="Calibri"/>
                      </a:endParaRPr>
                    </a:p>
                  </a:txBody>
                  <a:tcPr marL="0" marR="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69850" marR="328295" lvl="0">
                        <a:lnSpc>
                          <a:spcPct val="100000"/>
                        </a:lnSpc>
                        <a:spcBef>
                          <a:spcPts val="455"/>
                        </a:spcBef>
                        <a:buNone/>
                      </a:pPr>
                      <a:r>
                        <a:rPr lang="en-US" sz="1400" b="0" i="0" u="none" strike="noStrike" spc="-5" baseline="0" noProof="0">
                          <a:solidFill>
                            <a:srgbClr val="000000"/>
                          </a:solidFill>
                          <a:latin typeface="Calibri"/>
                        </a:rPr>
                        <a:t>I-710 Proyecto </a:t>
                      </a:r>
                      <a:r>
                        <a:rPr lang="en-US" sz="1400" b="0" i="0" u="none" strike="noStrike" spc="-5" baseline="0" noProof="0" err="1">
                          <a:solidFill>
                            <a:srgbClr val="000000"/>
                          </a:solidFill>
                          <a:latin typeface="Calibri"/>
                        </a:rPr>
                        <a:t>piloto</a:t>
                      </a:r>
                      <a:r>
                        <a:rPr lang="en-US" sz="1400" b="0" i="0" u="none" strike="noStrike" spc="-5" baseline="0" noProof="0">
                          <a:solidFill>
                            <a:srgbClr val="000000"/>
                          </a:solidFill>
                          <a:latin typeface="Calibri"/>
                        </a:rPr>
                        <a:t> de </a:t>
                      </a:r>
                      <a:r>
                        <a:rPr lang="en-US" sz="1400" b="0" i="0" u="none" strike="noStrike" spc="-5" baseline="0" noProof="0" err="1">
                          <a:solidFill>
                            <a:srgbClr val="000000"/>
                          </a:solidFill>
                          <a:latin typeface="Calibri"/>
                        </a:rPr>
                        <a:t>reducción</a:t>
                      </a:r>
                      <a:r>
                        <a:rPr lang="en-US" sz="1400" b="0" i="0" u="none" strike="noStrike" spc="-5" baseline="0" noProof="0">
                          <a:solidFill>
                            <a:srgbClr val="000000"/>
                          </a:solidFill>
                          <a:latin typeface="Calibri"/>
                        </a:rPr>
                        <a:t> de </a:t>
                      </a:r>
                      <a:r>
                        <a:rPr lang="en-US" sz="1400" b="0" i="0" u="none" strike="noStrike" spc="-5" baseline="0" noProof="0" err="1">
                          <a:solidFill>
                            <a:srgbClr val="000000"/>
                          </a:solidFill>
                          <a:latin typeface="Calibri"/>
                        </a:rPr>
                        <a:t>partículas</a:t>
                      </a:r>
                      <a:r>
                        <a:rPr lang="en-US" sz="1400" b="0" i="0" u="none" strike="noStrike" spc="-5" baseline="0" noProof="0">
                          <a:solidFill>
                            <a:srgbClr val="000000"/>
                          </a:solidFill>
                          <a:latin typeface="Calibri"/>
                        </a:rPr>
                        <a:t> (PM)</a:t>
                      </a:r>
                      <a:endParaRPr lang="en-US" b="0" i="0" u="none" strike="noStrike" spc="-5" baseline="0" noProof="0">
                        <a:solidFill>
                          <a:srgbClr val="000000"/>
                        </a:solidFill>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lang="en-US" sz="1400">
                        <a:latin typeface="Times New Roman"/>
                        <a:cs typeface="Times New Roman"/>
                      </a:endParaRPr>
                    </a:p>
                    <a:p>
                      <a:pPr marL="34290" algn="ctr">
                        <a:lnSpc>
                          <a:spcPct val="100000"/>
                        </a:lnSpc>
                      </a:pPr>
                      <a:r>
                        <a:rPr lang="en-US" sz="1400">
                          <a:latin typeface="Calibri"/>
                          <a:cs typeface="Calibri"/>
                        </a:rPr>
                        <a:t>$</a:t>
                      </a:r>
                      <a:r>
                        <a:rPr lang="en-US" sz="1400" spc="-5">
                          <a:latin typeface="Calibri"/>
                          <a:cs typeface="Calibri"/>
                        </a:rPr>
                        <a:t>2.0</a:t>
                      </a:r>
                      <a:endParaRPr lang="en-US"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lang="en-US" sz="1400">
                        <a:latin typeface="Times New Roman"/>
                        <a:cs typeface="Times New Roman"/>
                      </a:endParaRPr>
                    </a:p>
                    <a:p>
                      <a:pPr marL="31750" algn="ctr">
                        <a:lnSpc>
                          <a:spcPct val="100000"/>
                        </a:lnSpc>
                      </a:pPr>
                      <a:r>
                        <a:rPr lang="en-US" sz="1400" spc="-5">
                          <a:latin typeface="Calibri"/>
                          <a:cs typeface="Calibri"/>
                        </a:rPr>
                        <a:t>-</a:t>
                      </a:r>
                      <a:endParaRPr lang="en-US"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sz="900">
                        <a:latin typeface="Times New Roman"/>
                        <a:cs typeface="Times New Roman"/>
                      </a:endParaRPr>
                    </a:p>
                    <a:p>
                      <a:pPr marL="34925">
                        <a:lnSpc>
                          <a:spcPct val="100000"/>
                        </a:lnSpc>
                      </a:pPr>
                      <a:r>
                        <a:rPr lang="es-419" sz="1400" spc="-5">
                          <a:latin typeface="Calibri"/>
                          <a:cs typeface="Calibri"/>
                        </a:rPr>
                        <a:t>Desarrollo</a:t>
                      </a:r>
                      <a:endParaRPr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465733">
                <a:tc gridSpan="3">
                  <a:txBody>
                    <a:bodyPr/>
                    <a:lstStyle/>
                    <a:p>
                      <a:pPr lvl="0" algn="ctr">
                        <a:lnSpc>
                          <a:spcPct val="100000"/>
                        </a:lnSpc>
                        <a:spcBef>
                          <a:spcPts val="975"/>
                        </a:spcBef>
                        <a:buNone/>
                      </a:pPr>
                      <a:r>
                        <a:rPr lang="es-419" sz="1400" b="1" i="0" u="none" strike="noStrike" spc="-10" noProof="0"/>
                        <a:t>Inversión inicial en</a:t>
                      </a:r>
                      <a:r>
                        <a:rPr lang="es-419" sz="1400" b="0" i="0" u="none" strike="noStrike" spc="-10" noProof="0"/>
                        <a:t> </a:t>
                      </a:r>
                      <a:r>
                        <a:rPr lang="es-419" sz="1400" b="1" spc="-10">
                          <a:latin typeface="Calibri"/>
                          <a:cs typeface="Calibri"/>
                        </a:rPr>
                        <a:t>Seguridad en las autopistas y mejoras en los intercambiadores </a:t>
                      </a:r>
                      <a:endParaRPr sz="1400" b="1" spc="-10">
                        <a:latin typeface="Calibri"/>
                        <a:cs typeface="Calibri"/>
                      </a:endParaRPr>
                    </a:p>
                  </a:txBody>
                  <a:tcPr marL="0" marR="0" marT="123825" marB="0">
                    <a:lnL w="12700">
                      <a:solidFill>
                        <a:srgbClr val="000000"/>
                      </a:solidFill>
                      <a:prstDash val="soli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978A"/>
                    </a:solidFill>
                  </a:tcPr>
                </a:tc>
                <a:tc hMerge="1">
                  <a:txBody>
                    <a:bodyPr/>
                    <a:lstStyle/>
                    <a:p>
                      <a:pPr algn="ctr">
                        <a:lnSpc>
                          <a:spcPct val="100000"/>
                        </a:lnSpc>
                        <a:spcBef>
                          <a:spcPts val="975"/>
                        </a:spcBef>
                      </a:pPr>
                      <a:r>
                        <a:rPr sz="1400" b="1" spc="-10">
                          <a:latin typeface="Calibri"/>
                          <a:cs typeface="Calibri"/>
                        </a:rPr>
                        <a:t>Freeway</a:t>
                      </a:r>
                      <a:r>
                        <a:rPr lang="en-US" sz="1400" b="1" spc="-10">
                          <a:latin typeface="Calibri"/>
                          <a:cs typeface="Calibri"/>
                        </a:rPr>
                        <a:t> Safety and Interchange Improvements</a:t>
                      </a:r>
                      <a:r>
                        <a:rPr sz="1400" b="1" spc="-10">
                          <a:latin typeface="Calibri"/>
                          <a:cs typeface="Calibri"/>
                        </a:rPr>
                        <a:t> </a:t>
                      </a:r>
                      <a:r>
                        <a:rPr sz="1400" b="1">
                          <a:latin typeface="Calibri"/>
                          <a:cs typeface="Calibri"/>
                        </a:rPr>
                        <a:t>Initial</a:t>
                      </a:r>
                      <a:r>
                        <a:rPr sz="1400" b="1" spc="-55">
                          <a:latin typeface="Calibri"/>
                          <a:cs typeface="Calibri"/>
                        </a:rPr>
                        <a:t> </a:t>
                      </a:r>
                      <a:r>
                        <a:rPr sz="1400" b="1" spc="-10">
                          <a:latin typeface="Calibri"/>
                          <a:cs typeface="Calibri"/>
                        </a:rPr>
                        <a:t>Investment</a:t>
                      </a:r>
                      <a:endParaRPr sz="1400">
                        <a:latin typeface="Calibri"/>
                        <a:cs typeface="Calibri"/>
                      </a:endParaRPr>
                    </a:p>
                  </a:txBody>
                  <a:tcPr marL="0" marR="0" marT="123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E3978A"/>
                    </a:solidFill>
                  </a:tcPr>
                </a:tc>
                <a:tc hMerge="1">
                  <a:txBody>
                    <a:bodyPr/>
                    <a:lstStyle/>
                    <a:p>
                      <a:endParaRPr/>
                    </a:p>
                  </a:txBody>
                  <a:tcPr marL="0" marR="0" marT="0" marB="0"/>
                </a:tc>
                <a:tc>
                  <a:txBody>
                    <a:bodyPr/>
                    <a:lstStyle/>
                    <a:p>
                      <a:pPr>
                        <a:lnSpc>
                          <a:spcPct val="100000"/>
                        </a:lnSpc>
                        <a:spcBef>
                          <a:spcPts val="10"/>
                        </a:spcBef>
                      </a:pPr>
                      <a:endParaRPr lang="es-419" sz="800" b="1">
                        <a:latin typeface="Times New Roman"/>
                        <a:cs typeface="Times New Roman"/>
                      </a:endParaRPr>
                    </a:p>
                    <a:p>
                      <a:pPr algn="ctr">
                        <a:lnSpc>
                          <a:spcPct val="100000"/>
                        </a:lnSpc>
                      </a:pPr>
                      <a:r>
                        <a:rPr lang="es-419" sz="1400" b="1">
                          <a:latin typeface="Calibri"/>
                          <a:cs typeface="Calibri"/>
                        </a:rPr>
                        <a:t>$</a:t>
                      </a:r>
                      <a:r>
                        <a:rPr lang="es-419" sz="1400" b="1" spc="-5">
                          <a:latin typeface="Calibri"/>
                          <a:cs typeface="Calibri"/>
                        </a:rPr>
                        <a:t>170.6</a:t>
                      </a:r>
                      <a:endParaRPr lang="es-419" sz="1400" b="1">
                        <a:latin typeface="Calibri"/>
                        <a:cs typeface="Calibri"/>
                      </a:endParaRPr>
                    </a:p>
                  </a:txBody>
                  <a:tcPr marL="0" marR="0" marT="1270" marB="0">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gridSpan="2">
                  <a:txBody>
                    <a:bodyPr/>
                    <a:lstStyle/>
                    <a:p>
                      <a:pPr marL="635" algn="ctr">
                        <a:lnSpc>
                          <a:spcPct val="100000"/>
                        </a:lnSpc>
                        <a:spcBef>
                          <a:spcPts val="730"/>
                        </a:spcBef>
                      </a:pPr>
                      <a:endParaRPr lang="en-US" sz="1400" b="1">
                        <a:solidFill>
                          <a:schemeClr val="tx1"/>
                        </a:solidFill>
                        <a:latin typeface="Calibri"/>
                        <a:ea typeface="+mn-ea"/>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E3978A"/>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7"/>
                  </a:ext>
                </a:extLst>
              </a:tr>
              <a:tr h="527828">
                <a:tc gridSpan="3">
                  <a:txBody>
                    <a:bodyPr/>
                    <a:lstStyle/>
                    <a:p>
                      <a:pPr lvl="0" algn="ctr">
                        <a:lnSpc>
                          <a:spcPct val="100000"/>
                        </a:lnSpc>
                        <a:spcBef>
                          <a:spcPts val="975"/>
                        </a:spcBef>
                        <a:buNone/>
                      </a:pPr>
                      <a:r>
                        <a:rPr lang="es-419" sz="1400" b="1" i="0" u="none" strike="noStrike" spc="-10" noProof="0"/>
                        <a:t>Inversión en programas modales de </a:t>
                      </a:r>
                      <a:r>
                        <a:rPr lang="es-419" sz="1400" b="1" spc="-10">
                          <a:latin typeface="Calibri"/>
                          <a:cs typeface="Calibri"/>
                        </a:rPr>
                        <a:t>Seguridad en las autopistas y mejoras en los intercambiadores </a:t>
                      </a:r>
                      <a:r>
                        <a:rPr lang="en-US" sz="1400" b="1" spc="-10">
                          <a:latin typeface="+mn-lt"/>
                          <a:cs typeface="Calibri"/>
                        </a:rPr>
                        <a:t> </a:t>
                      </a:r>
                      <a:endParaRPr sz="1400" b="1" spc="-10">
                        <a:latin typeface="Calibri"/>
                        <a:cs typeface="Calibri"/>
                      </a:endParaRPr>
                    </a:p>
                  </a:txBody>
                  <a:tcPr marL="0" marR="0" marT="123825" marB="0">
                    <a:lnL w="12700">
                      <a:solidFill>
                        <a:srgbClr val="000000"/>
                      </a:solidFill>
                      <a:prstDash val="soli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EC18"/>
                    </a:solidFill>
                  </a:tcPr>
                </a:tc>
                <a:tc hMerge="1">
                  <a:txBody>
                    <a:bodyPr/>
                    <a:lstStyle/>
                    <a:p>
                      <a:pPr algn="ctr">
                        <a:lnSpc>
                          <a:spcPct val="100000"/>
                        </a:lnSpc>
                        <a:spcBef>
                          <a:spcPts val="975"/>
                        </a:spcBef>
                      </a:pPr>
                      <a:r>
                        <a:rPr sz="1400" b="1" spc="-10">
                          <a:latin typeface="Calibri"/>
                          <a:cs typeface="Calibri"/>
                        </a:rPr>
                        <a:t>Freeway </a:t>
                      </a:r>
                      <a:r>
                        <a:rPr lang="en-US" sz="1400" b="1" spc="-10">
                          <a:latin typeface="+mn-lt"/>
                          <a:cs typeface="Calibri"/>
                        </a:rPr>
                        <a:t>Safety and Interchange Improvements </a:t>
                      </a:r>
                      <a:r>
                        <a:rPr sz="1400" b="1">
                          <a:latin typeface="Calibri"/>
                          <a:cs typeface="Calibri"/>
                        </a:rPr>
                        <a:t>Modal</a:t>
                      </a:r>
                      <a:r>
                        <a:rPr sz="1400" b="1" spc="-55">
                          <a:latin typeface="Calibri"/>
                          <a:cs typeface="Calibri"/>
                        </a:rPr>
                        <a:t> </a:t>
                      </a:r>
                      <a:r>
                        <a:rPr sz="1400" b="1" spc="-10">
                          <a:latin typeface="Calibri"/>
                          <a:cs typeface="Calibri"/>
                        </a:rPr>
                        <a:t>Program</a:t>
                      </a:r>
                      <a:r>
                        <a:rPr lang="en-US" sz="1400" b="1" spc="-10">
                          <a:latin typeface="Calibri"/>
                          <a:cs typeface="Calibri"/>
                        </a:rPr>
                        <a:t> Investment</a:t>
                      </a:r>
                      <a:endParaRPr sz="1400">
                        <a:latin typeface="Calibri"/>
                        <a:cs typeface="Calibri"/>
                      </a:endParaRPr>
                    </a:p>
                  </a:txBody>
                  <a:tcPr marL="0" marR="0" marT="12382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F4EC18"/>
                    </a:solidFill>
                  </a:tcPr>
                </a:tc>
                <a:tc hMerge="1">
                  <a:txBody>
                    <a:bodyPr/>
                    <a:lstStyle/>
                    <a:p>
                      <a:endParaRPr/>
                    </a:p>
                  </a:txBody>
                  <a:tcPr marL="0" marR="0" marT="0" marB="0"/>
                </a:tc>
                <a:tc>
                  <a:txBody>
                    <a:bodyPr/>
                    <a:lstStyle/>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4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7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r>
                        <a:rPr lang="es-419" sz="1400" b="1" kern="1200">
                          <a:solidFill>
                            <a:schemeClr val="tx1"/>
                          </a:solidFill>
                          <a:latin typeface="Calibri"/>
                          <a:ea typeface="+mn-ea"/>
                          <a:cs typeface="Calibri"/>
                        </a:rPr>
                        <a:t>$49.4</a:t>
                      </a:r>
                    </a:p>
                    <a:p>
                      <a:pPr marL="0" defTabSz="914400" rtl="0" eaLnBrk="1" latinLnBrk="0" hangingPunct="1">
                        <a:lnSpc>
                          <a:spcPct val="100000"/>
                        </a:lnSpc>
                        <a:spcBef>
                          <a:spcPts val="10"/>
                        </a:spcBef>
                      </a:pPr>
                      <a:endParaRPr lang="es-419" sz="1000" b="1" kern="1200">
                        <a:solidFill>
                          <a:schemeClr val="tx1"/>
                        </a:solidFill>
                        <a:latin typeface="Calibri"/>
                        <a:ea typeface="+mn-ea"/>
                        <a:cs typeface="Calibri"/>
                      </a:endParaRPr>
                    </a:p>
                  </a:txBody>
                  <a:tcPr marL="0" marR="0" marT="1270" marB="0">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gridSpan="2">
                  <a:txBody>
                    <a:bodyPr/>
                    <a:lstStyle/>
                    <a:p>
                      <a:pPr algn="ctr">
                        <a:lnSpc>
                          <a:spcPct val="100000"/>
                        </a:lnSpc>
                        <a:spcBef>
                          <a:spcPts val="730"/>
                        </a:spcBef>
                      </a:pPr>
                      <a:endParaRPr lang="en-US" sz="1400">
                        <a:highlight>
                          <a:srgbClr val="FFFF00"/>
                        </a:highlight>
                        <a:latin typeface="Calibri"/>
                        <a:cs typeface="Calibri"/>
                      </a:endParaRPr>
                    </a:p>
                  </a:txBody>
                  <a:tcPr marL="0" marR="0" marT="927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2"/>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8"/>
                  </a:ext>
                </a:extLst>
              </a:tr>
              <a:tr h="465733">
                <a:tc gridSpan="3">
                  <a:txBody>
                    <a:bodyPr/>
                    <a:lstStyle/>
                    <a:p>
                      <a:pPr lvl="0" algn="ctr">
                        <a:lnSpc>
                          <a:spcPct val="100000"/>
                        </a:lnSpc>
                        <a:spcBef>
                          <a:spcPts val="705"/>
                        </a:spcBef>
                        <a:buNone/>
                      </a:pPr>
                      <a:r>
                        <a:rPr lang="es-419" sz="1400" b="1" i="0" u="none" strike="noStrike" spc="-40" noProof="0">
                          <a:solidFill>
                            <a:schemeClr val="bg1"/>
                          </a:solidFill>
                        </a:rPr>
                        <a:t>Inversión </a:t>
                      </a:r>
                      <a:r>
                        <a:rPr sz="1400" b="1" spc="-40">
                          <a:solidFill>
                            <a:schemeClr val="bg1"/>
                          </a:solidFill>
                          <a:latin typeface="Calibri"/>
                          <a:cs typeface="Calibri"/>
                        </a:rPr>
                        <a:t>Total </a:t>
                      </a:r>
                      <a:r>
                        <a:rPr lang="es-419" sz="1400" b="1" spc="-15">
                          <a:solidFill>
                            <a:schemeClr val="bg1"/>
                          </a:solidFill>
                          <a:latin typeface="Calibri"/>
                          <a:cs typeface="Calibri"/>
                        </a:rPr>
                        <a:t>Seguridad en las autopistas y mejoras en los intercambiadores </a:t>
                      </a:r>
                      <a:endParaRPr sz="1400" b="1" spc="-10">
                        <a:solidFill>
                          <a:schemeClr val="bg1"/>
                        </a:solidFill>
                        <a:latin typeface="+mn-lt"/>
                        <a:cs typeface="Calibri"/>
                      </a:endParaRPr>
                    </a:p>
                  </a:txBody>
                  <a:tcPr marL="0" marR="0" marT="89535" marB="0">
                    <a:lnL w="12700">
                      <a:solidFill>
                        <a:srgbClr val="000000"/>
                      </a:solidFill>
                      <a:prstDash val="solid"/>
                    </a:lnL>
                    <a:lnT w="12700" cap="flat" cmpd="sng" algn="ctr">
                      <a:solidFill>
                        <a:srgbClr val="000000"/>
                      </a:solidFill>
                      <a:prstDash val="solid"/>
                      <a:round/>
                      <a:headEnd type="none" w="med" len="med"/>
                      <a:tailEnd type="none" w="med" len="med"/>
                    </a:lnT>
                    <a:lnB w="12700">
                      <a:solidFill>
                        <a:srgbClr val="000000"/>
                      </a:solidFill>
                      <a:prstDash val="solid"/>
                    </a:lnB>
                    <a:solidFill>
                      <a:srgbClr val="145A63"/>
                    </a:solidFill>
                  </a:tcPr>
                </a:tc>
                <a:tc hMerge="1">
                  <a:txBody>
                    <a:bodyPr/>
                    <a:lstStyle/>
                    <a:p>
                      <a:pPr algn="ctr">
                        <a:lnSpc>
                          <a:spcPct val="100000"/>
                        </a:lnSpc>
                        <a:spcBef>
                          <a:spcPts val="705"/>
                        </a:spcBef>
                      </a:pPr>
                      <a:r>
                        <a:rPr sz="1400" b="1" spc="-40">
                          <a:solidFill>
                            <a:schemeClr val="bg1"/>
                          </a:solidFill>
                          <a:latin typeface="Calibri"/>
                          <a:cs typeface="Calibri"/>
                        </a:rPr>
                        <a:t>Total </a:t>
                      </a:r>
                      <a:r>
                        <a:rPr sz="1400" b="1" spc="-15">
                          <a:solidFill>
                            <a:schemeClr val="bg1"/>
                          </a:solidFill>
                          <a:latin typeface="Calibri"/>
                          <a:cs typeface="Calibri"/>
                        </a:rPr>
                        <a:t>Freeway</a:t>
                      </a:r>
                      <a:r>
                        <a:rPr sz="1400" b="1">
                          <a:solidFill>
                            <a:schemeClr val="bg1"/>
                          </a:solidFill>
                          <a:latin typeface="Calibri"/>
                          <a:cs typeface="Calibri"/>
                        </a:rPr>
                        <a:t> </a:t>
                      </a:r>
                      <a:r>
                        <a:rPr lang="en-US" sz="1400" b="1" spc="-10">
                          <a:solidFill>
                            <a:schemeClr val="bg1"/>
                          </a:solidFill>
                          <a:latin typeface="+mn-lt"/>
                          <a:cs typeface="Calibri"/>
                        </a:rPr>
                        <a:t>Safety and Interchange Improvements </a:t>
                      </a:r>
                      <a:r>
                        <a:rPr sz="1400" b="1" spc="-10">
                          <a:solidFill>
                            <a:schemeClr val="bg1"/>
                          </a:solidFill>
                          <a:latin typeface="Calibri"/>
                          <a:cs typeface="Calibri"/>
                        </a:rPr>
                        <a:t>Investment</a:t>
                      </a:r>
                      <a:endParaRPr sz="1400">
                        <a:solidFill>
                          <a:schemeClr val="bg1"/>
                        </a:solidFill>
                        <a:latin typeface="Calibri"/>
                        <a:cs typeface="Calibri"/>
                      </a:endParaRPr>
                    </a:p>
                  </a:txBody>
                  <a:tcPr marL="0" marR="0" marT="8953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endParaRPr/>
                    </a:p>
                  </a:txBody>
                  <a:tcPr marL="0" marR="0" marT="0" marB="0"/>
                </a:tc>
                <a:tc>
                  <a:txBody>
                    <a:bodyPr/>
                    <a:lstStyle/>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5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r>
                        <a:rPr lang="es-419" sz="1400" b="1" kern="1200">
                          <a:solidFill>
                            <a:schemeClr val="tx1"/>
                          </a:solidFill>
                          <a:latin typeface="Calibri"/>
                          <a:ea typeface="+mn-ea"/>
                          <a:cs typeface="Calibri"/>
                        </a:rPr>
                        <a:t>$220.0</a:t>
                      </a:r>
                    </a:p>
                    <a:p>
                      <a:pPr marL="0" defTabSz="914400" rtl="0" eaLnBrk="1" latinLnBrk="0" hangingPunct="1">
                        <a:lnSpc>
                          <a:spcPct val="100000"/>
                        </a:lnSpc>
                        <a:spcBef>
                          <a:spcPts val="10"/>
                        </a:spcBef>
                      </a:pPr>
                      <a:endParaRPr sz="400" b="1" kern="1200">
                        <a:solidFill>
                          <a:schemeClr val="tx1"/>
                        </a:solidFill>
                        <a:latin typeface="Times New Roman"/>
                        <a:ea typeface="+mn-ea"/>
                        <a:cs typeface="Times New Roman"/>
                      </a:endParaRPr>
                    </a:p>
                  </a:txBody>
                  <a:tcPr marL="0" marR="0" marT="1270" marB="0">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gridSpan="2">
                  <a:txBody>
                    <a:bodyPr/>
                    <a:lstStyle/>
                    <a:p>
                      <a:pPr marL="0" algn="ctr">
                        <a:lnSpc>
                          <a:spcPct val="100000"/>
                        </a:lnSpc>
                      </a:pPr>
                      <a:endParaRPr lang="en-US" sz="1400" b="1" spc="-5">
                        <a:solidFill>
                          <a:schemeClr val="tx1"/>
                        </a:solidFill>
                        <a:latin typeface="Calibri"/>
                        <a:ea typeface="+mn-ea"/>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extLst>
                  <a:ext uri="{0D108BD9-81ED-4DB2-BD59-A6C34878D82A}">
                    <a16:rowId xmlns:a16="http://schemas.microsoft.com/office/drawing/2014/main" val="10009"/>
                  </a:ext>
                </a:extLst>
              </a:tr>
            </a:tbl>
          </a:graphicData>
        </a:graphic>
      </p:graphicFrame>
      <p:pic>
        <p:nvPicPr>
          <p:cNvPr id="3" name="Picture 2" descr="A car parking spot with a white car in the middle&#10;&#10;Description automatically generated">
            <a:extLst>
              <a:ext uri="{FF2B5EF4-FFF2-40B4-BE49-F238E27FC236}">
                <a16:creationId xmlns:a16="http://schemas.microsoft.com/office/drawing/2014/main" id="{17D39FDC-52A6-2DC6-40DB-1CC8D313C087}"/>
              </a:ext>
            </a:extLst>
          </p:cNvPr>
          <p:cNvPicPr>
            <a:picLocks noChangeAspect="1"/>
          </p:cNvPicPr>
          <p:nvPr/>
        </p:nvPicPr>
        <p:blipFill>
          <a:blip r:embed="rId3"/>
          <a:stretch>
            <a:fillRect/>
          </a:stretch>
        </p:blipFill>
        <p:spPr>
          <a:xfrm>
            <a:off x="11264583" y="145097"/>
            <a:ext cx="676275" cy="695325"/>
          </a:xfrm>
          <a:prstGeom prst="rect">
            <a:avLst/>
          </a:prstGeom>
        </p:spPr>
      </p:pic>
    </p:spTree>
    <p:extLst>
      <p:ext uri="{BB962C8B-B14F-4D97-AF65-F5344CB8AC3E}">
        <p14:creationId xmlns:p14="http://schemas.microsoft.com/office/powerpoint/2010/main" val="1223180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aption:Ariel view of a complete street in NC">
            <a:extLst>
              <a:ext uri="{FF2B5EF4-FFF2-40B4-BE49-F238E27FC236}">
                <a16:creationId xmlns:a16="http://schemas.microsoft.com/office/drawing/2014/main" id="{1ACD612F-E87D-6222-73A9-732941DBF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484" y="3724342"/>
            <a:ext cx="3158625" cy="19429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E4FC56-D637-7C93-1E34-2375546A588C}"/>
              </a:ext>
            </a:extLst>
          </p:cNvPr>
          <p:cNvSpPr>
            <a:spLocks noGrp="1"/>
          </p:cNvSpPr>
          <p:nvPr>
            <p:ph type="title"/>
          </p:nvPr>
        </p:nvSpPr>
        <p:spPr/>
        <p:txBody>
          <a:bodyPr/>
          <a:lstStyle/>
          <a:p>
            <a:r>
              <a:rPr lang="en-US" dirty="0"/>
              <a:t>Plan de </a:t>
            </a:r>
            <a:r>
              <a:rPr lang="en-US" dirty="0" err="1"/>
              <a:t>Inversión</a:t>
            </a:r>
            <a:r>
              <a:rPr lang="en-US" dirty="0"/>
              <a:t> </a:t>
            </a:r>
            <a:r>
              <a:rPr lang="en-US" dirty="0" err="1"/>
              <a:t>Medida</a:t>
            </a:r>
            <a:r>
              <a:rPr lang="en-US" dirty="0"/>
              <a:t> R/M </a:t>
            </a:r>
            <a:r>
              <a:rPr lang="en-US" dirty="0" err="1"/>
              <a:t>Resumen</a:t>
            </a:r>
            <a:r>
              <a:rPr lang="en-US" dirty="0"/>
              <a:t> de </a:t>
            </a:r>
            <a:r>
              <a:rPr lang="en-US" dirty="0" err="1"/>
              <a:t>inversiones</a:t>
            </a:r>
            <a:r>
              <a:rPr lang="en-US" dirty="0"/>
              <a:t> – </a:t>
            </a:r>
            <a:r>
              <a:rPr lang="es-419" dirty="0"/>
              <a:t>Vías arteriales y calles completas</a:t>
            </a:r>
            <a:endParaRPr lang="en-US" dirty="0">
              <a:cs typeface="Calibri"/>
            </a:endParaRPr>
          </a:p>
        </p:txBody>
      </p:sp>
      <p:sp>
        <p:nvSpPr>
          <p:cNvPr id="4" name="Slide Number Placeholder 3">
            <a:extLst>
              <a:ext uri="{FF2B5EF4-FFF2-40B4-BE49-F238E27FC236}">
                <a16:creationId xmlns:a16="http://schemas.microsoft.com/office/drawing/2014/main" id="{9428EA75-54E0-A8F7-095B-68C21E66B4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4E1EA08-7E90-D6ED-0941-38BD10D9B5CF}"/>
              </a:ext>
            </a:extLst>
          </p:cNvPr>
          <p:cNvGrpSpPr/>
          <p:nvPr/>
        </p:nvGrpSpPr>
        <p:grpSpPr>
          <a:xfrm>
            <a:off x="6096000" y="1187131"/>
            <a:ext cx="3491210" cy="1982142"/>
            <a:chOff x="9212440" y="1654900"/>
            <a:chExt cx="2954100" cy="1641520"/>
          </a:xfrm>
        </p:grpSpPr>
        <p:pic>
          <p:nvPicPr>
            <p:cNvPr id="14" name="Picture 13">
              <a:extLst>
                <a:ext uri="{FF2B5EF4-FFF2-40B4-BE49-F238E27FC236}">
                  <a16:creationId xmlns:a16="http://schemas.microsoft.com/office/drawing/2014/main" id="{D532E9AA-D9BC-7742-771E-BB4E2F938828}"/>
                </a:ext>
              </a:extLst>
            </p:cNvPr>
            <p:cNvPicPr>
              <a:picLocks noChangeAspect="1"/>
            </p:cNvPicPr>
            <p:nvPr/>
          </p:nvPicPr>
          <p:blipFill rotWithShape="1">
            <a:blip r:embed="rId4">
              <a:extLst>
                <a:ext uri="{28A0092B-C50C-407E-A947-70E740481C1C}">
                  <a14:useLocalDpi xmlns:a14="http://schemas.microsoft.com/office/drawing/2010/main" val="0"/>
                </a:ext>
              </a:extLst>
            </a:blip>
            <a:srcRect l="418" t="21982" r="-418" b="19902"/>
            <a:stretch/>
          </p:blipFill>
          <p:spPr>
            <a:xfrm>
              <a:off x="9257819" y="1971112"/>
              <a:ext cx="2677988" cy="1325308"/>
            </a:xfrm>
            <a:prstGeom prst="rect">
              <a:avLst/>
            </a:prstGeom>
          </p:spPr>
        </p:pic>
        <p:grpSp>
          <p:nvGrpSpPr>
            <p:cNvPr id="15" name="Group 14">
              <a:extLst>
                <a:ext uri="{FF2B5EF4-FFF2-40B4-BE49-F238E27FC236}">
                  <a16:creationId xmlns:a16="http://schemas.microsoft.com/office/drawing/2014/main" id="{A6F849BF-5AFD-4E78-E6EE-F1C930F8FAE6}"/>
                </a:ext>
              </a:extLst>
            </p:cNvPr>
            <p:cNvGrpSpPr/>
            <p:nvPr/>
          </p:nvGrpSpPr>
          <p:grpSpPr>
            <a:xfrm>
              <a:off x="9212440" y="1654900"/>
              <a:ext cx="2954100" cy="319384"/>
              <a:chOff x="9212440" y="1654900"/>
              <a:chExt cx="2954100" cy="319384"/>
            </a:xfrm>
          </p:grpSpPr>
          <p:sp>
            <p:nvSpPr>
              <p:cNvPr id="16" name="Rectangle 15">
                <a:extLst>
                  <a:ext uri="{FF2B5EF4-FFF2-40B4-BE49-F238E27FC236}">
                    <a16:creationId xmlns:a16="http://schemas.microsoft.com/office/drawing/2014/main" id="{649E7051-5BF5-DAC9-5C01-160DD04035A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A3C7336-581B-632A-0975-F1DC7594A843}"/>
                  </a:ext>
                </a:extLst>
              </p:cNvPr>
              <p:cNvSpPr txBox="1"/>
              <p:nvPr/>
            </p:nvSpPr>
            <p:spPr>
              <a:xfrm>
                <a:off x="9212440" y="1669179"/>
                <a:ext cx="2954100" cy="2864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419" sz="1600" b="1" i="0" u="none" strike="noStrike" kern="1200" cap="none" spc="0" normalizeH="0" baseline="0" noProof="0">
                    <a:ln>
                      <a:noFill/>
                    </a:ln>
                    <a:solidFill>
                      <a:srgbClr val="FFFFFF"/>
                    </a:solidFill>
                    <a:effectLst/>
                    <a:uLnTx/>
                    <a:uFillTx/>
                    <a:latin typeface="Calibri" panose="020F0502020204030204"/>
                    <a:ea typeface="+mn-ea"/>
                    <a:cs typeface="+mn-cs"/>
                  </a:rPr>
                  <a:t>Medidas de gestión del tráfico</a:t>
                </a: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18" name="Group 17">
            <a:extLst>
              <a:ext uri="{FF2B5EF4-FFF2-40B4-BE49-F238E27FC236}">
                <a16:creationId xmlns:a16="http://schemas.microsoft.com/office/drawing/2014/main" id="{B68D0DFC-6232-2C6E-B4BB-2BE52972ED71}"/>
              </a:ext>
            </a:extLst>
          </p:cNvPr>
          <p:cNvGrpSpPr/>
          <p:nvPr/>
        </p:nvGrpSpPr>
        <p:grpSpPr>
          <a:xfrm>
            <a:off x="1933352" y="1208090"/>
            <a:ext cx="3205301" cy="1947010"/>
            <a:chOff x="9233423" y="1654900"/>
            <a:chExt cx="2702384" cy="1641520"/>
          </a:xfrm>
        </p:grpSpPr>
        <p:pic>
          <p:nvPicPr>
            <p:cNvPr id="19" name="Picture 18">
              <a:extLst>
                <a:ext uri="{FF2B5EF4-FFF2-40B4-BE49-F238E27FC236}">
                  <a16:creationId xmlns:a16="http://schemas.microsoft.com/office/drawing/2014/main" id="{292CCFCF-84F9-1448-165A-FBED7DD5E01E}"/>
                </a:ext>
              </a:extLst>
            </p:cNvPr>
            <p:cNvPicPr>
              <a:picLocks noChangeAspect="1"/>
            </p:cNvPicPr>
            <p:nvPr/>
          </p:nvPicPr>
          <p:blipFill rotWithShape="1">
            <a:blip r:embed="rId5">
              <a:extLst>
                <a:ext uri="{28A0092B-C50C-407E-A947-70E740481C1C}">
                  <a14:useLocalDpi xmlns:a14="http://schemas.microsoft.com/office/drawing/2010/main" val="0"/>
                </a:ext>
              </a:extLst>
            </a:blip>
            <a:srcRect t="20002" b="20002"/>
            <a:stretch/>
          </p:blipFill>
          <p:spPr>
            <a:xfrm>
              <a:off x="9257819" y="1971112"/>
              <a:ext cx="2677988" cy="1325308"/>
            </a:xfrm>
            <a:prstGeom prst="rect">
              <a:avLst/>
            </a:prstGeom>
          </p:spPr>
        </p:pic>
        <p:grpSp>
          <p:nvGrpSpPr>
            <p:cNvPr id="20" name="Group 19">
              <a:extLst>
                <a:ext uri="{FF2B5EF4-FFF2-40B4-BE49-F238E27FC236}">
                  <a16:creationId xmlns:a16="http://schemas.microsoft.com/office/drawing/2014/main" id="{BEA03C4D-6714-DEF9-1A8C-9B80A5ABC6B9}"/>
                </a:ext>
              </a:extLst>
            </p:cNvPr>
            <p:cNvGrpSpPr/>
            <p:nvPr/>
          </p:nvGrpSpPr>
          <p:grpSpPr>
            <a:xfrm>
              <a:off x="9233423" y="1654900"/>
              <a:ext cx="2702384" cy="319384"/>
              <a:chOff x="9233423" y="1654900"/>
              <a:chExt cx="2702384" cy="319384"/>
            </a:xfrm>
          </p:grpSpPr>
          <p:sp>
            <p:nvSpPr>
              <p:cNvPr id="21" name="Rectangle 20">
                <a:extLst>
                  <a:ext uri="{FF2B5EF4-FFF2-40B4-BE49-F238E27FC236}">
                    <a16:creationId xmlns:a16="http://schemas.microsoft.com/office/drawing/2014/main" id="{98B3B172-59D5-5E8E-4140-2E80AE6D4771}"/>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4EF7DB57-7AC5-705A-FFA2-B3A001335EDF}"/>
                  </a:ext>
                </a:extLst>
              </p:cNvPr>
              <p:cNvSpPr txBox="1"/>
              <p:nvPr/>
            </p:nvSpPr>
            <p:spPr>
              <a:xfrm>
                <a:off x="9233423" y="1662321"/>
                <a:ext cx="2668252" cy="28543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Mejoras</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en</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 las </a:t>
                </a: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intersecciones</a:t>
                </a: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23" name="Group 22">
            <a:extLst>
              <a:ext uri="{FF2B5EF4-FFF2-40B4-BE49-F238E27FC236}">
                <a16:creationId xmlns:a16="http://schemas.microsoft.com/office/drawing/2014/main" id="{A4FAA1FF-B95F-F005-27C7-7260CC1690C0}"/>
              </a:ext>
            </a:extLst>
          </p:cNvPr>
          <p:cNvGrpSpPr/>
          <p:nvPr/>
        </p:nvGrpSpPr>
        <p:grpSpPr>
          <a:xfrm>
            <a:off x="623113" y="3681944"/>
            <a:ext cx="3199029" cy="1985361"/>
            <a:chOff x="9233423" y="1654900"/>
            <a:chExt cx="2702384" cy="1641520"/>
          </a:xfrm>
        </p:grpSpPr>
        <p:pic>
          <p:nvPicPr>
            <p:cNvPr id="24" name="Picture 23">
              <a:extLst>
                <a:ext uri="{FF2B5EF4-FFF2-40B4-BE49-F238E27FC236}">
                  <a16:creationId xmlns:a16="http://schemas.microsoft.com/office/drawing/2014/main" id="{318CFCFF-7983-D2B6-BE2D-C5AA5E7422D9}"/>
                </a:ext>
              </a:extLst>
            </p:cNvPr>
            <p:cNvPicPr>
              <a:picLocks noChangeAspect="1"/>
            </p:cNvPicPr>
            <p:nvPr/>
          </p:nvPicPr>
          <p:blipFill rotWithShape="1">
            <a:blip r:embed="rId6">
              <a:extLst>
                <a:ext uri="{28A0092B-C50C-407E-A947-70E740481C1C}">
                  <a14:useLocalDpi xmlns:a14="http://schemas.microsoft.com/office/drawing/2010/main" val="0"/>
                </a:ext>
              </a:extLst>
            </a:blip>
            <a:srcRect t="9724" b="9724"/>
            <a:stretch/>
          </p:blipFill>
          <p:spPr>
            <a:xfrm>
              <a:off x="9257819" y="1971112"/>
              <a:ext cx="2677988" cy="1325308"/>
            </a:xfrm>
            <a:prstGeom prst="rect">
              <a:avLst/>
            </a:prstGeom>
          </p:spPr>
        </p:pic>
        <p:grpSp>
          <p:nvGrpSpPr>
            <p:cNvPr id="25" name="Group 24">
              <a:extLst>
                <a:ext uri="{FF2B5EF4-FFF2-40B4-BE49-F238E27FC236}">
                  <a16:creationId xmlns:a16="http://schemas.microsoft.com/office/drawing/2014/main" id="{C92E69F6-A1A5-796B-9D88-FC18339368DD}"/>
                </a:ext>
              </a:extLst>
            </p:cNvPr>
            <p:cNvGrpSpPr/>
            <p:nvPr/>
          </p:nvGrpSpPr>
          <p:grpSpPr>
            <a:xfrm>
              <a:off x="9233423" y="1654900"/>
              <a:ext cx="2702384" cy="319384"/>
              <a:chOff x="9233423" y="1654900"/>
              <a:chExt cx="2702384" cy="319384"/>
            </a:xfrm>
          </p:grpSpPr>
          <p:sp>
            <p:nvSpPr>
              <p:cNvPr id="26" name="Rectangle 25">
                <a:extLst>
                  <a:ext uri="{FF2B5EF4-FFF2-40B4-BE49-F238E27FC236}">
                    <a16:creationId xmlns:a16="http://schemas.microsoft.com/office/drawing/2014/main" id="{F199C38C-8B43-B23E-C672-9D5EB66514F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589DC92A-E347-5C45-D43E-16FDCC8EF5DB}"/>
                  </a:ext>
                </a:extLst>
              </p:cNvPr>
              <p:cNvSpPr txBox="1"/>
              <p:nvPr/>
            </p:nvSpPr>
            <p:spPr>
              <a:xfrm>
                <a:off x="9233423" y="1662321"/>
                <a:ext cx="2668252" cy="28599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Medidas</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 para </a:t>
                </a: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calmar</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el</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tráfico</a:t>
                </a: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36" name="Group 35">
            <a:extLst>
              <a:ext uri="{FF2B5EF4-FFF2-40B4-BE49-F238E27FC236}">
                <a16:creationId xmlns:a16="http://schemas.microsoft.com/office/drawing/2014/main" id="{BBD94FF9-78D4-2DCF-2598-97C932999A62}"/>
              </a:ext>
            </a:extLst>
          </p:cNvPr>
          <p:cNvGrpSpPr/>
          <p:nvPr/>
        </p:nvGrpSpPr>
        <p:grpSpPr>
          <a:xfrm>
            <a:off x="8411511" y="3681944"/>
            <a:ext cx="3164896" cy="1985361"/>
            <a:chOff x="9257819" y="1654900"/>
            <a:chExt cx="2677988" cy="1641520"/>
          </a:xfrm>
        </p:grpSpPr>
        <p:pic>
          <p:nvPicPr>
            <p:cNvPr id="37" name="Picture 36">
              <a:extLst>
                <a:ext uri="{FF2B5EF4-FFF2-40B4-BE49-F238E27FC236}">
                  <a16:creationId xmlns:a16="http://schemas.microsoft.com/office/drawing/2014/main" id="{1083FD62-E89F-46F3-57B2-0C35A4D5C853}"/>
                </a:ext>
              </a:extLst>
            </p:cNvPr>
            <p:cNvPicPr>
              <a:picLocks noChangeAspect="1"/>
            </p:cNvPicPr>
            <p:nvPr/>
          </p:nvPicPr>
          <p:blipFill rotWithShape="1">
            <a:blip r:embed="rId7">
              <a:extLst>
                <a:ext uri="{28A0092B-C50C-407E-A947-70E740481C1C}">
                  <a14:useLocalDpi xmlns:a14="http://schemas.microsoft.com/office/drawing/2010/main" val="0"/>
                </a:ext>
              </a:extLst>
            </a:blip>
            <a:srcRect t="17017" b="17017"/>
            <a:stretch/>
          </p:blipFill>
          <p:spPr>
            <a:xfrm>
              <a:off x="9257819" y="1971112"/>
              <a:ext cx="2677988" cy="1325308"/>
            </a:xfrm>
            <a:prstGeom prst="rect">
              <a:avLst/>
            </a:prstGeom>
          </p:spPr>
        </p:pic>
        <p:sp>
          <p:nvSpPr>
            <p:cNvPr id="39" name="Rectangle 38">
              <a:extLst>
                <a:ext uri="{FF2B5EF4-FFF2-40B4-BE49-F238E27FC236}">
                  <a16:creationId xmlns:a16="http://schemas.microsoft.com/office/drawing/2014/main" id="{E1581F19-E592-3610-5778-273C4DDEF37F}"/>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3" name="TextBox 42">
            <a:extLst>
              <a:ext uri="{FF2B5EF4-FFF2-40B4-BE49-F238E27FC236}">
                <a16:creationId xmlns:a16="http://schemas.microsoft.com/office/drawing/2014/main" id="{E25E5913-A206-D215-FEEE-94E739C61AA2}"/>
              </a:ext>
            </a:extLst>
          </p:cNvPr>
          <p:cNvSpPr txBox="1"/>
          <p:nvPr/>
        </p:nvSpPr>
        <p:spPr>
          <a:xfrm>
            <a:off x="113122" y="6194150"/>
            <a:ext cx="2196445" cy="52732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DB49581-4A08-5679-607E-C402F6A798E9}"/>
              </a:ext>
            </a:extLst>
          </p:cNvPr>
          <p:cNvSpPr txBox="1"/>
          <p:nvPr/>
        </p:nvSpPr>
        <p:spPr>
          <a:xfrm>
            <a:off x="8447565" y="3694592"/>
            <a:ext cx="388532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Mejoras</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Visuales</a:t>
            </a: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618E63B-7357-36DC-4924-E9BA7DAA8D31}"/>
              </a:ext>
            </a:extLst>
          </p:cNvPr>
          <p:cNvSpPr/>
          <p:nvPr/>
        </p:nvSpPr>
        <p:spPr>
          <a:xfrm>
            <a:off x="4533484" y="3687715"/>
            <a:ext cx="3164896" cy="37745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818342B-D290-3B78-BCAE-656BA7FFDD61}"/>
              </a:ext>
            </a:extLst>
          </p:cNvPr>
          <p:cNvSpPr txBox="1"/>
          <p:nvPr/>
        </p:nvSpPr>
        <p:spPr>
          <a:xfrm>
            <a:off x="4574256" y="3709749"/>
            <a:ext cx="3158624" cy="3459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Calles </a:t>
            </a: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Completas</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 </a:t>
            </a:r>
          </a:p>
        </p:txBody>
      </p:sp>
      <p:pic>
        <p:nvPicPr>
          <p:cNvPr id="5" name="Picture 4" descr="A yellow and white pin&#10;&#10;Description automatically generated">
            <a:extLst>
              <a:ext uri="{FF2B5EF4-FFF2-40B4-BE49-F238E27FC236}">
                <a16:creationId xmlns:a16="http://schemas.microsoft.com/office/drawing/2014/main" id="{687B7DF5-799D-1B7E-873A-8D871927E565}"/>
              </a:ext>
            </a:extLst>
          </p:cNvPr>
          <p:cNvPicPr>
            <a:picLocks noChangeAspect="1"/>
          </p:cNvPicPr>
          <p:nvPr/>
        </p:nvPicPr>
        <p:blipFill>
          <a:blip r:embed="rId8"/>
          <a:stretch>
            <a:fillRect/>
          </a:stretch>
        </p:blipFill>
        <p:spPr>
          <a:xfrm>
            <a:off x="10880725" y="-4128"/>
            <a:ext cx="895350" cy="790575"/>
          </a:xfrm>
          <a:prstGeom prst="rect">
            <a:avLst/>
          </a:prstGeom>
        </p:spPr>
      </p:pic>
    </p:spTree>
    <p:extLst>
      <p:ext uri="{BB962C8B-B14F-4D97-AF65-F5344CB8AC3E}">
        <p14:creationId xmlns:p14="http://schemas.microsoft.com/office/powerpoint/2010/main" val="1512113719"/>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C3BA24-305B-697E-38F5-108F950BB537}"/>
              </a:ext>
            </a:extLst>
          </p:cNvPr>
          <p:cNvSpPr txBox="1"/>
          <p:nvPr/>
        </p:nvSpPr>
        <p:spPr>
          <a:xfrm>
            <a:off x="2239971" y="1065044"/>
            <a:ext cx="7404495" cy="4955203"/>
          </a:xfrm>
          <a:prstGeom prst="rect">
            <a:avLst/>
          </a:prstGeom>
          <a:solidFill>
            <a:schemeClr val="bg2">
              <a:lumMod val="20000"/>
              <a:lumOff val="80000"/>
            </a:schemeClr>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1" fontAlgn="auto">
              <a:lnSpc>
                <a:spcPct val="100000"/>
              </a:lnSpc>
              <a:spcBef>
                <a:spcPts val="0"/>
              </a:spcBef>
              <a:spcAft>
                <a:spcPts val="0"/>
              </a:spcAft>
              <a:buClrTx/>
              <a:buSzTx/>
              <a:tabLst/>
              <a:defRPr/>
            </a:pPr>
            <a:r>
              <a:rPr lang="en-US" sz="2400" b="1" dirty="0" err="1">
                <a:solidFill>
                  <a:schemeClr val="tx2">
                    <a:lumMod val="75000"/>
                  </a:schemeClr>
                </a:solidFill>
                <a:latin typeface="Calibri" panose="020F0502020204030204"/>
              </a:rPr>
              <a:t>Recomendaciones</a:t>
            </a:r>
            <a:r>
              <a:rPr lang="en-US" sz="2400" b="1" dirty="0">
                <a:solidFill>
                  <a:schemeClr val="tx2">
                    <a:lumMod val="75000"/>
                  </a:schemeClr>
                </a:solidFill>
                <a:latin typeface="Calibri" panose="020F0502020204030204"/>
              </a:rPr>
              <a:t> </a:t>
            </a:r>
            <a:r>
              <a:rPr lang="en-US" sz="2400" b="1" dirty="0" err="1">
                <a:solidFill>
                  <a:schemeClr val="tx2">
                    <a:lumMod val="75000"/>
                  </a:schemeClr>
                </a:solidFill>
                <a:latin typeface="Calibri" panose="020F0502020204030204"/>
              </a:rPr>
              <a:t>iniciales</a:t>
            </a:r>
            <a:r>
              <a:rPr lang="en-US" sz="2400" b="1" dirty="0">
                <a:solidFill>
                  <a:schemeClr val="tx2">
                    <a:lumMod val="75000"/>
                  </a:schemeClr>
                </a:solidFill>
                <a:latin typeface="Calibri" panose="020F0502020204030204"/>
              </a:rPr>
              <a:t>: 		$115.9M</a:t>
            </a:r>
            <a:endParaRPr lang="en-US" sz="2400" b="1" dirty="0">
              <a:solidFill>
                <a:schemeClr val="tx2">
                  <a:lumMod val="75000"/>
                </a:schemeClr>
              </a:solidFill>
              <a:latin typeface="Calibri" panose="020F0502020204030204"/>
              <a:cs typeface="Calibri"/>
            </a:endParaRPr>
          </a:p>
          <a:p>
            <a:pPr marL="742950" lvl="1" indent="-285750">
              <a:buFont typeface="Arial" panose="020B0604020202020204" pitchFamily="34" charset="0"/>
              <a:buChar char="•"/>
              <a:defRPr/>
            </a:pPr>
            <a:r>
              <a:rPr lang="en-US" sz="2400" dirty="0">
                <a:solidFill>
                  <a:schemeClr val="tx2">
                    <a:lumMod val="75000"/>
                  </a:schemeClr>
                </a:solidFill>
                <a:latin typeface="Calibri" panose="020F0502020204030204"/>
              </a:rPr>
              <a:t>Desarrollo		   	$0.0M</a:t>
            </a:r>
            <a:endParaRPr lang="en-US" sz="2400" dirty="0">
              <a:solidFill>
                <a:schemeClr val="tx2">
                  <a:lumMod val="75000"/>
                </a:schemeClr>
              </a:solidFill>
              <a:latin typeface="Calibri" panose="020F0502020204030204"/>
              <a:cs typeface="Calibri"/>
            </a:endParaRPr>
          </a:p>
          <a:p>
            <a:pPr marL="742950" marR="0" lvl="1" indent="-285750" fontAlgn="auto">
              <a:lnSpc>
                <a:spcPct val="100000"/>
              </a:lnSpc>
              <a:spcBef>
                <a:spcPts val="0"/>
              </a:spcBef>
              <a:spcAft>
                <a:spcPts val="0"/>
              </a:spcAft>
              <a:buClrTx/>
              <a:buSzTx/>
              <a:buFont typeface="Arial" panose="020B0604020202020204" pitchFamily="34" charset="0"/>
              <a:buChar char="•"/>
              <a:tabLst/>
              <a:defRPr/>
            </a:pPr>
            <a:r>
              <a:rPr lang="en-US" sz="2400" dirty="0">
                <a:solidFill>
                  <a:schemeClr val="tx2">
                    <a:lumMod val="75000"/>
                  </a:schemeClr>
                </a:solidFill>
                <a:latin typeface="Calibri" panose="020F0502020204030204"/>
              </a:rPr>
              <a:t>Pre-</a:t>
            </a:r>
            <a:r>
              <a:rPr lang="en-US" sz="2400" dirty="0" err="1">
                <a:solidFill>
                  <a:schemeClr val="tx2">
                    <a:lumMod val="75000"/>
                  </a:schemeClr>
                </a:solidFill>
                <a:latin typeface="Calibri" panose="020F0502020204030204"/>
              </a:rPr>
              <a:t>Implementación</a:t>
            </a:r>
            <a:r>
              <a:rPr lang="en-US" sz="2400" dirty="0">
                <a:solidFill>
                  <a:schemeClr val="tx2">
                    <a:lumMod val="75000"/>
                  </a:schemeClr>
                </a:solidFill>
                <a:latin typeface="Calibri" panose="020F0502020204030204"/>
              </a:rPr>
              <a:t>			$9.0M</a:t>
            </a:r>
            <a:endParaRPr lang="en-US" sz="2400" dirty="0">
              <a:solidFill>
                <a:schemeClr val="tx2">
                  <a:lumMod val="75000"/>
                </a:schemeClr>
              </a:solidFill>
              <a:latin typeface="Calibri" panose="020F0502020204030204"/>
              <a:cs typeface="Calibri"/>
            </a:endParaRPr>
          </a:p>
          <a:p>
            <a:pPr marL="742950" marR="0" lvl="1" indent="-285750" fontAlgn="auto">
              <a:lnSpc>
                <a:spcPct val="100000"/>
              </a:lnSpc>
              <a:spcBef>
                <a:spcPts val="0"/>
              </a:spcBef>
              <a:spcAft>
                <a:spcPts val="0"/>
              </a:spcAft>
              <a:buClrTx/>
              <a:buSzTx/>
              <a:buFont typeface="Arial" panose="020B0604020202020204" pitchFamily="34" charset="0"/>
              <a:buChar char="•"/>
              <a:tabLst/>
              <a:defRPr/>
            </a:pPr>
            <a:r>
              <a:rPr lang="en-US" sz="2400" dirty="0">
                <a:solidFill>
                  <a:schemeClr val="tx2">
                    <a:lumMod val="75000"/>
                  </a:schemeClr>
                </a:solidFill>
                <a:latin typeface="Calibri" panose="020F0502020204030204"/>
              </a:rPr>
              <a:t>Implementation				$106.1M</a:t>
            </a:r>
            <a:endParaRPr lang="en-US" sz="2400" dirty="0">
              <a:solidFill>
                <a:schemeClr val="tx2">
                  <a:lumMod val="75000"/>
                </a:schemeClr>
              </a:solidFill>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 Recommendations: 			$72.1M</a:t>
            </a:r>
            <a:endParaRPr lang="en-US" sz="2400" b="1"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lvl="1" indent="-285750" defTabSz="457200">
              <a:buFont typeface="Arial" panose="020B0604020202020204" pitchFamily="34" charset="0"/>
              <a:buChar char="•"/>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Desarrollo					</a:t>
            </a:r>
            <a:r>
              <a:rPr lang="en-US" sz="2400" dirty="0">
                <a:solidFill>
                  <a:schemeClr val="accent5">
                    <a:lumMod val="75000"/>
                  </a:schemeClr>
                </a:solidFill>
                <a:latin typeface="Calibri" panose="020F0502020204030204"/>
              </a:rPr>
              <a:t>   	</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$7.2M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Pre-</a:t>
            </a:r>
            <a:r>
              <a:rPr kumimoji="0" lang="en-US" sz="2400" b="0" i="0" u="none" strike="noStrike" kern="1200" cap="none" spc="0" normalizeH="0" baseline="0" noProof="0" dirty="0" err="1">
                <a:ln>
                  <a:noFill/>
                </a:ln>
                <a:solidFill>
                  <a:schemeClr val="accent5">
                    <a:lumMod val="75000"/>
                  </a:schemeClr>
                </a:solidFill>
                <a:effectLst/>
                <a:uLnTx/>
                <a:uFillTx/>
                <a:latin typeface="Calibri" panose="020F0502020204030204"/>
                <a:ea typeface="+mn-ea"/>
                <a:cs typeface="+mn-cs"/>
              </a:rPr>
              <a:t>Implementación</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					$3.6M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Future Implementation					$61.3M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dirty="0">
                <a:ln>
                  <a:noFill/>
                </a:ln>
                <a:solidFill>
                  <a:srgbClr val="1F8796"/>
                </a:solidFill>
                <a:effectLst/>
                <a:uLnTx/>
                <a:uFillTx/>
                <a:latin typeface="Calibri" panose="020F0502020204030204"/>
                <a:ea typeface="+mn-ea"/>
                <a:cs typeface="+mn-cs"/>
              </a:rPr>
              <a:t>Inversión inicial total</a:t>
            </a:r>
            <a:r>
              <a:rPr kumimoji="0" lang="es-419" sz="2400" b="1" i="0" u="none" strike="noStrike" kern="1200" cap="none" spc="0" normalizeH="0" baseline="0" noProof="0" dirty="0">
                <a:ln>
                  <a:noFill/>
                </a:ln>
                <a:solidFill>
                  <a:srgbClr val="000000"/>
                </a:solidFill>
                <a:effectLst/>
                <a:uLnTx/>
                <a:uFillTx/>
                <a:latin typeface="Calibri" panose="020F0502020204030204"/>
                <a:ea typeface="+mn-ea"/>
                <a:cs typeface="+mn-cs"/>
              </a:rPr>
              <a:t> y </a:t>
            </a:r>
            <a:r>
              <a:rPr kumimoji="0" lang="es-419"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programas modales</a:t>
            </a:r>
            <a:r>
              <a:rPr kumimoji="0" lang="es-419" sz="2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$188.0M</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81204F25-5681-831E-82DD-9476E806BA3F}"/>
              </a:ext>
            </a:extLst>
          </p:cNvPr>
          <p:cNvSpPr txBox="1">
            <a:spLocks/>
          </p:cNvSpPr>
          <p:nvPr/>
        </p:nvSpPr>
        <p:spPr>
          <a:xfrm>
            <a:off x="255683" y="-3731"/>
            <a:ext cx="11605953" cy="41898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s-419" dirty="0">
                <a:solidFill>
                  <a:srgbClr val="FFFFFF"/>
                </a:solidFill>
                <a:latin typeface="Calibri" panose="020F0502020204030204"/>
              </a:rPr>
              <a:t>Plan de Inversión</a:t>
            </a:r>
            <a:r>
              <a:rPr lang="en-US" dirty="0">
                <a:solidFill>
                  <a:srgbClr val="FFFFFF"/>
                </a:solidFill>
                <a:latin typeface="Calibri" panose="020F0502020204030204"/>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Medida</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R/M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Resumen</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de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inversiones</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 </a:t>
            </a:r>
            <a:b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es-419" sz="3200" b="1" i="0" u="none" strike="noStrike" kern="1200" cap="none" spc="0" normalizeH="0" baseline="0" noProof="0" dirty="0">
                <a:ln>
                  <a:noFill/>
                </a:ln>
                <a:solidFill>
                  <a:srgbClr val="FFFFFF"/>
                </a:solidFill>
                <a:effectLst/>
                <a:uLnTx/>
                <a:uFillTx/>
                <a:latin typeface="Calibri" panose="020F0502020204030204"/>
                <a:ea typeface="+mj-ea"/>
                <a:cs typeface="+mj-cs"/>
              </a:rPr>
              <a:t>Vías arteriales y calles completas</a:t>
            </a:r>
            <a:endParaRPr lang="en-US" sz="3200" b="1" i="0" u="none" strike="noStrike" kern="1200" cap="none" spc="0" normalizeH="0" baseline="0" noProof="0" dirty="0">
              <a:ln>
                <a:noFill/>
              </a:ln>
              <a:solidFill>
                <a:srgbClr val="FFFFFF"/>
              </a:solidFill>
              <a:effectLst/>
              <a:uLnTx/>
              <a:uFillTx/>
              <a:latin typeface="Calibri" panose="020F0502020204030204"/>
              <a:cs typeface="Calibri"/>
            </a:endParaRPr>
          </a:p>
        </p:txBody>
      </p:sp>
      <p:pic>
        <p:nvPicPr>
          <p:cNvPr id="2" name="Picture 1" descr="A yellow and white pin with a point in the center&#10;&#10;Description automatically generated">
            <a:extLst>
              <a:ext uri="{FF2B5EF4-FFF2-40B4-BE49-F238E27FC236}">
                <a16:creationId xmlns:a16="http://schemas.microsoft.com/office/drawing/2014/main" id="{937B3AF2-6E87-CBB7-37BA-B26F6A6B6489}"/>
              </a:ext>
            </a:extLst>
          </p:cNvPr>
          <p:cNvPicPr>
            <a:picLocks noChangeAspect="1"/>
          </p:cNvPicPr>
          <p:nvPr/>
        </p:nvPicPr>
        <p:blipFill>
          <a:blip r:embed="rId3"/>
          <a:stretch>
            <a:fillRect/>
          </a:stretch>
        </p:blipFill>
        <p:spPr>
          <a:xfrm>
            <a:off x="10607357" y="317"/>
            <a:ext cx="1076325" cy="923925"/>
          </a:xfrm>
          <a:prstGeom prst="rect">
            <a:avLst/>
          </a:prstGeom>
        </p:spPr>
      </p:pic>
    </p:spTree>
    <p:extLst>
      <p:ext uri="{BB962C8B-B14F-4D97-AF65-F5344CB8AC3E}">
        <p14:creationId xmlns:p14="http://schemas.microsoft.com/office/powerpoint/2010/main" val="4256944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31042"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a:ln>
                  <a:noFill/>
                </a:ln>
                <a:solidFill>
                  <a:srgbClr val="888888"/>
                </a:solidFill>
                <a:effectLst/>
                <a:uLnTx/>
                <a:uFillTx/>
                <a:latin typeface="Calibri"/>
                <a:ea typeface="+mn-ea"/>
                <a:cs typeface="Calibri"/>
              </a:rPr>
              <a:t>19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3" name="object 3"/>
          <p:cNvGraphicFramePr>
            <a:graphicFrameLocks noGrp="1"/>
          </p:cNvGraphicFramePr>
          <p:nvPr>
            <p:extLst>
              <p:ext uri="{D42A27DB-BD31-4B8C-83A1-F6EECF244321}">
                <p14:modId xmlns:p14="http://schemas.microsoft.com/office/powerpoint/2010/main" val="2459042414"/>
              </p:ext>
            </p:extLst>
          </p:nvPr>
        </p:nvGraphicFramePr>
        <p:xfrm>
          <a:off x="505046" y="1063255"/>
          <a:ext cx="11222308" cy="5041031"/>
        </p:xfrm>
        <a:graphic>
          <a:graphicData uri="http://schemas.openxmlformats.org/drawingml/2006/table">
            <a:tbl>
              <a:tblPr firstRow="1" bandRow="1">
                <a:tableStyleId>{2D5ABB26-0587-4C30-8999-92F81FD0307C}</a:tableStyleId>
              </a:tblPr>
              <a:tblGrid>
                <a:gridCol w="1643103">
                  <a:extLst>
                    <a:ext uri="{9D8B030D-6E8A-4147-A177-3AD203B41FA5}">
                      <a16:colId xmlns:a16="http://schemas.microsoft.com/office/drawing/2014/main" val="20000"/>
                    </a:ext>
                  </a:extLst>
                </a:gridCol>
                <a:gridCol w="3403389">
                  <a:extLst>
                    <a:ext uri="{9D8B030D-6E8A-4147-A177-3AD203B41FA5}">
                      <a16:colId xmlns:a16="http://schemas.microsoft.com/office/drawing/2014/main" val="20001"/>
                    </a:ext>
                  </a:extLst>
                </a:gridCol>
                <a:gridCol w="234990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997107">
                  <a:extLst>
                    <a:ext uri="{9D8B030D-6E8A-4147-A177-3AD203B41FA5}">
                      <a16:colId xmlns:a16="http://schemas.microsoft.com/office/drawing/2014/main" val="20004"/>
                    </a:ext>
                  </a:extLst>
                </a:gridCol>
              </a:tblGrid>
              <a:tr h="592273">
                <a:tc>
                  <a:txBody>
                    <a:bodyPr/>
                    <a:lstStyle/>
                    <a:p>
                      <a:pPr marL="0" lvl="0" indent="0" algn="ctr">
                        <a:lnSpc>
                          <a:spcPts val="1660"/>
                        </a:lnSpc>
                        <a:buNone/>
                      </a:pPr>
                      <a:r>
                        <a:rPr lang="en-US" sz="1400" b="1">
                          <a:latin typeface="Calibri"/>
                          <a:cs typeface="Calibri"/>
                        </a:rPr>
                        <a:t>ID de Proyecto </a:t>
                      </a:r>
                      <a:endParaRPr sz="1400">
                        <a:latin typeface="Calibri"/>
                        <a:cs typeface="Calibri"/>
                      </a:endParaRPr>
                    </a:p>
                  </a:txBody>
                  <a:tcPr marL="0" marR="0" marT="1270" marB="0" anchor="ctr">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lvl="0" algn="ctr">
                        <a:lnSpc>
                          <a:spcPts val="1660"/>
                        </a:lnSpc>
                        <a:buNone/>
                      </a:pPr>
                      <a:r>
                        <a:rPr lang="en-US" sz="1400" b="1" spc="-5">
                          <a:latin typeface="Calibri"/>
                          <a:cs typeface="Calibri"/>
                        </a:rPr>
                        <a:t>Nombre</a:t>
                      </a:r>
                      <a:endParaRPr/>
                    </a:p>
                  </a:txBody>
                  <a:tcPr marL="0" marR="0" marT="12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lvl="0" algn="ctr">
                        <a:lnSpc>
                          <a:spcPts val="1335"/>
                        </a:lnSpc>
                        <a:buNone/>
                      </a:pPr>
                      <a:r>
                        <a:rPr lang="en-US" sz="1400" b="1" i="0" u="none" strike="noStrike" spc="-10" baseline="0" noProof="0" err="1">
                          <a:solidFill>
                            <a:srgbClr val="000000"/>
                          </a:solidFill>
                          <a:latin typeface="Calibri"/>
                        </a:rPr>
                        <a:t>Inversión</a:t>
                      </a:r>
                      <a:r>
                        <a:rPr lang="en-US" sz="1400" b="1" i="0" u="none" strike="noStrike" spc="-10" baseline="0" noProof="0">
                          <a:solidFill>
                            <a:srgbClr val="000000"/>
                          </a:solidFill>
                          <a:latin typeface="Calibri"/>
                        </a:rPr>
                        <a:t> </a:t>
                      </a:r>
                      <a:r>
                        <a:rPr lang="en-US" sz="1400" b="1" i="0" u="none" strike="noStrike" spc="-10" baseline="0" noProof="0" err="1">
                          <a:solidFill>
                            <a:srgbClr val="000000"/>
                          </a:solidFill>
                          <a:latin typeface="Calibri"/>
                        </a:rPr>
                        <a:t>inicial</a:t>
                      </a:r>
                      <a:r>
                        <a:rPr lang="en-US" sz="1400" b="1" i="0" u="none" strike="noStrike" spc="-10" baseline="0" noProof="0">
                          <a:solidFill>
                            <a:srgbClr val="000000"/>
                          </a:solidFill>
                          <a:latin typeface="Calibri"/>
                        </a:rPr>
                        <a:t> CMIP </a:t>
                      </a:r>
                      <a:endParaRPr lang="en-US" i="0" u="none" strike="noStrike" spc="-10" baseline="0" noProof="0">
                        <a:solidFill>
                          <a:srgbClr val="000000"/>
                        </a:solidFill>
                      </a:endParaRPr>
                    </a:p>
                    <a:p>
                      <a:pPr lvl="0" algn="ctr">
                        <a:lnSpc>
                          <a:spcPts val="1335"/>
                        </a:lnSpc>
                        <a:buNone/>
                      </a:pPr>
                      <a:r>
                        <a:rPr lang="en-US" sz="1400" b="1" i="0" u="none" strike="noStrike" spc="-10" baseline="0" noProof="0">
                          <a:solidFill>
                            <a:srgbClr val="000000"/>
                          </a:solidFill>
                          <a:latin typeface="Calibri"/>
                        </a:rPr>
                        <a:t>($ </a:t>
                      </a:r>
                      <a:r>
                        <a:rPr lang="en-US" sz="1400" b="1" i="0" u="none" strike="noStrike" spc="-10" baseline="0" noProof="0" err="1">
                          <a:solidFill>
                            <a:srgbClr val="000000"/>
                          </a:solidFill>
                          <a:latin typeface="Calibri"/>
                        </a:rPr>
                        <a:t>en</a:t>
                      </a:r>
                      <a:r>
                        <a:rPr lang="en-US" sz="1400" b="1" i="0" u="none" strike="noStrike" spc="-10" baseline="0" noProof="0">
                          <a:solidFill>
                            <a:srgbClr val="000000"/>
                          </a:solidFill>
                          <a:latin typeface="Calibri"/>
                        </a:rPr>
                        <a:t> </a:t>
                      </a:r>
                      <a:r>
                        <a:rPr lang="en-US" sz="1400" b="1" i="0" u="none" strike="noStrike" spc="-10" baseline="0" noProof="0" err="1">
                          <a:solidFill>
                            <a:srgbClr val="000000"/>
                          </a:solidFill>
                          <a:latin typeface="Calibri"/>
                        </a:rPr>
                        <a:t>millones</a:t>
                      </a:r>
                      <a:r>
                        <a:rPr lang="en-US" sz="1400" b="1" i="0" u="none" strike="noStrike" spc="-10" baseline="0" noProof="0">
                          <a:solidFill>
                            <a:srgbClr val="000000"/>
                          </a:solidFill>
                          <a:latin typeface="Calibri"/>
                        </a:rPr>
                        <a:t>)</a:t>
                      </a:r>
                      <a:endParaRPr lang="en-US" i="0" u="none" strike="noStrike" spc="-10" baseline="0" noProof="0">
                        <a:solidFill>
                          <a:srgbClr val="000000"/>
                        </a:solidFil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lvl="0" algn="ctr">
                        <a:lnSpc>
                          <a:spcPts val="1335"/>
                        </a:lnSpc>
                        <a:buNone/>
                      </a:pPr>
                      <a:r>
                        <a:rPr lang="en-US" sz="1400" b="1" i="0" u="none" strike="noStrike" spc="-5" baseline="0" noProof="0">
                          <a:solidFill>
                            <a:srgbClr val="000000"/>
                          </a:solidFill>
                          <a:latin typeface="Calibri"/>
                        </a:rPr>
                        <a:t>Costo total </a:t>
                      </a:r>
                      <a:r>
                        <a:rPr lang="en-US" sz="1400" b="1" i="0" u="none" strike="noStrike" spc="-5" baseline="0" noProof="0" err="1">
                          <a:solidFill>
                            <a:srgbClr val="000000"/>
                          </a:solidFill>
                          <a:latin typeface="Calibri"/>
                        </a:rPr>
                        <a:t>estimado</a:t>
                      </a:r>
                      <a:r>
                        <a:rPr lang="en-US" sz="1400" b="1" i="0" u="none" strike="noStrike" spc="-5" baseline="0" noProof="0">
                          <a:solidFill>
                            <a:srgbClr val="000000"/>
                          </a:solidFill>
                          <a:latin typeface="Calibri"/>
                        </a:rPr>
                        <a:t>* </a:t>
                      </a:r>
                      <a:endParaRPr lang="en-US" i="0" u="none" strike="noStrike" spc="-5" baseline="0" noProof="0">
                        <a:solidFill>
                          <a:srgbClr val="000000"/>
                        </a:solidFill>
                      </a:endParaRPr>
                    </a:p>
                    <a:p>
                      <a:pPr lvl="0" algn="ctr">
                        <a:lnSpc>
                          <a:spcPts val="1335"/>
                        </a:lnSpc>
                        <a:buNone/>
                      </a:pPr>
                      <a:r>
                        <a:rPr lang="en-US" sz="1400" b="1" i="0" u="none" strike="noStrike" spc="-5" baseline="0" noProof="0">
                          <a:solidFill>
                            <a:srgbClr val="000000"/>
                          </a:solidFill>
                          <a:latin typeface="Calibri"/>
                        </a:rPr>
                        <a:t>($ </a:t>
                      </a:r>
                      <a:r>
                        <a:rPr lang="en-US" sz="1400" b="1" i="0" u="none" strike="noStrike" spc="-5" baseline="0" noProof="0" err="1">
                          <a:solidFill>
                            <a:srgbClr val="000000"/>
                          </a:solidFill>
                          <a:latin typeface="Calibri"/>
                        </a:rPr>
                        <a:t>en</a:t>
                      </a:r>
                      <a:r>
                        <a:rPr lang="en-US" sz="1400" b="1" i="0" u="none" strike="noStrike" spc="-5" baseline="0" noProof="0">
                          <a:solidFill>
                            <a:srgbClr val="000000"/>
                          </a:solidFill>
                          <a:latin typeface="Calibri"/>
                        </a:rPr>
                        <a:t> </a:t>
                      </a:r>
                      <a:r>
                        <a:rPr lang="en-US" sz="1400" b="1" i="0" u="none" strike="noStrike" spc="-5" baseline="0" noProof="0" err="1">
                          <a:solidFill>
                            <a:srgbClr val="000000"/>
                          </a:solidFill>
                          <a:latin typeface="Calibri"/>
                        </a:rPr>
                        <a:t>millones</a:t>
                      </a:r>
                      <a:r>
                        <a:rPr lang="en-US" sz="1400" b="1" i="0" u="none" strike="noStrike" spc="-5" baseline="0" noProof="0">
                          <a:solidFill>
                            <a:srgbClr val="000000"/>
                          </a:solidFill>
                          <a:latin typeface="Calibri"/>
                        </a:rPr>
                        <a:t>)</a:t>
                      </a:r>
                      <a:endParaRPr lang="en-US" i="0" u="none" strike="noStrike" spc="-5" baseline="0" noProof="0">
                        <a:solidFill>
                          <a:srgbClr val="000000"/>
                        </a:solidFil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lvl="0" algn="ctr">
                        <a:lnSpc>
                          <a:spcPts val="1660"/>
                        </a:lnSpc>
                        <a:buNone/>
                      </a:pPr>
                      <a:r>
                        <a:rPr lang="en-US" sz="1400" b="1">
                          <a:latin typeface="Calibri"/>
                          <a:cs typeface="Calibri"/>
                        </a:rPr>
                        <a:t>Fase </a:t>
                      </a:r>
                      <a:endParaRPr/>
                    </a:p>
                  </a:txBody>
                  <a:tcPr marL="0" marR="0" marT="1270" marB="0" anchor="ctr">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441771">
                <a:tc>
                  <a:txBody>
                    <a:bodyPr/>
                    <a:lstStyle/>
                    <a:p>
                      <a:pPr marL="94615">
                        <a:lnSpc>
                          <a:spcPct val="100000"/>
                        </a:lnSpc>
                        <a:spcBef>
                          <a:spcPts val="1085"/>
                        </a:spcBef>
                      </a:pPr>
                      <a:r>
                        <a:rPr sz="1400" spc="-5">
                          <a:latin typeface="Calibri"/>
                          <a:cs typeface="Calibri"/>
                        </a:rPr>
                        <a:t>LB-ELA_0057</a:t>
                      </a:r>
                      <a:endParaRPr sz="1400">
                        <a:latin typeface="Calibri"/>
                        <a:cs typeface="Calibri"/>
                      </a:endParaRPr>
                    </a:p>
                  </a:txBody>
                  <a:tcPr marL="0" marR="0" marT="13779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l">
                        <a:lnSpc>
                          <a:spcPct val="100000"/>
                        </a:lnSpc>
                        <a:spcBef>
                          <a:spcPts val="0"/>
                        </a:spcBef>
                        <a:spcAft>
                          <a:spcPts val="0"/>
                        </a:spcAft>
                        <a:buNone/>
                      </a:pPr>
                      <a:r>
                        <a:rPr lang="es-419" sz="1400" b="0" i="0" u="none" strike="noStrike" spc="-5" noProof="0"/>
                        <a:t>Corredor de calles completas Atlantic</a:t>
                      </a:r>
                      <a:endParaRPr lang="en-US" sz="1400" b="0" i="0" u="none" strike="noStrike" spc="-5" noProof="0"/>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0005" algn="ctr">
                        <a:lnSpc>
                          <a:spcPct val="100000"/>
                        </a:lnSpc>
                        <a:spcBef>
                          <a:spcPts val="1085"/>
                        </a:spcBef>
                      </a:pPr>
                      <a:r>
                        <a:rPr sz="1400">
                          <a:latin typeface="Calibri"/>
                          <a:cs typeface="Calibri"/>
                        </a:rPr>
                        <a:t>$</a:t>
                      </a:r>
                      <a:r>
                        <a:rPr lang="en-US" sz="1400">
                          <a:latin typeface="Calibri"/>
                          <a:cs typeface="Calibri"/>
                        </a:rPr>
                        <a:t>68.6</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lnSpc>
                          <a:spcPct val="100000"/>
                        </a:lnSpc>
                        <a:spcBef>
                          <a:spcPts val="1085"/>
                        </a:spcBef>
                      </a:pPr>
                      <a:r>
                        <a:rPr sz="1400">
                          <a:latin typeface="Calibri"/>
                          <a:cs typeface="Calibri"/>
                        </a:rPr>
                        <a:t>$</a:t>
                      </a:r>
                      <a:r>
                        <a:rPr sz="1400" spc="-5">
                          <a:latin typeface="Calibri"/>
                          <a:cs typeface="Calibri"/>
                        </a:rPr>
                        <a:t>457.2</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lvl="0">
                        <a:lnSpc>
                          <a:spcPct val="100000"/>
                        </a:lnSpc>
                        <a:spcBef>
                          <a:spcPts val="1085"/>
                        </a:spcBef>
                        <a:buNone/>
                      </a:pPr>
                      <a:r>
                        <a:rPr lang="en-US" sz="1400" b="0" i="0" u="none" strike="noStrike" spc="-10" noProof="0" err="1"/>
                        <a:t>Implementación</a:t>
                      </a:r>
                      <a:endParaRPr lang="en-US" err="1"/>
                    </a:p>
                  </a:txBody>
                  <a:tcPr marL="0" marR="0" marT="13779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0733981"/>
                  </a:ext>
                </a:extLst>
              </a:tr>
              <a:tr h="472611">
                <a:tc>
                  <a:txBody>
                    <a:bodyPr/>
                    <a:lstStyle/>
                    <a:p>
                      <a:pPr marL="94615">
                        <a:lnSpc>
                          <a:spcPct val="100000"/>
                        </a:lnSpc>
                        <a:spcBef>
                          <a:spcPts val="940"/>
                        </a:spcBef>
                      </a:pPr>
                      <a:r>
                        <a:rPr sz="1400" spc="-5">
                          <a:latin typeface="Calibri"/>
                          <a:cs typeface="Calibri"/>
                        </a:rPr>
                        <a:t>LB-ELA_0058</a:t>
                      </a:r>
                      <a:endParaRPr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lvl="0">
                        <a:lnSpc>
                          <a:spcPct val="100000"/>
                        </a:lnSpc>
                        <a:spcBef>
                          <a:spcPts val="940"/>
                        </a:spcBef>
                        <a:buNone/>
                      </a:pPr>
                      <a:r>
                        <a:rPr lang="es-419" sz="1400" b="0" i="0" u="none" strike="noStrike" spc="-5" noProof="0">
                          <a:solidFill>
                            <a:srgbClr val="000000"/>
                          </a:solidFill>
                          <a:latin typeface="Calibri"/>
                        </a:rPr>
                        <a:t>Corredor de calles completas </a:t>
                      </a:r>
                      <a:r>
                        <a:rPr sz="1400" spc="-5">
                          <a:latin typeface="Calibri"/>
                          <a:cs typeface="Calibri"/>
                        </a:rPr>
                        <a:t>Florence</a:t>
                      </a:r>
                      <a:r>
                        <a:rPr lang="en-US" sz="1400" spc="-5">
                          <a:latin typeface="Calibri"/>
                          <a:cs typeface="Calibri"/>
                        </a:rPr>
                        <a:t> </a:t>
                      </a:r>
                      <a:endParaRPr sz="1400" spc="-5">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9370" algn="ctr">
                        <a:lnSpc>
                          <a:spcPct val="100000"/>
                        </a:lnSpc>
                        <a:spcBef>
                          <a:spcPts val="940"/>
                        </a:spcBef>
                      </a:pPr>
                      <a:r>
                        <a:rPr sz="1400">
                          <a:latin typeface="Calibri"/>
                          <a:cs typeface="Calibri"/>
                        </a:rPr>
                        <a:t>$24.9</a:t>
                      </a: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algn="ctr">
                        <a:lnSpc>
                          <a:spcPct val="100000"/>
                        </a:lnSpc>
                        <a:spcBef>
                          <a:spcPts val="940"/>
                        </a:spcBef>
                      </a:pPr>
                      <a:r>
                        <a:rPr sz="1400">
                          <a:latin typeface="Calibri"/>
                          <a:cs typeface="Calibri"/>
                        </a:rPr>
                        <a:t>$</a:t>
                      </a:r>
                      <a:r>
                        <a:rPr sz="1400" spc="-5">
                          <a:latin typeface="Calibri"/>
                          <a:cs typeface="Calibri"/>
                        </a:rPr>
                        <a:t>124.5</a:t>
                      </a:r>
                      <a:endParaRPr sz="1400">
                        <a:latin typeface="Calibri"/>
                        <a:cs typeface="Calibri"/>
                      </a:endParaRPr>
                    </a:p>
                  </a:txBody>
                  <a:tcPr marL="0" marR="0" marT="11938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lvl="0">
                        <a:lnSpc>
                          <a:spcPct val="100000"/>
                        </a:lnSpc>
                        <a:spcBef>
                          <a:spcPts val="940"/>
                        </a:spcBef>
                        <a:buNone/>
                      </a:pPr>
                      <a:r>
                        <a:rPr lang="en-US" sz="1400" b="0" i="0" u="none" strike="noStrike" spc="-10" noProof="0" err="1"/>
                        <a:t>Implementación</a:t>
                      </a:r>
                      <a:endParaRPr lang="en-US" err="1"/>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2"/>
                  </a:ext>
                </a:extLst>
              </a:tr>
              <a:tr h="537114">
                <a:tc>
                  <a:txBody>
                    <a:bodyPr/>
                    <a:lstStyle/>
                    <a:p>
                      <a:pPr marL="94615" marR="0" lvl="0" indent="0">
                        <a:lnSpc>
                          <a:spcPct val="100000"/>
                        </a:lnSpc>
                        <a:spcBef>
                          <a:spcPts val="940"/>
                        </a:spcBef>
                        <a:spcAft>
                          <a:spcPts val="0"/>
                        </a:spcAft>
                        <a:buClrTx/>
                        <a:buSzTx/>
                        <a:buFontTx/>
                        <a:buNone/>
                      </a:pPr>
                      <a:r>
                        <a:rPr lang="en-US" sz="1400" spc="-5">
                          <a:latin typeface="+mn-lt"/>
                          <a:cs typeface="Calibri"/>
                        </a:rPr>
                        <a:t>LB-ELA_0010</a:t>
                      </a:r>
                      <a:endParaRPr sz="1400">
                        <a:latin typeface="+mn-lt"/>
                        <a:cs typeface="Calibri"/>
                      </a:endParaRPr>
                    </a:p>
                  </a:txBody>
                  <a:tcPr marL="0" marR="0" marT="11938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lvl="0">
                        <a:lnSpc>
                          <a:spcPct val="100000"/>
                        </a:lnSpc>
                        <a:spcBef>
                          <a:spcPts val="940"/>
                        </a:spcBef>
                        <a:buNone/>
                      </a:pPr>
                      <a:r>
                        <a:rPr lang="en-US" sz="1400">
                          <a:latin typeface="Calibri"/>
                          <a:cs typeface="Calibri"/>
                        </a:rPr>
                        <a:t>Puente Shoemaker/Shoreline Drive</a:t>
                      </a:r>
                      <a:endParaRPr sz="1400">
                        <a:latin typeface="Calibri"/>
                        <a:cs typeface="Calibri"/>
                      </a:endParaRPr>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9370" lvl="0" algn="ctr">
                        <a:lnSpc>
                          <a:spcPct val="100000"/>
                        </a:lnSpc>
                        <a:spcBef>
                          <a:spcPts val="940"/>
                        </a:spcBef>
                        <a:buNone/>
                      </a:pPr>
                      <a:r>
                        <a:rPr lang="en-US" sz="1400">
                          <a:latin typeface="Calibri"/>
                          <a:cs typeface="Calibri"/>
                        </a:rPr>
                        <a:t>$9.0</a:t>
                      </a:r>
                      <a:endParaRPr lang="en-US"/>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lvl="0" algn="ctr">
                        <a:lnSpc>
                          <a:spcPct val="100000"/>
                        </a:lnSpc>
                        <a:spcBef>
                          <a:spcPts val="940"/>
                        </a:spcBef>
                        <a:buNone/>
                      </a:pPr>
                      <a:r>
                        <a:rPr lang="en-US" sz="1400">
                          <a:latin typeface="Calibri"/>
                          <a:cs typeface="Calibri"/>
                        </a:rPr>
                        <a:t>$560.0</a:t>
                      </a:r>
                      <a:endParaRPr lang="en-US"/>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lvl="0">
                        <a:lnSpc>
                          <a:spcPct val="100000"/>
                        </a:lnSpc>
                        <a:spcBef>
                          <a:spcPts val="500"/>
                        </a:spcBef>
                        <a:buNone/>
                      </a:pPr>
                      <a:r>
                        <a:rPr lang="en-US" sz="1400" spc="-10">
                          <a:latin typeface="+mn-lt"/>
                          <a:cs typeface="Calibri"/>
                        </a:rPr>
                        <a:t>Pre-</a:t>
                      </a:r>
                      <a:r>
                        <a:rPr lang="en-US" sz="1400" b="0" i="0" u="none" strike="noStrike" spc="-10" noProof="0" err="1"/>
                        <a:t>Implementación</a:t>
                      </a:r>
                      <a:endParaRPr sz="1400" err="1">
                        <a:latin typeface="+mn-lt"/>
                        <a:cs typeface="Calibri"/>
                      </a:endParaRPr>
                    </a:p>
                  </a:txBody>
                  <a:tcPr marL="0" marR="0" marT="11938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2891696398"/>
                  </a:ext>
                </a:extLst>
              </a:tr>
              <a:tr h="480028">
                <a:tc>
                  <a:txBody>
                    <a:bodyPr/>
                    <a:lstStyle/>
                    <a:p>
                      <a:pPr marL="94615">
                        <a:lnSpc>
                          <a:spcPct val="100000"/>
                        </a:lnSpc>
                        <a:spcBef>
                          <a:spcPts val="770"/>
                        </a:spcBef>
                      </a:pPr>
                      <a:r>
                        <a:rPr sz="1400" spc="-5">
                          <a:latin typeface="Calibri"/>
                          <a:cs typeface="Calibri"/>
                        </a:rPr>
                        <a:t>LB-ELA_0060</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4615" lvl="0">
                        <a:lnSpc>
                          <a:spcPct val="100000"/>
                        </a:lnSpc>
                        <a:spcBef>
                          <a:spcPts val="770"/>
                        </a:spcBef>
                        <a:buNone/>
                      </a:pPr>
                      <a:r>
                        <a:rPr lang="es-419" sz="1400" b="0" i="0" u="none" strike="noStrike" spc="-5" noProof="0">
                          <a:solidFill>
                            <a:srgbClr val="000000"/>
                          </a:solidFill>
                          <a:latin typeface="Calibri"/>
                        </a:rPr>
                        <a:t>Corredor de calles completas </a:t>
                      </a:r>
                      <a:r>
                        <a:rPr sz="1400" spc="-5">
                          <a:latin typeface="Calibri"/>
                          <a:cs typeface="Calibri"/>
                        </a:rPr>
                        <a:t>Alondra</a:t>
                      </a:r>
                      <a:r>
                        <a:rPr lang="en-US" sz="1400" spc="-5">
                          <a:latin typeface="Calibri"/>
                          <a:cs typeface="Calibri"/>
                        </a:rPr>
                        <a:t> </a:t>
                      </a:r>
                      <a:endParaRPr sz="1400" spc="-5">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gn="ctr">
                        <a:lnSpc>
                          <a:spcPct val="100000"/>
                        </a:lnSpc>
                        <a:spcBef>
                          <a:spcPts val="770"/>
                        </a:spcBef>
                      </a:pPr>
                      <a:r>
                        <a:rPr sz="1400">
                          <a:latin typeface="Calibri"/>
                          <a:cs typeface="Calibri"/>
                        </a:rPr>
                        <a:t>$9.0</a:t>
                      </a: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8735" algn="ctr">
                        <a:lnSpc>
                          <a:spcPct val="100000"/>
                        </a:lnSpc>
                        <a:spcBef>
                          <a:spcPts val="770"/>
                        </a:spcBef>
                      </a:pPr>
                      <a:r>
                        <a:rPr sz="1400">
                          <a:latin typeface="Calibri"/>
                          <a:cs typeface="Calibri"/>
                        </a:rPr>
                        <a:t>$45.0</a:t>
                      </a:r>
                    </a:p>
                  </a:txBody>
                  <a:tcPr marL="0" marR="0" marT="9779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lvl="0">
                        <a:lnSpc>
                          <a:spcPct val="100000"/>
                        </a:lnSpc>
                        <a:spcBef>
                          <a:spcPts val="770"/>
                        </a:spcBef>
                        <a:buNone/>
                      </a:pPr>
                      <a:r>
                        <a:rPr lang="en-US" sz="1400" b="0" i="0" u="none" strike="noStrike" spc="-10" noProof="0" err="1"/>
                        <a:t>Implementación</a:t>
                      </a:r>
                      <a:endParaRPr err="1"/>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522205">
                <a:tc>
                  <a:txBody>
                    <a:bodyPr/>
                    <a:lstStyle/>
                    <a:p>
                      <a:pPr marL="94615">
                        <a:lnSpc>
                          <a:spcPct val="100000"/>
                        </a:lnSpc>
                        <a:spcBef>
                          <a:spcPts val="810"/>
                        </a:spcBef>
                      </a:pPr>
                      <a:r>
                        <a:rPr sz="1400" spc="-5">
                          <a:latin typeface="Calibri"/>
                          <a:cs typeface="Calibri"/>
                        </a:rPr>
                        <a:t>LB-ELA_0061</a:t>
                      </a:r>
                      <a:endParaRPr sz="1400">
                        <a:latin typeface="Calibri"/>
                        <a:cs typeface="Calibri"/>
                      </a:endParaRPr>
                    </a:p>
                  </a:txBody>
                  <a:tcPr marL="0" marR="0" marT="10287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lvl="0">
                        <a:lnSpc>
                          <a:spcPct val="100000"/>
                        </a:lnSpc>
                        <a:spcBef>
                          <a:spcPts val="810"/>
                        </a:spcBef>
                        <a:buNone/>
                      </a:pPr>
                      <a:r>
                        <a:rPr lang="es-419" sz="1400" b="0" i="0" u="none" strike="noStrike" spc="-5" noProof="0">
                          <a:solidFill>
                            <a:srgbClr val="000000"/>
                          </a:solidFill>
                          <a:latin typeface="Calibri"/>
                        </a:rPr>
                        <a:t>Corredor de calles completas </a:t>
                      </a:r>
                      <a:r>
                        <a:rPr sz="1400" spc="-5">
                          <a:latin typeface="Calibri"/>
                          <a:cs typeface="Calibri"/>
                        </a:rPr>
                        <a:t>Slauson</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algn="ctr">
                        <a:lnSpc>
                          <a:spcPct val="100000"/>
                        </a:lnSpc>
                        <a:spcBef>
                          <a:spcPts val="810"/>
                        </a:spcBef>
                      </a:pPr>
                      <a:r>
                        <a:rPr sz="1400">
                          <a:latin typeface="Calibri"/>
                          <a:cs typeface="Calibri"/>
                        </a:rPr>
                        <a:t>$3.6</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8735" algn="ctr">
                        <a:lnSpc>
                          <a:spcPct val="100000"/>
                        </a:lnSpc>
                        <a:spcBef>
                          <a:spcPts val="810"/>
                        </a:spcBef>
                      </a:pPr>
                      <a:r>
                        <a:rPr sz="1400">
                          <a:latin typeface="Calibri"/>
                          <a:cs typeface="Calibri"/>
                        </a:rPr>
                        <a:t>$18.0</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lvl="0">
                        <a:lnSpc>
                          <a:spcPct val="100000"/>
                        </a:lnSpc>
                        <a:spcBef>
                          <a:spcPts val="810"/>
                        </a:spcBef>
                        <a:buNone/>
                      </a:pPr>
                      <a:r>
                        <a:rPr lang="en-US" sz="1400" b="0" i="0" u="none" strike="noStrike" spc="-10" noProof="0" err="1"/>
                        <a:t>Implementación</a:t>
                      </a:r>
                      <a:endParaRPr err="1"/>
                    </a:p>
                  </a:txBody>
                  <a:tcPr marL="0" marR="0" marT="10287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4"/>
                  </a:ext>
                </a:extLst>
              </a:tr>
              <a:tr h="522131">
                <a:tc>
                  <a:txBody>
                    <a:bodyPr/>
                    <a:lstStyle/>
                    <a:p>
                      <a:pPr marL="93980">
                        <a:lnSpc>
                          <a:spcPct val="100000"/>
                        </a:lnSpc>
                        <a:spcBef>
                          <a:spcPts val="500"/>
                        </a:spcBef>
                      </a:pPr>
                      <a:r>
                        <a:rPr sz="1400" spc="-5">
                          <a:latin typeface="Calibri"/>
                          <a:cs typeface="Calibri"/>
                        </a:rPr>
                        <a:t>LB-ELA_0062</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93980" lvl="0">
                        <a:lnSpc>
                          <a:spcPct val="100000"/>
                        </a:lnSpc>
                        <a:spcBef>
                          <a:spcPts val="500"/>
                        </a:spcBef>
                        <a:buNone/>
                      </a:pPr>
                      <a:r>
                        <a:rPr lang="es-419" sz="1400" b="0" i="0" u="none" strike="noStrike" spc="-5" noProof="0">
                          <a:solidFill>
                            <a:srgbClr val="000000"/>
                          </a:solidFill>
                          <a:latin typeface="Calibri"/>
                        </a:rPr>
                        <a:t>Corredor de calles completas </a:t>
                      </a:r>
                      <a:r>
                        <a:rPr sz="1400" spc="-5">
                          <a:latin typeface="Calibri"/>
                          <a:cs typeface="Calibri"/>
                        </a:rPr>
                        <a:t>Long Beach</a:t>
                      </a:r>
                      <a:r>
                        <a:rPr lang="en-US" sz="1400" spc="-5">
                          <a:latin typeface="Calibri"/>
                          <a:cs typeface="Calibri"/>
                        </a:rPr>
                        <a:t> </a:t>
                      </a:r>
                      <a:endParaRPr sz="1400" spc="-5">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36830" algn="ctr">
                        <a:lnSpc>
                          <a:spcPct val="100000"/>
                        </a:lnSpc>
                        <a:spcBef>
                          <a:spcPts val="500"/>
                        </a:spcBef>
                      </a:pPr>
                      <a:r>
                        <a:rPr sz="1400">
                          <a:latin typeface="Calibri"/>
                          <a:cs typeface="Calibri"/>
                        </a:rPr>
                        <a:t>$0.8</a:t>
                      </a: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38100" algn="ctr">
                        <a:lnSpc>
                          <a:spcPct val="100000"/>
                        </a:lnSpc>
                        <a:spcBef>
                          <a:spcPts val="500"/>
                        </a:spcBef>
                      </a:pPr>
                      <a:r>
                        <a:rPr lang="en-US" sz="1400">
                          <a:latin typeface="Calibri"/>
                          <a:cs typeface="Calibri"/>
                        </a:rPr>
                        <a:t>-</a:t>
                      </a:r>
                      <a:endParaRPr sz="1400">
                        <a:latin typeface="Calibri"/>
                        <a:cs typeface="Calibri"/>
                      </a:endParaRPr>
                    </a:p>
                  </a:txBody>
                  <a:tcPr marL="0" marR="0" marT="6350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500"/>
                        </a:spcBef>
                      </a:pPr>
                      <a:r>
                        <a:rPr lang="en-US" sz="1400" spc="-10">
                          <a:latin typeface="Calibri"/>
                          <a:cs typeface="Calibri"/>
                        </a:rPr>
                        <a:t>Pre-</a:t>
                      </a:r>
                      <a:r>
                        <a:rPr lang="en-US" sz="1400" b="0" i="0" u="none" strike="noStrike" spc="-10" noProof="0" err="1"/>
                        <a:t>Implementación</a:t>
                      </a:r>
                      <a:endParaRPr sz="1400" err="1">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3186">
                <a:tc gridSpan="2">
                  <a:txBody>
                    <a:bodyPr/>
                    <a:lstStyle/>
                    <a:p>
                      <a:pPr lvl="0" algn="ctr">
                        <a:lnSpc>
                          <a:spcPct val="100000"/>
                        </a:lnSpc>
                        <a:spcBef>
                          <a:spcPts val="885"/>
                        </a:spcBef>
                        <a:buNone/>
                      </a:pPr>
                      <a:r>
                        <a:rPr lang="es-419" sz="1400" b="1" i="0" u="none" strike="noStrike" noProof="0">
                          <a:solidFill>
                            <a:srgbClr val="000000"/>
                          </a:solidFill>
                          <a:latin typeface="Calibri"/>
                        </a:rPr>
                        <a:t>Inversión inicial en </a:t>
                      </a:r>
                      <a:r>
                        <a:rPr lang="es-419" sz="1400" b="1">
                          <a:latin typeface="Calibri"/>
                          <a:cs typeface="Calibri"/>
                        </a:rPr>
                        <a:t>Vías arteriales y calles completas</a:t>
                      </a:r>
                      <a:r>
                        <a:rPr lang="es-419" sz="1400" b="1" spc="-10">
                          <a:latin typeface="Calibri"/>
                          <a:cs typeface="Calibri"/>
                        </a:rPr>
                        <a:t> </a:t>
                      </a:r>
                      <a:endParaRPr sz="1400" b="1">
                        <a:latin typeface="Calibri"/>
                        <a:cs typeface="Calibri"/>
                      </a:endParaRPr>
                    </a:p>
                  </a:txBody>
                  <a:tcPr marL="0" marR="0" marT="11239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tc hMerge="1">
                  <a:txBody>
                    <a:bodyPr/>
                    <a:lstStyle/>
                    <a:p>
                      <a:endParaRPr/>
                    </a:p>
                  </a:txBody>
                  <a:tcPr marL="0" marR="0" marT="0" marB="0"/>
                </a:tc>
                <a:tc>
                  <a:txBody>
                    <a:bodyPr/>
                    <a:lstStyle/>
                    <a:p>
                      <a:pPr algn="ctr">
                        <a:lnSpc>
                          <a:spcPct val="100000"/>
                        </a:lnSpc>
                        <a:spcBef>
                          <a:spcPts val="730"/>
                        </a:spcBef>
                      </a:pPr>
                      <a:r>
                        <a:rPr lang="en-US" sz="1400" b="1" spc="-5">
                          <a:latin typeface="Calibri"/>
                          <a:cs typeface="Calibri"/>
                        </a:rPr>
                        <a:t>$115.9</a:t>
                      </a:r>
                    </a:p>
                  </a:txBody>
                  <a:tcPr marL="0" marR="0" marT="927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gridSpan="2">
                  <a:txBody>
                    <a:bodyPr/>
                    <a:lstStyle/>
                    <a:p>
                      <a:pPr marL="635" algn="ctr">
                        <a:lnSpc>
                          <a:spcPct val="100000"/>
                        </a:lnSpc>
                        <a:spcBef>
                          <a:spcPts val="730"/>
                        </a:spcBef>
                      </a:pPr>
                      <a:endParaRPr sz="1400" b="1">
                        <a:solidFill>
                          <a:schemeClr val="tx1"/>
                        </a:solidFill>
                        <a:latin typeface="Calibri"/>
                        <a:ea typeface="+mn-ea"/>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978A"/>
                    </a:solidFill>
                  </a:tcPr>
                </a:tc>
                <a:tc hMerge="1">
                  <a:txBody>
                    <a:bodyPr/>
                    <a:lstStyle/>
                    <a:p>
                      <a:pPr>
                        <a:lnSpc>
                          <a:spcPct val="100000"/>
                        </a:lnSpc>
                      </a:pPr>
                      <a:endParaRPr sz="1500">
                        <a:latin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extLst>
                  <a:ext uri="{0D108BD9-81ED-4DB2-BD59-A6C34878D82A}">
                    <a16:rowId xmlns:a16="http://schemas.microsoft.com/office/drawing/2014/main" val="10006"/>
                  </a:ext>
                </a:extLst>
              </a:tr>
              <a:tr h="383187">
                <a:tc gridSpan="2">
                  <a:txBody>
                    <a:bodyPr/>
                    <a:lstStyle/>
                    <a:p>
                      <a:pPr marL="1905" lvl="0" algn="ctr">
                        <a:lnSpc>
                          <a:spcPct val="100000"/>
                        </a:lnSpc>
                        <a:spcBef>
                          <a:spcPts val="885"/>
                        </a:spcBef>
                        <a:buNone/>
                      </a:pPr>
                      <a:r>
                        <a:rPr lang="es-419" sz="1400" b="1" i="0" u="none" strike="noStrike" noProof="0">
                          <a:solidFill>
                            <a:srgbClr val="000000"/>
                          </a:solidFill>
                          <a:latin typeface="Calibri"/>
                        </a:rPr>
                        <a:t>Inversión en programas modales de </a:t>
                      </a:r>
                      <a:r>
                        <a:rPr lang="es-419" sz="1400" b="1">
                          <a:latin typeface="Calibri"/>
                          <a:cs typeface="Calibri"/>
                        </a:rPr>
                        <a:t>Vías arteriales y calles completas</a:t>
                      </a:r>
                      <a:r>
                        <a:rPr lang="en-US" sz="1400" b="1" spc="-10">
                          <a:latin typeface="Calibri"/>
                          <a:cs typeface="Calibri"/>
                        </a:rPr>
                        <a:t> </a:t>
                      </a:r>
                      <a:endParaRPr sz="1400" b="1" spc="-10">
                        <a:latin typeface="Calibri"/>
                        <a:cs typeface="Calibri"/>
                      </a:endParaRPr>
                    </a:p>
                  </a:txBody>
                  <a:tcPr marL="0" marR="0" marT="1123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hMerge="1">
                  <a:txBody>
                    <a:bodyPr/>
                    <a:lstStyle/>
                    <a:p>
                      <a:endParaRPr/>
                    </a:p>
                  </a:txBody>
                  <a:tcPr marL="0" marR="0" marT="0" marB="0"/>
                </a:tc>
                <a:tc>
                  <a:txBody>
                    <a:bodyPr/>
                    <a:lstStyle/>
                    <a:p>
                      <a:pPr marL="635" algn="ctr">
                        <a:lnSpc>
                          <a:spcPct val="100000"/>
                        </a:lnSpc>
                        <a:spcBef>
                          <a:spcPts val="730"/>
                        </a:spcBef>
                      </a:pPr>
                      <a:r>
                        <a:rPr lang="es-419" sz="1400" b="1">
                          <a:latin typeface="Calibri"/>
                          <a:cs typeface="Calibri"/>
                        </a:rPr>
                        <a:t>$72.1</a:t>
                      </a:r>
                    </a:p>
                  </a:txBody>
                  <a:tcPr marL="0" marR="0" marT="927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gn="ctr">
                        <a:lnSpc>
                          <a:spcPct val="100000"/>
                        </a:lnSpc>
                        <a:spcBef>
                          <a:spcPts val="730"/>
                        </a:spcBef>
                      </a:pPr>
                      <a:endParaRPr sz="1400">
                        <a:highlight>
                          <a:srgbClr val="FFFF00"/>
                        </a:highlight>
                        <a:latin typeface="Calibri"/>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7"/>
                  </a:ext>
                </a:extLst>
              </a:tr>
              <a:tr h="550597">
                <a:tc gridSpan="2">
                  <a:txBody>
                    <a:bodyPr/>
                    <a:lstStyle/>
                    <a:p>
                      <a:pPr>
                        <a:lnSpc>
                          <a:spcPct val="100000"/>
                        </a:lnSpc>
                        <a:spcBef>
                          <a:spcPts val="10"/>
                        </a:spcBef>
                      </a:pPr>
                      <a:endParaRPr sz="1400">
                        <a:latin typeface="Times New Roman"/>
                        <a:cs typeface="Times New Roman"/>
                      </a:endParaRPr>
                    </a:p>
                    <a:p>
                      <a:pPr marL="635" lvl="0" algn="ctr">
                        <a:lnSpc>
                          <a:spcPct val="100000"/>
                        </a:lnSpc>
                        <a:buNone/>
                      </a:pPr>
                      <a:r>
                        <a:rPr lang="es-419" sz="1400" b="1" kern="1200" spc="-10" noProof="0">
                          <a:solidFill>
                            <a:srgbClr val="FFFFFF"/>
                          </a:solidFill>
                          <a:latin typeface="Calibri"/>
                          <a:ea typeface="+mn-ea"/>
                          <a:cs typeface="Calibri"/>
                        </a:rPr>
                        <a:t>Inversión </a:t>
                      </a:r>
                      <a:r>
                        <a:rPr sz="1400" b="1" kern="1200" spc="-10">
                          <a:solidFill>
                            <a:srgbClr val="FFFFFF"/>
                          </a:solidFill>
                          <a:latin typeface="Calibri"/>
                          <a:ea typeface="+mn-ea"/>
                          <a:cs typeface="Calibri"/>
                        </a:rPr>
                        <a:t>To</a:t>
                      </a:r>
                      <a:r>
                        <a:rPr sz="1400" b="1" spc="-35">
                          <a:solidFill>
                            <a:srgbClr val="FFFFFF"/>
                          </a:solidFill>
                          <a:latin typeface="Calibri"/>
                          <a:cs typeface="Calibri"/>
                        </a:rPr>
                        <a:t>tal </a:t>
                      </a:r>
                      <a:r>
                        <a:rPr lang="es-419" sz="1400" b="1" spc="-35">
                          <a:solidFill>
                            <a:srgbClr val="FFFFFF"/>
                          </a:solidFill>
                          <a:latin typeface="Calibri"/>
                          <a:cs typeface="Calibri"/>
                        </a:rPr>
                        <a:t>en </a:t>
                      </a:r>
                      <a:r>
                        <a:rPr lang="es-419" sz="1400" b="1" spc="-10">
                          <a:solidFill>
                            <a:srgbClr val="FFFFFF"/>
                          </a:solidFill>
                          <a:latin typeface="Calibri"/>
                          <a:cs typeface="Calibri"/>
                        </a:rPr>
                        <a:t>Vías arteriales y calles completas</a:t>
                      </a:r>
                      <a:endParaRPr lang="en-US" sz="1400" b="1" spc="-15">
                        <a:solidFill>
                          <a:srgbClr val="FFFFFF"/>
                        </a:solidFill>
                        <a:latin typeface="Calibri"/>
                        <a:cs typeface="Calibri"/>
                      </a:endParaRPr>
                    </a:p>
                  </a:txBody>
                  <a:tcPr marL="0" marR="0" marT="12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endParaRPr/>
                    </a:p>
                  </a:txBody>
                  <a:tcPr marL="0" marR="0" marT="0" marB="0"/>
                </a:tc>
                <a:tc>
                  <a:txBody>
                    <a:bodyPr/>
                    <a:lstStyle/>
                    <a:p>
                      <a:pPr marL="635" algn="ctr">
                        <a:lnSpc>
                          <a:spcPct val="100000"/>
                        </a:lnSpc>
                        <a:spcBef>
                          <a:spcPts val="730"/>
                        </a:spcBef>
                      </a:pPr>
                      <a:endParaRPr lang="es-419" sz="300" b="1">
                        <a:solidFill>
                          <a:schemeClr val="tx1"/>
                        </a:solidFill>
                        <a:latin typeface="Calibri"/>
                        <a:ea typeface="+mn-ea"/>
                        <a:cs typeface="Calibri"/>
                      </a:endParaRPr>
                    </a:p>
                    <a:p>
                      <a:pPr marL="635" algn="ctr">
                        <a:lnSpc>
                          <a:spcPct val="100000"/>
                        </a:lnSpc>
                        <a:spcBef>
                          <a:spcPts val="730"/>
                        </a:spcBef>
                      </a:pPr>
                      <a:r>
                        <a:rPr lang="es-419" sz="1400" b="1">
                          <a:solidFill>
                            <a:schemeClr val="tx1"/>
                          </a:solidFill>
                          <a:latin typeface="Calibri"/>
                          <a:ea typeface="+mn-ea"/>
                          <a:cs typeface="Calibri"/>
                        </a:rPr>
                        <a:t>$188.0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0" algn="ctr">
                        <a:lnSpc>
                          <a:spcPct val="100000"/>
                        </a:lnSpc>
                      </a:pPr>
                      <a:endParaRPr lang="en-US" sz="1400" b="1" spc="-5">
                        <a:solidFill>
                          <a:schemeClr val="tx1"/>
                        </a:solidFill>
                        <a:latin typeface="Calibri"/>
                        <a:ea typeface="+mn-ea"/>
                        <a:cs typeface="Calibri"/>
                      </a:endParaRPr>
                    </a:p>
                    <a:p>
                      <a:pPr marL="0" algn="ctr">
                        <a:lnSpc>
                          <a:spcPct val="100000"/>
                        </a:lnSpc>
                      </a:pPr>
                      <a:endParaRPr lang="en-US" sz="1400" b="1" spc="-5">
                        <a:solidFill>
                          <a:schemeClr val="tx1"/>
                        </a:solidFill>
                        <a:highlight>
                          <a:srgbClr val="FFFF00"/>
                        </a:highlight>
                        <a:latin typeface="Calibri"/>
                        <a:ea typeface="+mn-ea"/>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145A63"/>
                    </a:solidFill>
                  </a:tcPr>
                </a:tc>
                <a:tc hMerge="1">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8695"/>
                    </a:solidFill>
                  </a:tcPr>
                </a:tc>
                <a:extLst>
                  <a:ext uri="{0D108BD9-81ED-4DB2-BD59-A6C34878D82A}">
                    <a16:rowId xmlns:a16="http://schemas.microsoft.com/office/drawing/2014/main" val="10008"/>
                  </a:ext>
                </a:extLst>
              </a:tr>
            </a:tbl>
          </a:graphicData>
        </a:graphic>
      </p:graphicFrame>
      <p:sp>
        <p:nvSpPr>
          <p:cNvPr id="6" name="TextBox 5">
            <a:extLst>
              <a:ext uri="{FF2B5EF4-FFF2-40B4-BE49-F238E27FC236}">
                <a16:creationId xmlns:a16="http://schemas.microsoft.com/office/drawing/2014/main" id="{662E2DC4-E8DD-DA90-2515-2EECD589815E}"/>
              </a:ext>
            </a:extLst>
          </p:cNvPr>
          <p:cNvSpPr txBox="1"/>
          <p:nvPr/>
        </p:nvSpPr>
        <p:spPr>
          <a:xfrm>
            <a:off x="7340396" y="6069603"/>
            <a:ext cx="4571621" cy="461665"/>
          </a:xfrm>
          <a:prstGeom prst="rect">
            <a:avLst/>
          </a:prstGeom>
          <a:noFill/>
        </p:spPr>
        <p:txBody>
          <a:bodyPr wrap="square" lIns="91440" tIns="45720" rIns="91440" bIns="45720" rtlCol="0" anchor="t">
            <a:spAutoFit/>
          </a:bodyPr>
          <a:lstStyle/>
          <a:p>
            <a:pPr defTabSz="457200">
              <a:defRPr/>
            </a:pPr>
            <a:r>
              <a:rPr kumimoji="0" lang="en-US" sz="1200" b="0" i="1" u="none" strike="noStrike" kern="1200" cap="none" spc="0" normalizeH="0" baseline="0" noProof="0">
                <a:ln>
                  <a:noFill/>
                </a:ln>
                <a:solidFill>
                  <a:prstClr val="black"/>
                </a:solidFill>
                <a:effectLst/>
                <a:uLnTx/>
                <a:uFillTx/>
                <a:latin typeface="Calibri"/>
                <a:ea typeface="+mn-ea"/>
                <a:cs typeface="+mn-cs"/>
              </a:rPr>
              <a:t>*</a:t>
            </a:r>
            <a:r>
              <a:rPr lang="en-US" sz="1200" i="1">
                <a:solidFill>
                  <a:prstClr val="black"/>
                </a:solidFill>
                <a:ea typeface="+mn-lt"/>
                <a:cs typeface="+mn-lt"/>
              </a:rPr>
              <a:t>Costo </a:t>
            </a:r>
            <a:r>
              <a:rPr lang="en-US" sz="1200" i="1" err="1">
                <a:solidFill>
                  <a:prstClr val="black"/>
                </a:solidFill>
                <a:ea typeface="+mn-lt"/>
                <a:cs typeface="+mn-lt"/>
              </a:rPr>
              <a:t>estimado</a:t>
            </a:r>
            <a:r>
              <a:rPr lang="en-US" sz="1200" i="1">
                <a:solidFill>
                  <a:prstClr val="black"/>
                </a:solidFill>
                <a:ea typeface="+mn-lt"/>
                <a:cs typeface="+mn-lt"/>
              </a:rPr>
              <a:t> del </a:t>
            </a:r>
            <a:r>
              <a:rPr lang="en-US" sz="1200" i="1" err="1">
                <a:solidFill>
                  <a:prstClr val="black"/>
                </a:solidFill>
                <a:ea typeface="+mn-lt"/>
                <a:cs typeface="+mn-lt"/>
              </a:rPr>
              <a:t>proyecto</a:t>
            </a:r>
            <a:r>
              <a:rPr lang="en-US" sz="1200" i="1">
                <a:solidFill>
                  <a:prstClr val="black"/>
                </a:solidFill>
                <a:ea typeface="+mn-lt"/>
                <a:cs typeface="+mn-lt"/>
              </a:rPr>
              <a:t> es </a:t>
            </a:r>
            <a:r>
              <a:rPr lang="en-US" sz="1200" i="1" err="1">
                <a:solidFill>
                  <a:prstClr val="black"/>
                </a:solidFill>
                <a:ea typeface="+mn-lt"/>
                <a:cs typeface="+mn-lt"/>
              </a:rPr>
              <a:t>el</a:t>
            </a:r>
            <a:r>
              <a:rPr lang="en-US" sz="1200" i="1">
                <a:solidFill>
                  <a:prstClr val="black"/>
                </a:solidFill>
                <a:ea typeface="+mn-lt"/>
                <a:cs typeface="+mn-lt"/>
              </a:rPr>
              <a:t> total de las </a:t>
            </a:r>
            <a:r>
              <a:rPr lang="en-US" sz="1200" i="1" err="1">
                <a:solidFill>
                  <a:prstClr val="black"/>
                </a:solidFill>
                <a:ea typeface="+mn-lt"/>
                <a:cs typeface="+mn-lt"/>
              </a:rPr>
              <a:t>presentaciones</a:t>
            </a:r>
            <a:r>
              <a:rPr lang="en-US" sz="1200" i="1">
                <a:solidFill>
                  <a:prstClr val="black"/>
                </a:solidFill>
                <a:ea typeface="+mn-lt"/>
                <a:cs typeface="+mn-lt"/>
              </a:rPr>
              <a:t> </a:t>
            </a:r>
            <a:r>
              <a:rPr lang="en-US" sz="1200" i="1" err="1">
                <a:solidFill>
                  <a:prstClr val="black"/>
                </a:solidFill>
                <a:ea typeface="+mn-lt"/>
                <a:cs typeface="+mn-lt"/>
              </a:rPr>
              <a:t>individuales</a:t>
            </a:r>
            <a:r>
              <a:rPr lang="en-US" sz="1200" i="1">
                <a:solidFill>
                  <a:prstClr val="black"/>
                </a:solidFill>
                <a:ea typeface="+mn-lt"/>
                <a:cs typeface="+mn-lt"/>
              </a:rPr>
              <a:t> de la ciudad</a:t>
            </a:r>
            <a:endParaRPr kumimoji="0" lang="en-US" sz="1200" b="0" i="1" u="none" strike="noStrike" kern="1200" cap="none" spc="0" normalizeH="0" baseline="0" noProof="0">
              <a:ln>
                <a:noFill/>
              </a:ln>
              <a:solidFill>
                <a:prstClr val="black"/>
              </a:solidFill>
              <a:effectLst/>
              <a:uLnTx/>
              <a:uFillTx/>
              <a:latin typeface="Calibri"/>
              <a:ea typeface="+mn-ea"/>
              <a:cs typeface="+mn-cs"/>
            </a:endParaRPr>
          </a:p>
        </p:txBody>
      </p:sp>
      <p:sp>
        <p:nvSpPr>
          <p:cNvPr id="10" name="Title 1">
            <a:extLst>
              <a:ext uri="{FF2B5EF4-FFF2-40B4-BE49-F238E27FC236}">
                <a16:creationId xmlns:a16="http://schemas.microsoft.com/office/drawing/2014/main" id="{080E48D6-85AA-8F97-BB47-AE98BB534D65}"/>
              </a:ext>
            </a:extLst>
          </p:cNvPr>
          <p:cNvSpPr txBox="1">
            <a:spLocks/>
          </p:cNvSpPr>
          <p:nvPr/>
        </p:nvSpPr>
        <p:spPr>
          <a:xfrm>
            <a:off x="240967" y="0"/>
            <a:ext cx="1061027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dirty="0">
                <a:solidFill>
                  <a:prstClr val="white"/>
                </a:solidFill>
                <a:latin typeface="Calibri"/>
              </a:rPr>
              <a:t>Plan de </a:t>
            </a:r>
            <a:r>
              <a:rPr lang="en-US" dirty="0" err="1">
                <a:solidFill>
                  <a:prstClr val="white"/>
                </a:solidFill>
                <a:latin typeface="Calibri"/>
              </a:rPr>
              <a:t>Inversión</a:t>
            </a:r>
            <a:r>
              <a:rPr lang="en-US" dirty="0">
                <a:solidFill>
                  <a:prstClr val="white"/>
                </a:solidFill>
                <a:latin typeface="Calibri"/>
              </a:rPr>
              <a:t> </a:t>
            </a:r>
            <a:r>
              <a:rPr kumimoji="0" lang="en-US" sz="3200" b="1" i="0" u="none" strike="noStrike" kern="1200" cap="none" spc="0" normalizeH="0" baseline="0" noProof="0" dirty="0" err="1">
                <a:ln>
                  <a:noFill/>
                </a:ln>
                <a:solidFill>
                  <a:prstClr val="white"/>
                </a:solidFill>
                <a:effectLst/>
                <a:uLnTx/>
                <a:uFillTx/>
                <a:latin typeface="Calibri"/>
                <a:ea typeface="+mj-ea"/>
                <a:cs typeface="+mj-cs"/>
              </a:rPr>
              <a:t>Medida</a:t>
            </a:r>
            <a:r>
              <a:rPr kumimoji="0" lang="en-US" sz="3200" b="1" i="0" u="none" strike="noStrike" kern="1200" cap="none" spc="0" normalizeH="0" baseline="0" noProof="0" dirty="0">
                <a:ln>
                  <a:noFill/>
                </a:ln>
                <a:solidFill>
                  <a:prstClr val="white"/>
                </a:solidFill>
                <a:effectLst/>
                <a:uLnTx/>
                <a:uFillTx/>
                <a:latin typeface="Calibri"/>
                <a:ea typeface="+mj-ea"/>
                <a:cs typeface="+mj-cs"/>
              </a:rPr>
              <a:t> R/M </a:t>
            </a:r>
            <a:r>
              <a:rPr kumimoji="0" lang="en-US" sz="3200" b="1" i="0" u="none" strike="noStrike" kern="1200" cap="none" spc="0" normalizeH="0" baseline="0" noProof="0" dirty="0" err="1">
                <a:ln>
                  <a:noFill/>
                </a:ln>
                <a:solidFill>
                  <a:prstClr val="white"/>
                </a:solidFill>
                <a:effectLst/>
                <a:uLnTx/>
                <a:uFillTx/>
                <a:latin typeface="Calibri"/>
                <a:ea typeface="+mj-ea"/>
                <a:cs typeface="+mj-cs"/>
              </a:rPr>
              <a:t>Resumen</a:t>
            </a:r>
            <a:r>
              <a:rPr kumimoji="0" lang="en-US" sz="3200" b="1" i="0" u="none" strike="noStrike" kern="1200" cap="none" spc="0" normalizeH="0" baseline="0" noProof="0" dirty="0">
                <a:ln>
                  <a:noFill/>
                </a:ln>
                <a:solidFill>
                  <a:prstClr val="white"/>
                </a:solidFill>
                <a:effectLst/>
                <a:uLnTx/>
                <a:uFillTx/>
                <a:latin typeface="Calibri"/>
                <a:ea typeface="+mj-ea"/>
                <a:cs typeface="+mj-cs"/>
              </a:rPr>
              <a:t> de </a:t>
            </a:r>
            <a:r>
              <a:rPr kumimoji="0" lang="en-US" sz="3200" b="1" i="0" u="none" strike="noStrike" kern="1200" cap="none" spc="0" normalizeH="0" baseline="0" noProof="0" dirty="0" err="1">
                <a:ln>
                  <a:noFill/>
                </a:ln>
                <a:solidFill>
                  <a:prstClr val="white"/>
                </a:solidFill>
                <a:effectLst/>
                <a:uLnTx/>
                <a:uFillTx/>
                <a:latin typeface="Calibri"/>
                <a:ea typeface="+mj-ea"/>
                <a:cs typeface="+mj-cs"/>
              </a:rPr>
              <a:t>inversiones</a:t>
            </a:r>
            <a:r>
              <a:rPr kumimoji="0" lang="en-US" sz="3200" b="1" i="0" u="none" strike="noStrike" kern="1200" cap="none" spc="0" normalizeH="0" baseline="0" noProof="0" dirty="0">
                <a:ln>
                  <a:noFill/>
                </a:ln>
                <a:solidFill>
                  <a:prstClr val="white"/>
                </a:solidFill>
                <a:effectLst/>
                <a:uLnTx/>
                <a:uFillTx/>
                <a:latin typeface="Calibri"/>
                <a:ea typeface="+mj-ea"/>
                <a:cs typeface="+mj-cs"/>
              </a:rPr>
              <a:t> – </a:t>
            </a:r>
            <a:br>
              <a:rPr lang="en-US" sz="3200" b="1" i="0" u="none" strike="noStrike" kern="1200" cap="none" spc="0" normalizeH="0" baseline="0" noProof="0" dirty="0">
                <a:ln>
                  <a:noFill/>
                </a:ln>
                <a:effectLst/>
                <a:uLnTx/>
                <a:uFillTx/>
                <a:latin typeface="Calibri"/>
              </a:rPr>
            </a:br>
            <a:r>
              <a:rPr kumimoji="0" lang="es-419" sz="3200" b="1" i="0" u="none" strike="noStrike" kern="1200" cap="none" spc="0" normalizeH="0" baseline="0" noProof="0" dirty="0">
                <a:ln>
                  <a:noFill/>
                </a:ln>
                <a:solidFill>
                  <a:prstClr val="white"/>
                </a:solidFill>
                <a:effectLst/>
                <a:uLnTx/>
                <a:uFillTx/>
                <a:latin typeface="Calibri"/>
                <a:ea typeface="+mj-ea"/>
                <a:cs typeface="+mj-cs"/>
              </a:rPr>
              <a:t>Vías arteriales y calles completas</a:t>
            </a:r>
            <a:endParaRPr lang="en-US" sz="3200" b="1" i="0" u="none" strike="noStrike" kern="1200" cap="none" spc="0" normalizeH="0" baseline="0" noProof="0" dirty="0">
              <a:ln>
                <a:noFill/>
              </a:ln>
              <a:solidFill>
                <a:prstClr val="white"/>
              </a:solidFill>
              <a:effectLst/>
              <a:uLnTx/>
              <a:uFillTx/>
              <a:latin typeface="Calibri"/>
              <a:cs typeface="Calibri"/>
            </a:endParaRPr>
          </a:p>
        </p:txBody>
      </p:sp>
      <p:pic>
        <p:nvPicPr>
          <p:cNvPr id="4" name="Picture 3" descr="A yellow and white pin&#10;&#10;Description automatically generated">
            <a:extLst>
              <a:ext uri="{FF2B5EF4-FFF2-40B4-BE49-F238E27FC236}">
                <a16:creationId xmlns:a16="http://schemas.microsoft.com/office/drawing/2014/main" id="{0311B06A-1DC6-BBD5-CBB2-6F1810EA65CE}"/>
              </a:ext>
            </a:extLst>
          </p:cNvPr>
          <p:cNvPicPr>
            <a:picLocks noChangeAspect="1"/>
          </p:cNvPicPr>
          <p:nvPr/>
        </p:nvPicPr>
        <p:blipFill>
          <a:blip r:embed="rId2"/>
          <a:stretch>
            <a:fillRect/>
          </a:stretch>
        </p:blipFill>
        <p:spPr>
          <a:xfrm>
            <a:off x="10779125" y="36512"/>
            <a:ext cx="895350" cy="790575"/>
          </a:xfrm>
          <a:prstGeom prst="rect">
            <a:avLst/>
          </a:prstGeom>
        </p:spPr>
      </p:pic>
    </p:spTree>
    <p:extLst>
      <p:ext uri="{BB962C8B-B14F-4D97-AF65-F5344CB8AC3E}">
        <p14:creationId xmlns:p14="http://schemas.microsoft.com/office/powerpoint/2010/main" val="858785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B3E8364-FEEB-4891-FE35-BEDA8AF75494}"/>
              </a:ext>
            </a:extLst>
          </p:cNvPr>
          <p:cNvGrpSpPr/>
          <p:nvPr/>
        </p:nvGrpSpPr>
        <p:grpSpPr>
          <a:xfrm>
            <a:off x="262069" y="1148605"/>
            <a:ext cx="11312420" cy="4237080"/>
            <a:chOff x="355167" y="991653"/>
            <a:chExt cx="11557460" cy="4827290"/>
          </a:xfrm>
        </p:grpSpPr>
        <p:grpSp>
          <p:nvGrpSpPr>
            <p:cNvPr id="44" name="Group 43">
              <a:extLst>
                <a:ext uri="{FF2B5EF4-FFF2-40B4-BE49-F238E27FC236}">
                  <a16:creationId xmlns:a16="http://schemas.microsoft.com/office/drawing/2014/main" id="{5037E6C1-3182-1AA6-F9CF-E3547862B8E3}"/>
                </a:ext>
              </a:extLst>
            </p:cNvPr>
            <p:cNvGrpSpPr/>
            <p:nvPr/>
          </p:nvGrpSpPr>
          <p:grpSpPr>
            <a:xfrm>
              <a:off x="382547" y="3711133"/>
              <a:ext cx="3605907" cy="2003714"/>
              <a:chOff x="9233422" y="1654900"/>
              <a:chExt cx="2954099" cy="1641520"/>
            </a:xfrm>
          </p:grpSpPr>
          <p:pic>
            <p:nvPicPr>
              <p:cNvPr id="73" name="Picture 72">
                <a:extLst>
                  <a:ext uri="{FF2B5EF4-FFF2-40B4-BE49-F238E27FC236}">
                    <a16:creationId xmlns:a16="http://schemas.microsoft.com/office/drawing/2014/main" id="{A3437573-8CB9-2458-EBAC-F1E7BE4BA83C}"/>
                  </a:ext>
                </a:extLst>
              </p:cNvPr>
              <p:cNvPicPr>
                <a:picLocks noChangeAspect="1"/>
              </p:cNvPicPr>
              <p:nvPr/>
            </p:nvPicPr>
            <p:blipFill rotWithShape="1">
              <a:blip r:embed="rId3">
                <a:extLst>
                  <a:ext uri="{28A0092B-C50C-407E-A947-70E740481C1C}">
                    <a14:useLocalDpi xmlns:a14="http://schemas.microsoft.com/office/drawing/2010/main" val="0"/>
                  </a:ext>
                </a:extLst>
              </a:blip>
              <a:srcRect t="5162" b="5162"/>
              <a:stretch/>
            </p:blipFill>
            <p:spPr>
              <a:xfrm>
                <a:off x="9257819" y="1971112"/>
                <a:ext cx="2668251" cy="1325308"/>
              </a:xfrm>
              <a:prstGeom prst="rect">
                <a:avLst/>
              </a:prstGeom>
            </p:spPr>
          </p:pic>
          <p:grpSp>
            <p:nvGrpSpPr>
              <p:cNvPr id="74" name="Group 73">
                <a:extLst>
                  <a:ext uri="{FF2B5EF4-FFF2-40B4-BE49-F238E27FC236}">
                    <a16:creationId xmlns:a16="http://schemas.microsoft.com/office/drawing/2014/main" id="{CD87E614-70C3-4668-7A62-E0D2CD842573}"/>
                  </a:ext>
                </a:extLst>
              </p:cNvPr>
              <p:cNvGrpSpPr/>
              <p:nvPr/>
            </p:nvGrpSpPr>
            <p:grpSpPr>
              <a:xfrm>
                <a:off x="9233422" y="1654900"/>
                <a:ext cx="2954099" cy="319384"/>
                <a:chOff x="9233422" y="1654900"/>
                <a:chExt cx="2954099" cy="319384"/>
              </a:xfrm>
            </p:grpSpPr>
            <p:sp>
              <p:nvSpPr>
                <p:cNvPr id="75" name="Rectangle 74">
                  <a:extLst>
                    <a:ext uri="{FF2B5EF4-FFF2-40B4-BE49-F238E27FC236}">
                      <a16:creationId xmlns:a16="http://schemas.microsoft.com/office/drawing/2014/main" id="{8D1BA61A-D6D5-48EC-09D2-F0F0ECEA74E4}"/>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8889D2C4-00E1-F0F6-1BB4-09A5FB60C7ED}"/>
                    </a:ext>
                  </a:extLst>
                </p:cNvPr>
                <p:cNvSpPr txBox="1"/>
                <p:nvPr/>
              </p:nvSpPr>
              <p:spPr>
                <a:xfrm>
                  <a:off x="9233422" y="1662321"/>
                  <a:ext cx="2954099" cy="287265"/>
                </a:xfrm>
                <a:prstGeom prst="rect">
                  <a:avLst/>
                </a:prstGeom>
                <a:noFill/>
              </p:spPr>
              <p:txBody>
                <a:bodyPr wrap="square" lIns="91440" tIns="45720" rIns="91440" bIns="45720" anchor="t">
                  <a:spAutoFit/>
                </a:bodyPr>
                <a:lstStyle/>
                <a:p>
                  <a:pPr defTabSz="457200">
                    <a:defRPr/>
                  </a:pPr>
                  <a:r>
                    <a:rPr lang="en-US" sz="1400" b="1" err="1">
                      <a:solidFill>
                        <a:srgbClr val="FFFFFF"/>
                      </a:solidFill>
                      <a:ea typeface="+mn-lt"/>
                      <a:cs typeface="+mn-lt"/>
                    </a:rPr>
                    <a:t>Mejoras</a:t>
                  </a:r>
                  <a:r>
                    <a:rPr lang="en-US" sz="1400" b="1">
                      <a:solidFill>
                        <a:srgbClr val="FFFFFF"/>
                      </a:solidFill>
                      <a:ea typeface="+mn-lt"/>
                      <a:cs typeface="+mn-lt"/>
                    </a:rPr>
                    <a:t> </a:t>
                  </a:r>
                  <a:r>
                    <a:rPr lang="en-US" sz="1400" b="1" err="1">
                      <a:solidFill>
                        <a:srgbClr val="FFFFFF"/>
                      </a:solidFill>
                      <a:ea typeface="+mn-lt"/>
                      <a:cs typeface="+mn-lt"/>
                    </a:rPr>
                    <a:t>en</a:t>
                  </a:r>
                  <a:r>
                    <a:rPr lang="en-US" sz="1400" b="1">
                      <a:solidFill>
                        <a:srgbClr val="FFFFFF"/>
                      </a:solidFill>
                      <a:ea typeface="+mn-lt"/>
                      <a:cs typeface="+mn-lt"/>
                    </a:rPr>
                    <a:t> la seguridad de </a:t>
                  </a:r>
                  <a:r>
                    <a:rPr lang="en-US" sz="1400" b="1" err="1">
                      <a:solidFill>
                        <a:srgbClr val="FFFFFF"/>
                      </a:solidFill>
                      <a:ea typeface="+mn-lt"/>
                      <a:cs typeface="+mn-lt"/>
                    </a:rPr>
                    <a:t>los</a:t>
                  </a:r>
                  <a:r>
                    <a:rPr lang="en-US" sz="1400" b="1">
                      <a:solidFill>
                        <a:srgbClr val="FFFFFF"/>
                      </a:solidFill>
                      <a:ea typeface="+mn-lt"/>
                      <a:cs typeface="+mn-lt"/>
                    </a:rPr>
                    <a:t> cruces</a:t>
                  </a:r>
                  <a:endParaRPr lang="en-US">
                    <a:ea typeface="+mn-ea"/>
                    <a:cs typeface="+mn-cs"/>
                  </a:endParaRPr>
                </a:p>
              </p:txBody>
            </p:sp>
          </p:grpSp>
        </p:grpSp>
        <p:grpSp>
          <p:nvGrpSpPr>
            <p:cNvPr id="45" name="Group 44">
              <a:extLst>
                <a:ext uri="{FF2B5EF4-FFF2-40B4-BE49-F238E27FC236}">
                  <a16:creationId xmlns:a16="http://schemas.microsoft.com/office/drawing/2014/main" id="{EE9E199A-242E-C53C-319C-84088313AC73}"/>
                </a:ext>
              </a:extLst>
            </p:cNvPr>
            <p:cNvGrpSpPr/>
            <p:nvPr/>
          </p:nvGrpSpPr>
          <p:grpSpPr>
            <a:xfrm>
              <a:off x="8145704" y="991653"/>
              <a:ext cx="3491210" cy="1944369"/>
              <a:chOff x="9212440" y="1651185"/>
              <a:chExt cx="2954100" cy="1645235"/>
            </a:xfrm>
          </p:grpSpPr>
          <p:pic>
            <p:nvPicPr>
              <p:cNvPr id="69" name="Picture 68">
                <a:extLst>
                  <a:ext uri="{FF2B5EF4-FFF2-40B4-BE49-F238E27FC236}">
                    <a16:creationId xmlns:a16="http://schemas.microsoft.com/office/drawing/2014/main" id="{87A4D8CA-B513-EEC0-C1C0-50DD4A10B1B3}"/>
                  </a:ext>
                </a:extLst>
              </p:cNvPr>
              <p:cNvPicPr>
                <a:picLocks noChangeAspect="1"/>
              </p:cNvPicPr>
              <p:nvPr/>
            </p:nvPicPr>
            <p:blipFill rotWithShape="1">
              <a:blip r:embed="rId4">
                <a:extLst>
                  <a:ext uri="{28A0092B-C50C-407E-A947-70E740481C1C}">
                    <a14:useLocalDpi xmlns:a14="http://schemas.microsoft.com/office/drawing/2010/main" val="0"/>
                  </a:ext>
                </a:extLst>
              </a:blip>
              <a:srcRect l="1688" r="1688"/>
              <a:stretch/>
            </p:blipFill>
            <p:spPr>
              <a:xfrm>
                <a:off x="9257819" y="1971112"/>
                <a:ext cx="2677988" cy="1325308"/>
              </a:xfrm>
              <a:prstGeom prst="rect">
                <a:avLst/>
              </a:prstGeom>
            </p:spPr>
          </p:pic>
          <p:grpSp>
            <p:nvGrpSpPr>
              <p:cNvPr id="70" name="Group 69">
                <a:extLst>
                  <a:ext uri="{FF2B5EF4-FFF2-40B4-BE49-F238E27FC236}">
                    <a16:creationId xmlns:a16="http://schemas.microsoft.com/office/drawing/2014/main" id="{201606B6-4E4E-1C11-19EF-7F4C9BAA169D}"/>
                  </a:ext>
                </a:extLst>
              </p:cNvPr>
              <p:cNvGrpSpPr/>
              <p:nvPr/>
            </p:nvGrpSpPr>
            <p:grpSpPr>
              <a:xfrm>
                <a:off x="9212440" y="1651185"/>
                <a:ext cx="2954100" cy="323099"/>
                <a:chOff x="9212440" y="1651185"/>
                <a:chExt cx="2954100" cy="323099"/>
              </a:xfrm>
            </p:grpSpPr>
            <p:sp>
              <p:nvSpPr>
                <p:cNvPr id="71" name="Rectangle 70">
                  <a:extLst>
                    <a:ext uri="{FF2B5EF4-FFF2-40B4-BE49-F238E27FC236}">
                      <a16:creationId xmlns:a16="http://schemas.microsoft.com/office/drawing/2014/main" id="{237AD5BB-7DE9-65AB-0466-7C7927322BF0}"/>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6C52D2F4-4C35-60D9-8903-8732BAB45A05}"/>
                    </a:ext>
                  </a:extLst>
                </p:cNvPr>
                <p:cNvSpPr txBox="1"/>
                <p:nvPr/>
              </p:nvSpPr>
              <p:spPr>
                <a:xfrm>
                  <a:off x="9212440" y="1651185"/>
                  <a:ext cx="2954100" cy="296703"/>
                </a:xfrm>
                <a:prstGeom prst="rect">
                  <a:avLst/>
                </a:prstGeom>
                <a:noFill/>
              </p:spPr>
              <p:txBody>
                <a:bodyPr wrap="square" lIns="91440" tIns="45720" rIns="91440" bIns="45720" anchor="t">
                  <a:spAutoFit/>
                </a:bodyPr>
                <a:lstStyle/>
                <a:p>
                  <a:pPr defTabSz="457200">
                    <a:defRPr/>
                  </a:pPr>
                  <a:r>
                    <a:rPr lang="en-US" sz="1400" b="1">
                      <a:solidFill>
                        <a:srgbClr val="FFFFFF"/>
                      </a:solidFill>
                      <a:ea typeface="+mn-lt"/>
                      <a:cs typeface="+mn-lt"/>
                    </a:rPr>
                    <a:t>Seguridad de </a:t>
                  </a:r>
                  <a:r>
                    <a:rPr lang="en-US" sz="1400" b="1" err="1">
                      <a:solidFill>
                        <a:srgbClr val="FFFFFF"/>
                      </a:solidFill>
                      <a:ea typeface="+mn-lt"/>
                      <a:cs typeface="+mn-lt"/>
                    </a:rPr>
                    <a:t>los</a:t>
                  </a:r>
                  <a:r>
                    <a:rPr lang="en-US" sz="1400" b="1">
                      <a:solidFill>
                        <a:srgbClr val="FFFFFF"/>
                      </a:solidFill>
                      <a:ea typeface="+mn-lt"/>
                      <a:cs typeface="+mn-lt"/>
                    </a:rPr>
                    <a:t> </a:t>
                  </a:r>
                  <a:r>
                    <a:rPr lang="en-US" sz="1400" b="1" err="1">
                      <a:solidFill>
                        <a:srgbClr val="FFFFFF"/>
                      </a:solidFill>
                      <a:ea typeface="+mn-lt"/>
                      <a:cs typeface="+mn-lt"/>
                    </a:rPr>
                    <a:t>peatones</a:t>
                  </a:r>
                  <a:r>
                    <a:rPr lang="en-US" sz="1400" b="1">
                      <a:solidFill>
                        <a:srgbClr val="FFFFFF"/>
                      </a:solidFill>
                      <a:ea typeface="+mn-lt"/>
                      <a:cs typeface="+mn-lt"/>
                    </a:rPr>
                    <a:t> </a:t>
                  </a:r>
                  <a:r>
                    <a:rPr kumimoji="0" lang="en-US" sz="1400" b="1" i="0" u="none" strike="noStrike" kern="1200" cap="none" spc="0" normalizeH="0" baseline="0" noProof="0">
                      <a:ln>
                        <a:noFill/>
                      </a:ln>
                      <a:solidFill>
                        <a:srgbClr val="FFFFFF"/>
                      </a:solidFill>
                      <a:effectLst/>
                      <a:uLnTx/>
                      <a:uFillTx/>
                      <a:ea typeface="+mn-lt"/>
                      <a:cs typeface="+mn-lt"/>
                    </a:rPr>
                    <a:t>/ </a:t>
                  </a:r>
                  <a:r>
                    <a:rPr lang="en-US" sz="1400" b="1" err="1">
                      <a:solidFill>
                        <a:srgbClr val="FFFFFF"/>
                      </a:solidFill>
                      <a:ea typeface="+mn-lt"/>
                      <a:cs typeface="+mn-lt"/>
                    </a:rPr>
                    <a:t>Servicios</a:t>
                  </a:r>
                  <a:endParaRPr lang="en-US" err="1">
                    <a:ea typeface="+mn-ea"/>
                    <a:cs typeface="+mn-cs"/>
                  </a:endParaRPr>
                </a:p>
              </p:txBody>
            </p:sp>
          </p:grpSp>
        </p:grpSp>
        <p:grpSp>
          <p:nvGrpSpPr>
            <p:cNvPr id="46" name="Group 45">
              <a:extLst>
                <a:ext uri="{FF2B5EF4-FFF2-40B4-BE49-F238E27FC236}">
                  <a16:creationId xmlns:a16="http://schemas.microsoft.com/office/drawing/2014/main" id="{A7F9A021-1930-9E30-5E2B-A5380352BA3C}"/>
                </a:ext>
              </a:extLst>
            </p:cNvPr>
            <p:cNvGrpSpPr/>
            <p:nvPr/>
          </p:nvGrpSpPr>
          <p:grpSpPr>
            <a:xfrm>
              <a:off x="355167" y="1023757"/>
              <a:ext cx="3205301" cy="1947010"/>
              <a:chOff x="9233423" y="1654900"/>
              <a:chExt cx="2702384" cy="1641520"/>
            </a:xfrm>
          </p:grpSpPr>
          <p:pic>
            <p:nvPicPr>
              <p:cNvPr id="65" name="Picture 64">
                <a:extLst>
                  <a:ext uri="{FF2B5EF4-FFF2-40B4-BE49-F238E27FC236}">
                    <a16:creationId xmlns:a16="http://schemas.microsoft.com/office/drawing/2014/main" id="{2B4A3DC6-2053-F5AE-0DD2-2CFAA6B133A2}"/>
                  </a:ext>
                </a:extLst>
              </p:cNvPr>
              <p:cNvPicPr>
                <a:picLocks noChangeAspect="1"/>
              </p:cNvPicPr>
              <p:nvPr/>
            </p:nvPicPr>
            <p:blipFill rotWithShape="1">
              <a:blip r:embed="rId5"/>
              <a:srcRect l="1864" r="1864"/>
              <a:stretch/>
            </p:blipFill>
            <p:spPr>
              <a:xfrm>
                <a:off x="9257819" y="1971112"/>
                <a:ext cx="2677988" cy="1325308"/>
              </a:xfrm>
              <a:prstGeom prst="rect">
                <a:avLst/>
              </a:prstGeom>
            </p:spPr>
          </p:pic>
          <p:grpSp>
            <p:nvGrpSpPr>
              <p:cNvPr id="66" name="Group 65">
                <a:extLst>
                  <a:ext uri="{FF2B5EF4-FFF2-40B4-BE49-F238E27FC236}">
                    <a16:creationId xmlns:a16="http://schemas.microsoft.com/office/drawing/2014/main" id="{068186A5-E275-F24A-BFB6-19E956EF079F}"/>
                  </a:ext>
                </a:extLst>
              </p:cNvPr>
              <p:cNvGrpSpPr/>
              <p:nvPr/>
            </p:nvGrpSpPr>
            <p:grpSpPr>
              <a:xfrm>
                <a:off x="9233423" y="1654900"/>
                <a:ext cx="2702384" cy="319384"/>
                <a:chOff x="9233423" y="1654900"/>
                <a:chExt cx="2702384" cy="319384"/>
              </a:xfrm>
            </p:grpSpPr>
            <p:sp>
              <p:nvSpPr>
                <p:cNvPr id="67" name="Rectangle 66">
                  <a:extLst>
                    <a:ext uri="{FF2B5EF4-FFF2-40B4-BE49-F238E27FC236}">
                      <a16:creationId xmlns:a16="http://schemas.microsoft.com/office/drawing/2014/main" id="{5901835F-F89C-A1FD-1E57-8AFACD14191D}"/>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868AB379-9B11-CBC7-7C9E-28C277C76EED}"/>
                    </a:ext>
                  </a:extLst>
                </p:cNvPr>
                <p:cNvSpPr txBox="1"/>
                <p:nvPr/>
              </p:nvSpPr>
              <p:spPr>
                <a:xfrm>
                  <a:off x="9233423" y="1662321"/>
                  <a:ext cx="2668252" cy="295631"/>
                </a:xfrm>
                <a:prstGeom prst="rect">
                  <a:avLst/>
                </a:prstGeom>
                <a:noFill/>
              </p:spPr>
              <p:txBody>
                <a:bodyPr wrap="square" lIns="91440" tIns="45720" rIns="91440" bIns="45720" anchor="t">
                  <a:spAutoFit/>
                </a:bodyPr>
                <a:lstStyle/>
                <a:p>
                  <a:pPr defTabSz="457200">
                    <a:defRPr/>
                  </a:pPr>
                  <a:r>
                    <a:rPr lang="en-US" sz="1400" b="1">
                      <a:solidFill>
                        <a:srgbClr val="FFFFFF"/>
                      </a:solidFill>
                      <a:ea typeface="+mn-lt"/>
                      <a:cs typeface="+mn-lt"/>
                    </a:rPr>
                    <a:t>Carriles </a:t>
                  </a:r>
                  <a:r>
                    <a:rPr lang="en-US" sz="1400" b="1" err="1">
                      <a:solidFill>
                        <a:srgbClr val="FFFFFF"/>
                      </a:solidFill>
                      <a:ea typeface="+mn-lt"/>
                      <a:cs typeface="+mn-lt"/>
                    </a:rPr>
                    <a:t>bici</a:t>
                  </a:r>
                  <a:endParaRPr lang="en-US" err="1">
                    <a:ea typeface="+mn-ea"/>
                    <a:cs typeface="+mn-cs"/>
                  </a:endParaRPr>
                </a:p>
              </p:txBody>
            </p:sp>
          </p:grpSp>
        </p:grpSp>
        <p:grpSp>
          <p:nvGrpSpPr>
            <p:cNvPr id="47" name="Group 46">
              <a:extLst>
                <a:ext uri="{FF2B5EF4-FFF2-40B4-BE49-F238E27FC236}">
                  <a16:creationId xmlns:a16="http://schemas.microsoft.com/office/drawing/2014/main" id="{9C5B37E0-AAD6-0E82-EB46-5D8BCE8CDA23}"/>
                </a:ext>
              </a:extLst>
            </p:cNvPr>
            <p:cNvGrpSpPr/>
            <p:nvPr/>
          </p:nvGrpSpPr>
          <p:grpSpPr>
            <a:xfrm>
              <a:off x="4280389" y="995953"/>
              <a:ext cx="3199029" cy="1943198"/>
              <a:chOff x="9233423" y="1654900"/>
              <a:chExt cx="2702384" cy="1641520"/>
            </a:xfrm>
          </p:grpSpPr>
          <p:pic>
            <p:nvPicPr>
              <p:cNvPr id="61" name="Picture 60">
                <a:extLst>
                  <a:ext uri="{FF2B5EF4-FFF2-40B4-BE49-F238E27FC236}">
                    <a16:creationId xmlns:a16="http://schemas.microsoft.com/office/drawing/2014/main" id="{FAB020B7-DBC4-FE7A-E80F-101B3914BB32}"/>
                  </a:ext>
                </a:extLst>
              </p:cNvPr>
              <p:cNvPicPr>
                <a:picLocks noChangeAspect="1"/>
              </p:cNvPicPr>
              <p:nvPr/>
            </p:nvPicPr>
            <p:blipFill rotWithShape="1">
              <a:blip r:embed="rId6"/>
              <a:srcRect l="246" r="246"/>
              <a:stretch/>
            </p:blipFill>
            <p:spPr>
              <a:xfrm>
                <a:off x="9257819" y="1971112"/>
                <a:ext cx="2677988" cy="1325308"/>
              </a:xfrm>
              <a:prstGeom prst="rect">
                <a:avLst/>
              </a:prstGeom>
            </p:spPr>
          </p:pic>
          <p:grpSp>
            <p:nvGrpSpPr>
              <p:cNvPr id="62" name="Group 61">
                <a:extLst>
                  <a:ext uri="{FF2B5EF4-FFF2-40B4-BE49-F238E27FC236}">
                    <a16:creationId xmlns:a16="http://schemas.microsoft.com/office/drawing/2014/main" id="{25B28276-7EDC-F127-9FF7-9DAC880B791C}"/>
                  </a:ext>
                </a:extLst>
              </p:cNvPr>
              <p:cNvGrpSpPr/>
              <p:nvPr/>
            </p:nvGrpSpPr>
            <p:grpSpPr>
              <a:xfrm>
                <a:off x="9233423" y="1654900"/>
                <a:ext cx="2702384" cy="319384"/>
                <a:chOff x="9233423" y="1654900"/>
                <a:chExt cx="2702384" cy="319384"/>
              </a:xfrm>
            </p:grpSpPr>
            <p:sp>
              <p:nvSpPr>
                <p:cNvPr id="63" name="Rectangle 62">
                  <a:extLst>
                    <a:ext uri="{FF2B5EF4-FFF2-40B4-BE49-F238E27FC236}">
                      <a16:creationId xmlns:a16="http://schemas.microsoft.com/office/drawing/2014/main" id="{2855BDCC-3705-80C4-3E15-4B9B403F6109}"/>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1A25618D-4AA6-53FF-F9E9-F336828B1BA6}"/>
                    </a:ext>
                  </a:extLst>
                </p:cNvPr>
                <p:cNvSpPr txBox="1"/>
                <p:nvPr/>
              </p:nvSpPr>
              <p:spPr>
                <a:xfrm>
                  <a:off x="9233423" y="1662321"/>
                  <a:ext cx="2668252" cy="296211"/>
                </a:xfrm>
                <a:prstGeom prst="rect">
                  <a:avLst/>
                </a:prstGeom>
                <a:noFill/>
              </p:spPr>
              <p:txBody>
                <a:bodyPr wrap="square" lIns="91440" tIns="45720" rIns="91440" bIns="45720" anchor="t">
                  <a:spAutoFit/>
                </a:bodyPr>
                <a:lstStyle/>
                <a:p>
                  <a:pPr defTabSz="457200">
                    <a:defRPr/>
                  </a:pPr>
                  <a:r>
                    <a:rPr lang="en-US" sz="1400" b="1">
                      <a:solidFill>
                        <a:srgbClr val="FFFFFF"/>
                      </a:solidFill>
                      <a:ea typeface="+mn-lt"/>
                      <a:cs typeface="+mn-lt"/>
                    </a:rPr>
                    <a:t>Ruta de </a:t>
                  </a:r>
                  <a:r>
                    <a:rPr lang="en-US" sz="1400" b="1" err="1">
                      <a:solidFill>
                        <a:srgbClr val="FFFFFF"/>
                      </a:solidFill>
                      <a:ea typeface="+mn-lt"/>
                      <a:cs typeface="+mn-lt"/>
                    </a:rPr>
                    <a:t>acceso</a:t>
                  </a:r>
                  <a:r>
                    <a:rPr lang="en-US" sz="1400" b="1">
                      <a:solidFill>
                        <a:srgbClr val="FFFFFF"/>
                      </a:solidFill>
                      <a:ea typeface="+mn-lt"/>
                      <a:cs typeface="+mn-lt"/>
                    </a:rPr>
                    <a:t> de </a:t>
                  </a:r>
                  <a:r>
                    <a:rPr lang="en-US" sz="1400" b="1" err="1">
                      <a:solidFill>
                        <a:srgbClr val="FFFFFF"/>
                      </a:solidFill>
                      <a:ea typeface="+mn-lt"/>
                      <a:cs typeface="+mn-lt"/>
                    </a:rPr>
                    <a:t>uso</a:t>
                  </a:r>
                  <a:r>
                    <a:rPr lang="en-US" sz="1400" b="1">
                      <a:solidFill>
                        <a:srgbClr val="FFFFFF"/>
                      </a:solidFill>
                      <a:ea typeface="+mn-lt"/>
                      <a:cs typeface="+mn-lt"/>
                    </a:rPr>
                    <a:t> </a:t>
                  </a:r>
                  <a:r>
                    <a:rPr lang="en-US" sz="1400" b="1" err="1">
                      <a:solidFill>
                        <a:srgbClr val="FFFFFF"/>
                      </a:solidFill>
                      <a:ea typeface="+mn-lt"/>
                      <a:cs typeface="+mn-lt"/>
                    </a:rPr>
                    <a:t>compartido</a:t>
                  </a:r>
                  <a:endParaRPr lang="en-US" err="1">
                    <a:ea typeface="+mn-ea"/>
                    <a:cs typeface="+mn-cs"/>
                  </a:endParaRPr>
                </a:p>
              </p:txBody>
            </p:sp>
          </p:grpSp>
        </p:grpSp>
        <p:grpSp>
          <p:nvGrpSpPr>
            <p:cNvPr id="50" name="Group 49">
              <a:extLst>
                <a:ext uri="{FF2B5EF4-FFF2-40B4-BE49-F238E27FC236}">
                  <a16:creationId xmlns:a16="http://schemas.microsoft.com/office/drawing/2014/main" id="{49A9CBCA-B4A6-BAE8-7F17-56AEFDF7BF5A}"/>
                </a:ext>
              </a:extLst>
            </p:cNvPr>
            <p:cNvGrpSpPr/>
            <p:nvPr/>
          </p:nvGrpSpPr>
          <p:grpSpPr>
            <a:xfrm>
              <a:off x="4297602" y="3798512"/>
              <a:ext cx="3199029" cy="2020431"/>
              <a:chOff x="9233423" y="1654900"/>
              <a:chExt cx="2702384" cy="1641520"/>
            </a:xfrm>
          </p:grpSpPr>
          <p:pic>
            <p:nvPicPr>
              <p:cNvPr id="57" name="Picture 56">
                <a:extLst>
                  <a:ext uri="{FF2B5EF4-FFF2-40B4-BE49-F238E27FC236}">
                    <a16:creationId xmlns:a16="http://schemas.microsoft.com/office/drawing/2014/main" id="{B272BA30-3047-3404-310F-09B8DB70AF65}"/>
                  </a:ext>
                </a:extLst>
              </p:cNvPr>
              <p:cNvPicPr>
                <a:picLocks noChangeAspect="1"/>
              </p:cNvPicPr>
              <p:nvPr/>
            </p:nvPicPr>
            <p:blipFill rotWithShape="1">
              <a:blip r:embed="rId7">
                <a:extLst>
                  <a:ext uri="{28A0092B-C50C-407E-A947-70E740481C1C}">
                    <a14:useLocalDpi xmlns:a14="http://schemas.microsoft.com/office/drawing/2010/main" val="0"/>
                  </a:ext>
                </a:extLst>
              </a:blip>
              <a:srcRect t="2260" b="2260"/>
              <a:stretch/>
            </p:blipFill>
            <p:spPr>
              <a:xfrm>
                <a:off x="9257819" y="1971112"/>
                <a:ext cx="2677988" cy="1325308"/>
              </a:xfrm>
              <a:prstGeom prst="rect">
                <a:avLst/>
              </a:prstGeom>
            </p:spPr>
          </p:pic>
          <p:grpSp>
            <p:nvGrpSpPr>
              <p:cNvPr id="58" name="Group 57">
                <a:extLst>
                  <a:ext uri="{FF2B5EF4-FFF2-40B4-BE49-F238E27FC236}">
                    <a16:creationId xmlns:a16="http://schemas.microsoft.com/office/drawing/2014/main" id="{EC2F02E9-A035-7300-8351-1D48E1D406A4}"/>
                  </a:ext>
                </a:extLst>
              </p:cNvPr>
              <p:cNvGrpSpPr/>
              <p:nvPr/>
            </p:nvGrpSpPr>
            <p:grpSpPr>
              <a:xfrm>
                <a:off x="9233423" y="1654900"/>
                <a:ext cx="2702384" cy="319384"/>
                <a:chOff x="9233423" y="1654900"/>
                <a:chExt cx="2702384" cy="319384"/>
              </a:xfrm>
            </p:grpSpPr>
            <p:sp>
              <p:nvSpPr>
                <p:cNvPr id="59" name="Rectangle 58">
                  <a:extLst>
                    <a:ext uri="{FF2B5EF4-FFF2-40B4-BE49-F238E27FC236}">
                      <a16:creationId xmlns:a16="http://schemas.microsoft.com/office/drawing/2014/main" id="{350B55B9-577F-99FB-2AB4-FD19922F138B}"/>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12D41D25-978E-AB09-4165-1A1CDD94AC70}"/>
                    </a:ext>
                  </a:extLst>
                </p:cNvPr>
                <p:cNvSpPr txBox="1"/>
                <p:nvPr/>
              </p:nvSpPr>
              <p:spPr>
                <a:xfrm>
                  <a:off x="9233423" y="1662321"/>
                  <a:ext cx="2668252" cy="284889"/>
                </a:xfrm>
                <a:prstGeom prst="rect">
                  <a:avLst/>
                </a:prstGeom>
                <a:noFill/>
              </p:spPr>
              <p:txBody>
                <a:bodyPr wrap="square" lIns="91440" tIns="45720" rIns="91440" bIns="45720" anchor="t">
                  <a:spAutoFit/>
                </a:bodyPr>
                <a:lstStyle/>
                <a:p>
                  <a:pPr marL="0" marR="0" lvl="0" indent="0" algn="l" defTabSz="457200">
                    <a:lnSpc>
                      <a:spcPct val="100000"/>
                    </a:lnSpc>
                    <a:spcBef>
                      <a:spcPts val="0"/>
                    </a:spcBef>
                    <a:spcAft>
                      <a:spcPts val="0"/>
                    </a:spcAft>
                    <a:buNone/>
                    <a:tabLst/>
                    <a:defRPr/>
                  </a:pPr>
                  <a:r>
                    <a:rPr lang="en-US" sz="1400" b="1" err="1">
                      <a:solidFill>
                        <a:srgbClr val="FFFFFF"/>
                      </a:solidFill>
                      <a:ea typeface="+mn-lt"/>
                      <a:cs typeface="+mn-lt"/>
                    </a:rPr>
                    <a:t>Micromovilidad</a:t>
                  </a:r>
                  <a:endParaRPr lang="en-US" err="1">
                    <a:ea typeface="+mn-ea"/>
                    <a:cs typeface="+mn-cs"/>
                  </a:endParaRPr>
                </a:p>
              </p:txBody>
            </p:sp>
          </p:grpSp>
        </p:grpSp>
        <p:grpSp>
          <p:nvGrpSpPr>
            <p:cNvPr id="52" name="Group 51">
              <a:extLst>
                <a:ext uri="{FF2B5EF4-FFF2-40B4-BE49-F238E27FC236}">
                  <a16:creationId xmlns:a16="http://schemas.microsoft.com/office/drawing/2014/main" id="{01CAD1C3-50A6-09BA-3545-9ACAF498560B}"/>
                </a:ext>
              </a:extLst>
            </p:cNvPr>
            <p:cNvGrpSpPr/>
            <p:nvPr/>
          </p:nvGrpSpPr>
          <p:grpSpPr>
            <a:xfrm>
              <a:off x="8154071" y="3755531"/>
              <a:ext cx="3758556" cy="2026167"/>
              <a:chOff x="9230712" y="1654899"/>
              <a:chExt cx="3180316" cy="1714448"/>
            </a:xfrm>
          </p:grpSpPr>
          <p:pic>
            <p:nvPicPr>
              <p:cNvPr id="53" name="Picture 52">
                <a:extLst>
                  <a:ext uri="{FF2B5EF4-FFF2-40B4-BE49-F238E27FC236}">
                    <a16:creationId xmlns:a16="http://schemas.microsoft.com/office/drawing/2014/main" id="{05CF6204-BBEE-1B4A-B80E-DE5CB70E5A00}"/>
                  </a:ext>
                </a:extLst>
              </p:cNvPr>
              <p:cNvPicPr>
                <a:picLocks noChangeAspect="1"/>
              </p:cNvPicPr>
              <p:nvPr/>
            </p:nvPicPr>
            <p:blipFill rotWithShape="1">
              <a:blip r:embed="rId8">
                <a:extLst>
                  <a:ext uri="{28A0092B-C50C-407E-A947-70E740481C1C}">
                    <a14:useLocalDpi xmlns:a14="http://schemas.microsoft.com/office/drawing/2010/main" val="0"/>
                  </a:ext>
                </a:extLst>
              </a:blip>
              <a:srcRect t="5224" b="5224"/>
              <a:stretch/>
            </p:blipFill>
            <p:spPr>
              <a:xfrm>
                <a:off x="9257819" y="1966790"/>
                <a:ext cx="2677988" cy="1402557"/>
              </a:xfrm>
              <a:prstGeom prst="rect">
                <a:avLst/>
              </a:prstGeom>
            </p:spPr>
          </p:pic>
          <p:grpSp>
            <p:nvGrpSpPr>
              <p:cNvPr id="54" name="Group 53">
                <a:extLst>
                  <a:ext uri="{FF2B5EF4-FFF2-40B4-BE49-F238E27FC236}">
                    <a16:creationId xmlns:a16="http://schemas.microsoft.com/office/drawing/2014/main" id="{EA7FC07E-C94D-58E9-28FD-CB19E12F4415}"/>
                  </a:ext>
                </a:extLst>
              </p:cNvPr>
              <p:cNvGrpSpPr/>
              <p:nvPr/>
            </p:nvGrpSpPr>
            <p:grpSpPr>
              <a:xfrm>
                <a:off x="9230712" y="1654899"/>
                <a:ext cx="3180316" cy="311890"/>
                <a:chOff x="9230712" y="1654899"/>
                <a:chExt cx="3180316" cy="311890"/>
              </a:xfrm>
            </p:grpSpPr>
            <p:sp>
              <p:nvSpPr>
                <p:cNvPr id="55" name="Rectangle 54">
                  <a:extLst>
                    <a:ext uri="{FF2B5EF4-FFF2-40B4-BE49-F238E27FC236}">
                      <a16:creationId xmlns:a16="http://schemas.microsoft.com/office/drawing/2014/main" id="{80FBA768-185A-AF0A-6F3B-BC6887C9A170}"/>
                    </a:ext>
                  </a:extLst>
                </p:cNvPr>
                <p:cNvSpPr/>
                <p:nvPr/>
              </p:nvSpPr>
              <p:spPr>
                <a:xfrm>
                  <a:off x="9257819" y="1654899"/>
                  <a:ext cx="2677988" cy="311890"/>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6B3DC1E3-724A-BBFE-9002-D03F42654BA5}"/>
                    </a:ext>
                  </a:extLst>
                </p:cNvPr>
                <p:cNvSpPr txBox="1"/>
                <p:nvPr/>
              </p:nvSpPr>
              <p:spPr>
                <a:xfrm>
                  <a:off x="9230712" y="1657686"/>
                  <a:ext cx="3180316" cy="292315"/>
                </a:xfrm>
                <a:prstGeom prst="rect">
                  <a:avLst/>
                </a:prstGeom>
                <a:noFill/>
              </p:spPr>
              <p:txBody>
                <a:bodyPr wrap="square" lIns="91440" tIns="45720" rIns="91440" bIns="45720" anchor="t">
                  <a:spAutoFit/>
                </a:bodyPr>
                <a:lstStyle/>
                <a:p>
                  <a:pPr defTabSz="457200">
                    <a:lnSpc>
                      <a:spcPts val="1700"/>
                    </a:lnSpc>
                    <a:defRPr/>
                  </a:pPr>
                  <a:r>
                    <a:rPr lang="en-US" sz="1200" b="1">
                      <a:solidFill>
                        <a:srgbClr val="FFFFFF"/>
                      </a:solidFill>
                      <a:ea typeface="+mn-lt"/>
                      <a:cs typeface="+mn-lt"/>
                    </a:rPr>
                    <a:t>Controles de </a:t>
                  </a:r>
                  <a:r>
                    <a:rPr lang="en-US" sz="1200" b="1" err="1">
                      <a:solidFill>
                        <a:srgbClr val="FFFFFF"/>
                      </a:solidFill>
                      <a:ea typeface="+mn-lt"/>
                      <a:cs typeface="+mn-lt"/>
                    </a:rPr>
                    <a:t>tráfico</a:t>
                  </a:r>
                  <a:r>
                    <a:rPr lang="en-US" sz="1200" b="1">
                      <a:solidFill>
                        <a:srgbClr val="FFFFFF"/>
                      </a:solidFill>
                      <a:ea typeface="+mn-lt"/>
                      <a:cs typeface="+mn-lt"/>
                    </a:rPr>
                    <a:t> de </a:t>
                  </a:r>
                  <a:r>
                    <a:rPr lang="en-US" sz="1200" b="1" err="1">
                      <a:solidFill>
                        <a:srgbClr val="FFFFFF"/>
                      </a:solidFill>
                      <a:ea typeface="+mn-lt"/>
                      <a:cs typeface="+mn-lt"/>
                    </a:rPr>
                    <a:t>bicicletas</a:t>
                  </a:r>
                  <a:r>
                    <a:rPr kumimoji="0" lang="en-US" sz="1200" b="1" i="0" u="none" strike="noStrike" kern="1200" cap="none" spc="0" normalizeH="0" baseline="0" noProof="0">
                      <a:ln>
                        <a:noFill/>
                      </a:ln>
                      <a:solidFill>
                        <a:srgbClr val="FFFFFF"/>
                      </a:solidFill>
                      <a:effectLst/>
                      <a:uLnTx/>
                      <a:uFillTx/>
                      <a:ea typeface="+mn-lt"/>
                      <a:cs typeface="+mn-lt"/>
                    </a:rPr>
                    <a:t>/</a:t>
                  </a:r>
                  <a:r>
                    <a:rPr lang="en-US" sz="1200" b="1" err="1">
                      <a:solidFill>
                        <a:srgbClr val="FFFFFF"/>
                      </a:solidFill>
                      <a:ea typeface="+mn-lt"/>
                      <a:cs typeface="+mn-lt"/>
                    </a:rPr>
                    <a:t>peatones</a:t>
                  </a:r>
                  <a:endParaRPr lang="en-US" sz="1200">
                    <a:ea typeface="Calibri"/>
                    <a:cs typeface="Calibri"/>
                  </a:endParaRPr>
                </a:p>
              </p:txBody>
            </p:sp>
          </p:grpSp>
        </p:grpSp>
      </p:grpSp>
      <p:sp>
        <p:nvSpPr>
          <p:cNvPr id="77" name="Title 1">
            <a:extLst>
              <a:ext uri="{FF2B5EF4-FFF2-40B4-BE49-F238E27FC236}">
                <a16:creationId xmlns:a16="http://schemas.microsoft.com/office/drawing/2014/main" id="{47352F78-F55D-D83E-57C5-2CDDBC9438D7}"/>
              </a:ext>
            </a:extLst>
          </p:cNvPr>
          <p:cNvSpPr txBox="1">
            <a:spLocks/>
          </p:cNvSpPr>
          <p:nvPr/>
        </p:nvSpPr>
        <p:spPr>
          <a:xfrm>
            <a:off x="228126" y="241728"/>
            <a:ext cx="10256362" cy="4893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dirty="0">
                <a:solidFill>
                  <a:srgbClr val="FFFFFF"/>
                </a:solidFill>
                <a:latin typeface="Calibri" panose="020F0502020204030204"/>
              </a:rPr>
              <a:t>Plan de </a:t>
            </a:r>
            <a:r>
              <a:rPr lang="en-US" dirty="0" err="1">
                <a:solidFill>
                  <a:srgbClr val="FFFFFF"/>
                </a:solidFill>
                <a:latin typeface="Calibri" panose="020F0502020204030204"/>
              </a:rPr>
              <a:t>Inversión</a:t>
            </a:r>
            <a:r>
              <a:rPr lang="en-US" dirty="0">
                <a:solidFill>
                  <a:srgbClr val="FFFFFF"/>
                </a:solidFill>
                <a:latin typeface="Calibri" panose="020F0502020204030204"/>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Medida</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R/M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Resumen</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de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inversiones</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a:t>
            </a:r>
            <a:r>
              <a:rPr lang="en-US" dirty="0">
                <a:solidFill>
                  <a:srgbClr val="FFFFFF"/>
                </a:solidFill>
                <a:latin typeface="Calibri" panose="020F0502020204030204"/>
              </a:rPr>
              <a:t> </a:t>
            </a:r>
            <a:endParaRPr lang="en-US">
              <a:cs typeface="Calibri"/>
            </a:endParaRPr>
          </a:p>
          <a:p>
            <a:pPr>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Transporte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Activo</a:t>
            </a:r>
            <a:endParaRPr lang="en-US" dirty="0">
              <a:ea typeface="+mj-ea"/>
              <a:cs typeface="+mj-cs"/>
            </a:endParaRPr>
          </a:p>
        </p:txBody>
      </p:sp>
      <p:pic>
        <p:nvPicPr>
          <p:cNvPr id="2" name="Picture 1" descr="A green and white bike sign&#10;&#10;Description automatically generated">
            <a:extLst>
              <a:ext uri="{FF2B5EF4-FFF2-40B4-BE49-F238E27FC236}">
                <a16:creationId xmlns:a16="http://schemas.microsoft.com/office/drawing/2014/main" id="{2DE31C83-53DE-07AC-FA80-DD915FA3A409}"/>
              </a:ext>
            </a:extLst>
          </p:cNvPr>
          <p:cNvPicPr>
            <a:picLocks noChangeAspect="1"/>
          </p:cNvPicPr>
          <p:nvPr/>
        </p:nvPicPr>
        <p:blipFill>
          <a:blip r:embed="rId9"/>
          <a:stretch>
            <a:fillRect/>
          </a:stretch>
        </p:blipFill>
        <p:spPr>
          <a:xfrm>
            <a:off x="10618470" y="66992"/>
            <a:ext cx="952500" cy="790575"/>
          </a:xfrm>
          <a:prstGeom prst="rect">
            <a:avLst/>
          </a:prstGeom>
        </p:spPr>
      </p:pic>
    </p:spTree>
    <p:extLst>
      <p:ext uri="{BB962C8B-B14F-4D97-AF65-F5344CB8AC3E}">
        <p14:creationId xmlns:p14="http://schemas.microsoft.com/office/powerpoint/2010/main" val="2383421477"/>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30434" y="-216096"/>
            <a:ext cx="10515600" cy="1325563"/>
          </a:xfrm>
        </p:spPr>
        <p:txBody>
          <a:bodyPr/>
          <a:lstStyle/>
          <a:p>
            <a:r>
              <a:rPr lang="es-419" dirty="0"/>
              <a:t>Plan de Inversión</a:t>
            </a:r>
            <a:r>
              <a:rPr lang="en-US" dirty="0"/>
              <a:t> </a:t>
            </a:r>
            <a:r>
              <a:rPr lang="en-US" dirty="0" err="1"/>
              <a:t>Medida</a:t>
            </a:r>
            <a:r>
              <a:rPr lang="en-US" dirty="0"/>
              <a:t> R/M </a:t>
            </a:r>
            <a:r>
              <a:rPr lang="en-US" dirty="0" err="1"/>
              <a:t>Resumen</a:t>
            </a:r>
            <a:r>
              <a:rPr lang="en-US" dirty="0"/>
              <a:t> de </a:t>
            </a:r>
            <a:r>
              <a:rPr lang="en-US" dirty="0" err="1"/>
              <a:t>inversiones</a:t>
            </a:r>
            <a:r>
              <a:rPr lang="en-US" dirty="0"/>
              <a:t> – </a:t>
            </a:r>
            <a:br>
              <a:rPr lang="en-US" dirty="0"/>
            </a:br>
            <a:r>
              <a:rPr lang="en-US" dirty="0"/>
              <a:t>Transporte </a:t>
            </a:r>
            <a:r>
              <a:rPr lang="en-US" dirty="0" err="1"/>
              <a:t>Activo</a:t>
            </a:r>
            <a:endParaRPr lang="en-US" dirty="0">
              <a:cs typeface="Calibri"/>
            </a:endParaRPr>
          </a:p>
        </p:txBody>
      </p:sp>
      <p:sp>
        <p:nvSpPr>
          <p:cNvPr id="7" name="TextBox 6">
            <a:extLst>
              <a:ext uri="{FF2B5EF4-FFF2-40B4-BE49-F238E27FC236}">
                <a16:creationId xmlns:a16="http://schemas.microsoft.com/office/drawing/2014/main" id="{11C3BA24-305B-697E-38F5-108F950BB537}"/>
              </a:ext>
            </a:extLst>
          </p:cNvPr>
          <p:cNvSpPr txBox="1"/>
          <p:nvPr/>
        </p:nvSpPr>
        <p:spPr>
          <a:xfrm>
            <a:off x="2645629" y="1099895"/>
            <a:ext cx="6715610" cy="5539978"/>
          </a:xfrm>
          <a:prstGeom prst="rect">
            <a:avLst/>
          </a:prstGeom>
          <a:solidFill>
            <a:schemeClr val="bg2">
              <a:lumMod val="20000"/>
              <a:lumOff val="80000"/>
            </a:schemeClr>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i="0" u="none" strike="noStrike" kern="1200" cap="none" spc="0" normalizeH="0" baseline="0" noProof="0" dirty="0">
              <a:ln>
                <a:noFill/>
              </a:ln>
              <a:solidFill>
                <a:srgbClr val="000000"/>
              </a:solidFill>
              <a:effectLst/>
              <a:uLnTx/>
              <a:uFillTx/>
              <a:latin typeface="Calibri" panose="020F0502020204030204"/>
              <a:cs typeface="Calibri"/>
            </a:endParaRPr>
          </a:p>
          <a:p>
            <a:pPr>
              <a:defRPr/>
            </a:pPr>
            <a:r>
              <a:rPr kumimoji="0" lang="en-US" sz="2400" b="1"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Recomendaciones</a:t>
            </a: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iniciales</a:t>
            </a:r>
            <a:r>
              <a:rPr lang="en-US" sz="2400" b="1" dirty="0">
                <a:solidFill>
                  <a:schemeClr val="tx2">
                    <a:lumMod val="75000"/>
                  </a:schemeClr>
                </a:solidFill>
                <a:latin typeface="Calibri" panose="020F0502020204030204"/>
              </a:rPr>
              <a:t>:     	   $</a:t>
            </a: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32.9M</a:t>
            </a:r>
            <a:endParaRPr lang="en-US" sz="2400" b="1" i="0" u="none" strike="noStrike" kern="1200" cap="none" spc="0" normalizeH="0" baseline="0" noProof="0" dirty="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Desarrollo</a:t>
            </a:r>
            <a:r>
              <a:rPr lang="en-US" sz="2400" dirty="0">
                <a:solidFill>
                  <a:schemeClr val="tx2">
                    <a:lumMod val="75000"/>
                  </a:schemeClr>
                </a:solidFill>
                <a:latin typeface="Calibri" panose="020F0502020204030204"/>
              </a:rPr>
              <a:t>                                   	   </a:t>
            </a: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$0.5M</a:t>
            </a:r>
            <a:endParaRPr lang="en-US" sz="2400" b="0" i="0" u="none" strike="noStrike" kern="1200" cap="none" spc="0" normalizeH="0" baseline="0" noProof="0" dirty="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Pre-</a:t>
            </a:r>
            <a:r>
              <a:rPr kumimoji="0" lang="en-US" sz="2400" b="0"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Implementación</a:t>
            </a:r>
            <a:r>
              <a:rPr lang="en-US" sz="2400" dirty="0">
                <a:solidFill>
                  <a:schemeClr val="tx2">
                    <a:lumMod val="75000"/>
                  </a:schemeClr>
                </a:solidFill>
                <a:latin typeface="Calibri" panose="020F0502020204030204"/>
              </a:rPr>
              <a:t>                      </a:t>
            </a: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$4.5M</a:t>
            </a:r>
            <a:endParaRPr lang="en-US" sz="2400" b="0" i="0" u="none" strike="noStrike" kern="1200" cap="none" spc="0" normalizeH="0" baseline="0" noProof="0" dirty="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Implementación</a:t>
            </a:r>
            <a:r>
              <a:rPr lang="en-US" sz="2400" dirty="0">
                <a:solidFill>
                  <a:schemeClr val="tx2">
                    <a:lumMod val="75000"/>
                  </a:schemeClr>
                </a:solidFill>
                <a:latin typeface="Calibri" panose="020F0502020204030204"/>
              </a:rPr>
              <a:t>                             </a:t>
            </a: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$27.9M</a:t>
            </a:r>
            <a:endParaRPr lang="en-US" sz="2400" b="0" i="0" u="none" strike="noStrike" kern="1200" cap="none" spc="0" normalizeH="0" baseline="0" noProof="0" dirty="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0" lvl="1">
              <a:defRPr/>
            </a:pP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 Recommendations:</a:t>
            </a:r>
            <a:r>
              <a:rPr lang="en-US" sz="2400" b="1" dirty="0">
                <a:solidFill>
                  <a:schemeClr val="accent5">
                    <a:lumMod val="75000"/>
                  </a:schemeClr>
                </a:solidFill>
                <a:latin typeface="Calibri" panose="020F0502020204030204"/>
              </a:rPr>
              <a:t> </a:t>
            </a: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 </a:t>
            </a:r>
            <a:r>
              <a:rPr lang="en-US" sz="2400" b="1" dirty="0">
                <a:solidFill>
                  <a:schemeClr val="accent5">
                    <a:lumMod val="75000"/>
                  </a:schemeClr>
                </a:solidFill>
                <a:latin typeface="Calibri" panose="020F0502020204030204"/>
              </a:rPr>
              <a:t>  </a:t>
            </a: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$57.1M</a:t>
            </a:r>
            <a:endParaRPr lang="en-US" sz="2400" b="1"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Desarrollo</a:t>
            </a:r>
            <a:r>
              <a:rPr lang="en-US" sz="2400" dirty="0">
                <a:solidFill>
                  <a:schemeClr val="accent5">
                    <a:lumMod val="75000"/>
                  </a:schemeClr>
                </a:solidFill>
                <a:latin typeface="Calibri" panose="020F0502020204030204"/>
              </a:rPr>
              <a:t>                               	   </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$5.7M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Pre-</a:t>
            </a:r>
            <a:r>
              <a:rPr kumimoji="0" lang="en-US" sz="2400" b="0" i="0" u="none" strike="noStrike" kern="1200" cap="none" spc="0" normalizeH="0" baseline="0" noProof="0" dirty="0" err="1">
                <a:ln>
                  <a:noFill/>
                </a:ln>
                <a:solidFill>
                  <a:schemeClr val="accent5">
                    <a:lumMod val="75000"/>
                  </a:schemeClr>
                </a:solidFill>
                <a:effectLst/>
                <a:uLnTx/>
                <a:uFillTx/>
                <a:latin typeface="Calibri" panose="020F0502020204030204"/>
                <a:ea typeface="+mn-ea"/>
                <a:cs typeface="+mn-cs"/>
              </a:rPr>
              <a:t>Implementación</a:t>
            </a:r>
            <a:r>
              <a:rPr lang="en-US" sz="2400" dirty="0">
                <a:solidFill>
                  <a:schemeClr val="accent5">
                    <a:lumMod val="75000"/>
                  </a:schemeClr>
                </a:solidFill>
                <a:latin typeface="Calibri" panose="020F0502020204030204"/>
              </a:rPr>
              <a:t>                      </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$2.9M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err="1">
                <a:ln>
                  <a:noFill/>
                </a:ln>
                <a:solidFill>
                  <a:schemeClr val="accent5">
                    <a:lumMod val="75000"/>
                  </a:schemeClr>
                </a:solidFill>
                <a:effectLst/>
                <a:uLnTx/>
                <a:uFillTx/>
                <a:latin typeface="Calibri" panose="020F0502020204030204"/>
                <a:ea typeface="+mn-ea"/>
                <a:cs typeface="+mn-cs"/>
              </a:rPr>
              <a:t>Implementación</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 Futura</a:t>
            </a:r>
            <a:r>
              <a:rPr lang="en-US" sz="2400" dirty="0">
                <a:solidFill>
                  <a:schemeClr val="accent5">
                    <a:lumMod val="75000"/>
                  </a:schemeClr>
                </a:solidFill>
                <a:latin typeface="Calibri" panose="020F0502020204030204"/>
              </a:rPr>
              <a:t>                </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$48.6M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Inversión inicial total</a:t>
            </a:r>
            <a:r>
              <a:rPr kumimoji="0" lang="es-419" sz="2400" b="1" i="0" u="none" strike="noStrike" kern="1200" cap="none" spc="0" normalizeH="0" baseline="0" noProof="0" dirty="0">
                <a:ln>
                  <a:noFill/>
                </a:ln>
                <a:solidFill>
                  <a:srgbClr val="000000"/>
                </a:solidFill>
                <a:effectLst/>
                <a:uLnTx/>
                <a:uFillTx/>
                <a:latin typeface="Calibri" panose="020F0502020204030204"/>
                <a:ea typeface="+mn-ea"/>
                <a:cs typeface="+mn-cs"/>
              </a:rPr>
              <a:t> y </a:t>
            </a:r>
            <a:r>
              <a:rPr kumimoji="0" lang="es-419"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programas modales</a:t>
            </a:r>
            <a:r>
              <a:rPr kumimoji="0" lang="es-419" sz="2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$90M</a:t>
            </a:r>
            <a:endParaRPr lang="en-US" sz="2400" b="1" i="0" u="none" strike="noStrike" kern="1200" cap="none" spc="0" normalizeH="0" baseline="0" noProof="0" dirty="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 name="Picture 3" descr="A green and white bike sign&#10;&#10;Description automatically generated">
            <a:extLst>
              <a:ext uri="{FF2B5EF4-FFF2-40B4-BE49-F238E27FC236}">
                <a16:creationId xmlns:a16="http://schemas.microsoft.com/office/drawing/2014/main" id="{F50FA95D-E2E5-0B3A-54B5-36A98F558F3E}"/>
              </a:ext>
            </a:extLst>
          </p:cNvPr>
          <p:cNvPicPr>
            <a:picLocks noChangeAspect="1"/>
          </p:cNvPicPr>
          <p:nvPr/>
        </p:nvPicPr>
        <p:blipFill>
          <a:blip r:embed="rId3"/>
          <a:stretch>
            <a:fillRect/>
          </a:stretch>
        </p:blipFill>
        <p:spPr>
          <a:xfrm>
            <a:off x="10715307" y="32385"/>
            <a:ext cx="962025" cy="819150"/>
          </a:xfrm>
          <a:prstGeom prst="rect">
            <a:avLst/>
          </a:prstGeom>
        </p:spPr>
      </p:pic>
    </p:spTree>
    <p:extLst>
      <p:ext uri="{BB962C8B-B14F-4D97-AF65-F5344CB8AC3E}">
        <p14:creationId xmlns:p14="http://schemas.microsoft.com/office/powerpoint/2010/main" val="435592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D0A9D1-9DB3-AE74-B2FD-2997B7CB1F96}"/>
              </a:ext>
            </a:extLst>
          </p:cNvPr>
          <p:cNvSpPr/>
          <p:nvPr/>
        </p:nvSpPr>
        <p:spPr>
          <a:xfrm>
            <a:off x="310116" y="5892210"/>
            <a:ext cx="1417674" cy="6999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3CEDB95-CFF1-4973-2373-A9D786639F38}"/>
              </a:ext>
            </a:extLst>
          </p:cNvPr>
          <p:cNvSpPr>
            <a:spLocks noGrp="1"/>
          </p:cNvSpPr>
          <p:nvPr>
            <p:ph type="sldNum" sz="quarter" idx="4294967295"/>
          </p:nvPr>
        </p:nvSpPr>
        <p:spPr>
          <a:xfrm rot="840728">
            <a:off x="1252582" y="1818097"/>
            <a:ext cx="9710756" cy="3115246"/>
          </a:xfrm>
        </p:spPr>
        <p:txBody>
          <a:bodyPr/>
          <a:lstStyle/>
          <a:p>
            <a:fld id="{2429C633-AF9B-9840-B7F1-7587910FEF71}" type="slidenum">
              <a:rPr lang="en-US" smtClean="0"/>
              <a:pPr/>
              <a:t>17</a:t>
            </a:fld>
            <a:endParaRPr lang="en-US"/>
          </a:p>
        </p:txBody>
      </p:sp>
      <p:sp>
        <p:nvSpPr>
          <p:cNvPr id="6" name="Title 1">
            <a:extLst>
              <a:ext uri="{FF2B5EF4-FFF2-40B4-BE49-F238E27FC236}">
                <a16:creationId xmlns:a16="http://schemas.microsoft.com/office/drawing/2014/main" id="{2B0D3FD0-AC5E-B93A-2815-C718AD7C8018}"/>
              </a:ext>
            </a:extLst>
          </p:cNvPr>
          <p:cNvSpPr txBox="1">
            <a:spLocks/>
          </p:cNvSpPr>
          <p:nvPr/>
        </p:nvSpPr>
        <p:spPr>
          <a:xfrm>
            <a:off x="359456" y="-174"/>
            <a:ext cx="11323491" cy="36961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dirty="0">
                <a:solidFill>
                  <a:srgbClr val="FFFFFF"/>
                </a:solidFill>
                <a:latin typeface="Calibri" panose="020F0502020204030204"/>
              </a:rPr>
              <a:t>Plan de </a:t>
            </a:r>
            <a:r>
              <a:rPr lang="en-US" dirty="0" err="1">
                <a:solidFill>
                  <a:srgbClr val="FFFFFF"/>
                </a:solidFill>
                <a:latin typeface="Calibri" panose="020F0502020204030204"/>
              </a:rPr>
              <a:t>Inversión</a:t>
            </a:r>
            <a:r>
              <a:rPr lang="en-US" dirty="0">
                <a:solidFill>
                  <a:srgbClr val="FFFFFF"/>
                </a:solidFill>
                <a:latin typeface="Calibri" panose="020F0502020204030204"/>
              </a:rPr>
              <a:t> </a:t>
            </a:r>
            <a:r>
              <a:rPr kumimoji="0" lang="en-US" b="1" i="0" u="none" strike="noStrike" kern="1200" cap="none" spc="0" normalizeH="0" baseline="0" noProof="0" dirty="0" err="1">
                <a:ln>
                  <a:noFill/>
                </a:ln>
                <a:solidFill>
                  <a:srgbClr val="FFFFFF"/>
                </a:solidFill>
                <a:effectLst/>
                <a:uLnTx/>
                <a:uFillTx/>
                <a:latin typeface="Calibri" panose="020F0502020204030204"/>
                <a:ea typeface="+mj-ea"/>
                <a:cs typeface="+mj-cs"/>
              </a:rPr>
              <a:t>Medida</a:t>
            </a:r>
            <a:r>
              <a:rPr kumimoji="0" lang="en-US" b="1" i="0" u="none" strike="noStrike" kern="1200" cap="none" spc="0" normalizeH="0" baseline="0" noProof="0" dirty="0">
                <a:ln>
                  <a:noFill/>
                </a:ln>
                <a:solidFill>
                  <a:srgbClr val="FFFFFF"/>
                </a:solidFill>
                <a:effectLst/>
                <a:uLnTx/>
                <a:uFillTx/>
                <a:latin typeface="Calibri" panose="020F0502020204030204"/>
                <a:ea typeface="+mj-ea"/>
                <a:cs typeface="+mj-cs"/>
              </a:rPr>
              <a:t> R/M </a:t>
            </a:r>
            <a:r>
              <a:rPr kumimoji="0" lang="en-US" b="1" i="0" u="none" strike="noStrike" kern="1200" cap="none" spc="0" normalizeH="0" baseline="0" noProof="0" dirty="0" err="1">
                <a:ln>
                  <a:noFill/>
                </a:ln>
                <a:solidFill>
                  <a:srgbClr val="FFFFFF"/>
                </a:solidFill>
                <a:effectLst/>
                <a:uLnTx/>
                <a:uFillTx/>
                <a:latin typeface="Calibri" panose="020F0502020204030204"/>
                <a:ea typeface="+mj-ea"/>
                <a:cs typeface="+mj-cs"/>
              </a:rPr>
              <a:t>Resumen</a:t>
            </a:r>
            <a:r>
              <a:rPr kumimoji="0" lang="en-US" b="1" i="0" u="none" strike="noStrike" kern="1200" cap="none" spc="0" normalizeH="0" baseline="0" noProof="0" dirty="0">
                <a:ln>
                  <a:noFill/>
                </a:ln>
                <a:solidFill>
                  <a:srgbClr val="FFFFFF"/>
                </a:solidFill>
                <a:effectLst/>
                <a:uLnTx/>
                <a:uFillTx/>
                <a:latin typeface="Calibri" panose="020F0502020204030204"/>
                <a:ea typeface="+mj-ea"/>
                <a:cs typeface="+mj-cs"/>
              </a:rPr>
              <a:t> de </a:t>
            </a:r>
            <a:r>
              <a:rPr kumimoji="0" lang="en-US" b="1" i="0" u="none" strike="noStrike" kern="1200" cap="none" spc="0" normalizeH="0" baseline="0" noProof="0" dirty="0" err="1">
                <a:ln>
                  <a:noFill/>
                </a:ln>
                <a:solidFill>
                  <a:srgbClr val="FFFFFF"/>
                </a:solidFill>
                <a:effectLst/>
                <a:uLnTx/>
                <a:uFillTx/>
                <a:latin typeface="Calibri" panose="020F0502020204030204"/>
                <a:ea typeface="+mj-ea"/>
                <a:cs typeface="+mj-cs"/>
              </a:rPr>
              <a:t>inversiones</a:t>
            </a:r>
            <a:r>
              <a:rPr kumimoji="0" lang="en-US" b="1" i="0" u="none" strike="noStrike" kern="1200" cap="none" spc="0" normalizeH="0" baseline="0" noProof="0" dirty="0">
                <a:ln>
                  <a:noFill/>
                </a:ln>
                <a:solidFill>
                  <a:srgbClr val="FFFFFF"/>
                </a:solidFill>
                <a:effectLst/>
                <a:uLnTx/>
                <a:uFillTx/>
                <a:latin typeface="Calibri" panose="020F0502020204030204"/>
                <a:ea typeface="+mj-ea"/>
                <a:cs typeface="+mj-cs"/>
              </a:rPr>
              <a:t> </a:t>
            </a:r>
            <a:r>
              <a:rPr lang="en-US" dirty="0">
                <a:solidFill>
                  <a:srgbClr val="FFFFFF"/>
                </a:solidFill>
                <a:latin typeface="Calibri" panose="020F0502020204030204"/>
              </a:rPr>
              <a:t>–  </a:t>
            </a:r>
            <a:endParaRPr lang="en-US" dirty="0">
              <a:cs typeface="Calibri"/>
            </a:endParaRPr>
          </a:p>
          <a:p>
            <a:pPr>
              <a:defRPr/>
            </a:pPr>
            <a:r>
              <a:rPr kumimoji="0" lang="en-US" b="1" i="0" u="none" strike="noStrike" kern="1200" cap="none" spc="0" normalizeH="0" baseline="0" noProof="0" dirty="0">
                <a:ln>
                  <a:noFill/>
                </a:ln>
                <a:solidFill>
                  <a:srgbClr val="FFFFFF"/>
                </a:solidFill>
                <a:effectLst/>
                <a:uLnTx/>
                <a:uFillTx/>
                <a:latin typeface="Calibri" panose="020F0502020204030204"/>
                <a:ea typeface="+mj-ea"/>
                <a:cs typeface="+mj-cs"/>
              </a:rPr>
              <a:t>Transporte </a:t>
            </a:r>
            <a:r>
              <a:rPr kumimoji="0" lang="en-US" b="1" i="0" u="none" strike="noStrike" kern="1200" cap="none" spc="0" normalizeH="0" baseline="0" noProof="0" dirty="0" err="1">
                <a:ln>
                  <a:noFill/>
                </a:ln>
                <a:solidFill>
                  <a:srgbClr val="FFFFFF"/>
                </a:solidFill>
                <a:effectLst/>
                <a:uLnTx/>
                <a:uFillTx/>
                <a:latin typeface="Calibri" panose="020F0502020204030204"/>
                <a:ea typeface="+mj-ea"/>
                <a:cs typeface="+mj-cs"/>
              </a:rPr>
              <a:t>Activo</a:t>
            </a:r>
            <a:endParaRPr lang="en-US" dirty="0">
              <a:ea typeface="+mj-ea"/>
              <a:cs typeface="+mj-cs"/>
            </a:endParaRPr>
          </a:p>
        </p:txBody>
      </p:sp>
      <p:graphicFrame>
        <p:nvGraphicFramePr>
          <p:cNvPr id="3" name="object 2">
            <a:extLst>
              <a:ext uri="{FF2B5EF4-FFF2-40B4-BE49-F238E27FC236}">
                <a16:creationId xmlns:a16="http://schemas.microsoft.com/office/drawing/2014/main" id="{16BD7242-515A-143E-A8B5-F27B52FA4E33}"/>
              </a:ext>
            </a:extLst>
          </p:cNvPr>
          <p:cNvGraphicFramePr>
            <a:graphicFrameLocks noGrp="1"/>
          </p:cNvGraphicFramePr>
          <p:nvPr>
            <p:extLst>
              <p:ext uri="{D42A27DB-BD31-4B8C-83A1-F6EECF244321}">
                <p14:modId xmlns:p14="http://schemas.microsoft.com/office/powerpoint/2010/main" val="2949462014"/>
              </p:ext>
            </p:extLst>
          </p:nvPr>
        </p:nvGraphicFramePr>
        <p:xfrm>
          <a:off x="199847" y="1011068"/>
          <a:ext cx="11483070" cy="5437893"/>
        </p:xfrm>
        <a:graphic>
          <a:graphicData uri="http://schemas.openxmlformats.org/drawingml/2006/table">
            <a:tbl>
              <a:tblPr firstRow="1" bandRow="1">
                <a:tableStyleId>{2D5ABB26-0587-4C30-8999-92F81FD0307C}</a:tableStyleId>
              </a:tblPr>
              <a:tblGrid>
                <a:gridCol w="1098014">
                  <a:extLst>
                    <a:ext uri="{9D8B030D-6E8A-4147-A177-3AD203B41FA5}">
                      <a16:colId xmlns:a16="http://schemas.microsoft.com/office/drawing/2014/main" val="20000"/>
                    </a:ext>
                  </a:extLst>
                </a:gridCol>
                <a:gridCol w="4291594">
                  <a:extLst>
                    <a:ext uri="{9D8B030D-6E8A-4147-A177-3AD203B41FA5}">
                      <a16:colId xmlns:a16="http://schemas.microsoft.com/office/drawing/2014/main" val="20001"/>
                    </a:ext>
                  </a:extLst>
                </a:gridCol>
                <a:gridCol w="1615027">
                  <a:extLst>
                    <a:ext uri="{9D8B030D-6E8A-4147-A177-3AD203B41FA5}">
                      <a16:colId xmlns:a16="http://schemas.microsoft.com/office/drawing/2014/main" val="20002"/>
                    </a:ext>
                  </a:extLst>
                </a:gridCol>
                <a:gridCol w="1555518">
                  <a:extLst>
                    <a:ext uri="{9D8B030D-6E8A-4147-A177-3AD203B41FA5}">
                      <a16:colId xmlns:a16="http://schemas.microsoft.com/office/drawing/2014/main" val="20003"/>
                    </a:ext>
                  </a:extLst>
                </a:gridCol>
                <a:gridCol w="2922917">
                  <a:extLst>
                    <a:ext uri="{9D8B030D-6E8A-4147-A177-3AD203B41FA5}">
                      <a16:colId xmlns:a16="http://schemas.microsoft.com/office/drawing/2014/main" val="20004"/>
                    </a:ext>
                  </a:extLst>
                </a:gridCol>
              </a:tblGrid>
              <a:tr h="536575">
                <a:tc>
                  <a:txBody>
                    <a:bodyPr/>
                    <a:lstStyle/>
                    <a:p>
                      <a:pPr marL="0" indent="0" algn="ctr">
                        <a:lnSpc>
                          <a:spcPts val="1660"/>
                        </a:lnSpc>
                      </a:pPr>
                      <a:r>
                        <a:rPr lang="en-US" sz="1200" b="1" dirty="0">
                          <a:latin typeface="Calibri"/>
                          <a:cs typeface="Calibri"/>
                        </a:rPr>
                        <a:t>ID de Proyecto</a:t>
                      </a:r>
                      <a:endParaRPr sz="1200" dirty="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n-US" sz="1200" b="1" spc="-5" dirty="0">
                          <a:latin typeface="Calibri"/>
                          <a:cs typeface="Calibri"/>
                        </a:rPr>
                        <a:t>Nombre</a:t>
                      </a:r>
                      <a:endParaRPr sz="1200" dirty="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s-419" sz="1200" b="1" spc="-5" dirty="0">
                          <a:latin typeface="+mn-lt"/>
                          <a:cs typeface="Calibri"/>
                        </a:rPr>
                        <a:t>Inversión inicial CMIP      </a:t>
                      </a:r>
                      <a:r>
                        <a:rPr sz="1200" b="1" spc="-5" dirty="0">
                          <a:latin typeface="Calibri"/>
                          <a:cs typeface="Calibri"/>
                        </a:rPr>
                        <a:t>($ </a:t>
                      </a:r>
                      <a:r>
                        <a:rPr lang="en-US" sz="1200" b="1" spc="-5" dirty="0" err="1">
                          <a:latin typeface="Calibri"/>
                          <a:cs typeface="Calibri"/>
                        </a:rPr>
                        <a:t>en</a:t>
                      </a:r>
                      <a:r>
                        <a:rPr sz="1200" b="1" spc="-20" dirty="0">
                          <a:latin typeface="Calibri"/>
                          <a:cs typeface="Calibri"/>
                        </a:rPr>
                        <a:t> </a:t>
                      </a:r>
                      <a:r>
                        <a:rPr sz="1200" b="1" dirty="0" err="1">
                          <a:latin typeface="Calibri"/>
                          <a:cs typeface="Calibri"/>
                        </a:rPr>
                        <a:t>mil</a:t>
                      </a:r>
                      <a:r>
                        <a:rPr lang="en-US" sz="1200" b="1" dirty="0" err="1">
                          <a:latin typeface="Calibri"/>
                          <a:cs typeface="Calibri"/>
                        </a:rPr>
                        <a:t>lones</a:t>
                      </a:r>
                      <a:r>
                        <a:rPr lang="en-US" sz="1200" b="1" dirty="0">
                          <a:latin typeface="Calibri"/>
                          <a:cs typeface="Calibri"/>
                        </a:rPr>
                        <a:t>)</a:t>
                      </a:r>
                      <a:endParaRPr sz="1200" dirty="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s-419" sz="1200" b="1" spc="-25" dirty="0">
                          <a:latin typeface="+mn-lt"/>
                          <a:cs typeface="Calibri"/>
                        </a:rPr>
                        <a:t>Costo total estimado*</a:t>
                      </a:r>
                    </a:p>
                    <a:p>
                      <a:pPr algn="ctr">
                        <a:lnSpc>
                          <a:spcPts val="1335"/>
                        </a:lnSpc>
                      </a:pPr>
                      <a:r>
                        <a:rPr lang="es-419" sz="1200" b="1" spc="-5" dirty="0">
                          <a:latin typeface="+mn-lt"/>
                          <a:cs typeface="Calibri"/>
                        </a:rPr>
                        <a:t>($ en</a:t>
                      </a:r>
                      <a:r>
                        <a:rPr lang="es-419" sz="1200" b="1" spc="-20" dirty="0">
                          <a:latin typeface="+mn-lt"/>
                          <a:cs typeface="Calibri"/>
                        </a:rPr>
                        <a:t> </a:t>
                      </a:r>
                      <a:r>
                        <a:rPr lang="es-419" sz="1200" b="1" dirty="0">
                          <a:latin typeface="+mn-lt"/>
                          <a:cs typeface="Calibri"/>
                        </a:rPr>
                        <a:t>millones)</a:t>
                      </a:r>
                      <a:endParaRPr sz="1200" dirty="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n-US" sz="1200" b="1" dirty="0">
                          <a:latin typeface="Calibri"/>
                          <a:cs typeface="Calibri"/>
                        </a:rPr>
                        <a:t>Fase</a:t>
                      </a:r>
                      <a:endParaRPr sz="1200" dirty="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547795">
                <a:tc>
                  <a:txBody>
                    <a:bodyPr/>
                    <a:lstStyle/>
                    <a:p>
                      <a:pPr marL="8255" algn="ctr">
                        <a:lnSpc>
                          <a:spcPct val="100000"/>
                        </a:lnSpc>
                        <a:spcBef>
                          <a:spcPts val="925"/>
                        </a:spcBef>
                      </a:pPr>
                      <a:r>
                        <a:rPr lang="es-419" sz="1400" spc="-5" dirty="0">
                          <a:latin typeface="Calibri"/>
                          <a:cs typeface="Calibri"/>
                        </a:rPr>
                        <a:t>LB-ELA_0017</a:t>
                      </a:r>
                      <a:endParaRPr lang="es-419" sz="1400" dirty="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marR="39370">
                        <a:lnSpc>
                          <a:spcPct val="100000"/>
                        </a:lnSpc>
                        <a:spcBef>
                          <a:spcPts val="5"/>
                        </a:spcBef>
                      </a:pPr>
                      <a:r>
                        <a:rPr lang="es-419" sz="1400" spc="-5" dirty="0">
                          <a:latin typeface="Calibri"/>
                          <a:cs typeface="Calibri"/>
                        </a:rPr>
                        <a:t>Proyectos para bicicletas de importancia regional del Plan de Transporte Activo de Metro</a:t>
                      </a:r>
                      <a:endParaRPr lang="en-US" sz="1400" dirty="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1400">
                        <a:latin typeface="Calibri" panose="020F0502020204030204" pitchFamily="34" charset="0"/>
                        <a:cs typeface="Calibri" panose="020F0502020204030204" pitchFamily="34" charset="0"/>
                      </a:endParaRPr>
                    </a:p>
                    <a:p>
                      <a:pPr marL="403225" marR="571500" indent="-117475" algn="ctr">
                        <a:lnSpc>
                          <a:spcPct val="100000"/>
                        </a:lnSpc>
                        <a:spcBef>
                          <a:spcPts val="915"/>
                        </a:spcBef>
                        <a:tabLst>
                          <a:tab pos="973138" algn="l"/>
                        </a:tabLst>
                      </a:pPr>
                      <a:r>
                        <a:rPr lang="en-US" sz="1400" spc="-5" dirty="0">
                          <a:latin typeface="Calibri"/>
                          <a:cs typeface="Calibri"/>
                        </a:rPr>
                        <a:t>$15.7</a:t>
                      </a:r>
                      <a:endParaRPr lang="en-US" sz="1400" dirty="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400">
                        <a:latin typeface="Calibri" panose="020F0502020204030204" pitchFamily="34" charset="0"/>
                        <a:cs typeface="Calibri" panose="020F0502020204030204" pitchFamily="34" charset="0"/>
                      </a:endParaRPr>
                    </a:p>
                    <a:p>
                      <a:pPr marL="0" algn="ctr" defTabSz="914400" rtl="0" eaLnBrk="1" latinLnBrk="0" hangingPunct="1">
                        <a:lnSpc>
                          <a:spcPct val="100000"/>
                        </a:lnSpc>
                        <a:spcBef>
                          <a:spcPts val="5"/>
                        </a:spcBef>
                      </a:pPr>
                      <a:r>
                        <a:rPr lang="en-US" sz="1400" kern="1200" spc="-5" dirty="0">
                          <a:solidFill>
                            <a:schemeClr val="tx1"/>
                          </a:solidFill>
                          <a:latin typeface="Calibri"/>
                          <a:ea typeface="+mn-ea"/>
                          <a:cs typeface="Calibri"/>
                        </a:rPr>
                        <a:t>$41.4**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spc="-10" dirty="0">
                          <a:latin typeface="Calibri"/>
                          <a:cs typeface="Calibri"/>
                        </a:rPr>
                        <a:t>  </a:t>
                      </a:r>
                      <a:r>
                        <a:rPr lang="es-419" sz="1400" spc="-5" dirty="0">
                          <a:latin typeface="Calibri"/>
                          <a:cs typeface="Calibri"/>
                        </a:rPr>
                        <a:t>Desarrollo / Implementación </a:t>
                      </a:r>
                      <a:endParaRPr lang="es-419" sz="1400">
                        <a:latin typeface="Calibri" panose="020F0502020204030204" pitchFamily="34" charset="0"/>
                        <a:cs typeface="Calibri" panose="020F0502020204030204" pitchFamily="34" charset="0"/>
                      </a:endParaRPr>
                    </a:p>
                    <a:p>
                      <a:pPr>
                        <a:lnSpc>
                          <a:spcPct val="100000"/>
                        </a:lnSpc>
                      </a:pPr>
                      <a:endParaRPr lang="en-US" sz="1400">
                        <a:latin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5576767"/>
                  </a:ext>
                </a:extLst>
              </a:tr>
              <a:tr h="571972">
                <a:tc>
                  <a:txBody>
                    <a:bodyPr/>
                    <a:lstStyle/>
                    <a:p>
                      <a:pPr>
                        <a:lnSpc>
                          <a:spcPct val="100000"/>
                        </a:lnSpc>
                        <a:spcBef>
                          <a:spcPts val="30"/>
                        </a:spcBef>
                      </a:pPr>
                      <a:endParaRPr lang="es-419" sz="1400">
                        <a:latin typeface="Calibri" panose="020F0502020204030204" pitchFamily="34" charset="0"/>
                        <a:cs typeface="Calibri" panose="020F0502020204030204" pitchFamily="34" charset="0"/>
                      </a:endParaRPr>
                    </a:p>
                    <a:p>
                      <a:pPr marL="8255" algn="ctr">
                        <a:lnSpc>
                          <a:spcPct val="100000"/>
                        </a:lnSpc>
                        <a:spcBef>
                          <a:spcPts val="5"/>
                        </a:spcBef>
                      </a:pPr>
                      <a:r>
                        <a:rPr lang="es-419" sz="1400" spc="-5" dirty="0">
                          <a:latin typeface="Calibri"/>
                          <a:cs typeface="Calibri"/>
                        </a:rPr>
                        <a:t>LB-ELA_0008</a:t>
                      </a:r>
                      <a:endParaRPr lang="es-419" sz="1400" dirty="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r>
                        <a:rPr lang="es-419" sz="1400" dirty="0">
                          <a:latin typeface="Calibri"/>
                          <a:cs typeface="Calibri"/>
                        </a:rPr>
                        <a:t>Mejoras del plan de primera y última milla de la línea azul </a:t>
                      </a:r>
                      <a:endParaRPr lang="en-US" sz="1400" dirty="0">
                        <a:latin typeface="Calibri" panose="020F0502020204030204" pitchFamily="34" charset="0"/>
                        <a:cs typeface="Calibri" panose="020F0502020204030204" pitchFamily="34" charset="0"/>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0"/>
                        </a:spcBef>
                      </a:pPr>
                      <a:endParaRPr lang="en-US" sz="1400">
                        <a:latin typeface="Calibri" panose="020F0502020204030204" pitchFamily="34" charset="0"/>
                        <a:cs typeface="Calibri" panose="020F0502020204030204" pitchFamily="34" charset="0"/>
                      </a:endParaRPr>
                    </a:p>
                    <a:p>
                      <a:pPr marL="403225" marR="571500" indent="-117475" algn="ctr" defTabSz="914400" rtl="0" eaLnBrk="1" latinLnBrk="0" hangingPunct="1">
                        <a:lnSpc>
                          <a:spcPct val="100000"/>
                        </a:lnSpc>
                        <a:spcBef>
                          <a:spcPts val="915"/>
                        </a:spcBef>
                        <a:tabLst>
                          <a:tab pos="973138" algn="l"/>
                        </a:tabLst>
                      </a:pPr>
                      <a:r>
                        <a:rPr lang="en-US" sz="1400" kern="1200" spc="-5" dirty="0">
                          <a:solidFill>
                            <a:schemeClr val="tx1"/>
                          </a:solidFill>
                          <a:latin typeface="Calibri"/>
                          <a:ea typeface="+mn-ea"/>
                          <a:cs typeface="Calibri"/>
                        </a:rPr>
                        <a:t>$9.8</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lang="es-419" sz="1400">
                        <a:latin typeface="Calibri" panose="020F0502020204030204" pitchFamily="34" charset="0"/>
                        <a:cs typeface="Calibri" panose="020F0502020204030204" pitchFamily="34" charset="0"/>
                      </a:endParaRPr>
                    </a:p>
                    <a:p>
                      <a:pPr algn="ctr">
                        <a:lnSpc>
                          <a:spcPct val="100000"/>
                        </a:lnSpc>
                        <a:spcBef>
                          <a:spcPts val="5"/>
                        </a:spcBef>
                      </a:pPr>
                      <a:r>
                        <a:rPr lang="es-419" sz="1400" spc="-5" dirty="0">
                          <a:latin typeface="Calibri"/>
                          <a:cs typeface="Calibri"/>
                        </a:rPr>
                        <a:t>$13.5</a:t>
                      </a:r>
                      <a:endParaRPr lang="es-419" sz="1400" dirty="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spc="-10" dirty="0">
                          <a:latin typeface="Calibri"/>
                          <a:cs typeface="Calibri"/>
                        </a:rPr>
                        <a:t>  </a:t>
                      </a:r>
                      <a:r>
                        <a:rPr lang="es-419" sz="1400" spc="-5" dirty="0">
                          <a:latin typeface="Calibri"/>
                          <a:cs typeface="Calibri"/>
                        </a:rPr>
                        <a:t>Desarrollo / Implementación </a:t>
                      </a:r>
                      <a:endParaRPr lang="es-419" sz="1400">
                        <a:latin typeface="Calibri" panose="020F0502020204030204" pitchFamily="34" charset="0"/>
                        <a:cs typeface="Calibri" panose="020F0502020204030204" pitchFamily="34" charset="0"/>
                      </a:endParaRPr>
                    </a:p>
                    <a:p>
                      <a:pPr>
                        <a:lnSpc>
                          <a:spcPct val="100000"/>
                        </a:lnSpc>
                      </a:pPr>
                      <a:endParaRPr lang="en-US" sz="1400">
                        <a:latin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55407">
                <a:tc>
                  <a:txBody>
                    <a:bodyPr/>
                    <a:lstStyle/>
                    <a:p>
                      <a:pPr marL="8255" algn="ctr">
                        <a:lnSpc>
                          <a:spcPct val="100000"/>
                        </a:lnSpc>
                        <a:spcBef>
                          <a:spcPts val="1110"/>
                        </a:spcBef>
                      </a:pPr>
                      <a:r>
                        <a:rPr sz="1400" spc="-5" dirty="0">
                          <a:latin typeface="Calibri"/>
                          <a:cs typeface="Calibri"/>
                        </a:rPr>
                        <a:t>LB-ELA_0111</a:t>
                      </a:r>
                      <a:endParaRPr sz="1400" dirty="0">
                        <a:latin typeface="Calibri"/>
                        <a:cs typeface="Calibri"/>
                      </a:endParaRPr>
                    </a:p>
                  </a:txBody>
                  <a:tcPr marL="0" marR="0" marT="1409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nSpc>
                          <a:spcPct val="100000"/>
                        </a:lnSpc>
                        <a:spcBef>
                          <a:spcPts val="1110"/>
                        </a:spcBef>
                      </a:pPr>
                      <a:r>
                        <a:rPr lang="es-419" sz="1400" b="0" i="0" u="none" strike="noStrike" kern="1200" dirty="0" err="1">
                          <a:solidFill>
                            <a:schemeClr val="tx1"/>
                          </a:solidFill>
                          <a:effectLst/>
                          <a:latin typeface="Calibri"/>
                          <a:ea typeface="+mn-ea"/>
                          <a:cs typeface="Calibri"/>
                        </a:rPr>
                        <a:t>Southeast</a:t>
                      </a:r>
                      <a:r>
                        <a:rPr lang="es-419" sz="1400" b="0" i="0" u="none" strike="noStrike" kern="1200" dirty="0">
                          <a:solidFill>
                            <a:schemeClr val="tx1"/>
                          </a:solidFill>
                          <a:effectLst/>
                          <a:latin typeface="Calibri"/>
                          <a:ea typeface="+mn-ea"/>
                          <a:cs typeface="Calibri"/>
                        </a:rPr>
                        <a:t> Gateway Line sendero ciclista y peatonal</a:t>
                      </a:r>
                      <a:endParaRPr sz="1400" dirty="0">
                        <a:latin typeface="Calibri"/>
                        <a:cs typeface="Calibri"/>
                      </a:endParaRPr>
                    </a:p>
                  </a:txBody>
                  <a:tcPr marL="0" marR="0" marT="1409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r>
                        <a:rPr lang="en-US" sz="1400" kern="1200" spc="-5" dirty="0">
                          <a:solidFill>
                            <a:schemeClr val="tx1"/>
                          </a:solidFill>
                          <a:latin typeface="Calibri"/>
                          <a:ea typeface="+mn-ea"/>
                          <a:cs typeface="Calibri"/>
                        </a:rPr>
                        <a:t>$3.8</a:t>
                      </a:r>
                    </a:p>
                  </a:txBody>
                  <a:tcPr marL="0" marR="0" marT="139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algn="ctr">
                        <a:lnSpc>
                          <a:spcPct val="100000"/>
                        </a:lnSpc>
                        <a:spcBef>
                          <a:spcPts val="1110"/>
                        </a:spcBef>
                      </a:pPr>
                      <a:r>
                        <a:rPr sz="1400" dirty="0">
                          <a:latin typeface="Calibri"/>
                          <a:cs typeface="Calibri"/>
                        </a:rPr>
                        <a:t>$7.6</a:t>
                      </a:r>
                      <a:r>
                        <a:rPr lang="en-US" sz="1400" dirty="0">
                          <a:latin typeface="Calibri"/>
                          <a:cs typeface="Calibri"/>
                        </a:rPr>
                        <a:t>**</a:t>
                      </a:r>
                      <a:endParaRPr sz="1400" dirty="0">
                        <a:latin typeface="Calibri"/>
                        <a:cs typeface="Calibri"/>
                      </a:endParaRPr>
                    </a:p>
                  </a:txBody>
                  <a:tcPr marL="0" marR="0" marT="1409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5"/>
                        </a:spcBef>
                        <a:spcAft>
                          <a:spcPts val="0"/>
                        </a:spcAft>
                        <a:buClrTx/>
                        <a:buSzTx/>
                        <a:buFontTx/>
                        <a:buNone/>
                      </a:pPr>
                      <a:r>
                        <a:rPr lang="en-US" sz="1400" spc="-10" dirty="0">
                          <a:latin typeface="Calibri"/>
                          <a:cs typeface="Calibri"/>
                        </a:rPr>
                        <a:t>  Desarrollo </a:t>
                      </a:r>
                      <a:r>
                        <a:rPr lang="en-US" sz="1400" dirty="0">
                          <a:latin typeface="Calibri"/>
                          <a:cs typeface="Calibri"/>
                        </a:rPr>
                        <a:t>/</a:t>
                      </a:r>
                      <a:r>
                        <a:rPr lang="en-US" sz="1400" spc="20" dirty="0">
                          <a:latin typeface="Calibri"/>
                          <a:cs typeface="Calibri"/>
                        </a:rPr>
                        <a:t> Pre-</a:t>
                      </a:r>
                      <a:r>
                        <a:rPr lang="es-419" sz="1400" spc="-5" dirty="0">
                          <a:latin typeface="Calibri"/>
                          <a:cs typeface="Calibri"/>
                        </a:rPr>
                        <a:t>Implementación </a:t>
                      </a:r>
                      <a:endParaRPr lang="es-419" sz="1400">
                        <a:latin typeface="Calibri" panose="020F0502020204030204" pitchFamily="34" charset="0"/>
                        <a:cs typeface="Calibri" panose="020F0502020204030204" pitchFamily="34" charset="0"/>
                      </a:endParaRPr>
                    </a:p>
                    <a:p>
                      <a:pPr>
                        <a:lnSpc>
                          <a:spcPct val="100000"/>
                        </a:lnSpc>
                        <a:spcBef>
                          <a:spcPts val="5"/>
                        </a:spcBef>
                      </a:pPr>
                      <a:endParaRPr lang="en-US" sz="1400">
                        <a:latin typeface="Calibri" panose="020F0502020204030204" pitchFamily="34" charset="0"/>
                        <a:cs typeface="Calibri" panose="020F0502020204030204" pitchFamily="34" charset="0"/>
                      </a:endParaRPr>
                    </a:p>
                  </a:txBody>
                  <a:tcPr marL="0" marR="0" marT="6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1343192"/>
                  </a:ext>
                </a:extLst>
              </a:tr>
              <a:tr h="655407">
                <a:tc>
                  <a:txBody>
                    <a:bodyPr/>
                    <a:lstStyle/>
                    <a:p>
                      <a:pPr>
                        <a:lnSpc>
                          <a:spcPct val="100000"/>
                        </a:lnSpc>
                        <a:spcBef>
                          <a:spcPts val="5"/>
                        </a:spcBef>
                      </a:pPr>
                      <a:endParaRPr lang="es-419" sz="1400">
                        <a:latin typeface="Calibri" panose="020F0502020204030204" pitchFamily="34" charset="0"/>
                        <a:cs typeface="Calibri" panose="020F0502020204030204" pitchFamily="34" charset="0"/>
                      </a:endParaRPr>
                    </a:p>
                    <a:p>
                      <a:pPr marL="8255" algn="ctr">
                        <a:lnSpc>
                          <a:spcPct val="100000"/>
                        </a:lnSpc>
                      </a:pPr>
                      <a:r>
                        <a:rPr lang="es-419" sz="1400" spc="-5" dirty="0">
                          <a:latin typeface="Calibri"/>
                          <a:cs typeface="Calibri"/>
                        </a:rPr>
                        <a:t>LB-ELA_0006</a:t>
                      </a:r>
                      <a:endParaRPr lang="es-419" sz="1400" dirty="0">
                        <a:latin typeface="Calibri"/>
                        <a:cs typeface="Calibri"/>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endParaRPr lang="en-US" sz="1400">
                        <a:latin typeface="Calibri" panose="020F0502020204030204" pitchFamily="34" charset="0"/>
                        <a:cs typeface="Calibri" panose="020F0502020204030204" pitchFamily="34" charset="0"/>
                      </a:endParaRPr>
                    </a:p>
                    <a:p>
                      <a:pPr marL="78740">
                        <a:lnSpc>
                          <a:spcPct val="100000"/>
                        </a:lnSpc>
                      </a:pPr>
                      <a:r>
                        <a:rPr lang="es-419" sz="1400" b="0" i="0" u="none" strike="noStrike" kern="1200" dirty="0">
                          <a:solidFill>
                            <a:schemeClr val="tx1"/>
                          </a:solidFill>
                          <a:effectLst/>
                          <a:latin typeface="Calibri"/>
                          <a:ea typeface="+mn-ea"/>
                          <a:cs typeface="Calibri"/>
                        </a:rPr>
                        <a:t>Corredor de transporte active de ferrocarril a rio Segmento B</a:t>
                      </a:r>
                      <a:endParaRPr lang="en-US" sz="1400" dirty="0">
                        <a:latin typeface="Calibri"/>
                        <a:cs typeface="Calibri"/>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endParaRPr lang="en-US" sz="1400" kern="1200" spc="-5">
                        <a:solidFill>
                          <a:schemeClr val="tx1"/>
                        </a:solidFill>
                        <a:latin typeface="Calibri" panose="020F0502020204030204" pitchFamily="34" charset="0"/>
                        <a:ea typeface="+mn-ea"/>
                        <a:cs typeface="Calibri" panose="020F0502020204030204" pitchFamily="34" charset="0"/>
                      </a:endParaRPr>
                    </a:p>
                    <a:p>
                      <a:pPr marL="403225" marR="571500" indent="-117475" algn="ctr" defTabSz="914400" rtl="0" eaLnBrk="1" latinLnBrk="0" hangingPunct="1">
                        <a:lnSpc>
                          <a:spcPct val="100000"/>
                        </a:lnSpc>
                        <a:spcBef>
                          <a:spcPts val="915"/>
                        </a:spcBef>
                        <a:tabLst>
                          <a:tab pos="973138" algn="l"/>
                        </a:tabLst>
                      </a:pPr>
                      <a:r>
                        <a:rPr lang="en-US" sz="1400" kern="1200" spc="-5" dirty="0">
                          <a:solidFill>
                            <a:schemeClr val="tx1"/>
                          </a:solidFill>
                          <a:latin typeface="Calibri"/>
                          <a:ea typeface="+mn-ea"/>
                          <a:cs typeface="Calibri"/>
                        </a:rPr>
                        <a:t>$3.2</a:t>
                      </a: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0"/>
                        </a:spcBef>
                      </a:pPr>
                      <a:endParaRPr lang="es-419" sz="1400">
                        <a:latin typeface="Calibri" panose="020F0502020204030204" pitchFamily="34" charset="0"/>
                        <a:cs typeface="Calibri" panose="020F0502020204030204" pitchFamily="34" charset="0"/>
                      </a:endParaRPr>
                    </a:p>
                    <a:p>
                      <a:pPr marL="635" algn="ctr">
                        <a:lnSpc>
                          <a:spcPct val="100000"/>
                        </a:lnSpc>
                      </a:pPr>
                      <a:r>
                        <a:rPr lang="es-419" sz="1400" dirty="0">
                          <a:latin typeface="Calibri"/>
                          <a:cs typeface="Calibri"/>
                        </a:rPr>
                        <a:t>$6.3</a:t>
                      </a: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spc="-10" dirty="0">
                          <a:latin typeface="Calibri"/>
                          <a:cs typeface="Calibri"/>
                        </a:rPr>
                        <a:t>  </a:t>
                      </a:r>
                      <a:r>
                        <a:rPr lang="en-US" sz="1400" spc="20" dirty="0">
                          <a:latin typeface="Calibri"/>
                          <a:cs typeface="Calibri"/>
                        </a:rPr>
                        <a:t>Pre-</a:t>
                      </a:r>
                      <a:r>
                        <a:rPr lang="es-419" sz="1400" spc="-5" dirty="0">
                          <a:latin typeface="Calibri"/>
                          <a:cs typeface="Calibri"/>
                        </a:rPr>
                        <a:t>Implementación </a:t>
                      </a:r>
                      <a:endParaRPr lang="es-419" sz="1400">
                        <a:latin typeface="Calibri" panose="020F0502020204030204" pitchFamily="34" charset="0"/>
                        <a:cs typeface="Calibri" panose="020F0502020204030204" pitchFamily="34" charset="0"/>
                      </a:endParaRPr>
                    </a:p>
                    <a:p>
                      <a:pPr>
                        <a:lnSpc>
                          <a:spcPct val="100000"/>
                        </a:lnSpc>
                      </a:pPr>
                      <a:endParaRPr lang="en-US" sz="1400">
                        <a:latin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6688">
                <a:tc>
                  <a:txBody>
                    <a:bodyPr/>
                    <a:lstStyle/>
                    <a:p>
                      <a:pPr marL="7620" algn="ctr">
                        <a:lnSpc>
                          <a:spcPct val="100000"/>
                        </a:lnSpc>
                        <a:spcBef>
                          <a:spcPts val="1240"/>
                        </a:spcBef>
                      </a:pPr>
                      <a:r>
                        <a:rPr lang="es-419" sz="1400" spc="-5" dirty="0">
                          <a:latin typeface="Calibri"/>
                          <a:cs typeface="Calibri"/>
                        </a:rPr>
                        <a:t>LB-ELA_0165</a:t>
                      </a:r>
                      <a:endParaRPr lang="es-419" sz="1400" dirty="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nSpc>
                          <a:spcPct val="100000"/>
                        </a:lnSpc>
                        <a:spcBef>
                          <a:spcPts val="1240"/>
                        </a:spcBef>
                      </a:pPr>
                      <a:r>
                        <a:rPr lang="es-419" sz="1400" b="0" i="0" u="none" strike="noStrike" kern="1200" dirty="0">
                          <a:solidFill>
                            <a:schemeClr val="tx1"/>
                          </a:solidFill>
                          <a:effectLst/>
                          <a:latin typeface="Calibri"/>
                          <a:ea typeface="+mn-ea"/>
                          <a:cs typeface="Calibri"/>
                        </a:rPr>
                        <a:t>Pasos subterráneos para bicicletas en Compton Creek</a:t>
                      </a:r>
                      <a:endParaRPr lang="es-419" sz="1400" dirty="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r>
                        <a:rPr lang="en-US" sz="1400" kern="1200" spc="-5" dirty="0">
                          <a:solidFill>
                            <a:schemeClr val="tx1"/>
                          </a:solidFill>
                          <a:latin typeface="Calibri"/>
                          <a:ea typeface="+mn-ea"/>
                          <a:cs typeface="Calibri"/>
                        </a:rPr>
                        <a:t>$0.5</a:t>
                      </a:r>
                    </a:p>
                  </a:txBody>
                  <a:tcPr marL="0" marR="0" marT="1562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240"/>
                        </a:spcBef>
                      </a:pPr>
                      <a:r>
                        <a:rPr lang="es-419" sz="1400" dirty="0">
                          <a:latin typeface="Calibri"/>
                          <a:cs typeface="Calibri"/>
                        </a:rPr>
                        <a:t>-</a:t>
                      </a: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dirty="0">
                          <a:latin typeface="Calibri"/>
                          <a:cs typeface="Calibri"/>
                        </a:rPr>
                        <a:t>  Desarrollo </a:t>
                      </a:r>
                      <a:r>
                        <a:rPr lang="en-US" sz="1400" dirty="0">
                          <a:latin typeface="Calibri"/>
                          <a:cs typeface="Calibri"/>
                        </a:rPr>
                        <a:t>/</a:t>
                      </a:r>
                      <a:r>
                        <a:rPr lang="en-US" sz="1400" spc="15" dirty="0">
                          <a:latin typeface="Calibri"/>
                          <a:cs typeface="Calibri"/>
                        </a:rPr>
                        <a:t> </a:t>
                      </a:r>
                      <a:r>
                        <a:rPr lang="en-US" sz="1400" spc="-10" dirty="0">
                          <a:latin typeface="Calibri"/>
                          <a:cs typeface="Calibri"/>
                        </a:rPr>
                        <a:t>Pre-</a:t>
                      </a:r>
                      <a:r>
                        <a:rPr lang="en-US" sz="1400" spc="-10" dirty="0" err="1">
                          <a:latin typeface="Calibri"/>
                          <a:cs typeface="Calibri"/>
                        </a:rPr>
                        <a:t>Implementación</a:t>
                      </a:r>
                      <a:endParaRPr lang="en-US" sz="1400" dirty="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75955">
                <a:tc gridSpan="2">
                  <a:txBody>
                    <a:bodyPr/>
                    <a:lstStyle/>
                    <a:p>
                      <a:pPr marL="0" marR="0" lvl="0" indent="0" algn="ctr" rtl="0" eaLnBrk="1" fontAlgn="auto" latinLnBrk="0" hangingPunct="1">
                        <a:lnSpc>
                          <a:spcPct val="100000"/>
                        </a:lnSpc>
                        <a:spcBef>
                          <a:spcPts val="1155"/>
                        </a:spcBef>
                        <a:spcAft>
                          <a:spcPts val="0"/>
                        </a:spcAft>
                        <a:buClrTx/>
                        <a:buSzTx/>
                        <a:buFontTx/>
                        <a:buNone/>
                      </a:pPr>
                      <a:r>
                        <a:rPr lang="es-419" sz="1400" b="1" dirty="0">
                          <a:solidFill>
                            <a:schemeClr val="tx1"/>
                          </a:solidFill>
                          <a:latin typeface="+mn-lt"/>
                          <a:cs typeface="Calibri"/>
                        </a:rPr>
                        <a:t>Inversión inicial en </a:t>
                      </a:r>
                      <a:r>
                        <a:rPr kumimoji="0" lang="en-US" sz="1400" b="1" i="0" u="none" strike="noStrike" kern="1200" cap="none" spc="0" normalizeH="0" baseline="0" noProof="0" dirty="0">
                          <a:ln>
                            <a:noFill/>
                          </a:ln>
                          <a:solidFill>
                            <a:schemeClr val="tx1"/>
                          </a:solidFill>
                          <a:effectLst/>
                          <a:uLnTx/>
                          <a:uFillTx/>
                          <a:latin typeface="+mn-lt"/>
                          <a:ea typeface="+mn-ea"/>
                          <a:cs typeface="+mn-cs"/>
                        </a:rPr>
                        <a:t>Transporte </a:t>
                      </a:r>
                      <a:r>
                        <a:rPr kumimoji="0" lang="en-US" sz="1400" b="1" i="0" u="none" strike="noStrike" kern="1200" cap="none" spc="0" normalizeH="0" baseline="0" noProof="0" dirty="0" err="1">
                          <a:ln>
                            <a:noFill/>
                          </a:ln>
                          <a:solidFill>
                            <a:schemeClr val="tx1"/>
                          </a:solidFill>
                          <a:effectLst/>
                          <a:uLnTx/>
                          <a:uFillTx/>
                          <a:latin typeface="+mn-lt"/>
                          <a:ea typeface="+mn-ea"/>
                          <a:cs typeface="+mn-cs"/>
                        </a:rPr>
                        <a:t>Activo</a:t>
                      </a:r>
                      <a:endParaRPr lang="en-US" sz="1400" kern="1200" dirty="0">
                        <a:solidFill>
                          <a:schemeClr val="tx1"/>
                        </a:solidFill>
                        <a:latin typeface="+mn-lt"/>
                        <a:ea typeface="+mn-ea"/>
                        <a:cs typeface="+mn-cs"/>
                      </a:endParaRPr>
                    </a:p>
                    <a:p>
                      <a:pPr algn="ctr">
                        <a:lnSpc>
                          <a:spcPct val="100000"/>
                        </a:lnSpc>
                        <a:spcBef>
                          <a:spcPts val="1155"/>
                        </a:spcBef>
                      </a:pPr>
                      <a:endParaRPr sz="1400">
                        <a:solidFill>
                          <a:schemeClr val="tx1"/>
                        </a:solidFill>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dirty="0">
                          <a:solidFill>
                            <a:schemeClr val="tx1"/>
                          </a:solidFill>
                          <a:latin typeface="Calibri"/>
                          <a:ea typeface="+mn-ea"/>
                          <a:cs typeface="Calibri"/>
                        </a:rPr>
                        <a:t>$32.9</a:t>
                      </a:r>
                    </a:p>
                  </a:txBody>
                  <a:tcPr marL="0" marR="0" marT="1555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algn="ctr" defTabSz="914400" rtl="0" eaLnBrk="1" latinLnBrk="0" hangingPunct="1">
                        <a:lnSpc>
                          <a:spcPct val="100000"/>
                        </a:lnSpc>
                        <a:spcBef>
                          <a:spcPts val="1240"/>
                        </a:spcBef>
                      </a:pPr>
                      <a:endParaRPr lang="es-419" sz="1400" b="1" kern="1200" spc="-5">
                        <a:solidFill>
                          <a:schemeClr val="tx1"/>
                        </a:solidFill>
                        <a:latin typeface="Calibri"/>
                        <a:ea typeface="+mn-ea"/>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7"/>
                  </a:ext>
                </a:extLst>
              </a:tr>
              <a:tr h="475955">
                <a:tc gridSpan="2">
                  <a:txBody>
                    <a:bodyPr/>
                    <a:lstStyle/>
                    <a:p>
                      <a:pPr marL="0" marR="0" lvl="0" indent="0" algn="ctr">
                        <a:lnSpc>
                          <a:spcPct val="100000"/>
                        </a:lnSpc>
                        <a:spcBef>
                          <a:spcPts val="1155"/>
                        </a:spcBef>
                        <a:spcAft>
                          <a:spcPts val="0"/>
                        </a:spcAft>
                        <a:buNone/>
                      </a:pPr>
                      <a:r>
                        <a:rPr lang="es-419" sz="1400" b="1" i="0" u="none" strike="noStrike" spc="-15" noProof="0" dirty="0">
                          <a:solidFill>
                            <a:srgbClr val="000000"/>
                          </a:solidFill>
                          <a:latin typeface="Calibri"/>
                        </a:rPr>
                        <a:t>Inversión en programas modales </a:t>
                      </a:r>
                      <a:r>
                        <a:rPr lang="es-419" sz="1200" b="1" spc="-15" dirty="0">
                          <a:solidFill>
                            <a:schemeClr val="tx1"/>
                          </a:solidFill>
                          <a:latin typeface="Calibri"/>
                          <a:cs typeface="Calibri"/>
                        </a:rPr>
                        <a:t>de </a:t>
                      </a:r>
                      <a:r>
                        <a:rPr kumimoji="0" lang="en-US" sz="1200" b="1" i="0" u="none" strike="noStrike" kern="1200" cap="none" spc="0" normalizeH="0" baseline="0" noProof="0" dirty="0">
                          <a:ln>
                            <a:noFill/>
                          </a:ln>
                          <a:solidFill>
                            <a:schemeClr val="tx1"/>
                          </a:solidFill>
                          <a:effectLst/>
                          <a:uLnTx/>
                          <a:uFillTx/>
                          <a:latin typeface="+mn-lt"/>
                          <a:ea typeface="+mn-ea"/>
                          <a:cs typeface="+mn-cs"/>
                        </a:rPr>
                        <a:t>Transporte </a:t>
                      </a:r>
                      <a:r>
                        <a:rPr kumimoji="0" lang="en-US" sz="1200" b="1" i="0" u="none" strike="noStrike" kern="1200" cap="none" spc="0" normalizeH="0" baseline="0" noProof="0" dirty="0" err="1">
                          <a:ln>
                            <a:noFill/>
                          </a:ln>
                          <a:solidFill>
                            <a:schemeClr val="tx1"/>
                          </a:solidFill>
                          <a:effectLst/>
                          <a:uLnTx/>
                          <a:uFillTx/>
                          <a:latin typeface="+mn-lt"/>
                          <a:ea typeface="+mn-ea"/>
                          <a:cs typeface="+mn-cs"/>
                        </a:rPr>
                        <a:t>Activo</a:t>
                      </a:r>
                      <a:endParaRPr lang="en-US" sz="1200" kern="1200" dirty="0">
                        <a:solidFill>
                          <a:schemeClr val="tx1"/>
                        </a:solidFill>
                        <a:latin typeface="+mn-lt"/>
                        <a:ea typeface="+mn-ea"/>
                        <a:cs typeface="+mn-cs"/>
                      </a:endParaRPr>
                    </a:p>
                    <a:p>
                      <a:pPr algn="ctr">
                        <a:lnSpc>
                          <a:spcPct val="100000"/>
                        </a:lnSpc>
                        <a:spcBef>
                          <a:spcPts val="1155"/>
                        </a:spcBef>
                      </a:pPr>
                      <a:endParaRPr sz="1200">
                        <a:solidFill>
                          <a:schemeClr val="tx1"/>
                        </a:solidFill>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dirty="0">
                          <a:solidFill>
                            <a:schemeClr val="tx1"/>
                          </a:solidFill>
                          <a:latin typeface="Calibri"/>
                          <a:ea typeface="+mn-ea"/>
                          <a:cs typeface="Calibri"/>
                        </a:rPr>
                        <a:t>$57.1</a:t>
                      </a:r>
                    </a:p>
                  </a:txBody>
                  <a:tcPr marL="0" marR="0" marT="1555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1240"/>
                        </a:spcBef>
                      </a:pPr>
                      <a:endParaRPr lang="en-US" sz="1400" b="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8"/>
                  </a:ext>
                </a:extLst>
              </a:tr>
              <a:tr h="478704">
                <a:tc gridSpan="2">
                  <a:txBody>
                    <a:bodyPr/>
                    <a:lstStyle/>
                    <a:p>
                      <a:pPr marL="0" marR="0" lvl="0" indent="0" algn="ctr" rtl="0" eaLnBrk="1" fontAlgn="auto" latinLnBrk="0" hangingPunct="1">
                        <a:lnSpc>
                          <a:spcPct val="100000"/>
                        </a:lnSpc>
                        <a:spcBef>
                          <a:spcPts val="439"/>
                        </a:spcBef>
                        <a:spcAft>
                          <a:spcPts val="0"/>
                        </a:spcAft>
                        <a:buClrTx/>
                        <a:buSzTx/>
                        <a:buFontTx/>
                        <a:buNone/>
                      </a:pPr>
                      <a:r>
                        <a:rPr lang="es-419" sz="1400" b="1" spc="-35" dirty="0">
                          <a:solidFill>
                            <a:srgbClr val="FFFFFF"/>
                          </a:solidFill>
                          <a:latin typeface="+mn-lt"/>
                          <a:cs typeface="Calibri"/>
                        </a:rPr>
                        <a:t>Inversión </a:t>
                      </a:r>
                      <a:r>
                        <a:rPr sz="1400" b="1" spc="-35" dirty="0">
                          <a:solidFill>
                            <a:srgbClr val="FFFFFF"/>
                          </a:solidFill>
                          <a:latin typeface="Calibri"/>
                          <a:cs typeface="Calibri"/>
                        </a:rPr>
                        <a:t>Total </a:t>
                      </a:r>
                      <a:r>
                        <a:rPr lang="en-US" sz="1400" b="1" spc="-35" dirty="0" err="1">
                          <a:solidFill>
                            <a:srgbClr val="FFFFFF"/>
                          </a:solidFill>
                          <a:latin typeface="Calibri"/>
                          <a:cs typeface="Calibri"/>
                        </a:rPr>
                        <a:t>en</a:t>
                      </a:r>
                      <a:r>
                        <a:rPr lang="en-US" sz="1400" b="1" spc="-35" dirty="0">
                          <a:solidFill>
                            <a:srgbClr val="FFFFFF"/>
                          </a:solidFill>
                          <a:latin typeface="Calibri"/>
                          <a:cs typeface="Calibri"/>
                        </a:rPr>
                        <a:t> </a:t>
                      </a:r>
                      <a:r>
                        <a:rPr lang="en-US" sz="1400" b="1" i="0" u="none" strike="noStrike" kern="1200" cap="none" spc="0" normalizeH="0" baseline="0" noProof="0" dirty="0">
                          <a:ln>
                            <a:noFill/>
                          </a:ln>
                          <a:solidFill>
                            <a:srgbClr val="FFFFFF"/>
                          </a:solidFill>
                          <a:effectLst/>
                          <a:uLnTx/>
                          <a:uFillTx/>
                          <a:latin typeface="+mn-lt"/>
                          <a:ea typeface="+mn-ea"/>
                          <a:cs typeface="+mn-cs"/>
                        </a:rPr>
                        <a:t>Transporte</a:t>
                      </a:r>
                      <a:r>
                        <a:rPr kumimoji="0" lang="en-US" sz="1400" b="1" i="0" u="none" strike="noStrike" kern="1200" cap="none" spc="0" normalizeH="0" baseline="0" noProof="0" dirty="0">
                          <a:ln>
                            <a:noFill/>
                          </a:ln>
                          <a:solidFill>
                            <a:srgbClr val="FFFFFF"/>
                          </a:solidFill>
                          <a:effectLst/>
                          <a:uLnTx/>
                          <a:uFillTx/>
                          <a:latin typeface="+mn-lt"/>
                          <a:ea typeface="+mn-ea"/>
                          <a:cs typeface="+mn-cs"/>
                        </a:rPr>
                        <a:t> </a:t>
                      </a:r>
                      <a:r>
                        <a:rPr kumimoji="0" lang="en-US" sz="1400" b="1" i="0" u="none" strike="noStrike" kern="1200" cap="none" spc="0" normalizeH="0" baseline="0" noProof="0" dirty="0" err="1">
                          <a:ln>
                            <a:noFill/>
                          </a:ln>
                          <a:solidFill>
                            <a:srgbClr val="FFFFFF"/>
                          </a:solidFill>
                          <a:effectLst/>
                          <a:uLnTx/>
                          <a:uFillTx/>
                          <a:latin typeface="+mn-lt"/>
                          <a:ea typeface="+mn-ea"/>
                          <a:cs typeface="+mn-cs"/>
                        </a:rPr>
                        <a:t>Activo</a:t>
                      </a:r>
                      <a:endParaRPr lang="en-US" sz="1400" kern="1200" dirty="0">
                        <a:solidFill>
                          <a:schemeClr val="tx1"/>
                        </a:solidFill>
                        <a:latin typeface="+mn-lt"/>
                        <a:ea typeface="+mn-ea"/>
                        <a:cs typeface="+mn-cs"/>
                      </a:endParaRPr>
                    </a:p>
                    <a:p>
                      <a:pPr algn="ctr">
                        <a:lnSpc>
                          <a:spcPct val="100000"/>
                        </a:lnSpc>
                        <a:spcBef>
                          <a:spcPts val="439"/>
                        </a:spcBef>
                      </a:pPr>
                      <a:endParaRPr sz="1200">
                        <a:latin typeface="Calibri"/>
                        <a:cs typeface="Calibri"/>
                      </a:endParaRPr>
                    </a:p>
                  </a:txBody>
                  <a:tcPr marL="0" marR="0" marT="558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dirty="0">
                          <a:solidFill>
                            <a:schemeClr val="tx1"/>
                          </a:solidFill>
                          <a:latin typeface="Calibri"/>
                          <a:ea typeface="+mn-ea"/>
                          <a:cs typeface="Calibri"/>
                        </a:rPr>
                        <a:t>$90.0</a:t>
                      </a:r>
                    </a:p>
                  </a:txBody>
                  <a:tcPr marL="0" marR="0" marT="1562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1240"/>
                        </a:spcBef>
                      </a:pPr>
                      <a:endParaRPr lang="en-US"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solidFill>
                      <a:srgbClr val="1F8695"/>
                    </a:solidFill>
                  </a:tcPr>
                </a:tc>
                <a:extLst>
                  <a:ext uri="{0D108BD9-81ED-4DB2-BD59-A6C34878D82A}">
                    <a16:rowId xmlns:a16="http://schemas.microsoft.com/office/drawing/2014/main" val="10009"/>
                  </a:ext>
                </a:extLst>
              </a:tr>
            </a:tbl>
          </a:graphicData>
        </a:graphic>
      </p:graphicFrame>
      <p:sp>
        <p:nvSpPr>
          <p:cNvPr id="4" name="TextBox 3">
            <a:extLst>
              <a:ext uri="{FF2B5EF4-FFF2-40B4-BE49-F238E27FC236}">
                <a16:creationId xmlns:a16="http://schemas.microsoft.com/office/drawing/2014/main" id="{F5B5562F-A2CD-3477-6918-6D0F0837CC4F}"/>
              </a:ext>
            </a:extLst>
          </p:cNvPr>
          <p:cNvSpPr txBox="1"/>
          <p:nvPr/>
        </p:nvSpPr>
        <p:spPr>
          <a:xfrm>
            <a:off x="5647674" y="6425597"/>
            <a:ext cx="5993949" cy="430887"/>
          </a:xfrm>
          <a:prstGeom prst="rect">
            <a:avLst/>
          </a:prstGeom>
          <a:noFill/>
        </p:spPr>
        <p:txBody>
          <a:bodyPr wrap="none" lIns="91440" tIns="45720" rIns="91440" bIns="45720" rtlCol="0" anchor="t">
            <a:spAutoFit/>
          </a:bodyPr>
          <a:lstStyle/>
          <a:p>
            <a:r>
              <a:rPr lang="es-419" sz="1100" i="1"/>
              <a:t>*Costos estimados de los proyectos se han calculado a partir de los datos presentados por cada ciudad.</a:t>
            </a:r>
          </a:p>
          <a:p>
            <a:r>
              <a:rPr lang="es-419" sz="1100" i="1"/>
              <a:t>**Costos estimados del proyecto se basa en las millas de instalaciones para bicicletas.</a:t>
            </a:r>
            <a:endParaRPr lang="en-US" sz="1100" i="1"/>
          </a:p>
        </p:txBody>
      </p:sp>
      <p:pic>
        <p:nvPicPr>
          <p:cNvPr id="7" name="Picture 6" descr="A green and white bike sign&#10;&#10;Description automatically generated">
            <a:extLst>
              <a:ext uri="{FF2B5EF4-FFF2-40B4-BE49-F238E27FC236}">
                <a16:creationId xmlns:a16="http://schemas.microsoft.com/office/drawing/2014/main" id="{B1DE5649-4DF7-A5D3-44EB-D27B5A7CCD46}"/>
              </a:ext>
            </a:extLst>
          </p:cNvPr>
          <p:cNvPicPr>
            <a:picLocks noChangeAspect="1"/>
          </p:cNvPicPr>
          <p:nvPr/>
        </p:nvPicPr>
        <p:blipFill>
          <a:blip r:embed="rId3"/>
          <a:stretch>
            <a:fillRect/>
          </a:stretch>
        </p:blipFill>
        <p:spPr>
          <a:xfrm>
            <a:off x="10648950" y="77152"/>
            <a:ext cx="952500" cy="790575"/>
          </a:xfrm>
          <a:prstGeom prst="rect">
            <a:avLst/>
          </a:prstGeom>
        </p:spPr>
      </p:pic>
    </p:spTree>
    <p:extLst>
      <p:ext uri="{BB962C8B-B14F-4D97-AF65-F5344CB8AC3E}">
        <p14:creationId xmlns:p14="http://schemas.microsoft.com/office/powerpoint/2010/main" val="1795046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070AD7-6FAC-E09B-6EE4-F219A62546C3}"/>
              </a:ext>
            </a:extLst>
          </p:cNvPr>
          <p:cNvSpPr>
            <a:spLocks noGrp="1"/>
          </p:cNvSpPr>
          <p:nvPr>
            <p:ph type="sldNum" sz="quarter" idx="12"/>
          </p:nvPr>
        </p:nvSpPr>
        <p:spPr/>
        <p:txBody>
          <a:bodyPr/>
          <a:lstStyle/>
          <a:p>
            <a:fld id="{2429C633-AF9B-9840-B7F1-7587910FEF71}" type="slidenum">
              <a:rPr lang="en-US" smtClean="0"/>
              <a:pPr/>
              <a:t>18</a:t>
            </a:fld>
            <a:endParaRPr lang="en-US"/>
          </a:p>
        </p:txBody>
      </p:sp>
      <p:sp>
        <p:nvSpPr>
          <p:cNvPr id="6" name="Title 1">
            <a:extLst>
              <a:ext uri="{FF2B5EF4-FFF2-40B4-BE49-F238E27FC236}">
                <a16:creationId xmlns:a16="http://schemas.microsoft.com/office/drawing/2014/main" id="{1EE7DAD2-BFF2-FC21-0BB9-60F0C98CBBBC}"/>
              </a:ext>
            </a:extLst>
          </p:cNvPr>
          <p:cNvSpPr>
            <a:spLocks noGrp="1"/>
          </p:cNvSpPr>
          <p:nvPr>
            <p:ph type="title"/>
          </p:nvPr>
        </p:nvSpPr>
        <p:spPr>
          <a:xfrm>
            <a:off x="381000" y="285750"/>
            <a:ext cx="11229975" cy="428625"/>
          </a:xfrm>
        </p:spPr>
        <p:txBody>
          <a:bodyPr/>
          <a:lstStyle/>
          <a:p>
            <a:r>
              <a:rPr lang="en-US" dirty="0"/>
              <a:t>Plan de </a:t>
            </a:r>
            <a:r>
              <a:rPr lang="en-US" dirty="0" err="1"/>
              <a:t>Inversión</a:t>
            </a:r>
            <a:r>
              <a:rPr lang="en-US" dirty="0"/>
              <a:t> </a:t>
            </a:r>
            <a:r>
              <a:rPr lang="en-US" dirty="0" err="1"/>
              <a:t>Medida</a:t>
            </a:r>
            <a:r>
              <a:rPr lang="en-US" dirty="0"/>
              <a:t> R/M </a:t>
            </a:r>
            <a:r>
              <a:rPr lang="en-US" dirty="0" err="1"/>
              <a:t>Resumen</a:t>
            </a:r>
            <a:r>
              <a:rPr lang="en-US" dirty="0"/>
              <a:t> de </a:t>
            </a:r>
            <a:r>
              <a:rPr lang="en-US" dirty="0" err="1"/>
              <a:t>inversiones</a:t>
            </a:r>
            <a:r>
              <a:rPr lang="en-US" dirty="0"/>
              <a:t> –</a:t>
            </a:r>
            <a:br>
              <a:rPr lang="en-US" dirty="0"/>
            </a:br>
            <a:r>
              <a:rPr lang="en-US" dirty="0" err="1"/>
              <a:t>Movimiento</a:t>
            </a:r>
            <a:r>
              <a:rPr lang="en-US" dirty="0"/>
              <a:t> de </a:t>
            </a:r>
            <a:r>
              <a:rPr lang="en-US" dirty="0" err="1"/>
              <a:t>bienes</a:t>
            </a:r>
            <a:r>
              <a:rPr lang="en-US" dirty="0"/>
              <a:t> </a:t>
            </a:r>
            <a:endParaRPr lang="en-US"/>
          </a:p>
        </p:txBody>
      </p:sp>
      <p:grpSp>
        <p:nvGrpSpPr>
          <p:cNvPr id="8" name="Group 7">
            <a:extLst>
              <a:ext uri="{FF2B5EF4-FFF2-40B4-BE49-F238E27FC236}">
                <a16:creationId xmlns:a16="http://schemas.microsoft.com/office/drawing/2014/main" id="{5BE89979-89E6-9222-3AC0-AD05366DE0D6}"/>
              </a:ext>
            </a:extLst>
          </p:cNvPr>
          <p:cNvGrpSpPr/>
          <p:nvPr/>
        </p:nvGrpSpPr>
        <p:grpSpPr>
          <a:xfrm>
            <a:off x="1328364" y="3832490"/>
            <a:ext cx="3537073" cy="2294528"/>
            <a:chOff x="9205666" y="1654900"/>
            <a:chExt cx="2869276" cy="1641520"/>
          </a:xfrm>
        </p:grpSpPr>
        <p:pic>
          <p:nvPicPr>
            <p:cNvPr id="9" name="Picture 8">
              <a:extLst>
                <a:ext uri="{FF2B5EF4-FFF2-40B4-BE49-F238E27FC236}">
                  <a16:creationId xmlns:a16="http://schemas.microsoft.com/office/drawing/2014/main" id="{03EC1B17-3094-7E1D-BB3E-CE5D4E85EC46}"/>
                </a:ext>
              </a:extLst>
            </p:cNvPr>
            <p:cNvPicPr>
              <a:picLocks noChangeAspect="1"/>
            </p:cNvPicPr>
            <p:nvPr/>
          </p:nvPicPr>
          <p:blipFill rotWithShape="1">
            <a:blip r:embed="rId2">
              <a:extLst>
                <a:ext uri="{28A0092B-C50C-407E-A947-70E740481C1C}">
                  <a14:useLocalDpi xmlns:a14="http://schemas.microsoft.com/office/drawing/2010/main" val="0"/>
                </a:ext>
              </a:extLst>
            </a:blip>
            <a:srcRect t="11880" b="11880"/>
            <a:stretch/>
          </p:blipFill>
          <p:spPr>
            <a:xfrm>
              <a:off x="9257819" y="1971112"/>
              <a:ext cx="2677988" cy="1325308"/>
            </a:xfrm>
            <a:prstGeom prst="rect">
              <a:avLst/>
            </a:prstGeom>
          </p:spPr>
        </p:pic>
        <p:grpSp>
          <p:nvGrpSpPr>
            <p:cNvPr id="10" name="Group 9">
              <a:extLst>
                <a:ext uri="{FF2B5EF4-FFF2-40B4-BE49-F238E27FC236}">
                  <a16:creationId xmlns:a16="http://schemas.microsoft.com/office/drawing/2014/main" id="{8582E257-10C2-5DCA-B206-0D7996499299}"/>
                </a:ext>
              </a:extLst>
            </p:cNvPr>
            <p:cNvGrpSpPr/>
            <p:nvPr/>
          </p:nvGrpSpPr>
          <p:grpSpPr>
            <a:xfrm>
              <a:off x="9205666" y="1654900"/>
              <a:ext cx="2869276" cy="319384"/>
              <a:chOff x="9205666" y="1654900"/>
              <a:chExt cx="2869276" cy="319384"/>
            </a:xfrm>
          </p:grpSpPr>
          <p:sp>
            <p:nvSpPr>
              <p:cNvPr id="11" name="Rectangle 10">
                <a:extLst>
                  <a:ext uri="{FF2B5EF4-FFF2-40B4-BE49-F238E27FC236}">
                    <a16:creationId xmlns:a16="http://schemas.microsoft.com/office/drawing/2014/main" id="{A9EF0999-F5BA-A2AB-8EAE-0B704252A72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D03D4CB-11D3-03C7-E76E-73E292283588}"/>
                  </a:ext>
                </a:extLst>
              </p:cNvPr>
              <p:cNvSpPr txBox="1"/>
              <p:nvPr/>
            </p:nvSpPr>
            <p:spPr>
              <a:xfrm>
                <a:off x="9205666" y="1709147"/>
                <a:ext cx="2869276" cy="242204"/>
              </a:xfrm>
              <a:prstGeom prst="rect">
                <a:avLst/>
              </a:prstGeom>
              <a:noFill/>
            </p:spPr>
            <p:txBody>
              <a:bodyPr wrap="square">
                <a:spAutoFit/>
              </a:bodyPr>
              <a:lstStyle/>
              <a:p>
                <a:r>
                  <a:rPr lang="en-US" sz="1600" b="1" err="1">
                    <a:solidFill>
                      <a:schemeClr val="bg1"/>
                    </a:solidFill>
                  </a:rPr>
                  <a:t>Planificación</a:t>
                </a:r>
                <a:r>
                  <a:rPr lang="en-US" sz="1600" b="1">
                    <a:solidFill>
                      <a:schemeClr val="bg1"/>
                    </a:solidFill>
                  </a:rPr>
                  <a:t> del </a:t>
                </a:r>
                <a:r>
                  <a:rPr lang="en-US" sz="1600" b="1" err="1">
                    <a:solidFill>
                      <a:schemeClr val="bg1"/>
                    </a:solidFill>
                  </a:rPr>
                  <a:t>transporte</a:t>
                </a:r>
                <a:r>
                  <a:rPr lang="en-US" sz="1600" b="1">
                    <a:solidFill>
                      <a:schemeClr val="bg1"/>
                    </a:solidFill>
                  </a:rPr>
                  <a:t> </a:t>
                </a:r>
                <a:r>
                  <a:rPr lang="en-US" sz="1600" b="1" err="1">
                    <a:solidFill>
                      <a:schemeClr val="bg1"/>
                    </a:solidFill>
                  </a:rPr>
                  <a:t>ferroviario</a:t>
                </a:r>
                <a:endParaRPr lang="en-US" sz="1600" b="1">
                  <a:solidFill>
                    <a:schemeClr val="bg1"/>
                  </a:solidFill>
                </a:endParaRPr>
              </a:p>
            </p:txBody>
          </p:sp>
        </p:grpSp>
      </p:grpSp>
      <p:grpSp>
        <p:nvGrpSpPr>
          <p:cNvPr id="14" name="Group 13">
            <a:extLst>
              <a:ext uri="{FF2B5EF4-FFF2-40B4-BE49-F238E27FC236}">
                <a16:creationId xmlns:a16="http://schemas.microsoft.com/office/drawing/2014/main" id="{8B03593C-5E86-89D3-2749-D12997916CCC}"/>
              </a:ext>
            </a:extLst>
          </p:cNvPr>
          <p:cNvGrpSpPr/>
          <p:nvPr/>
        </p:nvGrpSpPr>
        <p:grpSpPr>
          <a:xfrm>
            <a:off x="6695728" y="3844478"/>
            <a:ext cx="3537073" cy="2363697"/>
            <a:chOff x="9223793" y="1605416"/>
            <a:chExt cx="2954099" cy="1691004"/>
          </a:xfrm>
        </p:grpSpPr>
        <p:pic>
          <p:nvPicPr>
            <p:cNvPr id="15" name="Picture 14">
              <a:extLst>
                <a:ext uri="{FF2B5EF4-FFF2-40B4-BE49-F238E27FC236}">
                  <a16:creationId xmlns:a16="http://schemas.microsoft.com/office/drawing/2014/main" id="{32A4BEDC-56FE-8BFF-8DCB-76DD9DA7F23F}"/>
                </a:ext>
              </a:extLst>
            </p:cNvPr>
            <p:cNvPicPr>
              <a:picLocks noChangeAspect="1"/>
            </p:cNvPicPr>
            <p:nvPr/>
          </p:nvPicPr>
          <p:blipFill rotWithShape="1">
            <a:blip r:embed="rId3">
              <a:extLst>
                <a:ext uri="{28A0092B-C50C-407E-A947-70E740481C1C}">
                  <a14:useLocalDpi xmlns:a14="http://schemas.microsoft.com/office/drawing/2010/main" val="0"/>
                </a:ext>
              </a:extLst>
            </a:blip>
            <a:srcRect l="335" t="1049" b="16895"/>
            <a:stretch/>
          </p:blipFill>
          <p:spPr>
            <a:xfrm>
              <a:off x="9257818" y="1971112"/>
              <a:ext cx="2677988" cy="1325308"/>
            </a:xfrm>
            <a:prstGeom prst="rect">
              <a:avLst/>
            </a:prstGeom>
          </p:spPr>
        </p:pic>
        <p:grpSp>
          <p:nvGrpSpPr>
            <p:cNvPr id="16" name="Group 15">
              <a:extLst>
                <a:ext uri="{FF2B5EF4-FFF2-40B4-BE49-F238E27FC236}">
                  <a16:creationId xmlns:a16="http://schemas.microsoft.com/office/drawing/2014/main" id="{DED45BF6-7487-A3B0-086D-D3AEF188630D}"/>
                </a:ext>
              </a:extLst>
            </p:cNvPr>
            <p:cNvGrpSpPr/>
            <p:nvPr/>
          </p:nvGrpSpPr>
          <p:grpSpPr>
            <a:xfrm>
              <a:off x="9223793" y="1605416"/>
              <a:ext cx="2954099" cy="418351"/>
              <a:chOff x="9223793" y="1605416"/>
              <a:chExt cx="2954099" cy="418351"/>
            </a:xfrm>
          </p:grpSpPr>
          <p:sp>
            <p:nvSpPr>
              <p:cNvPr id="17" name="Rectangle 16">
                <a:extLst>
                  <a:ext uri="{FF2B5EF4-FFF2-40B4-BE49-F238E27FC236}">
                    <a16:creationId xmlns:a16="http://schemas.microsoft.com/office/drawing/2014/main" id="{DC62BC54-DD14-1CEF-E951-ACC9279B9A3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034E09-F450-9057-7274-B43AA2465D2F}"/>
                  </a:ext>
                </a:extLst>
              </p:cNvPr>
              <p:cNvSpPr txBox="1"/>
              <p:nvPr/>
            </p:nvSpPr>
            <p:spPr>
              <a:xfrm>
                <a:off x="9223793" y="1605416"/>
                <a:ext cx="2954099" cy="418351"/>
              </a:xfrm>
              <a:prstGeom prst="rect">
                <a:avLst/>
              </a:prstGeom>
              <a:noFill/>
            </p:spPr>
            <p:txBody>
              <a:bodyPr wrap="square">
                <a:spAutoFit/>
              </a:bodyPr>
              <a:lstStyle/>
              <a:p>
                <a:r>
                  <a:rPr lang="es-419" sz="1600" b="1" u="none" strike="noStrike">
                    <a:solidFill>
                      <a:srgbClr val="FFFFFF"/>
                    </a:solidFill>
                    <a:effectLst/>
                    <a:latin typeface="Calibri" panose="020F0502020204030204" pitchFamily="34" charset="0"/>
                  </a:rPr>
                  <a:t>Instalaciones ferroviarias de carga en muelle</a:t>
                </a:r>
                <a:endParaRPr lang="en-US" sz="1400" b="1">
                  <a:solidFill>
                    <a:schemeClr val="bg1"/>
                  </a:solidFill>
                </a:endParaRPr>
              </a:p>
            </p:txBody>
          </p:sp>
        </p:grpSp>
      </p:grpSp>
      <p:grpSp>
        <p:nvGrpSpPr>
          <p:cNvPr id="20" name="Group 19">
            <a:extLst>
              <a:ext uri="{FF2B5EF4-FFF2-40B4-BE49-F238E27FC236}">
                <a16:creationId xmlns:a16="http://schemas.microsoft.com/office/drawing/2014/main" id="{3C86C55F-FCAB-AC73-3111-0510C21CD3FD}"/>
              </a:ext>
            </a:extLst>
          </p:cNvPr>
          <p:cNvGrpSpPr/>
          <p:nvPr/>
        </p:nvGrpSpPr>
        <p:grpSpPr>
          <a:xfrm>
            <a:off x="1385510" y="1290584"/>
            <a:ext cx="3422783" cy="414381"/>
            <a:chOff x="9170790" y="1624235"/>
            <a:chExt cx="2852045" cy="350049"/>
          </a:xfrm>
        </p:grpSpPr>
        <p:sp>
          <p:nvSpPr>
            <p:cNvPr id="21" name="Rectangle 20">
              <a:extLst>
                <a:ext uri="{FF2B5EF4-FFF2-40B4-BE49-F238E27FC236}">
                  <a16:creationId xmlns:a16="http://schemas.microsoft.com/office/drawing/2014/main" id="{5C52FDE6-F58D-29B2-AC84-354C0AE7827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1294CA1-01B5-DCDA-3A35-70319CD85AE4}"/>
                </a:ext>
              </a:extLst>
            </p:cNvPr>
            <p:cNvSpPr txBox="1"/>
            <p:nvPr/>
          </p:nvSpPr>
          <p:spPr>
            <a:xfrm>
              <a:off x="9170790" y="1624235"/>
              <a:ext cx="2852045" cy="285994"/>
            </a:xfrm>
            <a:prstGeom prst="rect">
              <a:avLst/>
            </a:prstGeom>
            <a:noFill/>
          </p:spPr>
          <p:txBody>
            <a:bodyPr wrap="square">
              <a:spAutoFit/>
            </a:bodyPr>
            <a:lstStyle/>
            <a:p>
              <a:r>
                <a:rPr lang="es-419" sz="1600" b="1" u="none" strike="noStrike">
                  <a:solidFill>
                    <a:srgbClr val="FFFFFF"/>
                  </a:solidFill>
                  <a:effectLst/>
                  <a:latin typeface="Calibri" panose="020F0502020204030204" pitchFamily="34" charset="0"/>
                </a:rPr>
                <a:t>Programa de camiones cero emisiones</a:t>
              </a:r>
              <a:endParaRPr lang="en-US" sz="1400" b="1">
                <a:solidFill>
                  <a:schemeClr val="bg1"/>
                </a:solidFill>
              </a:endParaRPr>
            </a:p>
          </p:txBody>
        </p:sp>
      </p:grpSp>
      <p:grpSp>
        <p:nvGrpSpPr>
          <p:cNvPr id="2" name="Group 1">
            <a:extLst>
              <a:ext uri="{FF2B5EF4-FFF2-40B4-BE49-F238E27FC236}">
                <a16:creationId xmlns:a16="http://schemas.microsoft.com/office/drawing/2014/main" id="{8D8ADFA4-772B-9920-404C-361EDB0339C6}"/>
              </a:ext>
            </a:extLst>
          </p:cNvPr>
          <p:cNvGrpSpPr/>
          <p:nvPr/>
        </p:nvGrpSpPr>
        <p:grpSpPr>
          <a:xfrm>
            <a:off x="6695988" y="1325960"/>
            <a:ext cx="3170149" cy="378080"/>
            <a:chOff x="9257819" y="1654900"/>
            <a:chExt cx="2677988" cy="319384"/>
          </a:xfrm>
        </p:grpSpPr>
        <p:sp>
          <p:nvSpPr>
            <p:cNvPr id="3" name="Rectangle 2">
              <a:extLst>
                <a:ext uri="{FF2B5EF4-FFF2-40B4-BE49-F238E27FC236}">
                  <a16:creationId xmlns:a16="http://schemas.microsoft.com/office/drawing/2014/main" id="{B8A017A5-DB18-952B-F136-5B16404DFDC0}"/>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F76F5B-0184-2238-932C-D3A7ADBD8E0B}"/>
                </a:ext>
              </a:extLst>
            </p:cNvPr>
            <p:cNvSpPr txBox="1"/>
            <p:nvPr/>
          </p:nvSpPr>
          <p:spPr>
            <a:xfrm>
              <a:off x="9267338" y="1670008"/>
              <a:ext cx="2668250" cy="285994"/>
            </a:xfrm>
            <a:prstGeom prst="rect">
              <a:avLst/>
            </a:prstGeom>
            <a:noFill/>
          </p:spPr>
          <p:txBody>
            <a:bodyPr wrap="square">
              <a:spAutoFit/>
            </a:bodyPr>
            <a:lstStyle/>
            <a:p>
              <a:r>
                <a:rPr lang="en-US" sz="1600" b="1" err="1">
                  <a:solidFill>
                    <a:schemeClr val="bg1"/>
                  </a:solidFill>
                </a:rPr>
                <a:t>Locomotora</a:t>
              </a:r>
              <a:r>
                <a:rPr lang="en-US" sz="1600" b="1">
                  <a:solidFill>
                    <a:schemeClr val="bg1"/>
                  </a:solidFill>
                </a:rPr>
                <a:t> cero </a:t>
              </a:r>
              <a:r>
                <a:rPr lang="en-US" sz="1600" b="1" err="1">
                  <a:solidFill>
                    <a:schemeClr val="bg1"/>
                  </a:solidFill>
                </a:rPr>
                <a:t>emisiones</a:t>
              </a:r>
              <a:endParaRPr lang="en-US" sz="1600" b="1">
                <a:solidFill>
                  <a:schemeClr val="bg1"/>
                </a:solidFill>
              </a:endParaRPr>
            </a:p>
          </p:txBody>
        </p:sp>
      </p:grpSp>
      <p:sp>
        <p:nvSpPr>
          <p:cNvPr id="13" name="TextBox 12">
            <a:extLst>
              <a:ext uri="{FF2B5EF4-FFF2-40B4-BE49-F238E27FC236}">
                <a16:creationId xmlns:a16="http://schemas.microsoft.com/office/drawing/2014/main" id="{F6079F79-4954-948B-2308-A434C25D328D}"/>
              </a:ext>
            </a:extLst>
          </p:cNvPr>
          <p:cNvSpPr txBox="1"/>
          <p:nvPr/>
        </p:nvSpPr>
        <p:spPr>
          <a:xfrm>
            <a:off x="6695728" y="1683510"/>
            <a:ext cx="3170150" cy="1872587"/>
          </a:xfrm>
          <a:prstGeom prst="rect">
            <a:avLst/>
          </a:prstGeom>
          <a:solidFill>
            <a:schemeClr val="bg2"/>
          </a:solidFill>
        </p:spPr>
        <p:txBody>
          <a:bodyPr wrap="square" rtlCol="0">
            <a:spAutoFit/>
          </a:bodyPr>
          <a:lstStyle/>
          <a:p>
            <a:endParaRPr lang="en-US"/>
          </a:p>
        </p:txBody>
      </p:sp>
      <p:pic>
        <p:nvPicPr>
          <p:cNvPr id="1028" name="Picture 4" descr="Where Do Electric Trucks Charge? - Union of Concerned Scientists">
            <a:extLst>
              <a:ext uri="{FF2B5EF4-FFF2-40B4-BE49-F238E27FC236}">
                <a16:creationId xmlns:a16="http://schemas.microsoft.com/office/drawing/2014/main" id="{A6DB6270-45C6-0332-3445-EA24CFE26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0343" y="1691094"/>
            <a:ext cx="3214662" cy="18650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cific Harbor Line displays battery locomotive at ceremony for engineers -  Trains">
            <a:extLst>
              <a:ext uri="{FF2B5EF4-FFF2-40B4-BE49-F238E27FC236}">
                <a16:creationId xmlns:a16="http://schemas.microsoft.com/office/drawing/2014/main" id="{F1C4F45F-427A-BC91-ED13-D8635BCF1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0447" y="1692772"/>
            <a:ext cx="2148618" cy="1863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white sign with a truck in the middle&#10;&#10;Description automatically generated">
            <a:extLst>
              <a:ext uri="{FF2B5EF4-FFF2-40B4-BE49-F238E27FC236}">
                <a16:creationId xmlns:a16="http://schemas.microsoft.com/office/drawing/2014/main" id="{BD75B384-F7AE-28C8-CCD9-F459555BBCD9}"/>
              </a:ext>
            </a:extLst>
          </p:cNvPr>
          <p:cNvPicPr>
            <a:picLocks noChangeAspect="1"/>
          </p:cNvPicPr>
          <p:nvPr/>
        </p:nvPicPr>
        <p:blipFill>
          <a:blip r:embed="rId6"/>
          <a:stretch>
            <a:fillRect/>
          </a:stretch>
        </p:blipFill>
        <p:spPr>
          <a:xfrm>
            <a:off x="10848975" y="86677"/>
            <a:ext cx="857250" cy="771525"/>
          </a:xfrm>
          <a:prstGeom prst="rect">
            <a:avLst/>
          </a:prstGeom>
        </p:spPr>
      </p:pic>
    </p:spTree>
    <p:extLst>
      <p:ext uri="{BB962C8B-B14F-4D97-AF65-F5344CB8AC3E}">
        <p14:creationId xmlns:p14="http://schemas.microsoft.com/office/powerpoint/2010/main" val="1165419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36890" y="-183347"/>
            <a:ext cx="10515600" cy="1325563"/>
          </a:xfrm>
        </p:spPr>
        <p:txBody>
          <a:bodyPr/>
          <a:lstStyle/>
          <a:p>
            <a:r>
              <a:rPr lang="es-419" dirty="0"/>
              <a:t>Plan de Inversión</a:t>
            </a:r>
            <a:r>
              <a:rPr lang="en-US" dirty="0"/>
              <a:t> </a:t>
            </a:r>
            <a:r>
              <a:rPr lang="en-US" dirty="0" err="1"/>
              <a:t>Medida</a:t>
            </a:r>
            <a:r>
              <a:rPr lang="en-US" dirty="0"/>
              <a:t> R/M </a:t>
            </a:r>
            <a:r>
              <a:rPr lang="en-US" dirty="0" err="1"/>
              <a:t>Resumen</a:t>
            </a:r>
            <a:r>
              <a:rPr lang="en-US" dirty="0"/>
              <a:t> de </a:t>
            </a:r>
            <a:r>
              <a:rPr lang="en-US" dirty="0" err="1"/>
              <a:t>inversiones</a:t>
            </a:r>
            <a:r>
              <a:rPr lang="en-US" dirty="0"/>
              <a:t> – </a:t>
            </a:r>
            <a:br>
              <a:rPr lang="en-US" dirty="0"/>
            </a:br>
            <a:r>
              <a:rPr lang="en-US" dirty="0" err="1"/>
              <a:t>Movimiento</a:t>
            </a:r>
            <a:r>
              <a:rPr lang="en-US" dirty="0"/>
              <a:t> de </a:t>
            </a:r>
            <a:r>
              <a:rPr lang="en-US" dirty="0" err="1"/>
              <a:t>bienes</a:t>
            </a:r>
            <a:endParaRPr lang="en-US" dirty="0">
              <a:cs typeface="Calibri"/>
            </a:endParaRPr>
          </a:p>
        </p:txBody>
      </p:sp>
      <p:sp>
        <p:nvSpPr>
          <p:cNvPr id="7" name="TextBox 6">
            <a:extLst>
              <a:ext uri="{FF2B5EF4-FFF2-40B4-BE49-F238E27FC236}">
                <a16:creationId xmlns:a16="http://schemas.microsoft.com/office/drawing/2014/main" id="{11C3BA24-305B-697E-38F5-108F950BB537}"/>
              </a:ext>
            </a:extLst>
          </p:cNvPr>
          <p:cNvSpPr txBox="1"/>
          <p:nvPr/>
        </p:nvSpPr>
        <p:spPr>
          <a:xfrm>
            <a:off x="2278500" y="1057446"/>
            <a:ext cx="7029935" cy="5539978"/>
          </a:xfrm>
          <a:prstGeom prst="rect">
            <a:avLst/>
          </a:prstGeom>
          <a:solidFill>
            <a:schemeClr val="bg2">
              <a:lumMod val="20000"/>
              <a:lumOff val="80000"/>
            </a:schemeClr>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i="0" u="none" strike="noStrike" kern="1200" cap="none" spc="0" normalizeH="0" baseline="0" noProof="0" dirty="0">
              <a:ln>
                <a:noFill/>
              </a:ln>
              <a:solidFill>
                <a:srgbClr val="1F8796"/>
              </a:solidFill>
              <a:effectLst/>
              <a:uLnTx/>
              <a:uFillTx/>
              <a:latin typeface="Calibri" panose="020F0502020204030204"/>
              <a:cs typeface="Calibri"/>
            </a:endParaRPr>
          </a:p>
          <a:p>
            <a:pPr>
              <a:defRPr/>
            </a:pPr>
            <a:r>
              <a:rPr kumimoji="0" lang="en-US" sz="2400" b="1" i="0" u="none" strike="noStrike" kern="1200" cap="none" spc="0" normalizeH="0" baseline="0" noProof="0" dirty="0" err="1">
                <a:ln>
                  <a:noFill/>
                </a:ln>
                <a:solidFill>
                  <a:srgbClr val="1F8796"/>
                </a:solidFill>
                <a:effectLst/>
                <a:uLnTx/>
                <a:uFillTx/>
                <a:latin typeface="Calibri" panose="020F0502020204030204"/>
                <a:ea typeface="+mn-ea"/>
                <a:cs typeface="+mn-cs"/>
              </a:rPr>
              <a:t>Recomendaciones</a:t>
            </a:r>
            <a:r>
              <a:rPr kumimoji="0" lang="en-US" sz="2400" b="1" i="0" u="none" strike="noStrike" kern="1200" cap="none" spc="0" normalizeH="0" baseline="0" noProof="0" dirty="0">
                <a:ln>
                  <a:noFill/>
                </a:ln>
                <a:solidFill>
                  <a:srgbClr val="1F8796"/>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1F8796"/>
                </a:solidFill>
                <a:effectLst/>
                <a:uLnTx/>
                <a:uFillTx/>
                <a:latin typeface="Calibri" panose="020F0502020204030204"/>
                <a:ea typeface="+mn-ea"/>
                <a:cs typeface="+mn-cs"/>
              </a:rPr>
              <a:t>iniciales</a:t>
            </a:r>
            <a:r>
              <a:rPr lang="en-US" sz="2400" b="1" dirty="0">
                <a:solidFill>
                  <a:srgbClr val="1F8796"/>
                </a:solidFill>
                <a:latin typeface="Calibri" panose="020F0502020204030204"/>
              </a:rPr>
              <a:t>:     	$</a:t>
            </a:r>
            <a:r>
              <a:rPr kumimoji="0" lang="en-US" sz="2400" b="1" i="0" u="none" strike="noStrike" kern="1200" cap="none" spc="0" normalizeH="0" baseline="0" noProof="0" dirty="0">
                <a:ln>
                  <a:noFill/>
                </a:ln>
                <a:solidFill>
                  <a:srgbClr val="1F8796"/>
                </a:solidFill>
                <a:effectLst/>
                <a:uLnTx/>
                <a:uFillTx/>
                <a:latin typeface="Calibri" panose="020F0502020204030204"/>
                <a:ea typeface="+mn-ea"/>
                <a:cs typeface="+mn-cs"/>
              </a:rPr>
              <a:t>61.0M</a:t>
            </a:r>
            <a:endParaRPr lang="en-US" sz="2400" b="1" i="0" u="none" strike="noStrike" kern="1200" cap="none" spc="0" normalizeH="0" baseline="0" noProof="0" dirty="0">
              <a:ln>
                <a:noFill/>
              </a:ln>
              <a:solidFill>
                <a:srgbClr val="1F8796"/>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1F8796"/>
                </a:solidFill>
                <a:effectLst/>
                <a:uLnTx/>
                <a:uFillTx/>
                <a:latin typeface="Calibri" panose="020F0502020204030204"/>
                <a:ea typeface="+mn-ea"/>
                <a:cs typeface="+mn-cs"/>
              </a:rPr>
              <a:t>Desarrollo</a:t>
            </a:r>
            <a:r>
              <a:rPr lang="en-US" sz="2400" dirty="0">
                <a:solidFill>
                  <a:srgbClr val="1F8796"/>
                </a:solidFill>
                <a:latin typeface="Calibri" panose="020F0502020204030204"/>
              </a:rPr>
              <a:t>                                    	</a:t>
            </a:r>
            <a:r>
              <a:rPr kumimoji="0" lang="en-US" sz="2400" b="0" i="0" u="none" strike="noStrike" kern="1200" cap="none" spc="0" normalizeH="0" baseline="0" noProof="0" dirty="0">
                <a:ln>
                  <a:noFill/>
                </a:ln>
                <a:solidFill>
                  <a:srgbClr val="1F8796"/>
                </a:solidFill>
                <a:effectLst/>
                <a:uLnTx/>
                <a:uFillTx/>
                <a:latin typeface="Calibri" panose="020F0502020204030204"/>
                <a:ea typeface="+mn-ea"/>
                <a:cs typeface="+mn-cs"/>
              </a:rPr>
              <a:t>$20.0M</a:t>
            </a:r>
            <a:endParaRPr lang="en-US" sz="2400" b="0" i="0" u="none" strike="noStrike" kern="1200" cap="none" spc="0" normalizeH="0" baseline="0" noProof="0" dirty="0">
              <a:ln>
                <a:noFill/>
              </a:ln>
              <a:solidFill>
                <a:srgbClr val="1F8796"/>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1F8796"/>
                </a:solidFill>
                <a:effectLst/>
                <a:uLnTx/>
                <a:uFillTx/>
                <a:latin typeface="Calibri" panose="020F0502020204030204"/>
                <a:ea typeface="+mn-ea"/>
                <a:cs typeface="+mn-cs"/>
              </a:rPr>
              <a:t>Pre-</a:t>
            </a:r>
            <a:r>
              <a:rPr kumimoji="0" lang="en-US" sz="2400" b="0" i="0" u="none" strike="noStrike" kern="1200" cap="none" spc="0" normalizeH="0" baseline="0" noProof="0" dirty="0" err="1">
                <a:ln>
                  <a:noFill/>
                </a:ln>
                <a:solidFill>
                  <a:srgbClr val="1F8796"/>
                </a:solidFill>
                <a:effectLst/>
                <a:uLnTx/>
                <a:uFillTx/>
                <a:latin typeface="Calibri" panose="020F0502020204030204"/>
                <a:ea typeface="+mn-ea"/>
                <a:cs typeface="+mn-cs"/>
              </a:rPr>
              <a:t>Implementación</a:t>
            </a:r>
            <a:r>
              <a:rPr lang="en-US" sz="2400" dirty="0">
                <a:solidFill>
                  <a:srgbClr val="1F8796"/>
                </a:solidFill>
                <a:latin typeface="Calibri" panose="020F0502020204030204"/>
              </a:rPr>
              <a:t>                  	</a:t>
            </a:r>
            <a:r>
              <a:rPr kumimoji="0" lang="en-US" sz="2400" b="0" i="0" u="none" strike="noStrike" kern="1200" cap="none" spc="0" normalizeH="0" baseline="0" noProof="0" dirty="0">
                <a:ln>
                  <a:noFill/>
                </a:ln>
                <a:solidFill>
                  <a:srgbClr val="1F8796"/>
                </a:solidFill>
                <a:effectLst/>
                <a:uLnTx/>
                <a:uFillTx/>
                <a:latin typeface="Calibri" panose="020F0502020204030204"/>
                <a:ea typeface="+mn-ea"/>
                <a:cs typeface="+mn-cs"/>
              </a:rPr>
              <a:t>$5.0M</a:t>
            </a:r>
            <a:endParaRPr lang="en-US" sz="2400" dirty="0">
              <a:solidFill>
                <a:srgbClr val="1F8796"/>
              </a:solidFill>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err="1">
                <a:ln>
                  <a:noFill/>
                </a:ln>
                <a:solidFill>
                  <a:srgbClr val="1F8796"/>
                </a:solidFill>
                <a:effectLst/>
                <a:uLnTx/>
                <a:uFillTx/>
                <a:latin typeface="Calibri" panose="020F0502020204030204"/>
                <a:ea typeface="+mn-ea"/>
                <a:cs typeface="+mn-cs"/>
              </a:rPr>
              <a:t>Implementación</a:t>
            </a:r>
            <a:r>
              <a:rPr lang="en-US" sz="2400" dirty="0">
                <a:solidFill>
                  <a:srgbClr val="1F8796"/>
                </a:solidFill>
                <a:latin typeface="Calibri" panose="020F0502020204030204"/>
              </a:rPr>
              <a:t>                        	</a:t>
            </a:r>
            <a:r>
              <a:rPr kumimoji="0" lang="en-US" sz="2400" b="0" i="0" u="none" strike="noStrike" kern="1200" cap="none" spc="0" normalizeH="0" baseline="0" noProof="0" dirty="0">
                <a:ln>
                  <a:noFill/>
                </a:ln>
                <a:solidFill>
                  <a:srgbClr val="1F8796"/>
                </a:solidFill>
                <a:effectLst/>
                <a:uLnTx/>
                <a:uFillTx/>
                <a:latin typeface="Calibri" panose="020F0502020204030204"/>
                <a:ea typeface="+mn-ea"/>
                <a:cs typeface="+mn-cs"/>
              </a:rPr>
              <a:t>$36.0M</a:t>
            </a:r>
            <a:endParaRPr lang="en-US" sz="2400" b="0" i="0" u="none" strike="noStrike" kern="1200" cap="none" spc="0" normalizeH="0" baseline="0" noProof="0" dirty="0">
              <a:ln>
                <a:noFill/>
              </a:ln>
              <a:solidFill>
                <a:srgbClr val="1F8796"/>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0" lvl="1">
              <a:defRPr/>
            </a:pP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 Recommendations:</a:t>
            </a:r>
            <a:r>
              <a:rPr lang="en-US" sz="2400" b="1" dirty="0">
                <a:solidFill>
                  <a:schemeClr val="accent5">
                    <a:lumMod val="75000"/>
                  </a:schemeClr>
                </a:solidFill>
                <a:latin typeface="Calibri" panose="020F0502020204030204"/>
              </a:rPr>
              <a:t>   </a:t>
            </a: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$19.0M</a:t>
            </a:r>
            <a:endParaRPr lang="en-US" sz="2400" b="1"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Desarrollo</a:t>
            </a:r>
            <a:r>
              <a:rPr lang="en-US" sz="2400" dirty="0">
                <a:solidFill>
                  <a:schemeClr val="accent5">
                    <a:lumMod val="75000"/>
                  </a:schemeClr>
                </a:solidFill>
                <a:latin typeface="Calibri" panose="020F0502020204030204"/>
              </a:rPr>
              <a:t>                                   	  </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$0.0M</a:t>
            </a:r>
            <a:r>
              <a:rPr lang="en-US" sz="2400" dirty="0">
                <a:solidFill>
                  <a:schemeClr val="accent5">
                    <a:lumMod val="75000"/>
                  </a:schemeClr>
                </a:solidFill>
                <a:latin typeface="Calibri" panose="020F0502020204030204"/>
              </a:rPr>
              <a:t> </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Pre-</a:t>
            </a:r>
            <a:r>
              <a:rPr kumimoji="0" lang="en-US" sz="2400" b="0" i="0" u="none" strike="noStrike" kern="1200" cap="none" spc="0" normalizeH="0" baseline="0" noProof="0" dirty="0" err="1">
                <a:ln>
                  <a:noFill/>
                </a:ln>
                <a:solidFill>
                  <a:schemeClr val="accent5">
                    <a:lumMod val="75000"/>
                  </a:schemeClr>
                </a:solidFill>
                <a:effectLst/>
                <a:uLnTx/>
                <a:uFillTx/>
                <a:latin typeface="Calibri" panose="020F0502020204030204"/>
                <a:ea typeface="+mn-ea"/>
                <a:cs typeface="+mn-cs"/>
              </a:rPr>
              <a:t>Implementación</a:t>
            </a:r>
            <a:r>
              <a:rPr lang="en-US" sz="2400" dirty="0">
                <a:solidFill>
                  <a:schemeClr val="accent5">
                    <a:lumMod val="75000"/>
                  </a:schemeClr>
                </a:solidFill>
                <a:latin typeface="Calibri" panose="020F0502020204030204"/>
              </a:rPr>
              <a:t>                     </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$1.0M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Future </a:t>
            </a:r>
            <a:r>
              <a:rPr kumimoji="0" lang="en-US" sz="2400" b="0" i="0" u="none" strike="noStrike" kern="1200" cap="none" spc="0" normalizeH="0" baseline="0" noProof="0" dirty="0" err="1">
                <a:ln>
                  <a:noFill/>
                </a:ln>
                <a:solidFill>
                  <a:schemeClr val="accent5">
                    <a:lumMod val="75000"/>
                  </a:schemeClr>
                </a:solidFill>
                <a:effectLst/>
                <a:uLnTx/>
                <a:uFillTx/>
                <a:latin typeface="Calibri" panose="020F0502020204030204"/>
                <a:ea typeface="+mn-ea"/>
                <a:cs typeface="+mn-cs"/>
              </a:rPr>
              <a:t>Implementación</a:t>
            </a:r>
            <a:r>
              <a:rPr lang="en-US" sz="2400" dirty="0">
                <a:solidFill>
                  <a:schemeClr val="accent5">
                    <a:lumMod val="75000"/>
                  </a:schemeClr>
                </a:solidFill>
                <a:latin typeface="Calibri" panose="020F0502020204030204"/>
              </a:rPr>
              <a:t>               </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$18.0M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dirty="0">
                <a:ln>
                  <a:noFill/>
                </a:ln>
                <a:solidFill>
                  <a:srgbClr val="1F8796"/>
                </a:solidFill>
                <a:effectLst/>
                <a:uLnTx/>
                <a:uFillTx/>
                <a:latin typeface="Calibri" panose="020F0502020204030204"/>
                <a:ea typeface="+mn-ea"/>
                <a:cs typeface="+mn-cs"/>
              </a:rPr>
              <a:t>Inversión inicial total</a:t>
            </a:r>
            <a:r>
              <a:rPr kumimoji="0" lang="es-419" sz="2400" b="1" i="0" u="none" strike="noStrike" kern="1200" cap="none" spc="0" normalizeH="0" baseline="0" noProof="0" dirty="0">
                <a:ln>
                  <a:noFill/>
                </a:ln>
                <a:solidFill>
                  <a:srgbClr val="000000"/>
                </a:solidFill>
                <a:effectLst/>
                <a:uLnTx/>
                <a:uFillTx/>
                <a:latin typeface="Calibri" panose="020F0502020204030204"/>
                <a:ea typeface="+mn-ea"/>
                <a:cs typeface="+mn-cs"/>
              </a:rPr>
              <a:t> y </a:t>
            </a:r>
            <a:r>
              <a:rPr kumimoji="0" lang="es-419"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programas modales</a:t>
            </a:r>
            <a:r>
              <a:rPr kumimoji="0" lang="es-419" sz="2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$80.0M</a:t>
            </a:r>
            <a:endParaRPr lang="en-US" sz="2400" b="1" i="0" u="none" strike="noStrike" kern="1200" cap="none" spc="0" normalizeH="0" baseline="0" noProof="0" dirty="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 name="Picture 2" descr="A blue and white sign with a truck in the middle&#10;&#10;Description automatically generated">
            <a:extLst>
              <a:ext uri="{FF2B5EF4-FFF2-40B4-BE49-F238E27FC236}">
                <a16:creationId xmlns:a16="http://schemas.microsoft.com/office/drawing/2014/main" id="{D1E1DBBA-F15D-3699-55D9-A852CA4C7A40}"/>
              </a:ext>
            </a:extLst>
          </p:cNvPr>
          <p:cNvPicPr>
            <a:picLocks noChangeAspect="1"/>
          </p:cNvPicPr>
          <p:nvPr/>
        </p:nvPicPr>
        <p:blipFill>
          <a:blip r:embed="rId3"/>
          <a:stretch>
            <a:fillRect/>
          </a:stretch>
        </p:blipFill>
        <p:spPr>
          <a:xfrm>
            <a:off x="10667365" y="134302"/>
            <a:ext cx="895350" cy="676275"/>
          </a:xfrm>
          <a:prstGeom prst="rect">
            <a:avLst/>
          </a:prstGeom>
        </p:spPr>
      </p:pic>
    </p:spTree>
    <p:extLst>
      <p:ext uri="{BB962C8B-B14F-4D97-AF65-F5344CB8AC3E}">
        <p14:creationId xmlns:p14="http://schemas.microsoft.com/office/powerpoint/2010/main" val="2199968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DEF18B4-D46F-7280-95E3-5CEF943485E0}"/>
              </a:ext>
            </a:extLst>
          </p:cNvPr>
          <p:cNvSpPr>
            <a:spLocks noGrp="1"/>
          </p:cNvSpPr>
          <p:nvPr>
            <p:ph type="title"/>
          </p:nvPr>
        </p:nvSpPr>
        <p:spPr>
          <a:xfrm>
            <a:off x="155878" y="270456"/>
            <a:ext cx="12036122" cy="371636"/>
          </a:xfrm>
        </p:spPr>
        <p:txBody>
          <a:bodyPr/>
          <a:lstStyle/>
          <a:p>
            <a:r>
              <a:rPr lang="es-419">
                <a:cs typeface="Calibri"/>
              </a:rPr>
              <a:t>Lo que sigue: Objetivos anteriores y futuros</a:t>
            </a:r>
            <a:endParaRPr lang="en-US" i="1">
              <a:ea typeface="Calibri"/>
              <a:cs typeface="Calibri"/>
            </a:endParaRPr>
          </a:p>
        </p:txBody>
      </p:sp>
      <p:sp>
        <p:nvSpPr>
          <p:cNvPr id="3" name="TextBox 1">
            <a:extLst>
              <a:ext uri="{FF2B5EF4-FFF2-40B4-BE49-F238E27FC236}">
                <a16:creationId xmlns:a16="http://schemas.microsoft.com/office/drawing/2014/main" id="{A8164034-4006-0DEF-B34F-C7665FAA4C93}"/>
              </a:ext>
            </a:extLst>
          </p:cNvPr>
          <p:cNvSpPr txBox="1"/>
          <p:nvPr/>
        </p:nvSpPr>
        <p:spPr>
          <a:xfrm>
            <a:off x="4050690" y="6592823"/>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419" sz="900" b="1">
                <a:solidFill>
                  <a:srgbClr val="FF0000"/>
                </a:solidFill>
                <a:cs typeface="Calibri"/>
              </a:rPr>
              <a:t>INFORMACIÓN SÓLO CON FINES DE DISCUSIÓN - SUJETA A CAMBIOS</a:t>
            </a:r>
            <a:endParaRPr lang="en-US" sz="900" b="1">
              <a:solidFill>
                <a:srgbClr val="FF0000"/>
              </a:solidFill>
              <a:cs typeface="Calibri"/>
            </a:endParaRPr>
          </a:p>
        </p:txBody>
      </p:sp>
      <p:pic>
        <p:nvPicPr>
          <p:cNvPr id="1026" name="Picture 2" descr="A blue rectangular sign with white text&#10;&#10;Description automatically generated">
            <a:extLst>
              <a:ext uri="{FF2B5EF4-FFF2-40B4-BE49-F238E27FC236}">
                <a16:creationId xmlns:a16="http://schemas.microsoft.com/office/drawing/2014/main" id="{581B0A85-C6C0-F130-FF1E-AF33CDFA0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0150"/>
            <a:ext cx="12192000" cy="19177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5CF5C8F6-31CF-0B86-B0A0-2A73E8317694}"/>
              </a:ext>
            </a:extLst>
          </p:cNvPr>
          <p:cNvSpPr/>
          <p:nvPr/>
        </p:nvSpPr>
        <p:spPr>
          <a:xfrm>
            <a:off x="8797012" y="2063623"/>
            <a:ext cx="869947" cy="805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800" b="1" i="1">
                <a:solidFill>
                  <a:schemeClr val="tx1"/>
                </a:solidFill>
              </a:rPr>
              <a:t>ESTAMOS AQUI</a:t>
            </a:r>
            <a:endParaRPr lang="es-419" sz="800" b="1" i="1">
              <a:solidFill>
                <a:schemeClr val="tx1"/>
              </a:solidFill>
              <a:cs typeface="Calibri"/>
            </a:endParaRPr>
          </a:p>
        </p:txBody>
      </p:sp>
      <p:sp>
        <p:nvSpPr>
          <p:cNvPr id="2" name="TextBox 2">
            <a:extLst>
              <a:ext uri="{FF2B5EF4-FFF2-40B4-BE49-F238E27FC236}">
                <a16:creationId xmlns:a16="http://schemas.microsoft.com/office/drawing/2014/main" id="{EB3AD8A0-CFE5-D9A8-634F-BDC410880319}"/>
              </a:ext>
            </a:extLst>
          </p:cNvPr>
          <p:cNvSpPr txBox="1"/>
          <p:nvPr/>
        </p:nvSpPr>
        <p:spPr>
          <a:xfrm>
            <a:off x="624718" y="4184008"/>
            <a:ext cx="2028743" cy="30777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err="1">
                <a:solidFill>
                  <a:srgbClr val="7F7F7F"/>
                </a:solidFill>
                <a:cs typeface="Calibri"/>
              </a:rPr>
              <a:t>septiembre</a:t>
            </a:r>
            <a:r>
              <a:rPr lang="en-US" sz="1400" b="1">
                <a:solidFill>
                  <a:srgbClr val="7F7F7F"/>
                </a:solidFill>
                <a:cs typeface="Calibri"/>
              </a:rPr>
              <a:t> de 2021</a:t>
            </a:r>
            <a:endParaRPr lang="en-US" sz="1400" b="1">
              <a:solidFill>
                <a:srgbClr val="7F7F7F"/>
              </a:solidFill>
            </a:endParaRPr>
          </a:p>
        </p:txBody>
      </p:sp>
      <p:sp>
        <p:nvSpPr>
          <p:cNvPr id="4" name="TextBox 3">
            <a:extLst>
              <a:ext uri="{FF2B5EF4-FFF2-40B4-BE49-F238E27FC236}">
                <a16:creationId xmlns:a16="http://schemas.microsoft.com/office/drawing/2014/main" id="{1CCD90EE-1E79-5C90-2A00-5B125B7E987A}"/>
              </a:ext>
            </a:extLst>
          </p:cNvPr>
          <p:cNvSpPr txBox="1"/>
          <p:nvPr/>
        </p:nvSpPr>
        <p:spPr>
          <a:xfrm>
            <a:off x="9951077" y="4184008"/>
            <a:ext cx="1647743" cy="30777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err="1">
                <a:solidFill>
                  <a:srgbClr val="7F7F7F"/>
                </a:solidFill>
                <a:cs typeface="Calibri"/>
              </a:rPr>
              <a:t>marzo</a:t>
            </a:r>
            <a:r>
              <a:rPr lang="en-US" sz="1400" b="1">
                <a:solidFill>
                  <a:srgbClr val="7F7F7F"/>
                </a:solidFill>
                <a:cs typeface="Calibri"/>
              </a:rPr>
              <a:t> de 2024</a:t>
            </a:r>
            <a:endParaRPr lang="en-US">
              <a:solidFill>
                <a:srgbClr val="7F7F7F"/>
              </a:solidFill>
            </a:endParaRPr>
          </a:p>
        </p:txBody>
      </p:sp>
      <p:sp>
        <p:nvSpPr>
          <p:cNvPr id="5" name="Right Brace 4">
            <a:extLst>
              <a:ext uri="{FF2B5EF4-FFF2-40B4-BE49-F238E27FC236}">
                <a16:creationId xmlns:a16="http://schemas.microsoft.com/office/drawing/2014/main" id="{CD365DBD-FCE0-2758-1483-273809715B28}"/>
              </a:ext>
            </a:extLst>
          </p:cNvPr>
          <p:cNvSpPr/>
          <p:nvPr/>
        </p:nvSpPr>
        <p:spPr>
          <a:xfrm rot="5400000">
            <a:off x="5851256" y="-15459"/>
            <a:ext cx="345179" cy="9411025"/>
          </a:xfrm>
          <a:prstGeom prst="rightBrace">
            <a:avLst/>
          </a:prstGeom>
          <a:ln w="28575">
            <a:solidFill>
              <a:srgbClr val="0FBCCA"/>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 name="TextBox 7">
            <a:extLst>
              <a:ext uri="{FF2B5EF4-FFF2-40B4-BE49-F238E27FC236}">
                <a16:creationId xmlns:a16="http://schemas.microsoft.com/office/drawing/2014/main" id="{BC72AE6E-62BF-82F7-7A3C-4C9E2F9025C4}"/>
              </a:ext>
            </a:extLst>
          </p:cNvPr>
          <p:cNvSpPr txBox="1"/>
          <p:nvPr/>
        </p:nvSpPr>
        <p:spPr>
          <a:xfrm>
            <a:off x="5114626" y="4974406"/>
            <a:ext cx="2223673" cy="30777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7F7F7F"/>
                </a:solidFill>
                <a:cs typeface="Calibri"/>
              </a:rPr>
              <a:t>2 ½ </a:t>
            </a:r>
            <a:r>
              <a:rPr lang="es-MX" sz="1400" b="1" dirty="0">
                <a:solidFill>
                  <a:srgbClr val="7F7F7F"/>
                </a:solidFill>
                <a:cs typeface="Calibri"/>
              </a:rPr>
              <a:t>años</a:t>
            </a:r>
            <a:endParaRPr lang="es-MX" sz="1400" b="1" dirty="0">
              <a:solidFill>
                <a:srgbClr val="7F7F7F"/>
              </a:solidFill>
              <a:ea typeface="Calibri"/>
              <a:cs typeface="Calibri"/>
            </a:endParaRPr>
          </a:p>
        </p:txBody>
      </p:sp>
    </p:spTree>
    <p:extLst>
      <p:ext uri="{BB962C8B-B14F-4D97-AF65-F5344CB8AC3E}">
        <p14:creationId xmlns:p14="http://schemas.microsoft.com/office/powerpoint/2010/main" val="1503258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7E1E3D-2CC3-BFF1-FF65-88B39AFFFA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CEDDF600-CB76-0FBB-C05F-45D23496E0E5}"/>
              </a:ext>
            </a:extLst>
          </p:cNvPr>
          <p:cNvSpPr>
            <a:spLocks noGrp="1"/>
          </p:cNvSpPr>
          <p:nvPr>
            <p:ph type="title"/>
          </p:nvPr>
        </p:nvSpPr>
        <p:spPr>
          <a:xfrm>
            <a:off x="381000" y="285750"/>
            <a:ext cx="11412855" cy="428625"/>
          </a:xfrm>
        </p:spPr>
        <p:txBody>
          <a:bodyPr/>
          <a:lstStyle/>
          <a:p>
            <a:r>
              <a:rPr lang="en-US" dirty="0"/>
              <a:t>Plan de </a:t>
            </a:r>
            <a:r>
              <a:rPr lang="en-US" dirty="0" err="1"/>
              <a:t>Inversión</a:t>
            </a:r>
            <a:r>
              <a:rPr lang="en-US" dirty="0"/>
              <a:t> </a:t>
            </a:r>
            <a:r>
              <a:rPr lang="en-US" dirty="0" err="1"/>
              <a:t>Medida</a:t>
            </a:r>
            <a:r>
              <a:rPr lang="en-US" dirty="0"/>
              <a:t> R/M </a:t>
            </a:r>
            <a:r>
              <a:rPr lang="en-US" dirty="0" err="1"/>
              <a:t>Resumen</a:t>
            </a:r>
            <a:r>
              <a:rPr lang="en-US" dirty="0"/>
              <a:t> de </a:t>
            </a:r>
            <a:r>
              <a:rPr lang="en-US" dirty="0" err="1"/>
              <a:t>inversiones</a:t>
            </a:r>
            <a:r>
              <a:rPr lang="en-US" dirty="0"/>
              <a:t> – </a:t>
            </a:r>
            <a:br>
              <a:rPr lang="en-US" dirty="0"/>
            </a:br>
            <a:r>
              <a:rPr lang="en-US" dirty="0" err="1"/>
              <a:t>Movimiento</a:t>
            </a:r>
            <a:r>
              <a:rPr lang="en-US" dirty="0"/>
              <a:t> de </a:t>
            </a:r>
            <a:r>
              <a:rPr lang="en-US" dirty="0" err="1"/>
              <a:t>bienes</a:t>
            </a:r>
            <a:endParaRPr lang="en-US" dirty="0">
              <a:cs typeface="Calibri"/>
            </a:endParaRPr>
          </a:p>
        </p:txBody>
      </p:sp>
      <p:graphicFrame>
        <p:nvGraphicFramePr>
          <p:cNvPr id="4" name="object 5">
            <a:extLst>
              <a:ext uri="{FF2B5EF4-FFF2-40B4-BE49-F238E27FC236}">
                <a16:creationId xmlns:a16="http://schemas.microsoft.com/office/drawing/2014/main" id="{912132FC-B096-6157-50A9-B75044556903}"/>
              </a:ext>
            </a:extLst>
          </p:cNvPr>
          <p:cNvGraphicFramePr>
            <a:graphicFrameLocks noGrp="1"/>
          </p:cNvGraphicFramePr>
          <p:nvPr>
            <p:extLst>
              <p:ext uri="{D42A27DB-BD31-4B8C-83A1-F6EECF244321}">
                <p14:modId xmlns:p14="http://schemas.microsoft.com/office/powerpoint/2010/main" val="3951499421"/>
              </p:ext>
            </p:extLst>
          </p:nvPr>
        </p:nvGraphicFramePr>
        <p:xfrm>
          <a:off x="587527" y="1115351"/>
          <a:ext cx="10634595" cy="4750894"/>
        </p:xfrm>
        <a:graphic>
          <a:graphicData uri="http://schemas.openxmlformats.org/drawingml/2006/table">
            <a:tbl>
              <a:tblPr firstRow="1" bandRow="1">
                <a:tableStyleId>{2D5ABB26-0587-4C30-8999-92F81FD0307C}</a:tableStyleId>
              </a:tblPr>
              <a:tblGrid>
                <a:gridCol w="1941077">
                  <a:extLst>
                    <a:ext uri="{9D8B030D-6E8A-4147-A177-3AD203B41FA5}">
                      <a16:colId xmlns:a16="http://schemas.microsoft.com/office/drawing/2014/main" val="20000"/>
                    </a:ext>
                  </a:extLst>
                </a:gridCol>
                <a:gridCol w="2804334">
                  <a:extLst>
                    <a:ext uri="{9D8B030D-6E8A-4147-A177-3AD203B41FA5}">
                      <a16:colId xmlns:a16="http://schemas.microsoft.com/office/drawing/2014/main" val="20001"/>
                    </a:ext>
                  </a:extLst>
                </a:gridCol>
                <a:gridCol w="1736446">
                  <a:extLst>
                    <a:ext uri="{9D8B030D-6E8A-4147-A177-3AD203B41FA5}">
                      <a16:colId xmlns:a16="http://schemas.microsoft.com/office/drawing/2014/main" val="20002"/>
                    </a:ext>
                  </a:extLst>
                </a:gridCol>
                <a:gridCol w="1502900">
                  <a:extLst>
                    <a:ext uri="{9D8B030D-6E8A-4147-A177-3AD203B41FA5}">
                      <a16:colId xmlns:a16="http://schemas.microsoft.com/office/drawing/2014/main" val="20003"/>
                    </a:ext>
                  </a:extLst>
                </a:gridCol>
                <a:gridCol w="2649838">
                  <a:extLst>
                    <a:ext uri="{9D8B030D-6E8A-4147-A177-3AD203B41FA5}">
                      <a16:colId xmlns:a16="http://schemas.microsoft.com/office/drawing/2014/main" val="20004"/>
                    </a:ext>
                  </a:extLst>
                </a:gridCol>
              </a:tblGrid>
              <a:tr h="497440">
                <a:tc>
                  <a:txBody>
                    <a:bodyPr/>
                    <a:lstStyle/>
                    <a:p>
                      <a:pPr marL="0" indent="0" algn="ctr">
                        <a:lnSpc>
                          <a:spcPts val="1660"/>
                        </a:lnSpc>
                      </a:pPr>
                      <a:r>
                        <a:rPr lang="en-US" sz="1200" b="1">
                          <a:latin typeface="Calibri"/>
                          <a:cs typeface="Calibri"/>
                        </a:rPr>
                        <a:t>ID de Proyecto</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n-US" sz="1200" b="1" spc="-5">
                          <a:latin typeface="Calibri"/>
                          <a:cs typeface="Calibri"/>
                        </a:rPr>
                        <a:t>Nombre</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s-419" sz="1200" b="1" spc="-5">
                          <a:latin typeface="+mn-lt"/>
                          <a:cs typeface="Calibri"/>
                        </a:rPr>
                        <a:t>Inversión inicial CMIP      </a:t>
                      </a:r>
                      <a:r>
                        <a:rPr sz="1200" b="1" spc="-5">
                          <a:latin typeface="Calibri"/>
                          <a:cs typeface="Calibri"/>
                        </a:rPr>
                        <a:t>($ </a:t>
                      </a:r>
                      <a:r>
                        <a:rPr lang="en-US" sz="1200" b="1" spc="-5" err="1">
                          <a:latin typeface="Calibri"/>
                          <a:cs typeface="Calibri"/>
                        </a:rPr>
                        <a:t>en</a:t>
                      </a:r>
                      <a:r>
                        <a:rPr sz="1200" b="1" spc="-20">
                          <a:latin typeface="Calibri"/>
                          <a:cs typeface="Calibri"/>
                        </a:rPr>
                        <a:t> </a:t>
                      </a:r>
                      <a:r>
                        <a:rPr sz="1200" b="1" err="1">
                          <a:latin typeface="Calibri"/>
                          <a:cs typeface="Calibri"/>
                        </a:rPr>
                        <a:t>mil</a:t>
                      </a:r>
                      <a:r>
                        <a:rPr lang="en-US" sz="1200" b="1" err="1">
                          <a:latin typeface="Calibri"/>
                          <a:cs typeface="Calibri"/>
                        </a:rPr>
                        <a:t>lones</a:t>
                      </a:r>
                      <a:r>
                        <a:rPr lang="en-US" sz="1200" b="1">
                          <a:latin typeface="Calibri"/>
                          <a:cs typeface="Calibri"/>
                        </a:rPr>
                        <a:t>)</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s-419" sz="1200" b="1" spc="-25">
                          <a:latin typeface="+mn-lt"/>
                          <a:cs typeface="Calibri"/>
                        </a:rPr>
                        <a:t>Costo total estimado*</a:t>
                      </a:r>
                    </a:p>
                    <a:p>
                      <a:pPr algn="ctr">
                        <a:lnSpc>
                          <a:spcPts val="1335"/>
                        </a:lnSpc>
                      </a:pPr>
                      <a:r>
                        <a:rPr lang="es-419" sz="1200" b="1" spc="-5">
                          <a:latin typeface="+mn-lt"/>
                          <a:cs typeface="Calibri"/>
                        </a:rPr>
                        <a:t>($ en</a:t>
                      </a:r>
                      <a:r>
                        <a:rPr lang="es-419" sz="1200" b="1" spc="-20">
                          <a:latin typeface="+mn-lt"/>
                          <a:cs typeface="Calibri"/>
                        </a:rPr>
                        <a:t> </a:t>
                      </a:r>
                      <a:r>
                        <a:rPr lang="es-419" sz="1200" b="1">
                          <a:latin typeface="+mn-lt"/>
                          <a:cs typeface="Calibri"/>
                        </a:rPr>
                        <a:t>millones)</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n-US" sz="1200" b="1">
                          <a:latin typeface="Calibri"/>
                          <a:cs typeface="Calibri"/>
                        </a:rPr>
                        <a:t>Fase</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876757">
                <a:tc>
                  <a:txBody>
                    <a:bodyPr/>
                    <a:lstStyle/>
                    <a:p>
                      <a:pPr>
                        <a:lnSpc>
                          <a:spcPct val="100000"/>
                        </a:lnSpc>
                      </a:pPr>
                      <a:r>
                        <a:rPr lang="en-US" sz="1400" spc="-5">
                          <a:latin typeface="Calibri"/>
                          <a:cs typeface="Calibri"/>
                        </a:rPr>
                        <a:t>  LB-ELA_0004</a:t>
                      </a:r>
                      <a:endParaRPr lang="en-US" sz="1400">
                        <a:latin typeface="Calibri"/>
                        <a:cs typeface="Calibri"/>
                      </a:endParaRPr>
                    </a:p>
                  </a:txBody>
                  <a:tcPr marL="0" marR="0" marT="0" marB="0" anchor="ctr">
                    <a:lnL w="1270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lnSpc>
                          <a:spcPct val="100000"/>
                        </a:lnSpc>
                        <a:spcBef>
                          <a:spcPts val="45"/>
                        </a:spcBef>
                      </a:pPr>
                      <a:r>
                        <a:rPr lang="en-US" sz="1400">
                          <a:latin typeface="Calibri"/>
                          <a:cs typeface="Calibri"/>
                        </a:rPr>
                        <a:t> </a:t>
                      </a:r>
                      <a:r>
                        <a:rPr lang="es-419" sz="1400" b="0" i="0" u="none" strike="noStrike" kern="1200">
                          <a:solidFill>
                            <a:schemeClr val="tx1"/>
                          </a:solidFill>
                          <a:effectLst/>
                          <a:latin typeface="+mn-lt"/>
                          <a:ea typeface="+mn-ea"/>
                          <a:cs typeface="+mn-cs"/>
                        </a:rPr>
                        <a:t>Programa de camiones limpios del corredor Long Beach-East Los </a:t>
                      </a:r>
                      <a:r>
                        <a:rPr lang="es-419" sz="1400" b="0" i="0" u="none" strike="noStrike" kern="1200" err="1">
                          <a:solidFill>
                            <a:schemeClr val="tx1"/>
                          </a:solidFill>
                          <a:effectLst/>
                          <a:latin typeface="+mn-lt"/>
                          <a:ea typeface="+mn-ea"/>
                          <a:cs typeface="+mn-cs"/>
                        </a:rPr>
                        <a:t>Angeles</a:t>
                      </a:r>
                      <a:endParaRPr lang="en-US" sz="1400" b="0">
                        <a:latin typeface="Calibri"/>
                        <a:cs typeface="Calibri"/>
                      </a:endParaRPr>
                    </a:p>
                  </a:txBody>
                  <a:tcPr marL="0" marR="0" marT="5715" marB="0" anchor="ctr">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a:lnSpc>
                          <a:spcPct val="100000"/>
                        </a:lnSpc>
                      </a:pPr>
                      <a:endParaRPr lang="es-419" sz="1400">
                        <a:latin typeface="Times New Roman"/>
                        <a:cs typeface="Times New Roman"/>
                      </a:endParaRPr>
                    </a:p>
                    <a:p>
                      <a:pPr marL="33655" algn="ctr">
                        <a:lnSpc>
                          <a:spcPct val="100000"/>
                        </a:lnSpc>
                      </a:pPr>
                      <a:endParaRPr lang="es-419" sz="1400">
                        <a:latin typeface="Calibri"/>
                        <a:cs typeface="Calibri"/>
                      </a:endParaRPr>
                    </a:p>
                    <a:p>
                      <a:pPr marL="33655" algn="ctr">
                        <a:lnSpc>
                          <a:spcPct val="100000"/>
                        </a:lnSpc>
                      </a:pPr>
                      <a:endParaRPr lang="es-419" sz="1400">
                        <a:latin typeface="Calibri"/>
                        <a:cs typeface="Calibri"/>
                      </a:endParaRPr>
                    </a:p>
                    <a:p>
                      <a:pPr marL="33655" algn="ctr">
                        <a:lnSpc>
                          <a:spcPct val="100000"/>
                        </a:lnSpc>
                      </a:pPr>
                      <a:endParaRPr lang="es-419" sz="1400">
                        <a:latin typeface="Calibri"/>
                        <a:cs typeface="Calibri"/>
                      </a:endParaRPr>
                    </a:p>
                    <a:p>
                      <a:pPr marL="33655" algn="ctr">
                        <a:lnSpc>
                          <a:spcPct val="100000"/>
                        </a:lnSpc>
                      </a:pPr>
                      <a:r>
                        <a:rPr lang="es-419" sz="1400">
                          <a:latin typeface="Calibri"/>
                          <a:cs typeface="Calibri"/>
                        </a:rPr>
                        <a:t>$</a:t>
                      </a:r>
                      <a:r>
                        <a:rPr lang="es-419" sz="1400" spc="-5">
                          <a:latin typeface="Calibri"/>
                          <a:cs typeface="Calibri"/>
                        </a:rPr>
                        <a:t>50.0</a:t>
                      </a:r>
                      <a:endParaRPr lang="es-419" sz="1400">
                        <a:latin typeface="Calibri"/>
                        <a:cs typeface="Calibri"/>
                      </a:endParaRPr>
                    </a:p>
                  </a:txBody>
                  <a:tcPr marL="0" marR="0" marT="0" marB="0">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a:lnSpc>
                          <a:spcPct val="100000"/>
                        </a:lnSpc>
                      </a:pPr>
                      <a:endParaRPr lang="en-US" sz="1400">
                        <a:latin typeface="Times New Roman"/>
                        <a:cs typeface="Times New Roman"/>
                      </a:endParaRPr>
                    </a:p>
                    <a:p>
                      <a:pPr algn="ctr">
                        <a:lnSpc>
                          <a:spcPct val="100000"/>
                        </a:lnSpc>
                      </a:pPr>
                      <a:endParaRPr lang="en-US" sz="1400">
                        <a:latin typeface="Times New Roman"/>
                        <a:cs typeface="Times New Roman"/>
                      </a:endParaRPr>
                    </a:p>
                    <a:p>
                      <a:pPr marL="33655" lvl="0" algn="ctr" defTabSz="914400" rtl="0" eaLnBrk="1" latinLnBrk="0" hangingPunct="1">
                        <a:lnSpc>
                          <a:spcPct val="100000"/>
                        </a:lnSpc>
                        <a:buNone/>
                      </a:pPr>
                      <a:endParaRPr lang="en-US" sz="1400" kern="1200">
                        <a:solidFill>
                          <a:schemeClr val="tx1"/>
                        </a:solidFill>
                        <a:latin typeface="Calibri"/>
                        <a:ea typeface="+mn-ea"/>
                        <a:cs typeface="Calibri"/>
                      </a:endParaRPr>
                    </a:p>
                    <a:p>
                      <a:pPr marL="33655" lvl="0" algn="ctr" defTabSz="914400" rtl="0" eaLnBrk="1" latinLnBrk="0" hangingPunct="1">
                        <a:lnSpc>
                          <a:spcPct val="100000"/>
                        </a:lnSpc>
                        <a:buNone/>
                      </a:pPr>
                      <a:r>
                        <a:rPr lang="en-US" sz="1400" kern="1200">
                          <a:solidFill>
                            <a:schemeClr val="tx1"/>
                          </a:solidFill>
                          <a:latin typeface="Calibri"/>
                          <a:ea typeface="+mn-ea"/>
                          <a:cs typeface="Calibri"/>
                        </a:rPr>
                        <a:t>$200.0</a:t>
                      </a:r>
                    </a:p>
                  </a:txBody>
                  <a:tcPr marL="0" marR="0" marT="0" marB="0">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marL="330835" algn="ctr">
                        <a:lnSpc>
                          <a:spcPct val="100000"/>
                        </a:lnSpc>
                      </a:pPr>
                      <a:endParaRPr lang="en-US" sz="1400" spc="0">
                        <a:latin typeface="Times New Roman"/>
                        <a:cs typeface="Times New Roman"/>
                      </a:endParaRPr>
                    </a:p>
                    <a:p>
                      <a:pPr marL="330835" lvl="0" algn="ctr">
                        <a:lnSpc>
                          <a:spcPct val="100000"/>
                        </a:lnSpc>
                        <a:buNone/>
                      </a:pPr>
                      <a:endParaRPr lang="en-US" sz="1400" spc="0">
                        <a:latin typeface="Times New Roman"/>
                        <a:cs typeface="Times New Roman"/>
                      </a:endParaRPr>
                    </a:p>
                    <a:p>
                      <a:pPr marL="330835" lvl="0" algn="ctr">
                        <a:lnSpc>
                          <a:spcPct val="100000"/>
                        </a:lnSpc>
                        <a:buNone/>
                      </a:pPr>
                      <a:r>
                        <a:rPr lang="en-US" sz="1400" spc="0">
                          <a:latin typeface="Times New Roman"/>
                          <a:cs typeface="Times New Roman"/>
                        </a:rPr>
                        <a:t>        </a:t>
                      </a:r>
                    </a:p>
                    <a:p>
                      <a:pPr marL="330835" lvl="0" algn="ctr">
                        <a:lnSpc>
                          <a:spcPct val="100000"/>
                        </a:lnSpc>
                        <a:buNone/>
                      </a:pPr>
                      <a:r>
                        <a:rPr lang="es-419" sz="1400" spc="-5">
                          <a:latin typeface="+mn-lt"/>
                          <a:cs typeface="Calibri"/>
                        </a:rPr>
                        <a:t>Implementación </a:t>
                      </a:r>
                      <a:endParaRPr lang="en-US" sz="1400">
                        <a:latin typeface="Calibri"/>
                        <a:cs typeface="Calibri"/>
                      </a:endParaRPr>
                    </a:p>
                  </a:txBody>
                  <a:tcPr marL="0" marR="0" marT="0" marB="0">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5135">
                <a:tc>
                  <a:txBody>
                    <a:bodyPr/>
                    <a:lstStyle/>
                    <a:p>
                      <a:pPr marL="69850" lvl="0">
                        <a:lnSpc>
                          <a:spcPct val="100000"/>
                        </a:lnSpc>
                        <a:buNone/>
                      </a:pPr>
                      <a:r>
                        <a:rPr lang="en-US" sz="1400" spc="-5">
                          <a:latin typeface="Calibri"/>
                          <a:cs typeface="Calibri"/>
                        </a:rPr>
                        <a:t>LB-ELA_0023</a:t>
                      </a:r>
                    </a:p>
                  </a:txBody>
                  <a:tcPr marL="0" marR="0" marT="5715" marB="0" anchor="ctr">
                    <a:lnL w="1270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9850" lvl="0">
                        <a:lnSpc>
                          <a:spcPct val="100000"/>
                        </a:lnSpc>
                        <a:buNone/>
                      </a:pPr>
                      <a:r>
                        <a:rPr lang="es-419" sz="1400" b="0" i="0" u="none" strike="noStrike" kern="1200">
                          <a:solidFill>
                            <a:schemeClr val="tx1"/>
                          </a:solidFill>
                          <a:effectLst/>
                          <a:latin typeface="+mn-lt"/>
                          <a:ea typeface="+mn-ea"/>
                          <a:cs typeface="+mn-cs"/>
                        </a:rPr>
                        <a:t>Infraestructura de camiones limpios</a:t>
                      </a:r>
                      <a:endParaRPr lang="en-US" sz="1400">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728345" lvl="0" algn="l">
                        <a:lnSpc>
                          <a:spcPct val="100000"/>
                        </a:lnSpc>
                        <a:buNone/>
                      </a:pPr>
                      <a:endParaRPr sz="1400">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31115" lvl="0" algn="ctr">
                        <a:lnSpc>
                          <a:spcPct val="100000"/>
                        </a:lnSpc>
                        <a:buNone/>
                      </a:pPr>
                      <a:endParaRPr sz="1400" spc="-5">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35560" lvl="0" algn="ctr">
                        <a:lnSpc>
                          <a:spcPct val="100000"/>
                        </a:lnSpc>
                        <a:buNone/>
                      </a:pPr>
                      <a:endParaRPr sz="1400" spc="-5">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5424085"/>
                  </a:ext>
                </a:extLst>
              </a:tr>
              <a:tr h="605135">
                <a:tc>
                  <a:txBody>
                    <a:bodyPr/>
                    <a:lstStyle/>
                    <a:p>
                      <a:pPr marL="69850" lvl="0">
                        <a:lnSpc>
                          <a:spcPct val="100000"/>
                        </a:lnSpc>
                        <a:buNone/>
                      </a:pPr>
                      <a:r>
                        <a:rPr lang="en-US" sz="1400" spc="-5">
                          <a:latin typeface="Calibri"/>
                          <a:cs typeface="Calibri"/>
                        </a:rPr>
                        <a:t>LB-ELA_0217</a:t>
                      </a:r>
                      <a:endParaRPr lang="en-US" sz="1400">
                        <a:latin typeface="Calibri"/>
                        <a:cs typeface="Calibri"/>
                      </a:endParaRPr>
                    </a:p>
                  </a:txBody>
                  <a:tcPr marL="0" marR="0" marT="5715" marB="0" anchor="ctr">
                    <a:lnL w="1270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buNone/>
                      </a:pPr>
                      <a:r>
                        <a:rPr lang="es-419" sz="1400" b="0" i="0" u="none" strike="noStrike" kern="1200">
                          <a:solidFill>
                            <a:schemeClr val="tx1"/>
                          </a:solidFill>
                          <a:effectLst/>
                          <a:latin typeface="+mn-lt"/>
                          <a:ea typeface="+mn-ea"/>
                          <a:cs typeface="+mn-cs"/>
                        </a:rPr>
                        <a:t>Proyecto Piloto de electrificación de trenes de carga</a:t>
                      </a:r>
                      <a:endParaRPr lang="en-US" sz="1400">
                        <a:latin typeface="Calibri"/>
                        <a:cs typeface="Calibri"/>
                      </a:endParaRPr>
                    </a:p>
                  </a:txBody>
                  <a:tcPr marL="0" marR="0" marT="5715" marB="0" anchor="ctr">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45"/>
                        </a:spcBef>
                        <a:buNone/>
                      </a:pPr>
                      <a:endParaRPr lang="es-419" sz="1400">
                        <a:latin typeface="Times New Roman"/>
                        <a:cs typeface="Times New Roman"/>
                      </a:endParaRPr>
                    </a:p>
                    <a:p>
                      <a:pPr marL="689610" lvl="0">
                        <a:lnSpc>
                          <a:spcPct val="100000"/>
                        </a:lnSpc>
                        <a:buNone/>
                      </a:pPr>
                      <a:r>
                        <a:rPr lang="es-419" sz="1400">
                          <a:latin typeface="Calibri"/>
                          <a:cs typeface="Calibri"/>
                        </a:rPr>
                        <a:t>$</a:t>
                      </a:r>
                      <a:r>
                        <a:rPr lang="es-419" sz="1400" spc="-5">
                          <a:latin typeface="Calibri"/>
                          <a:cs typeface="Calibri"/>
                        </a:rPr>
                        <a:t>10.0</a:t>
                      </a:r>
                      <a:endParaRPr lang="es-419" sz="1400">
                        <a:latin typeface="Calibri"/>
                        <a:cs typeface="Calibri"/>
                      </a:endParaRPr>
                    </a:p>
                  </a:txBody>
                  <a:tcPr marL="0" marR="0" marT="5715"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45"/>
                        </a:spcBef>
                        <a:buNone/>
                      </a:pPr>
                      <a:endParaRPr sz="1400">
                        <a:latin typeface="Times New Roman"/>
                        <a:cs typeface="Times New Roman"/>
                      </a:endParaRPr>
                    </a:p>
                    <a:p>
                      <a:pPr marL="31115" lvl="0" algn="ctr">
                        <a:lnSpc>
                          <a:spcPct val="100000"/>
                        </a:lnSpc>
                        <a:buNone/>
                      </a:pPr>
                      <a:r>
                        <a:rPr lang="en-US" sz="1400" spc="-5">
                          <a:latin typeface="Calibri"/>
                          <a:cs typeface="Calibri"/>
                        </a:rPr>
                        <a:t>-</a:t>
                      </a:r>
                      <a:endParaRPr lang="en-US" sz="1400">
                        <a:latin typeface="Calibri"/>
                        <a:cs typeface="Calibri"/>
                      </a:endParaRPr>
                    </a:p>
                  </a:txBody>
                  <a:tcPr marL="0" marR="0" marT="5715"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nSpc>
                          <a:spcPct val="100000"/>
                        </a:lnSpc>
                        <a:spcBef>
                          <a:spcPts val="45"/>
                        </a:spcBef>
                        <a:buNone/>
                      </a:pPr>
                      <a:endParaRPr sz="1400">
                        <a:latin typeface="Times New Roman"/>
                        <a:cs typeface="Times New Roman"/>
                      </a:endParaRPr>
                    </a:p>
                    <a:p>
                      <a:pPr marL="35560" lvl="0" algn="ctr">
                        <a:lnSpc>
                          <a:spcPct val="100000"/>
                        </a:lnSpc>
                        <a:buNone/>
                      </a:pPr>
                      <a:r>
                        <a:rPr lang="es-419" sz="1400" spc="-5">
                          <a:latin typeface="+mn-lt"/>
                          <a:cs typeface="Calibri"/>
                        </a:rPr>
                        <a:t>Implementación </a:t>
                      </a:r>
                      <a:endParaRPr lang="en-US" sz="1400">
                        <a:latin typeface="Calibri"/>
                        <a:cs typeface="Calibri"/>
                      </a:endParaRPr>
                    </a:p>
                  </a:txBody>
                  <a:tcPr marL="0" marR="0" marT="5715"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694153563"/>
                  </a:ext>
                </a:extLst>
              </a:tr>
              <a:tr h="605135">
                <a:tc>
                  <a:txBody>
                    <a:bodyPr/>
                    <a:lstStyle/>
                    <a:p>
                      <a:pPr lvl="0">
                        <a:lnSpc>
                          <a:spcPct val="100000"/>
                        </a:lnSpc>
                        <a:spcBef>
                          <a:spcPts val="45"/>
                        </a:spcBef>
                        <a:buNone/>
                      </a:pPr>
                      <a:endParaRPr sz="1400">
                        <a:latin typeface="Times New Roman"/>
                        <a:cs typeface="Times New Roman"/>
                      </a:endParaRPr>
                    </a:p>
                    <a:p>
                      <a:pPr marL="69850" lvl="0">
                        <a:lnSpc>
                          <a:spcPct val="100000"/>
                        </a:lnSpc>
                        <a:buNone/>
                      </a:pPr>
                      <a:r>
                        <a:rPr lang="en-US" sz="1400" spc="-5">
                          <a:latin typeface="Calibri"/>
                          <a:cs typeface="Calibri"/>
                        </a:rPr>
                        <a:t>LB-ELA_0151</a:t>
                      </a:r>
                      <a:endParaRPr lang="en-US" sz="1400">
                        <a:latin typeface="Calibri"/>
                        <a:cs typeface="Calibri"/>
                      </a:endParaRPr>
                    </a:p>
                  </a:txBody>
                  <a:tcPr marL="0" marR="0" marT="5715" marB="0" anchor="ctr">
                    <a:lnL w="12700">
                      <a:solidFill>
                        <a:srgbClr val="000000"/>
                      </a:solidFill>
                      <a:prstDash val="soli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69850" lvl="0">
                        <a:lnSpc>
                          <a:spcPct val="100000"/>
                        </a:lnSpc>
                        <a:buNone/>
                      </a:pPr>
                      <a:r>
                        <a:rPr lang="es-419" sz="1400" b="0" i="0" u="none" strike="noStrike" kern="1200">
                          <a:solidFill>
                            <a:schemeClr val="tx1"/>
                          </a:solidFill>
                          <a:effectLst/>
                          <a:latin typeface="+mn-lt"/>
                          <a:ea typeface="+mn-ea"/>
                          <a:cs typeface="+mn-cs"/>
                        </a:rPr>
                        <a:t>Estudio ferroviario de carga de movimiento de bienes</a:t>
                      </a:r>
                      <a:endParaRPr lang="en-US" sz="1400"/>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lvl="0">
                        <a:lnSpc>
                          <a:spcPct val="100000"/>
                        </a:lnSpc>
                        <a:spcBef>
                          <a:spcPts val="45"/>
                        </a:spcBef>
                        <a:buNone/>
                      </a:pPr>
                      <a:endParaRPr lang="es-419" sz="1400">
                        <a:latin typeface="Times New Roman"/>
                        <a:cs typeface="Times New Roman"/>
                      </a:endParaRPr>
                    </a:p>
                    <a:p>
                      <a:pPr marL="728345" lvl="0">
                        <a:lnSpc>
                          <a:spcPct val="100000"/>
                        </a:lnSpc>
                        <a:buNone/>
                      </a:pPr>
                      <a:r>
                        <a:rPr lang="es-419" sz="1400">
                          <a:latin typeface="Calibri"/>
                          <a:cs typeface="Calibri"/>
                        </a:rPr>
                        <a:t>$1.0</a:t>
                      </a:r>
                      <a:endParaRPr lang="es-419" sz="1400"/>
                    </a:p>
                  </a:txBody>
                  <a:tcPr marL="0" marR="0" marT="57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lvl="0">
                        <a:lnSpc>
                          <a:spcPct val="100000"/>
                        </a:lnSpc>
                        <a:spcBef>
                          <a:spcPts val="45"/>
                        </a:spcBef>
                        <a:buNone/>
                      </a:pPr>
                      <a:endParaRPr sz="1400">
                        <a:latin typeface="Times New Roman"/>
                        <a:cs typeface="Times New Roman"/>
                      </a:endParaRPr>
                    </a:p>
                    <a:p>
                      <a:pPr marL="31115" lvl="0" algn="ctr">
                        <a:lnSpc>
                          <a:spcPct val="100000"/>
                        </a:lnSpc>
                        <a:buNone/>
                      </a:pPr>
                      <a:r>
                        <a:rPr lang="en-US" sz="1400" spc="-5">
                          <a:latin typeface="Calibri"/>
                          <a:cs typeface="Calibri"/>
                        </a:rPr>
                        <a:t>-</a:t>
                      </a:r>
                      <a:endParaRPr lang="en-US" sz="1400">
                        <a:latin typeface="Calibri"/>
                        <a:cs typeface="Calibri"/>
                      </a:endParaRPr>
                    </a:p>
                  </a:txBody>
                  <a:tcPr marL="0" marR="0" marT="57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lvl="0">
                        <a:lnSpc>
                          <a:spcPct val="100000"/>
                        </a:lnSpc>
                        <a:spcBef>
                          <a:spcPts val="45"/>
                        </a:spcBef>
                        <a:buNone/>
                      </a:pPr>
                      <a:endParaRPr sz="1400">
                        <a:latin typeface="Times New Roman"/>
                        <a:cs typeface="Times New Roman"/>
                      </a:endParaRPr>
                    </a:p>
                    <a:p>
                      <a:pPr marL="35560" lvl="0" algn="ctr">
                        <a:lnSpc>
                          <a:spcPct val="100000"/>
                        </a:lnSpc>
                        <a:buNone/>
                      </a:pPr>
                      <a:r>
                        <a:rPr lang="es-419" sz="1400" spc="-5">
                          <a:latin typeface="+mn-lt"/>
                          <a:cs typeface="Calibri"/>
                        </a:rPr>
                        <a:t>Implementación </a:t>
                      </a:r>
                      <a:endParaRPr lang="en-US" sz="1400">
                        <a:latin typeface="Calibri"/>
                        <a:cs typeface="Calibri"/>
                      </a:endParaRPr>
                    </a:p>
                  </a:txBody>
                  <a:tcPr marL="0" marR="0" marT="5715" marB="0">
                    <a:lnL w="6350" cap="flat" cmpd="sng" algn="ctr">
                      <a:solidFill>
                        <a:srgbClr val="000000"/>
                      </a:solidFill>
                      <a:prstDash val="solid"/>
                      <a:round/>
                      <a:headEnd type="none" w="med" len="med"/>
                      <a:tailEnd type="none" w="med" len="med"/>
                    </a:lnL>
                    <a:lnR w="6350">
                      <a:solidFill>
                        <a:srgbClr val="000000"/>
                      </a:solidFill>
                      <a:prstDash val="solid"/>
                    </a:lnR>
                    <a:lnT w="1270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275807298"/>
                  </a:ext>
                </a:extLst>
              </a:tr>
              <a:tr h="461956">
                <a:tc gridSpan="2">
                  <a:txBody>
                    <a:bodyPr/>
                    <a:lstStyle/>
                    <a:p>
                      <a:pPr algn="ctr">
                        <a:lnSpc>
                          <a:spcPct val="100000"/>
                        </a:lnSpc>
                        <a:spcBef>
                          <a:spcPts val="1155"/>
                        </a:spcBef>
                      </a:pPr>
                      <a:r>
                        <a:rPr lang="es-419" sz="1400" b="1">
                          <a:latin typeface="+mn-lt"/>
                          <a:cs typeface="Calibri"/>
                        </a:rPr>
                        <a:t>Inversión inicial en </a:t>
                      </a:r>
                      <a:r>
                        <a:rPr lang="es-419" sz="1400" b="1" spc="-15">
                          <a:latin typeface="Calibri"/>
                          <a:cs typeface="Calibri"/>
                        </a:rPr>
                        <a:t>Movimiento de bienes</a:t>
                      </a:r>
                      <a:endParaRPr sz="1400">
                        <a:latin typeface="Calibri"/>
                        <a:cs typeface="Calibri"/>
                      </a:endParaRPr>
                    </a:p>
                  </a:txBody>
                  <a:tcPr marL="0" marR="0" marT="146685" marB="0">
                    <a:lnL w="1270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tc hMerge="1">
                  <a:txBody>
                    <a:bodyPr/>
                    <a:lstStyle/>
                    <a:p>
                      <a:endParaRPr/>
                    </a:p>
                  </a:txBody>
                  <a:tcPr marL="0" marR="0" marT="0" marB="0"/>
                </a:tc>
                <a:tc>
                  <a:txBody>
                    <a:bodyPr/>
                    <a:lstStyle/>
                    <a:p>
                      <a:pPr marL="671830">
                        <a:lnSpc>
                          <a:spcPct val="100000"/>
                        </a:lnSpc>
                        <a:spcBef>
                          <a:spcPts val="5"/>
                        </a:spcBef>
                      </a:pPr>
                      <a:endParaRPr lang="en-US" sz="900" b="1">
                        <a:latin typeface="Times New Roman"/>
                        <a:cs typeface="Times New Roman"/>
                      </a:endParaRPr>
                    </a:p>
                    <a:p>
                      <a:pPr marL="671830">
                        <a:lnSpc>
                          <a:spcPct val="100000"/>
                        </a:lnSpc>
                        <a:spcBef>
                          <a:spcPts val="5"/>
                        </a:spcBef>
                      </a:pPr>
                      <a:r>
                        <a:rPr lang="en-US" sz="1400" b="1">
                          <a:latin typeface="Calibri"/>
                          <a:cs typeface="Calibri"/>
                        </a:rPr>
                        <a:t>$</a:t>
                      </a:r>
                      <a:r>
                        <a:rPr lang="en-US" sz="1400" b="1" spc="-5">
                          <a:latin typeface="Calibri"/>
                          <a:cs typeface="Calibri"/>
                        </a:rPr>
                        <a:t>61.0</a:t>
                      </a:r>
                      <a:endParaRPr lang="en-US" sz="1400" b="1">
                        <a:latin typeface="Calibri"/>
                        <a:cs typeface="Calibri"/>
                      </a:endParaRPr>
                    </a:p>
                  </a:txBody>
                  <a:tcPr marL="0" marR="0" marT="50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a:solidFill>
                        <a:srgbClr val="000000"/>
                      </a:solidFill>
                      <a:prstDash val="solid"/>
                    </a:lnB>
                  </a:tcPr>
                </a:tc>
                <a:tc gridSpan="2">
                  <a:txBody>
                    <a:bodyPr/>
                    <a:lstStyle/>
                    <a:p>
                      <a:pPr>
                        <a:lnSpc>
                          <a:spcPct val="100000"/>
                        </a:lnSpc>
                        <a:spcBef>
                          <a:spcPts val="30"/>
                        </a:spcBef>
                      </a:pPr>
                      <a:endParaRPr sz="1400">
                        <a:latin typeface="Times New Roman"/>
                        <a:cs typeface="Times New Roman"/>
                      </a:endParaRPr>
                    </a:p>
                  </a:txBody>
                  <a:tcPr marL="0" marR="0" marT="3810"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tc hMerge="1">
                  <a:txBody>
                    <a:bodyPr/>
                    <a:lstStyle/>
                    <a:p>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5"/>
                  </a:ext>
                </a:extLst>
              </a:tr>
              <a:tr h="492654">
                <a:tc gridSpan="2">
                  <a:txBody>
                    <a:bodyPr/>
                    <a:lstStyle/>
                    <a:p>
                      <a:pPr lvl="0" algn="ctr">
                        <a:lnSpc>
                          <a:spcPct val="100000"/>
                        </a:lnSpc>
                        <a:spcBef>
                          <a:spcPts val="1155"/>
                        </a:spcBef>
                        <a:buNone/>
                      </a:pPr>
                      <a:r>
                        <a:rPr lang="es-419" sz="1400" b="1" i="0" u="none" strike="noStrike" spc="-15" noProof="0">
                          <a:solidFill>
                            <a:srgbClr val="000000"/>
                          </a:solidFill>
                          <a:latin typeface="Calibri"/>
                        </a:rPr>
                        <a:t>Inversión en programas modales de </a:t>
                      </a:r>
                      <a:r>
                        <a:rPr lang="es-419" sz="1400" b="1" spc="-15">
                          <a:latin typeface="+mn-lt"/>
                          <a:cs typeface="Calibri"/>
                        </a:rPr>
                        <a:t>Movimiento de bienes</a:t>
                      </a:r>
                      <a:endParaRPr sz="1400">
                        <a:latin typeface="Calibri"/>
                        <a:cs typeface="Calibri"/>
                      </a:endParaRPr>
                    </a:p>
                  </a:txBody>
                  <a:tcPr marL="0" marR="0" marT="146685" marB="0">
                    <a:lnL w="1270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4EC18"/>
                    </a:solidFill>
                  </a:tcPr>
                </a:tc>
                <a:tc hMerge="1">
                  <a:txBody>
                    <a:bodyPr/>
                    <a:lstStyle/>
                    <a:p>
                      <a:endParaRPr/>
                    </a:p>
                  </a:txBody>
                  <a:tcPr marL="0" marR="0" marT="0" marB="0"/>
                </a:tc>
                <a:tc>
                  <a:txBody>
                    <a:bodyPr/>
                    <a:lstStyle/>
                    <a:p>
                      <a:pPr marL="671830">
                        <a:lnSpc>
                          <a:spcPct val="100000"/>
                        </a:lnSpc>
                        <a:spcBef>
                          <a:spcPts val="5"/>
                        </a:spcBef>
                      </a:pPr>
                      <a:endParaRPr lang="en-US" sz="900" b="1">
                        <a:latin typeface="Times New Roman"/>
                        <a:cs typeface="Times New Roman"/>
                      </a:endParaRPr>
                    </a:p>
                    <a:p>
                      <a:pPr marL="671830">
                        <a:lnSpc>
                          <a:spcPct val="100000"/>
                        </a:lnSpc>
                        <a:spcBef>
                          <a:spcPts val="5"/>
                        </a:spcBef>
                      </a:pPr>
                      <a:r>
                        <a:rPr lang="en-US" sz="1400" b="1">
                          <a:latin typeface="Calibri"/>
                          <a:cs typeface="Calibri"/>
                        </a:rPr>
                        <a:t>$</a:t>
                      </a:r>
                      <a:r>
                        <a:rPr lang="en-US" sz="1400" b="1" spc="-5">
                          <a:latin typeface="Calibri"/>
                          <a:cs typeface="Calibri"/>
                        </a:rPr>
                        <a:t>19.0</a:t>
                      </a:r>
                      <a:endParaRPr lang="en-US" sz="1400" b="1">
                        <a:latin typeface="Calibri"/>
                        <a:cs typeface="Calibri"/>
                      </a:endParaRPr>
                    </a:p>
                  </a:txBody>
                  <a:tcPr marL="0" marR="0" marT="50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gridSpan="2">
                  <a:txBody>
                    <a:bodyPr/>
                    <a:lstStyle/>
                    <a:p>
                      <a:pPr>
                        <a:lnSpc>
                          <a:spcPct val="100000"/>
                        </a:lnSpc>
                        <a:spcBef>
                          <a:spcPts val="30"/>
                        </a:spcBef>
                      </a:pPr>
                      <a:endParaRPr sz="1400">
                        <a:latin typeface="Times New Roman"/>
                        <a:cs typeface="Times New Roman"/>
                      </a:endParaRPr>
                    </a:p>
                  </a:txBody>
                  <a:tcPr marL="0" marR="0" marT="381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4EC18"/>
                    </a:solidFill>
                  </a:tcPr>
                </a:tc>
                <a:tc hMerge="1">
                  <a:txBody>
                    <a:bodyPr/>
                    <a:lstStyle/>
                    <a:p>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4EC18"/>
                    </a:solidFill>
                  </a:tcPr>
                </a:tc>
                <a:extLst>
                  <a:ext uri="{0D108BD9-81ED-4DB2-BD59-A6C34878D82A}">
                    <a16:rowId xmlns:a16="http://schemas.microsoft.com/office/drawing/2014/main" val="10006"/>
                  </a:ext>
                </a:extLst>
              </a:tr>
              <a:tr h="606682">
                <a:tc gridSpan="2">
                  <a:txBody>
                    <a:bodyPr/>
                    <a:lstStyle/>
                    <a:p>
                      <a:pPr algn="ctr">
                        <a:lnSpc>
                          <a:spcPct val="100000"/>
                        </a:lnSpc>
                        <a:spcBef>
                          <a:spcPts val="439"/>
                        </a:spcBef>
                      </a:pPr>
                      <a:r>
                        <a:rPr lang="es-419" sz="1400" b="1" spc="-35">
                          <a:solidFill>
                            <a:srgbClr val="FFFFFF"/>
                          </a:solidFill>
                          <a:latin typeface="+mn-lt"/>
                          <a:cs typeface="Calibri"/>
                        </a:rPr>
                        <a:t>Inversión </a:t>
                      </a:r>
                      <a:r>
                        <a:rPr sz="1400" b="1" spc="-35">
                          <a:solidFill>
                            <a:srgbClr val="FFFFFF"/>
                          </a:solidFill>
                          <a:latin typeface="Calibri"/>
                          <a:cs typeface="Calibri"/>
                        </a:rPr>
                        <a:t>Total </a:t>
                      </a:r>
                      <a:r>
                        <a:rPr lang="es-419" sz="1400" b="1" spc="-35">
                          <a:solidFill>
                            <a:srgbClr val="FFFFFF"/>
                          </a:solidFill>
                          <a:latin typeface="Calibri"/>
                          <a:cs typeface="Calibri"/>
                        </a:rPr>
                        <a:t>en </a:t>
                      </a:r>
                      <a:r>
                        <a:rPr lang="es-419" sz="1400" b="1" spc="-25">
                          <a:solidFill>
                            <a:srgbClr val="FFFFFF"/>
                          </a:solidFill>
                          <a:latin typeface="+mn-lt"/>
                          <a:cs typeface="Calibri"/>
                        </a:rPr>
                        <a:t>Movimiento de bienes</a:t>
                      </a:r>
                      <a:endParaRPr sz="1400">
                        <a:latin typeface="Calibri"/>
                        <a:cs typeface="Calibri"/>
                      </a:endParaRPr>
                    </a:p>
                  </a:txBody>
                  <a:tcPr marL="0" marR="0" marT="55879" marB="0">
                    <a:lnR w="6350">
                      <a:solidFill>
                        <a:srgbClr val="000000"/>
                      </a:solidFill>
                      <a:prstDash val="solid"/>
                    </a:lnR>
                    <a:lnT w="12700">
                      <a:solidFill>
                        <a:srgbClr val="000000"/>
                      </a:solidFill>
                      <a:prstDash val="solid"/>
                    </a:lnT>
                    <a:solidFill>
                      <a:srgbClr val="145A63"/>
                    </a:solidFill>
                  </a:tcPr>
                </a:tc>
                <a:tc hMerge="1">
                  <a:txBody>
                    <a:bodyPr/>
                    <a:lstStyle/>
                    <a:p>
                      <a:endParaRPr/>
                    </a:p>
                  </a:txBody>
                  <a:tcPr marL="0" marR="0" marT="0" marB="0"/>
                </a:tc>
                <a:tc>
                  <a:txBody>
                    <a:bodyPr/>
                    <a:lstStyle/>
                    <a:p>
                      <a:pPr>
                        <a:lnSpc>
                          <a:spcPct val="100000"/>
                        </a:lnSpc>
                        <a:spcBef>
                          <a:spcPts val="40"/>
                        </a:spcBef>
                      </a:pPr>
                      <a:endParaRPr lang="es-419" sz="1400" b="1">
                        <a:latin typeface="Times New Roman"/>
                        <a:cs typeface="Times New Roman"/>
                      </a:endParaRPr>
                    </a:p>
                    <a:p>
                      <a:pPr marL="688340">
                        <a:lnSpc>
                          <a:spcPct val="100000"/>
                        </a:lnSpc>
                        <a:spcBef>
                          <a:spcPts val="5"/>
                        </a:spcBef>
                      </a:pPr>
                      <a:r>
                        <a:rPr lang="es-419" sz="1400" b="1">
                          <a:latin typeface="Calibri"/>
                          <a:cs typeface="Calibri"/>
                        </a:rPr>
                        <a:t>$80.0</a:t>
                      </a:r>
                    </a:p>
                  </a:txBody>
                  <a:tcPr marL="0" marR="0" marT="50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a:solidFill>
                        <a:srgbClr val="000000"/>
                      </a:solidFill>
                      <a:prstDash val="solid"/>
                    </a:lnT>
                    <a:lnB w="6350">
                      <a:solidFill>
                        <a:srgbClr val="000000"/>
                      </a:solidFill>
                      <a:prstDash val="solid"/>
                    </a:lnB>
                  </a:tcPr>
                </a:tc>
                <a:tc gridSpan="2">
                  <a:txBody>
                    <a:bodyPr/>
                    <a:lstStyle/>
                    <a:p>
                      <a:pPr algn="ctr">
                        <a:lnSpc>
                          <a:spcPct val="100000"/>
                        </a:lnSpc>
                        <a:spcBef>
                          <a:spcPts val="1375"/>
                        </a:spcBef>
                      </a:pPr>
                      <a:endParaRPr sz="1400">
                        <a:latin typeface="Calibri"/>
                        <a:cs typeface="Calibri"/>
                      </a:endParaRPr>
                    </a:p>
                  </a:txBody>
                  <a:tcPr marL="0" marR="0" marT="174625" marB="0">
                    <a:lnL w="6350">
                      <a:solidFill>
                        <a:srgbClr val="000000"/>
                      </a:solidFill>
                      <a:prstDash val="solid"/>
                    </a:lnL>
                    <a:lnT w="12700">
                      <a:solidFill>
                        <a:srgbClr val="000000"/>
                      </a:solidFill>
                      <a:prstDash val="solid"/>
                    </a:lnT>
                    <a:lnB w="6350">
                      <a:solidFill>
                        <a:srgbClr val="000000"/>
                      </a:solidFill>
                      <a:prstDash val="solid"/>
                    </a:lnB>
                    <a:solidFill>
                      <a:srgbClr val="145A63"/>
                    </a:solidFill>
                  </a:tcPr>
                </a:tc>
                <a:tc hMerge="1">
                  <a:txBody>
                    <a:bodyPr/>
                    <a:lstStyle/>
                    <a:p>
                      <a:endParaRPr/>
                    </a:p>
                  </a:txBody>
                  <a:tcPr marL="0" marR="0" marT="0" marB="0">
                    <a:lnL w="6350">
                      <a:solidFill>
                        <a:srgbClr val="000000"/>
                      </a:solidFill>
                      <a:prstDash val="solid"/>
                    </a:lnL>
                    <a:lnT w="12700">
                      <a:solidFill>
                        <a:srgbClr val="000000"/>
                      </a:solidFill>
                      <a:prstDash val="solid"/>
                    </a:lnT>
                    <a:solidFill>
                      <a:srgbClr val="145A63"/>
                    </a:solid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A1009F10-7F58-2C6E-246F-8A8ABA6EFCC1}"/>
              </a:ext>
            </a:extLst>
          </p:cNvPr>
          <p:cNvSpPr txBox="1"/>
          <p:nvPr/>
        </p:nvSpPr>
        <p:spPr>
          <a:xfrm>
            <a:off x="7374109" y="6116218"/>
            <a:ext cx="3946336" cy="415498"/>
          </a:xfrm>
          <a:prstGeom prst="rect">
            <a:avLst/>
          </a:prstGeom>
          <a:noFill/>
        </p:spPr>
        <p:txBody>
          <a:bodyPr wrap="square" rtlCol="0">
            <a:spAutoFit/>
          </a:bodyPr>
          <a:lstStyle/>
          <a:p>
            <a:r>
              <a:rPr lang="en-US" sz="1050" i="1"/>
              <a:t>*</a:t>
            </a:r>
            <a:r>
              <a:rPr lang="es-419" sz="1050" i="1"/>
              <a:t> Los costos estimados de los proyectos se han calculado a partir de las propuestas presentadas por cada ciudad.</a:t>
            </a:r>
            <a:endParaRPr lang="en-US" sz="1050" i="1"/>
          </a:p>
        </p:txBody>
      </p:sp>
      <p:pic>
        <p:nvPicPr>
          <p:cNvPr id="2" name="Picture 1" descr="A blue and white sign with a truck in the middle&#10;&#10;Description automatically generated">
            <a:extLst>
              <a:ext uri="{FF2B5EF4-FFF2-40B4-BE49-F238E27FC236}">
                <a16:creationId xmlns:a16="http://schemas.microsoft.com/office/drawing/2014/main" id="{6D1018F0-7D18-ED86-5E7C-1CA00942E162}"/>
              </a:ext>
            </a:extLst>
          </p:cNvPr>
          <p:cNvPicPr>
            <a:picLocks noChangeAspect="1"/>
          </p:cNvPicPr>
          <p:nvPr/>
        </p:nvPicPr>
        <p:blipFill>
          <a:blip r:embed="rId2"/>
          <a:stretch>
            <a:fillRect/>
          </a:stretch>
        </p:blipFill>
        <p:spPr>
          <a:xfrm>
            <a:off x="10889615" y="56197"/>
            <a:ext cx="857250" cy="771525"/>
          </a:xfrm>
          <a:prstGeom prst="rect">
            <a:avLst/>
          </a:prstGeom>
        </p:spPr>
      </p:pic>
    </p:spTree>
    <p:extLst>
      <p:ext uri="{BB962C8B-B14F-4D97-AF65-F5344CB8AC3E}">
        <p14:creationId xmlns:p14="http://schemas.microsoft.com/office/powerpoint/2010/main" val="1068362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ster Chicago to St. Louis Trains Likely to Increase Car Traffic |  Planetizen News">
            <a:extLst>
              <a:ext uri="{FF2B5EF4-FFF2-40B4-BE49-F238E27FC236}">
                <a16:creationId xmlns:a16="http://schemas.microsoft.com/office/drawing/2014/main" id="{02337634-1D81-5846-7F55-68D728A1D1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010"/>
          <a:stretch/>
        </p:blipFill>
        <p:spPr bwMode="auto">
          <a:xfrm>
            <a:off x="561893" y="4071710"/>
            <a:ext cx="3161548" cy="178934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E77170E-8E35-25D0-49E2-4CC65F02371A}"/>
              </a:ext>
            </a:extLst>
          </p:cNvPr>
          <p:cNvSpPr>
            <a:spLocks noGrp="1"/>
          </p:cNvSpPr>
          <p:nvPr>
            <p:ph type="sldNum" sz="quarter" idx="12"/>
          </p:nvPr>
        </p:nvSpPr>
        <p:spPr/>
        <p:txBody>
          <a:bodyPr/>
          <a:lstStyle/>
          <a:p>
            <a:fld id="{2429C633-AF9B-9840-B7F1-7587910FEF71}" type="slidenum">
              <a:rPr lang="en-US" smtClean="0"/>
              <a:pPr/>
              <a:t>21</a:t>
            </a:fld>
            <a:endParaRPr lang="en-US"/>
          </a:p>
        </p:txBody>
      </p:sp>
      <p:pic>
        <p:nvPicPr>
          <p:cNvPr id="6" name="Picture 4" descr="Metro says Downtown LA bus-only lane has yielded 'no complaints' - Curbed LA">
            <a:extLst>
              <a:ext uri="{FF2B5EF4-FFF2-40B4-BE49-F238E27FC236}">
                <a16:creationId xmlns:a16="http://schemas.microsoft.com/office/drawing/2014/main" id="{FB53DED1-7572-397D-C44E-1E5212A42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88" b="18060"/>
          <a:stretch/>
        </p:blipFill>
        <p:spPr bwMode="auto">
          <a:xfrm>
            <a:off x="6106661" y="1651697"/>
            <a:ext cx="3162383" cy="18178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7796A3E-E757-D270-FF16-66345AC81E24}"/>
              </a:ext>
            </a:extLst>
          </p:cNvPr>
          <p:cNvPicPr>
            <a:picLocks noChangeAspect="1"/>
          </p:cNvPicPr>
          <p:nvPr/>
        </p:nvPicPr>
        <p:blipFill rotWithShape="1">
          <a:blip r:embed="rId4"/>
          <a:srcRect t="30498" r="14141" b="1352"/>
          <a:stretch/>
        </p:blipFill>
        <p:spPr>
          <a:xfrm>
            <a:off x="8011381" y="4131708"/>
            <a:ext cx="3199078" cy="1729346"/>
          </a:xfrm>
          <a:prstGeom prst="rect">
            <a:avLst/>
          </a:prstGeom>
        </p:spPr>
      </p:pic>
      <p:sp>
        <p:nvSpPr>
          <p:cNvPr id="8" name="Rectangle 7">
            <a:extLst>
              <a:ext uri="{FF2B5EF4-FFF2-40B4-BE49-F238E27FC236}">
                <a16:creationId xmlns:a16="http://schemas.microsoft.com/office/drawing/2014/main" id="{5B19AEA4-2051-705F-2668-BF93E6D8A7D3}"/>
              </a:ext>
            </a:extLst>
          </p:cNvPr>
          <p:cNvSpPr/>
          <p:nvPr/>
        </p:nvSpPr>
        <p:spPr>
          <a:xfrm>
            <a:off x="8001653" y="3871093"/>
            <a:ext cx="3208806" cy="304906"/>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a:extLst>
              <a:ext uri="{FF2B5EF4-FFF2-40B4-BE49-F238E27FC236}">
                <a16:creationId xmlns:a16="http://schemas.microsoft.com/office/drawing/2014/main" id="{0C0565BE-E48B-4CEC-389A-0341484C414A}"/>
              </a:ext>
            </a:extLst>
          </p:cNvPr>
          <p:cNvSpPr txBox="1"/>
          <p:nvPr/>
        </p:nvSpPr>
        <p:spPr>
          <a:xfrm>
            <a:off x="7972440" y="3862660"/>
            <a:ext cx="4019714" cy="338554"/>
          </a:xfrm>
          <a:prstGeom prst="rect">
            <a:avLst/>
          </a:prstGeom>
          <a:noFill/>
        </p:spPr>
        <p:txBody>
          <a:bodyPr wrap="square">
            <a:spAutoFit/>
          </a:bodyPr>
          <a:lstStyle/>
          <a:p>
            <a:r>
              <a:rPr lang="es-419" sz="1600" b="1" u="none" strike="noStrike" dirty="0">
                <a:solidFill>
                  <a:srgbClr val="FFFFFF"/>
                </a:solidFill>
                <a:effectLst/>
                <a:latin typeface="Calibri" panose="020F0502020204030204" pitchFamily="34" charset="0"/>
              </a:rPr>
              <a:t>Mejorar servicios de transporte pub.</a:t>
            </a:r>
            <a:endParaRPr lang="en-US" sz="1600" b="1" dirty="0">
              <a:solidFill>
                <a:schemeClr val="bg1"/>
              </a:solidFill>
            </a:endParaRPr>
          </a:p>
        </p:txBody>
      </p:sp>
      <p:sp>
        <p:nvSpPr>
          <p:cNvPr id="10" name="Rectangle 9">
            <a:extLst>
              <a:ext uri="{FF2B5EF4-FFF2-40B4-BE49-F238E27FC236}">
                <a16:creationId xmlns:a16="http://schemas.microsoft.com/office/drawing/2014/main" id="{62B83916-550A-0BB8-2057-9EE8AFFFF6C8}"/>
              </a:ext>
            </a:extLst>
          </p:cNvPr>
          <p:cNvSpPr/>
          <p:nvPr/>
        </p:nvSpPr>
        <p:spPr>
          <a:xfrm>
            <a:off x="1875817" y="1368089"/>
            <a:ext cx="3176365" cy="627821"/>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TextBox 10">
            <a:extLst>
              <a:ext uri="{FF2B5EF4-FFF2-40B4-BE49-F238E27FC236}">
                <a16:creationId xmlns:a16="http://schemas.microsoft.com/office/drawing/2014/main" id="{3BCCCC05-D863-DD6F-C5AD-A6EA9D3D67D6}"/>
              </a:ext>
            </a:extLst>
          </p:cNvPr>
          <p:cNvSpPr txBox="1"/>
          <p:nvPr/>
        </p:nvSpPr>
        <p:spPr>
          <a:xfrm>
            <a:off x="1834252" y="1352880"/>
            <a:ext cx="3379675" cy="338554"/>
          </a:xfrm>
          <a:prstGeom prst="rect">
            <a:avLst/>
          </a:prstGeom>
          <a:noFill/>
        </p:spPr>
        <p:txBody>
          <a:bodyPr wrap="square">
            <a:spAutoFit/>
          </a:bodyPr>
          <a:lstStyle/>
          <a:p>
            <a:r>
              <a:rPr lang="es-419" sz="1600" b="1" u="none" strike="noStrike" dirty="0">
                <a:solidFill>
                  <a:srgbClr val="FFFFFF"/>
                </a:solidFill>
                <a:effectLst/>
                <a:latin typeface="Calibri" panose="020F0502020204030204" pitchFamily="34" charset="0"/>
              </a:rPr>
              <a:t>Mejoras en el servicio de transporte</a:t>
            </a:r>
            <a:r>
              <a:rPr lang="es-419" sz="1600" b="0" dirty="0">
                <a:solidFill>
                  <a:srgbClr val="FFFFFF"/>
                </a:solidFill>
                <a:effectLst/>
                <a:latin typeface="Calibri" panose="020F0502020204030204" pitchFamily="34" charset="0"/>
              </a:rPr>
              <a:t>​</a:t>
            </a:r>
            <a:endParaRPr lang="en-US" sz="1600" b="1" dirty="0">
              <a:solidFill>
                <a:schemeClr val="bg1"/>
              </a:solidFill>
            </a:endParaRPr>
          </a:p>
        </p:txBody>
      </p:sp>
      <p:sp>
        <p:nvSpPr>
          <p:cNvPr id="12" name="Rectangle 11">
            <a:extLst>
              <a:ext uri="{FF2B5EF4-FFF2-40B4-BE49-F238E27FC236}">
                <a16:creationId xmlns:a16="http://schemas.microsoft.com/office/drawing/2014/main" id="{4032376D-213F-476B-EC86-E8F81CFF03C3}"/>
              </a:ext>
            </a:extLst>
          </p:cNvPr>
          <p:cNvSpPr/>
          <p:nvPr/>
        </p:nvSpPr>
        <p:spPr>
          <a:xfrm>
            <a:off x="6085340" y="1385447"/>
            <a:ext cx="3170149" cy="369332"/>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07561EF9-06FB-0238-7C45-967F8194FC0E}"/>
              </a:ext>
            </a:extLst>
          </p:cNvPr>
          <p:cNvSpPr txBox="1"/>
          <p:nvPr/>
        </p:nvSpPr>
        <p:spPr>
          <a:xfrm>
            <a:off x="6071785" y="1349579"/>
            <a:ext cx="3170149" cy="338554"/>
          </a:xfrm>
          <a:prstGeom prst="rect">
            <a:avLst/>
          </a:prstGeom>
          <a:noFill/>
        </p:spPr>
        <p:txBody>
          <a:bodyPr wrap="square">
            <a:spAutoFit/>
          </a:bodyPr>
          <a:lstStyle/>
          <a:p>
            <a:r>
              <a:rPr lang="en-US" sz="1600" b="1" u="none" strike="noStrike" dirty="0" err="1">
                <a:solidFill>
                  <a:srgbClr val="FFFFFF"/>
                </a:solidFill>
                <a:effectLst/>
                <a:latin typeface="Calibri" panose="020F0502020204030204" pitchFamily="34" charset="0"/>
              </a:rPr>
              <a:t>Carriles</a:t>
            </a:r>
            <a:r>
              <a:rPr lang="en-US" sz="1600" b="1" u="none" strike="noStrike" dirty="0">
                <a:solidFill>
                  <a:srgbClr val="FFFFFF"/>
                </a:solidFill>
                <a:effectLst/>
                <a:latin typeface="Calibri" panose="020F0502020204030204" pitchFamily="34" charset="0"/>
              </a:rPr>
              <a:t> </a:t>
            </a:r>
            <a:r>
              <a:rPr lang="en-US" sz="1600" b="1" u="none" strike="noStrike" dirty="0" err="1">
                <a:solidFill>
                  <a:srgbClr val="FFFFFF"/>
                </a:solidFill>
                <a:effectLst/>
                <a:latin typeface="Calibri" panose="020F0502020204030204" pitchFamily="34" charset="0"/>
              </a:rPr>
              <a:t>prioritarios</a:t>
            </a:r>
            <a:r>
              <a:rPr lang="en-US" sz="1600" b="1" u="none" strike="noStrike" dirty="0">
                <a:solidFill>
                  <a:srgbClr val="FFFFFF"/>
                </a:solidFill>
                <a:effectLst/>
                <a:latin typeface="Calibri" panose="020F0502020204030204" pitchFamily="34" charset="0"/>
              </a:rPr>
              <a:t> para autobuses</a:t>
            </a:r>
            <a:r>
              <a:rPr lang="en-US" sz="1600" b="0" i="0" dirty="0">
                <a:solidFill>
                  <a:srgbClr val="FFFFFF"/>
                </a:solidFill>
                <a:effectLst/>
                <a:latin typeface="Calibri" panose="020F0502020204030204" pitchFamily="34" charset="0"/>
              </a:rPr>
              <a:t>​</a:t>
            </a:r>
            <a:endParaRPr lang="en-US" sz="1600" b="1" dirty="0">
              <a:solidFill>
                <a:schemeClr val="bg1"/>
              </a:solidFill>
            </a:endParaRPr>
          </a:p>
        </p:txBody>
      </p:sp>
      <p:pic>
        <p:nvPicPr>
          <p:cNvPr id="14" name="Picture 2" descr="Blue Line train collides with car in Long Beach | KPCC - NPR News for  Southern California - 89.3 FM">
            <a:extLst>
              <a:ext uri="{FF2B5EF4-FFF2-40B4-BE49-F238E27FC236}">
                <a16:creationId xmlns:a16="http://schemas.microsoft.com/office/drawing/2014/main" id="{57427163-FBA2-0DBA-4872-7589798A24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11" r="1" b="16529"/>
          <a:stretch/>
        </p:blipFill>
        <p:spPr bwMode="auto">
          <a:xfrm>
            <a:off x="1846880" y="1766013"/>
            <a:ext cx="3205302" cy="166883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0F34B5F4-B40F-8877-8912-E9F65044072E}"/>
              </a:ext>
            </a:extLst>
          </p:cNvPr>
          <p:cNvGrpSpPr/>
          <p:nvPr/>
        </p:nvGrpSpPr>
        <p:grpSpPr>
          <a:xfrm>
            <a:off x="4180620" y="3764559"/>
            <a:ext cx="3902627" cy="2096493"/>
            <a:chOff x="9263076" y="1640312"/>
            <a:chExt cx="3287582" cy="1680670"/>
          </a:xfrm>
        </p:grpSpPr>
        <p:pic>
          <p:nvPicPr>
            <p:cNvPr id="16" name="Picture 15">
              <a:extLst>
                <a:ext uri="{FF2B5EF4-FFF2-40B4-BE49-F238E27FC236}">
                  <a16:creationId xmlns:a16="http://schemas.microsoft.com/office/drawing/2014/main" id="{9BC97C6F-AE24-2CD0-824B-EFEA4656F441}"/>
                </a:ext>
              </a:extLst>
            </p:cNvPr>
            <p:cNvPicPr>
              <a:picLocks noChangeAspect="1"/>
            </p:cNvPicPr>
            <p:nvPr/>
          </p:nvPicPr>
          <p:blipFill rotWithShape="1">
            <a:blip r:embed="rId6">
              <a:extLst>
                <a:ext uri="{28A0092B-C50C-407E-A947-70E740481C1C}">
                  <a14:useLocalDpi xmlns:a14="http://schemas.microsoft.com/office/drawing/2010/main" val="0"/>
                </a:ext>
              </a:extLst>
            </a:blip>
            <a:srcRect t="5440" b="5440"/>
            <a:stretch/>
          </p:blipFill>
          <p:spPr>
            <a:xfrm>
              <a:off x="9270100" y="1966858"/>
              <a:ext cx="2677988" cy="1354124"/>
            </a:xfrm>
            <a:prstGeom prst="rect">
              <a:avLst/>
            </a:prstGeom>
          </p:spPr>
        </p:pic>
        <p:sp>
          <p:nvSpPr>
            <p:cNvPr id="17" name="TextBox 16">
              <a:extLst>
                <a:ext uri="{FF2B5EF4-FFF2-40B4-BE49-F238E27FC236}">
                  <a16:creationId xmlns:a16="http://schemas.microsoft.com/office/drawing/2014/main" id="{6AFEBAEF-76E4-9A63-6C1D-73C4883671EB}"/>
                </a:ext>
              </a:extLst>
            </p:cNvPr>
            <p:cNvSpPr txBox="1"/>
            <p:nvPr/>
          </p:nvSpPr>
          <p:spPr>
            <a:xfrm>
              <a:off x="9263076" y="1640312"/>
              <a:ext cx="3287582" cy="312512"/>
            </a:xfrm>
            <a:prstGeom prst="rect">
              <a:avLst/>
            </a:prstGeom>
            <a:noFill/>
          </p:spPr>
          <p:txBody>
            <a:bodyPr wrap="square">
              <a:spAutoFit/>
            </a:bodyPr>
            <a:lstStyle/>
            <a:p>
              <a:r>
                <a:rPr lang="en-US">
                  <a:solidFill>
                    <a:schemeClr val="bg1"/>
                  </a:solidFill>
                </a:rPr>
                <a:t>Bus Boarding Improvements</a:t>
              </a:r>
            </a:p>
          </p:txBody>
        </p:sp>
      </p:grpSp>
      <p:sp>
        <p:nvSpPr>
          <p:cNvPr id="18" name="Rectangle 17">
            <a:extLst>
              <a:ext uri="{FF2B5EF4-FFF2-40B4-BE49-F238E27FC236}">
                <a16:creationId xmlns:a16="http://schemas.microsoft.com/office/drawing/2014/main" id="{9839E1AA-BDE1-C870-A5E9-6EC0EC0168AC}"/>
              </a:ext>
            </a:extLst>
          </p:cNvPr>
          <p:cNvSpPr/>
          <p:nvPr/>
        </p:nvSpPr>
        <p:spPr>
          <a:xfrm>
            <a:off x="4180620" y="3846073"/>
            <a:ext cx="3176365" cy="320383"/>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TextBox 18">
            <a:extLst>
              <a:ext uri="{FF2B5EF4-FFF2-40B4-BE49-F238E27FC236}">
                <a16:creationId xmlns:a16="http://schemas.microsoft.com/office/drawing/2014/main" id="{D6DA50DE-6211-49EF-0213-CEE12A954321}"/>
              </a:ext>
            </a:extLst>
          </p:cNvPr>
          <p:cNvSpPr txBox="1"/>
          <p:nvPr/>
        </p:nvSpPr>
        <p:spPr>
          <a:xfrm>
            <a:off x="4214737" y="3842237"/>
            <a:ext cx="3161548" cy="338554"/>
          </a:xfrm>
          <a:prstGeom prst="rect">
            <a:avLst/>
          </a:prstGeom>
          <a:noFill/>
        </p:spPr>
        <p:txBody>
          <a:bodyPr wrap="square" lIns="91440" tIns="45720" rIns="91440" bIns="45720" anchor="t">
            <a:spAutoFit/>
          </a:bodyPr>
          <a:lstStyle/>
          <a:p>
            <a:r>
              <a:rPr lang="es-419" sz="1600" b="1" u="none" strike="noStrike" dirty="0">
                <a:solidFill>
                  <a:srgbClr val="FFFFFF"/>
                </a:solidFill>
                <a:effectLst/>
                <a:latin typeface="Calibri" panose="020F0502020204030204" pitchFamily="34" charset="0"/>
              </a:rPr>
              <a:t>Mejoras en abordaje de autobuses</a:t>
            </a:r>
            <a:endParaRPr lang="en-US" sz="1600" b="1" dirty="0">
              <a:solidFill>
                <a:schemeClr val="bg1"/>
              </a:solidFill>
            </a:endParaRPr>
          </a:p>
        </p:txBody>
      </p:sp>
      <p:sp>
        <p:nvSpPr>
          <p:cNvPr id="20" name="Title 1">
            <a:extLst>
              <a:ext uri="{FF2B5EF4-FFF2-40B4-BE49-F238E27FC236}">
                <a16:creationId xmlns:a16="http://schemas.microsoft.com/office/drawing/2014/main" id="{8088739E-F48C-C6A8-2D12-485283BE3C31}"/>
              </a:ext>
            </a:extLst>
          </p:cNvPr>
          <p:cNvSpPr txBox="1">
            <a:spLocks/>
          </p:cNvSpPr>
          <p:nvPr/>
        </p:nvSpPr>
        <p:spPr>
          <a:xfrm>
            <a:off x="462453" y="0"/>
            <a:ext cx="10748005"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s-419" dirty="0"/>
              <a:t>Plan de Inversión</a:t>
            </a:r>
            <a:r>
              <a:rPr lang="en-US" dirty="0"/>
              <a:t> </a:t>
            </a:r>
            <a:r>
              <a:rPr lang="en-US" dirty="0" err="1"/>
              <a:t>Medida</a:t>
            </a:r>
            <a:r>
              <a:rPr lang="en-US" dirty="0"/>
              <a:t> R/M </a:t>
            </a:r>
            <a:r>
              <a:rPr lang="en-US" dirty="0" err="1"/>
              <a:t>Resumen</a:t>
            </a:r>
            <a:r>
              <a:rPr lang="en-US" dirty="0"/>
              <a:t> de </a:t>
            </a:r>
            <a:r>
              <a:rPr lang="en-US" dirty="0" err="1"/>
              <a:t>inversiones</a:t>
            </a:r>
            <a:r>
              <a:rPr lang="en-US" dirty="0"/>
              <a:t> –</a:t>
            </a:r>
            <a:endParaRPr lang="en-US"/>
          </a:p>
          <a:p>
            <a:r>
              <a:rPr lang="en-US" dirty="0"/>
              <a:t>Transporte Publico </a:t>
            </a:r>
          </a:p>
        </p:txBody>
      </p:sp>
      <p:sp>
        <p:nvSpPr>
          <p:cNvPr id="25" name="TextBox 24">
            <a:extLst>
              <a:ext uri="{FF2B5EF4-FFF2-40B4-BE49-F238E27FC236}">
                <a16:creationId xmlns:a16="http://schemas.microsoft.com/office/drawing/2014/main" id="{C0A68902-F305-F2FC-67FB-EC0A770FF0FD}"/>
              </a:ext>
            </a:extLst>
          </p:cNvPr>
          <p:cNvSpPr txBox="1"/>
          <p:nvPr/>
        </p:nvSpPr>
        <p:spPr>
          <a:xfrm>
            <a:off x="660762" y="3842237"/>
            <a:ext cx="3161548" cy="369332"/>
          </a:xfrm>
          <a:prstGeom prst="rect">
            <a:avLst/>
          </a:prstGeom>
          <a:noFill/>
        </p:spPr>
        <p:txBody>
          <a:bodyPr wrap="square" lIns="91440" tIns="45720" rIns="91440" bIns="45720" anchor="t">
            <a:spAutoFit/>
          </a:bodyPr>
          <a:lstStyle/>
          <a:p>
            <a:r>
              <a:rPr lang="en-US" b="1">
                <a:solidFill>
                  <a:schemeClr val="bg1"/>
                </a:solidFill>
              </a:rPr>
              <a:t>Bus Boarding Improvements</a:t>
            </a:r>
          </a:p>
        </p:txBody>
      </p:sp>
      <p:sp>
        <p:nvSpPr>
          <p:cNvPr id="27" name="Rectangle 26">
            <a:extLst>
              <a:ext uri="{FF2B5EF4-FFF2-40B4-BE49-F238E27FC236}">
                <a16:creationId xmlns:a16="http://schemas.microsoft.com/office/drawing/2014/main" id="{B6D7CC07-07BA-DF36-9B7D-2833D0B0F617}"/>
              </a:ext>
            </a:extLst>
          </p:cNvPr>
          <p:cNvSpPr/>
          <p:nvPr/>
        </p:nvSpPr>
        <p:spPr>
          <a:xfrm>
            <a:off x="550166" y="3871093"/>
            <a:ext cx="3176365" cy="321688"/>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TextBox 27">
            <a:extLst>
              <a:ext uri="{FF2B5EF4-FFF2-40B4-BE49-F238E27FC236}">
                <a16:creationId xmlns:a16="http://schemas.microsoft.com/office/drawing/2014/main" id="{8F319AE6-ECEA-4204-F574-4AF69B7020F1}"/>
              </a:ext>
            </a:extLst>
          </p:cNvPr>
          <p:cNvSpPr txBox="1"/>
          <p:nvPr/>
        </p:nvSpPr>
        <p:spPr>
          <a:xfrm>
            <a:off x="597399" y="3808240"/>
            <a:ext cx="3161548" cy="369332"/>
          </a:xfrm>
          <a:prstGeom prst="rect">
            <a:avLst/>
          </a:prstGeom>
          <a:noFill/>
        </p:spPr>
        <p:txBody>
          <a:bodyPr wrap="square" lIns="91440" tIns="45720" rIns="91440" bIns="45720" anchor="t">
            <a:spAutoFit/>
          </a:bodyPr>
          <a:lstStyle/>
          <a:p>
            <a:r>
              <a:rPr lang="en-US" b="1" dirty="0" err="1">
                <a:solidFill>
                  <a:schemeClr val="bg1"/>
                </a:solidFill>
              </a:rPr>
              <a:t>Portones</a:t>
            </a:r>
            <a:r>
              <a:rPr lang="en-US" b="1" dirty="0">
                <a:solidFill>
                  <a:schemeClr val="bg1"/>
                </a:solidFill>
              </a:rPr>
              <a:t> </a:t>
            </a:r>
            <a:r>
              <a:rPr lang="en-US" b="1" dirty="0" err="1">
                <a:solidFill>
                  <a:schemeClr val="bg1"/>
                </a:solidFill>
              </a:rPr>
              <a:t>cuádruples</a:t>
            </a:r>
            <a:endParaRPr lang="en-US" b="1" dirty="0">
              <a:solidFill>
                <a:schemeClr val="bg1"/>
              </a:solidFill>
            </a:endParaRPr>
          </a:p>
        </p:txBody>
      </p:sp>
      <p:pic>
        <p:nvPicPr>
          <p:cNvPr id="2" name="Picture 1" descr="A pink and white bus in a pink circle&#10;&#10;Description automatically generated">
            <a:extLst>
              <a:ext uri="{FF2B5EF4-FFF2-40B4-BE49-F238E27FC236}">
                <a16:creationId xmlns:a16="http://schemas.microsoft.com/office/drawing/2014/main" id="{6F330E36-27B7-94D2-2672-D65B78EAB272}"/>
              </a:ext>
            </a:extLst>
          </p:cNvPr>
          <p:cNvPicPr>
            <a:picLocks noChangeAspect="1"/>
          </p:cNvPicPr>
          <p:nvPr/>
        </p:nvPicPr>
        <p:blipFill>
          <a:blip r:embed="rId7"/>
          <a:stretch>
            <a:fillRect/>
          </a:stretch>
        </p:blipFill>
        <p:spPr>
          <a:xfrm>
            <a:off x="10794047" y="80010"/>
            <a:ext cx="885825" cy="723900"/>
          </a:xfrm>
          <a:prstGeom prst="rect">
            <a:avLst/>
          </a:prstGeom>
        </p:spPr>
      </p:pic>
    </p:spTree>
    <p:extLst>
      <p:ext uri="{BB962C8B-B14F-4D97-AF65-F5344CB8AC3E}">
        <p14:creationId xmlns:p14="http://schemas.microsoft.com/office/powerpoint/2010/main" val="3693503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183300" y="-231067"/>
            <a:ext cx="10515600" cy="1325563"/>
          </a:xfrm>
        </p:spPr>
        <p:txBody>
          <a:bodyPr/>
          <a:lstStyle/>
          <a:p>
            <a:r>
              <a:rPr lang="es-419" dirty="0"/>
              <a:t>Plan de Inversión</a:t>
            </a:r>
            <a:r>
              <a:rPr lang="en-US" dirty="0"/>
              <a:t> </a:t>
            </a:r>
            <a:r>
              <a:rPr lang="en-US" dirty="0" err="1"/>
              <a:t>Medida</a:t>
            </a:r>
            <a:r>
              <a:rPr lang="en-US" dirty="0"/>
              <a:t> R/M </a:t>
            </a:r>
            <a:r>
              <a:rPr lang="en-US" dirty="0" err="1"/>
              <a:t>Resumen</a:t>
            </a:r>
            <a:r>
              <a:rPr lang="en-US" dirty="0"/>
              <a:t> de </a:t>
            </a:r>
            <a:r>
              <a:rPr lang="en-US" dirty="0" err="1"/>
              <a:t>inversiones</a:t>
            </a:r>
            <a:r>
              <a:rPr lang="en-US" dirty="0"/>
              <a:t> – </a:t>
            </a:r>
            <a:br>
              <a:rPr lang="en-US" dirty="0"/>
            </a:br>
            <a:r>
              <a:rPr lang="en-US" dirty="0"/>
              <a:t>Transporte Publico </a:t>
            </a:r>
            <a:endParaRPr lang="en-US"/>
          </a:p>
        </p:txBody>
      </p:sp>
      <p:sp>
        <p:nvSpPr>
          <p:cNvPr id="7" name="TextBox 6">
            <a:extLst>
              <a:ext uri="{FF2B5EF4-FFF2-40B4-BE49-F238E27FC236}">
                <a16:creationId xmlns:a16="http://schemas.microsoft.com/office/drawing/2014/main" id="{11C3BA24-305B-697E-38F5-108F950BB537}"/>
              </a:ext>
            </a:extLst>
          </p:cNvPr>
          <p:cNvSpPr txBox="1"/>
          <p:nvPr/>
        </p:nvSpPr>
        <p:spPr>
          <a:xfrm>
            <a:off x="2286713" y="1094496"/>
            <a:ext cx="7101620" cy="5386090"/>
          </a:xfrm>
          <a:prstGeom prst="rect">
            <a:avLst/>
          </a:prstGeom>
          <a:solidFill>
            <a:schemeClr val="bg2">
              <a:lumMod val="20000"/>
              <a:lumOff val="80000"/>
            </a:schemeClr>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a:defRPr/>
            </a:pPr>
            <a:r>
              <a:rPr kumimoji="0" lang="en-US" sz="2400" b="1" i="0" u="none" strike="noStrike" kern="1200" cap="none" spc="0" normalizeH="0" baseline="0" noProof="0" dirty="0" err="1">
                <a:ln>
                  <a:noFill/>
                </a:ln>
                <a:solidFill>
                  <a:srgbClr val="1F8796"/>
                </a:solidFill>
                <a:effectLst/>
                <a:uLnTx/>
                <a:uFillTx/>
                <a:latin typeface="Calibri" panose="020F0502020204030204"/>
                <a:ea typeface="+mn-ea"/>
                <a:cs typeface="+mn-cs"/>
              </a:rPr>
              <a:t>Recomendaciones</a:t>
            </a:r>
            <a:r>
              <a:rPr kumimoji="0" lang="en-US" sz="2400" b="1" i="0" u="none" strike="noStrike" kern="1200" cap="none" spc="0" normalizeH="0" baseline="0" noProof="0" dirty="0">
                <a:ln>
                  <a:noFill/>
                </a:ln>
                <a:solidFill>
                  <a:srgbClr val="1F8796"/>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1F8796"/>
                </a:solidFill>
                <a:effectLst/>
                <a:uLnTx/>
                <a:uFillTx/>
                <a:latin typeface="Calibri" panose="020F0502020204030204"/>
                <a:ea typeface="+mn-ea"/>
                <a:cs typeface="+mn-cs"/>
              </a:rPr>
              <a:t>iniciales</a:t>
            </a:r>
            <a:r>
              <a:rPr kumimoji="0" lang="en-US" sz="2400" b="1" i="0" u="none" strike="noStrike" kern="1200" cap="none" spc="0" normalizeH="0" baseline="0" noProof="0" dirty="0">
                <a:ln>
                  <a:noFill/>
                </a:ln>
                <a:solidFill>
                  <a:srgbClr val="1F8796"/>
                </a:solidFill>
                <a:effectLst/>
                <a:uLnTx/>
                <a:uFillTx/>
                <a:latin typeface="Calibri" panose="020F0502020204030204"/>
                <a:ea typeface="+mn-ea"/>
                <a:cs typeface="+mn-cs"/>
              </a:rPr>
              <a:t>: 	</a:t>
            </a:r>
            <a:r>
              <a:rPr lang="en-US" sz="2400" b="1" dirty="0">
                <a:solidFill>
                  <a:srgbClr val="1F8796"/>
                </a:solidFill>
                <a:latin typeface="Calibri" panose="020F0502020204030204"/>
              </a:rPr>
              <a:t>  	</a:t>
            </a:r>
            <a:r>
              <a:rPr kumimoji="0" lang="en-US" sz="2400" b="1" i="0" u="none" strike="noStrike" kern="1200" cap="none" spc="0" normalizeH="0" baseline="0" noProof="0" dirty="0">
                <a:ln>
                  <a:noFill/>
                </a:ln>
                <a:solidFill>
                  <a:srgbClr val="1F8796"/>
                </a:solidFill>
                <a:effectLst/>
                <a:uLnTx/>
                <a:uFillTx/>
                <a:latin typeface="Calibri" panose="020F0502020204030204"/>
                <a:ea typeface="+mn-ea"/>
                <a:cs typeface="+mn-cs"/>
              </a:rPr>
              <a:t>$29.0M</a:t>
            </a:r>
            <a:endParaRPr lang="en-US" sz="2400" b="1" i="0" u="none" strike="noStrike" kern="1200" cap="none" spc="0" normalizeH="0" baseline="0" noProof="0" dirty="0">
              <a:ln>
                <a:noFill/>
              </a:ln>
              <a:solidFill>
                <a:srgbClr val="1F8796"/>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1F8796"/>
                </a:solidFill>
                <a:effectLst/>
                <a:uLnTx/>
                <a:uFillTx/>
                <a:latin typeface="Calibri" panose="020F0502020204030204"/>
                <a:ea typeface="+mn-ea"/>
                <a:cs typeface="+mn-cs"/>
              </a:rPr>
              <a:t>Desarrollo	</a:t>
            </a:r>
            <a:r>
              <a:rPr lang="en-US" sz="2400" dirty="0">
                <a:solidFill>
                  <a:srgbClr val="1F8796"/>
                </a:solidFill>
                <a:latin typeface="Calibri" panose="020F0502020204030204"/>
              </a:rPr>
              <a:t> </a:t>
            </a:r>
            <a:r>
              <a:rPr kumimoji="0" lang="en-US" sz="2400" b="0" i="0" u="none" strike="noStrike" kern="1200" cap="none" spc="0" normalizeH="0" baseline="0" noProof="0" dirty="0">
                <a:ln>
                  <a:noFill/>
                </a:ln>
                <a:solidFill>
                  <a:srgbClr val="1F8796"/>
                </a:solidFill>
                <a:effectLst/>
                <a:uLnTx/>
                <a:uFillTx/>
                <a:latin typeface="Calibri" panose="020F0502020204030204"/>
                <a:ea typeface="+mn-ea"/>
                <a:cs typeface="+mn-cs"/>
              </a:rPr>
              <a:t>		$0.0M</a:t>
            </a:r>
            <a:endParaRPr lang="en-US" sz="2400" b="0" i="0" u="none" strike="noStrike" kern="1200" cap="none" spc="0" normalizeH="0" baseline="0" noProof="0" dirty="0">
              <a:ln>
                <a:noFill/>
              </a:ln>
              <a:solidFill>
                <a:srgbClr val="1F8796"/>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1F8796"/>
                </a:solidFill>
                <a:effectLst/>
                <a:uLnTx/>
                <a:uFillTx/>
                <a:latin typeface="Calibri" panose="020F0502020204030204"/>
                <a:ea typeface="+mn-ea"/>
                <a:cs typeface="+mn-cs"/>
              </a:rPr>
              <a:t>Pre-</a:t>
            </a:r>
            <a:r>
              <a:rPr kumimoji="0" lang="en-US" sz="2400" b="0" i="0" u="none" strike="noStrike" kern="1200" cap="none" spc="0" normalizeH="0" baseline="0" noProof="0" dirty="0" err="1">
                <a:ln>
                  <a:noFill/>
                </a:ln>
                <a:solidFill>
                  <a:srgbClr val="1F8796"/>
                </a:solidFill>
                <a:effectLst/>
                <a:uLnTx/>
                <a:uFillTx/>
                <a:latin typeface="Calibri" panose="020F0502020204030204"/>
                <a:ea typeface="+mn-ea"/>
                <a:cs typeface="+mn-cs"/>
              </a:rPr>
              <a:t>Implementación</a:t>
            </a:r>
            <a:r>
              <a:rPr kumimoji="0" lang="en-US" sz="2400" b="0" i="0" u="none" strike="noStrike" kern="1200" cap="none" spc="0" normalizeH="0" baseline="0" noProof="0" dirty="0">
                <a:ln>
                  <a:noFill/>
                </a:ln>
                <a:solidFill>
                  <a:srgbClr val="1F8796"/>
                </a:solidFill>
                <a:effectLst/>
                <a:uLnTx/>
                <a:uFillTx/>
                <a:latin typeface="Calibri" panose="020F0502020204030204"/>
                <a:ea typeface="+mn-ea"/>
                <a:cs typeface="+mn-cs"/>
              </a:rPr>
              <a:t>		$5.0M</a:t>
            </a:r>
            <a:endParaRPr lang="en-US" sz="2400" b="0" i="0" u="none" strike="noStrike" kern="1200" cap="none" spc="0" normalizeH="0" baseline="0" noProof="0" dirty="0">
              <a:ln>
                <a:noFill/>
              </a:ln>
              <a:solidFill>
                <a:srgbClr val="1F8796"/>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1F8796"/>
                </a:solidFill>
                <a:effectLst/>
                <a:uLnTx/>
                <a:uFillTx/>
                <a:latin typeface="Calibri" panose="020F0502020204030204"/>
                <a:ea typeface="+mn-ea"/>
                <a:cs typeface="+mn-cs"/>
              </a:rPr>
              <a:t>Implementation			$24.0M</a:t>
            </a:r>
            <a:endParaRPr lang="en-US" sz="2400" b="0" i="0" u="none" strike="noStrike" kern="1200" cap="none" spc="0" normalizeH="0" baseline="0" noProof="0" dirty="0">
              <a:ln>
                <a:noFill/>
              </a:ln>
              <a:solidFill>
                <a:srgbClr val="1F8796"/>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 Recommendations: 	$96M</a:t>
            </a:r>
            <a:endParaRPr lang="en-US" sz="2400" b="1"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Desarrollo			$9.6M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Pre-</a:t>
            </a:r>
            <a:r>
              <a:rPr kumimoji="0" lang="en-US" sz="2400" b="0" i="0" u="none" strike="noStrike" kern="1200" cap="none" spc="0" normalizeH="0" baseline="0" noProof="0" dirty="0" err="1">
                <a:ln>
                  <a:noFill/>
                </a:ln>
                <a:solidFill>
                  <a:schemeClr val="accent5">
                    <a:lumMod val="75000"/>
                  </a:schemeClr>
                </a:solidFill>
                <a:effectLst/>
                <a:uLnTx/>
                <a:uFillTx/>
                <a:latin typeface="Calibri" panose="020F0502020204030204"/>
                <a:ea typeface="+mn-ea"/>
                <a:cs typeface="+mn-cs"/>
              </a:rPr>
              <a:t>Implementación</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			$4.8M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Future Implementation			$</a:t>
            </a:r>
            <a:r>
              <a:rPr lang="en-US" sz="2400" dirty="0">
                <a:solidFill>
                  <a:schemeClr val="accent5">
                    <a:lumMod val="75000"/>
                  </a:schemeClr>
                </a:solidFill>
                <a:latin typeface="Calibri" panose="020F0502020204030204"/>
              </a:rPr>
              <a:t>81.6</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dirty="0">
                <a:ln>
                  <a:noFill/>
                </a:ln>
                <a:solidFill>
                  <a:srgbClr val="1F8796"/>
                </a:solidFill>
                <a:effectLst/>
                <a:uLnTx/>
                <a:uFillTx/>
                <a:latin typeface="Calibri" panose="020F0502020204030204"/>
                <a:ea typeface="+mn-ea"/>
                <a:cs typeface="+mn-cs"/>
              </a:rPr>
              <a:t>Inversión inicial total</a:t>
            </a:r>
            <a:r>
              <a:rPr kumimoji="0" lang="es-419" sz="2400" b="1" i="0" u="none" strike="noStrike" kern="1200" cap="none" spc="0" normalizeH="0" baseline="0" noProof="0" dirty="0">
                <a:ln>
                  <a:noFill/>
                </a:ln>
                <a:solidFill>
                  <a:srgbClr val="000000"/>
                </a:solidFill>
                <a:effectLst/>
                <a:uLnTx/>
                <a:uFillTx/>
                <a:latin typeface="Calibri" panose="020F0502020204030204"/>
                <a:ea typeface="+mn-ea"/>
                <a:cs typeface="+mn-cs"/>
              </a:rPr>
              <a:t> y </a:t>
            </a:r>
            <a:r>
              <a:rPr kumimoji="0" lang="es-419"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programas modales</a:t>
            </a:r>
            <a:r>
              <a:rPr kumimoji="0" lang="es-419" sz="2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$125</a:t>
            </a:r>
            <a:r>
              <a:rPr lang="en-US" sz="2400" b="1" dirty="0">
                <a:solidFill>
                  <a:srgbClr val="000000"/>
                </a:solidFill>
                <a:latin typeface="Calibri" panose="020F0502020204030204"/>
              </a:rPr>
              <a:t>.0</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 name="Picture 2" descr="A pink and white bus in a pink circle&#10;&#10;Description automatically generated">
            <a:extLst>
              <a:ext uri="{FF2B5EF4-FFF2-40B4-BE49-F238E27FC236}">
                <a16:creationId xmlns:a16="http://schemas.microsoft.com/office/drawing/2014/main" id="{FDE9EB52-3627-A3C7-2F66-C2B16D0F2E0B}"/>
              </a:ext>
            </a:extLst>
          </p:cNvPr>
          <p:cNvPicPr>
            <a:picLocks noChangeAspect="1"/>
          </p:cNvPicPr>
          <p:nvPr/>
        </p:nvPicPr>
        <p:blipFill>
          <a:blip r:embed="rId3"/>
          <a:stretch>
            <a:fillRect/>
          </a:stretch>
        </p:blipFill>
        <p:spPr>
          <a:xfrm>
            <a:off x="10702607" y="69850"/>
            <a:ext cx="885825" cy="723900"/>
          </a:xfrm>
          <a:prstGeom prst="rect">
            <a:avLst/>
          </a:prstGeom>
        </p:spPr>
      </p:pic>
    </p:spTree>
    <p:extLst>
      <p:ext uri="{BB962C8B-B14F-4D97-AF65-F5344CB8AC3E}">
        <p14:creationId xmlns:p14="http://schemas.microsoft.com/office/powerpoint/2010/main" val="3720769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54184A-676A-8C2A-0FC3-1D664302FB85}"/>
              </a:ext>
            </a:extLst>
          </p:cNvPr>
          <p:cNvSpPr>
            <a:spLocks noGrp="1"/>
          </p:cNvSpPr>
          <p:nvPr>
            <p:ph type="sldNum" sz="quarter" idx="12"/>
          </p:nvPr>
        </p:nvSpPr>
        <p:spPr/>
        <p:txBody>
          <a:bodyPr/>
          <a:lstStyle/>
          <a:p>
            <a:fld id="{2429C633-AF9B-9840-B7F1-7587910FEF71}" type="slidenum">
              <a:rPr lang="en-US" smtClean="0"/>
              <a:pPr/>
              <a:t>23</a:t>
            </a:fld>
            <a:endParaRPr lang="en-US"/>
          </a:p>
        </p:txBody>
      </p:sp>
      <p:graphicFrame>
        <p:nvGraphicFramePr>
          <p:cNvPr id="2" name="object 4">
            <a:extLst>
              <a:ext uri="{FF2B5EF4-FFF2-40B4-BE49-F238E27FC236}">
                <a16:creationId xmlns:a16="http://schemas.microsoft.com/office/drawing/2014/main" id="{56F2B471-5565-24D3-230D-F58B34DB889F}"/>
              </a:ext>
            </a:extLst>
          </p:cNvPr>
          <p:cNvGraphicFramePr>
            <a:graphicFrameLocks noGrp="1"/>
          </p:cNvGraphicFramePr>
          <p:nvPr/>
        </p:nvGraphicFramePr>
        <p:xfrm>
          <a:off x="101599" y="965134"/>
          <a:ext cx="11890555" cy="5391216"/>
        </p:xfrm>
        <a:graphic>
          <a:graphicData uri="http://schemas.openxmlformats.org/drawingml/2006/table">
            <a:tbl>
              <a:tblPr firstRow="1" bandRow="1">
                <a:tableStyleId>{2D5ABB26-0587-4C30-8999-92F81FD0307C}</a:tableStyleId>
              </a:tblPr>
              <a:tblGrid>
                <a:gridCol w="1179709">
                  <a:extLst>
                    <a:ext uri="{9D8B030D-6E8A-4147-A177-3AD203B41FA5}">
                      <a16:colId xmlns:a16="http://schemas.microsoft.com/office/drawing/2014/main" val="20000"/>
                    </a:ext>
                  </a:extLst>
                </a:gridCol>
                <a:gridCol w="4392790">
                  <a:extLst>
                    <a:ext uri="{9D8B030D-6E8A-4147-A177-3AD203B41FA5}">
                      <a16:colId xmlns:a16="http://schemas.microsoft.com/office/drawing/2014/main" val="20001"/>
                    </a:ext>
                  </a:extLst>
                </a:gridCol>
                <a:gridCol w="2121392">
                  <a:extLst>
                    <a:ext uri="{9D8B030D-6E8A-4147-A177-3AD203B41FA5}">
                      <a16:colId xmlns:a16="http://schemas.microsoft.com/office/drawing/2014/main" val="20002"/>
                    </a:ext>
                  </a:extLst>
                </a:gridCol>
                <a:gridCol w="1403927">
                  <a:extLst>
                    <a:ext uri="{9D8B030D-6E8A-4147-A177-3AD203B41FA5}">
                      <a16:colId xmlns:a16="http://schemas.microsoft.com/office/drawing/2014/main" val="20003"/>
                    </a:ext>
                  </a:extLst>
                </a:gridCol>
                <a:gridCol w="2792737">
                  <a:extLst>
                    <a:ext uri="{9D8B030D-6E8A-4147-A177-3AD203B41FA5}">
                      <a16:colId xmlns:a16="http://schemas.microsoft.com/office/drawing/2014/main" val="20004"/>
                    </a:ext>
                  </a:extLst>
                </a:gridCol>
              </a:tblGrid>
              <a:tr h="392657">
                <a:tc>
                  <a:txBody>
                    <a:bodyPr/>
                    <a:lstStyle/>
                    <a:p>
                      <a:pPr marL="0" indent="0" algn="ctr">
                        <a:lnSpc>
                          <a:spcPts val="1660"/>
                        </a:lnSpc>
                      </a:pPr>
                      <a:r>
                        <a:rPr lang="en-US" sz="1200" b="1" dirty="0">
                          <a:latin typeface="Calibri"/>
                          <a:cs typeface="Calibri"/>
                        </a:rPr>
                        <a:t>ID de Proyecto</a:t>
                      </a:r>
                      <a:endParaRPr sz="1200" dirty="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n-US" sz="1200" b="1" spc="-5" dirty="0">
                          <a:latin typeface="Calibri"/>
                          <a:cs typeface="Calibri"/>
                        </a:rPr>
                        <a:t>Nombre</a:t>
                      </a:r>
                      <a:endParaRPr sz="1200" dirty="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s-419" sz="1200" b="1" spc="-5" dirty="0">
                          <a:latin typeface="+mn-lt"/>
                          <a:cs typeface="Calibri"/>
                        </a:rPr>
                        <a:t>Inversión inicial CMIP</a:t>
                      </a:r>
                    </a:p>
                    <a:p>
                      <a:pPr algn="ctr">
                        <a:lnSpc>
                          <a:spcPts val="1335"/>
                        </a:lnSpc>
                      </a:pPr>
                      <a:r>
                        <a:rPr sz="1200" b="1" spc="-5" dirty="0">
                          <a:latin typeface="Calibri"/>
                          <a:cs typeface="Calibri"/>
                        </a:rPr>
                        <a:t>($ </a:t>
                      </a:r>
                      <a:r>
                        <a:rPr lang="en-US" sz="1200" b="1" spc="-5" dirty="0" err="1">
                          <a:latin typeface="Calibri"/>
                          <a:cs typeface="Calibri"/>
                        </a:rPr>
                        <a:t>en</a:t>
                      </a:r>
                      <a:r>
                        <a:rPr sz="1200" b="1" spc="-20" dirty="0">
                          <a:latin typeface="Calibri"/>
                          <a:cs typeface="Calibri"/>
                        </a:rPr>
                        <a:t> </a:t>
                      </a:r>
                      <a:r>
                        <a:rPr sz="1200" b="1" dirty="0" err="1">
                          <a:latin typeface="Calibri"/>
                          <a:cs typeface="Calibri"/>
                        </a:rPr>
                        <a:t>mil</a:t>
                      </a:r>
                      <a:r>
                        <a:rPr lang="en-US" sz="1200" b="1" dirty="0" err="1">
                          <a:latin typeface="Calibri"/>
                          <a:cs typeface="Calibri"/>
                        </a:rPr>
                        <a:t>lones</a:t>
                      </a:r>
                      <a:r>
                        <a:rPr lang="en-US" sz="1200" b="1" dirty="0">
                          <a:latin typeface="Calibri"/>
                          <a:cs typeface="Calibri"/>
                        </a:rPr>
                        <a:t>)</a:t>
                      </a:r>
                      <a:endParaRPr sz="1200" dirty="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s-419" sz="1200" b="1" spc="-25" dirty="0">
                          <a:latin typeface="+mn-lt"/>
                          <a:cs typeface="Calibri"/>
                        </a:rPr>
                        <a:t>Costo total estimado*</a:t>
                      </a:r>
                    </a:p>
                    <a:p>
                      <a:pPr algn="ctr">
                        <a:lnSpc>
                          <a:spcPts val="1335"/>
                        </a:lnSpc>
                      </a:pPr>
                      <a:r>
                        <a:rPr lang="es-419" sz="1200" b="1" spc="-5" dirty="0">
                          <a:latin typeface="+mn-lt"/>
                          <a:cs typeface="Calibri"/>
                        </a:rPr>
                        <a:t>($ en</a:t>
                      </a:r>
                      <a:r>
                        <a:rPr lang="es-419" sz="1200" b="1" spc="-20" dirty="0">
                          <a:latin typeface="+mn-lt"/>
                          <a:cs typeface="Calibri"/>
                        </a:rPr>
                        <a:t> </a:t>
                      </a:r>
                      <a:r>
                        <a:rPr lang="es-419" sz="1200" b="1" dirty="0">
                          <a:latin typeface="+mn-lt"/>
                          <a:cs typeface="Calibri"/>
                        </a:rPr>
                        <a:t>millones)</a:t>
                      </a:r>
                      <a:endParaRPr sz="1200" dirty="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n-US" sz="1200" b="1" dirty="0">
                          <a:latin typeface="Calibri"/>
                          <a:cs typeface="Calibri"/>
                        </a:rPr>
                        <a:t>Fase</a:t>
                      </a:r>
                      <a:endParaRPr sz="1200" dirty="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99268">
                <a:tc>
                  <a:txBody>
                    <a:bodyPr/>
                    <a:lstStyle/>
                    <a:p>
                      <a:pPr>
                        <a:lnSpc>
                          <a:spcPct val="100000"/>
                        </a:lnSpc>
                        <a:spcBef>
                          <a:spcPts val="5"/>
                        </a:spcBef>
                      </a:pPr>
                      <a:endParaRPr sz="1200">
                        <a:latin typeface="Times New Roman"/>
                        <a:cs typeface="Times New Roman"/>
                      </a:endParaRPr>
                    </a:p>
                    <a:p>
                      <a:pPr algn="ctr">
                        <a:lnSpc>
                          <a:spcPct val="100000"/>
                        </a:lnSpc>
                        <a:spcBef>
                          <a:spcPts val="5"/>
                        </a:spcBef>
                      </a:pPr>
                      <a:r>
                        <a:rPr sz="1200" dirty="0">
                          <a:latin typeface="Calibri"/>
                          <a:cs typeface="Calibri"/>
                        </a:rPr>
                        <a:t>LB-ELA_0203</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endParaRPr sz="1200" dirty="0">
                        <a:latin typeface="Times New Roman"/>
                        <a:cs typeface="Times New Roman"/>
                      </a:endParaRPr>
                    </a:p>
                    <a:p>
                      <a:pPr marL="63500">
                        <a:lnSpc>
                          <a:spcPct val="100000"/>
                        </a:lnSpc>
                        <a:spcBef>
                          <a:spcPts val="5"/>
                        </a:spcBef>
                      </a:pPr>
                      <a:r>
                        <a:rPr lang="es-419" sz="1200" spc="-5" dirty="0">
                          <a:latin typeface="+mn-lt"/>
                          <a:cs typeface="Calibri"/>
                        </a:rPr>
                        <a:t>Mejoras en las paradas de autobús​</a:t>
                      </a:r>
                      <a:endParaRPr sz="1200" dirty="0">
                        <a:latin typeface="Calibri"/>
                        <a:cs typeface="Calibri"/>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655" algn="ctr">
                        <a:lnSpc>
                          <a:spcPct val="100000"/>
                        </a:lnSpc>
                        <a:spcBef>
                          <a:spcPts val="1035"/>
                        </a:spcBef>
                      </a:pPr>
                      <a:r>
                        <a:rPr lang="es-419" sz="1200" dirty="0">
                          <a:latin typeface="Calibri"/>
                          <a:cs typeface="Calibri"/>
                        </a:rPr>
                        <a:t>$</a:t>
                      </a:r>
                      <a:r>
                        <a:rPr lang="es-419" sz="1200" spc="-5" dirty="0">
                          <a:latin typeface="Calibri"/>
                          <a:cs typeface="Calibri"/>
                        </a:rPr>
                        <a:t>19.0</a:t>
                      </a:r>
                      <a:endParaRPr lang="es-419" sz="1200" dirty="0">
                        <a:latin typeface="Calibri"/>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655" algn="ctr">
                        <a:lnSpc>
                          <a:spcPct val="100000"/>
                        </a:lnSpc>
                        <a:spcBef>
                          <a:spcPts val="1035"/>
                        </a:spcBef>
                      </a:pPr>
                      <a:r>
                        <a:rPr lang="en-US" sz="1200" dirty="0">
                          <a:latin typeface="+mn-lt"/>
                          <a:cs typeface="Calibri"/>
                        </a:rPr>
                        <a:t>$</a:t>
                      </a:r>
                      <a:r>
                        <a:rPr lang="en-US" sz="1200" spc="-5" dirty="0">
                          <a:latin typeface="+mn-lt"/>
                          <a:cs typeface="Calibri"/>
                        </a:rPr>
                        <a:t>19.0*</a:t>
                      </a:r>
                      <a:endParaRPr lang="en-US" sz="1200" dirty="0">
                        <a:latin typeface="+mn-lt"/>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 algn="ctr">
                        <a:lnSpc>
                          <a:spcPct val="100000"/>
                        </a:lnSpc>
                        <a:spcBef>
                          <a:spcPts val="1035"/>
                        </a:spcBef>
                      </a:pPr>
                      <a:r>
                        <a:rPr lang="es-419" sz="1200" spc="-5" dirty="0">
                          <a:latin typeface="Calibri"/>
                          <a:cs typeface="Calibri"/>
                        </a:rPr>
                        <a:t>Desarrollo /</a:t>
                      </a:r>
                      <a:r>
                        <a:rPr sz="1200" spc="-5" dirty="0">
                          <a:latin typeface="Calibri"/>
                          <a:cs typeface="Calibri"/>
                        </a:rPr>
                        <a:t> </a:t>
                      </a:r>
                      <a:r>
                        <a:rPr lang="es-419" sz="1200" spc="-5" dirty="0">
                          <a:latin typeface="+mn-lt"/>
                          <a:cs typeface="Calibri"/>
                        </a:rPr>
                        <a:t>Implementación </a:t>
                      </a:r>
                      <a:endParaRPr sz="1200" dirty="0">
                        <a:latin typeface="Calibri"/>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6265">
                <a:tc>
                  <a:txBody>
                    <a:bodyPr/>
                    <a:lstStyle/>
                    <a:p>
                      <a:pPr>
                        <a:lnSpc>
                          <a:spcPct val="100000"/>
                        </a:lnSpc>
                        <a:spcBef>
                          <a:spcPts val="30"/>
                        </a:spcBef>
                      </a:pPr>
                      <a:endParaRPr sz="1200">
                        <a:latin typeface="Times New Roman"/>
                        <a:cs typeface="Times New Roman"/>
                      </a:endParaRPr>
                    </a:p>
                    <a:p>
                      <a:pPr algn="ctr">
                        <a:lnSpc>
                          <a:spcPct val="100000"/>
                        </a:lnSpc>
                      </a:pPr>
                      <a:r>
                        <a:rPr sz="1200" dirty="0">
                          <a:latin typeface="Calibri"/>
                          <a:cs typeface="Calibri"/>
                        </a:rPr>
                        <a:t>LB-ELA_0175</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sz="1200" dirty="0">
                        <a:latin typeface="Times New Roman"/>
                        <a:cs typeface="Times New Roman"/>
                      </a:endParaRPr>
                    </a:p>
                    <a:p>
                      <a:pPr marL="63500">
                        <a:lnSpc>
                          <a:spcPct val="100000"/>
                        </a:lnSpc>
                      </a:pPr>
                      <a:r>
                        <a:rPr lang="es-419" sz="1200" b="0" i="0" u="none" strike="noStrike" dirty="0">
                          <a:solidFill>
                            <a:srgbClr val="000000"/>
                          </a:solidFill>
                          <a:effectLst/>
                          <a:latin typeface="Calibri" panose="020F0502020204030204" pitchFamily="34" charset="0"/>
                        </a:rPr>
                        <a:t>Instalar puertas de seguridad cuádruples en todos los cruces de la Línea A (Línea Azul) </a:t>
                      </a:r>
                      <a:endParaRPr sz="1200" dirty="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s-419" sz="1200">
                        <a:latin typeface="Times New Roman"/>
                        <a:cs typeface="Times New Roman"/>
                      </a:endParaRPr>
                    </a:p>
                    <a:p>
                      <a:pPr marL="31750" algn="ctr">
                        <a:lnSpc>
                          <a:spcPct val="100000"/>
                        </a:lnSpc>
                      </a:pPr>
                      <a:r>
                        <a:rPr lang="es-419" sz="1200" dirty="0">
                          <a:latin typeface="Calibri"/>
                          <a:cs typeface="Calibri"/>
                        </a:rPr>
                        <a:t>$</a:t>
                      </a:r>
                      <a:r>
                        <a:rPr lang="es-419" sz="1200" spc="-5" dirty="0">
                          <a:latin typeface="Calibri"/>
                          <a:cs typeface="Calibri"/>
                        </a:rPr>
                        <a:t>5.0</a:t>
                      </a:r>
                      <a:endParaRPr lang="es-419" sz="1200" dirty="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marL="31750" algn="ctr">
                        <a:lnSpc>
                          <a:spcPct val="100000"/>
                        </a:lnSpc>
                      </a:pPr>
                      <a:r>
                        <a:rPr lang="en-US" sz="1200" dirty="0">
                          <a:latin typeface="+mn-lt"/>
                          <a:cs typeface="Calibri"/>
                        </a:rPr>
                        <a:t>$</a:t>
                      </a:r>
                      <a:r>
                        <a:rPr lang="en-US" sz="1200" spc="-5" dirty="0">
                          <a:latin typeface="+mn-lt"/>
                          <a:cs typeface="Calibri"/>
                        </a:rPr>
                        <a:t>5.0*</a:t>
                      </a:r>
                      <a:endParaRPr lang="en-US" sz="1200" dirty="0">
                        <a:latin typeface="+mn-lt"/>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dirty="0">
                        <a:latin typeface="Times New Roman"/>
                        <a:cs typeface="Times New Roman"/>
                      </a:endParaRPr>
                    </a:p>
                    <a:p>
                      <a:pPr marL="35560" algn="ctr">
                        <a:lnSpc>
                          <a:spcPct val="100000"/>
                        </a:lnSpc>
                      </a:pPr>
                      <a:r>
                        <a:rPr lang="es-419" sz="1200" spc="-5" dirty="0">
                          <a:latin typeface="Calibri"/>
                          <a:cs typeface="Calibri"/>
                        </a:rPr>
                        <a:t>Desarrollo</a:t>
                      </a:r>
                      <a:r>
                        <a:rPr sz="1200" spc="-5" dirty="0">
                          <a:latin typeface="Calibri"/>
                          <a:cs typeface="Calibri"/>
                        </a:rPr>
                        <a:t> </a:t>
                      </a:r>
                      <a:r>
                        <a:rPr sz="1200" dirty="0">
                          <a:latin typeface="Calibri"/>
                          <a:cs typeface="Calibri"/>
                        </a:rPr>
                        <a:t>/</a:t>
                      </a:r>
                      <a:r>
                        <a:rPr sz="1200" spc="-35" dirty="0">
                          <a:latin typeface="Calibri"/>
                          <a:cs typeface="Calibri"/>
                        </a:rPr>
                        <a:t> </a:t>
                      </a:r>
                      <a:r>
                        <a:rPr lang="es-419" sz="1200" spc="-5" dirty="0">
                          <a:latin typeface="+mn-lt"/>
                          <a:cs typeface="Calibri"/>
                        </a:rPr>
                        <a:t>Pre-Implementación</a:t>
                      </a:r>
                      <a:endParaRPr sz="1200" dirty="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9156">
                <a:tc>
                  <a:txBody>
                    <a:bodyPr/>
                    <a:lstStyle/>
                    <a:p>
                      <a:pPr>
                        <a:lnSpc>
                          <a:spcPct val="100000"/>
                        </a:lnSpc>
                      </a:pPr>
                      <a:endParaRPr sz="1200">
                        <a:latin typeface="Times New Roman"/>
                        <a:cs typeface="Times New Roman"/>
                      </a:endParaRPr>
                    </a:p>
                    <a:p>
                      <a:pPr algn="ctr">
                        <a:lnSpc>
                          <a:spcPct val="100000"/>
                        </a:lnSpc>
                        <a:spcBef>
                          <a:spcPts val="935"/>
                        </a:spcBef>
                      </a:pPr>
                      <a:r>
                        <a:rPr sz="1200" dirty="0">
                          <a:latin typeface="Calibri"/>
                          <a:cs typeface="Calibri"/>
                        </a:rPr>
                        <a:t>LB-ELA_0168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dirty="0">
                        <a:latin typeface="Times New Roman"/>
                        <a:cs typeface="Times New Roman"/>
                      </a:endParaRPr>
                    </a:p>
                    <a:p>
                      <a:pPr marL="63500">
                        <a:lnSpc>
                          <a:spcPct val="100000"/>
                        </a:lnSpc>
                        <a:spcBef>
                          <a:spcPts val="935"/>
                        </a:spcBef>
                      </a:pPr>
                      <a:r>
                        <a:rPr lang="es-419" sz="1200" spc="-5" dirty="0">
                          <a:latin typeface="+mn-lt"/>
                          <a:cs typeface="Calibri"/>
                        </a:rPr>
                        <a:t>Mejoras en el Centro de Operaciones de Gestión del Tránsito de Compton</a:t>
                      </a:r>
                      <a:endParaRPr sz="1200" dirty="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200">
                        <a:latin typeface="Times New Roman"/>
                        <a:cs typeface="Times New Roman"/>
                      </a:endParaRPr>
                    </a:p>
                    <a:p>
                      <a:pPr marL="31750" algn="ctr">
                        <a:lnSpc>
                          <a:spcPct val="100000"/>
                        </a:lnSpc>
                        <a:spcBef>
                          <a:spcPts val="755"/>
                        </a:spcBef>
                      </a:pPr>
                      <a:r>
                        <a:rPr lang="en-US" sz="1200" dirty="0">
                          <a:latin typeface="Calibri"/>
                          <a:cs typeface="Calibri"/>
                        </a:rPr>
                        <a:t>$</a:t>
                      </a:r>
                      <a:r>
                        <a:rPr lang="en-US" sz="1200" spc="-5" dirty="0">
                          <a:latin typeface="Calibri"/>
                          <a:cs typeface="Calibri"/>
                        </a:rPr>
                        <a:t>2.0</a:t>
                      </a:r>
                      <a:endParaRPr lang="en-US" sz="1200" dirty="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s-419" sz="1200" dirty="0">
                        <a:latin typeface="Times New Roman"/>
                        <a:cs typeface="Times New Roman"/>
                      </a:endParaRPr>
                    </a:p>
                    <a:p>
                      <a:pPr algn="ctr">
                        <a:lnSpc>
                          <a:spcPct val="100000"/>
                        </a:lnSpc>
                        <a:spcBef>
                          <a:spcPts val="755"/>
                        </a:spcBef>
                      </a:pPr>
                      <a:r>
                        <a:rPr lang="es-419" sz="1200" spc="-5" dirty="0">
                          <a:latin typeface="Calibri"/>
                          <a:cs typeface="Calibri"/>
                        </a:rPr>
                        <a:t>$27.0**</a:t>
                      </a:r>
                      <a:endParaRPr lang="es-419" sz="1200" dirty="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dirty="0">
                        <a:latin typeface="Times New Roman"/>
                        <a:cs typeface="Times New Roman"/>
                      </a:endParaRPr>
                    </a:p>
                    <a:p>
                      <a:pPr marL="34290" algn="ctr">
                        <a:lnSpc>
                          <a:spcPct val="100000"/>
                        </a:lnSpc>
                        <a:spcBef>
                          <a:spcPts val="755"/>
                        </a:spcBef>
                      </a:pPr>
                      <a:r>
                        <a:rPr lang="es-419" sz="1200" spc="-5" dirty="0">
                          <a:latin typeface="Calibri"/>
                          <a:cs typeface="Calibri"/>
                        </a:rPr>
                        <a:t>Pre-Implementación</a:t>
                      </a:r>
                      <a:r>
                        <a:rPr sz="1200" spc="-5" dirty="0">
                          <a:latin typeface="Calibri"/>
                          <a:cs typeface="Calibri"/>
                        </a:rPr>
                        <a:t> </a:t>
                      </a:r>
                      <a:r>
                        <a:rPr sz="1200" dirty="0">
                          <a:latin typeface="Calibri"/>
                          <a:cs typeface="Calibri"/>
                        </a:rPr>
                        <a:t>/</a:t>
                      </a:r>
                      <a:r>
                        <a:rPr sz="1200" spc="-40" dirty="0">
                          <a:latin typeface="Calibri"/>
                          <a:cs typeface="Calibri"/>
                        </a:rPr>
                        <a:t> </a:t>
                      </a:r>
                      <a:r>
                        <a:rPr lang="es-419" sz="1200" spc="-5" dirty="0">
                          <a:latin typeface="+mn-lt"/>
                          <a:cs typeface="Calibri"/>
                        </a:rPr>
                        <a:t>Implementación </a:t>
                      </a:r>
                      <a:endParaRPr sz="1200" dirty="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0480">
                <a:tc>
                  <a:txBody>
                    <a:bodyPr/>
                    <a:lstStyle/>
                    <a:p>
                      <a:pPr>
                        <a:lnSpc>
                          <a:spcPct val="100000"/>
                        </a:lnSpc>
                      </a:pPr>
                      <a:endParaRPr sz="1200">
                        <a:latin typeface="Times New Roman"/>
                        <a:cs typeface="Times New Roman"/>
                      </a:endParaRPr>
                    </a:p>
                    <a:p>
                      <a:pPr algn="ctr">
                        <a:lnSpc>
                          <a:spcPct val="100000"/>
                        </a:lnSpc>
                        <a:spcBef>
                          <a:spcPts val="665"/>
                        </a:spcBef>
                      </a:pPr>
                      <a:r>
                        <a:rPr sz="1200" dirty="0">
                          <a:latin typeface="Calibri"/>
                          <a:cs typeface="Calibri"/>
                        </a:rPr>
                        <a:t>LB-ELA_0146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dirty="0">
                        <a:latin typeface="Times New Roman"/>
                        <a:cs typeface="Times New Roman"/>
                      </a:endParaRPr>
                    </a:p>
                    <a:p>
                      <a:pPr marL="63500">
                        <a:lnSpc>
                          <a:spcPct val="100000"/>
                        </a:lnSpc>
                        <a:spcBef>
                          <a:spcPts val="665"/>
                        </a:spcBef>
                      </a:pPr>
                      <a:r>
                        <a:rPr lang="es-419" sz="1200" dirty="0">
                          <a:latin typeface="+mn-lt"/>
                          <a:cs typeface="Calibri"/>
                        </a:rPr>
                        <a:t>Corredor de carriles prioritarios para autobuses a lo largo de Atlantic Boulevard, Línea 260 </a:t>
                      </a:r>
                      <a:endParaRPr sz="1200" dirty="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s-419" sz="1200">
                        <a:latin typeface="Times New Roman"/>
                        <a:cs typeface="Times New Roman"/>
                      </a:endParaRPr>
                    </a:p>
                    <a:p>
                      <a:pPr algn="ctr">
                        <a:lnSpc>
                          <a:spcPct val="100000"/>
                        </a:lnSpc>
                        <a:spcBef>
                          <a:spcPts val="5"/>
                        </a:spcBef>
                      </a:pPr>
                      <a:r>
                        <a:rPr lang="es-419" sz="1200" dirty="0">
                          <a:latin typeface="Calibri"/>
                          <a:cs typeface="Calibri"/>
                        </a:rPr>
                        <a:t>$1.0</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n-US" sz="1200">
                        <a:latin typeface="Times New Roman"/>
                        <a:cs typeface="Times New Roman"/>
                      </a:endParaRPr>
                    </a:p>
                    <a:p>
                      <a:pPr algn="ctr">
                        <a:lnSpc>
                          <a:spcPct val="100000"/>
                        </a:lnSpc>
                        <a:spcBef>
                          <a:spcPts val="5"/>
                        </a:spcBef>
                      </a:pPr>
                      <a:r>
                        <a:rPr lang="en-US" sz="1200" spc="-5" dirty="0">
                          <a:latin typeface="Calibri"/>
                          <a:cs typeface="Calibri"/>
                        </a:rPr>
                        <a:t>-</a:t>
                      </a:r>
                      <a:endParaRPr lang="en-US" sz="1200" dirty="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dirty="0">
                        <a:latin typeface="Times New Roman"/>
                        <a:cs typeface="Times New Roman"/>
                      </a:endParaRPr>
                    </a:p>
                    <a:p>
                      <a:pPr marL="34290" algn="ctr">
                        <a:lnSpc>
                          <a:spcPct val="100000"/>
                        </a:lnSpc>
                        <a:spcBef>
                          <a:spcPts val="5"/>
                        </a:spcBef>
                      </a:pPr>
                      <a:r>
                        <a:rPr lang="es-419" sz="1200" spc="-5" dirty="0">
                          <a:latin typeface="+mn-lt"/>
                          <a:cs typeface="Calibri"/>
                        </a:rPr>
                        <a:t>Pre-Implementación</a:t>
                      </a:r>
                      <a:endParaRPr sz="1200" dirty="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9367">
                <a:tc>
                  <a:txBody>
                    <a:bodyPr/>
                    <a:lstStyle/>
                    <a:p>
                      <a:pPr>
                        <a:lnSpc>
                          <a:spcPct val="100000"/>
                        </a:lnSpc>
                        <a:spcBef>
                          <a:spcPts val="30"/>
                        </a:spcBef>
                      </a:pPr>
                      <a:endParaRPr sz="1200">
                        <a:latin typeface="Times New Roman"/>
                        <a:cs typeface="Times New Roman"/>
                      </a:endParaRPr>
                    </a:p>
                    <a:p>
                      <a:pPr algn="ctr">
                        <a:lnSpc>
                          <a:spcPct val="100000"/>
                        </a:lnSpc>
                      </a:pPr>
                      <a:r>
                        <a:rPr sz="1200" dirty="0">
                          <a:latin typeface="Calibri"/>
                          <a:cs typeface="Calibri"/>
                        </a:rPr>
                        <a:t>LB-ELA_0144</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sz="1200" dirty="0">
                        <a:latin typeface="Times New Roman"/>
                        <a:cs typeface="Times New Roman"/>
                      </a:endParaRPr>
                    </a:p>
                    <a:p>
                      <a:pPr marL="63500">
                        <a:lnSpc>
                          <a:spcPct val="100000"/>
                        </a:lnSpc>
                      </a:pPr>
                      <a:r>
                        <a:rPr lang="es-419" sz="1200" dirty="0">
                          <a:latin typeface="+mn-lt"/>
                          <a:cs typeface="Calibri"/>
                        </a:rPr>
                        <a:t>Corredor de carriles prioritarios para autobuses a lo largo de Florence Ave, Línea</a:t>
                      </a:r>
                      <a:r>
                        <a:rPr sz="1200" spc="-5" dirty="0">
                          <a:latin typeface="Calibri"/>
                          <a:cs typeface="Calibri"/>
                        </a:rPr>
                        <a:t> </a:t>
                      </a:r>
                      <a:r>
                        <a:rPr sz="1200" dirty="0">
                          <a:latin typeface="Calibri"/>
                          <a:cs typeface="Calibri"/>
                        </a:rPr>
                        <a:t>111</a:t>
                      </a:r>
                      <a:r>
                        <a:rPr sz="1200" spc="-120" dirty="0">
                          <a:latin typeface="Calibri"/>
                          <a:cs typeface="Calibri"/>
                        </a:rPr>
                        <a:t> </a:t>
                      </a:r>
                      <a:endParaRPr sz="1200" dirty="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s-419" sz="1200">
                        <a:latin typeface="Times New Roman"/>
                        <a:cs typeface="Times New Roman"/>
                      </a:endParaRPr>
                    </a:p>
                    <a:p>
                      <a:pPr algn="ctr">
                        <a:lnSpc>
                          <a:spcPct val="100000"/>
                        </a:lnSpc>
                        <a:spcBef>
                          <a:spcPts val="5"/>
                        </a:spcBef>
                      </a:pPr>
                      <a:r>
                        <a:rPr lang="es-419" sz="1200" dirty="0">
                          <a:latin typeface="+mn-lt"/>
                          <a:cs typeface="Calibri"/>
                        </a:rPr>
                        <a:t>$1.0</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n-US" sz="1200">
                        <a:latin typeface="Times New Roman"/>
                        <a:cs typeface="Times New Roman"/>
                      </a:endParaRPr>
                    </a:p>
                    <a:p>
                      <a:pPr algn="ctr">
                        <a:lnSpc>
                          <a:spcPct val="100000"/>
                        </a:lnSpc>
                      </a:pPr>
                      <a:r>
                        <a:rPr lang="en-US" sz="1200" spc="-5" dirty="0">
                          <a:latin typeface="Calibri"/>
                          <a:cs typeface="Calibri"/>
                        </a:rPr>
                        <a:t>-</a:t>
                      </a:r>
                      <a:endParaRPr lang="en-US" sz="1200" dirty="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dirty="0">
                        <a:latin typeface="Times New Roman"/>
                        <a:cs typeface="Times New Roman"/>
                      </a:endParaRPr>
                    </a:p>
                    <a:p>
                      <a:pPr marL="35560" algn="ctr">
                        <a:lnSpc>
                          <a:spcPct val="100000"/>
                        </a:lnSpc>
                      </a:pPr>
                      <a:r>
                        <a:rPr lang="es-419" sz="1200" spc="-5" dirty="0">
                          <a:latin typeface="+mn-lt"/>
                          <a:cs typeface="Calibri"/>
                        </a:rPr>
                        <a:t>Pre-Implementación</a:t>
                      </a:r>
                      <a:endParaRPr sz="1200" dirty="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53506">
                <a:tc>
                  <a:txBody>
                    <a:bodyPr/>
                    <a:lstStyle/>
                    <a:p>
                      <a:pPr>
                        <a:lnSpc>
                          <a:spcPct val="100000"/>
                        </a:lnSpc>
                        <a:spcBef>
                          <a:spcPts val="25"/>
                        </a:spcBef>
                      </a:pPr>
                      <a:endParaRPr sz="1200">
                        <a:latin typeface="Times New Roman"/>
                        <a:cs typeface="Times New Roman"/>
                      </a:endParaRPr>
                    </a:p>
                    <a:p>
                      <a:pPr algn="ctr">
                        <a:lnSpc>
                          <a:spcPct val="100000"/>
                        </a:lnSpc>
                      </a:pPr>
                      <a:r>
                        <a:rPr sz="1200" dirty="0">
                          <a:latin typeface="Calibri"/>
                          <a:cs typeface="Calibri"/>
                        </a:rPr>
                        <a:t>LB-ELA_0141</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dirty="0">
                        <a:latin typeface="Times New Roman"/>
                        <a:cs typeface="Times New Roman"/>
                      </a:endParaRPr>
                    </a:p>
                    <a:p>
                      <a:pPr marL="63500">
                        <a:lnSpc>
                          <a:spcPct val="100000"/>
                        </a:lnSpc>
                      </a:pPr>
                      <a:r>
                        <a:rPr lang="es-419" sz="1200" dirty="0">
                          <a:latin typeface="+mn-lt"/>
                          <a:cs typeface="Calibri"/>
                        </a:rPr>
                        <a:t>Corredor de carriles prioritarios para autobuses a lo largo de Long Beach </a:t>
                      </a:r>
                      <a:r>
                        <a:rPr lang="es-419" sz="1200" dirty="0" err="1">
                          <a:latin typeface="+mn-lt"/>
                          <a:cs typeface="Calibri"/>
                        </a:rPr>
                        <a:t>Blvd</a:t>
                      </a:r>
                      <a:r>
                        <a:rPr lang="es-419" sz="1200" dirty="0">
                          <a:latin typeface="+mn-lt"/>
                          <a:cs typeface="Calibri"/>
                        </a:rPr>
                        <a:t> Línea</a:t>
                      </a:r>
                      <a:r>
                        <a:rPr sz="1200" spc="-5" dirty="0">
                          <a:latin typeface="Calibri"/>
                          <a:cs typeface="Calibri"/>
                        </a:rPr>
                        <a:t> </a:t>
                      </a:r>
                      <a:r>
                        <a:rPr sz="1200" dirty="0">
                          <a:latin typeface="Calibri"/>
                          <a:cs typeface="Calibri"/>
                        </a:rPr>
                        <a:t>60 </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dirty="0">
                        <a:latin typeface="Times New Roman"/>
                        <a:cs typeface="Times New Roman"/>
                      </a:endParaRPr>
                    </a:p>
                    <a:p>
                      <a:pPr algn="ctr">
                        <a:lnSpc>
                          <a:spcPct val="100000"/>
                        </a:lnSpc>
                        <a:spcBef>
                          <a:spcPts val="5"/>
                        </a:spcBef>
                      </a:pPr>
                      <a:r>
                        <a:rPr lang="en-US" sz="1200" dirty="0">
                          <a:latin typeface="+mn-lt"/>
                          <a:cs typeface="Calibri"/>
                        </a:rPr>
                        <a:t>$0.5</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algn="ctr">
                        <a:lnSpc>
                          <a:spcPct val="100000"/>
                        </a:lnSpc>
                      </a:pPr>
                      <a:r>
                        <a:rPr lang="en-US" sz="1200" spc="-5" dirty="0">
                          <a:latin typeface="Calibri"/>
                          <a:cs typeface="Calibri"/>
                        </a:rPr>
                        <a:t>-</a:t>
                      </a:r>
                      <a:endParaRPr lang="en-US" sz="1200" dirty="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dirty="0">
                        <a:latin typeface="Times New Roman"/>
                        <a:cs typeface="Times New Roman"/>
                      </a:endParaRPr>
                    </a:p>
                    <a:p>
                      <a:pPr marL="35560" algn="ctr">
                        <a:lnSpc>
                          <a:spcPct val="100000"/>
                        </a:lnSpc>
                      </a:pPr>
                      <a:r>
                        <a:rPr lang="es-419" sz="1200" spc="-5" dirty="0">
                          <a:latin typeface="+mn-lt"/>
                          <a:cs typeface="Calibri"/>
                        </a:rPr>
                        <a:t>Pre-Implementación</a:t>
                      </a:r>
                      <a:endParaRPr sz="1200" dirty="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3506">
                <a:tc>
                  <a:txBody>
                    <a:bodyPr/>
                    <a:lstStyle/>
                    <a:p>
                      <a:pPr>
                        <a:lnSpc>
                          <a:spcPct val="100000"/>
                        </a:lnSpc>
                        <a:spcBef>
                          <a:spcPts val="25"/>
                        </a:spcBef>
                      </a:pPr>
                      <a:endParaRPr sz="1200">
                        <a:latin typeface="Times New Roman"/>
                        <a:cs typeface="Times New Roman"/>
                      </a:endParaRPr>
                    </a:p>
                    <a:p>
                      <a:pPr algn="ctr">
                        <a:lnSpc>
                          <a:spcPct val="100000"/>
                        </a:lnSpc>
                      </a:pPr>
                      <a:r>
                        <a:rPr sz="1200" dirty="0">
                          <a:latin typeface="Calibri"/>
                          <a:cs typeface="Calibri"/>
                        </a:rPr>
                        <a:t>LB-ELA_0142</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0">
                        <a:lnSpc>
                          <a:spcPct val="100000"/>
                        </a:lnSpc>
                        <a:spcBef>
                          <a:spcPts val="665"/>
                        </a:spcBef>
                      </a:pPr>
                      <a:r>
                        <a:rPr lang="es-419" sz="1200" dirty="0">
                          <a:latin typeface="+mn-lt"/>
                          <a:cs typeface="Calibri"/>
                        </a:rPr>
                        <a:t>Corredor de carriles prioritarios para autobuses a lo largo de </a:t>
                      </a:r>
                      <a:r>
                        <a:rPr lang="es-419" sz="1200" dirty="0" err="1">
                          <a:latin typeface="+mn-lt"/>
                          <a:cs typeface="Calibri"/>
                        </a:rPr>
                        <a:t>Slauson</a:t>
                      </a:r>
                      <a:r>
                        <a:rPr lang="es-419" sz="1200" dirty="0">
                          <a:latin typeface="+mn-lt"/>
                          <a:cs typeface="Calibri"/>
                        </a:rPr>
                        <a:t>, Línea 108</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algn="ctr">
                        <a:lnSpc>
                          <a:spcPct val="100000"/>
                        </a:lnSpc>
                        <a:spcBef>
                          <a:spcPts val="5"/>
                        </a:spcBef>
                      </a:pPr>
                      <a:r>
                        <a:rPr lang="en-US" sz="1200" dirty="0">
                          <a:latin typeface="+mn-lt"/>
                          <a:cs typeface="Calibri"/>
                        </a:rPr>
                        <a:t>$0.5</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marL="33020" algn="ctr">
                        <a:lnSpc>
                          <a:spcPct val="100000"/>
                        </a:lnSpc>
                      </a:pPr>
                      <a:r>
                        <a:rPr lang="en-US" sz="1200" spc="-5" dirty="0">
                          <a:latin typeface="Calibri"/>
                          <a:cs typeface="Calibri"/>
                        </a:rPr>
                        <a:t>-</a:t>
                      </a:r>
                      <a:endParaRPr lang="en-US" sz="1200" dirty="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dirty="0">
                        <a:latin typeface="Times New Roman"/>
                        <a:cs typeface="Times New Roman"/>
                      </a:endParaRPr>
                    </a:p>
                    <a:p>
                      <a:pPr marL="35560" algn="ctr">
                        <a:lnSpc>
                          <a:spcPct val="100000"/>
                        </a:lnSpc>
                      </a:pPr>
                      <a:r>
                        <a:rPr lang="es-419" sz="1200" spc="-5" dirty="0">
                          <a:latin typeface="+mn-lt"/>
                          <a:cs typeface="Calibri"/>
                        </a:rPr>
                        <a:t>Pre-Implementación</a:t>
                      </a:r>
                      <a:endParaRPr sz="1200" dirty="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03896">
                <a:tc gridSpan="2">
                  <a:txBody>
                    <a:bodyPr/>
                    <a:lstStyle/>
                    <a:p>
                      <a:pPr algn="ctr">
                        <a:lnSpc>
                          <a:spcPct val="100000"/>
                        </a:lnSpc>
                        <a:spcBef>
                          <a:spcPts val="1155"/>
                        </a:spcBef>
                      </a:pPr>
                      <a:r>
                        <a:rPr lang="es-419" sz="1400" b="1" dirty="0">
                          <a:latin typeface="+mn-lt"/>
                          <a:cs typeface="Calibri"/>
                        </a:rPr>
                        <a:t>Inversión inicial en </a:t>
                      </a:r>
                      <a:r>
                        <a:rPr lang="es-419" sz="1400" b="1" spc="-15" dirty="0">
                          <a:latin typeface="Calibri"/>
                          <a:cs typeface="Calibri"/>
                        </a:rPr>
                        <a:t>Transporte Publico</a:t>
                      </a:r>
                      <a:endParaRPr sz="1400">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endParaRPr/>
                    </a:p>
                  </a:txBody>
                  <a:tcPr marL="0" marR="0" marT="0" marB="0"/>
                </a:tc>
                <a:tc>
                  <a:txBody>
                    <a:bodyPr/>
                    <a:lstStyle/>
                    <a:p>
                      <a:pPr>
                        <a:lnSpc>
                          <a:spcPct val="100000"/>
                        </a:lnSpc>
                        <a:spcBef>
                          <a:spcPts val="20"/>
                        </a:spcBef>
                      </a:pPr>
                      <a:endParaRPr lang="en-US" sz="1200" b="1">
                        <a:latin typeface="Times New Roman"/>
                        <a:cs typeface="Times New Roman"/>
                      </a:endParaRPr>
                    </a:p>
                    <a:p>
                      <a:pPr algn="ctr">
                        <a:lnSpc>
                          <a:spcPct val="100000"/>
                        </a:lnSpc>
                      </a:pPr>
                      <a:r>
                        <a:rPr lang="en-US" sz="1200" b="1" spc="-5" dirty="0">
                          <a:latin typeface="Calibri"/>
                          <a:cs typeface="Calibri"/>
                        </a:rPr>
                        <a:t>$29.0</a:t>
                      </a:r>
                      <a:endParaRPr lang="en-US" sz="1200" b="1" dirty="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0000"/>
                        </a:lnSpc>
                        <a:spcBef>
                          <a:spcPts val="20"/>
                        </a:spcBef>
                      </a:pPr>
                      <a:endParaRPr sz="1200">
                        <a:latin typeface="Times New Roman"/>
                        <a:cs typeface="Times New Roman"/>
                      </a:endParaRPr>
                    </a:p>
                    <a:p>
                      <a:pPr algn="ctr">
                        <a:lnSpc>
                          <a:spcPct val="100000"/>
                        </a:lnSpc>
                      </a:pP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8"/>
                  </a:ext>
                </a:extLst>
              </a:tr>
              <a:tr h="453508">
                <a:tc gridSpan="2">
                  <a:txBody>
                    <a:bodyPr/>
                    <a:lstStyle/>
                    <a:p>
                      <a:pPr lvl="0" algn="ctr">
                        <a:lnSpc>
                          <a:spcPct val="100000"/>
                        </a:lnSpc>
                        <a:spcBef>
                          <a:spcPts val="1155"/>
                        </a:spcBef>
                        <a:buNone/>
                      </a:pPr>
                      <a:r>
                        <a:rPr lang="es-419" sz="1400" b="1" i="0" u="none" strike="noStrike" spc="-15" noProof="0" dirty="0">
                          <a:solidFill>
                            <a:srgbClr val="000000"/>
                          </a:solidFill>
                          <a:latin typeface="Calibri"/>
                        </a:rPr>
                        <a:t>Inversión en programas modales de </a:t>
                      </a:r>
                      <a:r>
                        <a:rPr lang="es-419" sz="1400" b="1" spc="-15" dirty="0">
                          <a:latin typeface="Calibri"/>
                          <a:cs typeface="Calibri"/>
                        </a:rPr>
                        <a:t>Transporte Publico</a:t>
                      </a:r>
                      <a:endParaRPr sz="1400" dirty="0">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tc>
                <a:tc>
                  <a:txBody>
                    <a:bodyPr/>
                    <a:lstStyle/>
                    <a:p>
                      <a:pPr>
                        <a:lnSpc>
                          <a:spcPct val="100000"/>
                        </a:lnSpc>
                        <a:spcBef>
                          <a:spcPts val="20"/>
                        </a:spcBef>
                      </a:pPr>
                      <a:endParaRPr lang="es-419" sz="1200" b="1">
                        <a:latin typeface="Times New Roman"/>
                        <a:cs typeface="Times New Roman"/>
                      </a:endParaRPr>
                    </a:p>
                    <a:p>
                      <a:pPr algn="ctr">
                        <a:lnSpc>
                          <a:spcPct val="100000"/>
                        </a:lnSpc>
                      </a:pPr>
                      <a:r>
                        <a:rPr lang="es-419" sz="1200" b="1" dirty="0">
                          <a:latin typeface="Calibri"/>
                          <a:cs typeface="Calibri"/>
                        </a:rPr>
                        <a:t>$</a:t>
                      </a:r>
                      <a:r>
                        <a:rPr lang="es-419" sz="1200" b="1" spc="-5" dirty="0">
                          <a:latin typeface="Calibri"/>
                          <a:cs typeface="Calibri"/>
                        </a:rPr>
                        <a:t> 96.0</a:t>
                      </a:r>
                      <a:endParaRPr lang="es-419" sz="1200" b="1" dirty="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0000"/>
                        </a:lnSpc>
                        <a:spcBef>
                          <a:spcPts val="20"/>
                        </a:spcBef>
                      </a:pPr>
                      <a:endParaRPr sz="1200">
                        <a:latin typeface="Times New Roman"/>
                        <a:cs typeface="Times New Roman"/>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9"/>
                  </a:ext>
                </a:extLst>
              </a:tr>
              <a:tr h="331186">
                <a:tc gridSpan="2">
                  <a:txBody>
                    <a:bodyPr/>
                    <a:lstStyle/>
                    <a:p>
                      <a:pPr algn="ctr">
                        <a:lnSpc>
                          <a:spcPct val="100000"/>
                        </a:lnSpc>
                        <a:spcBef>
                          <a:spcPts val="439"/>
                        </a:spcBef>
                      </a:pPr>
                      <a:r>
                        <a:rPr lang="es-419" sz="1400" b="1" spc="-35" dirty="0">
                          <a:solidFill>
                            <a:srgbClr val="FFFFFF"/>
                          </a:solidFill>
                          <a:latin typeface="+mn-lt"/>
                          <a:cs typeface="Calibri"/>
                        </a:rPr>
                        <a:t>Inversión </a:t>
                      </a:r>
                      <a:r>
                        <a:rPr sz="1400" b="1" spc="-35" dirty="0">
                          <a:solidFill>
                            <a:srgbClr val="FFFFFF"/>
                          </a:solidFill>
                          <a:latin typeface="Calibri"/>
                          <a:cs typeface="Calibri"/>
                        </a:rPr>
                        <a:t>Total</a:t>
                      </a:r>
                      <a:r>
                        <a:rPr lang="en-US" sz="1400" b="1" spc="-35" dirty="0">
                          <a:solidFill>
                            <a:srgbClr val="FFFFFF"/>
                          </a:solidFill>
                          <a:latin typeface="Calibri"/>
                          <a:cs typeface="Calibri"/>
                        </a:rPr>
                        <a:t> </a:t>
                      </a:r>
                      <a:r>
                        <a:rPr lang="en-US" sz="1400" b="1" spc="-35" err="1">
                          <a:solidFill>
                            <a:srgbClr val="FFFFFF"/>
                          </a:solidFill>
                          <a:latin typeface="Calibri"/>
                          <a:cs typeface="Calibri"/>
                        </a:rPr>
                        <a:t>en</a:t>
                      </a:r>
                      <a:r>
                        <a:rPr lang="en-US" sz="1400" b="1" spc="-35" dirty="0">
                          <a:solidFill>
                            <a:srgbClr val="FFFFFF"/>
                          </a:solidFill>
                          <a:latin typeface="Calibri"/>
                          <a:cs typeface="Calibri"/>
                        </a:rPr>
                        <a:t> </a:t>
                      </a:r>
                      <a:r>
                        <a:rPr lang="es-419" sz="1400" b="1" spc="-25" dirty="0">
                          <a:solidFill>
                            <a:srgbClr val="FFFFFF"/>
                          </a:solidFill>
                          <a:latin typeface="Calibri"/>
                          <a:cs typeface="Calibri"/>
                        </a:rPr>
                        <a:t>Transporte Publico</a:t>
                      </a:r>
                      <a:endParaRPr sz="1400">
                        <a:latin typeface="Calibri"/>
                        <a:cs typeface="Calibri"/>
                      </a:endParaRPr>
                    </a:p>
                  </a:txBody>
                  <a:tcPr marL="0" marR="0" marT="558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endParaRPr/>
                    </a:p>
                  </a:txBody>
                  <a:tcPr marL="0" marR="0" marT="0" marB="0"/>
                </a:tc>
                <a:tc>
                  <a:txBody>
                    <a:bodyPr/>
                    <a:lstStyle/>
                    <a:p>
                      <a:pPr marL="33020" algn="ctr">
                        <a:lnSpc>
                          <a:spcPct val="100000"/>
                        </a:lnSpc>
                        <a:spcBef>
                          <a:spcPts val="720"/>
                        </a:spcBef>
                      </a:pPr>
                      <a:r>
                        <a:rPr lang="es-419" sz="1200" b="1" dirty="0">
                          <a:latin typeface="Calibri"/>
                          <a:cs typeface="Calibri"/>
                        </a:rPr>
                        <a:t>$</a:t>
                      </a:r>
                      <a:r>
                        <a:rPr lang="es-419" sz="1200" b="1" spc="-5" dirty="0">
                          <a:latin typeface="Calibri"/>
                          <a:cs typeface="Calibri"/>
                        </a:rPr>
                        <a:t> </a:t>
                      </a:r>
                      <a:r>
                        <a:rPr lang="es-419" sz="1200" b="1" dirty="0">
                          <a:latin typeface="Calibri"/>
                          <a:cs typeface="Calibri"/>
                        </a:rPr>
                        <a:t>125.0</a:t>
                      </a: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720"/>
                        </a:spcBef>
                      </a:pPr>
                      <a:endParaRPr sz="1200" dirty="0">
                        <a:highlight>
                          <a:srgbClr val="FFFF00"/>
                        </a:highlight>
                        <a:latin typeface="Calibri"/>
                        <a:cs typeface="Calibri"/>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T w="12700">
                      <a:solidFill>
                        <a:srgbClr val="000000"/>
                      </a:solidFill>
                      <a:prstDash val="solid"/>
                    </a:lnT>
                    <a:solidFill>
                      <a:srgbClr val="145A63"/>
                    </a:solidFill>
                  </a:tcPr>
                </a:tc>
                <a:extLst>
                  <a:ext uri="{0D108BD9-81ED-4DB2-BD59-A6C34878D82A}">
                    <a16:rowId xmlns:a16="http://schemas.microsoft.com/office/drawing/2014/main" val="10010"/>
                  </a:ext>
                </a:extLst>
              </a:tr>
            </a:tbl>
          </a:graphicData>
        </a:graphic>
      </p:graphicFrame>
      <p:sp>
        <p:nvSpPr>
          <p:cNvPr id="3" name="TextBox 2">
            <a:extLst>
              <a:ext uri="{FF2B5EF4-FFF2-40B4-BE49-F238E27FC236}">
                <a16:creationId xmlns:a16="http://schemas.microsoft.com/office/drawing/2014/main" id="{8C7FF5E4-9FE7-5561-6B1D-E53B37094712}"/>
              </a:ext>
            </a:extLst>
          </p:cNvPr>
          <p:cNvSpPr txBox="1"/>
          <p:nvPr/>
        </p:nvSpPr>
        <p:spPr>
          <a:xfrm>
            <a:off x="5419761" y="6360322"/>
            <a:ext cx="5801588" cy="553998"/>
          </a:xfrm>
          <a:prstGeom prst="rect">
            <a:avLst/>
          </a:prstGeom>
          <a:noFill/>
        </p:spPr>
        <p:txBody>
          <a:bodyPr wrap="none" lIns="91440" tIns="45720" rIns="91440" bIns="45720" rtlCol="0" anchor="t">
            <a:spAutoFit/>
          </a:bodyPr>
          <a:lstStyle/>
          <a:p>
            <a:r>
              <a:rPr lang="es-419" sz="1000" i="1" dirty="0"/>
              <a:t>*Los gastos estimados del proyecto se han calculado a partir de las propuestas presentadas por cada ciudad.</a:t>
            </a:r>
          </a:p>
          <a:p>
            <a:r>
              <a:rPr lang="es-419" sz="1000" i="1" dirty="0"/>
              <a:t>** Costo total basado en la instalación de un número determinado de mejoras.</a:t>
            </a:r>
          </a:p>
          <a:p>
            <a:r>
              <a:rPr lang="es-419" sz="1000" i="1" dirty="0"/>
              <a:t>***Costo del proyecto basado en la estimación de Línea Azul Primera/Ultima Milla para Compton.</a:t>
            </a:r>
            <a:endParaRPr lang="en-US" sz="1000" i="1" dirty="0"/>
          </a:p>
        </p:txBody>
      </p:sp>
      <p:sp>
        <p:nvSpPr>
          <p:cNvPr id="4" name="Title 1">
            <a:extLst>
              <a:ext uri="{FF2B5EF4-FFF2-40B4-BE49-F238E27FC236}">
                <a16:creationId xmlns:a16="http://schemas.microsoft.com/office/drawing/2014/main" id="{2E5B53D2-FC48-B086-3DF4-C088E76BA4ED}"/>
              </a:ext>
            </a:extLst>
          </p:cNvPr>
          <p:cNvSpPr txBox="1">
            <a:spLocks/>
          </p:cNvSpPr>
          <p:nvPr/>
        </p:nvSpPr>
        <p:spPr>
          <a:xfrm>
            <a:off x="217225" y="-13197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s-419" dirty="0"/>
              <a:t>Plan de Inversión</a:t>
            </a:r>
            <a:r>
              <a:rPr lang="en-US" dirty="0"/>
              <a:t> </a:t>
            </a:r>
            <a:r>
              <a:rPr lang="en-US" dirty="0" err="1"/>
              <a:t>Medida</a:t>
            </a:r>
            <a:r>
              <a:rPr lang="en-US" dirty="0"/>
              <a:t> R/M </a:t>
            </a:r>
            <a:r>
              <a:rPr lang="en-US" dirty="0" err="1"/>
              <a:t>Resumen</a:t>
            </a:r>
            <a:r>
              <a:rPr lang="en-US" dirty="0"/>
              <a:t> de </a:t>
            </a:r>
            <a:r>
              <a:rPr lang="en-US" dirty="0" err="1"/>
              <a:t>inversiones</a:t>
            </a:r>
            <a:r>
              <a:rPr lang="en-US" dirty="0"/>
              <a:t> – </a:t>
            </a:r>
            <a:endParaRPr lang="en-US"/>
          </a:p>
          <a:p>
            <a:r>
              <a:rPr lang="en-US" dirty="0"/>
              <a:t>Transporte Publico </a:t>
            </a:r>
          </a:p>
        </p:txBody>
      </p:sp>
      <p:pic>
        <p:nvPicPr>
          <p:cNvPr id="6" name="Picture 5" descr="A pink and white bus in a pink circle&#10;&#10;Description automatically generated">
            <a:extLst>
              <a:ext uri="{FF2B5EF4-FFF2-40B4-BE49-F238E27FC236}">
                <a16:creationId xmlns:a16="http://schemas.microsoft.com/office/drawing/2014/main" id="{3AF7E775-2BF6-C9A3-C4C1-1E5EC90FE6D8}"/>
              </a:ext>
            </a:extLst>
          </p:cNvPr>
          <p:cNvPicPr>
            <a:picLocks noChangeAspect="1"/>
          </p:cNvPicPr>
          <p:nvPr/>
        </p:nvPicPr>
        <p:blipFill>
          <a:blip r:embed="rId2"/>
          <a:stretch>
            <a:fillRect/>
          </a:stretch>
        </p:blipFill>
        <p:spPr>
          <a:xfrm>
            <a:off x="10621327" y="110490"/>
            <a:ext cx="885825" cy="723900"/>
          </a:xfrm>
          <a:prstGeom prst="rect">
            <a:avLst/>
          </a:prstGeom>
        </p:spPr>
      </p:pic>
    </p:spTree>
    <p:extLst>
      <p:ext uri="{BB962C8B-B14F-4D97-AF65-F5344CB8AC3E}">
        <p14:creationId xmlns:p14="http://schemas.microsoft.com/office/powerpoint/2010/main" val="410534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103129" y="2105853"/>
            <a:ext cx="12172996" cy="769441"/>
          </a:xfrm>
          <a:prstGeom prst="rect">
            <a:avLst/>
          </a:prstGeom>
          <a:noFill/>
        </p:spPr>
        <p:txBody>
          <a:bodyPr wrap="square" lIns="91440" tIns="45720" rIns="91440" bIns="45720" anchor="t">
            <a:spAutoFit/>
          </a:bodyPr>
          <a:lstStyle/>
          <a:p>
            <a:pPr algn="ctr"/>
            <a:r>
              <a:rPr lang="en-US" sz="4400" b="1" err="1">
                <a:solidFill>
                  <a:schemeClr val="bg1"/>
                </a:solidFill>
                <a:cs typeface="Times New Roman"/>
              </a:rPr>
              <a:t>Programas</a:t>
            </a:r>
            <a:r>
              <a:rPr lang="en-US" sz="4400" b="1">
                <a:solidFill>
                  <a:schemeClr val="bg1"/>
                </a:solidFill>
                <a:cs typeface="Times New Roman"/>
              </a:rPr>
              <a:t> </a:t>
            </a:r>
            <a:r>
              <a:rPr lang="en-US" sz="4400" b="1" err="1">
                <a:solidFill>
                  <a:schemeClr val="bg1"/>
                </a:solidFill>
                <a:cs typeface="Times New Roman"/>
              </a:rPr>
              <a:t>Comunitarios</a:t>
            </a:r>
            <a:endParaRPr lang="es-419" sz="4400" b="1">
              <a:solidFill>
                <a:schemeClr val="bg1"/>
              </a:solidFill>
            </a:endParaRPr>
          </a:p>
        </p:txBody>
      </p:sp>
    </p:spTree>
    <p:extLst>
      <p:ext uri="{BB962C8B-B14F-4D97-AF65-F5344CB8AC3E}">
        <p14:creationId xmlns:p14="http://schemas.microsoft.com/office/powerpoint/2010/main" val="3244922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CFF5CDB-39C8-103E-7425-A37B4F01F88B}"/>
              </a:ext>
            </a:extLst>
          </p:cNvPr>
          <p:cNvSpPr>
            <a:spLocks noGrp="1"/>
          </p:cNvSpPr>
          <p:nvPr>
            <p:ph idx="1"/>
          </p:nvPr>
        </p:nvSpPr>
        <p:spPr/>
        <p:txBody>
          <a:bodyPr vert="horz" lIns="91440" tIns="45720" rIns="91440" bIns="45720" rtlCol="0" anchor="t">
            <a:normAutofit fontScale="62500" lnSpcReduction="20000"/>
          </a:bodyPr>
          <a:lstStyle/>
          <a:p>
            <a:pPr marL="0" lvl="0" indent="0">
              <a:spcBef>
                <a:spcPts val="600"/>
              </a:spcBef>
              <a:spcAft>
                <a:spcPts val="600"/>
              </a:spcAft>
              <a:buNone/>
            </a:pPr>
            <a:endParaRPr lang="en-GB" sz="1000" b="1">
              <a:solidFill>
                <a:schemeClr val="bg1"/>
              </a:solidFill>
              <a:latin typeface="Calibri" panose="020F0502020204030204" pitchFamily="34" charset="0"/>
              <a:ea typeface="Calibri" panose="020F0502020204030204" pitchFamily="34" charset="0"/>
              <a:cs typeface="Arial" panose="020B0604020202020204" pitchFamily="34" charset="0"/>
            </a:endParaRPr>
          </a:p>
          <a:p>
            <a:pPr marL="0" lvl="0" indent="0">
              <a:spcBef>
                <a:spcPts val="600"/>
              </a:spcBef>
              <a:spcAft>
                <a:spcPts val="1000"/>
              </a:spcAft>
              <a:buNone/>
            </a:pPr>
            <a:r>
              <a:rPr lang="en-GB" sz="4100">
                <a:solidFill>
                  <a:schemeClr val="bg1"/>
                </a:solidFill>
                <a:latin typeface="Calibri" panose="020F0502020204030204" pitchFamily="34" charset="0"/>
                <a:ea typeface="Calibri" panose="020F0502020204030204" pitchFamily="34" charset="0"/>
                <a:cs typeface="Arial" panose="020B0604020202020204" pitchFamily="34" charset="0"/>
              </a:rPr>
              <a:t>Executive Summary</a:t>
            </a:r>
          </a:p>
          <a:p>
            <a:pPr marL="0" lvl="0" indent="0">
              <a:spcBef>
                <a:spcPts val="600"/>
              </a:spcBef>
              <a:spcAft>
                <a:spcPts val="1000"/>
              </a:spcAft>
              <a:buNone/>
            </a:pPr>
            <a:r>
              <a:rPr lang="en-GB" sz="4100">
                <a:solidFill>
                  <a:schemeClr val="bg1"/>
                </a:solidFill>
                <a:latin typeface="Calibri" panose="020F0502020204030204" pitchFamily="34" charset="0"/>
                <a:ea typeface="Calibri" panose="020F0502020204030204" pitchFamily="34" charset="0"/>
                <a:cs typeface="Arial" panose="020B0604020202020204" pitchFamily="34" charset="0"/>
              </a:rPr>
              <a:t>Chapter 1 – Background </a:t>
            </a:r>
            <a:endParaRPr lang="en-US" sz="410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0" indent="0">
              <a:spcBef>
                <a:spcPts val="600"/>
              </a:spcBef>
              <a:spcAft>
                <a:spcPts val="1000"/>
              </a:spcAft>
              <a:buNone/>
            </a:pPr>
            <a:r>
              <a:rPr lang="en-GB" sz="4100">
                <a:solidFill>
                  <a:schemeClr val="bg1"/>
                </a:solidFill>
                <a:latin typeface="Calibri" panose="020F0502020204030204" pitchFamily="34" charset="0"/>
                <a:ea typeface="Calibri" panose="020F0502020204030204" pitchFamily="34" charset="0"/>
                <a:cs typeface="Arial" panose="020B0604020202020204" pitchFamily="34" charset="0"/>
              </a:rPr>
              <a:t>Chapter 2 – The Task Force and Task Force Charter Process  </a:t>
            </a: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3 – Existing Conditions and Future Projections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4 – Vision, Goals, and Guiding Principles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5 – Desarrollo of Multimodal Strategies, Projects and Programs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6 – Evaluation and Prioritization</a:t>
            </a:r>
          </a:p>
          <a:p>
            <a:pPr marL="0" indent="0">
              <a:spcBef>
                <a:spcPts val="600"/>
              </a:spcBef>
              <a:spcAft>
                <a:spcPts val="1000"/>
              </a:spcAft>
              <a:buNone/>
            </a:pPr>
            <a:r>
              <a:rPr lang="en-US" sz="4100">
                <a:solidFill>
                  <a:schemeClr val="bg1"/>
                </a:solidFill>
                <a:latin typeface="Calibri"/>
                <a:ea typeface="Calibri"/>
                <a:cs typeface="Arial"/>
              </a:rPr>
              <a:t>Chapter 7 – Recommended Investment Plan</a:t>
            </a:r>
          </a:p>
          <a:p>
            <a:pPr marL="0" indent="0">
              <a:spcBef>
                <a:spcPts val="600"/>
              </a:spcBef>
              <a:spcAft>
                <a:spcPts val="1000"/>
              </a:spcAft>
              <a:buNone/>
            </a:pPr>
            <a:r>
              <a:rPr lang="en-US" sz="4100">
                <a:solidFill>
                  <a:schemeClr val="bg1"/>
                </a:solidFill>
                <a:latin typeface="Calibri"/>
                <a:ea typeface="Calibri"/>
                <a:cs typeface="Arial"/>
              </a:rPr>
              <a:t>Chapter 8 – Funding Strategy</a:t>
            </a:r>
          </a:p>
        </p:txBody>
      </p:sp>
      <p:sp>
        <p:nvSpPr>
          <p:cNvPr id="4" name="Slide Number Placeholder 3">
            <a:extLst>
              <a:ext uri="{FF2B5EF4-FFF2-40B4-BE49-F238E27FC236}">
                <a16:creationId xmlns:a16="http://schemas.microsoft.com/office/drawing/2014/main" id="{7215C9B7-D563-4DC7-CA1B-78EA4F234C8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A886CA3-26D7-37CA-85FD-641FACC355F9}"/>
              </a:ext>
            </a:extLst>
          </p:cNvPr>
          <p:cNvSpPr/>
          <p:nvPr/>
        </p:nvSpPr>
        <p:spPr>
          <a:xfrm>
            <a:off x="0" y="2060273"/>
            <a:ext cx="12206376" cy="5643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131445"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0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endParaRPr>
          </a:p>
        </p:txBody>
      </p:sp>
      <p:sp>
        <p:nvSpPr>
          <p:cNvPr id="8" name="Content Placeholder 2">
            <a:extLst>
              <a:ext uri="{FF2B5EF4-FFF2-40B4-BE49-F238E27FC236}">
                <a16:creationId xmlns:a16="http://schemas.microsoft.com/office/drawing/2014/main" id="{0C96D97B-8ECB-9884-2D3F-1EED69446677}"/>
              </a:ext>
            </a:extLst>
          </p:cNvPr>
          <p:cNvSpPr txBox="1">
            <a:spLocks/>
          </p:cNvSpPr>
          <p:nvPr/>
        </p:nvSpPr>
        <p:spPr>
          <a:xfrm>
            <a:off x="347871" y="1187386"/>
            <a:ext cx="11854600" cy="1943056"/>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n-US" sz="4400" b="1" i="0" u="none" strike="noStrike" kern="1200" cap="none" spc="0" normalizeH="0" baseline="0" noProof="0">
              <a:ln>
                <a:noFill/>
              </a:ln>
              <a:solidFill>
                <a:srgbClr val="2AB4C8"/>
              </a:solidFill>
              <a:effectLst/>
              <a:uLnTx/>
              <a:uFillTx/>
              <a:latin typeface="Calibri" panose="020F0502020204030204"/>
              <a:ea typeface="+mn-ea"/>
              <a:cs typeface="Calibri"/>
            </a:endParaRPr>
          </a:p>
        </p:txBody>
      </p:sp>
      <p:sp>
        <p:nvSpPr>
          <p:cNvPr id="9" name="Content Placeholder 2">
            <a:extLst>
              <a:ext uri="{FF2B5EF4-FFF2-40B4-BE49-F238E27FC236}">
                <a16:creationId xmlns:a16="http://schemas.microsoft.com/office/drawing/2014/main" id="{D4D58A72-83B7-E149-E75C-11A35E5FAEDF}"/>
              </a:ext>
            </a:extLst>
          </p:cNvPr>
          <p:cNvSpPr txBox="1">
            <a:spLocks/>
          </p:cNvSpPr>
          <p:nvPr/>
        </p:nvSpPr>
        <p:spPr>
          <a:xfrm>
            <a:off x="347870" y="4061662"/>
            <a:ext cx="11449877" cy="2659813"/>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s-419" sz="4800" b="1" i="1"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4B2F0FAA-A42A-9F45-DDCE-E5201A418AB6}"/>
              </a:ext>
            </a:extLst>
          </p:cNvPr>
          <p:cNvSpPr txBox="1"/>
          <p:nvPr/>
        </p:nvSpPr>
        <p:spPr>
          <a:xfrm>
            <a:off x="381000" y="1151417"/>
            <a:ext cx="12192000" cy="646331"/>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419" sz="3600" b="1" i="0" u="none" strike="noStrike" kern="1200" cap="none" spc="0" normalizeH="0" baseline="0">
                <a:ln>
                  <a:noFill/>
                </a:ln>
                <a:solidFill>
                  <a:srgbClr val="2AB4C8"/>
                </a:solidFill>
                <a:effectLst/>
                <a:uLnTx/>
                <a:uFillTx/>
                <a:latin typeface="Calibri" panose="020F0502020204030204"/>
                <a:ea typeface="+mn-ea"/>
                <a:cs typeface="+mn-cs"/>
              </a:rPr>
              <a:t>¿Que son los Programas Comunitarios?</a:t>
            </a:r>
            <a:endParaRPr kumimoji="0" lang="es-419" sz="3600" b="0" i="0" u="none" strike="noStrike" kern="1200" cap="none" spc="0" normalizeH="0" baseline="0">
              <a:ln>
                <a:noFill/>
              </a:ln>
              <a:solidFill>
                <a:srgbClr val="2AB4C8"/>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24E91E-DAF0-3370-3545-19D16EB4390E}"/>
              </a:ext>
            </a:extLst>
          </p:cNvPr>
          <p:cNvSpPr txBox="1">
            <a:spLocks/>
          </p:cNvSpPr>
          <p:nvPr/>
        </p:nvSpPr>
        <p:spPr>
          <a:xfrm>
            <a:off x="381000" y="-4265"/>
            <a:ext cx="10515600"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dirty="0"/>
              <a:t>Plan de </a:t>
            </a:r>
            <a:r>
              <a:rPr lang="en-US" dirty="0" err="1"/>
              <a:t>Inversión</a:t>
            </a:r>
            <a:r>
              <a:rPr lang="en-US" dirty="0"/>
              <a:t> </a:t>
            </a:r>
            <a:r>
              <a:rPr lang="en-US" dirty="0" err="1"/>
              <a:t>Medida</a:t>
            </a:r>
            <a:r>
              <a:rPr lang="en-US" dirty="0"/>
              <a:t> R/M </a:t>
            </a:r>
            <a:r>
              <a:rPr lang="en-US" dirty="0" err="1"/>
              <a:t>Resumen</a:t>
            </a:r>
            <a:r>
              <a:rPr lang="en-US" dirty="0"/>
              <a:t> de </a:t>
            </a:r>
            <a:r>
              <a:rPr lang="en-US" dirty="0" err="1"/>
              <a:t>inversiones</a:t>
            </a:r>
            <a:r>
              <a:rPr lang="en-US" dirty="0"/>
              <a:t> – </a:t>
            </a:r>
            <a:endParaRPr lang="en-US"/>
          </a:p>
          <a:p>
            <a:r>
              <a:rPr lang="en-US" dirty="0" err="1"/>
              <a:t>Programas</a:t>
            </a:r>
            <a:r>
              <a:rPr lang="en-US" dirty="0"/>
              <a:t> </a:t>
            </a:r>
            <a:r>
              <a:rPr lang="en-US" dirty="0" err="1"/>
              <a:t>Comunitarios</a:t>
            </a:r>
            <a:endParaRPr lang="en-US" dirty="0"/>
          </a:p>
        </p:txBody>
      </p:sp>
      <p:sp>
        <p:nvSpPr>
          <p:cNvPr id="10" name="TextBox 9">
            <a:extLst>
              <a:ext uri="{FF2B5EF4-FFF2-40B4-BE49-F238E27FC236}">
                <a16:creationId xmlns:a16="http://schemas.microsoft.com/office/drawing/2014/main" id="{9D600CD9-A955-1E9D-097B-C0FA308860B0}"/>
              </a:ext>
            </a:extLst>
          </p:cNvPr>
          <p:cNvSpPr txBox="1"/>
          <p:nvPr/>
        </p:nvSpPr>
        <p:spPr>
          <a:xfrm>
            <a:off x="343965" y="2158914"/>
            <a:ext cx="11222724" cy="4801314"/>
          </a:xfrm>
          <a:prstGeom prst="rect">
            <a:avLst/>
          </a:prstGeom>
          <a:noFill/>
        </p:spPr>
        <p:txBody>
          <a:bodyPr wrap="square" lIns="91440" tIns="45720" rIns="91440" bIns="45720" rtlCol="0" anchor="t">
            <a:spAutoFit/>
          </a:bodyPr>
          <a:lstStyle/>
          <a:p>
            <a:pPr marL="0" marR="0">
              <a:spcBef>
                <a:spcPts val="0"/>
              </a:spcBef>
              <a:spcAft>
                <a:spcPts val="0"/>
              </a:spcAft>
            </a:pPr>
            <a:r>
              <a:rPr lang="en-US" sz="2400" err="1">
                <a:solidFill>
                  <a:schemeClr val="bg1"/>
                </a:solidFill>
                <a:effectLst/>
                <a:ea typeface="Calibri" panose="020F0502020204030204" pitchFamily="34" charset="0"/>
              </a:rPr>
              <a:t>Programas</a:t>
            </a:r>
            <a:r>
              <a:rPr lang="en-US" sz="2400">
                <a:solidFill>
                  <a:schemeClr val="bg1"/>
                </a:solidFill>
                <a:effectLst/>
                <a:ea typeface="Calibri" panose="020F0502020204030204" pitchFamily="34" charset="0"/>
              </a:rPr>
              <a:t> </a:t>
            </a:r>
            <a:r>
              <a:rPr lang="en-US" sz="2400" err="1">
                <a:solidFill>
                  <a:schemeClr val="bg1"/>
                </a:solidFill>
                <a:effectLst/>
                <a:ea typeface="Calibri" panose="020F0502020204030204" pitchFamily="34" charset="0"/>
              </a:rPr>
              <a:t>Comunitarios</a:t>
            </a:r>
            <a:r>
              <a:rPr lang="en-US" sz="2400">
                <a:solidFill>
                  <a:schemeClr val="bg1"/>
                </a:solidFill>
                <a:effectLst/>
                <a:ea typeface="Calibri" panose="020F0502020204030204" pitchFamily="34" charset="0"/>
              </a:rPr>
              <a:t> incorporate a range of benefits that are responsive to equity issues facing the LB-ELA Corridor, and which are not addressed through typical transportation infrastructure investments. </a:t>
            </a:r>
          </a:p>
          <a:p>
            <a:pPr marL="0" marR="0">
              <a:spcBef>
                <a:spcPts val="0"/>
              </a:spcBef>
              <a:spcAft>
                <a:spcPts val="0"/>
              </a:spcAft>
            </a:pPr>
            <a:endParaRPr lang="en-US" sz="2400">
              <a:solidFill>
                <a:schemeClr val="bg1"/>
              </a:solidFill>
              <a:effectLs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400">
                <a:solidFill>
                  <a:schemeClr val="bg1"/>
                </a:solidFill>
                <a:effectLst/>
                <a:ea typeface="Calibri" panose="020F0502020204030204" pitchFamily="34" charset="0"/>
              </a:rPr>
              <a:t>Some are focused on addressing current burdens that exist as a result of past policy, disinvestment, and infrastructure development; </a:t>
            </a:r>
            <a:endParaRPr lang="en-US" sz="2400">
              <a:solidFill>
                <a:schemeClr val="bg1"/>
              </a:solidFill>
              <a:effectLst/>
              <a:ea typeface="Calibri" panose="020F0502020204030204" pitchFamily="34" charset="0"/>
              <a:cs typeface="Calibri"/>
            </a:endParaRPr>
          </a:p>
          <a:p>
            <a:pPr marR="0">
              <a:spcBef>
                <a:spcPts val="0"/>
              </a:spcBef>
              <a:spcAft>
                <a:spcPts val="0"/>
              </a:spcAft>
            </a:pPr>
            <a:endParaRPr lang="en-US" sz="2400">
              <a:solidFill>
                <a:schemeClr val="bg1"/>
              </a:solidFill>
              <a:effectLs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400">
                <a:solidFill>
                  <a:schemeClr val="bg1"/>
                </a:solidFill>
                <a:ea typeface="Calibri" panose="020F0502020204030204" pitchFamily="34" charset="0"/>
              </a:rPr>
              <a:t>Others</a:t>
            </a:r>
            <a:r>
              <a:rPr lang="en-US" sz="2400">
                <a:solidFill>
                  <a:schemeClr val="bg1"/>
                </a:solidFill>
                <a:effectLst/>
                <a:ea typeface="Calibri" panose="020F0502020204030204" pitchFamily="34" charset="0"/>
              </a:rPr>
              <a:t> are proactive measures to sustain community stability and maximize benefits as projects are implemented in the future. </a:t>
            </a:r>
          </a:p>
          <a:p>
            <a:pPr marL="285750" marR="0" indent="-285750">
              <a:spcBef>
                <a:spcPts val="0"/>
              </a:spcBef>
              <a:spcAft>
                <a:spcPts val="0"/>
              </a:spcAft>
              <a:buFont typeface="Arial" panose="020B0604020202020204" pitchFamily="34" charset="0"/>
              <a:buChar char="•"/>
            </a:pPr>
            <a:endParaRPr lang="en-US" sz="2400">
              <a:solidFill>
                <a:schemeClr val="bg1"/>
              </a:solidFill>
              <a:ea typeface="Calibri" panose="020F0502020204030204" pitchFamily="34" charset="0"/>
              <a:cs typeface="Calibri"/>
            </a:endParaRPr>
          </a:p>
          <a:p>
            <a:pPr marL="285750" marR="0" indent="-285750">
              <a:spcBef>
                <a:spcPts val="0"/>
              </a:spcBef>
              <a:spcAft>
                <a:spcPts val="0"/>
              </a:spcAft>
              <a:buFont typeface="Arial" panose="020B0604020202020204" pitchFamily="34" charset="0"/>
              <a:buChar char="•"/>
            </a:pPr>
            <a:r>
              <a:rPr lang="en-US" sz="2400">
                <a:solidFill>
                  <a:schemeClr val="bg1"/>
                </a:solidFill>
                <a:effectLst/>
                <a:ea typeface="Calibri" panose="020F0502020204030204" pitchFamily="34" charset="0"/>
                <a:cs typeface="Calibri"/>
              </a:rPr>
              <a:t>15 </a:t>
            </a:r>
            <a:r>
              <a:rPr lang="en-US" sz="2400" err="1">
                <a:solidFill>
                  <a:schemeClr val="bg1"/>
                </a:solidFill>
                <a:effectLst/>
                <a:ea typeface="Calibri" panose="020F0502020204030204" pitchFamily="34" charset="0"/>
                <a:cs typeface="Calibri"/>
              </a:rPr>
              <a:t>Programas</a:t>
            </a:r>
            <a:r>
              <a:rPr lang="en-US" sz="2400">
                <a:solidFill>
                  <a:schemeClr val="bg1"/>
                </a:solidFill>
                <a:effectLst/>
                <a:ea typeface="Calibri" panose="020F0502020204030204" pitchFamily="34" charset="0"/>
                <a:cs typeface="Calibri"/>
              </a:rPr>
              <a:t> </a:t>
            </a:r>
            <a:r>
              <a:rPr lang="en-US" sz="2400" err="1">
                <a:solidFill>
                  <a:schemeClr val="bg1"/>
                </a:solidFill>
                <a:effectLst/>
                <a:ea typeface="Calibri" panose="020F0502020204030204" pitchFamily="34" charset="0"/>
                <a:cs typeface="Calibri"/>
              </a:rPr>
              <a:t>Comunitarios</a:t>
            </a:r>
            <a:r>
              <a:rPr lang="en-US" sz="2400">
                <a:solidFill>
                  <a:schemeClr val="bg1"/>
                </a:solidFill>
                <a:effectLst/>
                <a:ea typeface="Calibri" panose="020F0502020204030204" pitchFamily="34" charset="0"/>
                <a:cs typeface="Calibri"/>
              </a:rPr>
              <a:t> have been identified by community stakeholders in this process.</a:t>
            </a:r>
          </a:p>
          <a:p>
            <a:endParaRPr lang="en-US"/>
          </a:p>
        </p:txBody>
      </p:sp>
    </p:spTree>
    <p:extLst>
      <p:ext uri="{BB962C8B-B14F-4D97-AF65-F5344CB8AC3E}">
        <p14:creationId xmlns:p14="http://schemas.microsoft.com/office/powerpoint/2010/main" val="2912886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2D7D4C-D78B-450A-7894-6258F8E0F042}"/>
              </a:ext>
            </a:extLst>
          </p:cNvPr>
          <p:cNvSpPr>
            <a:spLocks noGrp="1"/>
          </p:cNvSpPr>
          <p:nvPr>
            <p:ph type="sldNum" sz="quarter" idx="10"/>
          </p:nvPr>
        </p:nvSpPr>
        <p:spPr/>
        <p:txBody>
          <a:bodyPr/>
          <a:lstStyle/>
          <a:p>
            <a:fld id="{2429C633-AF9B-9840-B7F1-7587910FEF71}" type="slidenum">
              <a:rPr lang="en-US" smtClean="0"/>
              <a:pPr/>
              <a:t>26</a:t>
            </a:fld>
            <a:endParaRPr lang="en-US"/>
          </a:p>
        </p:txBody>
      </p:sp>
      <p:graphicFrame>
        <p:nvGraphicFramePr>
          <p:cNvPr id="7" name="Table 6">
            <a:extLst>
              <a:ext uri="{FF2B5EF4-FFF2-40B4-BE49-F238E27FC236}">
                <a16:creationId xmlns:a16="http://schemas.microsoft.com/office/drawing/2014/main" id="{A8312B24-2448-CC2E-1C93-CD5D4425126C}"/>
              </a:ext>
            </a:extLst>
          </p:cNvPr>
          <p:cNvGraphicFramePr>
            <a:graphicFrameLocks noGrp="1"/>
          </p:cNvGraphicFramePr>
          <p:nvPr>
            <p:extLst>
              <p:ext uri="{D42A27DB-BD31-4B8C-83A1-F6EECF244321}">
                <p14:modId xmlns:p14="http://schemas.microsoft.com/office/powerpoint/2010/main" val="2009352383"/>
              </p:ext>
            </p:extLst>
          </p:nvPr>
        </p:nvGraphicFramePr>
        <p:xfrm>
          <a:off x="412025" y="1086306"/>
          <a:ext cx="11512882" cy="5297346"/>
        </p:xfrm>
        <a:graphic>
          <a:graphicData uri="http://schemas.openxmlformats.org/drawingml/2006/table">
            <a:tbl>
              <a:tblPr firstRow="1" bandRow="1">
                <a:tableStyleId>{5C22544A-7EE6-4342-B048-85BDC9FD1C3A}</a:tableStyleId>
              </a:tblPr>
              <a:tblGrid>
                <a:gridCol w="2086078">
                  <a:extLst>
                    <a:ext uri="{9D8B030D-6E8A-4147-A177-3AD203B41FA5}">
                      <a16:colId xmlns:a16="http://schemas.microsoft.com/office/drawing/2014/main" val="19779562"/>
                    </a:ext>
                  </a:extLst>
                </a:gridCol>
                <a:gridCol w="1338606">
                  <a:extLst>
                    <a:ext uri="{9D8B030D-6E8A-4147-A177-3AD203B41FA5}">
                      <a16:colId xmlns:a16="http://schemas.microsoft.com/office/drawing/2014/main" val="2354873698"/>
                    </a:ext>
                  </a:extLst>
                </a:gridCol>
                <a:gridCol w="8088198">
                  <a:extLst>
                    <a:ext uri="{9D8B030D-6E8A-4147-A177-3AD203B41FA5}">
                      <a16:colId xmlns:a16="http://schemas.microsoft.com/office/drawing/2014/main" val="2888296392"/>
                    </a:ext>
                  </a:extLst>
                </a:gridCol>
              </a:tblGrid>
              <a:tr h="280737">
                <a:tc>
                  <a:txBody>
                    <a:bodyPr/>
                    <a:lstStyle/>
                    <a:p>
                      <a:r>
                        <a:rPr lang="en-US" sz="1600">
                          <a:latin typeface="+mn-lt"/>
                        </a:rPr>
                        <a:t>ÁREA TEMÁTICA</a:t>
                      </a:r>
                    </a:p>
                  </a:txBody>
                  <a:tcPr marL="69223" marR="69223" marT="34611" marB="34611"/>
                </a:tc>
                <a:tc>
                  <a:txBody>
                    <a:bodyPr/>
                    <a:lstStyle/>
                    <a:p>
                      <a:r>
                        <a:rPr lang="en-US" sz="1600">
                          <a:latin typeface="+mn-lt"/>
                        </a:rPr>
                        <a:t>ID DEL PROYECTO</a:t>
                      </a:r>
                    </a:p>
                  </a:txBody>
                  <a:tcPr marL="69223" marR="69223" marT="34611" marB="34611"/>
                </a:tc>
                <a:tc>
                  <a:txBody>
                    <a:bodyPr/>
                    <a:lstStyle/>
                    <a:p>
                      <a:r>
                        <a:rPr lang="en-US" sz="1600">
                          <a:latin typeface="+mn-lt"/>
                        </a:rPr>
                        <a:t>NOMBRE DEL PROYECTO</a:t>
                      </a:r>
                    </a:p>
                  </a:txBody>
                  <a:tcPr marL="69223" marR="69223" marT="34611" marB="34611"/>
                </a:tc>
                <a:extLst>
                  <a:ext uri="{0D108BD9-81ED-4DB2-BD59-A6C34878D82A}">
                    <a16:rowId xmlns:a16="http://schemas.microsoft.com/office/drawing/2014/main" val="3383506387"/>
                  </a:ext>
                </a:extLst>
              </a:tr>
              <a:tr h="280737">
                <a:tc rowSpan="4">
                  <a:txBody>
                    <a:bodyPr/>
                    <a:lstStyle/>
                    <a:p>
                      <a:pPr marL="0" marR="0">
                        <a:spcBef>
                          <a:spcPts val="300"/>
                        </a:spcBef>
                        <a:spcAft>
                          <a:spcPts val="300"/>
                        </a:spcAft>
                      </a:pPr>
                      <a:r>
                        <a:rPr lang="es-419" sz="1600" b="1">
                          <a:solidFill>
                            <a:srgbClr val="000000"/>
                          </a:solidFill>
                          <a:effectLst/>
                          <a:latin typeface="+mn-lt"/>
                          <a:ea typeface="Calibri" panose="020F0502020204030204" pitchFamily="34" charset="0"/>
                          <a:cs typeface="Calibri" panose="020F0502020204030204" pitchFamily="34" charset="0"/>
                        </a:rPr>
                        <a:t>Calidad del aire/​Salud comunitaria</a:t>
                      </a:r>
                      <a:endParaRPr lang="en-US" sz="1600" b="1">
                        <a:solidFill>
                          <a:srgbClr val="000000"/>
                        </a:solidFill>
                        <a:effectLst/>
                        <a:latin typeface="+mn-lt"/>
                        <a:ea typeface="Calibri" panose="020F0502020204030204" pitchFamily="34" charset="0"/>
                        <a:cs typeface="Calibri" panose="020F0502020204030204" pitchFamily="34" charset="0"/>
                      </a:endParaRPr>
                    </a:p>
                  </a:txBody>
                  <a:tcPr marL="27305" marR="27305" marT="0" marB="0"/>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LB-ELA_0192</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0"/>
                        </a:spcBef>
                        <a:spcAft>
                          <a:spcPts val="0"/>
                        </a:spcAft>
                      </a:pPr>
                      <a:r>
                        <a:rPr lang="es-419" sz="1800" b="0" i="0" kern="1200">
                          <a:solidFill>
                            <a:schemeClr val="dk1"/>
                          </a:solidFill>
                          <a:effectLst/>
                          <a:latin typeface="+mn-lt"/>
                          <a:ea typeface="+mn-ea"/>
                          <a:cs typeface="+mn-cs"/>
                        </a:rPr>
                        <a:t>Proyectos de electrificación de autobuses​</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4244983342"/>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LB-ELA_0133</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0"/>
                        </a:spcBef>
                        <a:spcAft>
                          <a:spcPts val="0"/>
                        </a:spcAft>
                      </a:pPr>
                      <a:r>
                        <a:rPr lang="en-US" sz="1800" b="0" i="0" kern="1200" err="1">
                          <a:solidFill>
                            <a:schemeClr val="dk1"/>
                          </a:solidFill>
                          <a:effectLst/>
                          <a:latin typeface="+mn-lt"/>
                          <a:ea typeface="+mn-ea"/>
                          <a:cs typeface="+mn-cs"/>
                        </a:rPr>
                        <a:t>Programa</a:t>
                      </a:r>
                      <a:r>
                        <a:rPr lang="en-US" sz="1800" b="0" i="0" kern="1200">
                          <a:solidFill>
                            <a:schemeClr val="dk1"/>
                          </a:solidFill>
                          <a:effectLst/>
                          <a:latin typeface="+mn-lt"/>
                          <a:ea typeface="+mn-ea"/>
                          <a:cs typeface="+mn-cs"/>
                        </a:rPr>
                        <a:t> de </a:t>
                      </a:r>
                      <a:r>
                        <a:rPr lang="en-US" sz="1800" b="0" i="0" kern="1200" err="1">
                          <a:solidFill>
                            <a:schemeClr val="dk1"/>
                          </a:solidFill>
                          <a:effectLst/>
                          <a:latin typeface="+mn-lt"/>
                          <a:ea typeface="+mn-ea"/>
                          <a:cs typeface="+mn-cs"/>
                        </a:rPr>
                        <a:t>beneficios</a:t>
                      </a:r>
                      <a:r>
                        <a:rPr lang="en-US" sz="1800" b="0" i="0" kern="1200">
                          <a:solidFill>
                            <a:schemeClr val="dk1"/>
                          </a:solidFill>
                          <a:effectLst/>
                          <a:latin typeface="+mn-lt"/>
                          <a:ea typeface="+mn-ea"/>
                          <a:cs typeface="+mn-cs"/>
                        </a:rPr>
                        <a:t> para la </a:t>
                      </a:r>
                      <a:r>
                        <a:rPr lang="en-US" sz="1800" b="0" i="0" kern="1200" err="1">
                          <a:solidFill>
                            <a:schemeClr val="dk1"/>
                          </a:solidFill>
                          <a:effectLst/>
                          <a:latin typeface="+mn-lt"/>
                          <a:ea typeface="+mn-ea"/>
                          <a:cs typeface="+mn-cs"/>
                        </a:rPr>
                        <a:t>salud</a:t>
                      </a:r>
                      <a:r>
                        <a:rPr lang="en-US" sz="1800" b="0" i="0" kern="1200">
                          <a:solidFill>
                            <a:schemeClr val="dk1"/>
                          </a:solidFill>
                          <a:effectLst/>
                          <a:latin typeface="+mn-lt"/>
                          <a:ea typeface="+mn-ea"/>
                          <a:cs typeface="+mn-cs"/>
                        </a:rPr>
                        <a:t> </a:t>
                      </a:r>
                      <a:r>
                        <a:rPr lang="en-US" sz="1800" b="0" i="0" kern="1200" err="1">
                          <a:solidFill>
                            <a:schemeClr val="dk1"/>
                          </a:solidFill>
                          <a:effectLst/>
                          <a:latin typeface="+mn-lt"/>
                          <a:ea typeface="+mn-ea"/>
                          <a:cs typeface="+mn-cs"/>
                        </a:rPr>
                        <a:t>comunitaria</a:t>
                      </a:r>
                      <a:r>
                        <a:rPr lang="en-US" sz="1800" b="0" i="0" kern="1200">
                          <a:solidFill>
                            <a:schemeClr val="dk1"/>
                          </a:solidFill>
                          <a:effectLst/>
                          <a:latin typeface="+mn-lt"/>
                          <a:ea typeface="+mn-ea"/>
                          <a:cs typeface="+mn-cs"/>
                        </a:rPr>
                        <a:t> del </a:t>
                      </a:r>
                      <a:r>
                        <a:rPr lang="en-US" sz="1800" b="0" i="0" kern="1200" err="1">
                          <a:solidFill>
                            <a:schemeClr val="dk1"/>
                          </a:solidFill>
                          <a:effectLst/>
                          <a:latin typeface="+mn-lt"/>
                          <a:ea typeface="+mn-ea"/>
                          <a:cs typeface="+mn-cs"/>
                        </a:rPr>
                        <a:t>corredor</a:t>
                      </a:r>
                      <a:r>
                        <a:rPr lang="en-US" sz="1800" b="0" i="0" kern="1200">
                          <a:solidFill>
                            <a:schemeClr val="dk1"/>
                          </a:solidFill>
                          <a:effectLst/>
                          <a:latin typeface="+mn-lt"/>
                          <a:ea typeface="+mn-ea"/>
                          <a:cs typeface="+mn-cs"/>
                        </a:rPr>
                        <a:t> LB-ELA​</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209905951"/>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LB-ELA_0191</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0"/>
                        </a:spcBef>
                        <a:spcAft>
                          <a:spcPts val="0"/>
                        </a:spcAft>
                      </a:pPr>
                      <a:r>
                        <a:rPr lang="en-US" sz="1800" b="0" i="0" kern="1200" err="1">
                          <a:solidFill>
                            <a:schemeClr val="dk1"/>
                          </a:solidFill>
                          <a:effectLst/>
                          <a:latin typeface="+mn-lt"/>
                          <a:ea typeface="+mn-ea"/>
                          <a:cs typeface="+mn-cs"/>
                        </a:rPr>
                        <a:t>Infraestructura</a:t>
                      </a:r>
                      <a:r>
                        <a:rPr lang="en-US" sz="1800" b="0" i="0" kern="1200">
                          <a:solidFill>
                            <a:schemeClr val="dk1"/>
                          </a:solidFill>
                          <a:effectLst/>
                          <a:latin typeface="+mn-lt"/>
                          <a:ea typeface="+mn-ea"/>
                          <a:cs typeface="+mn-cs"/>
                        </a:rPr>
                        <a:t> de </a:t>
                      </a:r>
                      <a:r>
                        <a:rPr lang="en-US" sz="1800" b="0" i="0" kern="1200" err="1">
                          <a:solidFill>
                            <a:schemeClr val="dk1"/>
                          </a:solidFill>
                          <a:effectLst/>
                          <a:latin typeface="+mn-lt"/>
                          <a:ea typeface="+mn-ea"/>
                          <a:cs typeface="+mn-cs"/>
                        </a:rPr>
                        <a:t>emisiones</a:t>
                      </a:r>
                      <a:r>
                        <a:rPr lang="en-US" sz="1800" b="0" i="0" kern="1200">
                          <a:solidFill>
                            <a:schemeClr val="dk1"/>
                          </a:solidFill>
                          <a:effectLst/>
                          <a:latin typeface="+mn-lt"/>
                          <a:ea typeface="+mn-ea"/>
                          <a:cs typeface="+mn-cs"/>
                        </a:rPr>
                        <a:t> cero para </a:t>
                      </a:r>
                      <a:r>
                        <a:rPr lang="en-US" sz="1800" b="0" i="0" kern="1200" err="1">
                          <a:solidFill>
                            <a:schemeClr val="dk1"/>
                          </a:solidFill>
                          <a:effectLst/>
                          <a:latin typeface="+mn-lt"/>
                          <a:ea typeface="+mn-ea"/>
                          <a:cs typeface="+mn-cs"/>
                        </a:rPr>
                        <a:t>automóviles</a:t>
                      </a:r>
                      <a:r>
                        <a:rPr lang="en-US" sz="1800" b="0" i="0" kern="1200">
                          <a:solidFill>
                            <a:schemeClr val="dk1"/>
                          </a:solidFill>
                          <a:effectLst/>
                          <a:latin typeface="+mn-lt"/>
                          <a:ea typeface="+mn-ea"/>
                          <a:cs typeface="+mn-cs"/>
                        </a:rPr>
                        <a:t>​</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204290114"/>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LB-ELA_0218</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0"/>
                        </a:spcBef>
                        <a:spcAft>
                          <a:spcPts val="0"/>
                        </a:spcAft>
                      </a:pPr>
                      <a:r>
                        <a:rPr lang="es-419" sz="1800" b="0" i="0" kern="1200">
                          <a:solidFill>
                            <a:schemeClr val="dk1"/>
                          </a:solidFill>
                          <a:effectLst/>
                          <a:latin typeface="+mn-lt"/>
                          <a:ea typeface="+mn-ea"/>
                          <a:cs typeface="+mn-cs"/>
                        </a:rPr>
                        <a:t>Estaciones de vigilancia de calidad del aire</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2181026091"/>
                  </a:ext>
                </a:extLst>
              </a:tr>
              <a:tr h="443175">
                <a:tc rowSpan="3">
                  <a:txBody>
                    <a:bodyPr/>
                    <a:lstStyle/>
                    <a:p>
                      <a:pPr marL="0" marR="0">
                        <a:spcBef>
                          <a:spcPts val="300"/>
                        </a:spcBef>
                        <a:spcAft>
                          <a:spcPts val="300"/>
                        </a:spcAft>
                      </a:pPr>
                      <a:r>
                        <a:rPr lang="en-US" sz="1600" b="1" err="1">
                          <a:solidFill>
                            <a:srgbClr val="000000"/>
                          </a:solidFill>
                          <a:effectLst/>
                          <a:latin typeface="+mn-lt"/>
                          <a:ea typeface="Calibri" panose="020F0502020204030204" pitchFamily="34" charset="0"/>
                          <a:cs typeface="Calibri" panose="020F0502020204030204" pitchFamily="34" charset="0"/>
                        </a:rPr>
                        <a:t>Medioambiente</a:t>
                      </a:r>
                      <a:endParaRPr lang="en-US" sz="1600" b="1">
                        <a:solidFill>
                          <a:srgbClr val="000000"/>
                        </a:solidFill>
                        <a:effectLst/>
                        <a:latin typeface="+mn-lt"/>
                        <a:ea typeface="Calibri" panose="020F0502020204030204" pitchFamily="34" charset="0"/>
                        <a:cs typeface="Calibri" panose="020F0502020204030204" pitchFamily="34" charset="0"/>
                      </a:endParaRPr>
                    </a:p>
                  </a:txBody>
                  <a:tcPr marL="27305" marR="27305" marT="0" marB="0"/>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LB-ELA_0134</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Programa de reducción de energía y emisiones de gases de efecto invernadero del corredor LB-ELA​</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78415156"/>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LB-ELA_0187</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Iniciativa " </a:t>
                      </a:r>
                      <a:r>
                        <a:rPr lang="es-419" sz="1800" b="0" i="0" kern="1200" err="1">
                          <a:solidFill>
                            <a:schemeClr val="dk1"/>
                          </a:solidFill>
                          <a:effectLst/>
                          <a:latin typeface="+mn-lt"/>
                          <a:ea typeface="+mn-ea"/>
                          <a:cs typeface="+mn-cs"/>
                        </a:rPr>
                        <a:t>Enverdecimiento</a:t>
                      </a:r>
                      <a:r>
                        <a:rPr lang="es-419" sz="1800" b="0" i="0" kern="1200">
                          <a:solidFill>
                            <a:schemeClr val="dk1"/>
                          </a:solidFill>
                          <a:effectLst/>
                          <a:latin typeface="+mn-lt"/>
                          <a:ea typeface="+mn-ea"/>
                          <a:cs typeface="+mn-cs"/>
                        </a:rPr>
                        <a:t> urbano " del corredor LB-ELA</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3099651815"/>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LB-ELA_0190</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Arte público/</a:t>
                      </a:r>
                      <a:r>
                        <a:rPr lang="es-419" sz="1800" b="0" i="0" kern="1200" err="1">
                          <a:solidFill>
                            <a:schemeClr val="dk1"/>
                          </a:solidFill>
                          <a:effectLst/>
                          <a:latin typeface="+mn-lt"/>
                          <a:ea typeface="+mn-ea"/>
                          <a:cs typeface="+mn-cs"/>
                        </a:rPr>
                        <a:t>Aestética</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3226069197"/>
                  </a:ext>
                </a:extLst>
              </a:tr>
              <a:tr h="280737">
                <a:tc rowSpan="4">
                  <a:txBody>
                    <a:bodyPr/>
                    <a:lstStyle/>
                    <a:p>
                      <a:pPr marL="0" marR="0">
                        <a:spcBef>
                          <a:spcPts val="300"/>
                        </a:spcBef>
                        <a:spcAft>
                          <a:spcPts val="300"/>
                        </a:spcAft>
                      </a:pPr>
                      <a:r>
                        <a:rPr lang="es-419" sz="1600" b="1">
                          <a:solidFill>
                            <a:srgbClr val="000000"/>
                          </a:solidFill>
                          <a:effectLst/>
                          <a:latin typeface="+mn-lt"/>
                          <a:ea typeface="Calibri" panose="020F0502020204030204" pitchFamily="34" charset="0"/>
                          <a:cs typeface="Calibri" panose="020F0502020204030204" pitchFamily="34" charset="0"/>
                        </a:rPr>
                        <a:t>Estabilización de la vivienda/ Uso del suelo</a:t>
                      </a:r>
                      <a:endParaRPr lang="en-US" sz="1600" b="1">
                        <a:solidFill>
                          <a:srgbClr val="000000"/>
                        </a:solidFill>
                        <a:effectLst/>
                        <a:latin typeface="+mn-lt"/>
                        <a:ea typeface="Calibri" panose="020F0502020204030204" pitchFamily="34" charset="0"/>
                        <a:cs typeface="Calibri" panose="020F0502020204030204" pitchFamily="34" charset="0"/>
                      </a:endParaRPr>
                    </a:p>
                  </a:txBody>
                  <a:tcPr marL="27305" marR="27305" marT="0" marB="0"/>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LB-ELA_0009</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n-US" sz="1800" b="0" i="0" kern="1200">
                          <a:solidFill>
                            <a:schemeClr val="dk1"/>
                          </a:solidFill>
                          <a:effectLst/>
                          <a:latin typeface="+mn-lt"/>
                          <a:ea typeface="+mn-ea"/>
                          <a:cs typeface="+mn-cs"/>
                        </a:rPr>
                        <a:t>Plan y </a:t>
                      </a:r>
                      <a:r>
                        <a:rPr lang="en-US" sz="1800" b="0" i="0" kern="1200" err="1">
                          <a:solidFill>
                            <a:schemeClr val="dk1"/>
                          </a:solidFill>
                          <a:effectLst/>
                          <a:latin typeface="+mn-lt"/>
                          <a:ea typeface="+mn-ea"/>
                          <a:cs typeface="+mn-cs"/>
                        </a:rPr>
                        <a:t>Programa</a:t>
                      </a:r>
                      <a:r>
                        <a:rPr lang="en-US" sz="1800" b="0" i="0" kern="1200">
                          <a:solidFill>
                            <a:schemeClr val="dk1"/>
                          </a:solidFill>
                          <a:effectLst/>
                          <a:latin typeface="+mn-lt"/>
                          <a:ea typeface="+mn-ea"/>
                          <a:cs typeface="+mn-cs"/>
                        </a:rPr>
                        <a:t> de </a:t>
                      </a:r>
                      <a:r>
                        <a:rPr lang="en-US" sz="1800" b="0" i="0" kern="1200" err="1">
                          <a:solidFill>
                            <a:schemeClr val="dk1"/>
                          </a:solidFill>
                          <a:effectLst/>
                          <a:latin typeface="+mn-lt"/>
                          <a:ea typeface="+mn-ea"/>
                          <a:cs typeface="+mn-cs"/>
                        </a:rPr>
                        <a:t>Implentacion</a:t>
                      </a:r>
                      <a:r>
                        <a:rPr lang="en-US" sz="1800" b="0" i="0" kern="1200">
                          <a:solidFill>
                            <a:schemeClr val="dk1"/>
                          </a:solidFill>
                          <a:effectLst/>
                          <a:latin typeface="+mn-lt"/>
                          <a:ea typeface="+mn-ea"/>
                          <a:cs typeface="+mn-cs"/>
                        </a:rPr>
                        <a:t> </a:t>
                      </a:r>
                      <a:r>
                        <a:rPr lang="en-US" sz="1800" b="0" i="0" kern="1200" err="1">
                          <a:solidFill>
                            <a:schemeClr val="dk1"/>
                          </a:solidFill>
                          <a:effectLst/>
                          <a:latin typeface="+mn-lt"/>
                          <a:ea typeface="+mn-ea"/>
                          <a:cs typeface="+mn-cs"/>
                        </a:rPr>
                        <a:t>Estrategica</a:t>
                      </a:r>
                      <a:r>
                        <a:rPr lang="en-US" sz="1800" b="0" i="0" kern="1200">
                          <a:solidFill>
                            <a:schemeClr val="dk1"/>
                          </a:solidFill>
                          <a:effectLst/>
                          <a:latin typeface="+mn-lt"/>
                          <a:ea typeface="+mn-ea"/>
                          <a:cs typeface="+mn-cs"/>
                        </a:rPr>
                        <a:t> del Desarrollo </a:t>
                      </a:r>
                      <a:r>
                        <a:rPr lang="en-US" sz="1800" b="0" i="0" kern="1200" err="1">
                          <a:solidFill>
                            <a:schemeClr val="dk1"/>
                          </a:solidFill>
                          <a:effectLst/>
                          <a:latin typeface="+mn-lt"/>
                          <a:ea typeface="+mn-ea"/>
                          <a:cs typeface="+mn-cs"/>
                        </a:rPr>
                        <a:t>Orientado</a:t>
                      </a:r>
                      <a:r>
                        <a:rPr lang="en-US" sz="1800" b="0" i="0" kern="1200">
                          <a:solidFill>
                            <a:schemeClr val="dk1"/>
                          </a:solidFill>
                          <a:effectLst/>
                          <a:latin typeface="+mn-lt"/>
                          <a:ea typeface="+mn-ea"/>
                          <a:cs typeface="+mn-cs"/>
                        </a:rPr>
                        <a:t> al </a:t>
                      </a:r>
                      <a:r>
                        <a:rPr lang="en-US" sz="1800" b="0" i="0" kern="1200" err="1">
                          <a:solidFill>
                            <a:schemeClr val="dk1"/>
                          </a:solidFill>
                          <a:effectLst/>
                          <a:latin typeface="+mn-lt"/>
                          <a:ea typeface="+mn-ea"/>
                          <a:cs typeface="+mn-cs"/>
                        </a:rPr>
                        <a:t>Transito</a:t>
                      </a:r>
                      <a:r>
                        <a:rPr lang="en-US" sz="1800" b="0" i="0" kern="1200">
                          <a:solidFill>
                            <a:schemeClr val="dk1"/>
                          </a:solidFill>
                          <a:effectLst/>
                          <a:latin typeface="+mn-lt"/>
                          <a:ea typeface="+mn-ea"/>
                          <a:cs typeface="+mn-cs"/>
                        </a:rPr>
                        <a:t> de West Santa Ana Branch (TOP SIP)</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835009203"/>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LB-ELA_0193</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Comunidades orientadas al tránsito/Utilización del suelo</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3943217278"/>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LB-ELA_0194</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n-US" sz="1800" b="0" i="0" kern="1200">
                          <a:solidFill>
                            <a:schemeClr val="dk1"/>
                          </a:solidFill>
                          <a:effectLst/>
                          <a:latin typeface="+mn-lt"/>
                          <a:ea typeface="+mn-ea"/>
                          <a:cs typeface="+mn-cs"/>
                        </a:rPr>
                        <a:t> </a:t>
                      </a:r>
                      <a:r>
                        <a:rPr lang="es-419" sz="1800" b="0" i="0" kern="1200">
                          <a:solidFill>
                            <a:schemeClr val="dk1"/>
                          </a:solidFill>
                          <a:effectLst/>
                          <a:latin typeface="+mn-lt"/>
                          <a:ea typeface="+mn-ea"/>
                          <a:cs typeface="+mn-cs"/>
                        </a:rPr>
                        <a:t>Programas para personas sin hogar</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995558427"/>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LB-ELA_0135</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Políticas de estabilización de la vivienda</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661397716"/>
                  </a:ext>
                </a:extLst>
              </a:tr>
              <a:tr h="280737">
                <a:tc rowSpan="4">
                  <a:txBody>
                    <a:bodyPr/>
                    <a:lstStyle/>
                    <a:p>
                      <a:pPr marL="0" marR="0">
                        <a:spcBef>
                          <a:spcPts val="300"/>
                        </a:spcBef>
                        <a:spcAft>
                          <a:spcPts val="300"/>
                        </a:spcAft>
                      </a:pPr>
                      <a:r>
                        <a:rPr lang="es-419" sz="1600" b="1">
                          <a:solidFill>
                            <a:srgbClr val="000000"/>
                          </a:solidFill>
                          <a:effectLst/>
                          <a:latin typeface="+mn-lt"/>
                          <a:ea typeface="Calibri" panose="020F0502020204030204" pitchFamily="34" charset="0"/>
                          <a:cs typeface="Calibri" panose="020F0502020204030204" pitchFamily="34" charset="0"/>
                        </a:rPr>
                        <a:t>Creación de empleo / ​</a:t>
                      </a:r>
                    </a:p>
                    <a:p>
                      <a:pPr marL="0" marR="0">
                        <a:spcBef>
                          <a:spcPts val="300"/>
                        </a:spcBef>
                        <a:spcAft>
                          <a:spcPts val="300"/>
                        </a:spcAft>
                      </a:pPr>
                      <a:r>
                        <a:rPr lang="es-419" sz="1600" b="1">
                          <a:solidFill>
                            <a:srgbClr val="000000"/>
                          </a:solidFill>
                          <a:effectLst/>
                          <a:latin typeface="+mn-lt"/>
                          <a:ea typeface="Calibri" panose="020F0502020204030204" pitchFamily="34" charset="0"/>
                          <a:cs typeface="Calibri" panose="020F0502020204030204" pitchFamily="34" charset="0"/>
                        </a:rPr>
                        <a:t>Oportunidades de trabajo</a:t>
                      </a:r>
                      <a:endParaRPr lang="en-US" sz="1600">
                        <a:effectLst/>
                        <a:latin typeface="+mn-lt"/>
                        <a:ea typeface="Calibri" panose="020F0502020204030204" pitchFamily="34" charset="0"/>
                        <a:cs typeface="Calibri" panose="020F0502020204030204" pitchFamily="34" charset="0"/>
                      </a:endParaRPr>
                    </a:p>
                  </a:txBody>
                  <a:tcPr marL="27305" marR="27305" marT="0" marB="0"/>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LB-ELA_0197</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Programas de educación vocacional</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4255497698"/>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LB-ELA_0195</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Programas de contratación selectiva</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3277781258"/>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LB-ELA_0196</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Iniciativas de empleo/contratación</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2636900719"/>
                  </a:ext>
                </a:extLst>
              </a:tr>
              <a:tr h="63968">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LB-ELA_0186</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Políticas de estabilización económica</a:t>
                      </a:r>
                      <a:endParaRPr lang="en-US" sz="1600" i="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053317544"/>
                  </a:ext>
                </a:extLst>
              </a:tr>
            </a:tbl>
          </a:graphicData>
        </a:graphic>
      </p:graphicFrame>
      <p:sp>
        <p:nvSpPr>
          <p:cNvPr id="6" name="Title 1">
            <a:extLst>
              <a:ext uri="{FF2B5EF4-FFF2-40B4-BE49-F238E27FC236}">
                <a16:creationId xmlns:a16="http://schemas.microsoft.com/office/drawing/2014/main" id="{1F6CA57A-2B51-C1E3-DB14-B3D16261CD4B}"/>
              </a:ext>
            </a:extLst>
          </p:cNvPr>
          <p:cNvSpPr txBox="1">
            <a:spLocks/>
          </p:cNvSpPr>
          <p:nvPr/>
        </p:nvSpPr>
        <p:spPr>
          <a:xfrm>
            <a:off x="412025" y="0"/>
            <a:ext cx="10515600"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dirty="0"/>
              <a:t>Plan de </a:t>
            </a:r>
            <a:r>
              <a:rPr lang="en-US" dirty="0" err="1"/>
              <a:t>Inversión</a:t>
            </a:r>
            <a:r>
              <a:rPr lang="en-US" dirty="0"/>
              <a:t> </a:t>
            </a:r>
            <a:r>
              <a:rPr lang="en-US" dirty="0" err="1"/>
              <a:t>Medida</a:t>
            </a:r>
            <a:r>
              <a:rPr lang="en-US" dirty="0"/>
              <a:t> R/M </a:t>
            </a:r>
            <a:r>
              <a:rPr lang="en-US" dirty="0" err="1"/>
              <a:t>Resumen</a:t>
            </a:r>
            <a:r>
              <a:rPr lang="en-US" dirty="0"/>
              <a:t> de </a:t>
            </a:r>
            <a:r>
              <a:rPr lang="en-US" dirty="0" err="1"/>
              <a:t>inversiones</a:t>
            </a:r>
            <a:r>
              <a:rPr lang="en-US" dirty="0"/>
              <a:t> – </a:t>
            </a:r>
          </a:p>
          <a:p>
            <a:r>
              <a:rPr lang="en-US" dirty="0" err="1"/>
              <a:t>Programas</a:t>
            </a:r>
            <a:r>
              <a:rPr lang="en-US" dirty="0"/>
              <a:t> </a:t>
            </a:r>
            <a:r>
              <a:rPr lang="en-US" dirty="0" err="1"/>
              <a:t>Comunitarios</a:t>
            </a:r>
            <a:endParaRPr lang="en-US" dirty="0"/>
          </a:p>
        </p:txBody>
      </p:sp>
    </p:spTree>
    <p:extLst>
      <p:ext uri="{BB962C8B-B14F-4D97-AF65-F5344CB8AC3E}">
        <p14:creationId xmlns:p14="http://schemas.microsoft.com/office/powerpoint/2010/main" val="2386358936"/>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30434" y="-236779"/>
            <a:ext cx="10515600" cy="1325563"/>
          </a:xfrm>
        </p:spPr>
        <p:txBody>
          <a:bodyPr/>
          <a:lstStyle/>
          <a:p>
            <a:r>
              <a:rPr lang="en-US"/>
              <a:t>Plan de </a:t>
            </a:r>
            <a:r>
              <a:rPr lang="en-US" err="1"/>
              <a:t>Inversión</a:t>
            </a:r>
            <a:r>
              <a:rPr lang="en-US"/>
              <a:t> </a:t>
            </a:r>
            <a:r>
              <a:rPr lang="en-US" err="1"/>
              <a:t>Medida</a:t>
            </a:r>
            <a:r>
              <a:rPr lang="en-US" dirty="0"/>
              <a:t> R/M </a:t>
            </a:r>
            <a:r>
              <a:rPr lang="en-US" err="1"/>
              <a:t>Resumen</a:t>
            </a:r>
            <a:r>
              <a:rPr lang="en-US" dirty="0"/>
              <a:t> de </a:t>
            </a:r>
            <a:r>
              <a:rPr lang="en-US" err="1"/>
              <a:t>inversiones</a:t>
            </a:r>
            <a:r>
              <a:rPr lang="en-US" dirty="0"/>
              <a:t> – </a:t>
            </a:r>
            <a:br>
              <a:rPr lang="en-US" dirty="0"/>
            </a:br>
            <a:r>
              <a:rPr lang="en-US" err="1"/>
              <a:t>Programas</a:t>
            </a:r>
            <a:r>
              <a:rPr lang="en-US" dirty="0"/>
              <a:t> </a:t>
            </a:r>
            <a:r>
              <a:rPr lang="en-US" err="1"/>
              <a:t>Comunitarios</a:t>
            </a:r>
            <a:endParaRPr lang="en-US">
              <a:cs typeface="Calibri"/>
            </a:endParaRPr>
          </a:p>
        </p:txBody>
      </p:sp>
      <p:sp>
        <p:nvSpPr>
          <p:cNvPr id="7" name="TextBox 6">
            <a:extLst>
              <a:ext uri="{FF2B5EF4-FFF2-40B4-BE49-F238E27FC236}">
                <a16:creationId xmlns:a16="http://schemas.microsoft.com/office/drawing/2014/main" id="{11C3BA24-305B-697E-38F5-108F950BB537}"/>
              </a:ext>
            </a:extLst>
          </p:cNvPr>
          <p:cNvSpPr txBox="1"/>
          <p:nvPr/>
        </p:nvSpPr>
        <p:spPr>
          <a:xfrm>
            <a:off x="2441093" y="1093539"/>
            <a:ext cx="6971448" cy="5416868"/>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Recomendaciones</a:t>
            </a: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iniciales</a:t>
            </a: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 					$40.0M</a:t>
            </a:r>
          </a:p>
          <a:p>
            <a:pPr marL="742950" lvl="1" indent="-285750">
              <a:buFont typeface="Arial" panose="020B0604020202020204" pitchFamily="34" charset="0"/>
              <a:buChar char="•"/>
              <a:defRPr/>
            </a:pPr>
            <a:r>
              <a:rPr lang="en-US" sz="2400" dirty="0">
                <a:solidFill>
                  <a:schemeClr val="tx2">
                    <a:lumMod val="75000"/>
                  </a:schemeClr>
                </a:solidFill>
                <a:latin typeface="Calibri" panose="020F0502020204030204"/>
              </a:rPr>
              <a:t>Desarrollo				$40.0M</a:t>
            </a:r>
          </a:p>
          <a:p>
            <a:pPr marL="742950" lvl="1" indent="-285750">
              <a:buFont typeface="Arial" panose="020B0604020202020204" pitchFamily="34" charset="0"/>
              <a:buChar char="•"/>
              <a:defRPr/>
            </a:pPr>
            <a:r>
              <a:rPr lang="en-US" sz="2400" dirty="0">
                <a:solidFill>
                  <a:schemeClr val="tx2">
                    <a:lumMod val="75000"/>
                  </a:schemeClr>
                </a:solidFill>
                <a:latin typeface="Calibri" panose="020F0502020204030204"/>
              </a:rPr>
              <a:t>Pre-</a:t>
            </a:r>
            <a:r>
              <a:rPr lang="en-US" sz="2400" dirty="0" err="1">
                <a:solidFill>
                  <a:schemeClr val="tx2">
                    <a:lumMod val="75000"/>
                  </a:schemeClr>
                </a:solidFill>
                <a:latin typeface="Calibri" panose="020F0502020204030204"/>
              </a:rPr>
              <a:t>Implementación</a:t>
            </a:r>
            <a:r>
              <a:rPr lang="en-US" sz="2400" dirty="0">
                <a:solidFill>
                  <a:schemeClr val="tx2">
                    <a:lumMod val="75000"/>
                  </a:schemeClr>
                </a:solidFill>
                <a:latin typeface="Calibri" panose="020F0502020204030204"/>
              </a:rPr>
              <a:t>			$0.0M</a:t>
            </a:r>
          </a:p>
          <a:p>
            <a:pPr marL="742950" lvl="1" indent="-285750">
              <a:buFont typeface="Arial" panose="020B0604020202020204" pitchFamily="34" charset="0"/>
              <a:buChar char="•"/>
              <a:defRPr/>
            </a:pPr>
            <a:r>
              <a:rPr lang="en-US" sz="2400" dirty="0">
                <a:solidFill>
                  <a:schemeClr val="tx2">
                    <a:lumMod val="75000"/>
                  </a:schemeClr>
                </a:solidFill>
                <a:latin typeface="Calibri" panose="020F0502020204030204"/>
              </a:rPr>
              <a:t>Implementation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 Recommendations: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Desarrollo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Pre-</a:t>
            </a:r>
            <a:r>
              <a:rPr kumimoji="0" lang="en-US" sz="2400" i="0" u="none" strike="noStrike" kern="1200" cap="none" spc="0" normalizeH="0" baseline="0" noProof="0" dirty="0" err="1">
                <a:ln>
                  <a:noFill/>
                </a:ln>
                <a:solidFill>
                  <a:schemeClr val="accent5">
                    <a:lumMod val="75000"/>
                  </a:schemeClr>
                </a:solidFill>
                <a:effectLst/>
                <a:uLnTx/>
                <a:uFillTx/>
                <a:latin typeface="Calibri" panose="020F0502020204030204"/>
                <a:ea typeface="+mn-ea"/>
                <a:cs typeface="+mn-cs"/>
              </a:rPr>
              <a:t>Implementación</a:t>
            </a:r>
            <a:r>
              <a:rPr kumimoji="0" lang="en-US" sz="240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Future Implementation					$0.0M</a:t>
            </a: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s-419" sz="2400" b="1" dirty="0">
                <a:solidFill>
                  <a:schemeClr val="tx2">
                    <a:lumMod val="75000"/>
                  </a:schemeClr>
                </a:solidFill>
                <a:latin typeface="Calibri" panose="020F0502020204030204"/>
              </a:rPr>
              <a:t>Inversión inicial total </a:t>
            </a:r>
            <a:r>
              <a:rPr kumimoji="0" lang="es-419" sz="2400" b="1" i="0" u="none" strike="noStrike" kern="1200" cap="none" spc="0" normalizeH="0" baseline="0" noProof="0" dirty="0">
                <a:ln>
                  <a:noFill/>
                </a:ln>
                <a:solidFill>
                  <a:srgbClr val="000000"/>
                </a:solidFill>
                <a:effectLst/>
                <a:uLnTx/>
                <a:uFillTx/>
                <a:latin typeface="Calibri" panose="020F0502020204030204"/>
                <a:ea typeface="+mn-ea"/>
                <a:cs typeface="+mn-cs"/>
              </a:rPr>
              <a:t>y </a:t>
            </a:r>
            <a:r>
              <a:rPr kumimoji="0" lang="es-419"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programas modales </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$40.0M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896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9F71-6BC5-27DD-76FE-B1B4410188C5}"/>
              </a:ext>
            </a:extLst>
          </p:cNvPr>
          <p:cNvSpPr txBox="1">
            <a:spLocks/>
          </p:cNvSpPr>
          <p:nvPr/>
        </p:nvSpPr>
        <p:spPr>
          <a:xfrm>
            <a:off x="363266" y="223295"/>
            <a:ext cx="10515600" cy="736591"/>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err="1"/>
              <a:t>Próximos</a:t>
            </a:r>
            <a:r>
              <a:rPr lang="en-US"/>
              <a:t> pasos</a:t>
            </a:r>
          </a:p>
        </p:txBody>
      </p:sp>
      <p:sp>
        <p:nvSpPr>
          <p:cNvPr id="3" name="Content Placeholder 2">
            <a:extLst>
              <a:ext uri="{FF2B5EF4-FFF2-40B4-BE49-F238E27FC236}">
                <a16:creationId xmlns:a16="http://schemas.microsoft.com/office/drawing/2014/main" id="{FA4A828A-3138-B6E9-B20C-EAD3C135275E}"/>
              </a:ext>
            </a:extLst>
          </p:cNvPr>
          <p:cNvSpPr txBox="1">
            <a:spLocks/>
          </p:cNvSpPr>
          <p:nvPr/>
        </p:nvSpPr>
        <p:spPr>
          <a:xfrm>
            <a:off x="321366" y="1090981"/>
            <a:ext cx="11083920" cy="4699137"/>
          </a:xfrm>
          <a:prstGeom prst="rect">
            <a:avLst/>
          </a:prstGeom>
        </p:spPr>
        <p:txBody>
          <a:bodyPr lIns="91440" tIns="45720" rIns="91440" bIns="4572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2000" err="1">
                <a:ea typeface="Times New Roman" panose="02020603050405020304" pitchFamily="18" charset="0"/>
                <a:cs typeface="Calibri"/>
              </a:rPr>
              <a:t>Involucrar</a:t>
            </a:r>
            <a:r>
              <a:rPr lang="en-US" sz="2000">
                <a:ea typeface="Times New Roman" panose="02020603050405020304" pitchFamily="18" charset="0"/>
                <a:cs typeface="Calibri"/>
              </a:rPr>
              <a:t> a </a:t>
            </a:r>
            <a:r>
              <a:rPr lang="en-US" sz="2000" err="1">
                <a:ea typeface="Times New Roman" panose="02020603050405020304" pitchFamily="18" charset="0"/>
                <a:cs typeface="Calibri"/>
              </a:rPr>
              <a:t>socios</a:t>
            </a:r>
            <a:r>
              <a:rPr lang="en-US" sz="2000">
                <a:ea typeface="Times New Roman" panose="02020603050405020304" pitchFamily="18" charset="0"/>
                <a:cs typeface="Calibri"/>
              </a:rPr>
              <a:t> </a:t>
            </a:r>
            <a:r>
              <a:rPr lang="en-US" sz="2000" err="1">
                <a:ea typeface="Times New Roman" panose="02020603050405020304" pitchFamily="18" charset="0"/>
                <a:cs typeface="Calibri"/>
              </a:rPr>
              <a:t>potenciales</a:t>
            </a:r>
            <a:r>
              <a:rPr lang="en-US" sz="2000">
                <a:ea typeface="Times New Roman" panose="02020603050405020304" pitchFamily="18" charset="0"/>
                <a:cs typeface="Calibri"/>
              </a:rPr>
              <a:t> para </a:t>
            </a:r>
            <a:r>
              <a:rPr lang="en-US" sz="2000" err="1">
                <a:ea typeface="Times New Roman" panose="02020603050405020304" pitchFamily="18" charset="0"/>
                <a:cs typeface="Calibri"/>
              </a:rPr>
              <a:t>establecer</a:t>
            </a:r>
            <a:r>
              <a:rPr lang="en-US" sz="2000">
                <a:ea typeface="Times New Roman" panose="02020603050405020304" pitchFamily="18" charset="0"/>
                <a:cs typeface="Calibri"/>
              </a:rPr>
              <a:t> </a:t>
            </a:r>
            <a:r>
              <a:rPr lang="en-US" sz="2000" err="1">
                <a:ea typeface="Times New Roman" panose="02020603050405020304" pitchFamily="18" charset="0"/>
                <a:cs typeface="Calibri"/>
              </a:rPr>
              <a:t>grupos</a:t>
            </a:r>
            <a:r>
              <a:rPr lang="en-US" sz="2000">
                <a:ea typeface="Times New Roman" panose="02020603050405020304" pitchFamily="18" charset="0"/>
                <a:cs typeface="Calibri"/>
              </a:rPr>
              <a:t> de </a:t>
            </a:r>
            <a:r>
              <a:rPr lang="en-US" sz="2000" err="1">
                <a:ea typeface="Times New Roman" panose="02020603050405020304" pitchFamily="18" charset="0"/>
                <a:cs typeface="Calibri"/>
              </a:rPr>
              <a:t>trabajo</a:t>
            </a:r>
            <a:r>
              <a:rPr lang="en-US" sz="2000">
                <a:ea typeface="Times New Roman" panose="02020603050405020304" pitchFamily="18" charset="0"/>
                <a:cs typeface="Calibri"/>
              </a:rPr>
              <a:t> de </a:t>
            </a:r>
            <a:r>
              <a:rPr lang="en-US" sz="2000" err="1">
                <a:ea typeface="Times New Roman" panose="02020603050405020304" pitchFamily="18" charset="0"/>
                <a:cs typeface="Calibri"/>
              </a:rPr>
              <a:t>desarrollo</a:t>
            </a:r>
            <a:r>
              <a:rPr lang="en-US" sz="2000">
                <a:ea typeface="Times New Roman" panose="02020603050405020304" pitchFamily="18" charset="0"/>
                <a:cs typeface="Calibri"/>
              </a:rPr>
              <a:t> de </a:t>
            </a:r>
            <a:r>
              <a:rPr lang="en-US" sz="2000" err="1">
                <a:ea typeface="Times New Roman" panose="02020603050405020304" pitchFamily="18" charset="0"/>
                <a:cs typeface="Calibri"/>
              </a:rPr>
              <a:t>programas</a:t>
            </a:r>
            <a:r>
              <a:rPr lang="en-US" sz="2000">
                <a:ea typeface="Times New Roman" panose="02020603050405020304" pitchFamily="18" charset="0"/>
                <a:cs typeface="Calibri"/>
              </a:rPr>
              <a:t> </a:t>
            </a:r>
            <a:r>
              <a:rPr lang="en-US" sz="2000" err="1">
                <a:ea typeface="Times New Roman" panose="02020603050405020304" pitchFamily="18" charset="0"/>
                <a:cs typeface="Calibri"/>
              </a:rPr>
              <a:t>comunitarios</a:t>
            </a:r>
            <a:r>
              <a:rPr lang="en-US" sz="2000">
                <a:ea typeface="Times New Roman" panose="02020603050405020304" pitchFamily="18" charset="0"/>
                <a:cs typeface="Calibri"/>
              </a:rPr>
              <a:t> </a:t>
            </a:r>
            <a:r>
              <a:rPr lang="en-US" sz="2000" err="1">
                <a:ea typeface="Times New Roman" panose="02020603050405020304" pitchFamily="18" charset="0"/>
                <a:cs typeface="Calibri"/>
              </a:rPr>
              <a:t>por</a:t>
            </a:r>
            <a:r>
              <a:rPr lang="en-US" sz="2000">
                <a:ea typeface="Times New Roman" panose="02020603050405020304" pitchFamily="18" charset="0"/>
                <a:cs typeface="Calibri"/>
              </a:rPr>
              <a:t> </a:t>
            </a:r>
            <a:r>
              <a:rPr lang="en-US" sz="2000" err="1">
                <a:ea typeface="Times New Roman" panose="02020603050405020304" pitchFamily="18" charset="0"/>
                <a:cs typeface="Calibri"/>
              </a:rPr>
              <a:t>áreas</a:t>
            </a:r>
            <a:r>
              <a:rPr lang="en-US" sz="2000">
                <a:ea typeface="Times New Roman" panose="02020603050405020304" pitchFamily="18" charset="0"/>
                <a:cs typeface="Calibri"/>
              </a:rPr>
              <a:t> </a:t>
            </a:r>
            <a:r>
              <a:rPr lang="en-US" sz="2000" err="1">
                <a:ea typeface="Times New Roman" panose="02020603050405020304" pitchFamily="18" charset="0"/>
                <a:cs typeface="Calibri"/>
              </a:rPr>
              <a:t>temáticas</a:t>
            </a:r>
            <a:r>
              <a:rPr lang="en-US" sz="2000">
                <a:ea typeface="Times New Roman" panose="02020603050405020304" pitchFamily="18" charset="0"/>
                <a:cs typeface="Calibri"/>
              </a:rPr>
              <a:t> (similar al </a:t>
            </a:r>
            <a:r>
              <a:rPr lang="en-US" sz="2000" err="1">
                <a:ea typeface="Times New Roman" panose="02020603050405020304" pitchFamily="18" charset="0"/>
                <a:cs typeface="Calibri"/>
              </a:rPr>
              <a:t>grupo</a:t>
            </a:r>
            <a:r>
              <a:rPr lang="en-US" sz="2000">
                <a:ea typeface="Times New Roman" panose="02020603050405020304" pitchFamily="18" charset="0"/>
                <a:cs typeface="Calibri"/>
              </a:rPr>
              <a:t> de </a:t>
            </a:r>
            <a:r>
              <a:rPr lang="en-US" sz="2000" err="1">
                <a:ea typeface="Times New Roman" panose="02020603050405020304" pitchFamily="18" charset="0"/>
                <a:cs typeface="Calibri"/>
              </a:rPr>
              <a:t>trabajo</a:t>
            </a:r>
            <a:r>
              <a:rPr lang="en-US" sz="2000">
                <a:ea typeface="Times New Roman" panose="02020603050405020304" pitchFamily="18" charset="0"/>
                <a:cs typeface="Calibri"/>
              </a:rPr>
              <a:t> ZET).</a:t>
            </a:r>
          </a:p>
          <a:p>
            <a:pPr lvl="1">
              <a:spcBef>
                <a:spcPts val="600"/>
              </a:spcBef>
              <a:spcAft>
                <a:spcPts val="600"/>
              </a:spcAft>
            </a:pPr>
            <a:r>
              <a:rPr lang="es-419">
                <a:ea typeface="Times New Roman" panose="02020603050405020304" pitchFamily="18" charset="0"/>
                <a:cs typeface="Calibri"/>
              </a:rPr>
              <a:t>El equipo del proyecto se pondrá en contacto con posibles socios a finales de enero y principios de febrero</a:t>
            </a:r>
          </a:p>
          <a:p>
            <a:pPr lvl="1">
              <a:spcBef>
                <a:spcPts val="600"/>
              </a:spcBef>
              <a:spcAft>
                <a:spcPts val="600"/>
              </a:spcAft>
            </a:pPr>
            <a:r>
              <a:rPr lang="es-419">
                <a:ea typeface="Times New Roman" panose="02020603050405020304" pitchFamily="18" charset="0"/>
                <a:cs typeface="Calibri"/>
              </a:rPr>
              <a:t>Contactar proactivamente al Equipo del Proyecto si está interesado en participar en uno o más grupos de trabajo (aún no es necesario ningún compromiso).</a:t>
            </a:r>
            <a:endParaRPr lang="en-US" sz="2000">
              <a:ea typeface="Times New Roman" panose="02020603050405020304" pitchFamily="18" charset="0"/>
              <a:cs typeface="Calibri" panose="020F0502020204030204" pitchFamily="34" charset="0"/>
            </a:endParaRPr>
          </a:p>
          <a:p>
            <a:pPr>
              <a:spcBef>
                <a:spcPts val="600"/>
              </a:spcBef>
              <a:spcAft>
                <a:spcPts val="600"/>
              </a:spcAft>
            </a:pPr>
            <a:r>
              <a:rPr lang="es-419" sz="2000">
                <a:ea typeface="Times New Roman" panose="02020603050405020304" pitchFamily="18" charset="0"/>
                <a:cs typeface="Calibri"/>
              </a:rPr>
              <a:t>Los grupos de trabajo del Programa Comunitario</a:t>
            </a:r>
            <a:r>
              <a:rPr lang="en-US" sz="2000">
                <a:ea typeface="Times New Roman" panose="02020603050405020304" pitchFamily="18" charset="0"/>
                <a:cs typeface="Calibri"/>
              </a:rPr>
              <a:t>:</a:t>
            </a:r>
          </a:p>
          <a:p>
            <a:pPr lvl="1">
              <a:spcBef>
                <a:spcPts val="600"/>
              </a:spcBef>
              <a:spcAft>
                <a:spcPts val="600"/>
              </a:spcAft>
            </a:pPr>
            <a:r>
              <a:rPr lang="es-419" b="1">
                <a:ea typeface="Times New Roman" panose="02020603050405020304" pitchFamily="18" charset="0"/>
                <a:cs typeface="Calibri"/>
              </a:rPr>
              <a:t>Identificaran los programas existentes </a:t>
            </a:r>
            <a:r>
              <a:rPr lang="es-419">
                <a:ea typeface="Times New Roman" panose="02020603050405020304" pitchFamily="18" charset="0"/>
                <a:cs typeface="Calibri"/>
              </a:rPr>
              <a:t>que Metro puede apoyar mediante financiación, concesión de subvenciones, asistencia técnica u otras funciones de facilitación.</a:t>
            </a:r>
          </a:p>
          <a:p>
            <a:pPr lvl="1">
              <a:spcBef>
                <a:spcPts val="600"/>
              </a:spcBef>
              <a:spcAft>
                <a:spcPts val="600"/>
              </a:spcAft>
            </a:pPr>
            <a:r>
              <a:rPr lang="es-419" b="1">
                <a:ea typeface="Times New Roman" panose="02020603050405020304" pitchFamily="18" charset="0"/>
                <a:cs typeface="Calibri"/>
              </a:rPr>
              <a:t>Identificaran oportunidades adicionales de financiación/subvención </a:t>
            </a:r>
            <a:r>
              <a:rPr lang="es-419">
                <a:ea typeface="Times New Roman" panose="02020603050405020304" pitchFamily="18" charset="0"/>
                <a:cs typeface="Calibri"/>
              </a:rPr>
              <a:t>para Programas Comunitarios no elegibles para la financiación de la Medida R/M (es decir, sin nexo directo con el transporte).</a:t>
            </a:r>
          </a:p>
          <a:p>
            <a:pPr lvl="1">
              <a:spcBef>
                <a:spcPts val="600"/>
              </a:spcBef>
              <a:spcAft>
                <a:spcPts val="600"/>
              </a:spcAft>
            </a:pPr>
            <a:r>
              <a:rPr lang="es-419" b="1">
                <a:ea typeface="Times New Roman" panose="02020603050405020304" pitchFamily="18" charset="0"/>
                <a:cs typeface="Calibri"/>
              </a:rPr>
              <a:t>Definirán objetivos, parámetros y acciones </a:t>
            </a:r>
            <a:r>
              <a:rPr lang="es-419">
                <a:ea typeface="Times New Roman" panose="02020603050405020304" pitchFamily="18" charset="0"/>
                <a:cs typeface="Calibri"/>
              </a:rPr>
              <a:t>detalladas para los nuevos Programas Comunitarios</a:t>
            </a:r>
          </a:p>
          <a:p>
            <a:pPr lvl="1">
              <a:spcBef>
                <a:spcPts val="600"/>
              </a:spcBef>
              <a:spcAft>
                <a:spcPts val="600"/>
              </a:spcAft>
            </a:pPr>
            <a:r>
              <a:rPr lang="es-419" b="1">
                <a:ea typeface="Times New Roman" panose="02020603050405020304" pitchFamily="18" charset="0"/>
                <a:cs typeface="Calibri"/>
              </a:rPr>
              <a:t>Identificaran las asignaciones de fondos </a:t>
            </a:r>
            <a:r>
              <a:rPr lang="es-419">
                <a:ea typeface="Times New Roman" panose="02020603050405020304" pitchFamily="18" charset="0"/>
                <a:cs typeface="Calibri"/>
              </a:rPr>
              <a:t>dentro de las áreas temáticas basadas en los planes de los programas comunitarios y en las necesidades de financiación.</a:t>
            </a:r>
            <a:endParaRPr lang="en-US" sz="2000"/>
          </a:p>
        </p:txBody>
      </p:sp>
    </p:spTree>
    <p:extLst>
      <p:ext uri="{BB962C8B-B14F-4D97-AF65-F5344CB8AC3E}">
        <p14:creationId xmlns:p14="http://schemas.microsoft.com/office/powerpoint/2010/main" val="978042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9F71-6BC5-27DD-76FE-B1B4410188C5}"/>
              </a:ext>
            </a:extLst>
          </p:cNvPr>
          <p:cNvSpPr txBox="1">
            <a:spLocks/>
          </p:cNvSpPr>
          <p:nvPr/>
        </p:nvSpPr>
        <p:spPr>
          <a:xfrm>
            <a:off x="243194" y="3332"/>
            <a:ext cx="10515600" cy="736591"/>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err="1"/>
              <a:t>Socios</a:t>
            </a:r>
            <a:r>
              <a:rPr lang="en-US"/>
              <a:t> </a:t>
            </a:r>
            <a:r>
              <a:rPr lang="en-US" err="1"/>
              <a:t>potenciales</a:t>
            </a:r>
            <a:r>
              <a:rPr lang="en-US"/>
              <a:t> </a:t>
            </a:r>
            <a:r>
              <a:rPr lang="en-US" err="1"/>
              <a:t>por</a:t>
            </a:r>
            <a:r>
              <a:rPr lang="en-US"/>
              <a:t> </a:t>
            </a:r>
            <a:r>
              <a:rPr lang="en-US" err="1"/>
              <a:t>área</a:t>
            </a:r>
            <a:r>
              <a:rPr lang="en-US"/>
              <a:t> </a:t>
            </a:r>
            <a:r>
              <a:rPr lang="en-US" err="1"/>
              <a:t>temática</a:t>
            </a:r>
            <a:r>
              <a:rPr lang="en-US"/>
              <a:t> del </a:t>
            </a:r>
            <a:r>
              <a:rPr lang="en-US" err="1"/>
              <a:t>programa</a:t>
            </a:r>
            <a:r>
              <a:rPr lang="en-US"/>
              <a:t> </a:t>
            </a:r>
            <a:r>
              <a:rPr lang="en-US" err="1"/>
              <a:t>comunitario</a:t>
            </a:r>
            <a:endParaRPr lang="en-US"/>
          </a:p>
        </p:txBody>
      </p:sp>
      <p:pic>
        <p:nvPicPr>
          <p:cNvPr id="4" name="Picture 3">
            <a:extLst>
              <a:ext uri="{FF2B5EF4-FFF2-40B4-BE49-F238E27FC236}">
                <a16:creationId xmlns:a16="http://schemas.microsoft.com/office/drawing/2014/main" id="{1FE61331-7AB7-0CE8-5857-C535D51257BA}"/>
              </a:ext>
            </a:extLst>
          </p:cNvPr>
          <p:cNvPicPr>
            <a:picLocks noChangeAspect="1"/>
          </p:cNvPicPr>
          <p:nvPr/>
        </p:nvPicPr>
        <p:blipFill>
          <a:blip r:embed="rId3"/>
          <a:stretch>
            <a:fillRect/>
          </a:stretch>
        </p:blipFill>
        <p:spPr>
          <a:xfrm>
            <a:off x="169000" y="1005151"/>
            <a:ext cx="11887204" cy="5778633"/>
          </a:xfrm>
          <a:prstGeom prst="rect">
            <a:avLst/>
          </a:prstGeom>
        </p:spPr>
      </p:pic>
      <p:sp>
        <p:nvSpPr>
          <p:cNvPr id="3" name="TextBox 2">
            <a:extLst>
              <a:ext uri="{FF2B5EF4-FFF2-40B4-BE49-F238E27FC236}">
                <a16:creationId xmlns:a16="http://schemas.microsoft.com/office/drawing/2014/main" id="{4ADF732D-ADA4-2E8E-1654-B7BB0A7894EE}"/>
              </a:ext>
            </a:extLst>
          </p:cNvPr>
          <p:cNvSpPr txBox="1"/>
          <p:nvPr/>
        </p:nvSpPr>
        <p:spPr>
          <a:xfrm>
            <a:off x="169000" y="1069806"/>
            <a:ext cx="5409763" cy="338554"/>
          </a:xfrm>
          <a:prstGeom prst="rect">
            <a:avLst/>
          </a:prstGeom>
          <a:solidFill>
            <a:srgbClr val="2AB4C8"/>
          </a:solidFill>
        </p:spPr>
        <p:txBody>
          <a:bodyPr wrap="square" rtlCol="0">
            <a:spAutoFit/>
          </a:bodyPr>
          <a:lstStyle/>
          <a:p>
            <a:pPr algn="ctr"/>
            <a:r>
              <a:rPr lang="es-419" sz="1600" b="1">
                <a:solidFill>
                  <a:schemeClr val="bg1"/>
                </a:solidFill>
              </a:rPr>
              <a:t>Calidad del aire / Salud pública</a:t>
            </a:r>
          </a:p>
        </p:txBody>
      </p:sp>
      <p:sp>
        <p:nvSpPr>
          <p:cNvPr id="5" name="TextBox 4">
            <a:extLst>
              <a:ext uri="{FF2B5EF4-FFF2-40B4-BE49-F238E27FC236}">
                <a16:creationId xmlns:a16="http://schemas.microsoft.com/office/drawing/2014/main" id="{71CD5D8B-B655-6C54-9B4C-1F33013ECC51}"/>
              </a:ext>
            </a:extLst>
          </p:cNvPr>
          <p:cNvSpPr txBox="1"/>
          <p:nvPr/>
        </p:nvSpPr>
        <p:spPr>
          <a:xfrm>
            <a:off x="6243782" y="1069806"/>
            <a:ext cx="5779218" cy="338554"/>
          </a:xfrm>
          <a:prstGeom prst="rect">
            <a:avLst/>
          </a:prstGeom>
          <a:solidFill>
            <a:srgbClr val="2AB4C8"/>
          </a:solidFill>
        </p:spPr>
        <p:txBody>
          <a:bodyPr wrap="square" rtlCol="0">
            <a:spAutoFit/>
          </a:bodyPr>
          <a:lstStyle/>
          <a:p>
            <a:pPr algn="ctr"/>
            <a:r>
              <a:rPr lang="es-419" sz="1600" b="1">
                <a:solidFill>
                  <a:schemeClr val="bg1"/>
                </a:solidFill>
              </a:rPr>
              <a:t>Medio ambiente</a:t>
            </a:r>
          </a:p>
        </p:txBody>
      </p:sp>
      <p:sp>
        <p:nvSpPr>
          <p:cNvPr id="6" name="TextBox 5">
            <a:extLst>
              <a:ext uri="{FF2B5EF4-FFF2-40B4-BE49-F238E27FC236}">
                <a16:creationId xmlns:a16="http://schemas.microsoft.com/office/drawing/2014/main" id="{A7B5D57E-90D8-7032-DFD4-60605BCCED21}"/>
              </a:ext>
            </a:extLst>
          </p:cNvPr>
          <p:cNvSpPr txBox="1"/>
          <p:nvPr/>
        </p:nvSpPr>
        <p:spPr>
          <a:xfrm>
            <a:off x="243194" y="3725190"/>
            <a:ext cx="5335570" cy="338554"/>
          </a:xfrm>
          <a:prstGeom prst="rect">
            <a:avLst/>
          </a:prstGeom>
          <a:solidFill>
            <a:srgbClr val="2AB4C8"/>
          </a:solidFill>
        </p:spPr>
        <p:txBody>
          <a:bodyPr wrap="square" rtlCol="0">
            <a:spAutoFit/>
          </a:bodyPr>
          <a:lstStyle/>
          <a:p>
            <a:pPr algn="ctr"/>
            <a:r>
              <a:rPr lang="es-419" sz="1600" b="1">
                <a:solidFill>
                  <a:schemeClr val="bg1"/>
                </a:solidFill>
              </a:rPr>
              <a:t>Estabilización de la vivienda/ Uso del suelo</a:t>
            </a:r>
          </a:p>
        </p:txBody>
      </p:sp>
      <p:sp>
        <p:nvSpPr>
          <p:cNvPr id="9" name="TextBox 8">
            <a:extLst>
              <a:ext uri="{FF2B5EF4-FFF2-40B4-BE49-F238E27FC236}">
                <a16:creationId xmlns:a16="http://schemas.microsoft.com/office/drawing/2014/main" id="{9C84CA92-6116-590F-3F9B-D66ECC3D5CAA}"/>
              </a:ext>
            </a:extLst>
          </p:cNvPr>
          <p:cNvSpPr txBox="1"/>
          <p:nvPr/>
        </p:nvSpPr>
        <p:spPr>
          <a:xfrm>
            <a:off x="6243782" y="3660192"/>
            <a:ext cx="5779218" cy="338554"/>
          </a:xfrm>
          <a:prstGeom prst="rect">
            <a:avLst/>
          </a:prstGeom>
          <a:solidFill>
            <a:srgbClr val="2AB4C8"/>
          </a:solidFill>
        </p:spPr>
        <p:txBody>
          <a:bodyPr wrap="square" rtlCol="0">
            <a:spAutoFit/>
          </a:bodyPr>
          <a:lstStyle/>
          <a:p>
            <a:pPr algn="ctr"/>
            <a:r>
              <a:rPr lang="es-419" sz="1600" b="1">
                <a:solidFill>
                  <a:schemeClr val="bg1"/>
                </a:solidFill>
              </a:rPr>
              <a:t>Creación de empleo / ​Oportunidades de trabajo</a:t>
            </a:r>
          </a:p>
        </p:txBody>
      </p:sp>
    </p:spTree>
    <p:extLst>
      <p:ext uri="{BB962C8B-B14F-4D97-AF65-F5344CB8AC3E}">
        <p14:creationId xmlns:p14="http://schemas.microsoft.com/office/powerpoint/2010/main" val="4038842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BE1AE0-3903-7BD7-6AE5-970A812CC100}"/>
              </a:ext>
            </a:extLst>
          </p:cNvPr>
          <p:cNvSpPr>
            <a:spLocks noGrp="1"/>
          </p:cNvSpPr>
          <p:nvPr>
            <p:ph type="title"/>
          </p:nvPr>
        </p:nvSpPr>
        <p:spPr>
          <a:xfrm>
            <a:off x="78909" y="285411"/>
            <a:ext cx="9045633" cy="429145"/>
          </a:xfrm>
        </p:spPr>
        <p:txBody>
          <a:bodyPr/>
          <a:lstStyle/>
          <a:p>
            <a:r>
              <a:rPr lang="en-US" dirty="0"/>
              <a:t> </a:t>
            </a:r>
            <a:r>
              <a:rPr lang="es-419"/>
              <a:t> Puntos clave del Plan de Inversión en Movilidad del Corredor (Plan de Inversión )</a:t>
            </a:r>
            <a:endParaRPr lang="en-US"/>
          </a:p>
        </p:txBody>
      </p:sp>
      <p:sp>
        <p:nvSpPr>
          <p:cNvPr id="9" name="Content Placeholder 2">
            <a:extLst>
              <a:ext uri="{FF2B5EF4-FFF2-40B4-BE49-F238E27FC236}">
                <a16:creationId xmlns:a16="http://schemas.microsoft.com/office/drawing/2014/main" id="{D4D58A72-83B7-E149-E75C-11A35E5FAEDF}"/>
              </a:ext>
            </a:extLst>
          </p:cNvPr>
          <p:cNvSpPr txBox="1">
            <a:spLocks/>
          </p:cNvSpPr>
          <p:nvPr/>
        </p:nvSpPr>
        <p:spPr>
          <a:xfrm>
            <a:off x="347870" y="4061662"/>
            <a:ext cx="11449877" cy="2659813"/>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s-419" sz="4800" b="1" i="1"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4B2F0FAA-A42A-9F45-DDCE-E5201A418AB6}"/>
              </a:ext>
            </a:extLst>
          </p:cNvPr>
          <p:cNvSpPr txBox="1"/>
          <p:nvPr/>
        </p:nvSpPr>
        <p:spPr>
          <a:xfrm>
            <a:off x="278542" y="994714"/>
            <a:ext cx="11412483" cy="1077218"/>
          </a:xfrm>
          <a:prstGeom prst="rect">
            <a:avLst/>
          </a:prstGeom>
          <a:noFill/>
        </p:spPr>
        <p:txBody>
          <a:bodyPr wrap="square" lIns="91440" tIns="45720" rIns="91440" bIns="45720" anchor="t">
            <a:spAutoFit/>
          </a:bodyPr>
          <a:lstStyle/>
          <a:p>
            <a:pPr>
              <a:defRPr/>
            </a:pPr>
            <a:r>
              <a:rPr kumimoji="0" lang="es-419" sz="3200" b="1" i="0" u="none" strike="noStrike" kern="1200" cap="none" spc="0" normalizeH="0" baseline="0" noProof="0" dirty="0">
                <a:ln>
                  <a:noFill/>
                </a:ln>
                <a:solidFill>
                  <a:srgbClr val="2AB4C8"/>
                </a:solidFill>
                <a:effectLst/>
                <a:uLnTx/>
                <a:uFillTx/>
                <a:latin typeface="Calibri" panose="020F0502020204030204"/>
                <a:ea typeface="+mn-ea"/>
                <a:cs typeface="+mn-cs"/>
              </a:rPr>
              <a:t>¿Qué es el Plan de Inversión en Movilidad del Corredor (</a:t>
            </a:r>
            <a:r>
              <a:rPr lang="es-419" sz="3200" b="1" dirty="0">
                <a:solidFill>
                  <a:srgbClr val="2AB4C8"/>
                </a:solidFill>
                <a:ea typeface="+mn-lt"/>
                <a:cs typeface="+mn-lt"/>
              </a:rPr>
              <a:t>Plan de Inversión</a:t>
            </a:r>
            <a:r>
              <a:rPr kumimoji="0" lang="es-419" sz="3200" b="1" i="0" u="none" strike="noStrike" kern="1200" cap="none" spc="0" normalizeH="0" baseline="0" noProof="0" dirty="0">
                <a:ln>
                  <a:noFill/>
                </a:ln>
                <a:solidFill>
                  <a:srgbClr val="2AB4C8"/>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srgbClr val="2AB4C8"/>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302DD89-2E12-0643-E05B-1BF98E3EBD73}"/>
              </a:ext>
            </a:extLst>
          </p:cNvPr>
          <p:cNvSpPr txBox="1"/>
          <p:nvPr/>
        </p:nvSpPr>
        <p:spPr>
          <a:xfrm>
            <a:off x="177647" y="2118695"/>
            <a:ext cx="11839203" cy="3306354"/>
          </a:xfrm>
          <a:prstGeom prst="rect">
            <a:avLst/>
          </a:prstGeom>
          <a:noFill/>
        </p:spPr>
        <p:txBody>
          <a:bodyPr wrap="square" lIns="91440" tIns="45720" rIns="91440" bIns="45720" rtlCol="0" anchor="t">
            <a:spAutoFit/>
          </a:bodyPr>
          <a:lstStyle/>
          <a:p>
            <a:pPr marL="323850" marR="131445">
              <a:lnSpc>
                <a:spcPct val="107000"/>
              </a:lnSpc>
              <a:defRPr/>
            </a:pPr>
            <a:r>
              <a:rPr kumimoji="0" lang="es-419" sz="2600" b="1" i="0" u="none" strike="noStrike" kern="1200" cap="none" spc="0" normalizeH="0" baseline="0" noProof="0" dirty="0">
                <a:ln>
                  <a:noFill/>
                </a:ln>
                <a:effectLst/>
                <a:uLnTx/>
                <a:uFillTx/>
                <a:latin typeface="Calibri"/>
                <a:ea typeface="Calibri"/>
                <a:cs typeface="Calibri"/>
              </a:rPr>
              <a:t>El</a:t>
            </a:r>
            <a:r>
              <a:rPr lang="es-419" sz="2600" b="1" dirty="0">
                <a:latin typeface="Calibri"/>
                <a:ea typeface="Calibri"/>
                <a:cs typeface="Calibri"/>
              </a:rPr>
              <a:t> Plan de Inversión </a:t>
            </a:r>
            <a:r>
              <a:rPr kumimoji="0" lang="es-419" sz="2600" b="1" i="0" u="none" strike="noStrike" kern="1200" cap="none" spc="0" normalizeH="0" baseline="0" noProof="0" dirty="0">
                <a:ln>
                  <a:noFill/>
                </a:ln>
                <a:effectLst/>
                <a:uLnTx/>
                <a:uFillTx/>
                <a:latin typeface="Calibri"/>
                <a:ea typeface="Calibri"/>
                <a:cs typeface="Calibri"/>
              </a:rPr>
              <a:t>es una visión de planificación multianual</a:t>
            </a:r>
          </a:p>
          <a:p>
            <a:pPr marL="323850" marR="131445">
              <a:lnSpc>
                <a:spcPct val="107000"/>
              </a:lnSpc>
              <a:defRPr/>
            </a:pPr>
            <a:endParaRPr lang="es-419" sz="2600" b="1" dirty="0">
              <a:latin typeface="Calibri"/>
              <a:ea typeface="Calibri"/>
              <a:cs typeface="Calibri"/>
            </a:endParaRPr>
          </a:p>
          <a:p>
            <a:pPr marL="781050" marR="131445" indent="-457200">
              <a:lnSpc>
                <a:spcPct val="107000"/>
              </a:lnSpc>
              <a:buFont typeface="Arial" panose="020B0604020202020204" pitchFamily="34" charset="0"/>
              <a:buChar char="•"/>
              <a:defRPr/>
            </a:pPr>
            <a:r>
              <a:rPr lang="es-419" dirty="0">
                <a:latin typeface="Calibri"/>
                <a:ea typeface="Calibri"/>
                <a:cs typeface="Calibri"/>
              </a:rPr>
              <a:t>Promueve </a:t>
            </a:r>
            <a:r>
              <a:rPr kumimoji="0" lang="es-419" b="0" i="0" u="none" strike="noStrike" kern="1200" cap="none" spc="0" normalizeH="0" baseline="0" noProof="0" dirty="0">
                <a:ln>
                  <a:noFill/>
                </a:ln>
                <a:effectLst/>
                <a:uLnTx/>
                <a:uFillTx/>
                <a:latin typeface="Calibri"/>
                <a:ea typeface="Calibri"/>
                <a:cs typeface="Calibri"/>
              </a:rPr>
              <a:t>la visión, los objetivos y los principios directivos del </a:t>
            </a:r>
            <a:r>
              <a:rPr lang="es-419" dirty="0">
                <a:latin typeface="Calibri"/>
                <a:ea typeface="Calibri"/>
                <a:cs typeface="Calibri"/>
              </a:rPr>
              <a:t>Corredor </a:t>
            </a:r>
            <a:r>
              <a:rPr kumimoji="0" lang="es-419" b="0" i="0" u="none" strike="noStrike" kern="1200" cap="none" spc="0" normalizeH="0" baseline="0" noProof="0" dirty="0">
                <a:ln>
                  <a:noFill/>
                </a:ln>
                <a:effectLst/>
                <a:uLnTx/>
                <a:uFillTx/>
                <a:latin typeface="Calibri"/>
                <a:ea typeface="Calibri"/>
                <a:cs typeface="Calibri"/>
              </a:rPr>
              <a:t>adoptados por el </a:t>
            </a:r>
            <a:r>
              <a:rPr lang="es-419" dirty="0">
                <a:latin typeface="Calibri"/>
                <a:ea typeface="Calibri"/>
                <a:cs typeface="Calibri"/>
              </a:rPr>
              <a:t>Comité </a:t>
            </a:r>
            <a:r>
              <a:rPr kumimoji="0" lang="es-419" b="0" i="0" u="none" strike="noStrike" kern="1200" cap="none" spc="0" normalizeH="0" baseline="0" noProof="0" dirty="0">
                <a:ln>
                  <a:noFill/>
                </a:ln>
                <a:effectLst/>
                <a:uLnTx/>
                <a:uFillTx/>
                <a:latin typeface="Calibri"/>
                <a:ea typeface="Calibri"/>
                <a:cs typeface="Calibri"/>
              </a:rPr>
              <a:t>Consultivo y el Comité de Liderazgo Comunitario.</a:t>
            </a:r>
            <a:endParaRPr lang="en-US">
              <a:latin typeface="Calibri"/>
              <a:ea typeface="Calibri"/>
              <a:cs typeface="Calibri"/>
            </a:endParaRPr>
          </a:p>
          <a:p>
            <a:pPr marL="781050" marR="131445" indent="-457200">
              <a:lnSpc>
                <a:spcPct val="107000"/>
              </a:lnSpc>
              <a:buFont typeface="Arial" panose="020B0604020202020204" pitchFamily="34" charset="0"/>
              <a:buChar char="•"/>
              <a:defRPr/>
            </a:pPr>
            <a:r>
              <a:rPr lang="es-419" dirty="0">
                <a:latin typeface="Calibri"/>
                <a:ea typeface="Calibri"/>
                <a:cs typeface="Calibri"/>
              </a:rPr>
              <a:t>Ofrece recomendaciones a la Junta Directiva de Metro sobre los proyectos y programas iniciales que deben financiarse, impulsarse y ejecutarse. </a:t>
            </a:r>
            <a:endParaRPr lang="en-US">
              <a:latin typeface="Calibri"/>
              <a:ea typeface="Calibri"/>
              <a:cs typeface="Calibri"/>
            </a:endParaRPr>
          </a:p>
          <a:p>
            <a:pPr marL="781050" marR="131445" indent="-457200">
              <a:lnSpc>
                <a:spcPct val="107000"/>
              </a:lnSpc>
              <a:buFont typeface="Arial" panose="020B0604020202020204" pitchFamily="34" charset="0"/>
              <a:buChar char="•"/>
              <a:defRPr/>
            </a:pPr>
            <a:r>
              <a:rPr lang="es-419" dirty="0">
                <a:latin typeface="Calibri"/>
                <a:ea typeface="Calibri"/>
                <a:cs typeface="Calibri"/>
              </a:rPr>
              <a:t>Identifica también las prioridades de los proyectos a largo plazo y su financiación Describe estrategias de aplicación, funciones y responsabilidades para ayudar a Metro, las ciudades y las agencias. </a:t>
            </a:r>
            <a:endParaRPr lang="en-US">
              <a:latin typeface="Calibri"/>
              <a:ea typeface="Calibri"/>
              <a:cs typeface="Calibri"/>
            </a:endParaRPr>
          </a:p>
          <a:p>
            <a:pPr marL="781050" marR="131445" indent="-457200">
              <a:lnSpc>
                <a:spcPct val="107000"/>
              </a:lnSpc>
              <a:buFont typeface="Arial" panose="020B0604020202020204" pitchFamily="34" charset="0"/>
              <a:buChar char="•"/>
              <a:defRPr/>
            </a:pPr>
            <a:r>
              <a:rPr lang="es-419" dirty="0">
                <a:latin typeface="Calibri"/>
                <a:ea typeface="Calibri"/>
                <a:cs typeface="Calibri"/>
              </a:rPr>
              <a:t>Crea una planificación y proyectos centrados en la equidad </a:t>
            </a:r>
            <a:r>
              <a:rPr kumimoji="0" lang="es-419" b="0" i="0" u="none" strike="noStrike" kern="1200" cap="none" spc="0" normalizeH="0" baseline="0" noProof="0" dirty="0">
                <a:ln>
                  <a:noFill/>
                </a:ln>
                <a:effectLst/>
                <a:uLnTx/>
                <a:uFillTx/>
                <a:latin typeface="Calibri"/>
                <a:ea typeface="Calibri"/>
                <a:cs typeface="Calibri"/>
              </a:rPr>
              <a:t>Incluye </a:t>
            </a:r>
            <a:r>
              <a:rPr kumimoji="0" lang="es-419" b="0" i="0" strike="noStrike" kern="1200" cap="none" spc="0" normalizeH="0" baseline="0" noProof="0" dirty="0">
                <a:ln>
                  <a:noFill/>
                </a:ln>
                <a:effectLst/>
                <a:uLnTx/>
                <a:uFillTx/>
                <a:latin typeface="Calibri"/>
                <a:ea typeface="Calibri"/>
                <a:cs typeface="Calibri"/>
              </a:rPr>
              <a:t>15 programas comunitarios </a:t>
            </a:r>
            <a:r>
              <a:rPr kumimoji="0" lang="es-419" b="0" i="0" u="none" strike="noStrike" kern="1200" cap="none" spc="0" normalizeH="0" baseline="0" noProof="0" dirty="0">
                <a:ln>
                  <a:noFill/>
                </a:ln>
                <a:effectLst/>
                <a:uLnTx/>
                <a:uFillTx/>
                <a:latin typeface="Calibri"/>
                <a:ea typeface="Calibri"/>
                <a:cs typeface="Calibri"/>
              </a:rPr>
              <a:t>y </a:t>
            </a:r>
            <a:r>
              <a:rPr kumimoji="0" lang="es-419" b="0" i="0" strike="noStrike" kern="1200" cap="none" spc="0" normalizeH="0" baseline="0" noProof="0" dirty="0">
                <a:ln>
                  <a:noFill/>
                </a:ln>
                <a:effectLst/>
                <a:uLnTx/>
                <a:uFillTx/>
                <a:latin typeface="Calibri"/>
                <a:ea typeface="Calibri"/>
                <a:cs typeface="Calibri"/>
              </a:rPr>
              <a:t>5 programas modales</a:t>
            </a:r>
            <a:endParaRPr lang="en-US">
              <a:cs typeface="Calibri"/>
            </a:endParaRPr>
          </a:p>
        </p:txBody>
      </p:sp>
      <p:sp>
        <p:nvSpPr>
          <p:cNvPr id="4" name="TextBox 1">
            <a:extLst>
              <a:ext uri="{FF2B5EF4-FFF2-40B4-BE49-F238E27FC236}">
                <a16:creationId xmlns:a16="http://schemas.microsoft.com/office/drawing/2014/main" id="{D780E196-435B-A1D9-C873-2B032F41087B}"/>
              </a:ext>
            </a:extLst>
          </p:cNvPr>
          <p:cNvSpPr txBox="1"/>
          <p:nvPr/>
        </p:nvSpPr>
        <p:spPr>
          <a:xfrm>
            <a:off x="4050690" y="6592823"/>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419" sz="900" b="1" dirty="0">
                <a:solidFill>
                  <a:srgbClr val="FF0000"/>
                </a:solidFill>
                <a:cs typeface="Calibri"/>
              </a:rPr>
              <a:t>INFORMACIÓN SÓLO CON FINES DE DISCUSIÓN - SUJETA A CAMBIOS</a:t>
            </a:r>
            <a:endParaRPr lang="en-US" sz="900" b="1" dirty="0">
              <a:solidFill>
                <a:srgbClr val="FF0000"/>
              </a:solidFill>
              <a:cs typeface="Calibri"/>
            </a:endParaRPr>
          </a:p>
        </p:txBody>
      </p:sp>
    </p:spTree>
    <p:extLst>
      <p:ext uri="{BB962C8B-B14F-4D97-AF65-F5344CB8AC3E}">
        <p14:creationId xmlns:p14="http://schemas.microsoft.com/office/powerpoint/2010/main" val="3531382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CFF5CDB-39C8-103E-7425-A37B4F01F88B}"/>
              </a:ext>
            </a:extLst>
          </p:cNvPr>
          <p:cNvSpPr>
            <a:spLocks noGrp="1"/>
          </p:cNvSpPr>
          <p:nvPr>
            <p:ph idx="1"/>
          </p:nvPr>
        </p:nvSpPr>
        <p:spPr/>
        <p:txBody>
          <a:bodyPr vert="horz" lIns="91440" tIns="45720" rIns="91440" bIns="45720" rtlCol="0" anchor="t">
            <a:normAutofit fontScale="62500" lnSpcReduction="20000"/>
          </a:bodyPr>
          <a:lstStyle/>
          <a:p>
            <a:pPr marL="0" lvl="0" indent="0">
              <a:spcBef>
                <a:spcPts val="600"/>
              </a:spcBef>
              <a:spcAft>
                <a:spcPts val="600"/>
              </a:spcAft>
              <a:buNone/>
            </a:pPr>
            <a:endParaRPr lang="en-GB" sz="1000" b="1">
              <a:solidFill>
                <a:schemeClr val="bg1"/>
              </a:solidFill>
              <a:latin typeface="Calibri" panose="020F0502020204030204" pitchFamily="34" charset="0"/>
              <a:ea typeface="Calibri" panose="020F0502020204030204" pitchFamily="34" charset="0"/>
              <a:cs typeface="Arial" panose="020B0604020202020204" pitchFamily="34" charset="0"/>
            </a:endParaRPr>
          </a:p>
          <a:p>
            <a:pPr marL="0" lvl="0" indent="0">
              <a:spcBef>
                <a:spcPts val="600"/>
              </a:spcBef>
              <a:spcAft>
                <a:spcPts val="1000"/>
              </a:spcAft>
              <a:buNone/>
            </a:pPr>
            <a:r>
              <a:rPr lang="en-GB" sz="4100">
                <a:solidFill>
                  <a:schemeClr val="bg1"/>
                </a:solidFill>
                <a:latin typeface="Calibri" panose="020F0502020204030204" pitchFamily="34" charset="0"/>
                <a:ea typeface="Calibri" panose="020F0502020204030204" pitchFamily="34" charset="0"/>
                <a:cs typeface="Arial" panose="020B0604020202020204" pitchFamily="34" charset="0"/>
              </a:rPr>
              <a:t>Executive Summary</a:t>
            </a:r>
          </a:p>
          <a:p>
            <a:pPr marL="0" lvl="0" indent="0">
              <a:spcBef>
                <a:spcPts val="600"/>
              </a:spcBef>
              <a:spcAft>
                <a:spcPts val="1000"/>
              </a:spcAft>
              <a:buNone/>
            </a:pPr>
            <a:r>
              <a:rPr lang="en-GB" sz="4100">
                <a:solidFill>
                  <a:schemeClr val="bg1"/>
                </a:solidFill>
                <a:latin typeface="Calibri" panose="020F0502020204030204" pitchFamily="34" charset="0"/>
                <a:ea typeface="Calibri" panose="020F0502020204030204" pitchFamily="34" charset="0"/>
                <a:cs typeface="Arial" panose="020B0604020202020204" pitchFamily="34" charset="0"/>
              </a:rPr>
              <a:t>Chapter 1 – Background </a:t>
            </a:r>
            <a:endParaRPr lang="en-US" sz="410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0" indent="0">
              <a:spcBef>
                <a:spcPts val="600"/>
              </a:spcBef>
              <a:spcAft>
                <a:spcPts val="1000"/>
              </a:spcAft>
              <a:buNone/>
            </a:pPr>
            <a:r>
              <a:rPr lang="en-GB" sz="4100">
                <a:solidFill>
                  <a:schemeClr val="bg1"/>
                </a:solidFill>
                <a:latin typeface="Calibri" panose="020F0502020204030204" pitchFamily="34" charset="0"/>
                <a:ea typeface="Calibri" panose="020F0502020204030204" pitchFamily="34" charset="0"/>
                <a:cs typeface="Arial" panose="020B0604020202020204" pitchFamily="34" charset="0"/>
              </a:rPr>
              <a:t>Chapter 2 – The Task Force and Task Force Charter Process  </a:t>
            </a: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3 – Existing Conditions and Future Projections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4 – Vision, Goals, and Guiding Principles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5 – Desarrollo of Multimodal Strategies, Projects and Programs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6 – Evaluation and Prioritization</a:t>
            </a:r>
          </a:p>
          <a:p>
            <a:pPr marL="0" indent="0">
              <a:spcBef>
                <a:spcPts val="600"/>
              </a:spcBef>
              <a:spcAft>
                <a:spcPts val="1000"/>
              </a:spcAft>
              <a:buNone/>
            </a:pPr>
            <a:r>
              <a:rPr lang="en-US" sz="4100">
                <a:solidFill>
                  <a:schemeClr val="bg1"/>
                </a:solidFill>
                <a:latin typeface="Calibri"/>
                <a:ea typeface="Calibri"/>
                <a:cs typeface="Arial"/>
              </a:rPr>
              <a:t>Chapter 7 – Recommended Investment Plan</a:t>
            </a:r>
          </a:p>
          <a:p>
            <a:pPr marL="0" indent="0">
              <a:spcBef>
                <a:spcPts val="600"/>
              </a:spcBef>
              <a:spcAft>
                <a:spcPts val="1000"/>
              </a:spcAft>
              <a:buNone/>
            </a:pPr>
            <a:r>
              <a:rPr lang="en-US" sz="4100">
                <a:solidFill>
                  <a:schemeClr val="bg1"/>
                </a:solidFill>
                <a:latin typeface="Calibri"/>
                <a:ea typeface="Calibri"/>
                <a:cs typeface="Arial"/>
              </a:rPr>
              <a:t>Chapter 8 – Funding Strategy</a:t>
            </a:r>
          </a:p>
        </p:txBody>
      </p:sp>
      <p:sp>
        <p:nvSpPr>
          <p:cNvPr id="4" name="Slide Number Placeholder 3">
            <a:extLst>
              <a:ext uri="{FF2B5EF4-FFF2-40B4-BE49-F238E27FC236}">
                <a16:creationId xmlns:a16="http://schemas.microsoft.com/office/drawing/2014/main" id="{7215C9B7-D563-4DC7-CA1B-78EA4F234C8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A886CA3-26D7-37CA-85FD-641FACC355F9}"/>
              </a:ext>
            </a:extLst>
          </p:cNvPr>
          <p:cNvSpPr/>
          <p:nvPr/>
        </p:nvSpPr>
        <p:spPr>
          <a:xfrm>
            <a:off x="0" y="2060273"/>
            <a:ext cx="12206376" cy="5643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131445"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0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endParaRPr>
          </a:p>
        </p:txBody>
      </p:sp>
      <p:sp>
        <p:nvSpPr>
          <p:cNvPr id="8" name="Content Placeholder 2">
            <a:extLst>
              <a:ext uri="{FF2B5EF4-FFF2-40B4-BE49-F238E27FC236}">
                <a16:creationId xmlns:a16="http://schemas.microsoft.com/office/drawing/2014/main" id="{0C96D97B-8ECB-9884-2D3F-1EED69446677}"/>
              </a:ext>
            </a:extLst>
          </p:cNvPr>
          <p:cNvSpPr txBox="1">
            <a:spLocks/>
          </p:cNvSpPr>
          <p:nvPr/>
        </p:nvSpPr>
        <p:spPr>
          <a:xfrm>
            <a:off x="347871" y="1187386"/>
            <a:ext cx="11854600" cy="1943056"/>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n-US" sz="4400" b="1" i="0" u="none" strike="noStrike" kern="1200" cap="none" spc="0" normalizeH="0" baseline="0" noProof="0">
              <a:ln>
                <a:noFill/>
              </a:ln>
              <a:solidFill>
                <a:srgbClr val="2AB4C8"/>
              </a:solidFill>
              <a:effectLst/>
              <a:uLnTx/>
              <a:uFillTx/>
              <a:latin typeface="Calibri" panose="020F0502020204030204"/>
              <a:ea typeface="+mn-ea"/>
              <a:cs typeface="Calibri"/>
            </a:endParaRPr>
          </a:p>
        </p:txBody>
      </p:sp>
      <p:sp>
        <p:nvSpPr>
          <p:cNvPr id="9" name="Content Placeholder 2">
            <a:extLst>
              <a:ext uri="{FF2B5EF4-FFF2-40B4-BE49-F238E27FC236}">
                <a16:creationId xmlns:a16="http://schemas.microsoft.com/office/drawing/2014/main" id="{D4D58A72-83B7-E149-E75C-11A35E5FAEDF}"/>
              </a:ext>
            </a:extLst>
          </p:cNvPr>
          <p:cNvSpPr txBox="1">
            <a:spLocks/>
          </p:cNvSpPr>
          <p:nvPr/>
        </p:nvSpPr>
        <p:spPr>
          <a:xfrm>
            <a:off x="347870" y="4061662"/>
            <a:ext cx="11449877" cy="2659813"/>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s-419" sz="4800" b="1" i="1"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4B2F0FAA-A42A-9F45-DDCE-E5201A418AB6}"/>
              </a:ext>
            </a:extLst>
          </p:cNvPr>
          <p:cNvSpPr txBox="1"/>
          <p:nvPr/>
        </p:nvSpPr>
        <p:spPr>
          <a:xfrm>
            <a:off x="381000" y="1151417"/>
            <a:ext cx="12192000" cy="646331"/>
          </a:xfrm>
          <a:prstGeom prst="rect">
            <a:avLst/>
          </a:prstGeom>
          <a:noFill/>
        </p:spPr>
        <p:txBody>
          <a:bodyPr wrap="square" lIns="91440" tIns="45720" rIns="91440" bIns="45720" anchor="t">
            <a:spAutoFit/>
          </a:bodyPr>
          <a:lstStyle/>
          <a:p>
            <a:pPr defTabSz="457200">
              <a:defRPr/>
            </a:pPr>
            <a:r>
              <a:rPr lang="es-419" sz="3600" b="1" dirty="0">
                <a:solidFill>
                  <a:srgbClr val="2AB4C8"/>
                </a:solidFill>
                <a:latin typeface="Calibri" panose="020F0502020204030204"/>
              </a:rPr>
              <a:t>¿Que son los</a:t>
            </a:r>
            <a:r>
              <a:rPr lang="en-US" sz="3600" b="1" dirty="0">
                <a:solidFill>
                  <a:srgbClr val="2AB4C8"/>
                </a:solidFill>
                <a:latin typeface="Calibri" panose="020F0502020204030204"/>
              </a:rPr>
              <a:t> </a:t>
            </a:r>
            <a:r>
              <a:rPr kumimoji="0" lang="en-US" sz="3600" b="1" i="0" u="none" strike="noStrike" kern="1200" cap="none" spc="0" normalizeH="0" baseline="0" noProof="0" dirty="0" err="1">
                <a:ln>
                  <a:noFill/>
                </a:ln>
                <a:solidFill>
                  <a:srgbClr val="2AB4C8"/>
                </a:solidFill>
                <a:effectLst/>
                <a:uLnTx/>
                <a:uFillTx/>
                <a:latin typeface="Calibri" panose="020F0502020204030204"/>
                <a:ea typeface="+mn-ea"/>
                <a:cs typeface="+mn-cs"/>
              </a:rPr>
              <a:t>Programas</a:t>
            </a:r>
            <a:r>
              <a:rPr kumimoji="0" lang="en-US" sz="3600" b="1" i="0" u="none" strike="noStrike" kern="1200" cap="none" spc="0" normalizeH="0" baseline="0" noProof="0" dirty="0">
                <a:ln>
                  <a:noFill/>
                </a:ln>
                <a:solidFill>
                  <a:srgbClr val="2AB4C8"/>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2AB4C8"/>
                </a:solidFill>
                <a:effectLst/>
                <a:uLnTx/>
                <a:uFillTx/>
                <a:latin typeface="Calibri" panose="020F0502020204030204"/>
                <a:ea typeface="+mn-ea"/>
                <a:cs typeface="+mn-cs"/>
              </a:rPr>
              <a:t>Comunitarios</a:t>
            </a:r>
            <a:r>
              <a:rPr kumimoji="0" lang="en-US" sz="3600" b="1" i="0" u="none" strike="noStrike" kern="1200" cap="none" spc="0" normalizeH="0" baseline="0" noProof="0" dirty="0">
                <a:ln>
                  <a:noFill/>
                </a:ln>
                <a:solidFill>
                  <a:srgbClr val="2AB4C8"/>
                </a:solidFill>
                <a:effectLst/>
                <a:uLnTx/>
                <a:uFillTx/>
                <a:latin typeface="Calibri" panose="020F0502020204030204"/>
                <a:ea typeface="+mn-ea"/>
                <a:cs typeface="+mn-cs"/>
              </a:rPr>
              <a:t>?</a:t>
            </a:r>
            <a:endParaRPr lang="en-US" sz="3600" b="0" i="0" u="none" strike="noStrike" kern="1200" cap="none" spc="0" normalizeH="0" baseline="0" noProof="0">
              <a:ln>
                <a:noFill/>
              </a:ln>
              <a:solidFill>
                <a:srgbClr val="2AB4C8"/>
              </a:solidFill>
              <a:effectLst/>
              <a:uLnTx/>
              <a:uFillTx/>
              <a:latin typeface="Calibri" panose="020F0502020204030204"/>
              <a:cs typeface="Calibri"/>
            </a:endParaRPr>
          </a:p>
        </p:txBody>
      </p:sp>
      <p:sp>
        <p:nvSpPr>
          <p:cNvPr id="2" name="Title 1">
            <a:extLst>
              <a:ext uri="{FF2B5EF4-FFF2-40B4-BE49-F238E27FC236}">
                <a16:creationId xmlns:a16="http://schemas.microsoft.com/office/drawing/2014/main" id="{3024E91E-DAF0-3370-3545-19D16EB4390E}"/>
              </a:ext>
            </a:extLst>
          </p:cNvPr>
          <p:cNvSpPr txBox="1">
            <a:spLocks/>
          </p:cNvSpPr>
          <p:nvPr/>
        </p:nvSpPr>
        <p:spPr>
          <a:xfrm>
            <a:off x="381000" y="-4265"/>
            <a:ext cx="10515600"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dirty="0"/>
              <a:t>Plan de </a:t>
            </a:r>
            <a:r>
              <a:rPr lang="en-US" dirty="0" err="1"/>
              <a:t>Inversión</a:t>
            </a:r>
            <a:r>
              <a:rPr lang="en-US" dirty="0"/>
              <a:t> </a:t>
            </a:r>
            <a:r>
              <a:rPr lang="en-US" dirty="0" err="1"/>
              <a:t>Medida</a:t>
            </a:r>
            <a:r>
              <a:rPr lang="en-US" dirty="0"/>
              <a:t> R/M </a:t>
            </a:r>
            <a:r>
              <a:rPr lang="en-US" dirty="0" err="1"/>
              <a:t>Resumen</a:t>
            </a:r>
            <a:r>
              <a:rPr lang="en-US" dirty="0"/>
              <a:t> de </a:t>
            </a:r>
            <a:r>
              <a:rPr lang="en-US" dirty="0" err="1"/>
              <a:t>inversiones</a:t>
            </a:r>
            <a:r>
              <a:rPr lang="en-US" dirty="0"/>
              <a:t> – </a:t>
            </a:r>
            <a:endParaRPr lang="en-US"/>
          </a:p>
          <a:p>
            <a:r>
              <a:rPr lang="en-US" dirty="0" err="1"/>
              <a:t>Programas</a:t>
            </a:r>
            <a:r>
              <a:rPr lang="en-US" dirty="0"/>
              <a:t> </a:t>
            </a:r>
            <a:r>
              <a:rPr lang="en-US" dirty="0" err="1"/>
              <a:t>Comunitarios</a:t>
            </a:r>
            <a:endParaRPr lang="en-US" dirty="0"/>
          </a:p>
        </p:txBody>
      </p:sp>
      <p:sp>
        <p:nvSpPr>
          <p:cNvPr id="10" name="TextBox 9">
            <a:extLst>
              <a:ext uri="{FF2B5EF4-FFF2-40B4-BE49-F238E27FC236}">
                <a16:creationId xmlns:a16="http://schemas.microsoft.com/office/drawing/2014/main" id="{9D600CD9-A955-1E9D-097B-C0FA308860B0}"/>
              </a:ext>
            </a:extLst>
          </p:cNvPr>
          <p:cNvSpPr txBox="1"/>
          <p:nvPr/>
        </p:nvSpPr>
        <p:spPr>
          <a:xfrm>
            <a:off x="343965" y="2158914"/>
            <a:ext cx="11222724" cy="4062651"/>
          </a:xfrm>
          <a:prstGeom prst="rect">
            <a:avLst/>
          </a:prstGeom>
          <a:noFill/>
        </p:spPr>
        <p:txBody>
          <a:bodyPr wrap="square" lIns="91440" tIns="45720" rIns="91440" bIns="45720" rtlCol="0" anchor="t">
            <a:spAutoFit/>
          </a:bodyPr>
          <a:lstStyle/>
          <a:p>
            <a:pPr marL="0" marR="0">
              <a:spcBef>
                <a:spcPts val="0"/>
              </a:spcBef>
              <a:spcAft>
                <a:spcPts val="0"/>
              </a:spcAft>
            </a:pPr>
            <a:r>
              <a:rPr lang="en-US" sz="2400" err="1">
                <a:solidFill>
                  <a:schemeClr val="bg1"/>
                </a:solidFill>
                <a:effectLst/>
                <a:ea typeface="Calibri" panose="020F0502020204030204" pitchFamily="34" charset="0"/>
              </a:rPr>
              <a:t>Programas</a:t>
            </a:r>
            <a:r>
              <a:rPr lang="en-US" sz="2400">
                <a:solidFill>
                  <a:schemeClr val="bg1"/>
                </a:solidFill>
                <a:effectLst/>
                <a:ea typeface="Calibri" panose="020F0502020204030204" pitchFamily="34" charset="0"/>
              </a:rPr>
              <a:t> </a:t>
            </a:r>
            <a:r>
              <a:rPr lang="en-US" sz="2400" err="1">
                <a:solidFill>
                  <a:schemeClr val="bg1"/>
                </a:solidFill>
                <a:effectLst/>
                <a:ea typeface="Calibri" panose="020F0502020204030204" pitchFamily="34" charset="0"/>
              </a:rPr>
              <a:t>Comunitarios</a:t>
            </a:r>
            <a:r>
              <a:rPr lang="en-US" sz="2400">
                <a:solidFill>
                  <a:schemeClr val="bg1"/>
                </a:solidFill>
                <a:effectLst/>
                <a:ea typeface="Calibri" panose="020F0502020204030204" pitchFamily="34" charset="0"/>
              </a:rPr>
              <a:t> </a:t>
            </a:r>
            <a:r>
              <a:rPr lang="es-419" sz="2400">
                <a:solidFill>
                  <a:schemeClr val="bg1"/>
                </a:solidFill>
                <a:effectLst/>
                <a:ea typeface="Calibri" panose="020F0502020204030204" pitchFamily="34" charset="0"/>
              </a:rPr>
              <a:t>incorporan una serie de beneficios que responden a los problemas de equidad a los que se enfrenta el Corredor LB-ELA, y que no se abordan a través de las típicas inversiones en infraestructuras de transporte.</a:t>
            </a:r>
          </a:p>
          <a:p>
            <a:pPr marL="0" marR="0">
              <a:spcBef>
                <a:spcPts val="0"/>
              </a:spcBef>
              <a:spcAft>
                <a:spcPts val="0"/>
              </a:spcAft>
            </a:pPr>
            <a:endParaRPr lang="en-US" sz="2400">
              <a:solidFill>
                <a:schemeClr val="bg1"/>
              </a:solidFill>
              <a:effectLs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s-419" sz="2400">
                <a:solidFill>
                  <a:schemeClr val="bg1"/>
                </a:solidFill>
                <a:effectLst/>
                <a:ea typeface="Calibri" panose="020F0502020204030204" pitchFamily="34" charset="0"/>
              </a:rPr>
              <a:t>Algunos se centran en abordar las dificultades actuales derivadas de políticas anteriores, la desinversión y el desarrollo de infraestructuras;</a:t>
            </a:r>
            <a:endParaRPr lang="en-US" sz="2400">
              <a:solidFill>
                <a:schemeClr val="bg1"/>
              </a:solidFill>
              <a:effectLs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s-419" sz="2400">
                <a:solidFill>
                  <a:schemeClr val="bg1"/>
                </a:solidFill>
                <a:ea typeface="Calibri" panose="020F0502020204030204" pitchFamily="34" charset="0"/>
              </a:rPr>
              <a:t>Otras son medidas proactivas para mantener la estabilidad de la comunidad y maximizar los beneficios a medida que se ejecutan los proyectos en el futuro.</a:t>
            </a:r>
            <a:endParaRPr lang="en-US" sz="2400">
              <a:solidFill>
                <a:schemeClr val="bg1"/>
              </a:solidFill>
              <a:ea typeface="Calibri" panose="020F0502020204030204" pitchFamily="34" charset="0"/>
              <a:cs typeface="Calibri"/>
            </a:endParaRPr>
          </a:p>
          <a:p>
            <a:pPr marL="285750" marR="0" indent="-285750">
              <a:spcBef>
                <a:spcPts val="0"/>
              </a:spcBef>
              <a:spcAft>
                <a:spcPts val="0"/>
              </a:spcAft>
              <a:buFont typeface="Arial" panose="020B0604020202020204" pitchFamily="34" charset="0"/>
              <a:buChar char="•"/>
            </a:pPr>
            <a:r>
              <a:rPr lang="en-US" sz="2400">
                <a:solidFill>
                  <a:schemeClr val="bg1"/>
                </a:solidFill>
                <a:effectLst/>
                <a:ea typeface="Calibri" panose="020F0502020204030204" pitchFamily="34" charset="0"/>
                <a:cs typeface="Calibri"/>
              </a:rPr>
              <a:t>15 </a:t>
            </a:r>
            <a:r>
              <a:rPr lang="en-US" sz="2400" err="1">
                <a:solidFill>
                  <a:schemeClr val="bg1"/>
                </a:solidFill>
                <a:effectLst/>
                <a:ea typeface="Calibri" panose="020F0502020204030204" pitchFamily="34" charset="0"/>
                <a:cs typeface="Calibri"/>
              </a:rPr>
              <a:t>Programas</a:t>
            </a:r>
            <a:r>
              <a:rPr lang="en-US" sz="2400">
                <a:solidFill>
                  <a:schemeClr val="bg1"/>
                </a:solidFill>
                <a:effectLst/>
                <a:ea typeface="Calibri" panose="020F0502020204030204" pitchFamily="34" charset="0"/>
                <a:cs typeface="Calibri"/>
              </a:rPr>
              <a:t> </a:t>
            </a:r>
            <a:r>
              <a:rPr lang="en-US" sz="2400" err="1">
                <a:solidFill>
                  <a:schemeClr val="bg1"/>
                </a:solidFill>
                <a:effectLst/>
                <a:ea typeface="Calibri" panose="020F0502020204030204" pitchFamily="34" charset="0"/>
                <a:cs typeface="Calibri"/>
              </a:rPr>
              <a:t>Comunitarios</a:t>
            </a:r>
            <a:r>
              <a:rPr lang="en-US" sz="2400">
                <a:solidFill>
                  <a:schemeClr val="bg1"/>
                </a:solidFill>
                <a:effectLst/>
                <a:ea typeface="Calibri" panose="020F0502020204030204" pitchFamily="34" charset="0"/>
                <a:cs typeface="Calibri"/>
              </a:rPr>
              <a:t> </a:t>
            </a:r>
            <a:r>
              <a:rPr lang="es-419" sz="2400">
                <a:solidFill>
                  <a:schemeClr val="bg1"/>
                </a:solidFill>
                <a:effectLst/>
                <a:ea typeface="Calibri" panose="020F0502020204030204" pitchFamily="34" charset="0"/>
                <a:cs typeface="Calibri"/>
              </a:rPr>
              <a:t>han sido identificados por las partes interesadas de la comunidad en este proceso.</a:t>
            </a:r>
            <a:endParaRPr lang="en-US" sz="2400">
              <a:solidFill>
                <a:schemeClr val="bg1"/>
              </a:solidFill>
              <a:effectLst/>
              <a:ea typeface="Calibri" panose="020F0502020204030204" pitchFamily="34" charset="0"/>
              <a:cs typeface="Calibri"/>
            </a:endParaRPr>
          </a:p>
          <a:p>
            <a:endParaRPr lang="en-US"/>
          </a:p>
        </p:txBody>
      </p:sp>
    </p:spTree>
    <p:extLst>
      <p:ext uri="{BB962C8B-B14F-4D97-AF65-F5344CB8AC3E}">
        <p14:creationId xmlns:p14="http://schemas.microsoft.com/office/powerpoint/2010/main" val="3632907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2D7D4C-D78B-450A-7894-6258F8E0F042}"/>
              </a:ext>
            </a:extLst>
          </p:cNvPr>
          <p:cNvSpPr>
            <a:spLocks noGrp="1"/>
          </p:cNvSpPr>
          <p:nvPr>
            <p:ph type="sldNum" sz="quarter" idx="10"/>
          </p:nvPr>
        </p:nvSpPr>
        <p:spPr/>
        <p:txBody>
          <a:bodyPr/>
          <a:lstStyle/>
          <a:p>
            <a:fld id="{2429C633-AF9B-9840-B7F1-7587910FEF71}" type="slidenum">
              <a:rPr lang="en-US" smtClean="0"/>
              <a:pPr/>
              <a:t>31</a:t>
            </a:fld>
            <a:endParaRPr lang="en-US"/>
          </a:p>
        </p:txBody>
      </p:sp>
      <p:graphicFrame>
        <p:nvGraphicFramePr>
          <p:cNvPr id="7" name="Table 6">
            <a:extLst>
              <a:ext uri="{FF2B5EF4-FFF2-40B4-BE49-F238E27FC236}">
                <a16:creationId xmlns:a16="http://schemas.microsoft.com/office/drawing/2014/main" id="{A8312B24-2448-CC2E-1C93-CD5D4425126C}"/>
              </a:ext>
            </a:extLst>
          </p:cNvPr>
          <p:cNvGraphicFramePr>
            <a:graphicFrameLocks noGrp="1"/>
          </p:cNvGraphicFramePr>
          <p:nvPr/>
        </p:nvGraphicFramePr>
        <p:xfrm>
          <a:off x="412025" y="1086306"/>
          <a:ext cx="11512882" cy="5297346"/>
        </p:xfrm>
        <a:graphic>
          <a:graphicData uri="http://schemas.openxmlformats.org/drawingml/2006/table">
            <a:tbl>
              <a:tblPr firstRow="1" bandRow="1">
                <a:tableStyleId>{5C22544A-7EE6-4342-B048-85BDC9FD1C3A}</a:tableStyleId>
              </a:tblPr>
              <a:tblGrid>
                <a:gridCol w="2086078">
                  <a:extLst>
                    <a:ext uri="{9D8B030D-6E8A-4147-A177-3AD203B41FA5}">
                      <a16:colId xmlns:a16="http://schemas.microsoft.com/office/drawing/2014/main" val="19779562"/>
                    </a:ext>
                  </a:extLst>
                </a:gridCol>
                <a:gridCol w="1338606">
                  <a:extLst>
                    <a:ext uri="{9D8B030D-6E8A-4147-A177-3AD203B41FA5}">
                      <a16:colId xmlns:a16="http://schemas.microsoft.com/office/drawing/2014/main" val="2354873698"/>
                    </a:ext>
                  </a:extLst>
                </a:gridCol>
                <a:gridCol w="8088198">
                  <a:extLst>
                    <a:ext uri="{9D8B030D-6E8A-4147-A177-3AD203B41FA5}">
                      <a16:colId xmlns:a16="http://schemas.microsoft.com/office/drawing/2014/main" val="2888296392"/>
                    </a:ext>
                  </a:extLst>
                </a:gridCol>
              </a:tblGrid>
              <a:tr h="280737">
                <a:tc>
                  <a:txBody>
                    <a:bodyPr/>
                    <a:lstStyle/>
                    <a:p>
                      <a:r>
                        <a:rPr lang="en-US" sz="1600">
                          <a:latin typeface="+mn-lt"/>
                        </a:rPr>
                        <a:t>ÁREA TEMÁTICA</a:t>
                      </a:r>
                    </a:p>
                  </a:txBody>
                  <a:tcPr marL="69223" marR="69223" marT="34611" marB="34611"/>
                </a:tc>
                <a:tc>
                  <a:txBody>
                    <a:bodyPr/>
                    <a:lstStyle/>
                    <a:p>
                      <a:r>
                        <a:rPr lang="en-US" sz="1600">
                          <a:latin typeface="+mn-lt"/>
                        </a:rPr>
                        <a:t>ID DEL PROYECTO</a:t>
                      </a:r>
                    </a:p>
                  </a:txBody>
                  <a:tcPr marL="69223" marR="69223" marT="34611" marB="34611"/>
                </a:tc>
                <a:tc>
                  <a:txBody>
                    <a:bodyPr/>
                    <a:lstStyle/>
                    <a:p>
                      <a:r>
                        <a:rPr lang="en-US" sz="1600">
                          <a:latin typeface="+mn-lt"/>
                        </a:rPr>
                        <a:t>NOMBRE DEL PROYECTO</a:t>
                      </a:r>
                    </a:p>
                  </a:txBody>
                  <a:tcPr marL="69223" marR="69223" marT="34611" marB="34611"/>
                </a:tc>
                <a:extLst>
                  <a:ext uri="{0D108BD9-81ED-4DB2-BD59-A6C34878D82A}">
                    <a16:rowId xmlns:a16="http://schemas.microsoft.com/office/drawing/2014/main" val="3383506387"/>
                  </a:ext>
                </a:extLst>
              </a:tr>
              <a:tr h="280737">
                <a:tc rowSpan="4">
                  <a:txBody>
                    <a:bodyPr/>
                    <a:lstStyle/>
                    <a:p>
                      <a:pPr marL="0" marR="0">
                        <a:spcBef>
                          <a:spcPts val="300"/>
                        </a:spcBef>
                        <a:spcAft>
                          <a:spcPts val="300"/>
                        </a:spcAft>
                      </a:pPr>
                      <a:r>
                        <a:rPr lang="es-419" sz="1600" b="1">
                          <a:solidFill>
                            <a:srgbClr val="000000"/>
                          </a:solidFill>
                          <a:effectLst/>
                          <a:latin typeface="+mn-lt"/>
                          <a:ea typeface="Calibri" panose="020F0502020204030204" pitchFamily="34" charset="0"/>
                          <a:cs typeface="Calibri" panose="020F0502020204030204" pitchFamily="34" charset="0"/>
                        </a:rPr>
                        <a:t>Calidad del aire/​Salud comunitaria</a:t>
                      </a:r>
                      <a:endParaRPr lang="en-US" sz="1600" b="1">
                        <a:solidFill>
                          <a:srgbClr val="000000"/>
                        </a:solidFill>
                        <a:effectLst/>
                        <a:latin typeface="+mn-lt"/>
                        <a:ea typeface="Calibri" panose="020F0502020204030204" pitchFamily="34" charset="0"/>
                        <a:cs typeface="Calibri" panose="020F0502020204030204" pitchFamily="34" charset="0"/>
                      </a:endParaRPr>
                    </a:p>
                  </a:txBody>
                  <a:tcPr marL="27305" marR="27305" marT="0" marB="0"/>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LB-ELA_0192</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0"/>
                        </a:spcBef>
                        <a:spcAft>
                          <a:spcPts val="0"/>
                        </a:spcAft>
                      </a:pPr>
                      <a:r>
                        <a:rPr lang="es-419" sz="1800" b="0" i="0" kern="1200">
                          <a:solidFill>
                            <a:schemeClr val="dk1"/>
                          </a:solidFill>
                          <a:effectLst/>
                          <a:latin typeface="+mn-lt"/>
                          <a:ea typeface="+mn-ea"/>
                          <a:cs typeface="+mn-cs"/>
                        </a:rPr>
                        <a:t>Proyectos de electrificación de autobuses​</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4244983342"/>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LB-ELA_0133</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0"/>
                        </a:spcBef>
                        <a:spcAft>
                          <a:spcPts val="0"/>
                        </a:spcAft>
                      </a:pPr>
                      <a:r>
                        <a:rPr lang="en-US" sz="1800" b="0" i="0" kern="1200" err="1">
                          <a:solidFill>
                            <a:schemeClr val="dk1"/>
                          </a:solidFill>
                          <a:effectLst/>
                          <a:latin typeface="+mn-lt"/>
                          <a:ea typeface="+mn-ea"/>
                          <a:cs typeface="+mn-cs"/>
                        </a:rPr>
                        <a:t>Programa</a:t>
                      </a:r>
                      <a:r>
                        <a:rPr lang="en-US" sz="1800" b="0" i="0" kern="1200">
                          <a:solidFill>
                            <a:schemeClr val="dk1"/>
                          </a:solidFill>
                          <a:effectLst/>
                          <a:latin typeface="+mn-lt"/>
                          <a:ea typeface="+mn-ea"/>
                          <a:cs typeface="+mn-cs"/>
                        </a:rPr>
                        <a:t> de </a:t>
                      </a:r>
                      <a:r>
                        <a:rPr lang="en-US" sz="1800" b="0" i="0" kern="1200" err="1">
                          <a:solidFill>
                            <a:schemeClr val="dk1"/>
                          </a:solidFill>
                          <a:effectLst/>
                          <a:latin typeface="+mn-lt"/>
                          <a:ea typeface="+mn-ea"/>
                          <a:cs typeface="+mn-cs"/>
                        </a:rPr>
                        <a:t>beneficios</a:t>
                      </a:r>
                      <a:r>
                        <a:rPr lang="en-US" sz="1800" b="0" i="0" kern="1200">
                          <a:solidFill>
                            <a:schemeClr val="dk1"/>
                          </a:solidFill>
                          <a:effectLst/>
                          <a:latin typeface="+mn-lt"/>
                          <a:ea typeface="+mn-ea"/>
                          <a:cs typeface="+mn-cs"/>
                        </a:rPr>
                        <a:t> para la </a:t>
                      </a:r>
                      <a:r>
                        <a:rPr lang="en-US" sz="1800" b="0" i="0" kern="1200" err="1">
                          <a:solidFill>
                            <a:schemeClr val="dk1"/>
                          </a:solidFill>
                          <a:effectLst/>
                          <a:latin typeface="+mn-lt"/>
                          <a:ea typeface="+mn-ea"/>
                          <a:cs typeface="+mn-cs"/>
                        </a:rPr>
                        <a:t>salud</a:t>
                      </a:r>
                      <a:r>
                        <a:rPr lang="en-US" sz="1800" b="0" i="0" kern="1200">
                          <a:solidFill>
                            <a:schemeClr val="dk1"/>
                          </a:solidFill>
                          <a:effectLst/>
                          <a:latin typeface="+mn-lt"/>
                          <a:ea typeface="+mn-ea"/>
                          <a:cs typeface="+mn-cs"/>
                        </a:rPr>
                        <a:t> </a:t>
                      </a:r>
                      <a:r>
                        <a:rPr lang="en-US" sz="1800" b="0" i="0" kern="1200" err="1">
                          <a:solidFill>
                            <a:schemeClr val="dk1"/>
                          </a:solidFill>
                          <a:effectLst/>
                          <a:latin typeface="+mn-lt"/>
                          <a:ea typeface="+mn-ea"/>
                          <a:cs typeface="+mn-cs"/>
                        </a:rPr>
                        <a:t>comunitaria</a:t>
                      </a:r>
                      <a:r>
                        <a:rPr lang="en-US" sz="1800" b="0" i="0" kern="1200">
                          <a:solidFill>
                            <a:schemeClr val="dk1"/>
                          </a:solidFill>
                          <a:effectLst/>
                          <a:latin typeface="+mn-lt"/>
                          <a:ea typeface="+mn-ea"/>
                          <a:cs typeface="+mn-cs"/>
                        </a:rPr>
                        <a:t> del </a:t>
                      </a:r>
                      <a:r>
                        <a:rPr lang="en-US" sz="1800" b="0" i="0" kern="1200" err="1">
                          <a:solidFill>
                            <a:schemeClr val="dk1"/>
                          </a:solidFill>
                          <a:effectLst/>
                          <a:latin typeface="+mn-lt"/>
                          <a:ea typeface="+mn-ea"/>
                          <a:cs typeface="+mn-cs"/>
                        </a:rPr>
                        <a:t>corredor</a:t>
                      </a:r>
                      <a:r>
                        <a:rPr lang="en-US" sz="1800" b="0" i="0" kern="1200">
                          <a:solidFill>
                            <a:schemeClr val="dk1"/>
                          </a:solidFill>
                          <a:effectLst/>
                          <a:latin typeface="+mn-lt"/>
                          <a:ea typeface="+mn-ea"/>
                          <a:cs typeface="+mn-cs"/>
                        </a:rPr>
                        <a:t> LB-ELA​</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209905951"/>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LB-ELA_0191</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0"/>
                        </a:spcBef>
                        <a:spcAft>
                          <a:spcPts val="0"/>
                        </a:spcAft>
                      </a:pPr>
                      <a:r>
                        <a:rPr lang="en-US" sz="1800" b="0" i="0" kern="1200" err="1">
                          <a:solidFill>
                            <a:schemeClr val="dk1"/>
                          </a:solidFill>
                          <a:effectLst/>
                          <a:latin typeface="+mn-lt"/>
                          <a:ea typeface="+mn-ea"/>
                          <a:cs typeface="+mn-cs"/>
                        </a:rPr>
                        <a:t>Infraestructura</a:t>
                      </a:r>
                      <a:r>
                        <a:rPr lang="en-US" sz="1800" b="0" i="0" kern="1200">
                          <a:solidFill>
                            <a:schemeClr val="dk1"/>
                          </a:solidFill>
                          <a:effectLst/>
                          <a:latin typeface="+mn-lt"/>
                          <a:ea typeface="+mn-ea"/>
                          <a:cs typeface="+mn-cs"/>
                        </a:rPr>
                        <a:t> de </a:t>
                      </a:r>
                      <a:r>
                        <a:rPr lang="en-US" sz="1800" b="0" i="0" kern="1200" err="1">
                          <a:solidFill>
                            <a:schemeClr val="dk1"/>
                          </a:solidFill>
                          <a:effectLst/>
                          <a:latin typeface="+mn-lt"/>
                          <a:ea typeface="+mn-ea"/>
                          <a:cs typeface="+mn-cs"/>
                        </a:rPr>
                        <a:t>emisiones</a:t>
                      </a:r>
                      <a:r>
                        <a:rPr lang="en-US" sz="1800" b="0" i="0" kern="1200">
                          <a:solidFill>
                            <a:schemeClr val="dk1"/>
                          </a:solidFill>
                          <a:effectLst/>
                          <a:latin typeface="+mn-lt"/>
                          <a:ea typeface="+mn-ea"/>
                          <a:cs typeface="+mn-cs"/>
                        </a:rPr>
                        <a:t> cero para </a:t>
                      </a:r>
                      <a:r>
                        <a:rPr lang="en-US" sz="1800" b="0" i="0" kern="1200" err="1">
                          <a:solidFill>
                            <a:schemeClr val="dk1"/>
                          </a:solidFill>
                          <a:effectLst/>
                          <a:latin typeface="+mn-lt"/>
                          <a:ea typeface="+mn-ea"/>
                          <a:cs typeface="+mn-cs"/>
                        </a:rPr>
                        <a:t>automóviles</a:t>
                      </a:r>
                      <a:r>
                        <a:rPr lang="en-US" sz="1800" b="0" i="0" kern="1200">
                          <a:solidFill>
                            <a:schemeClr val="dk1"/>
                          </a:solidFill>
                          <a:effectLst/>
                          <a:latin typeface="+mn-lt"/>
                          <a:ea typeface="+mn-ea"/>
                          <a:cs typeface="+mn-cs"/>
                        </a:rPr>
                        <a:t>​</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204290114"/>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LB-ELA_0218</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0"/>
                        </a:spcBef>
                        <a:spcAft>
                          <a:spcPts val="0"/>
                        </a:spcAft>
                      </a:pPr>
                      <a:r>
                        <a:rPr lang="es-419" sz="1800" b="0" i="0" kern="1200">
                          <a:solidFill>
                            <a:schemeClr val="dk1"/>
                          </a:solidFill>
                          <a:effectLst/>
                          <a:latin typeface="+mn-lt"/>
                          <a:ea typeface="+mn-ea"/>
                          <a:cs typeface="+mn-cs"/>
                        </a:rPr>
                        <a:t>Estaciones de vigilancia de calidad del aire</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2181026091"/>
                  </a:ext>
                </a:extLst>
              </a:tr>
              <a:tr h="443175">
                <a:tc rowSpan="3">
                  <a:txBody>
                    <a:bodyPr/>
                    <a:lstStyle/>
                    <a:p>
                      <a:pPr marL="0" marR="0">
                        <a:spcBef>
                          <a:spcPts val="300"/>
                        </a:spcBef>
                        <a:spcAft>
                          <a:spcPts val="300"/>
                        </a:spcAft>
                      </a:pPr>
                      <a:r>
                        <a:rPr lang="en-US" sz="1600" b="1" err="1">
                          <a:solidFill>
                            <a:srgbClr val="000000"/>
                          </a:solidFill>
                          <a:effectLst/>
                          <a:latin typeface="+mn-lt"/>
                          <a:ea typeface="Calibri" panose="020F0502020204030204" pitchFamily="34" charset="0"/>
                          <a:cs typeface="Calibri" panose="020F0502020204030204" pitchFamily="34" charset="0"/>
                        </a:rPr>
                        <a:t>Medioambiente</a:t>
                      </a:r>
                      <a:endParaRPr lang="en-US" sz="1600" b="1">
                        <a:solidFill>
                          <a:srgbClr val="000000"/>
                        </a:solidFill>
                        <a:effectLst/>
                        <a:latin typeface="+mn-lt"/>
                        <a:ea typeface="Calibri" panose="020F0502020204030204" pitchFamily="34" charset="0"/>
                        <a:cs typeface="Calibri" panose="020F0502020204030204" pitchFamily="34" charset="0"/>
                      </a:endParaRPr>
                    </a:p>
                  </a:txBody>
                  <a:tcPr marL="27305" marR="27305" marT="0" marB="0"/>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LB-ELA_0134</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Programa de reducción de energía y emisiones de gases de efecto invernadero del corredor LB-ELA​</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78415156"/>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LB-ELA_0187</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Iniciativa " </a:t>
                      </a:r>
                      <a:r>
                        <a:rPr lang="es-419" sz="1800" b="0" i="0" kern="1200" err="1">
                          <a:solidFill>
                            <a:schemeClr val="dk1"/>
                          </a:solidFill>
                          <a:effectLst/>
                          <a:latin typeface="+mn-lt"/>
                          <a:ea typeface="+mn-ea"/>
                          <a:cs typeface="+mn-cs"/>
                        </a:rPr>
                        <a:t>Enverdecimiento</a:t>
                      </a:r>
                      <a:r>
                        <a:rPr lang="es-419" sz="1800" b="0" i="0" kern="1200">
                          <a:solidFill>
                            <a:schemeClr val="dk1"/>
                          </a:solidFill>
                          <a:effectLst/>
                          <a:latin typeface="+mn-lt"/>
                          <a:ea typeface="+mn-ea"/>
                          <a:cs typeface="+mn-cs"/>
                        </a:rPr>
                        <a:t> urbano " del corredor LB-ELA</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3099651815"/>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LB-ELA_0190</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Arte público/</a:t>
                      </a:r>
                      <a:r>
                        <a:rPr lang="es-419" sz="1800" b="0" i="0" kern="1200" err="1">
                          <a:solidFill>
                            <a:schemeClr val="dk1"/>
                          </a:solidFill>
                          <a:effectLst/>
                          <a:latin typeface="+mn-lt"/>
                          <a:ea typeface="+mn-ea"/>
                          <a:cs typeface="+mn-cs"/>
                        </a:rPr>
                        <a:t>Aestética</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3226069197"/>
                  </a:ext>
                </a:extLst>
              </a:tr>
              <a:tr h="280737">
                <a:tc rowSpan="4">
                  <a:txBody>
                    <a:bodyPr/>
                    <a:lstStyle/>
                    <a:p>
                      <a:pPr marL="0" marR="0">
                        <a:spcBef>
                          <a:spcPts val="300"/>
                        </a:spcBef>
                        <a:spcAft>
                          <a:spcPts val="300"/>
                        </a:spcAft>
                      </a:pPr>
                      <a:r>
                        <a:rPr lang="es-419" sz="1600" b="1">
                          <a:solidFill>
                            <a:srgbClr val="000000"/>
                          </a:solidFill>
                          <a:effectLst/>
                          <a:latin typeface="+mn-lt"/>
                          <a:ea typeface="Calibri" panose="020F0502020204030204" pitchFamily="34" charset="0"/>
                          <a:cs typeface="Calibri" panose="020F0502020204030204" pitchFamily="34" charset="0"/>
                        </a:rPr>
                        <a:t>Estabilización de la vivienda/ Uso del suelo</a:t>
                      </a:r>
                      <a:endParaRPr lang="en-US" sz="1600" b="1">
                        <a:solidFill>
                          <a:srgbClr val="000000"/>
                        </a:solidFill>
                        <a:effectLst/>
                        <a:latin typeface="+mn-lt"/>
                        <a:ea typeface="Calibri" panose="020F0502020204030204" pitchFamily="34" charset="0"/>
                        <a:cs typeface="Calibri" panose="020F0502020204030204" pitchFamily="34" charset="0"/>
                      </a:endParaRPr>
                    </a:p>
                  </a:txBody>
                  <a:tcPr marL="27305" marR="27305" marT="0" marB="0"/>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LB-ELA_0009</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n-US" sz="1800" b="0" i="0" kern="1200">
                          <a:solidFill>
                            <a:schemeClr val="dk1"/>
                          </a:solidFill>
                          <a:effectLst/>
                          <a:latin typeface="+mn-lt"/>
                          <a:ea typeface="+mn-ea"/>
                          <a:cs typeface="+mn-cs"/>
                        </a:rPr>
                        <a:t>Plan y </a:t>
                      </a:r>
                      <a:r>
                        <a:rPr lang="en-US" sz="1800" b="0" i="0" kern="1200" err="1">
                          <a:solidFill>
                            <a:schemeClr val="dk1"/>
                          </a:solidFill>
                          <a:effectLst/>
                          <a:latin typeface="+mn-lt"/>
                          <a:ea typeface="+mn-ea"/>
                          <a:cs typeface="+mn-cs"/>
                        </a:rPr>
                        <a:t>Programa</a:t>
                      </a:r>
                      <a:r>
                        <a:rPr lang="en-US" sz="1800" b="0" i="0" kern="1200">
                          <a:solidFill>
                            <a:schemeClr val="dk1"/>
                          </a:solidFill>
                          <a:effectLst/>
                          <a:latin typeface="+mn-lt"/>
                          <a:ea typeface="+mn-ea"/>
                          <a:cs typeface="+mn-cs"/>
                        </a:rPr>
                        <a:t> de </a:t>
                      </a:r>
                      <a:r>
                        <a:rPr lang="en-US" sz="1800" b="0" i="0" kern="1200" err="1">
                          <a:solidFill>
                            <a:schemeClr val="dk1"/>
                          </a:solidFill>
                          <a:effectLst/>
                          <a:latin typeface="+mn-lt"/>
                          <a:ea typeface="+mn-ea"/>
                          <a:cs typeface="+mn-cs"/>
                        </a:rPr>
                        <a:t>Implentacion</a:t>
                      </a:r>
                      <a:r>
                        <a:rPr lang="en-US" sz="1800" b="0" i="0" kern="1200">
                          <a:solidFill>
                            <a:schemeClr val="dk1"/>
                          </a:solidFill>
                          <a:effectLst/>
                          <a:latin typeface="+mn-lt"/>
                          <a:ea typeface="+mn-ea"/>
                          <a:cs typeface="+mn-cs"/>
                        </a:rPr>
                        <a:t> </a:t>
                      </a:r>
                      <a:r>
                        <a:rPr lang="en-US" sz="1800" b="0" i="0" kern="1200" err="1">
                          <a:solidFill>
                            <a:schemeClr val="dk1"/>
                          </a:solidFill>
                          <a:effectLst/>
                          <a:latin typeface="+mn-lt"/>
                          <a:ea typeface="+mn-ea"/>
                          <a:cs typeface="+mn-cs"/>
                        </a:rPr>
                        <a:t>Estrategica</a:t>
                      </a:r>
                      <a:r>
                        <a:rPr lang="en-US" sz="1800" b="0" i="0" kern="1200">
                          <a:solidFill>
                            <a:schemeClr val="dk1"/>
                          </a:solidFill>
                          <a:effectLst/>
                          <a:latin typeface="+mn-lt"/>
                          <a:ea typeface="+mn-ea"/>
                          <a:cs typeface="+mn-cs"/>
                        </a:rPr>
                        <a:t> del Desarrollo </a:t>
                      </a:r>
                      <a:r>
                        <a:rPr lang="en-US" sz="1800" b="0" i="0" kern="1200" err="1">
                          <a:solidFill>
                            <a:schemeClr val="dk1"/>
                          </a:solidFill>
                          <a:effectLst/>
                          <a:latin typeface="+mn-lt"/>
                          <a:ea typeface="+mn-ea"/>
                          <a:cs typeface="+mn-cs"/>
                        </a:rPr>
                        <a:t>Orientado</a:t>
                      </a:r>
                      <a:r>
                        <a:rPr lang="en-US" sz="1800" b="0" i="0" kern="1200">
                          <a:solidFill>
                            <a:schemeClr val="dk1"/>
                          </a:solidFill>
                          <a:effectLst/>
                          <a:latin typeface="+mn-lt"/>
                          <a:ea typeface="+mn-ea"/>
                          <a:cs typeface="+mn-cs"/>
                        </a:rPr>
                        <a:t> al </a:t>
                      </a:r>
                      <a:r>
                        <a:rPr lang="en-US" sz="1800" b="0" i="0" kern="1200" err="1">
                          <a:solidFill>
                            <a:schemeClr val="dk1"/>
                          </a:solidFill>
                          <a:effectLst/>
                          <a:latin typeface="+mn-lt"/>
                          <a:ea typeface="+mn-ea"/>
                          <a:cs typeface="+mn-cs"/>
                        </a:rPr>
                        <a:t>Transito</a:t>
                      </a:r>
                      <a:r>
                        <a:rPr lang="en-US" sz="1800" b="0" i="0" kern="1200">
                          <a:solidFill>
                            <a:schemeClr val="dk1"/>
                          </a:solidFill>
                          <a:effectLst/>
                          <a:latin typeface="+mn-lt"/>
                          <a:ea typeface="+mn-ea"/>
                          <a:cs typeface="+mn-cs"/>
                        </a:rPr>
                        <a:t> de West Santa Ana Branch (TOP SIP)</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835009203"/>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LB-ELA_0193</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Comunidades orientadas al tránsito/Utilización del suelo</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3943217278"/>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LB-ELA_0194</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n-US" sz="1800" b="0" i="0" kern="1200">
                          <a:solidFill>
                            <a:schemeClr val="dk1"/>
                          </a:solidFill>
                          <a:effectLst/>
                          <a:latin typeface="+mn-lt"/>
                          <a:ea typeface="+mn-ea"/>
                          <a:cs typeface="+mn-cs"/>
                        </a:rPr>
                        <a:t> </a:t>
                      </a:r>
                      <a:r>
                        <a:rPr lang="es-419" sz="1800" b="0" i="0" kern="1200">
                          <a:solidFill>
                            <a:schemeClr val="dk1"/>
                          </a:solidFill>
                          <a:effectLst/>
                          <a:latin typeface="+mn-lt"/>
                          <a:ea typeface="+mn-ea"/>
                          <a:cs typeface="+mn-cs"/>
                        </a:rPr>
                        <a:t>Programas para personas sin hogar</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995558427"/>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LB-ELA_0135</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Políticas de estabilización de la vivienda</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661397716"/>
                  </a:ext>
                </a:extLst>
              </a:tr>
              <a:tr h="280737">
                <a:tc rowSpan="4">
                  <a:txBody>
                    <a:bodyPr/>
                    <a:lstStyle/>
                    <a:p>
                      <a:pPr marL="0" marR="0">
                        <a:spcBef>
                          <a:spcPts val="300"/>
                        </a:spcBef>
                        <a:spcAft>
                          <a:spcPts val="300"/>
                        </a:spcAft>
                      </a:pPr>
                      <a:r>
                        <a:rPr lang="es-419" sz="1600" b="1">
                          <a:solidFill>
                            <a:srgbClr val="000000"/>
                          </a:solidFill>
                          <a:effectLst/>
                          <a:latin typeface="+mn-lt"/>
                          <a:ea typeface="Calibri" panose="020F0502020204030204" pitchFamily="34" charset="0"/>
                          <a:cs typeface="Calibri" panose="020F0502020204030204" pitchFamily="34" charset="0"/>
                        </a:rPr>
                        <a:t>Creación de empleo / ​</a:t>
                      </a:r>
                    </a:p>
                    <a:p>
                      <a:pPr marL="0" marR="0">
                        <a:spcBef>
                          <a:spcPts val="300"/>
                        </a:spcBef>
                        <a:spcAft>
                          <a:spcPts val="300"/>
                        </a:spcAft>
                      </a:pPr>
                      <a:r>
                        <a:rPr lang="es-419" sz="1600" b="1">
                          <a:solidFill>
                            <a:srgbClr val="000000"/>
                          </a:solidFill>
                          <a:effectLst/>
                          <a:latin typeface="+mn-lt"/>
                          <a:ea typeface="Calibri" panose="020F0502020204030204" pitchFamily="34" charset="0"/>
                          <a:cs typeface="Calibri" panose="020F0502020204030204" pitchFamily="34" charset="0"/>
                        </a:rPr>
                        <a:t>Oportunidades de trabajo</a:t>
                      </a:r>
                      <a:endParaRPr lang="en-US" sz="1600">
                        <a:effectLst/>
                        <a:latin typeface="+mn-lt"/>
                        <a:ea typeface="Calibri" panose="020F0502020204030204" pitchFamily="34" charset="0"/>
                        <a:cs typeface="Calibri" panose="020F0502020204030204" pitchFamily="34" charset="0"/>
                      </a:endParaRPr>
                    </a:p>
                  </a:txBody>
                  <a:tcPr marL="27305" marR="27305" marT="0" marB="0"/>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LB-ELA_0197</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Programas de educación vocacional</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4255497698"/>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LB-ELA_0195</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Programas de contratación selectiva</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3277781258"/>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LB-ELA_0196</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Iniciativas de empleo/contratación</a:t>
                      </a:r>
                      <a:endParaRPr lang="en-US" sz="1600" i="0"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2636900719"/>
                  </a:ext>
                </a:extLst>
              </a:tr>
              <a:tr h="63968">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LB-ELA_0186</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s-419" sz="1800" b="0" i="0" kern="1200">
                          <a:solidFill>
                            <a:schemeClr val="dk1"/>
                          </a:solidFill>
                          <a:effectLst/>
                          <a:latin typeface="+mn-lt"/>
                          <a:ea typeface="+mn-ea"/>
                          <a:cs typeface="+mn-cs"/>
                        </a:rPr>
                        <a:t>Políticas de estabilización económica</a:t>
                      </a:r>
                      <a:endParaRPr lang="en-US" sz="1600" i="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053317544"/>
                  </a:ext>
                </a:extLst>
              </a:tr>
            </a:tbl>
          </a:graphicData>
        </a:graphic>
      </p:graphicFrame>
      <p:sp>
        <p:nvSpPr>
          <p:cNvPr id="6" name="Title 1">
            <a:extLst>
              <a:ext uri="{FF2B5EF4-FFF2-40B4-BE49-F238E27FC236}">
                <a16:creationId xmlns:a16="http://schemas.microsoft.com/office/drawing/2014/main" id="{1F6CA57A-2B51-C1E3-DB14-B3D16261CD4B}"/>
              </a:ext>
            </a:extLst>
          </p:cNvPr>
          <p:cNvSpPr txBox="1">
            <a:spLocks/>
          </p:cNvSpPr>
          <p:nvPr/>
        </p:nvSpPr>
        <p:spPr>
          <a:xfrm>
            <a:off x="412025" y="0"/>
            <a:ext cx="10515600"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CMIP </a:t>
            </a:r>
            <a:r>
              <a:rPr lang="en-US" err="1"/>
              <a:t>Medida</a:t>
            </a:r>
            <a:r>
              <a:rPr lang="en-US"/>
              <a:t> R/M </a:t>
            </a:r>
            <a:r>
              <a:rPr lang="en-US" err="1"/>
              <a:t>Resumen</a:t>
            </a:r>
            <a:r>
              <a:rPr lang="en-US"/>
              <a:t> de </a:t>
            </a:r>
            <a:r>
              <a:rPr lang="en-US" err="1"/>
              <a:t>inversiones</a:t>
            </a:r>
            <a:r>
              <a:rPr lang="en-US"/>
              <a:t> – </a:t>
            </a:r>
          </a:p>
          <a:p>
            <a:r>
              <a:rPr lang="en-US" err="1"/>
              <a:t>Programas</a:t>
            </a:r>
            <a:r>
              <a:rPr lang="en-US"/>
              <a:t> </a:t>
            </a:r>
            <a:r>
              <a:rPr lang="en-US" err="1"/>
              <a:t>Comunitarios</a:t>
            </a:r>
            <a:endParaRPr lang="en-US"/>
          </a:p>
        </p:txBody>
      </p:sp>
    </p:spTree>
    <p:extLst>
      <p:ext uri="{BB962C8B-B14F-4D97-AF65-F5344CB8AC3E}">
        <p14:creationId xmlns:p14="http://schemas.microsoft.com/office/powerpoint/2010/main" val="2480529033"/>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30434" y="-236779"/>
            <a:ext cx="10515600" cy="1325563"/>
          </a:xfrm>
        </p:spPr>
        <p:txBody>
          <a:bodyPr/>
          <a:lstStyle/>
          <a:p>
            <a:r>
              <a:rPr lang="en-US" dirty="0"/>
              <a:t>Plan de </a:t>
            </a:r>
            <a:r>
              <a:rPr lang="en-US" dirty="0" err="1"/>
              <a:t>Inversión</a:t>
            </a:r>
            <a:r>
              <a:rPr lang="en-US" dirty="0"/>
              <a:t>  </a:t>
            </a:r>
            <a:r>
              <a:rPr lang="en-US" dirty="0" err="1"/>
              <a:t>Medida</a:t>
            </a:r>
            <a:r>
              <a:rPr lang="en-US" dirty="0"/>
              <a:t> R/M </a:t>
            </a:r>
            <a:r>
              <a:rPr lang="en-US" dirty="0" err="1"/>
              <a:t>Resumen</a:t>
            </a:r>
            <a:r>
              <a:rPr lang="en-US" dirty="0"/>
              <a:t> de </a:t>
            </a:r>
            <a:r>
              <a:rPr lang="en-US" dirty="0" err="1"/>
              <a:t>inversiones</a:t>
            </a:r>
            <a:r>
              <a:rPr lang="en-US" dirty="0"/>
              <a:t> – </a:t>
            </a:r>
            <a:br>
              <a:rPr lang="en-US" dirty="0"/>
            </a:br>
            <a:r>
              <a:rPr lang="en-US" dirty="0" err="1"/>
              <a:t>Programas</a:t>
            </a:r>
            <a:r>
              <a:rPr lang="en-US" dirty="0"/>
              <a:t> </a:t>
            </a:r>
            <a:r>
              <a:rPr lang="en-US" dirty="0" err="1"/>
              <a:t>Comunitarios</a:t>
            </a:r>
            <a:endParaRPr lang="en-US" dirty="0">
              <a:cs typeface="Calibri"/>
            </a:endParaRPr>
          </a:p>
        </p:txBody>
      </p:sp>
      <p:sp>
        <p:nvSpPr>
          <p:cNvPr id="7" name="TextBox 6">
            <a:extLst>
              <a:ext uri="{FF2B5EF4-FFF2-40B4-BE49-F238E27FC236}">
                <a16:creationId xmlns:a16="http://schemas.microsoft.com/office/drawing/2014/main" id="{11C3BA24-305B-697E-38F5-108F950BB537}"/>
              </a:ext>
            </a:extLst>
          </p:cNvPr>
          <p:cNvSpPr txBox="1"/>
          <p:nvPr/>
        </p:nvSpPr>
        <p:spPr>
          <a:xfrm>
            <a:off x="2449954" y="1015129"/>
            <a:ext cx="6971448" cy="5416868"/>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Recomendaciones</a:t>
            </a: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chemeClr val="tx2">
                    <a:lumMod val="75000"/>
                  </a:schemeClr>
                </a:solidFill>
                <a:effectLst/>
                <a:uLnTx/>
                <a:uFillTx/>
                <a:latin typeface="Calibri" panose="020F0502020204030204"/>
                <a:ea typeface="+mn-ea"/>
                <a:cs typeface="+mn-cs"/>
              </a:rPr>
              <a:t>iniciales</a:t>
            </a: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 			$40.0M</a:t>
            </a:r>
          </a:p>
          <a:p>
            <a:pPr marL="742950" lvl="1" indent="-285750">
              <a:buFont typeface="Arial" panose="020B0604020202020204" pitchFamily="34" charset="0"/>
              <a:buChar char="•"/>
              <a:defRPr/>
            </a:pPr>
            <a:r>
              <a:rPr lang="en-US" sz="2400" dirty="0">
                <a:solidFill>
                  <a:schemeClr val="tx2">
                    <a:lumMod val="75000"/>
                  </a:schemeClr>
                </a:solidFill>
                <a:latin typeface="Calibri" panose="020F0502020204030204"/>
              </a:rPr>
              <a:t>Desarrollo			$40.0M</a:t>
            </a:r>
          </a:p>
          <a:p>
            <a:pPr marL="742950" lvl="1" indent="-285750">
              <a:buFont typeface="Arial" panose="020B0604020202020204" pitchFamily="34" charset="0"/>
              <a:buChar char="•"/>
              <a:defRPr/>
            </a:pPr>
            <a:r>
              <a:rPr lang="en-US" sz="2400" dirty="0">
                <a:solidFill>
                  <a:schemeClr val="tx2">
                    <a:lumMod val="75000"/>
                  </a:schemeClr>
                </a:solidFill>
                <a:latin typeface="Calibri" panose="020F0502020204030204"/>
              </a:rPr>
              <a:t>Pre-</a:t>
            </a:r>
            <a:r>
              <a:rPr lang="en-US" sz="2400" dirty="0" err="1">
                <a:solidFill>
                  <a:schemeClr val="tx2">
                    <a:lumMod val="75000"/>
                  </a:schemeClr>
                </a:solidFill>
                <a:latin typeface="Calibri" panose="020F0502020204030204"/>
              </a:rPr>
              <a:t>Implementación</a:t>
            </a:r>
            <a:r>
              <a:rPr lang="en-US" sz="2400" dirty="0">
                <a:solidFill>
                  <a:schemeClr val="tx2">
                    <a:lumMod val="75000"/>
                  </a:schemeClr>
                </a:solidFill>
                <a:latin typeface="Calibri" panose="020F0502020204030204"/>
              </a:rPr>
              <a:t>		$0.0M</a:t>
            </a:r>
          </a:p>
          <a:p>
            <a:pPr marL="742950" lvl="1" indent="-285750">
              <a:buFont typeface="Arial" panose="020B0604020202020204" pitchFamily="34" charset="0"/>
              <a:buChar char="•"/>
              <a:defRPr/>
            </a:pPr>
            <a:r>
              <a:rPr lang="en-US" sz="2400" dirty="0">
                <a:solidFill>
                  <a:schemeClr val="tx2">
                    <a:lumMod val="75000"/>
                  </a:schemeClr>
                </a:solidFill>
                <a:latin typeface="Calibri" panose="020F0502020204030204"/>
              </a:rPr>
              <a:t>Implementation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 Recommendations: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Desarrollo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Pre-</a:t>
            </a:r>
            <a:r>
              <a:rPr kumimoji="0" lang="en-US" sz="2400" i="0" u="none" strike="noStrike" kern="1200" cap="none" spc="0" normalizeH="0" baseline="0" noProof="0" dirty="0" err="1">
                <a:ln>
                  <a:noFill/>
                </a:ln>
                <a:solidFill>
                  <a:schemeClr val="accent5">
                    <a:lumMod val="75000"/>
                  </a:schemeClr>
                </a:solidFill>
                <a:effectLst/>
                <a:uLnTx/>
                <a:uFillTx/>
                <a:latin typeface="Calibri" panose="020F0502020204030204"/>
                <a:ea typeface="+mn-ea"/>
                <a:cs typeface="+mn-cs"/>
              </a:rPr>
              <a:t>Implementación</a:t>
            </a:r>
            <a:r>
              <a:rPr kumimoji="0" lang="en-US" sz="240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Future Implementation			$0.0M</a:t>
            </a: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Inversión inicial total </a:t>
            </a:r>
            <a:r>
              <a:rPr kumimoji="0" lang="es-419" sz="2400" b="1" i="0" u="none" strike="noStrike" kern="1200" cap="none" spc="0" normalizeH="0" baseline="0" noProof="0" dirty="0">
                <a:ln>
                  <a:noFill/>
                </a:ln>
                <a:solidFill>
                  <a:srgbClr val="000000"/>
                </a:solidFill>
                <a:effectLst/>
                <a:uLnTx/>
                <a:uFillTx/>
                <a:latin typeface="Calibri" panose="020F0502020204030204"/>
                <a:ea typeface="+mn-ea"/>
                <a:cs typeface="+mn-cs"/>
              </a:rPr>
              <a:t>y </a:t>
            </a:r>
            <a:r>
              <a:rPr kumimoji="0" lang="es-419"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programas modales </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$40.0M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54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9F71-6BC5-27DD-76FE-B1B4410188C5}"/>
              </a:ext>
            </a:extLst>
          </p:cNvPr>
          <p:cNvSpPr txBox="1">
            <a:spLocks/>
          </p:cNvSpPr>
          <p:nvPr/>
        </p:nvSpPr>
        <p:spPr>
          <a:xfrm>
            <a:off x="363266" y="223295"/>
            <a:ext cx="10515600" cy="736591"/>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err="1"/>
              <a:t>Próximos</a:t>
            </a:r>
            <a:r>
              <a:rPr lang="en-US"/>
              <a:t> pasos</a:t>
            </a:r>
          </a:p>
        </p:txBody>
      </p:sp>
      <p:sp>
        <p:nvSpPr>
          <p:cNvPr id="3" name="Content Placeholder 2">
            <a:extLst>
              <a:ext uri="{FF2B5EF4-FFF2-40B4-BE49-F238E27FC236}">
                <a16:creationId xmlns:a16="http://schemas.microsoft.com/office/drawing/2014/main" id="{FA4A828A-3138-B6E9-B20C-EAD3C135275E}"/>
              </a:ext>
            </a:extLst>
          </p:cNvPr>
          <p:cNvSpPr txBox="1">
            <a:spLocks/>
          </p:cNvSpPr>
          <p:nvPr/>
        </p:nvSpPr>
        <p:spPr>
          <a:xfrm>
            <a:off x="321366" y="1090981"/>
            <a:ext cx="11083920" cy="4699137"/>
          </a:xfrm>
          <a:prstGeom prst="rect">
            <a:avLst/>
          </a:prstGeom>
        </p:spPr>
        <p:txBody>
          <a:bodyPr lIns="91440" tIns="45720" rIns="91440" bIns="4572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2000" err="1">
                <a:ea typeface="Times New Roman" panose="02020603050405020304" pitchFamily="18" charset="0"/>
                <a:cs typeface="Calibri"/>
              </a:rPr>
              <a:t>Involucrar</a:t>
            </a:r>
            <a:r>
              <a:rPr lang="en-US" sz="2000">
                <a:ea typeface="Times New Roman" panose="02020603050405020304" pitchFamily="18" charset="0"/>
                <a:cs typeface="Calibri"/>
              </a:rPr>
              <a:t> a </a:t>
            </a:r>
            <a:r>
              <a:rPr lang="en-US" sz="2000" err="1">
                <a:ea typeface="Times New Roman" panose="02020603050405020304" pitchFamily="18" charset="0"/>
                <a:cs typeface="Calibri"/>
              </a:rPr>
              <a:t>socios</a:t>
            </a:r>
            <a:r>
              <a:rPr lang="en-US" sz="2000">
                <a:ea typeface="Times New Roman" panose="02020603050405020304" pitchFamily="18" charset="0"/>
                <a:cs typeface="Calibri"/>
              </a:rPr>
              <a:t> </a:t>
            </a:r>
            <a:r>
              <a:rPr lang="en-US" sz="2000" err="1">
                <a:ea typeface="Times New Roman" panose="02020603050405020304" pitchFamily="18" charset="0"/>
                <a:cs typeface="Calibri"/>
              </a:rPr>
              <a:t>potenciales</a:t>
            </a:r>
            <a:r>
              <a:rPr lang="en-US" sz="2000">
                <a:ea typeface="Times New Roman" panose="02020603050405020304" pitchFamily="18" charset="0"/>
                <a:cs typeface="Calibri"/>
              </a:rPr>
              <a:t> para </a:t>
            </a:r>
            <a:r>
              <a:rPr lang="en-US" sz="2000" err="1">
                <a:ea typeface="Times New Roman" panose="02020603050405020304" pitchFamily="18" charset="0"/>
                <a:cs typeface="Calibri"/>
              </a:rPr>
              <a:t>establecer</a:t>
            </a:r>
            <a:r>
              <a:rPr lang="en-US" sz="2000">
                <a:ea typeface="Times New Roman" panose="02020603050405020304" pitchFamily="18" charset="0"/>
                <a:cs typeface="Calibri"/>
              </a:rPr>
              <a:t> </a:t>
            </a:r>
            <a:r>
              <a:rPr lang="en-US" sz="2000" err="1">
                <a:ea typeface="Times New Roman" panose="02020603050405020304" pitchFamily="18" charset="0"/>
                <a:cs typeface="Calibri"/>
              </a:rPr>
              <a:t>grupos</a:t>
            </a:r>
            <a:r>
              <a:rPr lang="en-US" sz="2000">
                <a:ea typeface="Times New Roman" panose="02020603050405020304" pitchFamily="18" charset="0"/>
                <a:cs typeface="Calibri"/>
              </a:rPr>
              <a:t> de </a:t>
            </a:r>
            <a:r>
              <a:rPr lang="en-US" sz="2000" err="1">
                <a:ea typeface="Times New Roman" panose="02020603050405020304" pitchFamily="18" charset="0"/>
                <a:cs typeface="Calibri"/>
              </a:rPr>
              <a:t>trabajo</a:t>
            </a:r>
            <a:r>
              <a:rPr lang="en-US" sz="2000">
                <a:ea typeface="Times New Roman" panose="02020603050405020304" pitchFamily="18" charset="0"/>
                <a:cs typeface="Calibri"/>
              </a:rPr>
              <a:t> de </a:t>
            </a:r>
            <a:r>
              <a:rPr lang="en-US" sz="2000" err="1">
                <a:ea typeface="Times New Roman" panose="02020603050405020304" pitchFamily="18" charset="0"/>
                <a:cs typeface="Calibri"/>
              </a:rPr>
              <a:t>desarrollo</a:t>
            </a:r>
            <a:r>
              <a:rPr lang="en-US" sz="2000">
                <a:ea typeface="Times New Roman" panose="02020603050405020304" pitchFamily="18" charset="0"/>
                <a:cs typeface="Calibri"/>
              </a:rPr>
              <a:t> de </a:t>
            </a:r>
            <a:r>
              <a:rPr lang="en-US" sz="2000" err="1">
                <a:ea typeface="Times New Roman" panose="02020603050405020304" pitchFamily="18" charset="0"/>
                <a:cs typeface="Calibri"/>
              </a:rPr>
              <a:t>programas</a:t>
            </a:r>
            <a:r>
              <a:rPr lang="en-US" sz="2000">
                <a:ea typeface="Times New Roman" panose="02020603050405020304" pitchFamily="18" charset="0"/>
                <a:cs typeface="Calibri"/>
              </a:rPr>
              <a:t> </a:t>
            </a:r>
            <a:r>
              <a:rPr lang="en-US" sz="2000" err="1">
                <a:ea typeface="Times New Roman" panose="02020603050405020304" pitchFamily="18" charset="0"/>
                <a:cs typeface="Calibri"/>
              </a:rPr>
              <a:t>comunitarios</a:t>
            </a:r>
            <a:r>
              <a:rPr lang="en-US" sz="2000">
                <a:ea typeface="Times New Roman" panose="02020603050405020304" pitchFamily="18" charset="0"/>
                <a:cs typeface="Calibri"/>
              </a:rPr>
              <a:t> </a:t>
            </a:r>
            <a:r>
              <a:rPr lang="en-US" sz="2000" err="1">
                <a:ea typeface="Times New Roman" panose="02020603050405020304" pitchFamily="18" charset="0"/>
                <a:cs typeface="Calibri"/>
              </a:rPr>
              <a:t>por</a:t>
            </a:r>
            <a:r>
              <a:rPr lang="en-US" sz="2000">
                <a:ea typeface="Times New Roman" panose="02020603050405020304" pitchFamily="18" charset="0"/>
                <a:cs typeface="Calibri"/>
              </a:rPr>
              <a:t> </a:t>
            </a:r>
            <a:r>
              <a:rPr lang="en-US" sz="2000" err="1">
                <a:ea typeface="Times New Roman" panose="02020603050405020304" pitchFamily="18" charset="0"/>
                <a:cs typeface="Calibri"/>
              </a:rPr>
              <a:t>áreas</a:t>
            </a:r>
            <a:r>
              <a:rPr lang="en-US" sz="2000">
                <a:ea typeface="Times New Roman" panose="02020603050405020304" pitchFamily="18" charset="0"/>
                <a:cs typeface="Calibri"/>
              </a:rPr>
              <a:t> </a:t>
            </a:r>
            <a:r>
              <a:rPr lang="en-US" sz="2000" err="1">
                <a:ea typeface="Times New Roman" panose="02020603050405020304" pitchFamily="18" charset="0"/>
                <a:cs typeface="Calibri"/>
              </a:rPr>
              <a:t>temáticas</a:t>
            </a:r>
            <a:r>
              <a:rPr lang="en-US" sz="2000">
                <a:ea typeface="Times New Roman" panose="02020603050405020304" pitchFamily="18" charset="0"/>
                <a:cs typeface="Calibri"/>
              </a:rPr>
              <a:t> (similar al </a:t>
            </a:r>
            <a:r>
              <a:rPr lang="en-US" sz="2000" err="1">
                <a:ea typeface="Times New Roman" panose="02020603050405020304" pitchFamily="18" charset="0"/>
                <a:cs typeface="Calibri"/>
              </a:rPr>
              <a:t>grupo</a:t>
            </a:r>
            <a:r>
              <a:rPr lang="en-US" sz="2000">
                <a:ea typeface="Times New Roman" panose="02020603050405020304" pitchFamily="18" charset="0"/>
                <a:cs typeface="Calibri"/>
              </a:rPr>
              <a:t> de </a:t>
            </a:r>
            <a:r>
              <a:rPr lang="en-US" sz="2000" err="1">
                <a:ea typeface="Times New Roman" panose="02020603050405020304" pitchFamily="18" charset="0"/>
                <a:cs typeface="Calibri"/>
              </a:rPr>
              <a:t>trabajo</a:t>
            </a:r>
            <a:r>
              <a:rPr lang="en-US" sz="2000">
                <a:ea typeface="Times New Roman" panose="02020603050405020304" pitchFamily="18" charset="0"/>
                <a:cs typeface="Calibri"/>
              </a:rPr>
              <a:t> ZET).</a:t>
            </a:r>
          </a:p>
          <a:p>
            <a:pPr lvl="1">
              <a:spcBef>
                <a:spcPts val="600"/>
              </a:spcBef>
              <a:spcAft>
                <a:spcPts val="600"/>
              </a:spcAft>
            </a:pPr>
            <a:r>
              <a:rPr lang="es-419">
                <a:ea typeface="Times New Roman" panose="02020603050405020304" pitchFamily="18" charset="0"/>
                <a:cs typeface="Calibri"/>
              </a:rPr>
              <a:t>El equipo del proyecto se pondrá en contacto con posibles socios a finales de enero y principios de febrero</a:t>
            </a:r>
          </a:p>
          <a:p>
            <a:pPr lvl="1">
              <a:spcBef>
                <a:spcPts val="600"/>
              </a:spcBef>
              <a:spcAft>
                <a:spcPts val="600"/>
              </a:spcAft>
            </a:pPr>
            <a:r>
              <a:rPr lang="es-419">
                <a:ea typeface="Times New Roman" panose="02020603050405020304" pitchFamily="18" charset="0"/>
                <a:cs typeface="Calibri"/>
              </a:rPr>
              <a:t>Contactar proactivamente al Equipo del Proyecto si está interesado en participar en uno o más grupos de trabajo (aún no es necesario ningún compromiso).</a:t>
            </a:r>
            <a:endParaRPr lang="en-US" sz="2000">
              <a:ea typeface="Times New Roman" panose="02020603050405020304" pitchFamily="18" charset="0"/>
              <a:cs typeface="Calibri" panose="020F0502020204030204" pitchFamily="34" charset="0"/>
            </a:endParaRPr>
          </a:p>
          <a:p>
            <a:pPr>
              <a:spcBef>
                <a:spcPts val="600"/>
              </a:spcBef>
              <a:spcAft>
                <a:spcPts val="600"/>
              </a:spcAft>
            </a:pPr>
            <a:r>
              <a:rPr lang="es-419" sz="2000">
                <a:ea typeface="Times New Roman" panose="02020603050405020304" pitchFamily="18" charset="0"/>
                <a:cs typeface="Calibri"/>
              </a:rPr>
              <a:t>Los grupos de trabajo del Programa Comunitario</a:t>
            </a:r>
            <a:r>
              <a:rPr lang="en-US" sz="2000">
                <a:ea typeface="Times New Roman" panose="02020603050405020304" pitchFamily="18" charset="0"/>
                <a:cs typeface="Calibri"/>
              </a:rPr>
              <a:t>:</a:t>
            </a:r>
          </a:p>
          <a:p>
            <a:pPr lvl="1">
              <a:spcBef>
                <a:spcPts val="600"/>
              </a:spcBef>
              <a:spcAft>
                <a:spcPts val="600"/>
              </a:spcAft>
            </a:pPr>
            <a:r>
              <a:rPr lang="es-419" b="1">
                <a:ea typeface="Times New Roman" panose="02020603050405020304" pitchFamily="18" charset="0"/>
                <a:cs typeface="Calibri"/>
              </a:rPr>
              <a:t>Identificaran los programas existentes </a:t>
            </a:r>
            <a:r>
              <a:rPr lang="es-419">
                <a:ea typeface="Times New Roman" panose="02020603050405020304" pitchFamily="18" charset="0"/>
                <a:cs typeface="Calibri"/>
              </a:rPr>
              <a:t>que Metro puede apoyar mediante financiación, concesión de subvenciones, asistencia técnica u otras funciones de facilitación.</a:t>
            </a:r>
          </a:p>
          <a:p>
            <a:pPr lvl="1">
              <a:spcBef>
                <a:spcPts val="600"/>
              </a:spcBef>
              <a:spcAft>
                <a:spcPts val="600"/>
              </a:spcAft>
            </a:pPr>
            <a:r>
              <a:rPr lang="es-419" b="1">
                <a:ea typeface="Times New Roman" panose="02020603050405020304" pitchFamily="18" charset="0"/>
                <a:cs typeface="Calibri"/>
              </a:rPr>
              <a:t>Identificaran oportunidades adicionales de financiación/subvención </a:t>
            </a:r>
            <a:r>
              <a:rPr lang="es-419">
                <a:ea typeface="Times New Roman" panose="02020603050405020304" pitchFamily="18" charset="0"/>
                <a:cs typeface="Calibri"/>
              </a:rPr>
              <a:t>para Programas Comunitarios no elegibles para la financiación de la Medida R/M (es decir, sin nexo directo con el transporte).</a:t>
            </a:r>
          </a:p>
          <a:p>
            <a:pPr lvl="1">
              <a:spcBef>
                <a:spcPts val="600"/>
              </a:spcBef>
              <a:spcAft>
                <a:spcPts val="600"/>
              </a:spcAft>
            </a:pPr>
            <a:r>
              <a:rPr lang="es-419" b="1">
                <a:ea typeface="Times New Roman" panose="02020603050405020304" pitchFamily="18" charset="0"/>
                <a:cs typeface="Calibri"/>
              </a:rPr>
              <a:t>Definirán objetivos, parámetros y acciones </a:t>
            </a:r>
            <a:r>
              <a:rPr lang="es-419">
                <a:ea typeface="Times New Roman" panose="02020603050405020304" pitchFamily="18" charset="0"/>
                <a:cs typeface="Calibri"/>
              </a:rPr>
              <a:t>detalladas para los nuevos Programas Comunitarios</a:t>
            </a:r>
          </a:p>
          <a:p>
            <a:pPr lvl="1">
              <a:spcBef>
                <a:spcPts val="600"/>
              </a:spcBef>
              <a:spcAft>
                <a:spcPts val="600"/>
              </a:spcAft>
            </a:pPr>
            <a:r>
              <a:rPr lang="es-419" b="1">
                <a:ea typeface="Times New Roman" panose="02020603050405020304" pitchFamily="18" charset="0"/>
                <a:cs typeface="Calibri"/>
              </a:rPr>
              <a:t>Identificaran las asignaciones de fondos </a:t>
            </a:r>
            <a:r>
              <a:rPr lang="es-419">
                <a:ea typeface="Times New Roman" panose="02020603050405020304" pitchFamily="18" charset="0"/>
                <a:cs typeface="Calibri"/>
              </a:rPr>
              <a:t>dentro de las áreas temáticas basadas en los planes de los programas comunitarios y en las necesidades de financiación.</a:t>
            </a:r>
            <a:endParaRPr lang="en-US" sz="2000"/>
          </a:p>
        </p:txBody>
      </p:sp>
    </p:spTree>
    <p:extLst>
      <p:ext uri="{BB962C8B-B14F-4D97-AF65-F5344CB8AC3E}">
        <p14:creationId xmlns:p14="http://schemas.microsoft.com/office/powerpoint/2010/main" val="776171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9F71-6BC5-27DD-76FE-B1B4410188C5}"/>
              </a:ext>
            </a:extLst>
          </p:cNvPr>
          <p:cNvSpPr txBox="1">
            <a:spLocks/>
          </p:cNvSpPr>
          <p:nvPr/>
        </p:nvSpPr>
        <p:spPr>
          <a:xfrm>
            <a:off x="363266" y="223295"/>
            <a:ext cx="10515600" cy="736591"/>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Potential Partners by Community Program Topic Area</a:t>
            </a:r>
          </a:p>
          <a:p>
            <a:endParaRPr lang="en-US"/>
          </a:p>
        </p:txBody>
      </p:sp>
      <p:pic>
        <p:nvPicPr>
          <p:cNvPr id="4" name="Picture 3">
            <a:extLst>
              <a:ext uri="{FF2B5EF4-FFF2-40B4-BE49-F238E27FC236}">
                <a16:creationId xmlns:a16="http://schemas.microsoft.com/office/drawing/2014/main" id="{1FE61331-7AB7-0CE8-5857-C535D51257BA}"/>
              </a:ext>
            </a:extLst>
          </p:cNvPr>
          <p:cNvPicPr>
            <a:picLocks noChangeAspect="1"/>
          </p:cNvPicPr>
          <p:nvPr/>
        </p:nvPicPr>
        <p:blipFill>
          <a:blip r:embed="rId3"/>
          <a:stretch>
            <a:fillRect/>
          </a:stretch>
        </p:blipFill>
        <p:spPr>
          <a:xfrm>
            <a:off x="135796" y="1005151"/>
            <a:ext cx="11887204" cy="5778633"/>
          </a:xfrm>
          <a:prstGeom prst="rect">
            <a:avLst/>
          </a:prstGeom>
        </p:spPr>
      </p:pic>
      <p:sp>
        <p:nvSpPr>
          <p:cNvPr id="3" name="TextBox 2">
            <a:extLst>
              <a:ext uri="{FF2B5EF4-FFF2-40B4-BE49-F238E27FC236}">
                <a16:creationId xmlns:a16="http://schemas.microsoft.com/office/drawing/2014/main" id="{2DDDA048-91AA-5C40-CDE3-3DB5F4AA05AF}"/>
              </a:ext>
            </a:extLst>
          </p:cNvPr>
          <p:cNvSpPr txBox="1"/>
          <p:nvPr/>
        </p:nvSpPr>
        <p:spPr>
          <a:xfrm>
            <a:off x="169000" y="1069806"/>
            <a:ext cx="5409763" cy="338554"/>
          </a:xfrm>
          <a:prstGeom prst="rect">
            <a:avLst/>
          </a:prstGeom>
          <a:solidFill>
            <a:srgbClr val="2AB4C8"/>
          </a:solidFill>
        </p:spPr>
        <p:txBody>
          <a:bodyPr wrap="square" rtlCol="0">
            <a:spAutoFit/>
          </a:bodyPr>
          <a:lstStyle/>
          <a:p>
            <a:pPr algn="ctr"/>
            <a:r>
              <a:rPr lang="es-419" sz="1600" b="1">
                <a:solidFill>
                  <a:schemeClr val="bg1"/>
                </a:solidFill>
              </a:rPr>
              <a:t>Calidad del aire / Salud pública</a:t>
            </a:r>
          </a:p>
        </p:txBody>
      </p:sp>
      <p:sp>
        <p:nvSpPr>
          <p:cNvPr id="5" name="TextBox 4">
            <a:extLst>
              <a:ext uri="{FF2B5EF4-FFF2-40B4-BE49-F238E27FC236}">
                <a16:creationId xmlns:a16="http://schemas.microsoft.com/office/drawing/2014/main" id="{9922F58A-DD5A-EF6C-BEA0-FA446C28117C}"/>
              </a:ext>
            </a:extLst>
          </p:cNvPr>
          <p:cNvSpPr txBox="1"/>
          <p:nvPr/>
        </p:nvSpPr>
        <p:spPr>
          <a:xfrm>
            <a:off x="6243782" y="1069806"/>
            <a:ext cx="5779218" cy="338554"/>
          </a:xfrm>
          <a:prstGeom prst="rect">
            <a:avLst/>
          </a:prstGeom>
          <a:solidFill>
            <a:srgbClr val="2AB4C8"/>
          </a:solidFill>
        </p:spPr>
        <p:txBody>
          <a:bodyPr wrap="square" rtlCol="0">
            <a:spAutoFit/>
          </a:bodyPr>
          <a:lstStyle/>
          <a:p>
            <a:pPr algn="ctr"/>
            <a:r>
              <a:rPr lang="es-419" sz="1600" b="1">
                <a:solidFill>
                  <a:schemeClr val="bg1"/>
                </a:solidFill>
              </a:rPr>
              <a:t>Medio ambiente</a:t>
            </a:r>
          </a:p>
        </p:txBody>
      </p:sp>
      <p:sp>
        <p:nvSpPr>
          <p:cNvPr id="6" name="TextBox 5">
            <a:extLst>
              <a:ext uri="{FF2B5EF4-FFF2-40B4-BE49-F238E27FC236}">
                <a16:creationId xmlns:a16="http://schemas.microsoft.com/office/drawing/2014/main" id="{15365489-48F6-1359-567A-BD9922B25F17}"/>
              </a:ext>
            </a:extLst>
          </p:cNvPr>
          <p:cNvSpPr txBox="1"/>
          <p:nvPr/>
        </p:nvSpPr>
        <p:spPr>
          <a:xfrm>
            <a:off x="243194" y="3725190"/>
            <a:ext cx="5335570" cy="338554"/>
          </a:xfrm>
          <a:prstGeom prst="rect">
            <a:avLst/>
          </a:prstGeom>
          <a:solidFill>
            <a:srgbClr val="2AB4C8"/>
          </a:solidFill>
        </p:spPr>
        <p:txBody>
          <a:bodyPr wrap="square" rtlCol="0">
            <a:spAutoFit/>
          </a:bodyPr>
          <a:lstStyle/>
          <a:p>
            <a:pPr algn="ctr"/>
            <a:r>
              <a:rPr lang="es-419" sz="1600" b="1">
                <a:solidFill>
                  <a:schemeClr val="bg1"/>
                </a:solidFill>
              </a:rPr>
              <a:t>Estabilización de la vivienda/ Uso del suelo</a:t>
            </a:r>
          </a:p>
        </p:txBody>
      </p:sp>
      <p:sp>
        <p:nvSpPr>
          <p:cNvPr id="7" name="TextBox 6">
            <a:extLst>
              <a:ext uri="{FF2B5EF4-FFF2-40B4-BE49-F238E27FC236}">
                <a16:creationId xmlns:a16="http://schemas.microsoft.com/office/drawing/2014/main" id="{2D077D4A-9A3F-CC75-D288-49E7D0926477}"/>
              </a:ext>
            </a:extLst>
          </p:cNvPr>
          <p:cNvSpPr txBox="1"/>
          <p:nvPr/>
        </p:nvSpPr>
        <p:spPr>
          <a:xfrm>
            <a:off x="6243782" y="3660192"/>
            <a:ext cx="5779218" cy="338554"/>
          </a:xfrm>
          <a:prstGeom prst="rect">
            <a:avLst/>
          </a:prstGeom>
          <a:solidFill>
            <a:srgbClr val="2AB4C8"/>
          </a:solidFill>
        </p:spPr>
        <p:txBody>
          <a:bodyPr wrap="square" rtlCol="0">
            <a:spAutoFit/>
          </a:bodyPr>
          <a:lstStyle/>
          <a:p>
            <a:pPr algn="ctr"/>
            <a:r>
              <a:rPr lang="es-419" sz="1600" b="1">
                <a:solidFill>
                  <a:schemeClr val="bg1"/>
                </a:solidFill>
              </a:rPr>
              <a:t>Creación de empleo / ​Oportunidades de trabajo</a:t>
            </a:r>
          </a:p>
        </p:txBody>
      </p:sp>
    </p:spTree>
    <p:extLst>
      <p:ext uri="{BB962C8B-B14F-4D97-AF65-F5344CB8AC3E}">
        <p14:creationId xmlns:p14="http://schemas.microsoft.com/office/powerpoint/2010/main" val="1549844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94269" y="2256481"/>
            <a:ext cx="12172996" cy="769441"/>
          </a:xfrm>
          <a:prstGeom prst="rect">
            <a:avLst/>
          </a:prstGeom>
          <a:noFill/>
        </p:spPr>
        <p:txBody>
          <a:bodyPr wrap="square" lIns="91440" tIns="45720" rIns="91440" bIns="45720" anchor="t">
            <a:spAutoFit/>
          </a:bodyPr>
          <a:lstStyle/>
          <a:p>
            <a:pPr algn="ctr"/>
            <a:r>
              <a:rPr lang="en-US" sz="4400" b="1">
                <a:solidFill>
                  <a:schemeClr val="bg1"/>
                </a:solidFill>
                <a:cs typeface="Times New Roman"/>
              </a:rPr>
              <a:t>Marco </a:t>
            </a:r>
            <a:r>
              <a:rPr lang="en-US" sz="4400" b="1" err="1">
                <a:solidFill>
                  <a:schemeClr val="bg1"/>
                </a:solidFill>
                <a:cs typeface="Times New Roman"/>
              </a:rPr>
              <a:t>estratégico</a:t>
            </a:r>
            <a:r>
              <a:rPr lang="en-US" sz="4400" b="1">
                <a:solidFill>
                  <a:schemeClr val="bg1"/>
                </a:solidFill>
                <a:cs typeface="Times New Roman"/>
              </a:rPr>
              <a:t> de </a:t>
            </a:r>
            <a:r>
              <a:rPr lang="en-US" sz="4400" b="1" err="1">
                <a:solidFill>
                  <a:schemeClr val="bg1"/>
                </a:solidFill>
                <a:cs typeface="Times New Roman"/>
              </a:rPr>
              <a:t>financiación</a:t>
            </a:r>
            <a:endParaRPr lang="es-419" sz="4400" b="1">
              <a:solidFill>
                <a:schemeClr val="bg1"/>
              </a:solidFill>
            </a:endParaRPr>
          </a:p>
        </p:txBody>
      </p:sp>
    </p:spTree>
    <p:extLst>
      <p:ext uri="{BB962C8B-B14F-4D97-AF65-F5344CB8AC3E}">
        <p14:creationId xmlns:p14="http://schemas.microsoft.com/office/powerpoint/2010/main" val="1331625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68256-F3A6-208F-8C5B-270851F5C42E}"/>
              </a:ext>
            </a:extLst>
          </p:cNvPr>
          <p:cNvSpPr>
            <a:spLocks noGrp="1"/>
          </p:cNvSpPr>
          <p:nvPr>
            <p:ph type="title"/>
          </p:nvPr>
        </p:nvSpPr>
        <p:spPr>
          <a:xfrm>
            <a:off x="150091" y="285749"/>
            <a:ext cx="9945255" cy="429145"/>
          </a:xfrm>
        </p:spPr>
        <p:txBody>
          <a:bodyPr/>
          <a:lstStyle/>
          <a:p>
            <a:r>
              <a:rPr lang="es-419"/>
              <a:t>Estrategia de financiación: Fondos de la Medida R y la Medida M</a:t>
            </a:r>
            <a:endParaRPr lang="en-US"/>
          </a:p>
        </p:txBody>
      </p:sp>
      <p:sp>
        <p:nvSpPr>
          <p:cNvPr id="3" name="TextBox 2">
            <a:extLst>
              <a:ext uri="{FF2B5EF4-FFF2-40B4-BE49-F238E27FC236}">
                <a16:creationId xmlns:a16="http://schemas.microsoft.com/office/drawing/2014/main" id="{1BE6F0B7-F04C-3C22-2B7C-BD67E7368D78}"/>
              </a:ext>
            </a:extLst>
          </p:cNvPr>
          <p:cNvSpPr txBox="1"/>
          <p:nvPr/>
        </p:nvSpPr>
        <p:spPr>
          <a:xfrm>
            <a:off x="497051" y="924771"/>
            <a:ext cx="10760133" cy="389850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2AB4C8"/>
                </a:solidFill>
                <a:effectLst/>
                <a:uLnTx/>
                <a:uFillTx/>
                <a:latin typeface="Calibri" panose="020F0502020204030204"/>
                <a:ea typeface="+mn-ea"/>
                <a:cs typeface="+mn-cs"/>
              </a:rPr>
              <a:t>Medida</a:t>
            </a:r>
            <a:r>
              <a:rPr kumimoji="0" lang="en-US" sz="1800" b="1" i="0" u="none" strike="noStrike" kern="1200" cap="none" spc="0" normalizeH="0" baseline="0" noProof="0" dirty="0">
                <a:ln>
                  <a:noFill/>
                </a:ln>
                <a:solidFill>
                  <a:srgbClr val="2AB4C8"/>
                </a:solidFill>
                <a:effectLst/>
                <a:uLnTx/>
                <a:uFillTx/>
                <a:latin typeface="Calibri" panose="020F0502020204030204"/>
                <a:ea typeface="+mn-ea"/>
                <a:cs typeface="+mn-cs"/>
              </a:rPr>
              <a:t> R</a:t>
            </a:r>
            <a:endParaRPr kumimoji="0" lang="en-US" sz="1800" b="0" i="0" u="none" strike="noStrike" kern="1200" cap="none" spc="0" normalizeH="0" baseline="0" noProof="0">
              <a:ln>
                <a:noFill/>
              </a:ln>
              <a:solidFill>
                <a:srgbClr val="2AB4C8"/>
              </a:solidFill>
              <a:effectLst/>
              <a:uLnTx/>
              <a:uFillTx/>
              <a:latin typeface="Calibri" panose="020F0502020204030204"/>
              <a:ea typeface="+mn-ea"/>
              <a:cs typeface="+mn-cs"/>
            </a:endParaRPr>
          </a:p>
          <a:p>
            <a:pPr marL="342900" indent="-225425" defTabSz="457200">
              <a:spcAft>
                <a:spcPts val="800"/>
              </a:spcAft>
              <a:buFont typeface="Arial" panose="020B0604020202020204" pitchFamily="34" charset="0"/>
              <a:buChar char="•"/>
              <a:defRPr/>
            </a:pPr>
            <a:r>
              <a:rPr kumimoji="0" lang="es-419" sz="1800" b="0" i="0" u="none" strike="noStrike" kern="1200" cap="none" spc="0" normalizeH="0" baseline="0" noProof="0" dirty="0">
                <a:ln>
                  <a:noFill/>
                </a:ln>
                <a:solidFill>
                  <a:srgbClr val="000000"/>
                </a:solidFill>
                <a:effectLst/>
                <a:uLnTx/>
                <a:uFillTx/>
                <a:latin typeface="Calibri" panose="020F0502020204030204"/>
                <a:ea typeface="+mn-ea"/>
                <a:cs typeface="+mn-cs"/>
              </a:rPr>
              <a:t>$243 millones de los fondos restantes de la Medida R para autopistas LB-ELA Sur están disponibles para proyectos</a:t>
            </a:r>
            <a:r>
              <a:rPr lang="es-419" dirty="0">
                <a:solidFill>
                  <a:srgbClr val="000000"/>
                </a:solidFill>
                <a:latin typeface="Calibri" panose="020F0502020204030204"/>
              </a:rPr>
              <a:t> del Plan de Inversión  </a:t>
            </a:r>
            <a:r>
              <a:rPr kumimoji="0" lang="es-419" sz="1800" b="0" i="0" u="none" strike="noStrike" kern="1200" cap="none" spc="0" normalizeH="0" baseline="0" noProof="0" dirty="0">
                <a:ln>
                  <a:noFill/>
                </a:ln>
                <a:solidFill>
                  <a:srgbClr val="000000"/>
                </a:solidFill>
                <a:effectLst/>
                <a:uLnTx/>
                <a:uFillTx/>
                <a:latin typeface="Calibri" panose="020F0502020204030204"/>
                <a:ea typeface="+mn-ea"/>
                <a:cs typeface="+mn-cs"/>
              </a:rPr>
              <a:t>(incluye el compromiso de $50 millones de los fondos de la Medida R adoptados por la Junta Directiva como financiación inicial para el programa ZE </a:t>
            </a:r>
            <a:r>
              <a:rPr kumimoji="0" lang="es-419" sz="1800" b="0" i="0" u="none" strike="noStrike" kern="1200" cap="none" spc="0" normalizeH="0" baseline="0" noProof="0" dirty="0" err="1">
                <a:ln>
                  <a:noFill/>
                </a:ln>
                <a:solidFill>
                  <a:srgbClr val="000000"/>
                </a:solidFill>
                <a:effectLst/>
                <a:uLnTx/>
                <a:uFillTx/>
                <a:latin typeface="Calibri" panose="020F0502020204030204"/>
                <a:ea typeface="+mn-ea"/>
                <a:cs typeface="+mn-cs"/>
              </a:rPr>
              <a:t>Truck</a:t>
            </a:r>
            <a:r>
              <a:rPr kumimoji="0" lang="es-419" sz="1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lang="es-419" dirty="0">
                <a:solidFill>
                  <a:srgbClr val="000000"/>
                </a:solidFill>
                <a:latin typeface="Calibri" panose="020F0502020204030204"/>
              </a:rPr>
              <a:t>  </a:t>
            </a:r>
            <a:r>
              <a:rPr kumimoji="0" lang="es-419" sz="1800" b="0" i="0" u="none" strike="noStrike" kern="1200" cap="none" spc="0" normalizeH="0" baseline="0" noProof="0" dirty="0">
                <a:ln>
                  <a:noFill/>
                </a:ln>
                <a:solidFill>
                  <a:srgbClr val="000000"/>
                </a:solidFill>
                <a:effectLst/>
                <a:uLnTx/>
                <a:uFillTx/>
                <a:latin typeface="Calibri" panose="020F0502020204030204"/>
                <a:ea typeface="+mn-ea"/>
                <a:cs typeface="+mn-cs"/>
              </a:rPr>
              <a:t> Si es necesario, el programa ZE </a:t>
            </a:r>
            <a:r>
              <a:rPr kumimoji="0" lang="es-419" sz="1800" b="0" i="0" u="none" strike="noStrike" kern="1200" cap="none" spc="0" normalizeH="0" baseline="0" noProof="0" dirty="0" err="1">
                <a:ln>
                  <a:noFill/>
                </a:ln>
                <a:solidFill>
                  <a:srgbClr val="000000"/>
                </a:solidFill>
                <a:effectLst/>
                <a:uLnTx/>
                <a:uFillTx/>
                <a:latin typeface="Calibri" panose="020F0502020204030204"/>
                <a:ea typeface="+mn-ea"/>
                <a:cs typeface="+mn-cs"/>
              </a:rPr>
              <a:t>Truck</a:t>
            </a:r>
            <a:r>
              <a:rPr kumimoji="0" lang="es-419" sz="1800" b="0" i="0" u="none" strike="noStrike" kern="1200" cap="none" spc="0" normalizeH="0" baseline="0" noProof="0" dirty="0">
                <a:ln>
                  <a:noFill/>
                </a:ln>
                <a:solidFill>
                  <a:srgbClr val="000000"/>
                </a:solidFill>
                <a:effectLst/>
                <a:uLnTx/>
                <a:uFillTx/>
                <a:latin typeface="Calibri" panose="020F0502020204030204"/>
                <a:ea typeface="+mn-ea"/>
                <a:cs typeface="+mn-cs"/>
              </a:rPr>
              <a:t> podría liberar fondos de la Medida R si el flujo de caja del programa lo permite.</a:t>
            </a:r>
            <a:endParaRPr lang="es-419" sz="1800" b="0" i="0" u="none" strike="noStrike" kern="1200" cap="none" spc="0" normalizeH="0" baseline="0" noProof="0" dirty="0">
              <a:ln>
                <a:noFill/>
              </a:ln>
              <a:solidFill>
                <a:srgbClr val="000000"/>
              </a:solidFill>
              <a:effectLst/>
              <a:uLnTx/>
              <a:uFillTx/>
              <a:latin typeface="Calibri" panose="020F0502020204030204"/>
              <a:cs typeface="Calibri"/>
            </a:endParaRPr>
          </a:p>
          <a:p>
            <a:pPr marL="342900" indent="-225425" defTabSz="457200">
              <a:spcAft>
                <a:spcPts val="800"/>
              </a:spcAft>
              <a:buFont typeface="Arial" panose="020B0604020202020204" pitchFamily="34" charset="0"/>
              <a:buChar char="•"/>
              <a:defRPr/>
            </a:pPr>
            <a:r>
              <a:rPr kumimoji="0" lang="es-419" sz="1800" b="0" i="0" u="none" strike="noStrike" kern="1200" cap="none" spc="0" normalizeH="0" baseline="0" noProof="0" dirty="0">
                <a:ln>
                  <a:noFill/>
                </a:ln>
                <a:solidFill>
                  <a:srgbClr val="000000"/>
                </a:solidFill>
                <a:effectLst/>
                <a:uLnTx/>
                <a:uFillTx/>
                <a:latin typeface="Calibri" panose="020F0502020204030204"/>
                <a:ea typeface="+mn-ea"/>
                <a:cs typeface="+mn-cs"/>
              </a:rPr>
              <a:t>Los fondos restantes de la Medida R (193 millones) están disponibles de inmediato para proyectos elegibles y programas modales que demuestren una alta preparación del proyecto, y que se alinean altamente con los resultados y beneficios buscados para el </a:t>
            </a:r>
            <a:r>
              <a:rPr lang="es-419" dirty="0">
                <a:solidFill>
                  <a:srgbClr val="000000"/>
                </a:solidFill>
                <a:latin typeface="Calibri" panose="020F0502020204030204"/>
              </a:rPr>
              <a:t>Plan de Inversión </a:t>
            </a:r>
            <a:r>
              <a:rPr kumimoji="0" lang="es-419" sz="18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US" sz="6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2AB4C8"/>
                </a:solidFill>
                <a:effectLst/>
                <a:uLnTx/>
                <a:uFillTx/>
                <a:latin typeface="Calibri" panose="020F0502020204030204"/>
                <a:ea typeface="+mn-ea"/>
                <a:cs typeface="+mn-cs"/>
              </a:rPr>
              <a:t>Medida</a:t>
            </a:r>
            <a:r>
              <a:rPr kumimoji="0" lang="en-US" sz="1800" b="1" i="0" u="none" strike="noStrike" kern="1200" cap="none" spc="0" normalizeH="0" baseline="0" noProof="0" dirty="0">
                <a:ln>
                  <a:noFill/>
                </a:ln>
                <a:solidFill>
                  <a:srgbClr val="2AB4C8"/>
                </a:solidFill>
                <a:effectLst/>
                <a:uLnTx/>
                <a:uFillTx/>
                <a:latin typeface="Calibri" panose="020F0502020204030204"/>
                <a:ea typeface="+mn-ea"/>
                <a:cs typeface="+mn-cs"/>
              </a:rPr>
              <a:t> M</a:t>
            </a:r>
            <a:endParaRPr kumimoji="0" lang="en-US" sz="1800" b="0" i="0" u="none" strike="noStrike" kern="1200" cap="none" spc="0" normalizeH="0" baseline="0" noProof="0">
              <a:ln>
                <a:noFill/>
              </a:ln>
              <a:solidFill>
                <a:srgbClr val="2AB4C8"/>
              </a:solidFill>
              <a:effectLst/>
              <a:uLnTx/>
              <a:uFillTx/>
              <a:latin typeface="Calibri" panose="020F0502020204030204"/>
              <a:ea typeface="+mn-ea"/>
              <a:cs typeface="+mn-cs"/>
            </a:endParaRPr>
          </a:p>
          <a:p>
            <a:pPr marL="342900" marR="0" lvl="1" indent="-2254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1800" b="0" i="0" u="none" strike="noStrike" kern="1200" cap="none" spc="0" normalizeH="0" baseline="0" noProof="0" dirty="0">
                <a:ln>
                  <a:noFill/>
                </a:ln>
                <a:solidFill>
                  <a:srgbClr val="000000"/>
                </a:solidFill>
                <a:effectLst/>
                <a:uLnTx/>
                <a:uFillTx/>
                <a:latin typeface="Calibri"/>
                <a:ea typeface="+mn-ea"/>
                <a:cs typeface="Calibri"/>
              </a:rPr>
              <a:t>$500 millones de fondos de la Medida M están disponibles a corto y medio plazo, con 250 millones de dólares disponibles en el año fiscal 2026 y otros 250 millones de dólares disponibles en el año fiscal 2032.</a:t>
            </a:r>
            <a:endParaRPr lang="es-419" sz="1800" b="0" i="0" u="none" strike="noStrike" kern="1200" cap="none" spc="0" normalizeH="0" baseline="0" noProof="0" dirty="0">
              <a:ln>
                <a:noFill/>
              </a:ln>
              <a:solidFill>
                <a:srgbClr val="000000"/>
              </a:solidFill>
              <a:effectLst/>
              <a:uLnTx/>
              <a:uFillTx/>
              <a:latin typeface="Calibri"/>
              <a:cs typeface="Calibri"/>
            </a:endParaRPr>
          </a:p>
          <a:p>
            <a:pPr marL="117475" marR="0" lvl="1" algn="l" defTabSz="457200" rtl="0" eaLnBrk="1" fontAlgn="auto" latinLnBrk="0" hangingPunct="1">
              <a:lnSpc>
                <a:spcPct val="100000"/>
              </a:lnSpc>
              <a:spcBef>
                <a:spcPts val="0"/>
              </a:spcBef>
              <a:spcAft>
                <a:spcPts val="0"/>
              </a:spcAft>
              <a:buClrTx/>
              <a:buSzTx/>
              <a:tabLst/>
              <a:defRPr/>
            </a:pPr>
            <a:endParaRPr lang="es-419">
              <a:solidFill>
                <a:srgbClr val="000000"/>
              </a:solidFill>
              <a:latin typeface="Calibri"/>
              <a:cs typeface="Calibri"/>
            </a:endParaRPr>
          </a:p>
          <a:p>
            <a:pPr marL="117475" marR="0" lvl="1" algn="l" defTabSz="4572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err="1">
                <a:ln>
                  <a:noFill/>
                </a:ln>
                <a:solidFill>
                  <a:srgbClr val="2AB4C8"/>
                </a:solidFill>
                <a:effectLst/>
                <a:uLnTx/>
                <a:uFillTx/>
                <a:latin typeface="Calibri" panose="020F0502020204030204"/>
                <a:ea typeface="+mn-ea"/>
                <a:cs typeface="+mn-cs"/>
              </a:rPr>
              <a:t>Disponibilidad</a:t>
            </a:r>
            <a:r>
              <a:rPr kumimoji="0" lang="en-US" sz="1800" b="1" i="0" u="none" strike="noStrike" kern="1200" cap="none" spc="0" normalizeH="0" baseline="0" noProof="0" dirty="0">
                <a:ln>
                  <a:noFill/>
                </a:ln>
                <a:solidFill>
                  <a:srgbClr val="2AB4C8"/>
                </a:solidFill>
                <a:effectLst/>
                <a:uLnTx/>
                <a:uFillTx/>
                <a:latin typeface="Calibri" panose="020F0502020204030204"/>
                <a:ea typeface="+mn-ea"/>
                <a:cs typeface="+mn-cs"/>
              </a:rPr>
              <a:t> total de </a:t>
            </a:r>
            <a:r>
              <a:rPr kumimoji="0" lang="en-US" sz="1800" b="1" i="0" u="none" strike="noStrike" kern="1200" cap="none" spc="0" normalizeH="0" baseline="0" noProof="0" dirty="0" err="1">
                <a:ln>
                  <a:noFill/>
                </a:ln>
                <a:solidFill>
                  <a:srgbClr val="2AB4C8"/>
                </a:solidFill>
                <a:effectLst/>
                <a:uLnTx/>
                <a:uFillTx/>
                <a:latin typeface="Calibri" panose="020F0502020204030204"/>
                <a:ea typeface="+mn-ea"/>
                <a:cs typeface="+mn-cs"/>
              </a:rPr>
              <a:t>fondos</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aphicFrame>
        <p:nvGraphicFramePr>
          <p:cNvPr id="5" name="Table 4">
            <a:extLst>
              <a:ext uri="{FF2B5EF4-FFF2-40B4-BE49-F238E27FC236}">
                <a16:creationId xmlns:a16="http://schemas.microsoft.com/office/drawing/2014/main" id="{F5B482DD-5540-4978-BC1C-99334A5AF6E9}"/>
              </a:ext>
            </a:extLst>
          </p:cNvPr>
          <p:cNvGraphicFramePr>
            <a:graphicFrameLocks noGrp="1"/>
          </p:cNvGraphicFramePr>
          <p:nvPr>
            <p:extLst>
              <p:ext uri="{D42A27DB-BD31-4B8C-83A1-F6EECF244321}">
                <p14:modId xmlns:p14="http://schemas.microsoft.com/office/powerpoint/2010/main" val="3434088427"/>
              </p:ext>
            </p:extLst>
          </p:nvPr>
        </p:nvGraphicFramePr>
        <p:xfrm>
          <a:off x="934816" y="4792019"/>
          <a:ext cx="9951450" cy="1219200"/>
        </p:xfrm>
        <a:graphic>
          <a:graphicData uri="http://schemas.openxmlformats.org/drawingml/2006/table">
            <a:tbl>
              <a:tblPr firstRow="1" bandRow="1">
                <a:tableStyleId>{5C22544A-7EE6-4342-B048-85BDC9FD1C3A}</a:tableStyleId>
              </a:tblPr>
              <a:tblGrid>
                <a:gridCol w="1990290">
                  <a:extLst>
                    <a:ext uri="{9D8B030D-6E8A-4147-A177-3AD203B41FA5}">
                      <a16:colId xmlns:a16="http://schemas.microsoft.com/office/drawing/2014/main" val="363908301"/>
                    </a:ext>
                  </a:extLst>
                </a:gridCol>
                <a:gridCol w="1990290">
                  <a:extLst>
                    <a:ext uri="{9D8B030D-6E8A-4147-A177-3AD203B41FA5}">
                      <a16:colId xmlns:a16="http://schemas.microsoft.com/office/drawing/2014/main" val="2956281724"/>
                    </a:ext>
                  </a:extLst>
                </a:gridCol>
                <a:gridCol w="1990290">
                  <a:extLst>
                    <a:ext uri="{9D8B030D-6E8A-4147-A177-3AD203B41FA5}">
                      <a16:colId xmlns:a16="http://schemas.microsoft.com/office/drawing/2014/main" val="1567740074"/>
                    </a:ext>
                  </a:extLst>
                </a:gridCol>
                <a:gridCol w="1990290">
                  <a:extLst>
                    <a:ext uri="{9D8B030D-6E8A-4147-A177-3AD203B41FA5}">
                      <a16:colId xmlns:a16="http://schemas.microsoft.com/office/drawing/2014/main" val="3491626114"/>
                    </a:ext>
                  </a:extLst>
                </a:gridCol>
                <a:gridCol w="1990290">
                  <a:extLst>
                    <a:ext uri="{9D8B030D-6E8A-4147-A177-3AD203B41FA5}">
                      <a16:colId xmlns:a16="http://schemas.microsoft.com/office/drawing/2014/main" val="11200418"/>
                    </a:ext>
                  </a:extLst>
                </a:gridCol>
              </a:tblGrid>
              <a:tr h="288106">
                <a:tc>
                  <a:txBody>
                    <a:bodyPr/>
                    <a:lstStyle/>
                    <a:p>
                      <a:r>
                        <a:rPr lang="en-US" sz="1400"/>
                        <a:t>Fuente</a:t>
                      </a:r>
                    </a:p>
                  </a:txBody>
                  <a:tcPr/>
                </a:tc>
                <a:tc>
                  <a:txBody>
                    <a:bodyPr/>
                    <a:lstStyle/>
                    <a:p>
                      <a:r>
                        <a:rPr lang="en-US" sz="1400"/>
                        <a:t>De </a:t>
                      </a:r>
                      <a:r>
                        <a:rPr lang="en-US" sz="1400" err="1"/>
                        <a:t>inmediato</a:t>
                      </a:r>
                      <a:r>
                        <a:rPr lang="en-US" sz="1400"/>
                        <a:t> (2024)</a:t>
                      </a:r>
                    </a:p>
                  </a:txBody>
                  <a:tcPr/>
                </a:tc>
                <a:tc>
                  <a:txBody>
                    <a:bodyPr/>
                    <a:lstStyle/>
                    <a:p>
                      <a:r>
                        <a:rPr lang="en-US" sz="1400" err="1"/>
                        <a:t>Año</a:t>
                      </a:r>
                      <a:r>
                        <a:rPr lang="en-US" sz="1400"/>
                        <a:t> Fiscal 2026</a:t>
                      </a:r>
                    </a:p>
                  </a:txBody>
                  <a:tcPr/>
                </a:tc>
                <a:tc>
                  <a:txBody>
                    <a:bodyPr/>
                    <a:lstStyle/>
                    <a:p>
                      <a:r>
                        <a:rPr lang="en-US" sz="1400" err="1"/>
                        <a:t>Año</a:t>
                      </a:r>
                      <a:r>
                        <a:rPr lang="en-US" sz="1400"/>
                        <a:t> Fiscal  2032</a:t>
                      </a:r>
                    </a:p>
                  </a:txBody>
                  <a:tcPr/>
                </a:tc>
                <a:tc>
                  <a:txBody>
                    <a:bodyPr/>
                    <a:lstStyle/>
                    <a:p>
                      <a:r>
                        <a:rPr lang="en-US" sz="1400"/>
                        <a:t>Total</a:t>
                      </a:r>
                    </a:p>
                  </a:txBody>
                  <a:tcPr/>
                </a:tc>
                <a:extLst>
                  <a:ext uri="{0D108BD9-81ED-4DB2-BD59-A6C34878D82A}">
                    <a16:rowId xmlns:a16="http://schemas.microsoft.com/office/drawing/2014/main" val="3621584749"/>
                  </a:ext>
                </a:extLst>
              </a:tr>
              <a:tr h="288106">
                <a:tc>
                  <a:txBody>
                    <a:bodyPr/>
                    <a:lstStyle/>
                    <a:p>
                      <a:r>
                        <a:rPr lang="en-US" sz="1400" err="1"/>
                        <a:t>Medida</a:t>
                      </a:r>
                      <a:r>
                        <a:rPr lang="en-US" sz="1400"/>
                        <a:t> R*</a:t>
                      </a:r>
                    </a:p>
                  </a:txBody>
                  <a:tcPr/>
                </a:tc>
                <a:tc>
                  <a:txBody>
                    <a:bodyPr/>
                    <a:lstStyle/>
                    <a:p>
                      <a:r>
                        <a:rPr lang="en-US" sz="1400"/>
                        <a:t>$243m</a:t>
                      </a:r>
                    </a:p>
                  </a:txBody>
                  <a:tcPr/>
                </a:tc>
                <a:tc>
                  <a:txBody>
                    <a:bodyPr/>
                    <a:lstStyle/>
                    <a:p>
                      <a:endParaRPr lang="en-US" sz="1400"/>
                    </a:p>
                  </a:txBody>
                  <a:tcPr/>
                </a:tc>
                <a:tc>
                  <a:txBody>
                    <a:bodyPr/>
                    <a:lstStyle/>
                    <a:p>
                      <a:endParaRPr lang="en-US" sz="1400"/>
                    </a:p>
                  </a:txBody>
                  <a:tcPr/>
                </a:tc>
                <a:tc>
                  <a:txBody>
                    <a:bodyPr/>
                    <a:lstStyle/>
                    <a:p>
                      <a:r>
                        <a:rPr lang="en-US" sz="1400"/>
                        <a:t>$243m</a:t>
                      </a:r>
                    </a:p>
                  </a:txBody>
                  <a:tcPr/>
                </a:tc>
                <a:extLst>
                  <a:ext uri="{0D108BD9-81ED-4DB2-BD59-A6C34878D82A}">
                    <a16:rowId xmlns:a16="http://schemas.microsoft.com/office/drawing/2014/main" val="224117878"/>
                  </a:ext>
                </a:extLst>
              </a:tr>
              <a:tr h="288106">
                <a:tc>
                  <a:txBody>
                    <a:bodyPr/>
                    <a:lstStyle/>
                    <a:p>
                      <a:r>
                        <a:rPr lang="en-US" sz="1400" err="1"/>
                        <a:t>Medida</a:t>
                      </a:r>
                      <a:r>
                        <a:rPr lang="en-US" sz="1400"/>
                        <a:t> M</a:t>
                      </a:r>
                    </a:p>
                  </a:txBody>
                  <a:tcPr/>
                </a:tc>
                <a:tc>
                  <a:txBody>
                    <a:bodyPr/>
                    <a:lstStyle/>
                    <a:p>
                      <a:endParaRPr lang="en-US" sz="1400"/>
                    </a:p>
                  </a:txBody>
                  <a:tcPr/>
                </a:tc>
                <a:tc>
                  <a:txBody>
                    <a:bodyPr/>
                    <a:lstStyle/>
                    <a:p>
                      <a:r>
                        <a:rPr lang="en-US" sz="1400"/>
                        <a:t>$250m</a:t>
                      </a:r>
                    </a:p>
                  </a:txBody>
                  <a:tcPr/>
                </a:tc>
                <a:tc>
                  <a:txBody>
                    <a:bodyPr/>
                    <a:lstStyle/>
                    <a:p>
                      <a:r>
                        <a:rPr lang="en-US" sz="1400"/>
                        <a:t>$250m</a:t>
                      </a:r>
                    </a:p>
                  </a:txBody>
                  <a:tcPr/>
                </a:tc>
                <a:tc>
                  <a:txBody>
                    <a:bodyPr/>
                    <a:lstStyle/>
                    <a:p>
                      <a:r>
                        <a:rPr lang="en-US" sz="1400"/>
                        <a:t>$500m</a:t>
                      </a:r>
                    </a:p>
                  </a:txBody>
                  <a:tcPr/>
                </a:tc>
                <a:extLst>
                  <a:ext uri="{0D108BD9-81ED-4DB2-BD59-A6C34878D82A}">
                    <a16:rowId xmlns:a16="http://schemas.microsoft.com/office/drawing/2014/main" val="2295896724"/>
                  </a:ext>
                </a:extLst>
              </a:tr>
              <a:tr h="173204">
                <a:tc>
                  <a:txBody>
                    <a:bodyPr/>
                    <a:lstStyle/>
                    <a:p>
                      <a:r>
                        <a:rPr lang="en-US" sz="1400" b="1"/>
                        <a:t>Total</a:t>
                      </a:r>
                    </a:p>
                  </a:txBody>
                  <a:tcPr/>
                </a:tc>
                <a:tc>
                  <a:txBody>
                    <a:bodyPr/>
                    <a:lstStyle/>
                    <a:p>
                      <a:r>
                        <a:rPr lang="en-US" sz="1400" b="0"/>
                        <a:t>$243m</a:t>
                      </a:r>
                    </a:p>
                  </a:txBody>
                  <a:tcPr/>
                </a:tc>
                <a:tc>
                  <a:txBody>
                    <a:bodyPr/>
                    <a:lstStyle/>
                    <a:p>
                      <a:r>
                        <a:rPr lang="en-US" sz="1400" b="0"/>
                        <a:t>$250m</a:t>
                      </a:r>
                    </a:p>
                  </a:txBody>
                  <a:tcPr/>
                </a:tc>
                <a:tc>
                  <a:txBody>
                    <a:bodyPr/>
                    <a:lstStyle/>
                    <a:p>
                      <a:r>
                        <a:rPr lang="en-US" sz="1400" b="0"/>
                        <a:t>$250m</a:t>
                      </a:r>
                    </a:p>
                  </a:txBody>
                  <a:tcPr/>
                </a:tc>
                <a:tc>
                  <a:txBody>
                    <a:bodyPr/>
                    <a:lstStyle/>
                    <a:p>
                      <a:r>
                        <a:rPr lang="en-US" sz="1400" b="1"/>
                        <a:t>$743m</a:t>
                      </a:r>
                    </a:p>
                  </a:txBody>
                  <a:tcPr/>
                </a:tc>
                <a:extLst>
                  <a:ext uri="{0D108BD9-81ED-4DB2-BD59-A6C34878D82A}">
                    <a16:rowId xmlns:a16="http://schemas.microsoft.com/office/drawing/2014/main" val="2789999270"/>
                  </a:ext>
                </a:extLst>
              </a:tr>
            </a:tbl>
          </a:graphicData>
        </a:graphic>
      </p:graphicFrame>
      <p:sp>
        <p:nvSpPr>
          <p:cNvPr id="7" name="TextBox 6">
            <a:extLst>
              <a:ext uri="{FF2B5EF4-FFF2-40B4-BE49-F238E27FC236}">
                <a16:creationId xmlns:a16="http://schemas.microsoft.com/office/drawing/2014/main" id="{886C6891-66CC-8D40-BA36-43F539BA4DC0}"/>
              </a:ext>
            </a:extLst>
          </p:cNvPr>
          <p:cNvSpPr txBox="1"/>
          <p:nvPr/>
        </p:nvSpPr>
        <p:spPr>
          <a:xfrm>
            <a:off x="6902384" y="6295252"/>
            <a:ext cx="60976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en-US" sz="12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incluidos</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$50M de </a:t>
            </a:r>
            <a:r>
              <a:rPr kumimoji="0" lang="en-US" sz="12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fondos</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en-US" sz="12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asignados</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al </a:t>
            </a:r>
            <a:r>
              <a:rPr kumimoji="0" lang="en-US" sz="12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programa</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de </a:t>
            </a:r>
            <a:r>
              <a:rPr kumimoji="0" lang="en-US" sz="12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camiones</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cero </a:t>
            </a:r>
            <a:r>
              <a:rPr kumimoji="0" lang="en-US" sz="12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emisiones</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666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2913" y="974656"/>
            <a:ext cx="11647170" cy="1700466"/>
          </a:xfrm>
          <a:prstGeom prst="rect">
            <a:avLst/>
          </a:prstGeom>
        </p:spPr>
        <p:txBody>
          <a:bodyPr vert="horz" wrap="square" lIns="0" tIns="12700" rIns="0" bIns="0" rtlCol="0" anchor="t">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s-419" sz="1800" b="1" i="0" u="none" strike="noStrike" kern="1200" cap="none" spc="-10" normalizeH="0" baseline="0" noProof="0">
                <a:ln>
                  <a:noFill/>
                </a:ln>
                <a:solidFill>
                  <a:srgbClr val="2AB4C7"/>
                </a:solidFill>
                <a:effectLst/>
                <a:uLnTx/>
                <a:uFillTx/>
                <a:latin typeface="Calibri"/>
                <a:ea typeface="+mn-ea"/>
                <a:cs typeface="Calibri"/>
              </a:rPr>
              <a:t>Estimación de las necesidades de financiación</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s-419" sz="1800" b="0" i="0" u="none" strike="noStrike" kern="1200" cap="none" spc="-5" normalizeH="0" baseline="0" noProof="0">
                <a:ln>
                  <a:noFill/>
                </a:ln>
                <a:solidFill>
                  <a:prstClr val="black"/>
                </a:solidFill>
                <a:effectLst/>
                <a:uLnTx/>
                <a:uFillTx/>
                <a:latin typeface="Calibri"/>
                <a:ea typeface="+mn-ea"/>
                <a:cs typeface="Calibri"/>
              </a:rPr>
              <a:t>Los $ 743m de fondos de la Medida R y la Medida M proporcionarán importantes fondos iniciales para el progreso de los proyectos, y / o se utilizarán como requisitos de contrapartida local para los programas de financiación regional / estatal / federal.</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s-419" sz="1800" b="0" i="0" u="none" strike="noStrike" kern="1200" cap="none" spc="-30" normalizeH="0" baseline="0" noProof="0">
                <a:ln>
                  <a:noFill/>
                </a:ln>
                <a:solidFill>
                  <a:prstClr val="black"/>
                </a:solidFill>
                <a:effectLst/>
                <a:uLnTx/>
                <a:uFillTx/>
                <a:latin typeface="Calibri"/>
                <a:ea typeface="+mn-ea"/>
                <a:cs typeface="Calibri"/>
              </a:rPr>
              <a:t>Sin embargo, seguirá habiendo una necesidad de financiación adicional de $2.5 mil millones - se requerirá financiación discrecional.</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4" name="object 4"/>
          <p:cNvGraphicFramePr>
            <a:graphicFrameLocks noGrp="1"/>
          </p:cNvGraphicFramePr>
          <p:nvPr>
            <p:extLst>
              <p:ext uri="{D42A27DB-BD31-4B8C-83A1-F6EECF244321}">
                <p14:modId xmlns:p14="http://schemas.microsoft.com/office/powerpoint/2010/main" val="1333046974"/>
              </p:ext>
            </p:extLst>
          </p:nvPr>
        </p:nvGraphicFramePr>
        <p:xfrm>
          <a:off x="575791" y="2675122"/>
          <a:ext cx="10907370" cy="3541874"/>
        </p:xfrm>
        <a:graphic>
          <a:graphicData uri="http://schemas.openxmlformats.org/drawingml/2006/table">
            <a:tbl>
              <a:tblPr firstRow="1" bandRow="1">
                <a:tableStyleId>{2D5ABB26-0587-4C30-8999-92F81FD0307C}</a:tableStyleId>
              </a:tblPr>
              <a:tblGrid>
                <a:gridCol w="2767507">
                  <a:extLst>
                    <a:ext uri="{9D8B030D-6E8A-4147-A177-3AD203B41FA5}">
                      <a16:colId xmlns:a16="http://schemas.microsoft.com/office/drawing/2014/main" val="20000"/>
                    </a:ext>
                  </a:extLst>
                </a:gridCol>
                <a:gridCol w="2225226">
                  <a:extLst>
                    <a:ext uri="{9D8B030D-6E8A-4147-A177-3AD203B41FA5}">
                      <a16:colId xmlns:a16="http://schemas.microsoft.com/office/drawing/2014/main" val="20001"/>
                    </a:ext>
                  </a:extLst>
                </a:gridCol>
                <a:gridCol w="1750886">
                  <a:extLst>
                    <a:ext uri="{9D8B030D-6E8A-4147-A177-3AD203B41FA5}">
                      <a16:colId xmlns:a16="http://schemas.microsoft.com/office/drawing/2014/main" val="20002"/>
                    </a:ext>
                  </a:extLst>
                </a:gridCol>
                <a:gridCol w="1561398">
                  <a:extLst>
                    <a:ext uri="{9D8B030D-6E8A-4147-A177-3AD203B41FA5}">
                      <a16:colId xmlns:a16="http://schemas.microsoft.com/office/drawing/2014/main" val="20005"/>
                    </a:ext>
                  </a:extLst>
                </a:gridCol>
                <a:gridCol w="1028463">
                  <a:extLst>
                    <a:ext uri="{9D8B030D-6E8A-4147-A177-3AD203B41FA5}">
                      <a16:colId xmlns:a16="http://schemas.microsoft.com/office/drawing/2014/main" val="20006"/>
                    </a:ext>
                  </a:extLst>
                </a:gridCol>
                <a:gridCol w="1573890">
                  <a:extLst>
                    <a:ext uri="{9D8B030D-6E8A-4147-A177-3AD203B41FA5}">
                      <a16:colId xmlns:a16="http://schemas.microsoft.com/office/drawing/2014/main" val="20007"/>
                    </a:ext>
                  </a:extLst>
                </a:gridCol>
              </a:tblGrid>
              <a:tr h="487385">
                <a:tc rowSpan="2">
                  <a:txBody>
                    <a:bodyPr/>
                    <a:lstStyle/>
                    <a:p>
                      <a:pPr algn="ctr">
                        <a:lnSpc>
                          <a:spcPct val="100000"/>
                        </a:lnSpc>
                      </a:pPr>
                      <a:r>
                        <a:rPr lang="es-419" sz="1400" b="1" dirty="0">
                          <a:latin typeface="+mn-lt"/>
                          <a:cs typeface="Calibri"/>
                        </a:rPr>
                        <a:t>Modo </a:t>
                      </a:r>
                      <a:endParaRPr lang="es-419" sz="1400" b="1">
                        <a:latin typeface="+mn-lt"/>
                        <a:cs typeface="Calibri"/>
                      </a:endParaRPr>
                    </a:p>
                    <a:p>
                      <a:pPr algn="ctr">
                        <a:lnSpc>
                          <a:spcPct val="100000"/>
                        </a:lnSpc>
                      </a:pPr>
                      <a:r>
                        <a:rPr lang="es-419" sz="1400" b="0" i="1" dirty="0">
                          <a:latin typeface="+mn-lt"/>
                          <a:cs typeface="Calibri"/>
                        </a:rPr>
                        <a:t>(en orden del Plan de Inversión Medida R/M Inversión)</a:t>
                      </a:r>
                      <a:endParaRPr lang="en-US" sz="1400" b="0" i="1" dirty="0">
                        <a:latin typeface="Calibri"/>
                        <a:cs typeface="Calibri"/>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DAE0"/>
                    </a:solidFill>
                  </a:tcPr>
                </a:tc>
                <a:tc rowSpan="2">
                  <a:txBody>
                    <a:bodyPr/>
                    <a:lstStyle/>
                    <a:p>
                      <a:pPr algn="ctr">
                        <a:lnSpc>
                          <a:spcPct val="100000"/>
                        </a:lnSpc>
                      </a:pPr>
                      <a:r>
                        <a:rPr lang="es-419" sz="1400" b="1" spc="5" dirty="0">
                          <a:latin typeface="+mn-lt"/>
                          <a:cs typeface="Calibri"/>
                        </a:rPr>
                        <a:t>A. Inversión total estimada de la Medida de Impulso R/M </a:t>
                      </a:r>
                      <a:r>
                        <a:rPr lang="es-419" sz="1400" b="0" i="1" spc="5" dirty="0">
                          <a:latin typeface="+mn-lt"/>
                          <a:cs typeface="Calibri"/>
                        </a:rPr>
                        <a:t>(millones de dólares)</a:t>
                      </a:r>
                      <a:endParaRPr lang="en-US" sz="1400" b="0" i="1" dirty="0">
                        <a:latin typeface="Calibri"/>
                        <a:cs typeface="Calibri"/>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DAE0"/>
                    </a:solidFill>
                  </a:tcPr>
                </a:tc>
                <a:tc gridSpan="3">
                  <a:txBody>
                    <a:bodyPr/>
                    <a:lstStyle/>
                    <a:p>
                      <a:pPr algn="ctr">
                        <a:lnSpc>
                          <a:spcPct val="100000"/>
                        </a:lnSpc>
                        <a:spcBef>
                          <a:spcPts val="45"/>
                        </a:spcBef>
                      </a:pPr>
                      <a:r>
                        <a:rPr lang="en-US" sz="1400" b="1" dirty="0">
                          <a:latin typeface="Calibri"/>
                          <a:cs typeface="Calibri"/>
                        </a:rPr>
                        <a:t>B. </a:t>
                      </a:r>
                      <a:r>
                        <a:rPr lang="es-419" sz="1400" b="1" dirty="0">
                          <a:latin typeface="+mn-lt"/>
                          <a:cs typeface="Calibri"/>
                        </a:rPr>
                        <a:t>Recomendación de financiación de la Medida R/M (millones de dólares)</a:t>
                      </a:r>
                      <a:endParaRPr lang="en-US" sz="1400" dirty="0">
                        <a:latin typeface="Calibri"/>
                        <a:cs typeface="Calibri"/>
                      </a:endParaRPr>
                    </a:p>
                  </a:txBody>
                  <a:tcPr marL="0" marR="0" marT="5715"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DAE0"/>
                    </a:solidFill>
                  </a:tcPr>
                </a:tc>
                <a:tc hMerge="1">
                  <a:txBody>
                    <a:bodyPr/>
                    <a:lstStyle/>
                    <a:p>
                      <a:endParaRPr/>
                    </a:p>
                  </a:txBody>
                  <a:tcPr marL="0" marR="0" marT="0" marB="0">
                    <a:lnL w="12700" cap="flat" cmpd="sng" algn="ctr">
                      <a:solidFill>
                        <a:srgbClr val="000000"/>
                      </a:solidFill>
                      <a:prstDash val="solid"/>
                      <a:round/>
                      <a:headEnd type="none" w="med" len="med"/>
                      <a:tailEnd type="none" w="med" len="med"/>
                    </a:lnL>
                  </a:tcPr>
                </a:tc>
                <a:tc hMerge="1">
                  <a:txBody>
                    <a:bodyPr/>
                    <a:lstStyle/>
                    <a:p>
                      <a:endParaRPr/>
                    </a:p>
                  </a:txBody>
                  <a:tcPr marL="0" marR="0" marT="0" marB="0"/>
                </a:tc>
                <a:tc rowSpan="2">
                  <a:txBody>
                    <a:bodyPr/>
                    <a:lstStyle/>
                    <a:p>
                      <a:pPr>
                        <a:lnSpc>
                          <a:spcPct val="100000"/>
                        </a:lnSpc>
                      </a:pPr>
                      <a:endParaRPr lang="en-US" sz="1400">
                        <a:latin typeface="Times New Roman"/>
                        <a:cs typeface="Times New Roman"/>
                      </a:endParaRPr>
                    </a:p>
                    <a:p>
                      <a:pPr>
                        <a:lnSpc>
                          <a:spcPct val="100000"/>
                        </a:lnSpc>
                        <a:spcBef>
                          <a:spcPts val="30"/>
                        </a:spcBef>
                      </a:pPr>
                      <a:endParaRPr lang="en-US" sz="1100">
                        <a:latin typeface="Times New Roman"/>
                        <a:cs typeface="Times New Roman"/>
                      </a:endParaRPr>
                    </a:p>
                    <a:p>
                      <a:pPr marL="114300" marR="106680" indent="-1905" algn="ctr">
                        <a:lnSpc>
                          <a:spcPct val="100000"/>
                        </a:lnSpc>
                      </a:pPr>
                      <a:r>
                        <a:rPr lang="es-419" sz="1400" b="1" spc="-5" dirty="0">
                          <a:latin typeface="+mn-lt"/>
                          <a:cs typeface="Calibri"/>
                        </a:rPr>
                        <a:t>Estimación de la subvención necesaria</a:t>
                      </a:r>
                      <a:r>
                        <a:rPr lang="en-US" sz="1400" b="1" spc="-5" dirty="0">
                          <a:latin typeface="Calibri"/>
                          <a:cs typeface="Calibri"/>
                        </a:rPr>
                        <a:t>($m)</a:t>
                      </a:r>
                      <a:endParaRPr lang="en-US" sz="1400" dirty="0">
                        <a:latin typeface="Calibri"/>
                        <a:cs typeface="Calibri"/>
                      </a:endParaRPr>
                    </a:p>
                    <a:p>
                      <a:pPr marR="31750" algn="ctr">
                        <a:lnSpc>
                          <a:spcPct val="100000"/>
                        </a:lnSpc>
                      </a:pPr>
                      <a:r>
                        <a:rPr lang="en-US" sz="1400" b="1" spc="-5" dirty="0">
                          <a:latin typeface="Calibri"/>
                          <a:cs typeface="Calibri"/>
                        </a:rPr>
                        <a:t>(A </a:t>
                      </a:r>
                      <a:r>
                        <a:rPr lang="en-US" sz="1400" b="1" dirty="0">
                          <a:latin typeface="Calibri"/>
                          <a:cs typeface="Calibri"/>
                        </a:rPr>
                        <a:t>–</a:t>
                      </a:r>
                      <a:r>
                        <a:rPr lang="en-US" sz="1400" b="1" spc="-15" dirty="0">
                          <a:latin typeface="Calibri"/>
                          <a:cs typeface="Calibri"/>
                        </a:rPr>
                        <a:t> </a:t>
                      </a:r>
                      <a:r>
                        <a:rPr lang="en-US" sz="1400" b="1" spc="-5" dirty="0">
                          <a:latin typeface="Calibri"/>
                          <a:cs typeface="Calibri"/>
                        </a:rPr>
                        <a:t>B.3)</a:t>
                      </a:r>
                      <a:endParaRPr lang="en-US" sz="14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DAE0"/>
                    </a:solidFill>
                  </a:tcPr>
                </a:tc>
                <a:extLst>
                  <a:ext uri="{0D108BD9-81ED-4DB2-BD59-A6C34878D82A}">
                    <a16:rowId xmlns:a16="http://schemas.microsoft.com/office/drawing/2014/main" val="10000"/>
                  </a:ext>
                </a:extLst>
              </a:tr>
              <a:tr h="914102">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DAE0"/>
                    </a:solidFill>
                  </a:tcPr>
                </a:tc>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DAE0"/>
                    </a:solidFill>
                  </a:tcPr>
                </a:tc>
                <a:tc>
                  <a:txBody>
                    <a:bodyPr/>
                    <a:lstStyle/>
                    <a:p>
                      <a:pPr algn="ctr">
                        <a:lnSpc>
                          <a:spcPct val="100000"/>
                        </a:lnSpc>
                        <a:spcBef>
                          <a:spcPts val="45"/>
                        </a:spcBef>
                      </a:pPr>
                      <a:r>
                        <a:rPr lang="en-US" sz="1400" b="1" dirty="0">
                          <a:latin typeface="Calibri"/>
                          <a:cs typeface="Calibri"/>
                        </a:rPr>
                        <a:t>B.1. </a:t>
                      </a:r>
                      <a:r>
                        <a:rPr lang="en-US" sz="1400" b="1" spc="-15" dirty="0" err="1">
                          <a:solidFill>
                            <a:schemeClr val="tx1"/>
                          </a:solidFill>
                          <a:latin typeface="+mn-lt"/>
                          <a:cs typeface="Calibri"/>
                        </a:rPr>
                        <a:t>Inversión</a:t>
                      </a:r>
                      <a:r>
                        <a:rPr lang="en-US" sz="1400" b="1" spc="-15" dirty="0">
                          <a:solidFill>
                            <a:schemeClr val="tx1"/>
                          </a:solidFill>
                          <a:latin typeface="+mn-lt"/>
                          <a:cs typeface="Calibri"/>
                        </a:rPr>
                        <a:t> </a:t>
                      </a:r>
                      <a:r>
                        <a:rPr lang="en-US" sz="1400" b="1" spc="-15" dirty="0" err="1">
                          <a:solidFill>
                            <a:schemeClr val="tx1"/>
                          </a:solidFill>
                          <a:latin typeface="+mn-lt"/>
                          <a:cs typeface="Calibri"/>
                        </a:rPr>
                        <a:t>inicial</a:t>
                      </a:r>
                      <a:endParaRPr lang="en-US" sz="1400" dirty="0">
                        <a:latin typeface="Calibri"/>
                        <a:cs typeface="Calibri"/>
                      </a:endParaRPr>
                    </a:p>
                  </a:txBody>
                  <a:tcPr marL="0" marR="0" marT="5715" marB="0" anchor="ctr">
                    <a:lnL w="12700">
                      <a:solidFill>
                        <a:srgbClr val="000000"/>
                      </a:solidFill>
                      <a:prstDash val="solid"/>
                    </a:lnL>
                    <a:lnR w="12700" cap="flat" cmpd="sng" algn="ctr">
                      <a:solidFill>
                        <a:schemeClr val="tx1"/>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79DAE0"/>
                    </a:solidFill>
                  </a:tcPr>
                </a:tc>
                <a:tc>
                  <a:txBody>
                    <a:bodyPr/>
                    <a:lstStyle/>
                    <a:p>
                      <a:pPr algn="ctr">
                        <a:lnSpc>
                          <a:spcPct val="100000"/>
                        </a:lnSpc>
                      </a:pPr>
                      <a:r>
                        <a:rPr lang="en-US" sz="1400" b="1" dirty="0">
                          <a:latin typeface="Calibri"/>
                          <a:cs typeface="Calibri"/>
                        </a:rPr>
                        <a:t>B.2. </a:t>
                      </a:r>
                      <a:r>
                        <a:rPr lang="en-US" sz="1400" b="1" dirty="0" err="1">
                          <a:latin typeface="+mn-lt"/>
                          <a:cs typeface="Calibri"/>
                        </a:rPr>
                        <a:t>Programa</a:t>
                      </a:r>
                      <a:r>
                        <a:rPr lang="en-US" sz="1400" b="1" dirty="0">
                          <a:latin typeface="+mn-lt"/>
                          <a:cs typeface="Calibri"/>
                        </a:rPr>
                        <a:t> modal</a:t>
                      </a:r>
                      <a:endParaRPr lang="en-US" sz="1400" dirty="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9DAE0"/>
                    </a:solidFill>
                  </a:tcPr>
                </a:tc>
                <a:tc>
                  <a:txBody>
                    <a:bodyPr/>
                    <a:lstStyle/>
                    <a:p>
                      <a:pPr>
                        <a:lnSpc>
                          <a:spcPct val="100000"/>
                        </a:lnSpc>
                      </a:pPr>
                      <a:endParaRPr lang="en-US" sz="1400">
                        <a:latin typeface="Times New Roman"/>
                        <a:cs typeface="Times New Roman"/>
                      </a:endParaRPr>
                    </a:p>
                    <a:p>
                      <a:pPr marL="540385" marR="128270" indent="-405765">
                        <a:lnSpc>
                          <a:spcPct val="100000"/>
                        </a:lnSpc>
                        <a:spcBef>
                          <a:spcPts val="0"/>
                        </a:spcBef>
                      </a:pPr>
                      <a:r>
                        <a:rPr lang="en-US" sz="1400" b="1" dirty="0">
                          <a:latin typeface="Calibri"/>
                          <a:cs typeface="Calibri"/>
                        </a:rPr>
                        <a:t>B.3. </a:t>
                      </a:r>
                      <a:r>
                        <a:rPr lang="en-US" sz="1400" b="1" spc="-25" dirty="0">
                          <a:latin typeface="Calibri"/>
                          <a:cs typeface="Calibri"/>
                        </a:rPr>
                        <a:t>Total </a:t>
                      </a:r>
                    </a:p>
                    <a:p>
                      <a:pPr marL="540385" marR="128270" indent="-405765">
                        <a:lnSpc>
                          <a:spcPct val="100000"/>
                        </a:lnSpc>
                        <a:spcBef>
                          <a:spcPts val="0"/>
                        </a:spcBef>
                      </a:pPr>
                      <a:r>
                        <a:rPr lang="en-US" sz="1400" b="1" spc="-5" dirty="0">
                          <a:latin typeface="Calibri"/>
                          <a:cs typeface="Calibri"/>
                        </a:rPr>
                        <a:t>(B.1</a:t>
                      </a:r>
                      <a:r>
                        <a:rPr lang="en-US" sz="1400" b="1" dirty="0">
                          <a:latin typeface="Calibri"/>
                          <a:cs typeface="Calibri"/>
                        </a:rPr>
                        <a:t>+  </a:t>
                      </a:r>
                      <a:r>
                        <a:rPr lang="en-US" sz="1400" b="1" spc="-5" dirty="0">
                          <a:latin typeface="Calibri"/>
                          <a:cs typeface="Calibri"/>
                        </a:rPr>
                        <a:t>B.2)</a:t>
                      </a:r>
                      <a:endParaRPr lang="en-US" sz="1400" dirty="0">
                        <a:latin typeface="Calibri"/>
                        <a:cs typeface="Calibri"/>
                      </a:endParaRPr>
                    </a:p>
                  </a:txBody>
                  <a:tcPr marL="0" marR="0" marT="0" marB="0">
                    <a:lnL w="12700" cap="flat" cmpd="sng" algn="ctr">
                      <a:solidFill>
                        <a:schemeClr val="tx1"/>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79DAE0"/>
                    </a:solidFill>
                  </a:tcPr>
                </a:tc>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DAE0"/>
                    </a:solidFill>
                  </a:tcPr>
                </a:tc>
                <a:extLst>
                  <a:ext uri="{0D108BD9-81ED-4DB2-BD59-A6C34878D82A}">
                    <a16:rowId xmlns:a16="http://schemas.microsoft.com/office/drawing/2014/main" val="10001"/>
                  </a:ext>
                </a:extLst>
              </a:tr>
              <a:tr h="333082">
                <a:tc>
                  <a:txBody>
                    <a:bodyPr/>
                    <a:lstStyle/>
                    <a:p>
                      <a:pPr marL="60325" algn="l">
                        <a:lnSpc>
                          <a:spcPct val="100000"/>
                        </a:lnSpc>
                        <a:spcBef>
                          <a:spcPts val="380"/>
                        </a:spcBef>
                      </a:pPr>
                      <a:r>
                        <a:rPr lang="es-419" sz="1400" spc="-10" dirty="0">
                          <a:latin typeface="Calibri"/>
                          <a:cs typeface="Calibri"/>
                        </a:rPr>
                        <a:t>Seguridad en las autopistas y mejoras en los intercambiadores</a:t>
                      </a:r>
                      <a:r>
                        <a:rPr lang="en-US" sz="1400" spc="-10" dirty="0">
                          <a:latin typeface="Calibri"/>
                          <a:cs typeface="Calibri"/>
                        </a:rPr>
                        <a:t> </a:t>
                      </a:r>
                      <a:endParaRPr lang="en-US" sz="140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20700" algn="ctr">
                        <a:lnSpc>
                          <a:spcPct val="100000"/>
                        </a:lnSpc>
                        <a:spcBef>
                          <a:spcPts val="380"/>
                        </a:spcBef>
                      </a:pPr>
                      <a:r>
                        <a:rPr lang="en-US" sz="1400" spc="-5" dirty="0">
                          <a:latin typeface="Calibri"/>
                          <a:cs typeface="Calibri"/>
                        </a:rPr>
                        <a:t>               $1,100.0</a:t>
                      </a:r>
                      <a:endParaRPr lang="en-US" sz="1400" dirty="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5560" algn="ctr">
                        <a:lnSpc>
                          <a:spcPct val="100000"/>
                        </a:lnSpc>
                        <a:spcBef>
                          <a:spcPts val="380"/>
                        </a:spcBef>
                      </a:pPr>
                      <a:r>
                        <a:rPr lang="es-419" sz="1400" spc="-5" dirty="0">
                          <a:latin typeface="Calibri"/>
                          <a:cs typeface="Calibri"/>
                        </a:rPr>
                        <a:t>$170.6</a:t>
                      </a:r>
                      <a:endParaRPr lang="es-419" sz="1400" dirty="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656590" algn="ctr">
                        <a:lnSpc>
                          <a:spcPct val="100000"/>
                        </a:lnSpc>
                        <a:spcBef>
                          <a:spcPts val="380"/>
                        </a:spcBef>
                      </a:pPr>
                      <a:r>
                        <a:rPr lang="en-US" sz="1400" spc="-5" dirty="0">
                          <a:latin typeface="Calibri"/>
                          <a:cs typeface="Calibri"/>
                        </a:rPr>
                        <a:t>$49.4</a:t>
                      </a:r>
                      <a:endParaRPr lang="en-US" sz="1400" dirty="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5425" indent="0">
                        <a:lnSpc>
                          <a:spcPct val="100000"/>
                        </a:lnSpc>
                        <a:spcBef>
                          <a:spcPts val="380"/>
                        </a:spcBef>
                      </a:pPr>
                      <a:r>
                        <a:rPr lang="es-419" sz="1400" spc="-5" dirty="0">
                          <a:latin typeface="Calibri"/>
                          <a:cs typeface="Calibri"/>
                        </a:rPr>
                        <a:t>$220.0</a:t>
                      </a:r>
                      <a:endParaRPr lang="es-419" sz="1400" dirty="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5560" algn="ctr">
                        <a:lnSpc>
                          <a:spcPct val="100000"/>
                        </a:lnSpc>
                        <a:spcBef>
                          <a:spcPts val="380"/>
                        </a:spcBef>
                      </a:pPr>
                      <a:r>
                        <a:rPr lang="es-419" sz="1400" b="0" spc="-5" dirty="0">
                          <a:latin typeface="Calibri"/>
                          <a:cs typeface="Calibri"/>
                        </a:rPr>
                        <a:t>$880.0</a:t>
                      </a:r>
                      <a:endParaRPr lang="es-419" sz="1400" b="0" dirty="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33081">
                <a:tc>
                  <a:txBody>
                    <a:bodyPr/>
                    <a:lstStyle/>
                    <a:p>
                      <a:pPr marL="60325">
                        <a:lnSpc>
                          <a:spcPct val="100000"/>
                        </a:lnSpc>
                        <a:spcBef>
                          <a:spcPts val="380"/>
                        </a:spcBef>
                      </a:pPr>
                      <a:r>
                        <a:rPr lang="es-419" sz="1400" spc="-5" dirty="0">
                          <a:latin typeface="Calibri"/>
                          <a:cs typeface="Calibri"/>
                        </a:rPr>
                        <a:t>Vías arteriales y calles completas</a:t>
                      </a:r>
                      <a:endParaRPr lang="es-419" sz="1400" dirty="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80"/>
                        </a:spcBef>
                      </a:pPr>
                      <a:r>
                        <a:rPr lang="es-419" sz="1400" spc="-5" dirty="0">
                          <a:latin typeface="Calibri"/>
                          <a:cs typeface="Calibri"/>
                        </a:rPr>
                        <a:t>$940.0</a:t>
                      </a:r>
                      <a:endParaRPr lang="es-419" sz="1400" dirty="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5560" algn="ctr">
                        <a:lnSpc>
                          <a:spcPct val="100000"/>
                        </a:lnSpc>
                        <a:spcBef>
                          <a:spcPts val="380"/>
                        </a:spcBef>
                      </a:pPr>
                      <a:r>
                        <a:rPr lang="es-419" sz="1400" spc="-5" dirty="0">
                          <a:latin typeface="Calibri"/>
                          <a:cs typeface="Calibri"/>
                        </a:rPr>
                        <a:t>$115.8</a:t>
                      </a:r>
                      <a:endParaRPr lang="es-419" sz="1400" dirty="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656590" algn="ctr">
                        <a:lnSpc>
                          <a:spcPct val="100000"/>
                        </a:lnSpc>
                        <a:spcBef>
                          <a:spcPts val="380"/>
                        </a:spcBef>
                      </a:pPr>
                      <a:r>
                        <a:rPr lang="en-US" sz="1400" spc="-5" dirty="0">
                          <a:latin typeface="Calibri"/>
                          <a:cs typeface="Calibri"/>
                        </a:rPr>
                        <a:t>$72.2</a:t>
                      </a:r>
                      <a:endParaRPr lang="en-US" sz="1400" dirty="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5425" indent="0" algn="l" defTabSz="914400" rtl="0" eaLnBrk="1" latinLnBrk="0" hangingPunct="1">
                        <a:lnSpc>
                          <a:spcPct val="100000"/>
                        </a:lnSpc>
                        <a:spcBef>
                          <a:spcPts val="380"/>
                        </a:spcBef>
                      </a:pPr>
                      <a:r>
                        <a:rPr lang="es-419" sz="1400" kern="1200" spc="-5" dirty="0">
                          <a:solidFill>
                            <a:schemeClr val="tx1"/>
                          </a:solidFill>
                          <a:latin typeface="Calibri"/>
                          <a:ea typeface="+mn-ea"/>
                          <a:cs typeface="Calibri"/>
                        </a:rPr>
                        <a:t>$188.0</a:t>
                      </a: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5560" algn="ctr">
                        <a:lnSpc>
                          <a:spcPct val="100000"/>
                        </a:lnSpc>
                        <a:spcBef>
                          <a:spcPts val="380"/>
                        </a:spcBef>
                      </a:pPr>
                      <a:r>
                        <a:rPr lang="es-419" sz="1400" b="0" spc="-5" dirty="0">
                          <a:latin typeface="Calibri"/>
                          <a:cs typeface="Calibri"/>
                        </a:rPr>
                        <a:t>$752.0</a:t>
                      </a:r>
                      <a:endParaRPr lang="es-419" sz="1400" b="0" dirty="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333081">
                <a:tc>
                  <a:txBody>
                    <a:bodyPr/>
                    <a:lstStyle/>
                    <a:p>
                      <a:pPr marL="60325">
                        <a:lnSpc>
                          <a:spcPct val="100000"/>
                        </a:lnSpc>
                        <a:spcBef>
                          <a:spcPts val="380"/>
                        </a:spcBef>
                      </a:pPr>
                      <a:r>
                        <a:rPr lang="es-419" sz="1400" spc="-20" dirty="0">
                          <a:latin typeface="Calibri"/>
                          <a:cs typeface="Calibri"/>
                        </a:rPr>
                        <a:t>Transporte Publico </a:t>
                      </a:r>
                      <a:endParaRPr sz="140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80"/>
                        </a:spcBef>
                      </a:pPr>
                      <a:r>
                        <a:rPr sz="1400" spc="-5" dirty="0">
                          <a:latin typeface="Calibri"/>
                          <a:cs typeface="Calibri"/>
                        </a:rPr>
                        <a:t>$625</a:t>
                      </a:r>
                      <a:r>
                        <a:rPr lang="en-US" sz="1400" spc="-5" dirty="0">
                          <a:latin typeface="Calibri"/>
                          <a:cs typeface="Calibri"/>
                        </a:rPr>
                        <a:t>.0</a:t>
                      </a:r>
                      <a:endParaRPr sz="1400" dirty="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R="33655" algn="ctr">
                        <a:lnSpc>
                          <a:spcPct val="100000"/>
                        </a:lnSpc>
                        <a:spcBef>
                          <a:spcPts val="380"/>
                        </a:spcBef>
                      </a:pPr>
                      <a:r>
                        <a:rPr lang="es-419" sz="1400" spc="-5" dirty="0">
                          <a:latin typeface="Calibri"/>
                          <a:cs typeface="Calibri"/>
                        </a:rPr>
                        <a:t>$29.0</a:t>
                      </a:r>
                      <a:endParaRPr lang="es-419" sz="1400" dirty="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R="656590" algn="ctr">
                        <a:lnSpc>
                          <a:spcPct val="100000"/>
                        </a:lnSpc>
                        <a:spcBef>
                          <a:spcPts val="380"/>
                        </a:spcBef>
                      </a:pPr>
                      <a:r>
                        <a:rPr lang="en-US" sz="1400" spc="-5" dirty="0">
                          <a:latin typeface="Calibri"/>
                          <a:cs typeface="Calibri"/>
                        </a:rPr>
                        <a:t>$96.0</a:t>
                      </a:r>
                      <a:endParaRPr lang="en-US" sz="1400" dirty="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5425" indent="0" algn="l" defTabSz="914400" rtl="0" eaLnBrk="1" latinLnBrk="0" hangingPunct="1">
                        <a:lnSpc>
                          <a:spcPct val="100000"/>
                        </a:lnSpc>
                        <a:spcBef>
                          <a:spcPts val="380"/>
                        </a:spcBef>
                      </a:pPr>
                      <a:r>
                        <a:rPr lang="es-419" sz="1400" kern="1200" spc="-5" dirty="0">
                          <a:solidFill>
                            <a:schemeClr val="tx1"/>
                          </a:solidFill>
                          <a:latin typeface="Calibri"/>
                          <a:ea typeface="+mn-ea"/>
                          <a:cs typeface="Calibri"/>
                        </a:rPr>
                        <a:t>$126.0</a:t>
                      </a: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R="35560" algn="ctr">
                        <a:lnSpc>
                          <a:spcPct val="100000"/>
                        </a:lnSpc>
                        <a:spcBef>
                          <a:spcPts val="380"/>
                        </a:spcBef>
                      </a:pPr>
                      <a:r>
                        <a:rPr lang="es-419" sz="1400" b="0" spc="-5" dirty="0">
                          <a:latin typeface="Calibri"/>
                          <a:cs typeface="Calibri"/>
                        </a:rPr>
                        <a:t>$500.0</a:t>
                      </a:r>
                      <a:endParaRPr lang="es-419" sz="1400" b="0" dirty="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3082">
                <a:tc>
                  <a:txBody>
                    <a:bodyPr/>
                    <a:lstStyle/>
                    <a:p>
                      <a:pPr marL="60325">
                        <a:lnSpc>
                          <a:spcPct val="100000"/>
                        </a:lnSpc>
                        <a:spcBef>
                          <a:spcPts val="380"/>
                        </a:spcBef>
                      </a:pPr>
                      <a:r>
                        <a:rPr lang="es-419" sz="1400" dirty="0">
                          <a:latin typeface="Calibri"/>
                          <a:cs typeface="Calibri"/>
                        </a:rPr>
                        <a:t>Movimiento de bienes</a:t>
                      </a:r>
                      <a:endParaRPr sz="1400" dirty="0">
                        <a:latin typeface="Calibri"/>
                        <a:cs typeface="Calibri"/>
                      </a:endParaRPr>
                    </a:p>
                  </a:txBody>
                  <a:tcPr marL="0" marR="0" marT="4826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80"/>
                        </a:spcBef>
                      </a:pPr>
                      <a:r>
                        <a:rPr sz="1400" spc="-5" dirty="0">
                          <a:latin typeface="Calibri"/>
                          <a:cs typeface="Calibri"/>
                        </a:rPr>
                        <a:t>$320</a:t>
                      </a:r>
                      <a:r>
                        <a:rPr lang="en-US" sz="1400" spc="-5" dirty="0">
                          <a:latin typeface="Calibri"/>
                          <a:cs typeface="Calibri"/>
                        </a:rPr>
                        <a:t>.0</a:t>
                      </a:r>
                      <a:endParaRPr sz="1400" dirty="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R="33655" algn="ctr">
                        <a:lnSpc>
                          <a:spcPct val="100000"/>
                        </a:lnSpc>
                        <a:spcBef>
                          <a:spcPts val="380"/>
                        </a:spcBef>
                      </a:pPr>
                      <a:r>
                        <a:rPr lang="es-419" sz="1400" spc="-5" dirty="0">
                          <a:latin typeface="Calibri"/>
                          <a:cs typeface="Calibri"/>
                        </a:rPr>
                        <a:t>$61.0</a:t>
                      </a:r>
                      <a:endParaRPr lang="es-419" sz="1400" dirty="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R="656590" algn="ctr">
                        <a:lnSpc>
                          <a:spcPct val="100000"/>
                        </a:lnSpc>
                        <a:spcBef>
                          <a:spcPts val="380"/>
                        </a:spcBef>
                      </a:pPr>
                      <a:r>
                        <a:rPr lang="en-US" sz="1400" spc="-5" dirty="0">
                          <a:latin typeface="Calibri"/>
                          <a:cs typeface="Calibri"/>
                        </a:rPr>
                        <a:t>$61.0</a:t>
                      </a:r>
                      <a:endParaRPr lang="en-US" sz="1400" dirty="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5425" indent="0" algn="l" defTabSz="914400" rtl="0" eaLnBrk="1" latinLnBrk="0" hangingPunct="1">
                        <a:lnSpc>
                          <a:spcPct val="100000"/>
                        </a:lnSpc>
                        <a:spcBef>
                          <a:spcPts val="380"/>
                        </a:spcBef>
                      </a:pPr>
                      <a:r>
                        <a:rPr lang="es-419" sz="1400" kern="1200" spc="-5" dirty="0">
                          <a:solidFill>
                            <a:schemeClr val="tx1"/>
                          </a:solidFill>
                          <a:latin typeface="Calibri"/>
                          <a:ea typeface="+mn-ea"/>
                          <a:cs typeface="Calibri"/>
                        </a:rPr>
                        <a:t>$80.0</a:t>
                      </a:r>
                    </a:p>
                  </a:txBody>
                  <a:tcPr marL="0" marR="0" marT="482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R="35560" algn="ctr">
                        <a:lnSpc>
                          <a:spcPct val="100000"/>
                        </a:lnSpc>
                        <a:spcBef>
                          <a:spcPts val="380"/>
                        </a:spcBef>
                      </a:pPr>
                      <a:r>
                        <a:rPr lang="es-419" sz="1400" b="0" spc="-5" dirty="0">
                          <a:latin typeface="Calibri"/>
                          <a:cs typeface="Calibri"/>
                        </a:rPr>
                        <a:t>$240.0</a:t>
                      </a:r>
                      <a:endParaRPr lang="es-419" sz="1400" b="0" dirty="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1307225"/>
                  </a:ext>
                </a:extLst>
              </a:tr>
              <a:tr h="333082">
                <a:tc>
                  <a:txBody>
                    <a:bodyPr/>
                    <a:lstStyle/>
                    <a:p>
                      <a:pPr marL="60325">
                        <a:lnSpc>
                          <a:spcPct val="100000"/>
                        </a:lnSpc>
                        <a:spcBef>
                          <a:spcPts val="380"/>
                        </a:spcBef>
                      </a:pPr>
                      <a:r>
                        <a:rPr lang="en-US" sz="1400" spc="-5" dirty="0">
                          <a:latin typeface="Calibri"/>
                          <a:cs typeface="Calibri"/>
                        </a:rPr>
                        <a:t>Transporte </a:t>
                      </a:r>
                      <a:r>
                        <a:rPr lang="en-US" sz="1400" spc="-5" dirty="0" err="1">
                          <a:latin typeface="Calibri"/>
                          <a:cs typeface="Calibri"/>
                        </a:rPr>
                        <a:t>Activo</a:t>
                      </a:r>
                      <a:r>
                        <a:rPr lang="en-US" sz="1400" spc="-15" dirty="0">
                          <a:latin typeface="Calibri"/>
                          <a:cs typeface="Calibri"/>
                        </a:rPr>
                        <a:t> </a:t>
                      </a:r>
                      <a:endParaRPr lang="en-US" sz="1400" dirty="0">
                        <a:latin typeface="Calibri"/>
                        <a:cs typeface="Calibri"/>
                      </a:endParaRPr>
                    </a:p>
                  </a:txBody>
                  <a:tcPr marL="0" marR="0" marT="4826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algn="ctr">
                        <a:lnSpc>
                          <a:spcPct val="100000"/>
                        </a:lnSpc>
                        <a:spcBef>
                          <a:spcPts val="380"/>
                        </a:spcBef>
                      </a:pPr>
                      <a:r>
                        <a:rPr sz="1400" spc="-5" dirty="0">
                          <a:latin typeface="Calibri"/>
                          <a:cs typeface="Calibri"/>
                        </a:rPr>
                        <a:t>$180</a:t>
                      </a:r>
                      <a:r>
                        <a:rPr lang="en-US" sz="1400" spc="-5" dirty="0">
                          <a:latin typeface="Calibri"/>
                          <a:cs typeface="Calibri"/>
                        </a:rPr>
                        <a:t>.0</a:t>
                      </a:r>
                      <a:endParaRPr sz="1400" dirty="0">
                        <a:latin typeface="Calibri"/>
                        <a:cs typeface="Calibri"/>
                      </a:endParaRPr>
                    </a:p>
                  </a:txBody>
                  <a:tcPr marL="0" marR="0" marT="4826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R="33655" algn="ctr">
                        <a:lnSpc>
                          <a:spcPct val="100000"/>
                        </a:lnSpc>
                        <a:spcBef>
                          <a:spcPts val="380"/>
                        </a:spcBef>
                      </a:pPr>
                      <a:r>
                        <a:rPr lang="es-419" sz="1400" spc="-5" dirty="0">
                          <a:latin typeface="Calibri"/>
                          <a:cs typeface="Calibri"/>
                        </a:rPr>
                        <a:t>$32.9</a:t>
                      </a:r>
                      <a:endParaRPr lang="es-419" sz="1400" dirty="0">
                        <a:latin typeface="Calibri"/>
                        <a:cs typeface="Calibri"/>
                      </a:endParaRPr>
                    </a:p>
                  </a:txBody>
                  <a:tcPr marL="0" marR="0" marT="4826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R="656590" algn="ctr">
                        <a:lnSpc>
                          <a:spcPct val="100000"/>
                        </a:lnSpc>
                        <a:spcBef>
                          <a:spcPts val="380"/>
                        </a:spcBef>
                      </a:pPr>
                      <a:r>
                        <a:rPr lang="en-US" sz="1400" spc="-5" dirty="0">
                          <a:latin typeface="Calibri"/>
                          <a:cs typeface="Calibri"/>
                        </a:rPr>
                        <a:t>$57.1</a:t>
                      </a:r>
                      <a:endParaRPr lang="en-US" sz="1400" dirty="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5425" indent="0" algn="l" defTabSz="914400" rtl="0" eaLnBrk="1" latinLnBrk="0" hangingPunct="1">
                        <a:lnSpc>
                          <a:spcPct val="100000"/>
                        </a:lnSpc>
                        <a:spcBef>
                          <a:spcPts val="380"/>
                        </a:spcBef>
                      </a:pPr>
                      <a:r>
                        <a:rPr lang="es-419" sz="1400" kern="1200" spc="-5" dirty="0">
                          <a:solidFill>
                            <a:schemeClr val="tx1"/>
                          </a:solidFill>
                          <a:latin typeface="Calibri"/>
                          <a:ea typeface="+mn-ea"/>
                          <a:cs typeface="Calibri"/>
                        </a:rPr>
                        <a:t>$90.0</a:t>
                      </a:r>
                    </a:p>
                  </a:txBody>
                  <a:tcPr marL="0" marR="0" marT="4826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R="33655" algn="ctr">
                        <a:lnSpc>
                          <a:spcPct val="100000"/>
                        </a:lnSpc>
                        <a:spcBef>
                          <a:spcPts val="380"/>
                        </a:spcBef>
                      </a:pPr>
                      <a:r>
                        <a:rPr lang="es-419" sz="1400" b="0" spc="-5" dirty="0">
                          <a:latin typeface="Calibri"/>
                          <a:cs typeface="Calibri"/>
                        </a:rPr>
                        <a:t>$90.0</a:t>
                      </a:r>
                      <a:endParaRPr lang="es-419" sz="1400" b="0" dirty="0">
                        <a:latin typeface="Calibri"/>
                        <a:cs typeface="Calibri"/>
                      </a:endParaRPr>
                    </a:p>
                  </a:txBody>
                  <a:tcPr marL="0" marR="0" marT="4826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5"/>
                  </a:ext>
                </a:extLst>
              </a:tr>
              <a:tr h="333081">
                <a:tc>
                  <a:txBody>
                    <a:bodyPr/>
                    <a:lstStyle/>
                    <a:p>
                      <a:pPr marL="59690">
                        <a:lnSpc>
                          <a:spcPct val="100000"/>
                        </a:lnSpc>
                        <a:spcBef>
                          <a:spcPts val="380"/>
                        </a:spcBef>
                      </a:pPr>
                      <a:r>
                        <a:rPr sz="1400" b="1" spc="-25" dirty="0">
                          <a:latin typeface="Calibri"/>
                          <a:cs typeface="Calibri"/>
                        </a:rPr>
                        <a:t>Total</a:t>
                      </a:r>
                      <a:endParaRPr sz="1400" dirty="0">
                        <a:latin typeface="Calibri"/>
                        <a:cs typeface="Calibri"/>
                      </a:endParaRPr>
                    </a:p>
                  </a:txBody>
                  <a:tcPr marL="0" marR="0" marT="4826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R="494665" algn="ctr">
                        <a:lnSpc>
                          <a:spcPct val="100000"/>
                        </a:lnSpc>
                        <a:spcBef>
                          <a:spcPts val="380"/>
                        </a:spcBef>
                      </a:pPr>
                      <a:r>
                        <a:rPr lang="en-US" sz="1400" b="1" spc="-5" dirty="0">
                          <a:latin typeface="Calibri"/>
                          <a:cs typeface="Calibri"/>
                        </a:rPr>
                        <a:t>             $3,205.0*</a:t>
                      </a:r>
                      <a:endParaRPr lang="en-US" sz="1400" dirty="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75565" algn="ctr">
                        <a:lnSpc>
                          <a:spcPct val="100000"/>
                        </a:lnSpc>
                        <a:spcBef>
                          <a:spcPts val="380"/>
                        </a:spcBef>
                      </a:pPr>
                      <a:r>
                        <a:rPr lang="en-US" sz="1400" b="1" dirty="0">
                          <a:latin typeface="Calibri"/>
                          <a:cs typeface="Calibri"/>
                        </a:rPr>
                        <a:t>$449.3</a:t>
                      </a:r>
                    </a:p>
                  </a:txBody>
                  <a:tcPr marL="0" marR="0" marT="482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solidFill>
                      <a:schemeClr val="bg1"/>
                    </a:solidFill>
                  </a:tcPr>
                </a:tc>
                <a:tc>
                  <a:txBody>
                    <a:bodyPr/>
                    <a:lstStyle/>
                    <a:p>
                      <a:pPr marR="612140" algn="ctr">
                        <a:lnSpc>
                          <a:spcPct val="100000"/>
                        </a:lnSpc>
                        <a:spcBef>
                          <a:spcPts val="380"/>
                        </a:spcBef>
                      </a:pPr>
                      <a:r>
                        <a:rPr lang="en-US" sz="1400" b="1" spc="-5" dirty="0">
                          <a:latin typeface="Calibri"/>
                          <a:cs typeface="Calibri"/>
                        </a:rPr>
                        <a:t>$293.7</a:t>
                      </a:r>
                      <a:endParaRPr lang="en-US" sz="1400" dirty="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225425" indent="0" algn="l" defTabSz="914400" rtl="0" eaLnBrk="1" latinLnBrk="0" hangingPunct="1">
                        <a:lnSpc>
                          <a:spcPct val="100000"/>
                        </a:lnSpc>
                        <a:spcBef>
                          <a:spcPts val="380"/>
                        </a:spcBef>
                      </a:pPr>
                      <a:r>
                        <a:rPr lang="es-419" sz="1400" b="1" kern="1200" spc="-5" dirty="0">
                          <a:solidFill>
                            <a:schemeClr val="tx1"/>
                          </a:solidFill>
                          <a:latin typeface="Calibri"/>
                          <a:ea typeface="+mn-ea"/>
                          <a:cs typeface="Calibri"/>
                        </a:rPr>
                        <a:t>$703.0</a:t>
                      </a:r>
                    </a:p>
                  </a:txBody>
                  <a:tcPr marL="0" marR="0" marT="482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algn="ctr">
                        <a:lnSpc>
                          <a:spcPct val="100000"/>
                        </a:lnSpc>
                        <a:spcBef>
                          <a:spcPts val="380"/>
                        </a:spcBef>
                      </a:pPr>
                      <a:r>
                        <a:rPr lang="es-419" sz="1400" b="1" spc="-5" dirty="0">
                          <a:latin typeface="Calibri"/>
                          <a:cs typeface="Calibri"/>
                        </a:rPr>
                        <a:t>$2,462.0</a:t>
                      </a:r>
                      <a:endParaRPr lang="es-419" sz="1400" dirty="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9"/>
                  </a:ext>
                </a:extLst>
              </a:tr>
            </a:tbl>
          </a:graphicData>
        </a:graphic>
      </p:graphicFrame>
      <p:sp>
        <p:nvSpPr>
          <p:cNvPr id="5" name="object 5"/>
          <p:cNvSpPr txBox="1"/>
          <p:nvPr/>
        </p:nvSpPr>
        <p:spPr>
          <a:xfrm>
            <a:off x="2077294" y="6382222"/>
            <a:ext cx="11454062" cy="394980"/>
          </a:xfrm>
          <a:prstGeom prst="rect">
            <a:avLst/>
          </a:prstGeom>
        </p:spPr>
        <p:txBody>
          <a:bodyPr vert="horz" wrap="square" lIns="0" tIns="12700" rIns="0" bIns="0" rtlCol="0" anchor="t">
            <a:spAutoFit/>
          </a:bodyPr>
          <a:lstStyle/>
          <a:p>
            <a:pPr marL="12700" marR="2537460">
              <a:spcBef>
                <a:spcPts val="100"/>
              </a:spcBef>
              <a:defRPr/>
            </a:pPr>
            <a:r>
              <a:rPr kumimoji="0" sz="1200" b="0" i="0" u="none" strike="noStrike" kern="1200" cap="none" spc="-5" normalizeH="0" baseline="0" noProof="0" dirty="0">
                <a:ln>
                  <a:noFill/>
                </a:ln>
                <a:solidFill>
                  <a:prstClr val="black"/>
                </a:solidFill>
                <a:effectLst/>
                <a:uLnTx/>
                <a:uFillTx/>
                <a:latin typeface="Calibri"/>
                <a:ea typeface="+mn-ea"/>
                <a:cs typeface="Calibri"/>
              </a:rPr>
              <a:t>*</a:t>
            </a:r>
            <a:r>
              <a:rPr kumimoji="0" lang="es-419" sz="1200" b="0" i="0" u="none" strike="noStrike" kern="1200" cap="none" spc="-5" normalizeH="0" baseline="0" noProof="0" dirty="0">
                <a:ln>
                  <a:noFill/>
                </a:ln>
                <a:solidFill>
                  <a:prstClr val="black"/>
                </a:solidFill>
                <a:effectLst/>
                <a:uLnTx/>
                <a:uFillTx/>
                <a:latin typeface="Calibri"/>
                <a:ea typeface="+mn-ea"/>
                <a:cs typeface="Calibri"/>
              </a:rPr>
              <a:t>Refleja sólo el impulso de los fondos de la Medida R y M. La financiación adicional y el impulso se incorporarán a la presentación final.</a:t>
            </a:r>
            <a:r>
              <a:rPr lang="es-419" sz="1200" spc="-5" dirty="0">
                <a:solidFill>
                  <a:prstClr val="black"/>
                </a:solidFill>
                <a:latin typeface="Calibri"/>
                <a:cs typeface="Calibri"/>
              </a:rPr>
              <a:t> </a:t>
            </a:r>
            <a:endParaRPr kumimoji="0" lang="es-419" sz="1200" b="0" i="0" u="none" strike="noStrike" kern="1200" cap="none" spc="-5" normalizeH="0" baseline="0" noProof="0">
              <a:ln>
                <a:noFill/>
              </a:ln>
              <a:solidFill>
                <a:prstClr val="black"/>
              </a:solidFill>
              <a:effectLst/>
              <a:uLnTx/>
              <a:uFillTx/>
              <a:latin typeface="Calibri"/>
              <a:ea typeface="+mn-ea"/>
              <a:cs typeface="Calibri"/>
            </a:endParaRPr>
          </a:p>
          <a:p>
            <a:pPr marL="12700" marR="2537460">
              <a:spcBef>
                <a:spcPts val="100"/>
              </a:spcBef>
              <a:defRPr/>
            </a:pPr>
            <a:r>
              <a:rPr kumimoji="0" lang="en-US" sz="1200" b="0" i="0" u="none" strike="noStrike" kern="1200" cap="none" spc="-10" normalizeH="0" baseline="0" noProof="0" dirty="0">
                <a:ln>
                  <a:noFill/>
                </a:ln>
                <a:solidFill>
                  <a:prstClr val="black"/>
                </a:solidFill>
                <a:effectLst/>
                <a:uLnTx/>
                <a:uFillTx/>
                <a:latin typeface="Calibri"/>
                <a:ea typeface="+mn-ea"/>
                <a:cs typeface="Calibri"/>
              </a:rPr>
              <a:t>**</a:t>
            </a:r>
            <a:r>
              <a:rPr kumimoji="0" lang="es-419" sz="1200" b="0" i="0" u="none" strike="noStrike" kern="1200" cap="none" spc="-10" normalizeH="0" baseline="0" noProof="0" dirty="0">
                <a:ln>
                  <a:noFill/>
                </a:ln>
                <a:solidFill>
                  <a:prstClr val="black"/>
                </a:solidFill>
                <a:effectLst/>
                <a:uLnTx/>
                <a:uFillTx/>
                <a:latin typeface="Calibri"/>
                <a:ea typeface="+mn-ea"/>
                <a:cs typeface="Calibri"/>
              </a:rPr>
              <a:t> Se recomienda que los Programas Comunitarios reciban $40 millones en inversión inicial de la Medida para el </a:t>
            </a:r>
            <a:r>
              <a:rPr lang="es-419" sz="1200" spc="-10" dirty="0">
                <a:solidFill>
                  <a:prstClr val="black"/>
                </a:solidFill>
                <a:latin typeface="Calibri"/>
                <a:cs typeface="Calibri"/>
              </a:rPr>
              <a:t>Plan de Inversión </a:t>
            </a:r>
            <a:endParaRPr kumimoji="0" lang="en-US"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object 6"/>
          <p:cNvSpPr txBox="1">
            <a:spLocks noGrp="1"/>
          </p:cNvSpPr>
          <p:nvPr>
            <p:ph type="title"/>
          </p:nvPr>
        </p:nvSpPr>
        <p:spPr>
          <a:xfrm>
            <a:off x="205891" y="278288"/>
            <a:ext cx="11647170" cy="474489"/>
          </a:xfrm>
          <a:prstGeom prst="rect">
            <a:avLst/>
          </a:prstGeom>
        </p:spPr>
        <p:txBody>
          <a:bodyPr vert="horz" wrap="square" lIns="0" tIns="12700" rIns="0" bIns="0" rtlCol="0">
            <a:spAutoFit/>
          </a:bodyPr>
          <a:lstStyle/>
          <a:p>
            <a:pPr marL="12700">
              <a:lnSpc>
                <a:spcPts val="3550"/>
              </a:lnSpc>
            </a:pPr>
            <a:r>
              <a:rPr lang="es-419"/>
              <a:t>Estrategia de financiación: Fondos de la Medida R y la Medida M</a:t>
            </a:r>
            <a:endParaRPr sz="3200">
              <a:latin typeface="Calibri"/>
              <a:cs typeface="Calibri"/>
            </a:endParaRPr>
          </a:p>
        </p:txBody>
      </p:sp>
    </p:spTree>
    <p:extLst>
      <p:ext uri="{BB962C8B-B14F-4D97-AF65-F5344CB8AC3E}">
        <p14:creationId xmlns:p14="http://schemas.microsoft.com/office/powerpoint/2010/main" val="715679217"/>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68256-F3A6-208F-8C5B-270851F5C42E}"/>
              </a:ext>
            </a:extLst>
          </p:cNvPr>
          <p:cNvSpPr>
            <a:spLocks noGrp="1"/>
          </p:cNvSpPr>
          <p:nvPr>
            <p:ph type="title"/>
          </p:nvPr>
        </p:nvSpPr>
        <p:spPr/>
        <p:txBody>
          <a:bodyPr/>
          <a:lstStyle/>
          <a:p>
            <a:r>
              <a:rPr lang="es-419"/>
              <a:t>Estrategia de financiación: Programas de financiación discrecional</a:t>
            </a:r>
            <a:endParaRPr lang="en-US"/>
          </a:p>
        </p:txBody>
      </p:sp>
      <p:sp>
        <p:nvSpPr>
          <p:cNvPr id="3" name="TextBox 2">
            <a:extLst>
              <a:ext uri="{FF2B5EF4-FFF2-40B4-BE49-F238E27FC236}">
                <a16:creationId xmlns:a16="http://schemas.microsoft.com/office/drawing/2014/main" id="{1BE6F0B7-F04C-3C22-2B7C-BD67E7368D78}"/>
              </a:ext>
            </a:extLst>
          </p:cNvPr>
          <p:cNvSpPr txBox="1"/>
          <p:nvPr/>
        </p:nvSpPr>
        <p:spPr>
          <a:xfrm>
            <a:off x="497052" y="1092714"/>
            <a:ext cx="567676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2AB4C8"/>
                </a:solidFill>
                <a:effectLst/>
                <a:uLnTx/>
                <a:uFillTx/>
                <a:latin typeface="Calibri" panose="020F0502020204030204"/>
                <a:ea typeface="+mn-ea"/>
                <a:cs typeface="+mn-cs"/>
              </a:rPr>
              <a:t>Programas</a:t>
            </a:r>
            <a:r>
              <a:rPr kumimoji="0" lang="en-US" sz="1800" b="1" i="0" u="none" strike="noStrike" kern="1200" cap="none" spc="0" normalizeH="0" baseline="0" noProof="0">
                <a:ln>
                  <a:noFill/>
                </a:ln>
                <a:solidFill>
                  <a:srgbClr val="2AB4C8"/>
                </a:solidFill>
                <a:effectLst/>
                <a:uLnTx/>
                <a:uFillTx/>
                <a:latin typeface="Calibri" panose="020F0502020204030204"/>
                <a:ea typeface="+mn-ea"/>
                <a:cs typeface="+mn-cs"/>
              </a:rPr>
              <a:t> federales </a:t>
            </a:r>
            <a:r>
              <a:rPr kumimoji="0" lang="en-US" sz="1800" b="1" i="0" u="none" strike="noStrike" kern="1200" cap="none" spc="0" normalizeH="0" baseline="0" noProof="0" err="1">
                <a:ln>
                  <a:noFill/>
                </a:ln>
                <a:solidFill>
                  <a:srgbClr val="2AB4C8"/>
                </a:solidFill>
                <a:effectLst/>
                <a:uLnTx/>
                <a:uFillTx/>
                <a:latin typeface="Calibri" panose="020F0502020204030204"/>
                <a:ea typeface="+mn-ea"/>
                <a:cs typeface="+mn-cs"/>
              </a:rPr>
              <a:t>discrecionales</a:t>
            </a:r>
            <a:endParaRPr kumimoji="0" lang="en-US" sz="1800" b="0" i="0" u="none" strike="noStrike" kern="1200" cap="none" spc="0" normalizeH="0" baseline="0" noProof="0">
              <a:ln>
                <a:noFill/>
              </a:ln>
              <a:solidFill>
                <a:srgbClr val="2AB4C8"/>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0638B8CA-8474-AC6A-57D1-BF62735861CD}"/>
              </a:ext>
            </a:extLst>
          </p:cNvPr>
          <p:cNvGraphicFramePr>
            <a:graphicFrameLocks noGrp="1"/>
          </p:cNvGraphicFramePr>
          <p:nvPr>
            <p:extLst>
              <p:ext uri="{D42A27DB-BD31-4B8C-83A1-F6EECF244321}">
                <p14:modId xmlns:p14="http://schemas.microsoft.com/office/powerpoint/2010/main" val="3745992654"/>
              </p:ext>
            </p:extLst>
          </p:nvPr>
        </p:nvGraphicFramePr>
        <p:xfrm>
          <a:off x="381001" y="1462046"/>
          <a:ext cx="5994056" cy="5197962"/>
        </p:xfrm>
        <a:graphic>
          <a:graphicData uri="http://schemas.openxmlformats.org/drawingml/2006/table">
            <a:tbl>
              <a:tblPr/>
              <a:tblGrid>
                <a:gridCol w="5994056">
                  <a:extLst>
                    <a:ext uri="{9D8B030D-6E8A-4147-A177-3AD203B41FA5}">
                      <a16:colId xmlns:a16="http://schemas.microsoft.com/office/drawing/2014/main" val="3087969247"/>
                    </a:ext>
                  </a:extLst>
                </a:gridCol>
              </a:tblGrid>
              <a:tr h="379556">
                <a:tc>
                  <a:txBody>
                    <a:bodyPr/>
                    <a:lstStyle/>
                    <a:p>
                      <a:pPr algn="just" rtl="0" fontAlgn="base">
                        <a:lnSpc>
                          <a:spcPct val="100000"/>
                        </a:lnSpc>
                        <a:spcAft>
                          <a:spcPts val="200"/>
                        </a:spcAft>
                      </a:pPr>
                      <a:r>
                        <a:rPr lang="en-US" sz="1400" b="1" i="0" err="1">
                          <a:effectLst/>
                          <a:latin typeface="+mn-lt"/>
                        </a:rPr>
                        <a:t>Programas</a:t>
                      </a:r>
                      <a:r>
                        <a:rPr lang="en-US" sz="1400" b="1" i="0">
                          <a:effectLst/>
                          <a:latin typeface="+mn-lt"/>
                        </a:rPr>
                        <a:t> federales</a:t>
                      </a:r>
                      <a:endParaRPr lang="en-US" sz="1400" b="0" i="0">
                        <a:effectLst/>
                        <a:latin typeface="+mn-lt"/>
                      </a:endParaRPr>
                    </a:p>
                  </a:txBody>
                  <a:tcPr marL="44805" marR="44805" marT="22403" marB="2240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9DAE1"/>
                    </a:solidFill>
                  </a:tcPr>
                </a:tc>
                <a:extLst>
                  <a:ext uri="{0D108BD9-81ED-4DB2-BD59-A6C34878D82A}">
                    <a16:rowId xmlns:a16="http://schemas.microsoft.com/office/drawing/2014/main" val="2201968093"/>
                  </a:ext>
                </a:extLst>
              </a:tr>
              <a:tr h="280560">
                <a:tc>
                  <a:txBody>
                    <a:bodyPr/>
                    <a:lstStyle/>
                    <a:p>
                      <a:pPr algn="l" rtl="0" fontAlgn="base">
                        <a:lnSpc>
                          <a:spcPct val="100000"/>
                        </a:lnSpc>
                        <a:spcAft>
                          <a:spcPts val="200"/>
                        </a:spcAft>
                      </a:pPr>
                      <a:r>
                        <a:rPr lang="es-419" sz="1400" b="0" i="0">
                          <a:effectLst/>
                          <a:latin typeface="+mn-lt"/>
                        </a:rPr>
                        <a:t>Programa de Inversión Puente (BIP)</a:t>
                      </a:r>
                    </a:p>
                    <a:p>
                      <a:pPr algn="l" rtl="0" fontAlgn="base">
                        <a:lnSpc>
                          <a:spcPct val="100000"/>
                        </a:lnSpc>
                        <a:spcAft>
                          <a:spcPts val="200"/>
                        </a:spcAft>
                      </a:pPr>
                      <a:r>
                        <a:rPr lang="es-419" sz="1400" b="0" i="0">
                          <a:effectLst/>
                          <a:latin typeface="+mn-lt"/>
                        </a:rPr>
                        <a:t>Infraestructuras y Comunidades Resilientes (BRIC)</a:t>
                      </a:r>
                    </a:p>
                    <a:p>
                      <a:pPr algn="l" rtl="0" fontAlgn="base">
                        <a:lnSpc>
                          <a:spcPct val="100000"/>
                        </a:lnSpc>
                        <a:spcAft>
                          <a:spcPts val="200"/>
                        </a:spcAft>
                      </a:pPr>
                      <a:r>
                        <a:rPr lang="es-419" sz="1400" b="0" i="0">
                          <a:effectLst/>
                          <a:latin typeface="+mn-lt"/>
                        </a:rPr>
                        <a:t>Programa de Subvenciones para Infraestructuras de Carga y Abastecimiento de Combustible (CFI)</a:t>
                      </a:r>
                    </a:p>
                    <a:p>
                      <a:pPr algn="l" rtl="0" fontAlgn="base">
                        <a:lnSpc>
                          <a:spcPct val="100000"/>
                        </a:lnSpc>
                        <a:spcAft>
                          <a:spcPts val="200"/>
                        </a:spcAft>
                      </a:pPr>
                      <a:r>
                        <a:rPr lang="es-419" sz="1400" b="0" i="0">
                          <a:effectLst/>
                          <a:latin typeface="+mn-lt"/>
                        </a:rPr>
                        <a:t>Programa Consolidado de Infraestructuras Ferroviarias y Mejoras de la Seguridad (CRISI)</a:t>
                      </a:r>
                    </a:p>
                    <a:p>
                      <a:pPr algn="l" rtl="0" fontAlgn="base">
                        <a:lnSpc>
                          <a:spcPct val="100000"/>
                        </a:lnSpc>
                        <a:spcAft>
                          <a:spcPts val="200"/>
                        </a:spcAft>
                      </a:pPr>
                      <a:r>
                        <a:rPr lang="es-419" sz="1400" b="0" i="0">
                          <a:effectLst/>
                          <a:latin typeface="+mn-lt"/>
                        </a:rPr>
                        <a:t>Infraestructuras para la Reconstrucción de América (INFRA)</a:t>
                      </a:r>
                    </a:p>
                    <a:p>
                      <a:pPr algn="l" rtl="0" fontAlgn="base">
                        <a:lnSpc>
                          <a:spcPct val="100000"/>
                        </a:lnSpc>
                        <a:spcAft>
                          <a:spcPts val="200"/>
                        </a:spcAft>
                      </a:pPr>
                      <a:r>
                        <a:rPr lang="es-419" sz="1400" b="0" i="0">
                          <a:effectLst/>
                          <a:latin typeface="+mn-lt"/>
                        </a:rPr>
                        <a:t>Programa de Desarrollo de Infraestructuras Portuarias (PIDP)</a:t>
                      </a:r>
                    </a:p>
                    <a:p>
                      <a:pPr algn="l" rtl="0" fontAlgn="base">
                        <a:lnSpc>
                          <a:spcPct val="100000"/>
                        </a:lnSpc>
                        <a:spcAft>
                          <a:spcPts val="200"/>
                        </a:spcAft>
                      </a:pPr>
                      <a:r>
                        <a:rPr lang="es-419" sz="1400" b="0" i="0">
                          <a:effectLst/>
                          <a:latin typeface="+mn-lt"/>
                        </a:rPr>
                        <a:t>Programa de Subvenciones para la Eliminación de Cruces Ferroviarios (RCE)</a:t>
                      </a:r>
                    </a:p>
                    <a:p>
                      <a:pPr algn="l" rtl="0" fontAlgn="base">
                        <a:lnSpc>
                          <a:spcPct val="100000"/>
                        </a:lnSpc>
                        <a:spcAft>
                          <a:spcPts val="200"/>
                        </a:spcAft>
                      </a:pPr>
                      <a:r>
                        <a:rPr lang="es-419" sz="1400" b="0" i="0">
                          <a:effectLst/>
                          <a:latin typeface="+mn-lt"/>
                        </a:rPr>
                        <a:t>Reconstrucción de Infraestructuras Americanas con Sostenibilidad y Equidad (RAISE)</a:t>
                      </a:r>
                    </a:p>
                    <a:p>
                      <a:pPr algn="l" rtl="0" fontAlgn="base">
                        <a:lnSpc>
                          <a:spcPct val="100000"/>
                        </a:lnSpc>
                        <a:spcAft>
                          <a:spcPts val="200"/>
                        </a:spcAft>
                      </a:pPr>
                      <a:r>
                        <a:rPr lang="es-419" sz="1400" b="0" i="0">
                          <a:effectLst/>
                          <a:latin typeface="+mn-lt"/>
                        </a:rPr>
                        <a:t>Reconexión de Comunidades y Barrios (RCN)</a:t>
                      </a:r>
                    </a:p>
                    <a:p>
                      <a:pPr algn="l" rtl="0" fontAlgn="base">
                        <a:lnSpc>
                          <a:spcPct val="100000"/>
                        </a:lnSpc>
                        <a:spcAft>
                          <a:spcPts val="200"/>
                        </a:spcAft>
                      </a:pPr>
                      <a:r>
                        <a:rPr lang="es-419" sz="1400" b="0" i="0">
                          <a:effectLst/>
                          <a:latin typeface="+mn-lt"/>
                        </a:rPr>
                        <a:t>Reducción de las emisiones de los camiones en las instalaciones portuarias</a:t>
                      </a:r>
                    </a:p>
                    <a:p>
                      <a:pPr algn="l" rtl="0" fontAlgn="base">
                        <a:lnSpc>
                          <a:spcPct val="100000"/>
                        </a:lnSpc>
                        <a:spcAft>
                          <a:spcPts val="200"/>
                        </a:spcAft>
                      </a:pPr>
                      <a:r>
                        <a:rPr lang="es-419" sz="1400" b="0" i="0">
                          <a:effectLst/>
                          <a:latin typeface="+mn-lt"/>
                        </a:rPr>
                        <a:t>Calles y carreteras seguras para todos (SS4A)</a:t>
                      </a:r>
                    </a:p>
                    <a:p>
                      <a:pPr algn="l" rtl="0" fontAlgn="base">
                        <a:lnSpc>
                          <a:spcPct val="100000"/>
                        </a:lnSpc>
                        <a:spcAft>
                          <a:spcPts val="200"/>
                        </a:spcAft>
                      </a:pPr>
                      <a:r>
                        <a:rPr lang="es-419" sz="1400" b="0" i="0">
                          <a:effectLst/>
                          <a:latin typeface="+mn-lt"/>
                        </a:rPr>
                        <a:t>Reforzar la movilidad y revolucionar el transporte (SMART)</a:t>
                      </a:r>
                    </a:p>
                    <a:p>
                      <a:pPr algn="l" rtl="0" fontAlgn="base">
                        <a:lnSpc>
                          <a:spcPct val="100000"/>
                        </a:lnSpc>
                        <a:spcAft>
                          <a:spcPts val="200"/>
                        </a:spcAft>
                      </a:pPr>
                      <a:r>
                        <a:rPr lang="es-419" sz="1400" b="0" i="0">
                          <a:effectLst/>
                          <a:latin typeface="+mn-lt"/>
                        </a:rPr>
                        <a:t>Subvenciones para la planificación del desarrollo orientado al transporte público (TOD)</a:t>
                      </a:r>
                      <a:endParaRPr lang="en-US" sz="1400" b="0" i="0">
                        <a:effectLst/>
                        <a:latin typeface="+mn-lt"/>
                      </a:endParaRPr>
                    </a:p>
                  </a:txBody>
                  <a:tcPr marL="44805" marR="44805" marT="22403" marB="2240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06564547"/>
                  </a:ext>
                </a:extLst>
              </a:tr>
              <a:tr h="280560">
                <a:tc>
                  <a:txBody>
                    <a:bodyPr/>
                    <a:lstStyle/>
                    <a:p>
                      <a:pPr algn="l" rtl="0" fontAlgn="base">
                        <a:spcAft>
                          <a:spcPts val="600"/>
                        </a:spcAft>
                      </a:pPr>
                      <a:endParaRPr lang="en-US" sz="1400" b="0" i="0">
                        <a:effectLst/>
                        <a:latin typeface="+mn-lt"/>
                      </a:endParaRPr>
                    </a:p>
                  </a:txBody>
                  <a:tcPr marL="44805" marR="44805" marT="22403" marB="2240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09153141"/>
                  </a:ext>
                </a:extLst>
              </a:tr>
              <a:tr h="280560">
                <a:tc>
                  <a:txBody>
                    <a:bodyPr/>
                    <a:lstStyle/>
                    <a:p>
                      <a:pPr algn="l" rtl="0" fontAlgn="base">
                        <a:spcAft>
                          <a:spcPts val="600"/>
                        </a:spcAft>
                      </a:pPr>
                      <a:r>
                        <a:rPr lang="en-US" sz="1400" b="0" i="0">
                          <a:effectLst/>
                          <a:latin typeface="+mn-lt"/>
                        </a:rPr>
                        <a:t>​</a:t>
                      </a:r>
                    </a:p>
                  </a:txBody>
                  <a:tcPr marL="44805" marR="44805" marT="22403" marB="2240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01175734"/>
                  </a:ext>
                </a:extLst>
              </a:tr>
              <a:tr h="280560">
                <a:tc>
                  <a:txBody>
                    <a:bodyPr/>
                    <a:lstStyle/>
                    <a:p>
                      <a:pPr algn="l" rtl="0" fontAlgn="base">
                        <a:spcAft>
                          <a:spcPts val="600"/>
                        </a:spcAft>
                      </a:pPr>
                      <a:endParaRPr lang="en-US" sz="1400" b="0" i="0">
                        <a:effectLst/>
                        <a:latin typeface="+mn-lt"/>
                      </a:endParaRPr>
                    </a:p>
                  </a:txBody>
                  <a:tcPr marL="44805" marR="44805" marT="22403" marB="2240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1554249"/>
                  </a:ext>
                </a:extLst>
              </a:tr>
            </a:tbl>
          </a:graphicData>
        </a:graphic>
      </p:graphicFrame>
      <p:sp>
        <p:nvSpPr>
          <p:cNvPr id="6" name="TextBox 5">
            <a:extLst>
              <a:ext uri="{FF2B5EF4-FFF2-40B4-BE49-F238E27FC236}">
                <a16:creationId xmlns:a16="http://schemas.microsoft.com/office/drawing/2014/main" id="{6FCCD9E0-37AC-3542-FBE2-CB7DE3FD8715}"/>
              </a:ext>
            </a:extLst>
          </p:cNvPr>
          <p:cNvSpPr txBox="1"/>
          <p:nvPr/>
        </p:nvSpPr>
        <p:spPr>
          <a:xfrm>
            <a:off x="6806277" y="1122403"/>
            <a:ext cx="371520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2AB4C8"/>
                </a:solidFill>
                <a:effectLst/>
                <a:uLnTx/>
                <a:uFillTx/>
                <a:latin typeface="Calibri" panose="020F0502020204030204"/>
                <a:ea typeface="+mn-ea"/>
                <a:cs typeface="+mn-cs"/>
              </a:rPr>
              <a:t>Programas</a:t>
            </a:r>
            <a:r>
              <a:rPr kumimoji="0" lang="en-US" sz="1800" b="1" i="0" u="none" strike="noStrike" kern="1200" cap="none" spc="0" normalizeH="0" baseline="0" noProof="0">
                <a:ln>
                  <a:noFill/>
                </a:ln>
                <a:solidFill>
                  <a:srgbClr val="2AB4C8"/>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2AB4C8"/>
                </a:solidFill>
                <a:effectLst/>
                <a:uLnTx/>
                <a:uFillTx/>
                <a:latin typeface="Calibri" panose="020F0502020204030204"/>
                <a:ea typeface="+mn-ea"/>
                <a:cs typeface="+mn-cs"/>
              </a:rPr>
              <a:t>discrecionales</a:t>
            </a:r>
            <a:r>
              <a:rPr kumimoji="0" lang="en-US" sz="1800" b="1" i="0" u="none" strike="noStrike" kern="1200" cap="none" spc="0" normalizeH="0" baseline="0" noProof="0">
                <a:ln>
                  <a:noFill/>
                </a:ln>
                <a:solidFill>
                  <a:srgbClr val="2AB4C8"/>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2AB4C8"/>
                </a:solidFill>
                <a:effectLst/>
                <a:uLnTx/>
                <a:uFillTx/>
                <a:latin typeface="Calibri" panose="020F0502020204030204"/>
                <a:ea typeface="+mn-ea"/>
                <a:cs typeface="+mn-cs"/>
              </a:rPr>
              <a:t>estatales</a:t>
            </a:r>
            <a:endParaRPr kumimoji="0" lang="en-US" sz="1800" b="0" i="0" u="none" strike="noStrike" kern="1200" cap="none" spc="0" normalizeH="0" baseline="0" noProof="0">
              <a:ln>
                <a:noFill/>
              </a:ln>
              <a:solidFill>
                <a:srgbClr val="2AB4C8"/>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id="{EBDA6296-8A52-678D-0F75-B7BBC997F390}"/>
              </a:ext>
            </a:extLst>
          </p:cNvPr>
          <p:cNvGraphicFramePr>
            <a:graphicFrameLocks noGrp="1"/>
          </p:cNvGraphicFramePr>
          <p:nvPr>
            <p:extLst>
              <p:ext uri="{D42A27DB-BD31-4B8C-83A1-F6EECF244321}">
                <p14:modId xmlns:p14="http://schemas.microsoft.com/office/powerpoint/2010/main" val="2607274048"/>
              </p:ext>
            </p:extLst>
          </p:nvPr>
        </p:nvGraphicFramePr>
        <p:xfrm>
          <a:off x="6882207" y="1488781"/>
          <a:ext cx="4070495" cy="3855011"/>
        </p:xfrm>
        <a:graphic>
          <a:graphicData uri="http://schemas.openxmlformats.org/drawingml/2006/table">
            <a:tbl>
              <a:tblPr/>
              <a:tblGrid>
                <a:gridCol w="4070495">
                  <a:extLst>
                    <a:ext uri="{9D8B030D-6E8A-4147-A177-3AD203B41FA5}">
                      <a16:colId xmlns:a16="http://schemas.microsoft.com/office/drawing/2014/main" val="3087969247"/>
                    </a:ext>
                  </a:extLst>
                </a:gridCol>
              </a:tblGrid>
              <a:tr h="380291">
                <a:tc>
                  <a:txBody>
                    <a:bodyPr/>
                    <a:lstStyle/>
                    <a:p>
                      <a:pPr algn="just" rtl="0" fontAlgn="base"/>
                      <a:r>
                        <a:rPr lang="en-US" sz="1400" b="1" i="0" err="1">
                          <a:effectLst/>
                          <a:latin typeface="+mn-lt"/>
                        </a:rPr>
                        <a:t>Programas</a:t>
                      </a:r>
                      <a:r>
                        <a:rPr lang="en-US" sz="1400" b="1" i="0">
                          <a:effectLst/>
                          <a:latin typeface="+mn-lt"/>
                        </a:rPr>
                        <a:t> </a:t>
                      </a:r>
                      <a:r>
                        <a:rPr lang="en-US" sz="1400" b="1" i="0" err="1">
                          <a:effectLst/>
                          <a:latin typeface="+mn-lt"/>
                        </a:rPr>
                        <a:t>Estatales</a:t>
                      </a:r>
                      <a:endParaRPr lang="en-US" sz="1400" b="0" i="0">
                        <a:effectLst/>
                        <a:latin typeface="+mn-lt"/>
                      </a:endParaRPr>
                    </a:p>
                  </a:txBody>
                  <a:tcPr marL="44805" marR="44805" marT="22403" marB="2240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9DAE1"/>
                    </a:solidFill>
                  </a:tcPr>
                </a:tc>
                <a:extLst>
                  <a:ext uri="{0D108BD9-81ED-4DB2-BD59-A6C34878D82A}">
                    <a16:rowId xmlns:a16="http://schemas.microsoft.com/office/drawing/2014/main" val="2201968093"/>
                  </a:ext>
                </a:extLst>
              </a:tr>
              <a:tr h="304800">
                <a:tc>
                  <a:txBody>
                    <a:bodyPr/>
                    <a:lstStyle/>
                    <a:p>
                      <a:pPr marL="0" algn="l" defTabSz="914400" rtl="0" eaLnBrk="1" fontAlgn="base" latinLnBrk="0" hangingPunct="1">
                        <a:spcAft>
                          <a:spcPts val="600"/>
                        </a:spcAft>
                      </a:pPr>
                      <a:r>
                        <a:rPr lang="en-US" sz="1400" b="0" i="0" kern="1200" err="1">
                          <a:solidFill>
                            <a:schemeClr val="tx1"/>
                          </a:solidFill>
                          <a:effectLst/>
                          <a:latin typeface="+mn-lt"/>
                          <a:ea typeface="+mn-ea"/>
                          <a:cs typeface="+mn-cs"/>
                        </a:rPr>
                        <a:t>Programa</a:t>
                      </a:r>
                      <a:r>
                        <a:rPr lang="en-US" sz="1400" b="0" i="0" kern="1200">
                          <a:solidFill>
                            <a:schemeClr val="tx1"/>
                          </a:solidFill>
                          <a:effectLst/>
                          <a:latin typeface="+mn-lt"/>
                          <a:ea typeface="+mn-ea"/>
                          <a:cs typeface="+mn-cs"/>
                        </a:rPr>
                        <a:t> de </a:t>
                      </a:r>
                      <a:r>
                        <a:rPr lang="en-US" sz="1400" b="0" i="0" kern="1200" err="1">
                          <a:solidFill>
                            <a:schemeClr val="tx1"/>
                          </a:solidFill>
                          <a:effectLst/>
                          <a:latin typeface="+mn-lt"/>
                          <a:ea typeface="+mn-ea"/>
                          <a:cs typeface="+mn-cs"/>
                        </a:rPr>
                        <a:t>Operaciones</a:t>
                      </a:r>
                      <a:r>
                        <a:rPr lang="en-US" sz="1400" b="0" i="0" kern="1200">
                          <a:solidFill>
                            <a:schemeClr val="tx1"/>
                          </a:solidFill>
                          <a:effectLst/>
                          <a:latin typeface="+mn-lt"/>
                          <a:ea typeface="+mn-ea"/>
                          <a:cs typeface="+mn-cs"/>
                        </a:rPr>
                        <a:t> de </a:t>
                      </a:r>
                      <a:r>
                        <a:rPr lang="en-US" sz="1400" b="0" i="0" kern="1200" err="1">
                          <a:solidFill>
                            <a:schemeClr val="tx1"/>
                          </a:solidFill>
                          <a:effectLst/>
                          <a:latin typeface="+mn-lt"/>
                          <a:ea typeface="+mn-ea"/>
                          <a:cs typeface="+mn-cs"/>
                        </a:rPr>
                        <a:t>Transporte</a:t>
                      </a:r>
                      <a:r>
                        <a:rPr lang="en-US" sz="1400" b="0" i="0" kern="1200">
                          <a:solidFill>
                            <a:schemeClr val="tx1"/>
                          </a:solidFill>
                          <a:effectLst/>
                          <a:latin typeface="+mn-lt"/>
                          <a:ea typeface="+mn-ea"/>
                          <a:cs typeface="+mn-cs"/>
                        </a:rPr>
                        <a:t> Público Bajo </a:t>
                      </a:r>
                      <a:r>
                        <a:rPr lang="en-US" sz="1400" b="0" i="0" kern="1200" err="1">
                          <a:solidFill>
                            <a:schemeClr val="tx1"/>
                          </a:solidFill>
                          <a:effectLst/>
                          <a:latin typeface="+mn-lt"/>
                          <a:ea typeface="+mn-ea"/>
                          <a:cs typeface="+mn-cs"/>
                        </a:rPr>
                        <a:t>en</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Carbono</a:t>
                      </a:r>
                      <a:r>
                        <a:rPr lang="en-US" sz="1400" b="0" i="0" kern="1200">
                          <a:solidFill>
                            <a:schemeClr val="tx1"/>
                          </a:solidFill>
                          <a:effectLst/>
                          <a:latin typeface="+mn-lt"/>
                          <a:ea typeface="+mn-ea"/>
                          <a:cs typeface="+mn-cs"/>
                        </a:rPr>
                        <a:t> (LCTOP)</a:t>
                      </a:r>
                    </a:p>
                    <a:p>
                      <a:pPr marL="0" algn="l" defTabSz="914400" rtl="0" eaLnBrk="1" fontAlgn="base" latinLnBrk="0" hangingPunct="1">
                        <a:spcAft>
                          <a:spcPts val="600"/>
                        </a:spcAft>
                      </a:pPr>
                      <a:r>
                        <a:rPr lang="en-US" sz="1400" b="0" i="0" kern="1200" err="1">
                          <a:solidFill>
                            <a:schemeClr val="tx1"/>
                          </a:solidFill>
                          <a:effectLst/>
                          <a:latin typeface="+mn-lt"/>
                          <a:ea typeface="+mn-ea"/>
                          <a:cs typeface="+mn-cs"/>
                        </a:rPr>
                        <a:t>Programa</a:t>
                      </a:r>
                      <a:r>
                        <a:rPr lang="en-US" sz="1400" b="0" i="0" kern="1200">
                          <a:solidFill>
                            <a:schemeClr val="tx1"/>
                          </a:solidFill>
                          <a:effectLst/>
                          <a:latin typeface="+mn-lt"/>
                          <a:ea typeface="+mn-ea"/>
                          <a:cs typeface="+mn-cs"/>
                        </a:rPr>
                        <a:t> de </a:t>
                      </a:r>
                      <a:r>
                        <a:rPr lang="en-US" sz="1400" b="0" i="0" kern="1200" err="1">
                          <a:solidFill>
                            <a:schemeClr val="tx1"/>
                          </a:solidFill>
                          <a:effectLst/>
                          <a:latin typeface="+mn-lt"/>
                          <a:ea typeface="+mn-ea"/>
                          <a:cs typeface="+mn-cs"/>
                        </a:rPr>
                        <a:t>Soluciones</a:t>
                      </a:r>
                      <a:r>
                        <a:rPr lang="en-US" sz="1400" b="0" i="0" kern="1200">
                          <a:solidFill>
                            <a:schemeClr val="tx1"/>
                          </a:solidFill>
                          <a:effectLst/>
                          <a:latin typeface="+mn-lt"/>
                          <a:ea typeface="+mn-ea"/>
                          <a:cs typeface="+mn-cs"/>
                        </a:rPr>
                        <a:t> para </a:t>
                      </a:r>
                      <a:r>
                        <a:rPr lang="en-US" sz="1400" b="0" i="0" kern="1200" err="1">
                          <a:solidFill>
                            <a:schemeClr val="tx1"/>
                          </a:solidFill>
                          <a:effectLst/>
                          <a:latin typeface="+mn-lt"/>
                          <a:ea typeface="+mn-ea"/>
                          <a:cs typeface="+mn-cs"/>
                        </a:rPr>
                        <a:t>Corredores</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Congestionados</a:t>
                      </a:r>
                      <a:r>
                        <a:rPr lang="en-US" sz="1400" b="0" i="0" kern="1200">
                          <a:solidFill>
                            <a:schemeClr val="tx1"/>
                          </a:solidFill>
                          <a:effectLst/>
                          <a:latin typeface="+mn-lt"/>
                          <a:ea typeface="+mn-ea"/>
                          <a:cs typeface="+mn-cs"/>
                        </a:rPr>
                        <a:t> (SCCP)</a:t>
                      </a:r>
                    </a:p>
                    <a:p>
                      <a:pPr marL="0" algn="l" defTabSz="914400" rtl="0" eaLnBrk="1" fontAlgn="base" latinLnBrk="0" hangingPunct="1">
                        <a:spcAft>
                          <a:spcPts val="600"/>
                        </a:spcAft>
                      </a:pPr>
                      <a:r>
                        <a:rPr lang="en-US" sz="1400" b="0" i="0" kern="1200" err="1">
                          <a:solidFill>
                            <a:schemeClr val="tx1"/>
                          </a:solidFill>
                          <a:effectLst/>
                          <a:latin typeface="+mn-lt"/>
                          <a:ea typeface="+mn-ea"/>
                          <a:cs typeface="+mn-cs"/>
                        </a:rPr>
                        <a:t>Programa</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Estatal</a:t>
                      </a:r>
                      <a:r>
                        <a:rPr lang="en-US" sz="1400" b="0" i="0" kern="1200">
                          <a:solidFill>
                            <a:schemeClr val="tx1"/>
                          </a:solidFill>
                          <a:effectLst/>
                          <a:latin typeface="+mn-lt"/>
                          <a:ea typeface="+mn-ea"/>
                          <a:cs typeface="+mn-cs"/>
                        </a:rPr>
                        <a:t> de </a:t>
                      </a:r>
                      <a:r>
                        <a:rPr lang="en-US" sz="1400" b="0" i="0" kern="1200" err="1">
                          <a:solidFill>
                            <a:schemeClr val="tx1"/>
                          </a:solidFill>
                          <a:effectLst/>
                          <a:latin typeface="+mn-lt"/>
                          <a:ea typeface="+mn-ea"/>
                          <a:cs typeface="+mn-cs"/>
                        </a:rPr>
                        <a:t>Transporte</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Activo</a:t>
                      </a:r>
                      <a:r>
                        <a:rPr lang="en-US" sz="1400" b="0" i="0" kern="1200">
                          <a:solidFill>
                            <a:schemeClr val="tx1"/>
                          </a:solidFill>
                          <a:effectLst/>
                          <a:latin typeface="+mn-lt"/>
                          <a:ea typeface="+mn-ea"/>
                          <a:cs typeface="+mn-cs"/>
                        </a:rPr>
                        <a:t> (State ATP)</a:t>
                      </a:r>
                    </a:p>
                    <a:p>
                      <a:pPr marL="0" algn="l" defTabSz="914400" rtl="0" eaLnBrk="1" fontAlgn="base" latinLnBrk="0" hangingPunct="1">
                        <a:spcAft>
                          <a:spcPts val="600"/>
                        </a:spcAft>
                      </a:pPr>
                      <a:r>
                        <a:rPr lang="en-US" sz="1400" b="0" i="0" kern="1200" err="1">
                          <a:solidFill>
                            <a:schemeClr val="tx1"/>
                          </a:solidFill>
                          <a:effectLst/>
                          <a:latin typeface="+mn-lt"/>
                          <a:ea typeface="+mn-ea"/>
                          <a:cs typeface="+mn-cs"/>
                        </a:rPr>
                        <a:t>Programa</a:t>
                      </a:r>
                      <a:r>
                        <a:rPr lang="en-US" sz="1400" b="0" i="0" kern="1200">
                          <a:solidFill>
                            <a:schemeClr val="tx1"/>
                          </a:solidFill>
                          <a:effectLst/>
                          <a:latin typeface="+mn-lt"/>
                          <a:ea typeface="+mn-ea"/>
                          <a:cs typeface="+mn-cs"/>
                        </a:rPr>
                        <a:t> de </a:t>
                      </a:r>
                      <a:r>
                        <a:rPr lang="en-US" sz="1400" b="0" i="0" kern="1200" err="1">
                          <a:solidFill>
                            <a:schemeClr val="tx1"/>
                          </a:solidFill>
                          <a:effectLst/>
                          <a:latin typeface="+mn-lt"/>
                          <a:ea typeface="+mn-ea"/>
                          <a:cs typeface="+mn-cs"/>
                        </a:rPr>
                        <a:t>Mejora</a:t>
                      </a:r>
                      <a:r>
                        <a:rPr lang="en-US" sz="1400" b="0" i="0" kern="1200">
                          <a:solidFill>
                            <a:schemeClr val="tx1"/>
                          </a:solidFill>
                          <a:effectLst/>
                          <a:latin typeface="+mn-lt"/>
                          <a:ea typeface="+mn-ea"/>
                          <a:cs typeface="+mn-cs"/>
                        </a:rPr>
                        <a:t> de </a:t>
                      </a:r>
                      <a:r>
                        <a:rPr lang="en-US" sz="1400" b="0" i="0" kern="1200" err="1">
                          <a:solidFill>
                            <a:schemeClr val="tx1"/>
                          </a:solidFill>
                          <a:effectLst/>
                          <a:latin typeface="+mn-lt"/>
                          <a:ea typeface="+mn-ea"/>
                          <a:cs typeface="+mn-cs"/>
                        </a:rPr>
                        <a:t>los</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Corredores</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Comerciales</a:t>
                      </a:r>
                      <a:r>
                        <a:rPr lang="en-US" sz="1400" b="0" i="0" kern="1200">
                          <a:solidFill>
                            <a:schemeClr val="tx1"/>
                          </a:solidFill>
                          <a:effectLst/>
                          <a:latin typeface="+mn-lt"/>
                          <a:ea typeface="+mn-ea"/>
                          <a:cs typeface="+mn-cs"/>
                        </a:rPr>
                        <a:t> (TCEP)</a:t>
                      </a:r>
                    </a:p>
                    <a:p>
                      <a:pPr marL="0" algn="l" defTabSz="914400" rtl="0" eaLnBrk="1" fontAlgn="base" latinLnBrk="0" hangingPunct="1">
                        <a:spcAft>
                          <a:spcPts val="600"/>
                        </a:spcAft>
                      </a:pPr>
                      <a:r>
                        <a:rPr lang="en-US" sz="1400" b="0" i="0" kern="1200" err="1">
                          <a:solidFill>
                            <a:schemeClr val="tx1"/>
                          </a:solidFill>
                          <a:effectLst/>
                          <a:latin typeface="+mn-lt"/>
                          <a:ea typeface="+mn-ea"/>
                          <a:cs typeface="+mn-cs"/>
                        </a:rPr>
                        <a:t>Comunidades</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Climáticas</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Transformadoras</a:t>
                      </a:r>
                      <a:r>
                        <a:rPr lang="en-US" sz="1400" b="0" i="0" kern="1200">
                          <a:solidFill>
                            <a:schemeClr val="tx1"/>
                          </a:solidFill>
                          <a:effectLst/>
                          <a:latin typeface="+mn-lt"/>
                          <a:ea typeface="+mn-ea"/>
                          <a:cs typeface="+mn-cs"/>
                        </a:rPr>
                        <a:t> (CCT)</a:t>
                      </a:r>
                    </a:p>
                    <a:p>
                      <a:pPr marL="0" algn="l" defTabSz="914400" rtl="0" eaLnBrk="1" fontAlgn="base" latinLnBrk="0" hangingPunct="1">
                        <a:spcAft>
                          <a:spcPts val="600"/>
                        </a:spcAft>
                      </a:pPr>
                      <a:r>
                        <a:rPr lang="en-US" sz="1400" b="0" i="0" kern="1200" err="1">
                          <a:solidFill>
                            <a:schemeClr val="tx1"/>
                          </a:solidFill>
                          <a:effectLst/>
                          <a:latin typeface="+mn-lt"/>
                          <a:ea typeface="+mn-ea"/>
                          <a:cs typeface="+mn-cs"/>
                        </a:rPr>
                        <a:t>Programa</a:t>
                      </a:r>
                      <a:r>
                        <a:rPr lang="en-US" sz="1400" b="0" i="0" kern="1200">
                          <a:solidFill>
                            <a:schemeClr val="tx1"/>
                          </a:solidFill>
                          <a:effectLst/>
                          <a:latin typeface="+mn-lt"/>
                          <a:ea typeface="+mn-ea"/>
                          <a:cs typeface="+mn-cs"/>
                        </a:rPr>
                        <a:t> de Capital para </a:t>
                      </a:r>
                      <a:r>
                        <a:rPr lang="en-US" sz="1400" b="0" i="0" kern="1200" err="1">
                          <a:solidFill>
                            <a:schemeClr val="tx1"/>
                          </a:solidFill>
                          <a:effectLst/>
                          <a:latin typeface="+mn-lt"/>
                          <a:ea typeface="+mn-ea"/>
                          <a:cs typeface="+mn-cs"/>
                        </a:rPr>
                        <a:t>el</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Transporte</a:t>
                      </a:r>
                      <a:r>
                        <a:rPr lang="en-US" sz="1400" b="0" i="0" kern="1200">
                          <a:solidFill>
                            <a:schemeClr val="tx1"/>
                          </a:solidFill>
                          <a:effectLst/>
                          <a:latin typeface="+mn-lt"/>
                          <a:ea typeface="+mn-ea"/>
                          <a:cs typeface="+mn-cs"/>
                        </a:rPr>
                        <a:t> Público y </a:t>
                      </a:r>
                      <a:r>
                        <a:rPr lang="en-US" sz="1400" b="0" i="0" kern="1200" err="1">
                          <a:solidFill>
                            <a:schemeClr val="tx1"/>
                          </a:solidFill>
                          <a:effectLst/>
                          <a:latin typeface="+mn-lt"/>
                          <a:ea typeface="+mn-ea"/>
                          <a:cs typeface="+mn-cs"/>
                        </a:rPr>
                        <a:t>el</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Ferrocarril</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Interurbano</a:t>
                      </a:r>
                      <a:r>
                        <a:rPr lang="en-US" sz="1400" b="0" i="0" kern="1200">
                          <a:solidFill>
                            <a:schemeClr val="tx1"/>
                          </a:solidFill>
                          <a:effectLst/>
                          <a:latin typeface="+mn-lt"/>
                          <a:ea typeface="+mn-ea"/>
                          <a:cs typeface="+mn-cs"/>
                        </a:rPr>
                        <a:t> (TIRCP)</a:t>
                      </a:r>
                    </a:p>
                    <a:p>
                      <a:pPr marL="0" algn="l" defTabSz="914400" rtl="0" eaLnBrk="1" fontAlgn="base" latinLnBrk="0" hangingPunct="1">
                        <a:spcAft>
                          <a:spcPts val="600"/>
                        </a:spcAft>
                      </a:pPr>
                      <a:r>
                        <a:rPr lang="en-US" sz="1400" b="0" i="0" kern="1200" err="1">
                          <a:solidFill>
                            <a:schemeClr val="tx1"/>
                          </a:solidFill>
                          <a:effectLst/>
                          <a:latin typeface="+mn-lt"/>
                          <a:ea typeface="+mn-ea"/>
                          <a:cs typeface="+mn-cs"/>
                        </a:rPr>
                        <a:t>Programa</a:t>
                      </a:r>
                      <a:r>
                        <a:rPr lang="en-US" sz="1400" b="0" i="0" kern="1200">
                          <a:solidFill>
                            <a:schemeClr val="tx1"/>
                          </a:solidFill>
                          <a:effectLst/>
                          <a:latin typeface="+mn-lt"/>
                          <a:ea typeface="+mn-ea"/>
                          <a:cs typeface="+mn-cs"/>
                        </a:rPr>
                        <a:t> de </a:t>
                      </a:r>
                      <a:r>
                        <a:rPr lang="en-US" sz="1400" b="0" i="0" kern="1200" err="1">
                          <a:solidFill>
                            <a:schemeClr val="tx1"/>
                          </a:solidFill>
                          <a:effectLst/>
                          <a:latin typeface="+mn-lt"/>
                          <a:ea typeface="+mn-ea"/>
                          <a:cs typeface="+mn-cs"/>
                        </a:rPr>
                        <a:t>Subvenciones</a:t>
                      </a:r>
                      <a:r>
                        <a:rPr lang="en-US" sz="1400" b="0" i="0" kern="1200">
                          <a:solidFill>
                            <a:schemeClr val="tx1"/>
                          </a:solidFill>
                          <a:effectLst/>
                          <a:latin typeface="+mn-lt"/>
                          <a:ea typeface="+mn-ea"/>
                          <a:cs typeface="+mn-cs"/>
                        </a:rPr>
                        <a:t> Urban Greening (UGG)</a:t>
                      </a:r>
                    </a:p>
                    <a:p>
                      <a:pPr marL="0" algn="l" defTabSz="914400" rtl="0" eaLnBrk="1" fontAlgn="base" latinLnBrk="0" hangingPunct="1">
                        <a:spcAft>
                          <a:spcPts val="600"/>
                        </a:spcAft>
                      </a:pPr>
                      <a:r>
                        <a:rPr lang="en-US" sz="1400" b="0" i="0" kern="1200" err="1">
                          <a:solidFill>
                            <a:schemeClr val="tx1"/>
                          </a:solidFill>
                          <a:effectLst/>
                          <a:latin typeface="+mn-lt"/>
                          <a:ea typeface="+mn-ea"/>
                          <a:cs typeface="+mn-cs"/>
                        </a:rPr>
                        <a:t>Programa</a:t>
                      </a:r>
                      <a:r>
                        <a:rPr lang="en-US" sz="1400" b="0" i="0" kern="1200">
                          <a:solidFill>
                            <a:schemeClr val="tx1"/>
                          </a:solidFill>
                          <a:effectLst/>
                          <a:latin typeface="+mn-lt"/>
                          <a:ea typeface="+mn-ea"/>
                          <a:cs typeface="+mn-cs"/>
                        </a:rPr>
                        <a:t> de </a:t>
                      </a:r>
                      <a:r>
                        <a:rPr lang="en-US" sz="1400" b="0" i="0" kern="1200" err="1">
                          <a:solidFill>
                            <a:schemeClr val="tx1"/>
                          </a:solidFill>
                          <a:effectLst/>
                          <a:latin typeface="+mn-lt"/>
                          <a:ea typeface="+mn-ea"/>
                          <a:cs typeface="+mn-cs"/>
                        </a:rPr>
                        <a:t>Asociación</a:t>
                      </a:r>
                      <a:r>
                        <a:rPr lang="en-US" sz="1400" b="0" i="0" kern="1200">
                          <a:solidFill>
                            <a:schemeClr val="tx1"/>
                          </a:solidFill>
                          <a:effectLst/>
                          <a:latin typeface="+mn-lt"/>
                          <a:ea typeface="+mn-ea"/>
                          <a:cs typeface="+mn-cs"/>
                        </a:rPr>
                        <a:t> Local (LPP)</a:t>
                      </a:r>
                      <a:endParaRPr lang="en-US" sz="1400" b="0" i="0">
                        <a:effectLst/>
                        <a:latin typeface="+mn-lt"/>
                      </a:endParaRPr>
                    </a:p>
                    <a:p>
                      <a:pPr algn="just" rtl="0" fontAlgn="base"/>
                      <a:endParaRPr lang="en-US" sz="1400" b="0" i="0">
                        <a:effectLst/>
                        <a:latin typeface="+mn-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10809869"/>
                  </a:ext>
                </a:extLst>
              </a:tr>
            </a:tbl>
          </a:graphicData>
        </a:graphic>
      </p:graphicFrame>
      <p:sp>
        <p:nvSpPr>
          <p:cNvPr id="8" name="TextBox 7">
            <a:extLst>
              <a:ext uri="{FF2B5EF4-FFF2-40B4-BE49-F238E27FC236}">
                <a16:creationId xmlns:a16="http://schemas.microsoft.com/office/drawing/2014/main" id="{19666BE0-70D9-E4D4-953A-111AFF5F4E27}"/>
              </a:ext>
            </a:extLst>
          </p:cNvPr>
          <p:cNvSpPr txBox="1"/>
          <p:nvPr/>
        </p:nvSpPr>
        <p:spPr>
          <a:xfrm>
            <a:off x="2440609" y="6387585"/>
            <a:ext cx="6299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s-419" sz="1400" b="0" i="1" u="none" strike="noStrike" kern="1200" cap="none" spc="0" normalizeH="0" baseline="0" noProof="0">
                <a:ln>
                  <a:noFill/>
                </a:ln>
                <a:solidFill>
                  <a:srgbClr val="000000"/>
                </a:solidFill>
                <a:effectLst/>
                <a:uLnTx/>
                <a:uFillTx/>
                <a:latin typeface="Calibri" panose="020F0502020204030204"/>
                <a:ea typeface="+mn-ea"/>
                <a:cs typeface="+mn-cs"/>
              </a:rPr>
              <a:t> también se están estudiando otros programas de financiación</a:t>
            </a:r>
            <a:endParaRPr kumimoji="0" lang="en-US" sz="1800" b="0" i="1"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325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68256-F3A6-208F-8C5B-270851F5C42E}"/>
              </a:ext>
            </a:extLst>
          </p:cNvPr>
          <p:cNvSpPr>
            <a:spLocks noGrp="1"/>
          </p:cNvSpPr>
          <p:nvPr>
            <p:ph type="title"/>
          </p:nvPr>
        </p:nvSpPr>
        <p:spPr/>
        <p:txBody>
          <a:bodyPr/>
          <a:lstStyle/>
          <a:p>
            <a:r>
              <a:rPr lang="es-419"/>
              <a:t>Estrategia de financiación: Programas de financiación discrecional</a:t>
            </a:r>
            <a:endParaRPr lang="en-US"/>
          </a:p>
        </p:txBody>
      </p:sp>
      <p:sp>
        <p:nvSpPr>
          <p:cNvPr id="3" name="TextBox 2">
            <a:extLst>
              <a:ext uri="{FF2B5EF4-FFF2-40B4-BE49-F238E27FC236}">
                <a16:creationId xmlns:a16="http://schemas.microsoft.com/office/drawing/2014/main" id="{1BE6F0B7-F04C-3C22-2B7C-BD67E7368D78}"/>
              </a:ext>
            </a:extLst>
          </p:cNvPr>
          <p:cNvSpPr txBox="1"/>
          <p:nvPr/>
        </p:nvSpPr>
        <p:spPr>
          <a:xfrm>
            <a:off x="476503" y="1086287"/>
            <a:ext cx="11051125" cy="455509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a:ln>
                  <a:noFill/>
                </a:ln>
                <a:solidFill>
                  <a:srgbClr val="2AB4C8"/>
                </a:solidFill>
                <a:effectLst/>
                <a:uLnTx/>
                <a:uFillTx/>
                <a:latin typeface="Calibri" panose="020F0502020204030204"/>
                <a:ea typeface="+mn-ea"/>
                <a:cs typeface="+mn-cs"/>
              </a:rPr>
              <a:t>Criterios de evaluación de la elegibilidad</a:t>
            </a:r>
          </a:p>
          <a:p>
            <a:pPr marL="342900" marR="0" lvl="0" indent="-3429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s-419" sz="2000" b="0" i="0" u="none" strike="noStrike" kern="1200" cap="none" spc="0" normalizeH="0" baseline="0" noProof="0">
                <a:ln>
                  <a:noFill/>
                </a:ln>
                <a:solidFill>
                  <a:srgbClr val="000000"/>
                </a:solidFill>
                <a:effectLst/>
                <a:uLnTx/>
                <a:uFillTx/>
                <a:latin typeface="Calibri" panose="020F0502020204030204"/>
                <a:ea typeface="+mn-ea"/>
                <a:cs typeface="+mn-cs"/>
              </a:rPr>
              <a:t>Alineación de los resultados probables de los programas y proyectos candidatos (mejoras de la seguridad, eficiencia de los desplazamientos, mejoras de la sostenibilidad y la equidad) con los criterios de mérito y/o los objetivos declarados de los programas de financiación específicos.</a:t>
            </a:r>
          </a:p>
          <a:p>
            <a:pPr marL="342900" marR="0" lvl="0" indent="-3429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s-419" sz="2000" b="0" i="0" u="none" strike="noStrike" kern="1200" cap="none" spc="0" normalizeH="0" baseline="0" noProof="0">
                <a:ln>
                  <a:noFill/>
                </a:ln>
                <a:solidFill>
                  <a:srgbClr val="000000"/>
                </a:solidFill>
                <a:effectLst/>
                <a:uLnTx/>
                <a:uFillTx/>
                <a:latin typeface="Calibri" panose="020F0502020204030204"/>
                <a:ea typeface="+mn-ea"/>
                <a:cs typeface="+mn-cs"/>
              </a:rPr>
              <a:t>Atributos del programa y proyecto candidatos y alineación con la infraestructura (por ejemplo, autopistas, transporte activo, puertos, tránsito y calles completas) a la que se dirigen los programas de financiación específicos.</a:t>
            </a:r>
          </a:p>
          <a:p>
            <a:pPr marL="342900" marR="0" lvl="0" indent="-3429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s-419" sz="2000" b="0" i="0" u="none" strike="noStrike" kern="1200" cap="none" spc="0" normalizeH="0" baseline="0" noProof="0">
                <a:ln>
                  <a:noFill/>
                </a:ln>
                <a:solidFill>
                  <a:srgbClr val="000000"/>
                </a:solidFill>
                <a:effectLst/>
                <a:uLnTx/>
                <a:uFillTx/>
                <a:latin typeface="Calibri" panose="020F0502020204030204"/>
                <a:ea typeface="+mn-ea"/>
                <a:cs typeface="+mn-cs"/>
              </a:rPr>
              <a:t>Estimaciones de los costes del programa y del proyecto evaluadas en relación con los fondos discrecionales previstos, los importes máximos de las subvenciones concedidas y los importes típicos de las subvenciones señalados por el programa de financiación.</a:t>
            </a:r>
          </a:p>
          <a:p>
            <a:pPr marL="342900" marR="0" lvl="0" indent="-3429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s-419" sz="2000" b="0" i="0" u="none" strike="noStrike" kern="1200" cap="none" spc="0" normalizeH="0" baseline="0" noProof="0">
                <a:ln>
                  <a:noFill/>
                </a:ln>
                <a:solidFill>
                  <a:srgbClr val="000000"/>
                </a:solidFill>
                <a:effectLst/>
                <a:uLnTx/>
                <a:uFillTx/>
                <a:latin typeface="Calibri" panose="020F0502020204030204"/>
                <a:ea typeface="+mn-ea"/>
                <a:cs typeface="+mn-cs"/>
              </a:rPr>
              <a:t>Disponibilidad de financiación local (o no federal, no estatal) que pueda aprovecharse y requisitos mínimos de contrapartida (reparto de costes) para los programas de financiación pertinentes.</a:t>
            </a:r>
          </a:p>
          <a:p>
            <a:pPr marL="342900" marR="0" lvl="0" indent="-3429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s-419" sz="2000" b="0" i="0" u="none" strike="noStrike" kern="1200" cap="none" spc="0" normalizeH="0" baseline="0" noProof="0">
                <a:ln>
                  <a:noFill/>
                </a:ln>
                <a:solidFill>
                  <a:srgbClr val="000000"/>
                </a:solidFill>
                <a:effectLst/>
                <a:uLnTx/>
                <a:uFillTx/>
                <a:latin typeface="Calibri" panose="020F0502020204030204"/>
                <a:ea typeface="+mn-ea"/>
                <a:cs typeface="+mn-cs"/>
              </a:rPr>
              <a:t>Preparación general del proyecto* y estado de planificación y desarrollo de los proyectos candidatos.</a:t>
            </a:r>
          </a:p>
          <a:p>
            <a:pPr marR="0" lvl="0" algn="l" defTabSz="457200" rtl="0" eaLnBrk="1" fontAlgn="auto" latinLnBrk="0" hangingPunct="1">
              <a:lnSpc>
                <a:spcPct val="100000"/>
              </a:lnSpc>
              <a:spcBef>
                <a:spcPts val="0"/>
              </a:spcBef>
              <a:spcAft>
                <a:spcPts val="300"/>
              </a:spcAft>
              <a:buClrTx/>
              <a:buSzTx/>
              <a:tabLst/>
              <a:defRPr/>
            </a:pPr>
            <a:r>
              <a:rPr lang="es-419" sz="1500" i="1">
                <a:solidFill>
                  <a:srgbClr val="000000"/>
                </a:solidFill>
                <a:latin typeface="Calibri"/>
                <a:cs typeface="Calibri"/>
              </a:rPr>
              <a:t>*"Preparación" no excluye proyectos a más largo plazo</a:t>
            </a:r>
            <a:endParaRPr lang="en-US" sz="1500" i="1">
              <a:solidFill>
                <a:srgbClr val="000000"/>
              </a:solidFill>
              <a:latin typeface="Calibri" panose="020F0502020204030204" pitchFamily="34" charset="0"/>
              <a:cs typeface="Calibri"/>
            </a:endParaRPr>
          </a:p>
        </p:txBody>
      </p:sp>
    </p:spTree>
    <p:extLst>
      <p:ext uri="{BB962C8B-B14F-4D97-AF65-F5344CB8AC3E}">
        <p14:creationId xmlns:p14="http://schemas.microsoft.com/office/powerpoint/2010/main" val="3073185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85409" y="2123574"/>
            <a:ext cx="12172996" cy="769441"/>
          </a:xfrm>
          <a:prstGeom prst="rect">
            <a:avLst/>
          </a:prstGeom>
          <a:noFill/>
        </p:spPr>
        <p:txBody>
          <a:bodyPr wrap="square" lIns="91440" tIns="45720" rIns="91440" bIns="45720" anchor="t">
            <a:spAutoFit/>
          </a:bodyPr>
          <a:lstStyle/>
          <a:p>
            <a:pPr algn="ctr"/>
            <a:r>
              <a:rPr lang="en-US" sz="4400" b="1" err="1">
                <a:solidFill>
                  <a:schemeClr val="bg1"/>
                </a:solidFill>
                <a:cs typeface="Times New Roman"/>
              </a:rPr>
              <a:t>Proyectos</a:t>
            </a:r>
            <a:r>
              <a:rPr lang="en-US" sz="4400" b="1">
                <a:solidFill>
                  <a:schemeClr val="bg1"/>
                </a:solidFill>
                <a:cs typeface="Times New Roman"/>
              </a:rPr>
              <a:t> para </a:t>
            </a:r>
            <a:r>
              <a:rPr lang="en-US" sz="4400" b="1" err="1">
                <a:solidFill>
                  <a:schemeClr val="bg1"/>
                </a:solidFill>
                <a:cs typeface="Times New Roman"/>
              </a:rPr>
              <a:t>financiación</a:t>
            </a:r>
            <a:r>
              <a:rPr lang="en-US" sz="4400" b="1">
                <a:solidFill>
                  <a:schemeClr val="bg1"/>
                </a:solidFill>
                <a:cs typeface="Times New Roman"/>
              </a:rPr>
              <a:t> </a:t>
            </a:r>
            <a:r>
              <a:rPr lang="en-US" sz="4400" b="1" err="1">
                <a:solidFill>
                  <a:schemeClr val="bg1"/>
                </a:solidFill>
                <a:cs typeface="Times New Roman"/>
              </a:rPr>
              <a:t>inicial</a:t>
            </a:r>
            <a:endParaRPr lang="es-419" sz="4400" b="1">
              <a:solidFill>
                <a:schemeClr val="bg1"/>
              </a:solidFill>
            </a:endParaRPr>
          </a:p>
        </p:txBody>
      </p:sp>
    </p:spTree>
    <p:extLst>
      <p:ext uri="{BB962C8B-B14F-4D97-AF65-F5344CB8AC3E}">
        <p14:creationId xmlns:p14="http://schemas.microsoft.com/office/powerpoint/2010/main" val="3912583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179826" y="81775"/>
            <a:ext cx="10515600" cy="783281"/>
          </a:xfrm>
        </p:spPr>
        <p:txBody>
          <a:bodyPr/>
          <a:lstStyle/>
          <a:p>
            <a:r>
              <a:rPr lang="es-419" dirty="0">
                <a:ea typeface="+mn-lt"/>
                <a:cs typeface="+mn-lt"/>
              </a:rPr>
              <a:t>Plan de Inversión</a:t>
            </a:r>
            <a:r>
              <a:rPr lang="en-US" dirty="0"/>
              <a:t> </a:t>
            </a:r>
            <a:r>
              <a:rPr lang="en-US" dirty="0" err="1"/>
              <a:t>Resumen</a:t>
            </a:r>
            <a:r>
              <a:rPr lang="en-US" dirty="0"/>
              <a:t> de </a:t>
            </a:r>
            <a:r>
              <a:rPr lang="en-US" dirty="0" err="1"/>
              <a:t>Inversión</a:t>
            </a:r>
            <a:r>
              <a:rPr lang="en-US" dirty="0"/>
              <a:t> de </a:t>
            </a:r>
            <a:r>
              <a:rPr lang="en-US" dirty="0" err="1"/>
              <a:t>Medidas</a:t>
            </a:r>
            <a:r>
              <a:rPr lang="en-US" dirty="0"/>
              <a:t> R/M </a:t>
            </a:r>
          </a:p>
        </p:txBody>
      </p:sp>
      <p:sp>
        <p:nvSpPr>
          <p:cNvPr id="11" name="TextBox 10">
            <a:extLst>
              <a:ext uri="{FF2B5EF4-FFF2-40B4-BE49-F238E27FC236}">
                <a16:creationId xmlns:a16="http://schemas.microsoft.com/office/drawing/2014/main" id="{456C2DFC-9974-605E-46D0-02A9344192B2}"/>
              </a:ext>
            </a:extLst>
          </p:cNvPr>
          <p:cNvSpPr txBox="1"/>
          <p:nvPr/>
        </p:nvSpPr>
        <p:spPr>
          <a:xfrm>
            <a:off x="8139792" y="2573952"/>
            <a:ext cx="49997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D3D43C60-9CEB-5825-706E-A54A92A34619}"/>
              </a:ext>
            </a:extLst>
          </p:cNvPr>
          <p:cNvSpPr txBox="1"/>
          <p:nvPr/>
        </p:nvSpPr>
        <p:spPr>
          <a:xfrm>
            <a:off x="1564640" y="6447927"/>
            <a:ext cx="484525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419" sz="1200" b="0" i="1" u="none" strike="noStrike" kern="1200" cap="none" spc="0" normalizeH="0" baseline="0" noProof="0">
                <a:ln>
                  <a:noFill/>
                </a:ln>
                <a:solidFill>
                  <a:srgbClr val="000000"/>
                </a:solidFill>
                <a:effectLst/>
                <a:uLnTx/>
                <a:uFillTx/>
                <a:latin typeface="Calibri" panose="020F0502020204030204"/>
                <a:ea typeface="+mn-ea"/>
                <a:cs typeface="+mn-cs"/>
              </a:rPr>
              <a:t>*Incluye compromisos de financiación para proyectos a corto y largo plazo.</a:t>
            </a:r>
            <a:endParaRPr kumimoji="0" lang="en-US" sz="1200" b="0" i="1"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C59041-3069-6F9A-B20E-F1346D64F613}"/>
              </a:ext>
            </a:extLst>
          </p:cNvPr>
          <p:cNvSpPr txBox="1"/>
          <p:nvPr/>
        </p:nvSpPr>
        <p:spPr>
          <a:xfrm>
            <a:off x="23147" y="983370"/>
            <a:ext cx="4913262" cy="646331"/>
          </a:xfrm>
          <a:prstGeom prst="rect">
            <a:avLst/>
          </a:prstGeom>
          <a:solidFill>
            <a:schemeClr val="accent2">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1800" b="1" i="0" u="none" strike="noStrike" kern="1200" cap="none" spc="0" normalizeH="0" baseline="0" noProof="0">
                <a:ln>
                  <a:noFill/>
                </a:ln>
                <a:solidFill>
                  <a:srgbClr val="000000"/>
                </a:solidFill>
                <a:effectLst/>
                <a:uLnTx/>
                <a:uFillTx/>
                <a:latin typeface="Calibri" panose="020F0502020204030204"/>
                <a:ea typeface="+mn-ea"/>
                <a:cs typeface="Calibri"/>
              </a:rPr>
              <a:t>Total de fondos disponibles de Medidas R/M: $743M</a:t>
            </a: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Calibri"/>
            </a:endParaRPr>
          </a:p>
        </p:txBody>
      </p:sp>
      <p:graphicFrame>
        <p:nvGraphicFramePr>
          <p:cNvPr id="19" name="Chart 18">
            <a:extLst>
              <a:ext uri="{FF2B5EF4-FFF2-40B4-BE49-F238E27FC236}">
                <a16:creationId xmlns:a16="http://schemas.microsoft.com/office/drawing/2014/main" id="{E9B665B7-68C3-A6A3-A9B6-EA9701E1DC18}"/>
              </a:ext>
            </a:extLst>
          </p:cNvPr>
          <p:cNvGraphicFramePr>
            <a:graphicFrameLocks/>
          </p:cNvGraphicFramePr>
          <p:nvPr>
            <p:extLst>
              <p:ext uri="{D42A27DB-BD31-4B8C-83A1-F6EECF244321}">
                <p14:modId xmlns:p14="http://schemas.microsoft.com/office/powerpoint/2010/main" val="1246549469"/>
              </p:ext>
            </p:extLst>
          </p:nvPr>
        </p:nvGraphicFramePr>
        <p:xfrm>
          <a:off x="8415677" y="944374"/>
          <a:ext cx="3823441" cy="27116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C61F0B41-9D93-AC8E-A0BA-5DCC201AAB47}"/>
              </a:ext>
            </a:extLst>
          </p:cNvPr>
          <p:cNvGraphicFramePr>
            <a:graphicFrameLocks/>
          </p:cNvGraphicFramePr>
          <p:nvPr>
            <p:extLst>
              <p:ext uri="{D42A27DB-BD31-4B8C-83A1-F6EECF244321}">
                <p14:modId xmlns:p14="http://schemas.microsoft.com/office/powerpoint/2010/main" val="1606667051"/>
              </p:ext>
            </p:extLst>
          </p:nvPr>
        </p:nvGraphicFramePr>
        <p:xfrm>
          <a:off x="4992734" y="898349"/>
          <a:ext cx="3823441" cy="2783154"/>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3">
            <a:extLst>
              <a:ext uri="{FF2B5EF4-FFF2-40B4-BE49-F238E27FC236}">
                <a16:creationId xmlns:a16="http://schemas.microsoft.com/office/drawing/2014/main" id="{FBA61770-0A8C-7E6A-12A8-8B61777DFFD5}"/>
              </a:ext>
            </a:extLst>
          </p:cNvPr>
          <p:cNvSpPr txBox="1"/>
          <p:nvPr/>
        </p:nvSpPr>
        <p:spPr>
          <a:xfrm>
            <a:off x="6409892" y="2296883"/>
            <a:ext cx="1014301" cy="554138"/>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1B9B4">
                    <a:lumMod val="50000"/>
                  </a:srgbClr>
                </a:solidFill>
                <a:effectLst/>
                <a:uLnTx/>
                <a:uFillTx/>
                <a:latin typeface="Calibri" panose="020F0502020204030204"/>
                <a:ea typeface="+mn-ea"/>
                <a:cs typeface="+mn-cs"/>
              </a:rPr>
              <a:t>$449M</a:t>
            </a:r>
          </a:p>
        </p:txBody>
      </p:sp>
      <p:graphicFrame>
        <p:nvGraphicFramePr>
          <p:cNvPr id="25" name="Chart 24">
            <a:extLst>
              <a:ext uri="{FF2B5EF4-FFF2-40B4-BE49-F238E27FC236}">
                <a16:creationId xmlns:a16="http://schemas.microsoft.com/office/drawing/2014/main" id="{E5870D83-1F69-A524-8602-851EC7434F40}"/>
              </a:ext>
            </a:extLst>
          </p:cNvPr>
          <p:cNvGraphicFramePr>
            <a:graphicFrameLocks/>
          </p:cNvGraphicFramePr>
          <p:nvPr>
            <p:extLst>
              <p:ext uri="{D42A27DB-BD31-4B8C-83A1-F6EECF244321}">
                <p14:modId xmlns:p14="http://schemas.microsoft.com/office/powerpoint/2010/main" val="2019319998"/>
              </p:ext>
            </p:extLst>
          </p:nvPr>
        </p:nvGraphicFramePr>
        <p:xfrm>
          <a:off x="6719967" y="3656000"/>
          <a:ext cx="4350619" cy="3202000"/>
        </p:xfrm>
        <a:graphic>
          <a:graphicData uri="http://schemas.openxmlformats.org/drawingml/2006/chart">
            <c:chart xmlns:c="http://schemas.openxmlformats.org/drawingml/2006/chart" xmlns:r="http://schemas.openxmlformats.org/officeDocument/2006/relationships" r:id="rId6"/>
          </a:graphicData>
        </a:graphic>
      </p:graphicFrame>
      <p:cxnSp>
        <p:nvCxnSpPr>
          <p:cNvPr id="13" name="Straight Arrow Connector 12">
            <a:extLst>
              <a:ext uri="{FF2B5EF4-FFF2-40B4-BE49-F238E27FC236}">
                <a16:creationId xmlns:a16="http://schemas.microsoft.com/office/drawing/2014/main" id="{2C508EED-9481-A959-C53C-80766F47004C}"/>
              </a:ext>
            </a:extLst>
          </p:cNvPr>
          <p:cNvCxnSpPr>
            <a:cxnSpLocks/>
          </p:cNvCxnSpPr>
          <p:nvPr/>
        </p:nvCxnSpPr>
        <p:spPr>
          <a:xfrm>
            <a:off x="7657354" y="3115268"/>
            <a:ext cx="273989" cy="4947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48AD224-78BC-ED32-7D29-2E0D0CB2EE60}"/>
              </a:ext>
            </a:extLst>
          </p:cNvPr>
          <p:cNvCxnSpPr>
            <a:cxnSpLocks/>
          </p:cNvCxnSpPr>
          <p:nvPr/>
        </p:nvCxnSpPr>
        <p:spPr>
          <a:xfrm flipH="1">
            <a:off x="9406701" y="3056635"/>
            <a:ext cx="246169" cy="5835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3">
            <a:extLst>
              <a:ext uri="{FF2B5EF4-FFF2-40B4-BE49-F238E27FC236}">
                <a16:creationId xmlns:a16="http://schemas.microsoft.com/office/drawing/2014/main" id="{16750668-1607-EDB7-85BE-C60D1A3365DE}"/>
              </a:ext>
            </a:extLst>
          </p:cNvPr>
          <p:cNvSpPr txBox="1"/>
          <p:nvPr/>
        </p:nvSpPr>
        <p:spPr>
          <a:xfrm>
            <a:off x="8266394" y="5275264"/>
            <a:ext cx="1257763" cy="554138"/>
          </a:xfrm>
          <a:prstGeom prst="rect">
            <a:avLst/>
          </a:prstGeom>
          <a:solidFill>
            <a:srgbClr val="A6E4EC"/>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5078A8">
                    <a:lumMod val="50000"/>
                  </a:srgbClr>
                </a:solidFill>
                <a:effectLst/>
                <a:uLnTx/>
                <a:uFillTx/>
                <a:latin typeface="Calibri" panose="020F0502020204030204"/>
                <a:ea typeface="+mn-ea"/>
                <a:cs typeface="+mn-cs"/>
              </a:rPr>
              <a:t>$743M</a:t>
            </a:r>
          </a:p>
        </p:txBody>
      </p:sp>
      <p:cxnSp>
        <p:nvCxnSpPr>
          <p:cNvPr id="4" name="Straight Connector 3">
            <a:extLst>
              <a:ext uri="{FF2B5EF4-FFF2-40B4-BE49-F238E27FC236}">
                <a16:creationId xmlns:a16="http://schemas.microsoft.com/office/drawing/2014/main" id="{9649E286-F901-4D9E-FA9E-A5AC67A75324}"/>
              </a:ext>
            </a:extLst>
          </p:cNvPr>
          <p:cNvCxnSpPr/>
          <p:nvPr/>
        </p:nvCxnSpPr>
        <p:spPr>
          <a:xfrm>
            <a:off x="10695426" y="3205316"/>
            <a:ext cx="474019"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6" name="TextBox 6">
            <a:extLst>
              <a:ext uri="{FF2B5EF4-FFF2-40B4-BE49-F238E27FC236}">
                <a16:creationId xmlns:a16="http://schemas.microsoft.com/office/drawing/2014/main" id="{11C3BA24-305B-697E-38F5-108F950BB537}"/>
              </a:ext>
            </a:extLst>
          </p:cNvPr>
          <p:cNvSpPr txBox="1"/>
          <p:nvPr/>
        </p:nvSpPr>
        <p:spPr>
          <a:xfrm>
            <a:off x="23147" y="1665566"/>
            <a:ext cx="4969587" cy="4031873"/>
          </a:xfrm>
          <a:prstGeom prst="rect">
            <a:avLst/>
          </a:prstGeom>
          <a:solidFill>
            <a:schemeClr val="bg2">
              <a:lumMod val="20000"/>
              <a:lumOff val="80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b="1"/>
              <a:t>Resumen de la inversión total</a:t>
            </a:r>
          </a:p>
          <a:p>
            <a:endParaRPr lang="es-419" sz="1600" b="1"/>
          </a:p>
          <a:p>
            <a:r>
              <a:rPr lang="es-419" sz="1600" b="1"/>
              <a:t>Recomendaciones iniciales: 			$449M</a:t>
            </a:r>
          </a:p>
          <a:p>
            <a:pPr marL="742950" lvl="1" indent="-285750">
              <a:buFont typeface="Arial" panose="020B0604020202020204" pitchFamily="34" charset="0"/>
              <a:buChar char="•"/>
            </a:pPr>
            <a:r>
              <a:rPr lang="es-419" sz="1600"/>
              <a:t>Desarrollo 					$69.5M</a:t>
            </a:r>
          </a:p>
          <a:p>
            <a:pPr marL="742950" lvl="1" indent="-285750">
              <a:buFont typeface="Arial" panose="020B0604020202020204" pitchFamily="34" charset="0"/>
              <a:buChar char="•"/>
            </a:pPr>
            <a:r>
              <a:rPr lang="es-419" sz="1600"/>
              <a:t>Pre-Implementación	 		$62.5M</a:t>
            </a:r>
          </a:p>
          <a:p>
            <a:pPr marL="742950" lvl="1" indent="-285750">
              <a:buFont typeface="Arial" panose="020B0604020202020204" pitchFamily="34" charset="0"/>
              <a:buChar char="•"/>
            </a:pPr>
            <a:r>
              <a:rPr lang="es-419" sz="1600"/>
              <a:t>Implementación				$317M*</a:t>
            </a:r>
          </a:p>
          <a:p>
            <a:pPr marL="742950" lvl="1" indent="-285750">
              <a:buFont typeface="Arial" panose="020B0604020202020204" pitchFamily="34" charset="0"/>
              <a:buChar char="•"/>
            </a:pPr>
            <a:endParaRPr lang="es-419" sz="1600"/>
          </a:p>
          <a:p>
            <a:pPr lvl="1"/>
            <a:endParaRPr lang="es-419" sz="1600"/>
          </a:p>
          <a:p>
            <a:pPr marL="0" lvl="1"/>
            <a:r>
              <a:rPr lang="es-419" sz="1600" b="1"/>
              <a:t>Recomendaciones del Programa Modal: 	$294M</a:t>
            </a:r>
          </a:p>
          <a:p>
            <a:pPr marL="742950" lvl="1" indent="-285750">
              <a:buFont typeface="Arial" panose="020B0604020202020204" pitchFamily="34" charset="0"/>
              <a:buChar char="•"/>
            </a:pPr>
            <a:r>
              <a:rPr lang="es-419" sz="1600"/>
              <a:t>Desarrollo 			 		$22.5M</a:t>
            </a:r>
          </a:p>
          <a:p>
            <a:pPr marL="742950" lvl="1" indent="-285750">
              <a:buFont typeface="Arial" panose="020B0604020202020204" pitchFamily="34" charset="0"/>
              <a:buChar char="•"/>
            </a:pPr>
            <a:r>
              <a:rPr lang="es-419" sz="1600"/>
              <a:t>Pre-Implementación 			$14.7M</a:t>
            </a:r>
          </a:p>
          <a:p>
            <a:pPr marL="742950" lvl="1" indent="-285750">
              <a:buFont typeface="Arial" panose="020B0604020202020204" pitchFamily="34" charset="0"/>
              <a:buChar char="•"/>
            </a:pPr>
            <a:r>
              <a:rPr lang="es-419" sz="1600"/>
              <a:t>Implementación futura 			$256.5M</a:t>
            </a:r>
          </a:p>
          <a:p>
            <a:pPr marL="285750" lvl="1" indent="-285750">
              <a:buFont typeface="Arial" panose="020B0604020202020204" pitchFamily="34" charset="0"/>
              <a:buChar char="•"/>
            </a:pPr>
            <a:endParaRPr lang="es-419" sz="1600"/>
          </a:p>
          <a:p>
            <a:pPr marL="0" lvl="1"/>
            <a:endParaRPr lang="es-419" sz="1600"/>
          </a:p>
          <a:p>
            <a:pPr marL="0" lvl="1"/>
            <a:r>
              <a:rPr lang="es-419" sz="1600" b="1"/>
              <a:t>Inversión inicial total y programas modales : $743M</a:t>
            </a:r>
          </a:p>
          <a:p>
            <a:pPr marL="0" lvl="1"/>
            <a:endParaRPr lang="es-419" sz="1600" b="1"/>
          </a:p>
        </p:txBody>
      </p:sp>
    </p:spTree>
    <p:extLst>
      <p:ext uri="{BB962C8B-B14F-4D97-AF65-F5344CB8AC3E}">
        <p14:creationId xmlns:p14="http://schemas.microsoft.com/office/powerpoint/2010/main" val="4084870255"/>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17225" y="-20397"/>
            <a:ext cx="10515600" cy="965278"/>
          </a:xfrm>
        </p:spPr>
        <p:txBody>
          <a:bodyPr/>
          <a:lstStyle/>
          <a:p>
            <a:r>
              <a:rPr lang="es-419" dirty="0"/>
              <a:t>Plan de Inversión Medida R/M Resumen de la inversión – </a:t>
            </a:r>
            <a:br>
              <a:rPr lang="es-419" dirty="0"/>
            </a:br>
            <a:r>
              <a:rPr lang="es-419" dirty="0"/>
              <a:t>Financiación impulsada</a:t>
            </a:r>
            <a:endParaRPr lang="en-US">
              <a:cs typeface="Calibri"/>
            </a:endParaRPr>
          </a:p>
        </p:txBody>
      </p:sp>
      <p:cxnSp>
        <p:nvCxnSpPr>
          <p:cNvPr id="6" name="Straight Connector 5">
            <a:extLst>
              <a:ext uri="{FF2B5EF4-FFF2-40B4-BE49-F238E27FC236}">
                <a16:creationId xmlns:a16="http://schemas.microsoft.com/office/drawing/2014/main" id="{70E213B5-2E21-5BF4-089F-18AD7441DD21}"/>
              </a:ext>
            </a:extLst>
          </p:cNvPr>
          <p:cNvCxnSpPr>
            <a:cxnSpLocks/>
          </p:cNvCxnSpPr>
          <p:nvPr/>
        </p:nvCxnSpPr>
        <p:spPr>
          <a:xfrm flipV="1">
            <a:off x="3648367" y="2418080"/>
            <a:ext cx="4357713" cy="241546"/>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DDDA89D7-DA6D-B3B3-1872-93FA9B1BDB24}"/>
              </a:ext>
            </a:extLst>
          </p:cNvPr>
          <p:cNvCxnSpPr>
            <a:cxnSpLocks/>
          </p:cNvCxnSpPr>
          <p:nvPr/>
        </p:nvCxnSpPr>
        <p:spPr>
          <a:xfrm>
            <a:off x="3648367" y="5698672"/>
            <a:ext cx="4523287" cy="600528"/>
          </a:xfrm>
          <a:prstGeom prst="line">
            <a:avLst/>
          </a:prstGeom>
        </p:spPr>
        <p:style>
          <a:lnRef idx="1">
            <a:schemeClr val="dk1"/>
          </a:lnRef>
          <a:fillRef idx="0">
            <a:schemeClr val="dk1"/>
          </a:fillRef>
          <a:effectRef idx="0">
            <a:schemeClr val="dk1"/>
          </a:effectRef>
          <a:fontRef idx="minor">
            <a:schemeClr val="tx1"/>
          </a:fontRef>
        </p:style>
      </p:cxnSp>
      <p:graphicFrame>
        <p:nvGraphicFramePr>
          <p:cNvPr id="5" name="Chart 4">
            <a:extLst>
              <a:ext uri="{FF2B5EF4-FFF2-40B4-BE49-F238E27FC236}">
                <a16:creationId xmlns:a16="http://schemas.microsoft.com/office/drawing/2014/main" id="{059D572E-D7E5-A89C-43E7-6175307CDBDB}"/>
              </a:ext>
            </a:extLst>
          </p:cNvPr>
          <p:cNvGraphicFramePr>
            <a:graphicFrameLocks/>
          </p:cNvGraphicFramePr>
          <p:nvPr>
            <p:extLst>
              <p:ext uri="{D42A27DB-BD31-4B8C-83A1-F6EECF244321}">
                <p14:modId xmlns:p14="http://schemas.microsoft.com/office/powerpoint/2010/main" val="1059131353"/>
              </p:ext>
            </p:extLst>
          </p:nvPr>
        </p:nvGraphicFramePr>
        <p:xfrm>
          <a:off x="5152335" y="944881"/>
          <a:ext cx="7039665" cy="591312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8">
            <a:extLst>
              <a:ext uri="{FF2B5EF4-FFF2-40B4-BE49-F238E27FC236}">
                <a16:creationId xmlns:a16="http://schemas.microsoft.com/office/drawing/2014/main" id="{068B8306-0A0D-47F4-8E90-CAF0004B2236}"/>
              </a:ext>
            </a:extLst>
          </p:cNvPr>
          <p:cNvSpPr txBox="1"/>
          <p:nvPr/>
        </p:nvSpPr>
        <p:spPr>
          <a:xfrm>
            <a:off x="7384366" y="3698497"/>
            <a:ext cx="2442308" cy="915865"/>
          </a:xfrm>
          <a:prstGeom prst="rect">
            <a:avLst/>
          </a:prstGeom>
          <a:solidFill>
            <a:sysClr val="window" lastClr="FFFFFF"/>
          </a:solid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5078A8">
                    <a:lumMod val="50000"/>
                  </a:srgbClr>
                </a:solidFill>
                <a:effectLst/>
                <a:uLnTx/>
                <a:uFillTx/>
                <a:latin typeface="Calibri" panose="020F0502020204030204"/>
                <a:ea typeface="+mn-ea"/>
                <a:cs typeface="+mn-cs"/>
              </a:rPr>
              <a:t>$3.2B+</a:t>
            </a:r>
          </a:p>
        </p:txBody>
      </p:sp>
      <p:graphicFrame>
        <p:nvGraphicFramePr>
          <p:cNvPr id="4" name="Chart 3">
            <a:extLst>
              <a:ext uri="{FF2B5EF4-FFF2-40B4-BE49-F238E27FC236}">
                <a16:creationId xmlns:a16="http://schemas.microsoft.com/office/drawing/2014/main" id="{6C7CB7AA-F502-679E-6195-C27F3615879C}"/>
              </a:ext>
            </a:extLst>
          </p:cNvPr>
          <p:cNvGraphicFramePr>
            <a:graphicFrameLocks/>
          </p:cNvGraphicFramePr>
          <p:nvPr>
            <p:extLst>
              <p:ext uri="{D42A27DB-BD31-4B8C-83A1-F6EECF244321}">
                <p14:modId xmlns:p14="http://schemas.microsoft.com/office/powerpoint/2010/main" val="4116638976"/>
              </p:ext>
            </p:extLst>
          </p:nvPr>
        </p:nvGraphicFramePr>
        <p:xfrm>
          <a:off x="217225" y="2496672"/>
          <a:ext cx="4350619" cy="32020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3">
            <a:extLst>
              <a:ext uri="{FF2B5EF4-FFF2-40B4-BE49-F238E27FC236}">
                <a16:creationId xmlns:a16="http://schemas.microsoft.com/office/drawing/2014/main" id="{F3F96BC4-B1C3-2208-6C44-96F9664BB840}"/>
              </a:ext>
            </a:extLst>
          </p:cNvPr>
          <p:cNvSpPr txBox="1"/>
          <p:nvPr/>
        </p:nvSpPr>
        <p:spPr>
          <a:xfrm>
            <a:off x="1736444" y="4097672"/>
            <a:ext cx="1257763" cy="554138"/>
          </a:xfrm>
          <a:prstGeom prst="rect">
            <a:avLst/>
          </a:prstGeom>
          <a:solidFill>
            <a:srgbClr val="A6E4EC"/>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n-US" sz="2400" b="1" kern="0">
                <a:solidFill>
                  <a:srgbClr val="5078A8">
                    <a:lumMod val="50000"/>
                  </a:srgbClr>
                </a:solidFill>
                <a:latin typeface="Calibri" panose="020F0502020204030204"/>
              </a:rPr>
              <a:t>$743M</a:t>
            </a:r>
          </a:p>
        </p:txBody>
      </p:sp>
    </p:spTree>
    <p:extLst>
      <p:ext uri="{BB962C8B-B14F-4D97-AF65-F5344CB8AC3E}">
        <p14:creationId xmlns:p14="http://schemas.microsoft.com/office/powerpoint/2010/main" val="1024154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20E13A-354A-F93E-3D05-83DF0E6ABD69}"/>
              </a:ext>
            </a:extLst>
          </p:cNvPr>
          <p:cNvSpPr txBox="1"/>
          <p:nvPr/>
        </p:nvSpPr>
        <p:spPr>
          <a:xfrm>
            <a:off x="589978" y="1083247"/>
            <a:ext cx="9299034" cy="369332"/>
          </a:xfrm>
          <a:prstGeom prst="rect">
            <a:avLst/>
          </a:prstGeom>
          <a:noFill/>
        </p:spPr>
        <p:txBody>
          <a:bodyPr wrap="square">
            <a:spAutoFit/>
          </a:bodyPr>
          <a:lstStyle/>
          <a:p>
            <a:r>
              <a:rPr lang="es-419" b="1" i="1"/>
              <a:t>Los 5 tipos de proyectos/programas que se incluyen en los Programas Modales son:</a:t>
            </a:r>
            <a:endParaRPr lang="en-US" b="1" i="1"/>
          </a:p>
        </p:txBody>
      </p:sp>
      <p:sp>
        <p:nvSpPr>
          <p:cNvPr id="2" name="TextBox 1">
            <a:extLst>
              <a:ext uri="{FF2B5EF4-FFF2-40B4-BE49-F238E27FC236}">
                <a16:creationId xmlns:a16="http://schemas.microsoft.com/office/drawing/2014/main" id="{D8483D1C-A323-1CC1-8022-804F50E1D77C}"/>
              </a:ext>
            </a:extLst>
          </p:cNvPr>
          <p:cNvSpPr txBox="1"/>
          <p:nvPr/>
        </p:nvSpPr>
        <p:spPr>
          <a:xfrm>
            <a:off x="54866" y="-2534"/>
            <a:ext cx="11705514" cy="954107"/>
          </a:xfrm>
          <a:prstGeom prst="rect">
            <a:avLst/>
          </a:prstGeom>
          <a:noFill/>
        </p:spPr>
        <p:txBody>
          <a:bodyPr wrap="square" lIns="91440" tIns="45720" rIns="91440" bIns="45720" anchor="t">
            <a:spAutoFit/>
          </a:bodyPr>
          <a:lstStyle/>
          <a:p>
            <a:r>
              <a:rPr lang="en-US" sz="2800" b="1">
                <a:solidFill>
                  <a:srgbClr val="FFFFFF"/>
                </a:solidFill>
                <a:latin typeface="Calibri"/>
                <a:cs typeface="Calibri"/>
              </a:rPr>
              <a:t>Plan de </a:t>
            </a:r>
            <a:r>
              <a:rPr lang="en-US" sz="2800" b="1" err="1">
                <a:solidFill>
                  <a:srgbClr val="FFFFFF"/>
                </a:solidFill>
                <a:latin typeface="Calibri"/>
                <a:cs typeface="Calibri"/>
              </a:rPr>
              <a:t>Inversión</a:t>
            </a:r>
            <a:r>
              <a:rPr lang="en-US" sz="2800" b="1" dirty="0">
                <a:solidFill>
                  <a:srgbClr val="FFFFFF"/>
                </a:solidFill>
                <a:latin typeface="Calibri"/>
                <a:cs typeface="Times New Roman"/>
              </a:rPr>
              <a:t> </a:t>
            </a:r>
            <a:r>
              <a:rPr lang="en-US" sz="2800" b="1" err="1">
                <a:solidFill>
                  <a:srgbClr val="FFFFFF"/>
                </a:solidFill>
                <a:latin typeface="Calibri"/>
                <a:cs typeface="Times New Roman"/>
              </a:rPr>
              <a:t>Medida</a:t>
            </a:r>
            <a:r>
              <a:rPr lang="en-US" sz="2800" b="1" dirty="0">
                <a:solidFill>
                  <a:srgbClr val="FFFFFF"/>
                </a:solidFill>
                <a:latin typeface="Calibri"/>
                <a:cs typeface="Times New Roman"/>
              </a:rPr>
              <a:t> R/M </a:t>
            </a:r>
            <a:r>
              <a:rPr lang="en-US" sz="2800" b="1" err="1">
                <a:solidFill>
                  <a:srgbClr val="FFFFFF"/>
                </a:solidFill>
                <a:latin typeface="Calibri"/>
                <a:cs typeface="Times New Roman"/>
              </a:rPr>
              <a:t>Resumen</a:t>
            </a:r>
            <a:r>
              <a:rPr lang="en-US" sz="2800" b="1" dirty="0">
                <a:solidFill>
                  <a:srgbClr val="FFFFFF"/>
                </a:solidFill>
                <a:latin typeface="Calibri"/>
                <a:cs typeface="Times New Roman"/>
              </a:rPr>
              <a:t> de </a:t>
            </a:r>
            <a:r>
              <a:rPr lang="en-US" sz="2800" b="1" err="1">
                <a:solidFill>
                  <a:srgbClr val="FFFFFF"/>
                </a:solidFill>
                <a:latin typeface="Calibri"/>
                <a:cs typeface="Times New Roman"/>
              </a:rPr>
              <a:t>inversiones</a:t>
            </a:r>
            <a:r>
              <a:rPr lang="en-US" sz="2800" b="1" dirty="0">
                <a:solidFill>
                  <a:srgbClr val="FFFFFF"/>
                </a:solidFill>
                <a:latin typeface="Calibri"/>
                <a:cs typeface="Times New Roman"/>
              </a:rPr>
              <a:t> – </a:t>
            </a:r>
            <a:endParaRPr lang="en-US"/>
          </a:p>
          <a:p>
            <a:r>
              <a:rPr lang="en-US" sz="2800" b="1" dirty="0" err="1">
                <a:solidFill>
                  <a:srgbClr val="FFFFFF"/>
                </a:solidFill>
                <a:latin typeface="Calibri"/>
                <a:cs typeface="Times New Roman"/>
              </a:rPr>
              <a:t>Programas</a:t>
            </a:r>
            <a:r>
              <a:rPr lang="en-US" sz="2800" b="1" dirty="0">
                <a:solidFill>
                  <a:srgbClr val="FFFFFF"/>
                </a:solidFill>
                <a:latin typeface="Calibri"/>
                <a:cs typeface="Times New Roman"/>
              </a:rPr>
              <a:t> </a:t>
            </a:r>
            <a:r>
              <a:rPr lang="en-US" sz="2800" b="1" dirty="0" err="1">
                <a:solidFill>
                  <a:srgbClr val="FFFFFF"/>
                </a:solidFill>
                <a:latin typeface="Calibri"/>
                <a:cs typeface="Times New Roman"/>
              </a:rPr>
              <a:t>modales</a:t>
            </a:r>
            <a:endParaRPr lang="en-US" sz="2800" b="1" i="1" dirty="0">
              <a:solidFill>
                <a:schemeClr val="bg1"/>
              </a:solidFill>
              <a:ea typeface="Calibri"/>
              <a:cs typeface="Calibri"/>
            </a:endParaRPr>
          </a:p>
        </p:txBody>
      </p:sp>
      <p:graphicFrame>
        <p:nvGraphicFramePr>
          <p:cNvPr id="3" name="TextBox 2">
            <a:extLst>
              <a:ext uri="{FF2B5EF4-FFF2-40B4-BE49-F238E27FC236}">
                <a16:creationId xmlns:a16="http://schemas.microsoft.com/office/drawing/2014/main" id="{FDF1D452-1319-EA32-D9B1-719192834882}"/>
              </a:ext>
            </a:extLst>
          </p:cNvPr>
          <p:cNvGraphicFramePr/>
          <p:nvPr>
            <p:extLst>
              <p:ext uri="{D42A27DB-BD31-4B8C-83A1-F6EECF244321}">
                <p14:modId xmlns:p14="http://schemas.microsoft.com/office/powerpoint/2010/main" val="2826205579"/>
              </p:ext>
            </p:extLst>
          </p:nvPr>
        </p:nvGraphicFramePr>
        <p:xfrm>
          <a:off x="401601" y="1587894"/>
          <a:ext cx="11012044" cy="4696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0099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37910-E843-A512-D011-58CB8DCD963C}"/>
            </a:ext>
          </a:extLst>
        </p:cNvPr>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A9FF90B4-A57D-9AF5-D4A4-091E0BEEAA53}"/>
              </a:ext>
            </a:extLst>
          </p:cNvPr>
          <p:cNvGraphicFramePr>
            <a:graphicFrameLocks noGrp="1"/>
          </p:cNvGraphicFramePr>
          <p:nvPr/>
        </p:nvGraphicFramePr>
        <p:xfrm>
          <a:off x="2190750" y="2694214"/>
          <a:ext cx="4863490" cy="182880"/>
        </p:xfrm>
        <a:graphic>
          <a:graphicData uri="http://schemas.openxmlformats.org/drawingml/2006/table">
            <a:tbl>
              <a:tblPr firstRow="1" bandRow="1">
                <a:tableStyleId>{5C22544A-7EE6-4342-B048-85BDC9FD1C3A}</a:tableStyleId>
              </a:tblPr>
              <a:tblGrid>
                <a:gridCol w="4863490">
                  <a:extLst>
                    <a:ext uri="{9D8B030D-6E8A-4147-A177-3AD203B41FA5}">
                      <a16:colId xmlns:a16="http://schemas.microsoft.com/office/drawing/2014/main" val="1756717024"/>
                    </a:ext>
                  </a:extLst>
                </a:gridCol>
              </a:tblGrid>
              <a:tr h="182880">
                <a:tc>
                  <a:txBody>
                    <a:bodyPr/>
                    <a:lstStyle/>
                    <a:p>
                      <a:pPr algn="l" fontAlgn="b"/>
                      <a:r>
                        <a:rPr lang="en-US" sz="1100" b="0" i="0" u="none" strike="noStrike">
                          <a:solidFill>
                            <a:srgbClr val="000000"/>
                          </a:solidFill>
                          <a:effectLst/>
                          <a:latin typeface="Calibri"/>
                        </a:rPr>
                        <a:t>Mode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6515867"/>
                  </a:ext>
                </a:extLst>
              </a:tr>
            </a:tbl>
          </a:graphicData>
        </a:graphic>
      </p:graphicFrame>
      <p:graphicFrame>
        <p:nvGraphicFramePr>
          <p:cNvPr id="30" name="Table 29">
            <a:extLst>
              <a:ext uri="{FF2B5EF4-FFF2-40B4-BE49-F238E27FC236}">
                <a16:creationId xmlns:a16="http://schemas.microsoft.com/office/drawing/2014/main" id="{6CF7A452-8C32-4248-FCF9-455993DD7BFB}"/>
              </a:ext>
            </a:extLst>
          </p:cNvPr>
          <p:cNvGraphicFramePr>
            <a:graphicFrameLocks noGrp="1"/>
          </p:cNvGraphicFramePr>
          <p:nvPr>
            <p:extLst>
              <p:ext uri="{D42A27DB-BD31-4B8C-83A1-F6EECF244321}">
                <p14:modId xmlns:p14="http://schemas.microsoft.com/office/powerpoint/2010/main" val="1700982483"/>
              </p:ext>
            </p:extLst>
          </p:nvPr>
        </p:nvGraphicFramePr>
        <p:xfrm>
          <a:off x="383404" y="1249275"/>
          <a:ext cx="9785832" cy="3413760"/>
        </p:xfrm>
        <a:graphic>
          <a:graphicData uri="http://schemas.openxmlformats.org/drawingml/2006/table">
            <a:tbl>
              <a:tblPr firstRow="1" bandRow="1">
                <a:tableStyleId>{5C22544A-7EE6-4342-B048-85BDC9FD1C3A}</a:tableStyleId>
              </a:tblPr>
              <a:tblGrid>
                <a:gridCol w="6230313">
                  <a:extLst>
                    <a:ext uri="{9D8B030D-6E8A-4147-A177-3AD203B41FA5}">
                      <a16:colId xmlns:a16="http://schemas.microsoft.com/office/drawing/2014/main" val="482958235"/>
                    </a:ext>
                  </a:extLst>
                </a:gridCol>
                <a:gridCol w="3555519">
                  <a:extLst>
                    <a:ext uri="{9D8B030D-6E8A-4147-A177-3AD203B41FA5}">
                      <a16:colId xmlns:a16="http://schemas.microsoft.com/office/drawing/2014/main" val="2727901088"/>
                    </a:ext>
                  </a:extLst>
                </a:gridCol>
              </a:tblGrid>
              <a:tr h="190500">
                <a:tc>
                  <a:txBody>
                    <a:bodyPr/>
                    <a:lstStyle/>
                    <a:p>
                      <a:pPr lvl="0" algn="l">
                        <a:buNone/>
                      </a:pPr>
                      <a:r>
                        <a:rPr lang="en-US" sz="2800" u="none" strike="noStrike" dirty="0">
                          <a:solidFill>
                            <a:schemeClr val="bg1"/>
                          </a:solidFill>
                          <a:effectLst/>
                        </a:rPr>
                        <a:t>MODO</a:t>
                      </a:r>
                    </a:p>
                  </a:txBody>
                  <a:tcPr marL="0" marR="0" marT="0" marB="0" anchor="b"/>
                </a:tc>
                <a:tc>
                  <a:txBody>
                    <a:bodyPr/>
                    <a:lstStyle/>
                    <a:p>
                      <a:pPr>
                        <a:buNone/>
                      </a:pPr>
                      <a:r>
                        <a:rPr lang="en-US" sz="2800" dirty="0"/>
                        <a:t>$ Plan de </a:t>
                      </a:r>
                      <a:r>
                        <a:rPr lang="en-US" sz="2800" b="1" dirty="0" err="1">
                          <a:solidFill>
                            <a:srgbClr val="FFFFFF"/>
                          </a:solidFill>
                          <a:latin typeface="+mn-lt"/>
                          <a:cs typeface="Calibri"/>
                        </a:rPr>
                        <a:t>Inversión</a:t>
                      </a:r>
                      <a:r>
                        <a:rPr lang="en-US" sz="2800" dirty="0"/>
                        <a:t> (M)</a:t>
                      </a:r>
                    </a:p>
                  </a:txBody>
                  <a:tcPr marL="0" marR="0" marT="0" marB="0" horzOverflow="overflow"/>
                </a:tc>
                <a:extLst>
                  <a:ext uri="{0D108BD9-81ED-4DB2-BD59-A6C34878D82A}">
                    <a16:rowId xmlns:a16="http://schemas.microsoft.com/office/drawing/2014/main" val="3656660397"/>
                  </a:ext>
                </a:extLst>
              </a:tr>
              <a:tr h="182880">
                <a:tc>
                  <a:txBody>
                    <a:bodyPr/>
                    <a:lstStyle/>
                    <a:p>
                      <a:pPr marL="0" marR="0" algn="l" defTabSz="914400" rtl="0" eaLnBrk="1" fontAlgn="b" latinLnBrk="0" hangingPunct="1">
                        <a:spcBef>
                          <a:spcPts val="300"/>
                        </a:spcBef>
                        <a:spcAft>
                          <a:spcPts val="300"/>
                        </a:spcAft>
                      </a:pPr>
                      <a:r>
                        <a:rPr lang="en-US" sz="2800" kern="1200" err="1">
                          <a:solidFill>
                            <a:srgbClr val="000000"/>
                          </a:solidFill>
                          <a:effectLst/>
                        </a:rPr>
                        <a:t>Vías</a:t>
                      </a:r>
                      <a:r>
                        <a:rPr lang="en-US" sz="2800" kern="1200">
                          <a:solidFill>
                            <a:srgbClr val="000000"/>
                          </a:solidFill>
                          <a:effectLst/>
                        </a:rPr>
                        <a:t> </a:t>
                      </a:r>
                      <a:r>
                        <a:rPr lang="en-US" sz="2800" kern="1200" err="1">
                          <a:solidFill>
                            <a:srgbClr val="000000"/>
                          </a:solidFill>
                          <a:effectLst/>
                        </a:rPr>
                        <a:t>arteriales</a:t>
                      </a:r>
                      <a:r>
                        <a:rPr lang="en-US" sz="2800" kern="1200">
                          <a:solidFill>
                            <a:srgbClr val="000000"/>
                          </a:solidFill>
                          <a:effectLst/>
                        </a:rPr>
                        <a:t> / Calles </a:t>
                      </a:r>
                      <a:r>
                        <a:rPr lang="en-US" sz="2800" kern="1200" err="1">
                          <a:solidFill>
                            <a:srgbClr val="000000"/>
                          </a:solidFill>
                          <a:effectLst/>
                        </a:rPr>
                        <a:t>Completas</a:t>
                      </a:r>
                      <a:endParaRPr lang="en-US" sz="2800" kern="1200">
                        <a:solidFill>
                          <a:srgbClr val="000000"/>
                        </a:solidFill>
                        <a:effectLst/>
                      </a:endParaRPr>
                    </a:p>
                  </a:txBody>
                  <a:tcPr marL="114300" marR="0" marT="0" marB="0" anchor="b"/>
                </a:tc>
                <a:tc>
                  <a:txBody>
                    <a:bodyPr/>
                    <a:lstStyle/>
                    <a:p>
                      <a:pPr algn="l" fontAlgn="b"/>
                      <a:r>
                        <a:rPr lang="en-US" sz="2800" u="none" strike="noStrike">
                          <a:solidFill>
                            <a:srgbClr val="000000"/>
                          </a:solidFill>
                          <a:effectLst/>
                        </a:rPr>
                        <a:t>$72.2</a:t>
                      </a:r>
                    </a:p>
                  </a:txBody>
                  <a:tcPr marL="0" marR="0" marT="0" marB="0" anchor="b"/>
                </a:tc>
                <a:extLst>
                  <a:ext uri="{0D108BD9-81ED-4DB2-BD59-A6C34878D82A}">
                    <a16:rowId xmlns:a16="http://schemas.microsoft.com/office/drawing/2014/main" val="2682293815"/>
                  </a:ext>
                </a:extLst>
              </a:tr>
              <a:tr h="182880">
                <a:tc>
                  <a:txBody>
                    <a:bodyPr/>
                    <a:lstStyle/>
                    <a:p>
                      <a:pPr marL="0" marR="0" algn="l" defTabSz="914400" rtl="0" eaLnBrk="1" fontAlgn="b" latinLnBrk="0" hangingPunct="1">
                        <a:spcBef>
                          <a:spcPts val="300"/>
                        </a:spcBef>
                        <a:spcAft>
                          <a:spcPts val="300"/>
                        </a:spcAft>
                      </a:pPr>
                      <a:r>
                        <a:rPr lang="en-US" sz="2800" kern="1200" err="1">
                          <a:solidFill>
                            <a:srgbClr val="000000"/>
                          </a:solidFill>
                          <a:effectLst/>
                        </a:rPr>
                        <a:t>Transporte</a:t>
                      </a:r>
                      <a:r>
                        <a:rPr lang="en-US" sz="2800" kern="1200">
                          <a:solidFill>
                            <a:srgbClr val="000000"/>
                          </a:solidFill>
                          <a:effectLst/>
                        </a:rPr>
                        <a:t> </a:t>
                      </a:r>
                      <a:r>
                        <a:rPr lang="en-US" sz="2800" kern="1200" err="1">
                          <a:solidFill>
                            <a:srgbClr val="000000"/>
                          </a:solidFill>
                          <a:effectLst/>
                        </a:rPr>
                        <a:t>Activo</a:t>
                      </a:r>
                      <a:r>
                        <a:rPr lang="en-US" sz="2800" kern="1200">
                          <a:solidFill>
                            <a:srgbClr val="000000"/>
                          </a:solidFill>
                          <a:effectLst/>
                        </a:rPr>
                        <a:t> </a:t>
                      </a:r>
                    </a:p>
                  </a:txBody>
                  <a:tcPr marL="114300" marR="0" marT="0" marB="0" anchor="b"/>
                </a:tc>
                <a:tc>
                  <a:txBody>
                    <a:bodyPr/>
                    <a:lstStyle/>
                    <a:p>
                      <a:pPr algn="l" fontAlgn="b"/>
                      <a:r>
                        <a:rPr lang="en-US" sz="2800" u="none" strike="noStrike">
                          <a:solidFill>
                            <a:srgbClr val="000000"/>
                          </a:solidFill>
                          <a:effectLst/>
                        </a:rPr>
                        <a:t>$57.1</a:t>
                      </a:r>
                    </a:p>
                  </a:txBody>
                  <a:tcPr marL="0" marR="0" marT="0" marB="0" anchor="b"/>
                </a:tc>
                <a:extLst>
                  <a:ext uri="{0D108BD9-81ED-4DB2-BD59-A6C34878D82A}">
                    <a16:rowId xmlns:a16="http://schemas.microsoft.com/office/drawing/2014/main" val="1754437408"/>
                  </a:ext>
                </a:extLst>
              </a:tr>
              <a:tr h="182880">
                <a:tc>
                  <a:txBody>
                    <a:bodyPr/>
                    <a:lstStyle/>
                    <a:p>
                      <a:pPr marL="0" marR="0" algn="l" defTabSz="914400" rtl="0" eaLnBrk="1" fontAlgn="b" latinLnBrk="0" hangingPunct="1">
                        <a:spcBef>
                          <a:spcPts val="300"/>
                        </a:spcBef>
                        <a:spcAft>
                          <a:spcPts val="300"/>
                        </a:spcAft>
                      </a:pPr>
                      <a:r>
                        <a:rPr lang="es-419" sz="2800" kern="1200">
                          <a:solidFill>
                            <a:srgbClr val="000000"/>
                          </a:solidFill>
                          <a:effectLst/>
                        </a:rPr>
                        <a:t>Seguridad en las autopistas y mejoras en los intercambiadores autopistas y mejoras en intercambiadores </a:t>
                      </a:r>
                      <a:endParaRPr lang="en-US" sz="2800" kern="1200">
                        <a:solidFill>
                          <a:srgbClr val="000000"/>
                        </a:solidFill>
                        <a:effectLst/>
                      </a:endParaRPr>
                    </a:p>
                  </a:txBody>
                  <a:tcPr marL="114300" marR="0" marT="0" marB="0" anchor="b"/>
                </a:tc>
                <a:tc>
                  <a:txBody>
                    <a:bodyPr/>
                    <a:lstStyle/>
                    <a:p>
                      <a:pPr algn="l" fontAlgn="b"/>
                      <a:r>
                        <a:rPr lang="en-US" sz="2800" u="none" strike="noStrike">
                          <a:solidFill>
                            <a:srgbClr val="000000"/>
                          </a:solidFill>
                          <a:effectLst/>
                        </a:rPr>
                        <a:t>$49.4</a:t>
                      </a:r>
                    </a:p>
                  </a:txBody>
                  <a:tcPr marL="0" marR="0" marT="0" marB="0" anchor="b"/>
                </a:tc>
                <a:extLst>
                  <a:ext uri="{0D108BD9-81ED-4DB2-BD59-A6C34878D82A}">
                    <a16:rowId xmlns:a16="http://schemas.microsoft.com/office/drawing/2014/main" val="1789490933"/>
                  </a:ext>
                </a:extLst>
              </a:tr>
              <a:tr h="182880">
                <a:tc>
                  <a:txBody>
                    <a:bodyPr/>
                    <a:lstStyle/>
                    <a:p>
                      <a:pPr marL="0" marR="0" algn="l" defTabSz="914400" rtl="0" eaLnBrk="1" fontAlgn="b" latinLnBrk="0" hangingPunct="1">
                        <a:spcBef>
                          <a:spcPts val="300"/>
                        </a:spcBef>
                        <a:spcAft>
                          <a:spcPts val="300"/>
                        </a:spcAft>
                      </a:pPr>
                      <a:r>
                        <a:rPr lang="en-US" sz="2800" kern="1200" err="1">
                          <a:solidFill>
                            <a:srgbClr val="000000"/>
                          </a:solidFill>
                          <a:effectLst/>
                        </a:rPr>
                        <a:t>Movimiento</a:t>
                      </a:r>
                      <a:r>
                        <a:rPr lang="en-US" sz="2800" kern="1200">
                          <a:solidFill>
                            <a:srgbClr val="000000"/>
                          </a:solidFill>
                          <a:effectLst/>
                        </a:rPr>
                        <a:t> de </a:t>
                      </a:r>
                      <a:r>
                        <a:rPr lang="en-US" sz="2800" kern="1200" err="1">
                          <a:solidFill>
                            <a:srgbClr val="000000"/>
                          </a:solidFill>
                          <a:effectLst/>
                        </a:rPr>
                        <a:t>bienes</a:t>
                      </a:r>
                      <a:r>
                        <a:rPr lang="en-US" sz="2800" kern="1200">
                          <a:solidFill>
                            <a:srgbClr val="000000"/>
                          </a:solidFill>
                          <a:effectLst/>
                        </a:rPr>
                        <a:t> </a:t>
                      </a:r>
                    </a:p>
                  </a:txBody>
                  <a:tcPr marL="114300" marR="0" marT="0" marB="0" anchor="b"/>
                </a:tc>
                <a:tc>
                  <a:txBody>
                    <a:bodyPr/>
                    <a:lstStyle/>
                    <a:p>
                      <a:pPr algn="l" fontAlgn="b"/>
                      <a:r>
                        <a:rPr lang="en-US" sz="2800" u="none" strike="noStrike">
                          <a:solidFill>
                            <a:srgbClr val="000000"/>
                          </a:solidFill>
                          <a:effectLst/>
                        </a:rPr>
                        <a:t>$19.0</a:t>
                      </a:r>
                    </a:p>
                  </a:txBody>
                  <a:tcPr marL="0" marR="0" marT="0" marB="0" anchor="b"/>
                </a:tc>
                <a:extLst>
                  <a:ext uri="{0D108BD9-81ED-4DB2-BD59-A6C34878D82A}">
                    <a16:rowId xmlns:a16="http://schemas.microsoft.com/office/drawing/2014/main" val="2401563036"/>
                  </a:ext>
                </a:extLst>
              </a:tr>
              <a:tr h="182880">
                <a:tc>
                  <a:txBody>
                    <a:bodyPr/>
                    <a:lstStyle/>
                    <a:p>
                      <a:pPr marL="0" marR="0" algn="l" defTabSz="914400" rtl="0" eaLnBrk="1" fontAlgn="b" latinLnBrk="0" hangingPunct="1">
                        <a:spcBef>
                          <a:spcPts val="300"/>
                        </a:spcBef>
                        <a:spcAft>
                          <a:spcPts val="300"/>
                        </a:spcAft>
                      </a:pPr>
                      <a:r>
                        <a:rPr lang="en-US" sz="2800" kern="1200" err="1">
                          <a:solidFill>
                            <a:srgbClr val="000000"/>
                          </a:solidFill>
                          <a:effectLst/>
                        </a:rPr>
                        <a:t>Transporte</a:t>
                      </a:r>
                      <a:r>
                        <a:rPr lang="en-US" sz="2800" kern="1200">
                          <a:solidFill>
                            <a:srgbClr val="000000"/>
                          </a:solidFill>
                          <a:effectLst/>
                        </a:rPr>
                        <a:t> </a:t>
                      </a:r>
                      <a:r>
                        <a:rPr lang="en-US" sz="2800" kern="1200" err="1">
                          <a:solidFill>
                            <a:srgbClr val="000000"/>
                          </a:solidFill>
                          <a:effectLst/>
                        </a:rPr>
                        <a:t>Publico</a:t>
                      </a:r>
                      <a:endParaRPr lang="en-US" sz="2800" kern="1200">
                        <a:solidFill>
                          <a:srgbClr val="000000"/>
                        </a:solidFill>
                        <a:effectLst/>
                      </a:endParaRPr>
                    </a:p>
                  </a:txBody>
                  <a:tcPr marL="114300" marR="0" marT="0" marB="0" anchor="b"/>
                </a:tc>
                <a:tc>
                  <a:txBody>
                    <a:bodyPr/>
                    <a:lstStyle/>
                    <a:p>
                      <a:pPr algn="l" fontAlgn="b"/>
                      <a:r>
                        <a:rPr lang="en-US" sz="2800" u="none" strike="noStrike" dirty="0">
                          <a:solidFill>
                            <a:srgbClr val="000000"/>
                          </a:solidFill>
                          <a:effectLst/>
                        </a:rPr>
                        <a:t>$96.0</a:t>
                      </a:r>
                    </a:p>
                  </a:txBody>
                  <a:tcPr marL="0" marR="0" marT="0" marB="0" anchor="b"/>
                </a:tc>
                <a:extLst>
                  <a:ext uri="{0D108BD9-81ED-4DB2-BD59-A6C34878D82A}">
                    <a16:rowId xmlns:a16="http://schemas.microsoft.com/office/drawing/2014/main" val="3634580633"/>
                  </a:ext>
                </a:extLst>
              </a:tr>
            </a:tbl>
          </a:graphicData>
        </a:graphic>
      </p:graphicFrame>
      <p:graphicFrame>
        <p:nvGraphicFramePr>
          <p:cNvPr id="32" name="Table 31">
            <a:extLst>
              <a:ext uri="{FF2B5EF4-FFF2-40B4-BE49-F238E27FC236}">
                <a16:creationId xmlns:a16="http://schemas.microsoft.com/office/drawing/2014/main" id="{0259256C-ECEE-50CC-22C4-734EE49CF346}"/>
              </a:ext>
            </a:extLst>
          </p:cNvPr>
          <p:cNvGraphicFramePr>
            <a:graphicFrameLocks noGrp="1"/>
          </p:cNvGraphicFramePr>
          <p:nvPr>
            <p:extLst>
              <p:ext uri="{D42A27DB-BD31-4B8C-83A1-F6EECF244321}">
                <p14:modId xmlns:p14="http://schemas.microsoft.com/office/powerpoint/2010/main" val="1101807333"/>
              </p:ext>
            </p:extLst>
          </p:nvPr>
        </p:nvGraphicFramePr>
        <p:xfrm>
          <a:off x="383404" y="4796353"/>
          <a:ext cx="9246742" cy="518160"/>
        </p:xfrm>
        <a:graphic>
          <a:graphicData uri="http://schemas.openxmlformats.org/drawingml/2006/table">
            <a:tbl>
              <a:tblPr firstRow="1" bandRow="1">
                <a:tableStyleId>{5C22544A-7EE6-4342-B048-85BDC9FD1C3A}</a:tableStyleId>
              </a:tblPr>
              <a:tblGrid>
                <a:gridCol w="5856270">
                  <a:extLst>
                    <a:ext uri="{9D8B030D-6E8A-4147-A177-3AD203B41FA5}">
                      <a16:colId xmlns:a16="http://schemas.microsoft.com/office/drawing/2014/main" val="3486975019"/>
                    </a:ext>
                  </a:extLst>
                </a:gridCol>
                <a:gridCol w="3390472">
                  <a:extLst>
                    <a:ext uri="{9D8B030D-6E8A-4147-A177-3AD203B41FA5}">
                      <a16:colId xmlns:a16="http://schemas.microsoft.com/office/drawing/2014/main" val="2973891648"/>
                    </a:ext>
                  </a:extLst>
                </a:gridCol>
              </a:tblGrid>
              <a:tr h="0">
                <a:tc>
                  <a:txBody>
                    <a:bodyPr/>
                    <a:lstStyle/>
                    <a:p>
                      <a:pPr rtl="0" fontAlgn="base"/>
                      <a:r>
                        <a:rPr lang="en-US" sz="2800" b="1" i="1">
                          <a:solidFill>
                            <a:schemeClr val="tx1"/>
                          </a:solidFill>
                          <a:effectLst/>
                          <a:latin typeface="+mn-lt"/>
                        </a:rPr>
                        <a:t>Total </a:t>
                      </a:r>
                      <a:r>
                        <a:rPr lang="en-US" sz="2800" b="1" i="1" err="1">
                          <a:solidFill>
                            <a:schemeClr val="tx1"/>
                          </a:solidFill>
                          <a:effectLst/>
                          <a:latin typeface="+mn-lt"/>
                        </a:rPr>
                        <a:t>programado</a:t>
                      </a:r>
                      <a:endParaRPr lang="en-US" sz="2400" i="1">
                        <a:solidFill>
                          <a:srgbClr val="1F8695"/>
                        </a:solidFill>
                        <a:effectLst/>
                        <a:latin typeface="Calibri"/>
                      </a:endParaRPr>
                    </a:p>
                  </a:txBody>
                  <a:tcPr anchor="b">
                    <a:lnL w="10887" cap="flat" cmpd="sng" algn="ctr">
                      <a:solidFill>
                        <a:srgbClr val="FFFFFF"/>
                      </a:solidFill>
                      <a:prstDash val="solid"/>
                      <a:round/>
                      <a:headEnd type="none" w="med" len="med"/>
                      <a:tailEnd type="none" w="med" len="med"/>
                    </a:lnL>
                    <a:lnR w="10887" cap="flat" cmpd="sng" algn="ctr">
                      <a:solidFill>
                        <a:srgbClr val="FFFFFF"/>
                      </a:solidFill>
                      <a:prstDash val="solid"/>
                      <a:round/>
                      <a:headEnd type="none" w="med" len="med"/>
                      <a:tailEnd type="none" w="med" len="med"/>
                    </a:lnR>
                    <a:lnT w="10887" cap="flat" cmpd="sng" algn="ctr">
                      <a:solidFill>
                        <a:srgbClr val="FFFFFF"/>
                      </a:solidFill>
                      <a:prstDash val="solid"/>
                      <a:round/>
                      <a:headEnd type="none" w="med" len="med"/>
                      <a:tailEnd type="none" w="med" len="med"/>
                    </a:lnT>
                    <a:lnB w="10887" cap="flat" cmpd="sng" algn="ctr">
                      <a:solidFill>
                        <a:srgbClr val="FFFFFF"/>
                      </a:solidFill>
                      <a:prstDash val="solid"/>
                      <a:round/>
                      <a:headEnd type="none" w="med" len="med"/>
                      <a:tailEnd type="none" w="med" len="med"/>
                    </a:lnB>
                    <a:solidFill>
                      <a:srgbClr val="E8F2F5"/>
                    </a:solidFill>
                  </a:tcPr>
                </a:tc>
                <a:tc>
                  <a:txBody>
                    <a:bodyPr/>
                    <a:lstStyle/>
                    <a:p>
                      <a:pPr rtl="0" fontAlgn="base"/>
                      <a:r>
                        <a:rPr lang="en-US" sz="2800" b="1">
                          <a:solidFill>
                            <a:schemeClr val="tx1"/>
                          </a:solidFill>
                          <a:effectLst/>
                          <a:latin typeface="Calibri"/>
                        </a:rPr>
                        <a:t>$293.7</a:t>
                      </a:r>
                      <a:endParaRPr lang="en-US" sz="2400">
                        <a:solidFill>
                          <a:schemeClr val="tx1"/>
                        </a:solidFill>
                        <a:effectLst/>
                        <a:latin typeface="Calibri"/>
                      </a:endParaRPr>
                    </a:p>
                  </a:txBody>
                  <a:tcPr anchor="b">
                    <a:lnL w="10887" cap="flat" cmpd="sng" algn="ctr">
                      <a:solidFill>
                        <a:srgbClr val="FFFFFF"/>
                      </a:solidFill>
                      <a:prstDash val="solid"/>
                      <a:round/>
                      <a:headEnd type="none" w="med" len="med"/>
                      <a:tailEnd type="none" w="med" len="med"/>
                    </a:lnL>
                    <a:lnR w="10887" cap="flat" cmpd="sng" algn="ctr">
                      <a:solidFill>
                        <a:srgbClr val="FFFFFF"/>
                      </a:solidFill>
                      <a:prstDash val="solid"/>
                      <a:round/>
                      <a:headEnd type="none" w="med" len="med"/>
                      <a:tailEnd type="none" w="med" len="med"/>
                    </a:lnR>
                    <a:lnT w="10887" cap="flat" cmpd="sng" algn="ctr">
                      <a:solidFill>
                        <a:srgbClr val="FFFFFF"/>
                      </a:solidFill>
                      <a:prstDash val="solid"/>
                      <a:round/>
                      <a:headEnd type="none" w="med" len="med"/>
                      <a:tailEnd type="none" w="med" len="med"/>
                    </a:lnT>
                    <a:lnB w="10887" cap="flat" cmpd="sng" algn="ctr">
                      <a:solidFill>
                        <a:srgbClr val="FFFFFF"/>
                      </a:solidFill>
                      <a:prstDash val="solid"/>
                      <a:round/>
                      <a:headEnd type="none" w="med" len="med"/>
                      <a:tailEnd type="none" w="med" len="med"/>
                    </a:lnB>
                    <a:solidFill>
                      <a:srgbClr val="E8F2F5"/>
                    </a:solidFill>
                  </a:tcPr>
                </a:tc>
                <a:extLst>
                  <a:ext uri="{0D108BD9-81ED-4DB2-BD59-A6C34878D82A}">
                    <a16:rowId xmlns:a16="http://schemas.microsoft.com/office/drawing/2014/main" val="2757127427"/>
                  </a:ext>
                </a:extLst>
              </a:tr>
            </a:tbl>
          </a:graphicData>
        </a:graphic>
      </p:graphicFrame>
      <p:sp>
        <p:nvSpPr>
          <p:cNvPr id="3" name="TextBox 2">
            <a:extLst>
              <a:ext uri="{FF2B5EF4-FFF2-40B4-BE49-F238E27FC236}">
                <a16:creationId xmlns:a16="http://schemas.microsoft.com/office/drawing/2014/main" id="{9C2DF800-6485-A612-E1A8-2368B8DF12A8}"/>
              </a:ext>
            </a:extLst>
          </p:cNvPr>
          <p:cNvSpPr txBox="1"/>
          <p:nvPr/>
        </p:nvSpPr>
        <p:spPr>
          <a:xfrm>
            <a:off x="357520" y="-111774"/>
            <a:ext cx="9131293" cy="1077218"/>
          </a:xfrm>
          <a:prstGeom prst="rect">
            <a:avLst/>
          </a:prstGeom>
          <a:noFill/>
        </p:spPr>
        <p:txBody>
          <a:bodyPr wrap="square" lIns="91440" tIns="45720" rIns="91440" bIns="45720" anchor="t">
            <a:spAutoFit/>
          </a:bodyPr>
          <a:lstStyle/>
          <a:p>
            <a:r>
              <a:rPr lang="en-US" sz="3200" b="1" dirty="0">
                <a:solidFill>
                  <a:srgbClr val="FFFFFF"/>
                </a:solidFill>
                <a:latin typeface="Calibri"/>
                <a:cs typeface="Calibri"/>
              </a:rPr>
              <a:t>Plan de </a:t>
            </a:r>
            <a:r>
              <a:rPr lang="en-US" sz="3200" b="1" dirty="0" err="1">
                <a:solidFill>
                  <a:srgbClr val="FFFFFF"/>
                </a:solidFill>
                <a:latin typeface="Calibri"/>
                <a:cs typeface="Calibri"/>
              </a:rPr>
              <a:t>Inversión</a:t>
            </a:r>
            <a:r>
              <a:rPr lang="en-US" sz="3200" b="1" dirty="0">
                <a:solidFill>
                  <a:srgbClr val="FFFFFF"/>
                </a:solidFill>
                <a:latin typeface="Calibri"/>
                <a:cs typeface="Times New Roman"/>
              </a:rPr>
              <a:t> </a:t>
            </a:r>
            <a:r>
              <a:rPr lang="en-US" sz="3200" b="1" dirty="0" err="1">
                <a:solidFill>
                  <a:srgbClr val="FFFFFF"/>
                </a:solidFill>
                <a:latin typeface="Calibri"/>
                <a:cs typeface="Times New Roman"/>
              </a:rPr>
              <a:t>Medida</a:t>
            </a:r>
            <a:r>
              <a:rPr lang="en-US" sz="3200" b="1" dirty="0">
                <a:solidFill>
                  <a:srgbClr val="FFFFFF"/>
                </a:solidFill>
                <a:latin typeface="Calibri"/>
                <a:cs typeface="Times New Roman"/>
              </a:rPr>
              <a:t> R/M </a:t>
            </a:r>
            <a:r>
              <a:rPr lang="en-US" sz="3200" b="1" dirty="0" err="1">
                <a:solidFill>
                  <a:srgbClr val="FFFFFF"/>
                </a:solidFill>
                <a:latin typeface="Calibri"/>
                <a:cs typeface="Times New Roman"/>
              </a:rPr>
              <a:t>Resumen</a:t>
            </a:r>
            <a:r>
              <a:rPr lang="en-US" sz="3200" b="1" dirty="0">
                <a:solidFill>
                  <a:srgbClr val="FFFFFF"/>
                </a:solidFill>
                <a:latin typeface="Calibri"/>
                <a:cs typeface="Times New Roman"/>
              </a:rPr>
              <a:t> de </a:t>
            </a:r>
            <a:r>
              <a:rPr lang="en-US" sz="3200" b="1" dirty="0" err="1">
                <a:solidFill>
                  <a:srgbClr val="FFFFFF"/>
                </a:solidFill>
                <a:latin typeface="Calibri"/>
                <a:cs typeface="Times New Roman"/>
              </a:rPr>
              <a:t>inversiones</a:t>
            </a:r>
            <a:r>
              <a:rPr lang="en-US" sz="3200" b="1" dirty="0">
                <a:solidFill>
                  <a:srgbClr val="FFFFFF"/>
                </a:solidFill>
                <a:latin typeface="Calibri"/>
                <a:cs typeface="Times New Roman"/>
              </a:rPr>
              <a:t> – </a:t>
            </a:r>
            <a:r>
              <a:rPr lang="en-US" sz="3200" b="1" dirty="0" err="1">
                <a:solidFill>
                  <a:srgbClr val="FFFFFF"/>
                </a:solidFill>
                <a:latin typeface="Calibri"/>
                <a:cs typeface="Times New Roman"/>
              </a:rPr>
              <a:t>Programas</a:t>
            </a:r>
            <a:r>
              <a:rPr lang="en-US" sz="3200" b="1" dirty="0">
                <a:solidFill>
                  <a:srgbClr val="FFFFFF"/>
                </a:solidFill>
                <a:latin typeface="Calibri"/>
                <a:cs typeface="Times New Roman"/>
              </a:rPr>
              <a:t> </a:t>
            </a:r>
            <a:r>
              <a:rPr lang="en-US" sz="3200" b="1" dirty="0" err="1">
                <a:solidFill>
                  <a:srgbClr val="FFFFFF"/>
                </a:solidFill>
                <a:latin typeface="Calibri"/>
                <a:cs typeface="Times New Roman"/>
              </a:rPr>
              <a:t>modales</a:t>
            </a:r>
            <a:endParaRPr lang="en-US" sz="3200" b="1" i="1" dirty="0">
              <a:solidFill>
                <a:schemeClr val="bg1"/>
              </a:solidFill>
              <a:ea typeface="Calibri"/>
              <a:cs typeface="Calibri"/>
            </a:endParaRPr>
          </a:p>
        </p:txBody>
      </p:sp>
    </p:spTree>
    <p:extLst>
      <p:ext uri="{BB962C8B-B14F-4D97-AF65-F5344CB8AC3E}">
        <p14:creationId xmlns:p14="http://schemas.microsoft.com/office/powerpoint/2010/main" val="1793169862"/>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53FDCC11-B3D9-17BD-4966-83BD148560CF}"/>
              </a:ext>
            </a:extLst>
          </p:cNvPr>
          <p:cNvPicPr>
            <a:picLocks noChangeAspect="1"/>
          </p:cNvPicPr>
          <p:nvPr/>
        </p:nvPicPr>
        <p:blipFill rotWithShape="1">
          <a:blip r:embed="rId3"/>
          <a:srcRect b="10862"/>
          <a:stretch/>
        </p:blipFill>
        <p:spPr>
          <a:xfrm>
            <a:off x="4136524" y="1576571"/>
            <a:ext cx="3265624" cy="1940608"/>
          </a:xfrm>
          <a:prstGeom prst="rect">
            <a:avLst/>
          </a:prstGeom>
        </p:spPr>
      </p:pic>
      <p:pic>
        <p:nvPicPr>
          <p:cNvPr id="35" name="Picture 34">
            <a:extLst>
              <a:ext uri="{FF2B5EF4-FFF2-40B4-BE49-F238E27FC236}">
                <a16:creationId xmlns:a16="http://schemas.microsoft.com/office/drawing/2014/main" id="{41D1292D-0A21-0188-4841-4264B529D084}"/>
              </a:ext>
            </a:extLst>
          </p:cNvPr>
          <p:cNvPicPr>
            <a:picLocks noChangeAspect="1"/>
          </p:cNvPicPr>
          <p:nvPr/>
        </p:nvPicPr>
        <p:blipFill>
          <a:blip r:embed="rId4"/>
          <a:stretch>
            <a:fillRect/>
          </a:stretch>
        </p:blipFill>
        <p:spPr>
          <a:xfrm>
            <a:off x="318626" y="1761038"/>
            <a:ext cx="3147174" cy="1753073"/>
          </a:xfrm>
          <a:prstGeom prst="rect">
            <a:avLst/>
          </a:prstGeom>
        </p:spPr>
      </p:pic>
      <p:pic>
        <p:nvPicPr>
          <p:cNvPr id="28" name="Picture 27">
            <a:extLst>
              <a:ext uri="{FF2B5EF4-FFF2-40B4-BE49-F238E27FC236}">
                <a16:creationId xmlns:a16="http://schemas.microsoft.com/office/drawing/2014/main" id="{C686DBEF-17D5-AB65-02F0-AA9DB875210E}"/>
              </a:ext>
            </a:extLst>
          </p:cNvPr>
          <p:cNvPicPr>
            <a:picLocks noChangeAspect="1"/>
          </p:cNvPicPr>
          <p:nvPr/>
        </p:nvPicPr>
        <p:blipFill>
          <a:blip r:embed="rId5"/>
          <a:stretch>
            <a:fillRect/>
          </a:stretch>
        </p:blipFill>
        <p:spPr>
          <a:xfrm>
            <a:off x="8157768" y="1442102"/>
            <a:ext cx="3152679" cy="2075076"/>
          </a:xfrm>
          <a:prstGeom prst="rect">
            <a:avLst/>
          </a:prstGeom>
        </p:spPr>
      </p:pic>
      <p:pic>
        <p:nvPicPr>
          <p:cNvPr id="2" name="Picture 1">
            <a:extLst>
              <a:ext uri="{FF2B5EF4-FFF2-40B4-BE49-F238E27FC236}">
                <a16:creationId xmlns:a16="http://schemas.microsoft.com/office/drawing/2014/main" id="{01AABB65-A96A-07AB-9C61-7FBD6F2C88DD}"/>
              </a:ext>
            </a:extLst>
          </p:cNvPr>
          <p:cNvPicPr>
            <a:picLocks noChangeAspect="1"/>
          </p:cNvPicPr>
          <p:nvPr/>
        </p:nvPicPr>
        <p:blipFill rotWithShape="1">
          <a:blip r:embed="rId6"/>
          <a:srcRect l="7" t="938" r="-15954" b="36093"/>
          <a:stretch/>
        </p:blipFill>
        <p:spPr>
          <a:xfrm>
            <a:off x="323650" y="4354072"/>
            <a:ext cx="3147177" cy="1669843"/>
          </a:xfrm>
          <a:prstGeom prst="rect">
            <a:avLst/>
          </a:prstGeom>
        </p:spPr>
      </p:pic>
      <p:grpSp>
        <p:nvGrpSpPr>
          <p:cNvPr id="19" name="Group 18">
            <a:extLst>
              <a:ext uri="{FF2B5EF4-FFF2-40B4-BE49-F238E27FC236}">
                <a16:creationId xmlns:a16="http://schemas.microsoft.com/office/drawing/2014/main" id="{FBB22A47-F6DF-6A5F-CE62-8DC13C5C4338}"/>
              </a:ext>
            </a:extLst>
          </p:cNvPr>
          <p:cNvGrpSpPr/>
          <p:nvPr/>
        </p:nvGrpSpPr>
        <p:grpSpPr>
          <a:xfrm>
            <a:off x="287627" y="1369439"/>
            <a:ext cx="3178720" cy="396542"/>
            <a:chOff x="9233423" y="1654900"/>
            <a:chExt cx="2702384" cy="319384"/>
          </a:xfrm>
        </p:grpSpPr>
        <p:sp>
          <p:nvSpPr>
            <p:cNvPr id="20" name="Rectangle 19">
              <a:extLst>
                <a:ext uri="{FF2B5EF4-FFF2-40B4-BE49-F238E27FC236}">
                  <a16:creationId xmlns:a16="http://schemas.microsoft.com/office/drawing/2014/main" id="{CF48922B-71C8-041B-ED4D-ABE9C783603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435541F-B023-839E-3D22-F0C1BB7FD691}"/>
                </a:ext>
              </a:extLst>
            </p:cNvPr>
            <p:cNvSpPr txBox="1"/>
            <p:nvPr/>
          </p:nvSpPr>
          <p:spPr>
            <a:xfrm>
              <a:off x="9233423" y="1675077"/>
              <a:ext cx="2668252" cy="272679"/>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Mejoras</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en</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los</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intercambiadores</a:t>
              </a: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C0A31ACF-2D1C-E0B3-8A22-C0D562D11737}"/>
              </a:ext>
            </a:extLst>
          </p:cNvPr>
          <p:cNvGrpSpPr/>
          <p:nvPr/>
        </p:nvGrpSpPr>
        <p:grpSpPr>
          <a:xfrm>
            <a:off x="4075488" y="3915589"/>
            <a:ext cx="4023606" cy="2111585"/>
            <a:chOff x="8370124" y="3918430"/>
            <a:chExt cx="3287582" cy="1641520"/>
          </a:xfrm>
        </p:grpSpPr>
        <p:pic>
          <p:nvPicPr>
            <p:cNvPr id="30" name="Picture 29">
              <a:extLst>
                <a:ext uri="{FF2B5EF4-FFF2-40B4-BE49-F238E27FC236}">
                  <a16:creationId xmlns:a16="http://schemas.microsoft.com/office/drawing/2014/main" id="{E3F7F79C-6B5A-168B-B216-D1FF9A545F75}"/>
                </a:ext>
              </a:extLst>
            </p:cNvPr>
            <p:cNvPicPr>
              <a:picLocks noChangeAspect="1"/>
            </p:cNvPicPr>
            <p:nvPr/>
          </p:nvPicPr>
          <p:blipFill rotWithShape="1">
            <a:blip r:embed="rId7">
              <a:extLst>
                <a:ext uri="{28A0092B-C50C-407E-A947-70E740481C1C}">
                  <a14:useLocalDpi xmlns:a14="http://schemas.microsoft.com/office/drawing/2010/main" val="0"/>
                </a:ext>
              </a:extLst>
            </a:blip>
            <a:srcRect t="2312" b="2312"/>
            <a:stretch/>
          </p:blipFill>
          <p:spPr>
            <a:xfrm>
              <a:off x="8414367" y="4234642"/>
              <a:ext cx="2677988" cy="1325308"/>
            </a:xfrm>
            <a:prstGeom prst="rect">
              <a:avLst/>
            </a:prstGeom>
          </p:spPr>
        </p:pic>
        <p:grpSp>
          <p:nvGrpSpPr>
            <p:cNvPr id="31" name="Group 30">
              <a:extLst>
                <a:ext uri="{FF2B5EF4-FFF2-40B4-BE49-F238E27FC236}">
                  <a16:creationId xmlns:a16="http://schemas.microsoft.com/office/drawing/2014/main" id="{29D1F493-2AA8-1DA3-E156-F0314D43A4D4}"/>
                </a:ext>
              </a:extLst>
            </p:cNvPr>
            <p:cNvGrpSpPr/>
            <p:nvPr/>
          </p:nvGrpSpPr>
          <p:grpSpPr>
            <a:xfrm>
              <a:off x="8370124" y="3918430"/>
              <a:ext cx="3287582" cy="319384"/>
              <a:chOff x="8370124" y="3918430"/>
              <a:chExt cx="3287582" cy="319384"/>
            </a:xfrm>
          </p:grpSpPr>
          <p:sp>
            <p:nvSpPr>
              <p:cNvPr id="32" name="Rectangle 31">
                <a:extLst>
                  <a:ext uri="{FF2B5EF4-FFF2-40B4-BE49-F238E27FC236}">
                    <a16:creationId xmlns:a16="http://schemas.microsoft.com/office/drawing/2014/main" id="{8D6B66ED-D7EC-A1C4-93DD-ECA409BADDBD}"/>
                  </a:ext>
                </a:extLst>
              </p:cNvPr>
              <p:cNvSpPr/>
              <p:nvPr/>
            </p:nvSpPr>
            <p:spPr>
              <a:xfrm>
                <a:off x="8414367" y="391843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6">
                <a:extLst>
                  <a:ext uri="{FF2B5EF4-FFF2-40B4-BE49-F238E27FC236}">
                    <a16:creationId xmlns:a16="http://schemas.microsoft.com/office/drawing/2014/main" id="{5A9533DC-800A-C4D9-5C1A-356DACA5B585}"/>
                  </a:ext>
                </a:extLst>
              </p:cNvPr>
              <p:cNvSpPr txBox="1"/>
              <p:nvPr/>
            </p:nvSpPr>
            <p:spPr>
              <a:xfrm>
                <a:off x="8370124" y="3945193"/>
                <a:ext cx="3287582" cy="263187"/>
              </a:xfrm>
              <a:prstGeom prst="rect">
                <a:avLst/>
              </a:prstGeom>
              <a:noFill/>
            </p:spPr>
            <p:txBody>
              <a:bodyPr wrap="square" anchor="b">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Características</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 del </a:t>
                </a: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paisajismo</a:t>
                </a: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sp>
        <p:nvSpPr>
          <p:cNvPr id="36" name="Title 1">
            <a:extLst>
              <a:ext uri="{FF2B5EF4-FFF2-40B4-BE49-F238E27FC236}">
                <a16:creationId xmlns:a16="http://schemas.microsoft.com/office/drawing/2014/main" id="{A5C2247C-F457-E2FA-6494-B703A14FEF24}"/>
              </a:ext>
            </a:extLst>
          </p:cNvPr>
          <p:cNvSpPr txBox="1">
            <a:spLocks/>
          </p:cNvSpPr>
          <p:nvPr/>
        </p:nvSpPr>
        <p:spPr>
          <a:xfrm>
            <a:off x="-1" y="283248"/>
            <a:ext cx="11046691" cy="428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b="1" dirty="0">
                <a:solidFill>
                  <a:srgbClr val="FFFFFF"/>
                </a:solidFill>
                <a:latin typeface="Calibri"/>
                <a:cs typeface="Calibri"/>
              </a:rPr>
              <a:t>Plan de </a:t>
            </a:r>
            <a:r>
              <a:rPr lang="en-US" sz="3200" b="1" dirty="0" err="1">
                <a:solidFill>
                  <a:srgbClr val="FFFFFF"/>
                </a:solidFill>
                <a:latin typeface="Calibri"/>
                <a:cs typeface="Calibri"/>
              </a:rPr>
              <a:t>Inversión</a:t>
            </a:r>
            <a:r>
              <a:rPr lang="en-US" sz="3200" b="1" dirty="0">
                <a:solidFill>
                  <a:srgbClr val="FFFFFF"/>
                </a:solidFill>
                <a:latin typeface="Calibri"/>
                <a:cs typeface="Times New Roman"/>
              </a:rPr>
              <a:t> </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Medida</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R/M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Resumen</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de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inversiones</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es-419" sz="3200" b="1" i="0" u="none" strike="noStrike" kern="1200" cap="none" spc="0" normalizeH="0" baseline="0" noProof="0" dirty="0">
                <a:ln>
                  <a:noFill/>
                </a:ln>
                <a:solidFill>
                  <a:srgbClr val="FFFFFF"/>
                </a:solidFill>
                <a:effectLst/>
                <a:uLnTx/>
                <a:uFillTx/>
                <a:latin typeface="Calibri" panose="020F0502020204030204"/>
                <a:ea typeface="+mj-ea"/>
                <a:cs typeface="+mj-cs"/>
              </a:rPr>
              <a:t>Seguridad en las autopistas y mejoras en los intercambiadores </a:t>
            </a:r>
          </a:p>
        </p:txBody>
      </p:sp>
      <p:sp>
        <p:nvSpPr>
          <p:cNvPr id="4" name="Rectangle 3">
            <a:extLst>
              <a:ext uri="{FF2B5EF4-FFF2-40B4-BE49-F238E27FC236}">
                <a16:creationId xmlns:a16="http://schemas.microsoft.com/office/drawing/2014/main" id="{07FC6141-7D83-EDD5-AB68-EDC5E7992290}"/>
              </a:ext>
            </a:extLst>
          </p:cNvPr>
          <p:cNvSpPr/>
          <p:nvPr/>
        </p:nvSpPr>
        <p:spPr>
          <a:xfrm>
            <a:off x="4145385" y="1372192"/>
            <a:ext cx="3266188" cy="38985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Mejoras</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 de </a:t>
            </a: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diseño</a:t>
            </a: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84639826-BB87-317E-D606-A3CBC96E822E}"/>
              </a:ext>
            </a:extLst>
          </p:cNvPr>
          <p:cNvPicPr>
            <a:picLocks noChangeAspect="1"/>
          </p:cNvPicPr>
          <p:nvPr/>
        </p:nvPicPr>
        <p:blipFill rotWithShape="1">
          <a:blip r:embed="rId8">
            <a:extLst>
              <a:ext uri="{28A0092B-C50C-407E-A947-70E740481C1C}">
                <a14:useLocalDpi xmlns:a14="http://schemas.microsoft.com/office/drawing/2010/main" val="0"/>
              </a:ext>
            </a:extLst>
          </a:blip>
          <a:srcRect t="6680" b="26874"/>
          <a:stretch/>
        </p:blipFill>
        <p:spPr>
          <a:xfrm>
            <a:off x="8186307" y="4347132"/>
            <a:ext cx="3132618" cy="1675346"/>
          </a:xfrm>
          <a:prstGeom prst="rect">
            <a:avLst/>
          </a:prstGeom>
        </p:spPr>
      </p:pic>
      <p:grpSp>
        <p:nvGrpSpPr>
          <p:cNvPr id="15" name="Group 14">
            <a:extLst>
              <a:ext uri="{FF2B5EF4-FFF2-40B4-BE49-F238E27FC236}">
                <a16:creationId xmlns:a16="http://schemas.microsoft.com/office/drawing/2014/main" id="{DFFA1DC5-D5C5-004A-B269-07894061DEA4}"/>
              </a:ext>
            </a:extLst>
          </p:cNvPr>
          <p:cNvGrpSpPr/>
          <p:nvPr/>
        </p:nvGrpSpPr>
        <p:grpSpPr>
          <a:xfrm>
            <a:off x="8166629" y="3947403"/>
            <a:ext cx="3161156" cy="403739"/>
            <a:chOff x="9233423" y="1654900"/>
            <a:chExt cx="2702384" cy="319384"/>
          </a:xfrm>
        </p:grpSpPr>
        <p:sp>
          <p:nvSpPr>
            <p:cNvPr id="22" name="Rectangle 21">
              <a:extLst>
                <a:ext uri="{FF2B5EF4-FFF2-40B4-BE49-F238E27FC236}">
                  <a16:creationId xmlns:a16="http://schemas.microsoft.com/office/drawing/2014/main" id="{42DAC0B1-FD93-F0C3-46A9-5998F8633BA9}"/>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F96560F-E1E6-2861-0AF2-9268CFE17738}"/>
                </a:ext>
              </a:extLst>
            </p:cNvPr>
            <p:cNvSpPr txBox="1"/>
            <p:nvPr/>
          </p:nvSpPr>
          <p:spPr>
            <a:xfrm>
              <a:off x="9233423" y="1680497"/>
              <a:ext cx="2668252" cy="267818"/>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419" sz="1600" b="1" i="0" u="none" strike="noStrike" kern="1200" cap="none" spc="0" normalizeH="0" baseline="0" noProof="0">
                  <a:ln>
                    <a:noFill/>
                  </a:ln>
                  <a:solidFill>
                    <a:srgbClr val="FFFFFF"/>
                  </a:solidFill>
                  <a:effectLst/>
                  <a:uLnTx/>
                  <a:uFillTx/>
                  <a:latin typeface="Calibri" panose="020F0502020204030204"/>
                  <a:ea typeface="+mn-ea"/>
                  <a:cs typeface="+mn-cs"/>
                </a:rPr>
                <a:t>Mejoras en los muros acústicos</a:t>
              </a: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C131A30C-28FF-2854-712E-C01E998A7D10}"/>
              </a:ext>
            </a:extLst>
          </p:cNvPr>
          <p:cNvGrpSpPr/>
          <p:nvPr/>
        </p:nvGrpSpPr>
        <p:grpSpPr>
          <a:xfrm>
            <a:off x="8157645" y="1369865"/>
            <a:ext cx="3161539" cy="395800"/>
            <a:chOff x="9257819" y="1654900"/>
            <a:chExt cx="2677988" cy="319384"/>
          </a:xfrm>
        </p:grpSpPr>
        <p:sp>
          <p:nvSpPr>
            <p:cNvPr id="25" name="Rectangle 24">
              <a:extLst>
                <a:ext uri="{FF2B5EF4-FFF2-40B4-BE49-F238E27FC236}">
                  <a16:creationId xmlns:a16="http://schemas.microsoft.com/office/drawing/2014/main" id="{06F060C9-DA47-A192-3658-4B6420ED76BD}"/>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5B00E9E1-41BB-1FBE-C5C6-EBFA7726ADEA}"/>
                </a:ext>
              </a:extLst>
            </p:cNvPr>
            <p:cNvSpPr txBox="1"/>
            <p:nvPr/>
          </p:nvSpPr>
          <p:spPr>
            <a:xfrm>
              <a:off x="9267336" y="1674133"/>
              <a:ext cx="2668250" cy="273190"/>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Carriles</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mn-cs"/>
                </a:rPr>
                <a:t>auxiliares</a:t>
              </a: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428AB417-E1E9-9FAB-83F2-04498B8DAC09}"/>
              </a:ext>
            </a:extLst>
          </p:cNvPr>
          <p:cNvGrpSpPr/>
          <p:nvPr/>
        </p:nvGrpSpPr>
        <p:grpSpPr>
          <a:xfrm>
            <a:off x="324993" y="3983701"/>
            <a:ext cx="3152679" cy="378080"/>
            <a:chOff x="9257819" y="1654900"/>
            <a:chExt cx="2677988" cy="319384"/>
          </a:xfrm>
        </p:grpSpPr>
        <p:sp>
          <p:nvSpPr>
            <p:cNvPr id="7" name="Rectangle 6">
              <a:extLst>
                <a:ext uri="{FF2B5EF4-FFF2-40B4-BE49-F238E27FC236}">
                  <a16:creationId xmlns:a16="http://schemas.microsoft.com/office/drawing/2014/main" id="{64F62B6E-24D0-983F-DD30-279F369E6E8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472E80C-079C-4AE2-3093-88B7CC334362}"/>
                </a:ext>
              </a:extLst>
            </p:cNvPr>
            <p:cNvSpPr txBox="1"/>
            <p:nvPr/>
          </p:nvSpPr>
          <p:spPr>
            <a:xfrm>
              <a:off x="9267336" y="1661330"/>
              <a:ext cx="2668250" cy="285994"/>
            </a:xfrm>
            <a:prstGeom prst="rect">
              <a:avLst/>
            </a:prstGeom>
            <a:noFill/>
          </p:spPr>
          <p:txBody>
            <a:bodyPr wrap="square" lIns="91440" tIns="45720" rIns="91440" bIns="45720" anchor="b">
              <a:spAutoFit/>
            </a:bodyPr>
            <a:lstStyle/>
            <a:p>
              <a:pPr>
                <a:defRPr/>
              </a:pPr>
              <a:r>
                <a:rPr lang="en-US" sz="1600" b="1" err="1">
                  <a:solidFill>
                    <a:srgbClr val="FFFFFF"/>
                  </a:solidFill>
                  <a:latin typeface="Calibri" panose="020F0502020204030204"/>
                  <a:ea typeface="Calibri"/>
                  <a:cs typeface="Calibri"/>
                </a:rPr>
                <a:t>Señales</a:t>
              </a:r>
              <a:r>
                <a:rPr lang="en-US" sz="1600" b="1">
                  <a:solidFill>
                    <a:srgbClr val="FFFFFF"/>
                  </a:solidFill>
                  <a:latin typeface="Calibri" panose="020F0502020204030204"/>
                  <a:ea typeface="Calibri"/>
                  <a:cs typeface="Calibri"/>
                </a:rPr>
                <a:t> de </a:t>
              </a:r>
              <a:r>
                <a:rPr lang="en-US" sz="1600" b="1" err="1">
                  <a:solidFill>
                    <a:srgbClr val="FFFFFF"/>
                  </a:solidFill>
                  <a:latin typeface="Calibri" panose="020F0502020204030204"/>
                  <a:ea typeface="Calibri"/>
                  <a:cs typeface="Calibri"/>
                </a:rPr>
                <a:t>tráfico</a:t>
              </a:r>
              <a:endParaRPr lang="en-US" sz="16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grpSp>
    </p:spTree>
    <p:extLst>
      <p:ext uri="{BB962C8B-B14F-4D97-AF65-F5344CB8AC3E}">
        <p14:creationId xmlns:p14="http://schemas.microsoft.com/office/powerpoint/2010/main" val="2115109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d64c6d0-1ab6-42d4-9ad5-3958787b0fb1" xsi:nil="true"/>
    <lcf76f155ced4ddcb4097134ff3c332f xmlns="7873c2d3-f839-49e9-ad23-de2265ceb800">
      <Terms xmlns="http://schemas.microsoft.com/office/infopath/2007/PartnerControls"/>
    </lcf76f155ced4ddcb4097134ff3c332f>
    <SharedWithUsers xmlns="bd64c6d0-1ab6-42d4-9ad5-3958787b0fb1">
      <UserInfo>
        <DisplayName>Laura Herrera</DisplayName>
        <AccountId>1372</AccountId>
        <AccountType/>
      </UserInfo>
      <UserInfo>
        <DisplayName>Laura Hernandez</DisplayName>
        <AccountId>7365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6D0E61-741F-485E-9A4A-9DCFFE4FA28A}">
  <ds:schemaRefs>
    <ds:schemaRef ds:uri="7873c2d3-f839-49e9-ad23-de2265ceb800"/>
    <ds:schemaRef ds:uri="bd64c6d0-1ab6-42d4-9ad5-3958787b0f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0B831F4-90ED-409A-8A9D-FD11FA626F09}">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8155BCF-ED71-4BE2-B5C8-75259EB400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TotalTime>
  <Words>5707</Words>
  <Application>Microsoft Office PowerPoint</Application>
  <PresentationFormat>Widescreen</PresentationFormat>
  <Paragraphs>962</Paragraphs>
  <Slides>39</Slides>
  <Notes>28</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Office Theme</vt:lpstr>
      <vt:lpstr>PowerPoint Presentation</vt:lpstr>
      <vt:lpstr>Lo que sigue: Objetivos anteriores y futuros</vt:lpstr>
      <vt:lpstr>  Puntos clave del Plan de Inversión en Movilidad del Corredor (Plan de Inversión )</vt:lpstr>
      <vt:lpstr>PowerPoint Presentation</vt:lpstr>
      <vt:lpstr>Plan de Inversión Resumen de Inversión de Medidas R/M </vt:lpstr>
      <vt:lpstr>Plan de Inversión Medida R/M Resumen de la inversión –  Financiación impulsada</vt:lpstr>
      <vt:lpstr>PowerPoint Presentation</vt:lpstr>
      <vt:lpstr>PowerPoint Presentation</vt:lpstr>
      <vt:lpstr>PowerPoint Presentation</vt:lpstr>
      <vt:lpstr>PowerPoint Presentation</vt:lpstr>
      <vt:lpstr>Plan de Inversión Medida R/M Resumen de inversiones – Seguridad en las autopistas y mejoras en los intercambiadores </vt:lpstr>
      <vt:lpstr>Plan de Inversión Medida R/M Resumen de inversiones – Vías arteriales y calles completas</vt:lpstr>
      <vt:lpstr>PowerPoint Presentation</vt:lpstr>
      <vt:lpstr>PowerPoint Presentation</vt:lpstr>
      <vt:lpstr>PowerPoint Presentation</vt:lpstr>
      <vt:lpstr>Plan de Inversión Medida R/M Resumen de inversiones –  Transporte Activo</vt:lpstr>
      <vt:lpstr>PowerPoint Presentation</vt:lpstr>
      <vt:lpstr>Plan de Inversión Medida R/M Resumen de inversiones – Movimiento de bienes </vt:lpstr>
      <vt:lpstr>Plan de Inversión Medida R/M Resumen de inversiones –  Movimiento de bienes</vt:lpstr>
      <vt:lpstr>Plan de Inversión Medida R/M Resumen de inversiones –  Movimiento de bienes</vt:lpstr>
      <vt:lpstr>PowerPoint Presentation</vt:lpstr>
      <vt:lpstr>Plan de Inversión Medida R/M Resumen de inversiones –  Transporte Publico </vt:lpstr>
      <vt:lpstr>PowerPoint Presentation</vt:lpstr>
      <vt:lpstr>PowerPoint Presentation</vt:lpstr>
      <vt:lpstr>PowerPoint Presentation</vt:lpstr>
      <vt:lpstr>PowerPoint Presentation</vt:lpstr>
      <vt:lpstr>Plan de Inversión Medida R/M Resumen de inversiones –  Programas Comunitarios</vt:lpstr>
      <vt:lpstr>PowerPoint Presentation</vt:lpstr>
      <vt:lpstr>PowerPoint Presentation</vt:lpstr>
      <vt:lpstr>PowerPoint Presentation</vt:lpstr>
      <vt:lpstr>PowerPoint Presentation</vt:lpstr>
      <vt:lpstr>Plan de Inversión  Medida R/M Resumen de inversiones –  Programas Comunitarios</vt:lpstr>
      <vt:lpstr>PowerPoint Presentation</vt:lpstr>
      <vt:lpstr>PowerPoint Presentation</vt:lpstr>
      <vt:lpstr>PowerPoint Presentation</vt:lpstr>
      <vt:lpstr>Estrategia de financiación: Fondos de la Medida R y la Medida M</vt:lpstr>
      <vt:lpstr>Estrategia de financiación: Fondos de la Medida R y la Medida M</vt:lpstr>
      <vt:lpstr>Estrategia de financiación: Programas de financiación discrecional</vt:lpstr>
      <vt:lpstr>Estrategia de financiación: Programas de financiación discrecional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Leticia Bustamante</cp:lastModifiedBy>
  <cp:revision>63</cp:revision>
  <dcterms:created xsi:type="dcterms:W3CDTF">2023-12-20T22:47:34Z</dcterms:created>
  <dcterms:modified xsi:type="dcterms:W3CDTF">2024-02-07T01:20:27Z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MediaServiceImageTags">
    <vt:lpwstr/>
  </property>
</Properties>
</file>