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3.svg" ContentType="image/sv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8.svg" ContentType="image/sv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 id="2147484036" r:id="rId6"/>
  </p:sldMasterIdLst>
  <p:notesMasterIdLst>
    <p:notesMasterId r:id="rId43"/>
  </p:notesMasterIdLst>
  <p:sldIdLst>
    <p:sldId id="2147378516" r:id="rId7"/>
    <p:sldId id="2147378745" r:id="rId8"/>
    <p:sldId id="2147378746" r:id="rId9"/>
    <p:sldId id="266" r:id="rId10"/>
    <p:sldId id="2147378747" r:id="rId11"/>
    <p:sldId id="2147378748" r:id="rId12"/>
    <p:sldId id="2147378749" r:id="rId13"/>
    <p:sldId id="2147378750" r:id="rId14"/>
    <p:sldId id="2147378751" r:id="rId15"/>
    <p:sldId id="5232" r:id="rId16"/>
    <p:sldId id="2147378752" r:id="rId17"/>
    <p:sldId id="2147378753" r:id="rId18"/>
    <p:sldId id="2147378754" r:id="rId19"/>
    <p:sldId id="2147378755" r:id="rId20"/>
    <p:sldId id="2147378756" r:id="rId21"/>
    <p:sldId id="5265" r:id="rId22"/>
    <p:sldId id="2147378757" r:id="rId23"/>
    <p:sldId id="2147378758" r:id="rId24"/>
    <p:sldId id="2147378759" r:id="rId25"/>
    <p:sldId id="2147378760" r:id="rId26"/>
    <p:sldId id="2147378761" r:id="rId27"/>
    <p:sldId id="5322" r:id="rId28"/>
    <p:sldId id="2147378762" r:id="rId29"/>
    <p:sldId id="2147378763" r:id="rId30"/>
    <p:sldId id="2147378766" r:id="rId31"/>
    <p:sldId id="5284" r:id="rId32"/>
    <p:sldId id="2147378767" r:id="rId33"/>
    <p:sldId id="2147378768" r:id="rId34"/>
    <p:sldId id="2147378769" r:id="rId35"/>
    <p:sldId id="2147378770" r:id="rId36"/>
    <p:sldId id="5303" r:id="rId37"/>
    <p:sldId id="2147378771" r:id="rId38"/>
    <p:sldId id="2147378772" r:id="rId39"/>
    <p:sldId id="2147378773" r:id="rId40"/>
    <p:sldId id="2147378774" r:id="rId41"/>
    <p:sldId id="214737844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B542D255-65D2-E4C8-41AC-D8AD4899071E}" name="Robert Calix" initials="RC" userId="S::calstrategicmgmt_gmail.com#ext#@arellanoassociates.onmicrosoft.com::fd5cb305-9b86-4c60-bec8-d445d0a57d17"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C5424F9A-429E-39D2-2585-3770C06DC4DF}" name="Cohen, Aryeh" initials="CA" userId="S::aryeh.cohen_aecom.com#ext#@arellanoassociates.onmicrosoft.com::90c2c35f-507e-4a04-a8cb-d97012b2ec40"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14B89FCC-C6B5-07B3-3A8E-71F1E92E6608}" name="Susan DeSantis" initials="SD" userId="S::SDeSantis@ArellanoAssociates.com::982bbb9f-e90a-4e3e-9f32-ee6a07729abd" providerId="AD"/>
  <p188:author id="{9CA7AECE-E17D-00D4-E836-F33F44589520}" name="Laura Hernandez" initials="LH" userId="S::LHernandez@arellanoassociates.com::88640c5b-9a57-47b2-a1fd-b6bc70e545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D2533D"/>
    <a:srgbClr val="D76213"/>
    <a:srgbClr val="ED7D31"/>
    <a:srgbClr val="CC0099"/>
    <a:srgbClr val="FF33CC"/>
    <a:srgbClr val="6600CC"/>
    <a:srgbClr val="800080"/>
    <a:srgbClr val="008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14672-0064-5E37-C4DF-AB1B39129801}" v="371" dt="2024-02-01T17:10:17.945"/>
    <p1510:client id="{6A44C13C-1819-FB1C-2849-A1C16A64F382}" v="2" dt="2024-02-01T22:54:02.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ernandez" userId="S::lhernandez@arellanoassociates.com::88640c5b-9a57-47b2-a1fd-b6bc70e54590" providerId="AD" clId="Web-{3E714672-0064-5E37-C4DF-AB1B39129801}"/>
    <pc:docChg chg="addSld delSld modSld">
      <pc:chgData name="Laura Hernandez" userId="S::lhernandez@arellanoassociates.com::88640c5b-9a57-47b2-a1fd-b6bc70e54590" providerId="AD" clId="Web-{3E714672-0064-5E37-C4DF-AB1B39129801}" dt="2024-02-01T17:10:12.944" v="314" actId="1076"/>
      <pc:docMkLst>
        <pc:docMk/>
      </pc:docMkLst>
      <pc:sldChg chg="modSp">
        <pc:chgData name="Laura Hernandez" userId="S::lhernandez@arellanoassociates.com::88640c5b-9a57-47b2-a1fd-b6bc70e54590" providerId="AD" clId="Web-{3E714672-0064-5E37-C4DF-AB1B39129801}" dt="2024-02-01T17:09:07.411" v="302" actId="1076"/>
        <pc:sldMkLst>
          <pc:docMk/>
          <pc:sldMk cId="2869337852" sldId="5265"/>
        </pc:sldMkLst>
        <pc:spChg chg="mod">
          <ac:chgData name="Laura Hernandez" userId="S::lhernandez@arellanoassociates.com::88640c5b-9a57-47b2-a1fd-b6bc70e54590" providerId="AD" clId="Web-{3E714672-0064-5E37-C4DF-AB1B39129801}" dt="2024-02-01T17:09:04.614" v="289" actId="1076"/>
          <ac:spMkLst>
            <pc:docMk/>
            <pc:sldMk cId="2869337852" sldId="5265"/>
            <ac:spMk id="3" creationId="{64AB09E0-CCAB-AE77-49DF-E197D6C10576}"/>
          </ac:spMkLst>
        </pc:spChg>
        <pc:spChg chg="mod">
          <ac:chgData name="Laura Hernandez" userId="S::lhernandez@arellanoassociates.com::88640c5b-9a57-47b2-a1fd-b6bc70e54590" providerId="AD" clId="Web-{3E714672-0064-5E37-C4DF-AB1B39129801}" dt="2024-02-01T17:09:07.411" v="302" actId="1076"/>
          <ac:spMkLst>
            <pc:docMk/>
            <pc:sldMk cId="2869337852" sldId="5265"/>
            <ac:spMk id="4" creationId="{74B7DD87-6B9D-D2EA-39FA-2FE22737C4CB}"/>
          </ac:spMkLst>
        </pc:spChg>
        <pc:spChg chg="mod">
          <ac:chgData name="Laura Hernandez" userId="S::lhernandez@arellanoassociates.com::88640c5b-9a57-47b2-a1fd-b6bc70e54590" providerId="AD" clId="Web-{3E714672-0064-5E37-C4DF-AB1B39129801}" dt="2024-02-01T17:09:04.521" v="285" actId="1076"/>
          <ac:spMkLst>
            <pc:docMk/>
            <pc:sldMk cId="2869337852" sldId="5265"/>
            <ac:spMk id="5" creationId="{DFE8BD0C-9D69-9102-FE3E-05AD84F718CB}"/>
          </ac:spMkLst>
        </pc:spChg>
        <pc:spChg chg="mod">
          <ac:chgData name="Laura Hernandez" userId="S::lhernandez@arellanoassociates.com::88640c5b-9a57-47b2-a1fd-b6bc70e54590" providerId="AD" clId="Web-{3E714672-0064-5E37-C4DF-AB1B39129801}" dt="2024-02-01T17:09:04.630" v="290" actId="1076"/>
          <ac:spMkLst>
            <pc:docMk/>
            <pc:sldMk cId="2869337852" sldId="5265"/>
            <ac:spMk id="6" creationId="{8B6C97BD-B202-60AA-8967-3F7117C655D4}"/>
          </ac:spMkLst>
        </pc:spChg>
        <pc:spChg chg="mod">
          <ac:chgData name="Laura Hernandez" userId="S::lhernandez@arellanoassociates.com::88640c5b-9a57-47b2-a1fd-b6bc70e54590" providerId="AD" clId="Web-{3E714672-0064-5E37-C4DF-AB1B39129801}" dt="2024-02-01T17:09:04.536" v="286" actId="1076"/>
          <ac:spMkLst>
            <pc:docMk/>
            <pc:sldMk cId="2869337852" sldId="5265"/>
            <ac:spMk id="7" creationId="{86B378D7-49FA-20B0-3E01-027F0BCBBC95}"/>
          </ac:spMkLst>
        </pc:spChg>
        <pc:spChg chg="mod">
          <ac:chgData name="Laura Hernandez" userId="S::lhernandez@arellanoassociates.com::88640c5b-9a57-47b2-a1fd-b6bc70e54590" providerId="AD" clId="Web-{3E714672-0064-5E37-C4DF-AB1B39129801}" dt="2024-02-01T17:09:04.661" v="291" actId="1076"/>
          <ac:spMkLst>
            <pc:docMk/>
            <pc:sldMk cId="2869337852" sldId="5265"/>
            <ac:spMk id="9" creationId="{BF7235B5-EC1B-0D33-EBA7-F518586433CA}"/>
          </ac:spMkLst>
        </pc:spChg>
        <pc:spChg chg="mod">
          <ac:chgData name="Laura Hernandez" userId="S::lhernandez@arellanoassociates.com::88640c5b-9a57-47b2-a1fd-b6bc70e54590" providerId="AD" clId="Web-{3E714672-0064-5E37-C4DF-AB1B39129801}" dt="2024-02-01T17:09:04.567" v="287" actId="1076"/>
          <ac:spMkLst>
            <pc:docMk/>
            <pc:sldMk cId="2869337852" sldId="5265"/>
            <ac:spMk id="10" creationId="{2D3A4454-E9BB-6B0D-6D44-EE787F3421AA}"/>
          </ac:spMkLst>
        </pc:spChg>
        <pc:spChg chg="mod">
          <ac:chgData name="Laura Hernandez" userId="S::lhernandez@arellanoassociates.com::88640c5b-9a57-47b2-a1fd-b6bc70e54590" providerId="AD" clId="Web-{3E714672-0064-5E37-C4DF-AB1B39129801}" dt="2024-02-01T17:09:04.677" v="292" actId="1076"/>
          <ac:spMkLst>
            <pc:docMk/>
            <pc:sldMk cId="2869337852" sldId="5265"/>
            <ac:spMk id="11" creationId="{C69D2D90-43B5-1405-1763-F9F3A63427BA}"/>
          </ac:spMkLst>
        </pc:spChg>
        <pc:spChg chg="mod">
          <ac:chgData name="Laura Hernandez" userId="S::lhernandez@arellanoassociates.com::88640c5b-9a57-47b2-a1fd-b6bc70e54590" providerId="AD" clId="Web-{3E714672-0064-5E37-C4DF-AB1B39129801}" dt="2024-02-01T17:09:04.583" v="288" actId="1076"/>
          <ac:spMkLst>
            <pc:docMk/>
            <pc:sldMk cId="2869337852" sldId="5265"/>
            <ac:spMk id="13" creationId="{159302A4-060A-093E-05F5-8D2B8A87878D}"/>
          </ac:spMkLst>
        </pc:spChg>
        <pc:spChg chg="mod">
          <ac:chgData name="Laura Hernandez" userId="S::lhernandez@arellanoassociates.com::88640c5b-9a57-47b2-a1fd-b6bc70e54590" providerId="AD" clId="Web-{3E714672-0064-5E37-C4DF-AB1B39129801}" dt="2024-02-01T17:09:04.708" v="293" actId="1076"/>
          <ac:spMkLst>
            <pc:docMk/>
            <pc:sldMk cId="2869337852" sldId="5265"/>
            <ac:spMk id="22" creationId="{C6B8DA8E-2FEA-CC68-A81F-843F1528EAEB}"/>
          </ac:spMkLst>
        </pc:spChg>
        <pc:spChg chg="mod">
          <ac:chgData name="Laura Hernandez" userId="S::lhernandez@arellanoassociates.com::88640c5b-9a57-47b2-a1fd-b6bc70e54590" providerId="AD" clId="Web-{3E714672-0064-5E37-C4DF-AB1B39129801}" dt="2024-02-01T17:09:04.739" v="294" actId="1076"/>
          <ac:spMkLst>
            <pc:docMk/>
            <pc:sldMk cId="2869337852" sldId="5265"/>
            <ac:spMk id="23" creationId="{F9028404-CCDD-31B2-292A-3AD7B6117BD4}"/>
          </ac:spMkLst>
        </pc:spChg>
        <pc:spChg chg="mod">
          <ac:chgData name="Laura Hernandez" userId="S::lhernandez@arellanoassociates.com::88640c5b-9a57-47b2-a1fd-b6bc70e54590" providerId="AD" clId="Web-{3E714672-0064-5E37-C4DF-AB1B39129801}" dt="2024-02-01T17:09:04.771" v="295" actId="1076"/>
          <ac:spMkLst>
            <pc:docMk/>
            <pc:sldMk cId="2869337852" sldId="5265"/>
            <ac:spMk id="25" creationId="{FAE52997-67D0-7B54-3C1B-FC6939568CCA}"/>
          </ac:spMkLst>
        </pc:spChg>
        <pc:spChg chg="mod">
          <ac:chgData name="Laura Hernandez" userId="S::lhernandez@arellanoassociates.com::88640c5b-9a57-47b2-a1fd-b6bc70e54590" providerId="AD" clId="Web-{3E714672-0064-5E37-C4DF-AB1B39129801}" dt="2024-02-01T17:09:04.786" v="296" actId="1076"/>
          <ac:spMkLst>
            <pc:docMk/>
            <pc:sldMk cId="2869337852" sldId="5265"/>
            <ac:spMk id="27" creationId="{370224B7-69C6-1C14-46B3-6249B142E16F}"/>
          </ac:spMkLst>
        </pc:spChg>
        <pc:picChg chg="mod">
          <ac:chgData name="Laura Hernandez" userId="S::lhernandez@arellanoassociates.com::88640c5b-9a57-47b2-a1fd-b6bc70e54590" providerId="AD" clId="Web-{3E714672-0064-5E37-C4DF-AB1B39129801}" dt="2024-02-01T17:09:04.817" v="297" actId="1076"/>
          <ac:picMkLst>
            <pc:docMk/>
            <pc:sldMk cId="2869337852" sldId="5265"/>
            <ac:picMk id="2" creationId="{C071072B-906B-DC86-5D90-4C9B8D976BE6}"/>
          </ac:picMkLst>
        </pc:picChg>
        <pc:picChg chg="mod">
          <ac:chgData name="Laura Hernandez" userId="S::lhernandez@arellanoassociates.com::88640c5b-9a57-47b2-a1fd-b6bc70e54590" providerId="AD" clId="Web-{3E714672-0064-5E37-C4DF-AB1B39129801}" dt="2024-02-01T17:09:04.833" v="298" actId="1076"/>
          <ac:picMkLst>
            <pc:docMk/>
            <pc:sldMk cId="2869337852" sldId="5265"/>
            <ac:picMk id="14" creationId="{9EDACDF6-F7BA-A302-FD11-D1AF9A6662E5}"/>
          </ac:picMkLst>
        </pc:picChg>
        <pc:picChg chg="mod">
          <ac:chgData name="Laura Hernandez" userId="S::lhernandez@arellanoassociates.com::88640c5b-9a57-47b2-a1fd-b6bc70e54590" providerId="AD" clId="Web-{3E714672-0064-5E37-C4DF-AB1B39129801}" dt="2024-02-01T17:09:04.864" v="299" actId="1076"/>
          <ac:picMkLst>
            <pc:docMk/>
            <pc:sldMk cId="2869337852" sldId="5265"/>
            <ac:picMk id="16" creationId="{87FDB326-81D3-968F-4308-CB176A5FD8AE}"/>
          </ac:picMkLst>
        </pc:picChg>
        <pc:picChg chg="mod">
          <ac:chgData name="Laura Hernandez" userId="S::lhernandez@arellanoassociates.com::88640c5b-9a57-47b2-a1fd-b6bc70e54590" providerId="AD" clId="Web-{3E714672-0064-5E37-C4DF-AB1B39129801}" dt="2024-02-01T17:09:04.880" v="300" actId="1076"/>
          <ac:picMkLst>
            <pc:docMk/>
            <pc:sldMk cId="2869337852" sldId="5265"/>
            <ac:picMk id="18" creationId="{4504383D-D3FB-DE0F-843F-F7883DC409A3}"/>
          </ac:picMkLst>
        </pc:picChg>
      </pc:sldChg>
      <pc:sldChg chg="modSp">
        <pc:chgData name="Laura Hernandez" userId="S::lhernandez@arellanoassociates.com::88640c5b-9a57-47b2-a1fd-b6bc70e54590" providerId="AD" clId="Web-{3E714672-0064-5E37-C4DF-AB1B39129801}" dt="2024-02-01T17:07:50.487" v="247" actId="1076"/>
        <pc:sldMkLst>
          <pc:docMk/>
          <pc:sldMk cId="3610971823" sldId="5284"/>
        </pc:sldMkLst>
        <pc:spChg chg="mod">
          <ac:chgData name="Laura Hernandez" userId="S::lhernandez@arellanoassociates.com::88640c5b-9a57-47b2-a1fd-b6bc70e54590" providerId="AD" clId="Web-{3E714672-0064-5E37-C4DF-AB1B39129801}" dt="2024-02-01T17:07:27.111" v="238" actId="1076"/>
          <ac:spMkLst>
            <pc:docMk/>
            <pc:sldMk cId="3610971823" sldId="5284"/>
            <ac:spMk id="5" creationId="{DFE8BD0C-9D69-9102-FE3E-05AD84F718CB}"/>
          </ac:spMkLst>
        </pc:spChg>
        <pc:spChg chg="mod">
          <ac:chgData name="Laura Hernandez" userId="S::lhernandez@arellanoassociates.com::88640c5b-9a57-47b2-a1fd-b6bc70e54590" providerId="AD" clId="Web-{3E714672-0064-5E37-C4DF-AB1B39129801}" dt="2024-02-01T17:07:16.095" v="229" actId="1076"/>
          <ac:spMkLst>
            <pc:docMk/>
            <pc:sldMk cId="3610971823" sldId="5284"/>
            <ac:spMk id="7" creationId="{86B378D7-49FA-20B0-3E01-027F0BCBBC95}"/>
          </ac:spMkLst>
        </pc:spChg>
        <pc:spChg chg="mod">
          <ac:chgData name="Laura Hernandez" userId="S::lhernandez@arellanoassociates.com::88640c5b-9a57-47b2-a1fd-b6bc70e54590" providerId="AD" clId="Web-{3E714672-0064-5E37-C4DF-AB1B39129801}" dt="2024-02-01T17:07:16.064" v="228" actId="1076"/>
          <ac:spMkLst>
            <pc:docMk/>
            <pc:sldMk cId="3610971823" sldId="5284"/>
            <ac:spMk id="8" creationId="{D337B178-8085-F226-6EA6-D56063EAE8BC}"/>
          </ac:spMkLst>
        </pc:spChg>
        <pc:spChg chg="mod">
          <ac:chgData name="Laura Hernandez" userId="S::lhernandez@arellanoassociates.com::88640c5b-9a57-47b2-a1fd-b6bc70e54590" providerId="AD" clId="Web-{3E714672-0064-5E37-C4DF-AB1B39129801}" dt="2024-02-01T17:07:29.783" v="239" actId="1076"/>
          <ac:spMkLst>
            <pc:docMk/>
            <pc:sldMk cId="3610971823" sldId="5284"/>
            <ac:spMk id="10" creationId="{2D3A4454-E9BB-6B0D-6D44-EE787F3421AA}"/>
          </ac:spMkLst>
        </pc:spChg>
        <pc:spChg chg="mod">
          <ac:chgData name="Laura Hernandez" userId="S::lhernandez@arellanoassociates.com::88640c5b-9a57-47b2-a1fd-b6bc70e54590" providerId="AD" clId="Web-{3E714672-0064-5E37-C4DF-AB1B39129801}" dt="2024-02-01T17:07:23.564" v="237" actId="1076"/>
          <ac:spMkLst>
            <pc:docMk/>
            <pc:sldMk cId="3610971823" sldId="5284"/>
            <ac:spMk id="11" creationId="{D3657346-C6A4-A5F1-BDC9-2136828E3E8F}"/>
          </ac:spMkLst>
        </pc:spChg>
        <pc:spChg chg="mod">
          <ac:chgData name="Laura Hernandez" userId="S::lhernandez@arellanoassociates.com::88640c5b-9a57-47b2-a1fd-b6bc70e54590" providerId="AD" clId="Web-{3E714672-0064-5E37-C4DF-AB1B39129801}" dt="2024-02-01T17:07:19.158" v="236" actId="1076"/>
          <ac:spMkLst>
            <pc:docMk/>
            <pc:sldMk cId="3610971823" sldId="5284"/>
            <ac:spMk id="15" creationId="{58C20FB5-32F2-D9CC-D777-DE000A231158}"/>
          </ac:spMkLst>
        </pc:spChg>
        <pc:spChg chg="mod">
          <ac:chgData name="Laura Hernandez" userId="S::lhernandez@arellanoassociates.com::88640c5b-9a57-47b2-a1fd-b6bc70e54590" providerId="AD" clId="Web-{3E714672-0064-5E37-C4DF-AB1B39129801}" dt="2024-02-01T17:07:37.956" v="242" actId="1076"/>
          <ac:spMkLst>
            <pc:docMk/>
            <pc:sldMk cId="3610971823" sldId="5284"/>
            <ac:spMk id="18" creationId="{6E919FFB-3F23-EBAE-54E6-08253BA8771D}"/>
          </ac:spMkLst>
        </pc:spChg>
        <pc:spChg chg="mod">
          <ac:chgData name="Laura Hernandez" userId="S::lhernandez@arellanoassociates.com::88640c5b-9a57-47b2-a1fd-b6bc70e54590" providerId="AD" clId="Web-{3E714672-0064-5E37-C4DF-AB1B39129801}" dt="2024-02-01T17:07:33.174" v="240" actId="1076"/>
          <ac:spMkLst>
            <pc:docMk/>
            <pc:sldMk cId="3610971823" sldId="5284"/>
            <ac:spMk id="20" creationId="{14AF515E-8402-BE33-C7D7-4C1EEE4803F2}"/>
          </ac:spMkLst>
        </pc:spChg>
        <pc:spChg chg="mod">
          <ac:chgData name="Laura Hernandez" userId="S::lhernandez@arellanoassociates.com::88640c5b-9a57-47b2-a1fd-b6bc70e54590" providerId="AD" clId="Web-{3E714672-0064-5E37-C4DF-AB1B39129801}" dt="2024-02-01T17:07:36.424" v="241" actId="1076"/>
          <ac:spMkLst>
            <pc:docMk/>
            <pc:sldMk cId="3610971823" sldId="5284"/>
            <ac:spMk id="21" creationId="{63FA30EA-7633-9027-AB50-FE595F9BA754}"/>
          </ac:spMkLst>
        </pc:spChg>
        <pc:picChg chg="mod">
          <ac:chgData name="Laura Hernandez" userId="S::lhernandez@arellanoassociates.com::88640c5b-9a57-47b2-a1fd-b6bc70e54590" providerId="AD" clId="Web-{3E714672-0064-5E37-C4DF-AB1B39129801}" dt="2024-02-01T17:07:16.111" v="230" actId="1076"/>
          <ac:picMkLst>
            <pc:docMk/>
            <pc:sldMk cId="3610971823" sldId="5284"/>
            <ac:picMk id="3" creationId="{7F09944B-E710-895A-B802-1BFF9530BCE2}"/>
          </ac:picMkLst>
        </pc:picChg>
        <pc:picChg chg="mod">
          <ac:chgData name="Laura Hernandez" userId="S::lhernandez@arellanoassociates.com::88640c5b-9a57-47b2-a1fd-b6bc70e54590" providerId="AD" clId="Web-{3E714672-0064-5E37-C4DF-AB1B39129801}" dt="2024-02-01T17:07:50.487" v="247" actId="1076"/>
          <ac:picMkLst>
            <pc:docMk/>
            <pc:sldMk cId="3610971823" sldId="5284"/>
            <ac:picMk id="12" creationId="{127F2295-CF6A-7615-1E31-1FA43AF62BF2}"/>
          </ac:picMkLst>
        </pc:picChg>
        <pc:picChg chg="mod">
          <ac:chgData name="Laura Hernandez" userId="S::lhernandez@arellanoassociates.com::88640c5b-9a57-47b2-a1fd-b6bc70e54590" providerId="AD" clId="Web-{3E714672-0064-5E37-C4DF-AB1B39129801}" dt="2024-02-01T17:07:46.128" v="245" actId="1076"/>
          <ac:picMkLst>
            <pc:docMk/>
            <pc:sldMk cId="3610971823" sldId="5284"/>
            <ac:picMk id="14" creationId="{8D56E713-0C69-B6A7-9CD2-70449ACBC88D}"/>
          </ac:picMkLst>
        </pc:picChg>
      </pc:sldChg>
      <pc:sldChg chg="modSp">
        <pc:chgData name="Laura Hernandez" userId="S::lhernandez@arellanoassociates.com::88640c5b-9a57-47b2-a1fd-b6bc70e54590" providerId="AD" clId="Web-{3E714672-0064-5E37-C4DF-AB1B39129801}" dt="2024-02-01T17:06:31.407" v="217" actId="1076"/>
        <pc:sldMkLst>
          <pc:docMk/>
          <pc:sldMk cId="41793449" sldId="5303"/>
        </pc:sldMkLst>
        <pc:spChg chg="mod">
          <ac:chgData name="Laura Hernandez" userId="S::lhernandez@arellanoassociates.com::88640c5b-9a57-47b2-a1fd-b6bc70e54590" providerId="AD" clId="Web-{3E714672-0064-5E37-C4DF-AB1B39129801}" dt="2024-02-01T17:06:20.859" v="214" actId="1076"/>
          <ac:spMkLst>
            <pc:docMk/>
            <pc:sldMk cId="41793449" sldId="5303"/>
            <ac:spMk id="3" creationId="{13411DEE-4A8A-B0A8-4E10-6FDFE1B24BAD}"/>
          </ac:spMkLst>
        </pc:spChg>
        <pc:spChg chg="mod">
          <ac:chgData name="Laura Hernandez" userId="S::lhernandez@arellanoassociates.com::88640c5b-9a57-47b2-a1fd-b6bc70e54590" providerId="AD" clId="Web-{3E714672-0064-5E37-C4DF-AB1B39129801}" dt="2024-02-01T17:06:20.484" v="199" actId="1076"/>
          <ac:spMkLst>
            <pc:docMk/>
            <pc:sldMk cId="41793449" sldId="5303"/>
            <ac:spMk id="4" creationId="{74B7DD87-6B9D-D2EA-39FA-2FE22737C4CB}"/>
          </ac:spMkLst>
        </pc:spChg>
        <pc:spChg chg="mod">
          <ac:chgData name="Laura Hernandez" userId="S::lhernandez@arellanoassociates.com::88640c5b-9a57-47b2-a1fd-b6bc70e54590" providerId="AD" clId="Web-{3E714672-0064-5E37-C4DF-AB1B39129801}" dt="2024-02-01T17:06:20.516" v="200" actId="1076"/>
          <ac:spMkLst>
            <pc:docMk/>
            <pc:sldMk cId="41793449" sldId="5303"/>
            <ac:spMk id="5" creationId="{DFE8BD0C-9D69-9102-FE3E-05AD84F718CB}"/>
          </ac:spMkLst>
        </pc:spChg>
        <pc:spChg chg="mod">
          <ac:chgData name="Laura Hernandez" userId="S::lhernandez@arellanoassociates.com::88640c5b-9a57-47b2-a1fd-b6bc70e54590" providerId="AD" clId="Web-{3E714672-0064-5E37-C4DF-AB1B39129801}" dt="2024-02-01T17:06:20.891" v="215" actId="1076"/>
          <ac:spMkLst>
            <pc:docMk/>
            <pc:sldMk cId="41793449" sldId="5303"/>
            <ac:spMk id="6" creationId="{12990A06-7BF9-0375-ED34-52E42EF26875}"/>
          </ac:spMkLst>
        </pc:spChg>
        <pc:spChg chg="mod">
          <ac:chgData name="Laura Hernandez" userId="S::lhernandez@arellanoassociates.com::88640c5b-9a57-47b2-a1fd-b6bc70e54590" providerId="AD" clId="Web-{3E714672-0064-5E37-C4DF-AB1B39129801}" dt="2024-02-01T17:06:20.547" v="201" actId="1076"/>
          <ac:spMkLst>
            <pc:docMk/>
            <pc:sldMk cId="41793449" sldId="5303"/>
            <ac:spMk id="7" creationId="{86B378D7-49FA-20B0-3E01-027F0BCBBC95}"/>
          </ac:spMkLst>
        </pc:spChg>
        <pc:spChg chg="mod">
          <ac:chgData name="Laura Hernandez" userId="S::lhernandez@arellanoassociates.com::88640c5b-9a57-47b2-a1fd-b6bc70e54590" providerId="AD" clId="Web-{3E714672-0064-5E37-C4DF-AB1B39129801}" dt="2024-02-01T17:06:20.563" v="202" actId="1076"/>
          <ac:spMkLst>
            <pc:docMk/>
            <pc:sldMk cId="41793449" sldId="5303"/>
            <ac:spMk id="10" creationId="{2D3A4454-E9BB-6B0D-6D44-EE787F3421AA}"/>
          </ac:spMkLst>
        </pc:spChg>
        <pc:spChg chg="mod">
          <ac:chgData name="Laura Hernandez" userId="S::lhernandez@arellanoassociates.com::88640c5b-9a57-47b2-a1fd-b6bc70e54590" providerId="AD" clId="Web-{3E714672-0064-5E37-C4DF-AB1B39129801}" dt="2024-02-01T17:06:20.594" v="203" actId="1076"/>
          <ac:spMkLst>
            <pc:docMk/>
            <pc:sldMk cId="41793449" sldId="5303"/>
            <ac:spMk id="13" creationId="{159302A4-060A-093E-05F5-8D2B8A87878D}"/>
          </ac:spMkLst>
        </pc:spChg>
        <pc:spChg chg="mod">
          <ac:chgData name="Laura Hernandez" userId="S::lhernandez@arellanoassociates.com::88640c5b-9a57-47b2-a1fd-b6bc70e54590" providerId="AD" clId="Web-{3E714672-0064-5E37-C4DF-AB1B39129801}" dt="2024-02-01T17:06:28.922" v="216" actId="1076"/>
          <ac:spMkLst>
            <pc:docMk/>
            <pc:sldMk cId="41793449" sldId="5303"/>
            <ac:spMk id="24" creationId="{36421519-D2D5-5616-508B-07D58B1AA544}"/>
          </ac:spMkLst>
        </pc:spChg>
        <pc:spChg chg="mod">
          <ac:chgData name="Laura Hernandez" userId="S::lhernandez@arellanoassociates.com::88640c5b-9a57-47b2-a1fd-b6bc70e54590" providerId="AD" clId="Web-{3E714672-0064-5E37-C4DF-AB1B39129801}" dt="2024-02-01T17:06:20.641" v="205" actId="1076"/>
          <ac:spMkLst>
            <pc:docMk/>
            <pc:sldMk cId="41793449" sldId="5303"/>
            <ac:spMk id="28" creationId="{C15A9652-9862-B630-5F37-D69C645630BE}"/>
          </ac:spMkLst>
        </pc:spChg>
        <pc:spChg chg="mod">
          <ac:chgData name="Laura Hernandez" userId="S::lhernandez@arellanoassociates.com::88640c5b-9a57-47b2-a1fd-b6bc70e54590" providerId="AD" clId="Web-{3E714672-0064-5E37-C4DF-AB1B39129801}" dt="2024-02-01T17:06:20.703" v="208" actId="1076"/>
          <ac:spMkLst>
            <pc:docMk/>
            <pc:sldMk cId="41793449" sldId="5303"/>
            <ac:spMk id="32" creationId="{F65C080B-EAC9-9145-AB2E-D9F140F98048}"/>
          </ac:spMkLst>
        </pc:spChg>
        <pc:spChg chg="mod">
          <ac:chgData name="Laura Hernandez" userId="S::lhernandez@arellanoassociates.com::88640c5b-9a57-47b2-a1fd-b6bc70e54590" providerId="AD" clId="Web-{3E714672-0064-5E37-C4DF-AB1B39129801}" dt="2024-02-01T17:06:20.750" v="210" actId="1076"/>
          <ac:spMkLst>
            <pc:docMk/>
            <pc:sldMk cId="41793449" sldId="5303"/>
            <ac:spMk id="35" creationId="{72A650E3-4E8F-6F4C-1137-A1C96E04E92C}"/>
          </ac:spMkLst>
        </pc:spChg>
        <pc:spChg chg="mod">
          <ac:chgData name="Laura Hernandez" userId="S::lhernandez@arellanoassociates.com::88640c5b-9a57-47b2-a1fd-b6bc70e54590" providerId="AD" clId="Web-{3E714672-0064-5E37-C4DF-AB1B39129801}" dt="2024-02-01T17:06:20.797" v="212" actId="1076"/>
          <ac:spMkLst>
            <pc:docMk/>
            <pc:sldMk cId="41793449" sldId="5303"/>
            <ac:spMk id="38" creationId="{6D7DDEC4-A2AC-BC54-3ED5-614EA49468CF}"/>
          </ac:spMkLst>
        </pc:spChg>
        <pc:spChg chg="mod">
          <ac:chgData name="Laura Hernandez" userId="S::lhernandez@arellanoassociates.com::88640c5b-9a57-47b2-a1fd-b6bc70e54590" providerId="AD" clId="Web-{3E714672-0064-5E37-C4DF-AB1B39129801}" dt="2024-02-01T17:06:20.828" v="213" actId="1076"/>
          <ac:spMkLst>
            <pc:docMk/>
            <pc:sldMk cId="41793449" sldId="5303"/>
            <ac:spMk id="39" creationId="{F5683423-F99F-52B3-7A03-5ACE74068359}"/>
          </ac:spMkLst>
        </pc:spChg>
        <pc:picChg chg="mod">
          <ac:chgData name="Laura Hernandez" userId="S::lhernandez@arellanoassociates.com::88640c5b-9a57-47b2-a1fd-b6bc70e54590" providerId="AD" clId="Web-{3E714672-0064-5E37-C4DF-AB1B39129801}" dt="2024-02-01T17:06:20.656" v="206" actId="1076"/>
          <ac:picMkLst>
            <pc:docMk/>
            <pc:sldMk cId="41793449" sldId="5303"/>
            <ac:picMk id="29" creationId="{3BA894B9-5FC1-0588-28D5-9BD169868080}"/>
          </ac:picMkLst>
        </pc:picChg>
        <pc:picChg chg="mod">
          <ac:chgData name="Laura Hernandez" userId="S::lhernandez@arellanoassociates.com::88640c5b-9a57-47b2-a1fd-b6bc70e54590" providerId="AD" clId="Web-{3E714672-0064-5E37-C4DF-AB1B39129801}" dt="2024-02-01T17:06:31.407" v="217" actId="1076"/>
          <ac:picMkLst>
            <pc:docMk/>
            <pc:sldMk cId="41793449" sldId="5303"/>
            <ac:picMk id="30" creationId="{FC989A2D-1BF4-65A8-07EE-F9D8D5B7F01F}"/>
          </ac:picMkLst>
        </pc:picChg>
        <pc:picChg chg="mod">
          <ac:chgData name="Laura Hernandez" userId="S::lhernandez@arellanoassociates.com::88640c5b-9a57-47b2-a1fd-b6bc70e54590" providerId="AD" clId="Web-{3E714672-0064-5E37-C4DF-AB1B39129801}" dt="2024-02-01T17:06:20.734" v="209" actId="1076"/>
          <ac:picMkLst>
            <pc:docMk/>
            <pc:sldMk cId="41793449" sldId="5303"/>
            <ac:picMk id="31" creationId="{22BC9370-0F9D-34E2-16D4-D5EDF6133E1C}"/>
          </ac:picMkLst>
        </pc:picChg>
        <pc:picChg chg="mod">
          <ac:chgData name="Laura Hernandez" userId="S::lhernandez@arellanoassociates.com::88640c5b-9a57-47b2-a1fd-b6bc70e54590" providerId="AD" clId="Web-{3E714672-0064-5E37-C4DF-AB1B39129801}" dt="2024-02-01T17:06:20.781" v="211" actId="1076"/>
          <ac:picMkLst>
            <pc:docMk/>
            <pc:sldMk cId="41793449" sldId="5303"/>
            <ac:picMk id="34" creationId="{616CD61F-FA82-5664-1743-725EDEDD5DD5}"/>
          </ac:picMkLst>
        </pc:picChg>
      </pc:sldChg>
      <pc:sldChg chg="modSp">
        <pc:chgData name="Laura Hernandez" userId="S::lhernandez@arellanoassociates.com::88640c5b-9a57-47b2-a1fd-b6bc70e54590" providerId="AD" clId="Web-{3E714672-0064-5E37-C4DF-AB1B39129801}" dt="2024-02-01T17:08:24.707" v="274" actId="1076"/>
        <pc:sldMkLst>
          <pc:docMk/>
          <pc:sldMk cId="931779403" sldId="5322"/>
        </pc:sldMkLst>
        <pc:spChg chg="mod">
          <ac:chgData name="Laura Hernandez" userId="S::lhernandez@arellanoassociates.com::88640c5b-9a57-47b2-a1fd-b6bc70e54590" providerId="AD" clId="Web-{3E714672-0064-5E37-C4DF-AB1B39129801}" dt="2024-02-01T17:08:22.941" v="270" actId="1076"/>
          <ac:spMkLst>
            <pc:docMk/>
            <pc:sldMk cId="931779403" sldId="5322"/>
            <ac:spMk id="3" creationId="{06BF895F-17BD-088C-779B-B9F099F18599}"/>
          </ac:spMkLst>
        </pc:spChg>
        <pc:spChg chg="mod">
          <ac:chgData name="Laura Hernandez" userId="S::lhernandez@arellanoassociates.com::88640c5b-9a57-47b2-a1fd-b6bc70e54590" providerId="AD" clId="Web-{3E714672-0064-5E37-C4DF-AB1B39129801}" dt="2024-02-01T17:08:24.707" v="274" actId="1076"/>
          <ac:spMkLst>
            <pc:docMk/>
            <pc:sldMk cId="931779403" sldId="5322"/>
            <ac:spMk id="4" creationId="{74B7DD87-6B9D-D2EA-39FA-2FE22737C4CB}"/>
          </ac:spMkLst>
        </pc:spChg>
        <pc:spChg chg="mod">
          <ac:chgData name="Laura Hernandez" userId="S::lhernandez@arellanoassociates.com::88640c5b-9a57-47b2-a1fd-b6bc70e54590" providerId="AD" clId="Web-{3E714672-0064-5E37-C4DF-AB1B39129801}" dt="2024-02-01T17:08:22.597" v="258" actId="1076"/>
          <ac:spMkLst>
            <pc:docMk/>
            <pc:sldMk cId="931779403" sldId="5322"/>
            <ac:spMk id="5" creationId="{DFE8BD0C-9D69-9102-FE3E-05AD84F718CB}"/>
          </ac:spMkLst>
        </pc:spChg>
        <pc:spChg chg="mod">
          <ac:chgData name="Laura Hernandez" userId="S::lhernandez@arellanoassociates.com::88640c5b-9a57-47b2-a1fd-b6bc70e54590" providerId="AD" clId="Web-{3E714672-0064-5E37-C4DF-AB1B39129801}" dt="2024-02-01T17:08:22.957" v="271" actId="1076"/>
          <ac:spMkLst>
            <pc:docMk/>
            <pc:sldMk cId="931779403" sldId="5322"/>
            <ac:spMk id="6" creationId="{488B263A-735F-0844-707A-72AC087E7CAF}"/>
          </ac:spMkLst>
        </pc:spChg>
        <pc:spChg chg="mod">
          <ac:chgData name="Laura Hernandez" userId="S::lhernandez@arellanoassociates.com::88640c5b-9a57-47b2-a1fd-b6bc70e54590" providerId="AD" clId="Web-{3E714672-0064-5E37-C4DF-AB1B39129801}" dt="2024-02-01T17:08:22.629" v="259" actId="1076"/>
          <ac:spMkLst>
            <pc:docMk/>
            <pc:sldMk cId="931779403" sldId="5322"/>
            <ac:spMk id="7" creationId="{86B378D7-49FA-20B0-3E01-027F0BCBBC95}"/>
          </ac:spMkLst>
        </pc:spChg>
        <pc:spChg chg="mod">
          <ac:chgData name="Laura Hernandez" userId="S::lhernandez@arellanoassociates.com::88640c5b-9a57-47b2-a1fd-b6bc70e54590" providerId="AD" clId="Web-{3E714672-0064-5E37-C4DF-AB1B39129801}" dt="2024-02-01T17:08:22.988" v="272" actId="1076"/>
          <ac:spMkLst>
            <pc:docMk/>
            <pc:sldMk cId="931779403" sldId="5322"/>
            <ac:spMk id="8" creationId="{48A3784F-502D-7924-37B2-38285535A1DF}"/>
          </ac:spMkLst>
        </pc:spChg>
        <pc:spChg chg="mod">
          <ac:chgData name="Laura Hernandez" userId="S::lhernandez@arellanoassociates.com::88640c5b-9a57-47b2-a1fd-b6bc70e54590" providerId="AD" clId="Web-{3E714672-0064-5E37-C4DF-AB1B39129801}" dt="2024-02-01T17:08:23.004" v="273" actId="1076"/>
          <ac:spMkLst>
            <pc:docMk/>
            <pc:sldMk cId="931779403" sldId="5322"/>
            <ac:spMk id="9" creationId="{4CE2E35E-2FB6-137D-5687-B7DC9C53AA4F}"/>
          </ac:spMkLst>
        </pc:spChg>
        <pc:spChg chg="mod">
          <ac:chgData name="Laura Hernandez" userId="S::lhernandez@arellanoassociates.com::88640c5b-9a57-47b2-a1fd-b6bc70e54590" providerId="AD" clId="Web-{3E714672-0064-5E37-C4DF-AB1B39129801}" dt="2024-02-01T17:08:22.660" v="260" actId="1076"/>
          <ac:spMkLst>
            <pc:docMk/>
            <pc:sldMk cId="931779403" sldId="5322"/>
            <ac:spMk id="10" creationId="{2D3A4454-E9BB-6B0D-6D44-EE787F3421AA}"/>
          </ac:spMkLst>
        </pc:spChg>
        <pc:spChg chg="mod">
          <ac:chgData name="Laura Hernandez" userId="S::lhernandez@arellanoassociates.com::88640c5b-9a57-47b2-a1fd-b6bc70e54590" providerId="AD" clId="Web-{3E714672-0064-5E37-C4DF-AB1B39129801}" dt="2024-02-01T17:08:22.676" v="261" actId="1076"/>
          <ac:spMkLst>
            <pc:docMk/>
            <pc:sldMk cId="931779403" sldId="5322"/>
            <ac:spMk id="13" creationId="{159302A4-060A-093E-05F5-8D2B8A87878D}"/>
          </ac:spMkLst>
        </pc:spChg>
        <pc:spChg chg="mod">
          <ac:chgData name="Laura Hernandez" userId="S::lhernandez@arellanoassociates.com::88640c5b-9a57-47b2-a1fd-b6bc70e54590" providerId="AD" clId="Web-{3E714672-0064-5E37-C4DF-AB1B39129801}" dt="2024-02-01T17:03:22.229" v="146" actId="20577"/>
          <ac:spMkLst>
            <pc:docMk/>
            <pc:sldMk cId="931779403" sldId="5322"/>
            <ac:spMk id="27" creationId="{7203D430-1027-2831-E50E-5ED0E5A81234}"/>
          </ac:spMkLst>
        </pc:spChg>
        <pc:spChg chg="mod">
          <ac:chgData name="Laura Hernandez" userId="S::lhernandez@arellanoassociates.com::88640c5b-9a57-47b2-a1fd-b6bc70e54590" providerId="AD" clId="Web-{3E714672-0064-5E37-C4DF-AB1B39129801}" dt="2024-02-01T17:08:22.722" v="262" actId="1076"/>
          <ac:spMkLst>
            <pc:docMk/>
            <pc:sldMk cId="931779403" sldId="5322"/>
            <ac:spMk id="35" creationId="{ED5483B1-5684-732F-24AB-E245007ABDD3}"/>
          </ac:spMkLst>
        </pc:spChg>
        <pc:spChg chg="mod">
          <ac:chgData name="Laura Hernandez" userId="S::lhernandez@arellanoassociates.com::88640c5b-9a57-47b2-a1fd-b6bc70e54590" providerId="AD" clId="Web-{3E714672-0064-5E37-C4DF-AB1B39129801}" dt="2024-02-01T17:08:22.769" v="264" actId="1076"/>
          <ac:spMkLst>
            <pc:docMk/>
            <pc:sldMk cId="931779403" sldId="5322"/>
            <ac:spMk id="39" creationId="{12DAC053-6944-18CB-C50A-6C43F4C34304}"/>
          </ac:spMkLst>
        </pc:spChg>
        <pc:spChg chg="mod">
          <ac:chgData name="Laura Hernandez" userId="S::lhernandez@arellanoassociates.com::88640c5b-9a57-47b2-a1fd-b6bc70e54590" providerId="AD" clId="Web-{3E714672-0064-5E37-C4DF-AB1B39129801}" dt="2024-02-01T17:08:22.816" v="266" actId="1076"/>
          <ac:spMkLst>
            <pc:docMk/>
            <pc:sldMk cId="931779403" sldId="5322"/>
            <ac:spMk id="42" creationId="{651C112B-9F2F-512F-AC49-A02B82AD1271}"/>
          </ac:spMkLst>
        </pc:spChg>
        <pc:spChg chg="mod">
          <ac:chgData name="Laura Hernandez" userId="S::lhernandez@arellanoassociates.com::88640c5b-9a57-47b2-a1fd-b6bc70e54590" providerId="AD" clId="Web-{3E714672-0064-5E37-C4DF-AB1B39129801}" dt="2024-02-01T17:08:22.879" v="268" actId="1076"/>
          <ac:spMkLst>
            <pc:docMk/>
            <pc:sldMk cId="931779403" sldId="5322"/>
            <ac:spMk id="45" creationId="{9D39F64C-62CF-B075-1DB3-ADE8AB24AC64}"/>
          </ac:spMkLst>
        </pc:spChg>
        <pc:picChg chg="mod">
          <ac:chgData name="Laura Hernandez" userId="S::lhernandez@arellanoassociates.com::88640c5b-9a57-47b2-a1fd-b6bc70e54590" providerId="AD" clId="Web-{3E714672-0064-5E37-C4DF-AB1B39129801}" dt="2024-02-01T17:08:22.738" v="263" actId="1076"/>
          <ac:picMkLst>
            <pc:docMk/>
            <pc:sldMk cId="931779403" sldId="5322"/>
            <ac:picMk id="38" creationId="{7B53CF0D-DFC0-49FF-8F54-34F81515183D}"/>
          </ac:picMkLst>
        </pc:picChg>
        <pc:picChg chg="mod">
          <ac:chgData name="Laura Hernandez" userId="S::lhernandez@arellanoassociates.com::88640c5b-9a57-47b2-a1fd-b6bc70e54590" providerId="AD" clId="Web-{3E714672-0064-5E37-C4DF-AB1B39129801}" dt="2024-02-01T17:08:22.801" v="265" actId="1076"/>
          <ac:picMkLst>
            <pc:docMk/>
            <pc:sldMk cId="931779403" sldId="5322"/>
            <ac:picMk id="41" creationId="{8733F764-D9C2-8048-D119-254A8720B13A}"/>
          </ac:picMkLst>
        </pc:picChg>
        <pc:picChg chg="mod">
          <ac:chgData name="Laura Hernandez" userId="S::lhernandez@arellanoassociates.com::88640c5b-9a57-47b2-a1fd-b6bc70e54590" providerId="AD" clId="Web-{3E714672-0064-5E37-C4DF-AB1B39129801}" dt="2024-02-01T17:08:22.847" v="267" actId="1076"/>
          <ac:picMkLst>
            <pc:docMk/>
            <pc:sldMk cId="931779403" sldId="5322"/>
            <ac:picMk id="44" creationId="{F403D20F-26EA-64DE-0E3C-FAA61FE861C8}"/>
          </ac:picMkLst>
        </pc:picChg>
        <pc:picChg chg="mod">
          <ac:chgData name="Laura Hernandez" userId="S::lhernandez@arellanoassociates.com::88640c5b-9a57-47b2-a1fd-b6bc70e54590" providerId="AD" clId="Web-{3E714672-0064-5E37-C4DF-AB1B39129801}" dt="2024-02-01T17:08:22.910" v="269" actId="1076"/>
          <ac:picMkLst>
            <pc:docMk/>
            <pc:sldMk cId="931779403" sldId="5322"/>
            <ac:picMk id="48" creationId="{52EC5E72-958D-EA93-5066-806EBE6DDB7A}"/>
          </ac:picMkLst>
        </pc:picChg>
      </pc:sldChg>
      <pc:sldChg chg="modSp del">
        <pc:chgData name="Laura Hernandez" userId="S::lhernandez@arellanoassociates.com::88640c5b-9a57-47b2-a1fd-b6bc70e54590" providerId="AD" clId="Web-{3E714672-0064-5E37-C4DF-AB1B39129801}" dt="2024-02-01T17:09:25.350" v="304"/>
        <pc:sldMkLst>
          <pc:docMk/>
          <pc:sldMk cId="336223587" sldId="5378"/>
        </pc:sldMkLst>
        <pc:spChg chg="mod">
          <ac:chgData name="Laura Hernandez" userId="S::lhernandez@arellanoassociates.com::88640c5b-9a57-47b2-a1fd-b6bc70e54590" providerId="AD" clId="Web-{3E714672-0064-5E37-C4DF-AB1B39129801}" dt="2024-02-01T16:59:27.879" v="87" actId="20577"/>
          <ac:spMkLst>
            <pc:docMk/>
            <pc:sldMk cId="336223587" sldId="5378"/>
            <ac:spMk id="10" creationId="{6BD87BE8-1F98-2E05-0172-449684741E04}"/>
          </ac:spMkLst>
        </pc:spChg>
        <pc:spChg chg="mod">
          <ac:chgData name="Laura Hernandez" userId="S::lhernandez@arellanoassociates.com::88640c5b-9a57-47b2-a1fd-b6bc70e54590" providerId="AD" clId="Web-{3E714672-0064-5E37-C4DF-AB1B39129801}" dt="2024-02-01T16:58:47.955" v="81" actId="20577"/>
          <ac:spMkLst>
            <pc:docMk/>
            <pc:sldMk cId="336223587" sldId="5378"/>
            <ac:spMk id="11" creationId="{E0959B5A-AEF5-4C47-5886-542EC2A3B17C}"/>
          </ac:spMkLst>
        </pc:spChg>
        <pc:spChg chg="mod">
          <ac:chgData name="Laura Hernandez" userId="S::lhernandez@arellanoassociates.com::88640c5b-9a57-47b2-a1fd-b6bc70e54590" providerId="AD" clId="Web-{3E714672-0064-5E37-C4DF-AB1B39129801}" dt="2024-02-01T16:59:58.349" v="92" actId="20577"/>
          <ac:spMkLst>
            <pc:docMk/>
            <pc:sldMk cId="336223587" sldId="5378"/>
            <ac:spMk id="25" creationId="{6CA31C1D-7360-1F35-6F7B-B494B05B3DD6}"/>
          </ac:spMkLst>
        </pc:spChg>
        <pc:spChg chg="mod">
          <ac:chgData name="Laura Hernandez" userId="S::lhernandez@arellanoassociates.com::88640c5b-9a57-47b2-a1fd-b6bc70e54590" providerId="AD" clId="Web-{3E714672-0064-5E37-C4DF-AB1B39129801}" dt="2024-02-01T16:59:40.582" v="90" actId="20577"/>
          <ac:spMkLst>
            <pc:docMk/>
            <pc:sldMk cId="336223587" sldId="5378"/>
            <ac:spMk id="26" creationId="{AFA44A84-FB6C-FB3F-B075-F5EB17BA874F}"/>
          </ac:spMkLst>
        </pc:spChg>
        <pc:spChg chg="mod">
          <ac:chgData name="Laura Hernandez" userId="S::lhernandez@arellanoassociates.com::88640c5b-9a57-47b2-a1fd-b6bc70e54590" providerId="AD" clId="Web-{3E714672-0064-5E37-C4DF-AB1B39129801}" dt="2024-02-01T17:00:14.411" v="95" actId="20577"/>
          <ac:spMkLst>
            <pc:docMk/>
            <pc:sldMk cId="336223587" sldId="5378"/>
            <ac:spMk id="27" creationId="{1ECC7EBD-CAAD-B2AB-656B-2CDB6C8FAB4C}"/>
          </ac:spMkLst>
        </pc:spChg>
        <pc:spChg chg="mod">
          <ac:chgData name="Laura Hernandez" userId="S::lhernandez@arellanoassociates.com::88640c5b-9a57-47b2-a1fd-b6bc70e54590" providerId="AD" clId="Web-{3E714672-0064-5E37-C4DF-AB1B39129801}" dt="2024-02-01T17:01:03.819" v="116" actId="20577"/>
          <ac:spMkLst>
            <pc:docMk/>
            <pc:sldMk cId="336223587" sldId="5378"/>
            <ac:spMk id="28" creationId="{A3C189EF-329A-032F-22E1-90333225DA87}"/>
          </ac:spMkLst>
        </pc:spChg>
      </pc:sldChg>
      <pc:sldChg chg="modSp">
        <pc:chgData name="Laura Hernandez" userId="S::lhernandez@arellanoassociates.com::88640c5b-9a57-47b2-a1fd-b6bc70e54590" providerId="AD" clId="Web-{3E714672-0064-5E37-C4DF-AB1B39129801}" dt="2024-02-01T16:54:58.824" v="34" actId="20577"/>
        <pc:sldMkLst>
          <pc:docMk/>
          <pc:sldMk cId="4258592526" sldId="2147378516"/>
        </pc:sldMkLst>
        <pc:spChg chg="mod">
          <ac:chgData name="Laura Hernandez" userId="S::lhernandez@arellanoassociates.com::88640c5b-9a57-47b2-a1fd-b6bc70e54590" providerId="AD" clId="Web-{3E714672-0064-5E37-C4DF-AB1B39129801}" dt="2024-02-01T16:54:58.824" v="34" actId="20577"/>
          <ac:spMkLst>
            <pc:docMk/>
            <pc:sldMk cId="4258592526" sldId="2147378516"/>
            <ac:spMk id="5" creationId="{1BAF5DDE-6E6F-8708-F4EA-8B9493EE7F53}"/>
          </ac:spMkLst>
        </pc:spChg>
      </pc:sldChg>
      <pc:sldChg chg="addSp delSp delCm">
        <pc:chgData name="Laura Hernandez" userId="S::lhernandez@arellanoassociates.com::88640c5b-9a57-47b2-a1fd-b6bc70e54590" providerId="AD" clId="Web-{3E714672-0064-5E37-C4DF-AB1B39129801}" dt="2024-02-01T16:54:34.635" v="16"/>
        <pc:sldMkLst>
          <pc:docMk/>
          <pc:sldMk cId="501351459" sldId="2147378745"/>
        </pc:sldMkLst>
        <pc:spChg chg="del">
          <ac:chgData name="Laura Hernandez" userId="S::lhernandez@arellanoassociates.com::88640c5b-9a57-47b2-a1fd-b6bc70e54590" providerId="AD" clId="Web-{3E714672-0064-5E37-C4DF-AB1B39129801}" dt="2024-02-01T16:54:30.213" v="6"/>
          <ac:spMkLst>
            <pc:docMk/>
            <pc:sldMk cId="501351459" sldId="2147378745"/>
            <ac:spMk id="12" creationId="{44856394-DAE1-D453-B4E9-4696975044CD}"/>
          </ac:spMkLst>
        </pc:spChg>
        <pc:spChg chg="del">
          <ac:chgData name="Laura Hernandez" userId="S::lhernandez@arellanoassociates.com::88640c5b-9a57-47b2-a1fd-b6bc70e54590" providerId="AD" clId="Web-{3E714672-0064-5E37-C4DF-AB1B39129801}" dt="2024-02-01T16:54:30.213" v="5"/>
          <ac:spMkLst>
            <pc:docMk/>
            <pc:sldMk cId="501351459" sldId="2147378745"/>
            <ac:spMk id="15" creationId="{7BE2EE73-B6B5-C7E4-44A2-40E629A6C8F2}"/>
          </ac:spMkLst>
        </pc:spChg>
        <pc:spChg chg="add">
          <ac:chgData name="Laura Hernandez" userId="S::lhernandez@arellanoassociates.com::88640c5b-9a57-47b2-a1fd-b6bc70e54590" providerId="AD" clId="Web-{3E714672-0064-5E37-C4DF-AB1B39129801}" dt="2024-02-01T16:54:30.385" v="11"/>
          <ac:spMkLst>
            <pc:docMk/>
            <pc:sldMk cId="501351459" sldId="2147378745"/>
            <ac:spMk id="27" creationId="{B60F3FA4-D2CB-3938-0CD6-B251664E67F4}"/>
          </ac:spMkLst>
        </pc:spChg>
        <pc:spChg chg="add">
          <ac:chgData name="Laura Hernandez" userId="S::lhernandez@arellanoassociates.com::88640c5b-9a57-47b2-a1fd-b6bc70e54590" providerId="AD" clId="Web-{3E714672-0064-5E37-C4DF-AB1B39129801}" dt="2024-02-01T16:54:30.417" v="12"/>
          <ac:spMkLst>
            <pc:docMk/>
            <pc:sldMk cId="501351459" sldId="2147378745"/>
            <ac:spMk id="55" creationId="{4E66CEA2-AE5E-7990-08E0-435DC8BF55E6}"/>
          </ac:spMkLst>
        </pc:spChg>
        <pc:spChg chg="add">
          <ac:chgData name="Laura Hernandez" userId="S::lhernandez@arellanoassociates.com::88640c5b-9a57-47b2-a1fd-b6bc70e54590" providerId="AD" clId="Web-{3E714672-0064-5E37-C4DF-AB1B39129801}" dt="2024-02-01T16:54:30.448" v="13"/>
          <ac:spMkLst>
            <pc:docMk/>
            <pc:sldMk cId="501351459" sldId="2147378745"/>
            <ac:spMk id="59" creationId="{85E4744F-3BBE-FCC0-248C-83B4CA7F5520}"/>
          </ac:spMkLst>
        </pc:spChg>
        <pc:spChg chg="add">
          <ac:chgData name="Laura Hernandez" userId="S::lhernandez@arellanoassociates.com::88640c5b-9a57-47b2-a1fd-b6bc70e54590" providerId="AD" clId="Web-{3E714672-0064-5E37-C4DF-AB1B39129801}" dt="2024-02-01T16:54:30.479" v="14"/>
          <ac:spMkLst>
            <pc:docMk/>
            <pc:sldMk cId="501351459" sldId="2147378745"/>
            <ac:spMk id="62" creationId="{9D917422-9D75-DDEE-8B95-9D1B1BCE6B77}"/>
          </ac:spMkLst>
        </pc:spChg>
        <pc:spChg chg="add">
          <ac:chgData name="Laura Hernandez" userId="S::lhernandez@arellanoassociates.com::88640c5b-9a57-47b2-a1fd-b6bc70e54590" providerId="AD" clId="Web-{3E714672-0064-5E37-C4DF-AB1B39129801}" dt="2024-02-01T16:54:30.495" v="15"/>
          <ac:spMkLst>
            <pc:docMk/>
            <pc:sldMk cId="501351459" sldId="2147378745"/>
            <ac:spMk id="64" creationId="{232151F0-3879-C40D-8443-240EA6039434}"/>
          </ac:spMkLst>
        </pc:spChg>
        <pc:spChg chg="del">
          <ac:chgData name="Laura Hernandez" userId="S::lhernandez@arellanoassociates.com::88640c5b-9a57-47b2-a1fd-b6bc70e54590" providerId="AD" clId="Web-{3E714672-0064-5E37-C4DF-AB1B39129801}" dt="2024-02-01T16:54:30.213" v="4"/>
          <ac:spMkLst>
            <pc:docMk/>
            <pc:sldMk cId="501351459" sldId="2147378745"/>
            <ac:spMk id="71" creationId="{5097DA8F-6540-1B98-E953-D20CD28C03D3}"/>
          </ac:spMkLst>
        </pc:spChg>
        <pc:spChg chg="del">
          <ac:chgData name="Laura Hernandez" userId="S::lhernandez@arellanoassociates.com::88640c5b-9a57-47b2-a1fd-b6bc70e54590" providerId="AD" clId="Web-{3E714672-0064-5E37-C4DF-AB1B39129801}" dt="2024-02-01T16:54:30.213" v="3"/>
          <ac:spMkLst>
            <pc:docMk/>
            <pc:sldMk cId="501351459" sldId="2147378745"/>
            <ac:spMk id="72" creationId="{8053E435-17FB-248C-87A9-F3BA9D5D9D57}"/>
          </ac:spMkLst>
        </pc:spChg>
        <pc:spChg chg="del">
          <ac:chgData name="Laura Hernandez" userId="S::lhernandez@arellanoassociates.com::88640c5b-9a57-47b2-a1fd-b6bc70e54590" providerId="AD" clId="Web-{3E714672-0064-5E37-C4DF-AB1B39129801}" dt="2024-02-01T16:54:30.198" v="2"/>
          <ac:spMkLst>
            <pc:docMk/>
            <pc:sldMk cId="501351459" sldId="2147378745"/>
            <ac:spMk id="73" creationId="{D22E7E2B-3101-D1A9-86AC-EC602E95B70C}"/>
          </ac:spMkLst>
        </pc:spChg>
        <pc:spChg chg="del">
          <ac:chgData name="Laura Hernandez" userId="S::lhernandez@arellanoassociates.com::88640c5b-9a57-47b2-a1fd-b6bc70e54590" providerId="AD" clId="Web-{3E714672-0064-5E37-C4DF-AB1B39129801}" dt="2024-02-01T16:54:30.198" v="1"/>
          <ac:spMkLst>
            <pc:docMk/>
            <pc:sldMk cId="501351459" sldId="2147378745"/>
            <ac:spMk id="74" creationId="{A70A5E46-955A-D767-1D3D-3C6A6B7BE282}"/>
          </ac:spMkLst>
        </pc:spChg>
        <pc:grpChg chg="del">
          <ac:chgData name="Laura Hernandez" userId="S::lhernandez@arellanoassociates.com::88640c5b-9a57-47b2-a1fd-b6bc70e54590" providerId="AD" clId="Web-{3E714672-0064-5E37-C4DF-AB1B39129801}" dt="2024-02-01T16:54:30.213" v="9"/>
          <ac:grpSpMkLst>
            <pc:docMk/>
            <pc:sldMk cId="501351459" sldId="2147378745"/>
            <ac:grpSpMk id="58" creationId="{02EF9BF7-49D2-22DC-C086-E58DFDEAD83C}"/>
          </ac:grpSpMkLst>
        </pc:grpChg>
        <pc:grpChg chg="del">
          <ac:chgData name="Laura Hernandez" userId="S::lhernandez@arellanoassociates.com::88640c5b-9a57-47b2-a1fd-b6bc70e54590" providerId="AD" clId="Web-{3E714672-0064-5E37-C4DF-AB1B39129801}" dt="2024-02-01T16:54:30.213" v="8"/>
          <ac:grpSpMkLst>
            <pc:docMk/>
            <pc:sldMk cId="501351459" sldId="2147378745"/>
            <ac:grpSpMk id="60" creationId="{CE7D7DE0-BFD2-3BC7-5DE7-C2F82FE6A30B}"/>
          </ac:grpSpMkLst>
        </pc:grpChg>
        <pc:picChg chg="add">
          <ac:chgData name="Laura Hernandez" userId="S::lhernandez@arellanoassociates.com::88640c5b-9a57-47b2-a1fd-b6bc70e54590" providerId="AD" clId="Web-{3E714672-0064-5E37-C4DF-AB1B39129801}" dt="2024-02-01T16:54:30.354" v="10"/>
          <ac:picMkLst>
            <pc:docMk/>
            <pc:sldMk cId="501351459" sldId="2147378745"/>
            <ac:picMk id="18" creationId="{C166746F-7382-97B1-CD83-DDB681005D92}"/>
          </ac:picMkLst>
        </pc:picChg>
        <pc:picChg chg="del">
          <ac:chgData name="Laura Hernandez" userId="S::lhernandez@arellanoassociates.com::88640c5b-9a57-47b2-a1fd-b6bc70e54590" providerId="AD" clId="Web-{3E714672-0064-5E37-C4DF-AB1B39129801}" dt="2024-02-01T16:54:30.213" v="7"/>
          <ac:picMkLst>
            <pc:docMk/>
            <pc:sldMk cId="501351459" sldId="2147378745"/>
            <ac:picMk id="56" creationId="{2473AD74-96C1-6A5F-EF81-5C3E55779E04}"/>
          </ac:picMkLst>
        </pc:pic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3E714672-0064-5E37-C4DF-AB1B39129801}" dt="2024-02-01T16:54:34.635" v="16"/>
              <pc2:cmMkLst xmlns:pc2="http://schemas.microsoft.com/office/powerpoint/2019/9/main/command">
                <pc:docMk/>
                <pc:sldMk cId="501351459" sldId="2147378745"/>
                <pc2:cmMk id="{96BAC0E2-FD5A-456E-BCF8-52741E014652}"/>
              </pc2:cmMkLst>
            </pc226:cmChg>
          </p:ext>
        </pc:extLst>
      </pc:sldChg>
      <pc:sldChg chg="modSp">
        <pc:chgData name="Laura Hernandez" userId="S::lhernandez@arellanoassociates.com::88640c5b-9a57-47b2-a1fd-b6bc70e54590" providerId="AD" clId="Web-{3E714672-0064-5E37-C4DF-AB1B39129801}" dt="2024-02-01T16:56:06.779" v="38" actId="20577"/>
        <pc:sldMkLst>
          <pc:docMk/>
          <pc:sldMk cId="4180527367" sldId="2147378747"/>
        </pc:sldMkLst>
        <pc:spChg chg="mod">
          <ac:chgData name="Laura Hernandez" userId="S::lhernandez@arellanoassociates.com::88640c5b-9a57-47b2-a1fd-b6bc70e54590" providerId="AD" clId="Web-{3E714672-0064-5E37-C4DF-AB1B39129801}" dt="2024-02-01T16:56:06.779" v="38" actId="20577"/>
          <ac:spMkLst>
            <pc:docMk/>
            <pc:sldMk cId="4180527367" sldId="2147378747"/>
            <ac:spMk id="9" creationId="{2ABD5018-0E8A-81C1-DB2C-34FA4E7F2AAA}"/>
          </ac:spMkLst>
        </pc:spChg>
      </pc:sldChg>
      <pc:sldChg chg="modSp">
        <pc:chgData name="Laura Hernandez" userId="S::lhernandez@arellanoassociates.com::88640c5b-9a57-47b2-a1fd-b6bc70e54590" providerId="AD" clId="Web-{3E714672-0064-5E37-C4DF-AB1B39129801}" dt="2024-02-01T16:55:53.185" v="36" actId="20577"/>
        <pc:sldMkLst>
          <pc:docMk/>
          <pc:sldMk cId="1562192419" sldId="2147378748"/>
        </pc:sldMkLst>
        <pc:spChg chg="mod">
          <ac:chgData name="Laura Hernandez" userId="S::lhernandez@arellanoassociates.com::88640c5b-9a57-47b2-a1fd-b6bc70e54590" providerId="AD" clId="Web-{3E714672-0064-5E37-C4DF-AB1B39129801}" dt="2024-02-01T16:55:53.185" v="36" actId="20577"/>
          <ac:spMkLst>
            <pc:docMk/>
            <pc:sldMk cId="1562192419" sldId="2147378748"/>
            <ac:spMk id="6" creationId="{219A9BE2-01EC-2B4B-0B17-B1DE91770078}"/>
          </ac:spMkLst>
        </pc:spChg>
      </pc:sldChg>
      <pc:sldChg chg="modSp">
        <pc:chgData name="Laura Hernandez" userId="S::lhernandez@arellanoassociates.com::88640c5b-9a57-47b2-a1fd-b6bc70e54590" providerId="AD" clId="Web-{3E714672-0064-5E37-C4DF-AB1B39129801}" dt="2024-02-01T16:56:26.170" v="40" actId="20577"/>
        <pc:sldMkLst>
          <pc:docMk/>
          <pc:sldMk cId="2352396739" sldId="2147378749"/>
        </pc:sldMkLst>
        <pc:spChg chg="mod">
          <ac:chgData name="Laura Hernandez" userId="S::lhernandez@arellanoassociates.com::88640c5b-9a57-47b2-a1fd-b6bc70e54590" providerId="AD" clId="Web-{3E714672-0064-5E37-C4DF-AB1B39129801}" dt="2024-02-01T16:56:26.170" v="40" actId="20577"/>
          <ac:spMkLst>
            <pc:docMk/>
            <pc:sldMk cId="2352396739" sldId="2147378749"/>
            <ac:spMk id="20" creationId="{D91EC4DA-1BFD-F5E8-9699-F41F1E74DD33}"/>
          </ac:spMkLst>
        </pc:spChg>
      </pc:sldChg>
      <pc:sldChg chg="modSp">
        <pc:chgData name="Laura Hernandez" userId="S::lhernandez@arellanoassociates.com::88640c5b-9a57-47b2-a1fd-b6bc70e54590" providerId="AD" clId="Web-{3E714672-0064-5E37-C4DF-AB1B39129801}" dt="2024-02-01T16:56:33.076" v="43" actId="20577"/>
        <pc:sldMkLst>
          <pc:docMk/>
          <pc:sldMk cId="240208564" sldId="2147378750"/>
        </pc:sldMkLst>
        <pc:spChg chg="mod">
          <ac:chgData name="Laura Hernandez" userId="S::lhernandez@arellanoassociates.com::88640c5b-9a57-47b2-a1fd-b6bc70e54590" providerId="AD" clId="Web-{3E714672-0064-5E37-C4DF-AB1B39129801}" dt="2024-02-01T16:56:33.076" v="43" actId="20577"/>
          <ac:spMkLst>
            <pc:docMk/>
            <pc:sldMk cId="240208564" sldId="2147378750"/>
            <ac:spMk id="6" creationId="{E7833E37-9551-3F49-FA41-C25E2185BB44}"/>
          </ac:spMkLst>
        </pc:spChg>
      </pc:sldChg>
      <pc:sldChg chg="modSp">
        <pc:chgData name="Laura Hernandez" userId="S::lhernandez@arellanoassociates.com::88640c5b-9a57-47b2-a1fd-b6bc70e54590" providerId="AD" clId="Web-{3E714672-0064-5E37-C4DF-AB1B39129801}" dt="2024-02-01T16:56:55.577" v="48" actId="20577"/>
        <pc:sldMkLst>
          <pc:docMk/>
          <pc:sldMk cId="1896652545" sldId="2147378751"/>
        </pc:sldMkLst>
        <pc:spChg chg="mod">
          <ac:chgData name="Laura Hernandez" userId="S::lhernandez@arellanoassociates.com::88640c5b-9a57-47b2-a1fd-b6bc70e54590" providerId="AD" clId="Web-{3E714672-0064-5E37-C4DF-AB1B39129801}" dt="2024-02-01T16:56:55.577" v="48" actId="20577"/>
          <ac:spMkLst>
            <pc:docMk/>
            <pc:sldMk cId="1896652545" sldId="2147378751"/>
            <ac:spMk id="49" creationId="{76023FEF-4930-FF5D-3371-D07DF6B34915}"/>
          </ac:spMkLst>
        </pc:spChg>
      </pc:sldChg>
      <pc:sldChg chg="modSp">
        <pc:chgData name="Laura Hernandez" userId="S::lhernandez@arellanoassociates.com::88640c5b-9a57-47b2-a1fd-b6bc70e54590" providerId="AD" clId="Web-{3E714672-0064-5E37-C4DF-AB1B39129801}" dt="2024-02-01T17:10:12.944" v="314" actId="1076"/>
        <pc:sldMkLst>
          <pc:docMk/>
          <pc:sldMk cId="1807185955" sldId="2147378752"/>
        </pc:sldMkLst>
        <pc:spChg chg="mod">
          <ac:chgData name="Laura Hernandez" userId="S::lhernandez@arellanoassociates.com::88640c5b-9a57-47b2-a1fd-b6bc70e54590" providerId="AD" clId="Web-{3E714672-0064-5E37-C4DF-AB1B39129801}" dt="2024-02-01T17:10:12.929" v="313" actId="1076"/>
          <ac:spMkLst>
            <pc:docMk/>
            <pc:sldMk cId="1807185955" sldId="2147378752"/>
            <ac:spMk id="3" creationId="{A5FBB5F1-730E-A709-CCEF-9657AF652F61}"/>
          </ac:spMkLst>
        </pc:spChg>
        <pc:spChg chg="mod">
          <ac:chgData name="Laura Hernandez" userId="S::lhernandez@arellanoassociates.com::88640c5b-9a57-47b2-a1fd-b6bc70e54590" providerId="AD" clId="Web-{3E714672-0064-5E37-C4DF-AB1B39129801}" dt="2024-02-01T16:57:18.562" v="59" actId="14100"/>
          <ac:spMkLst>
            <pc:docMk/>
            <pc:sldMk cId="1807185955" sldId="2147378752"/>
            <ac:spMk id="30" creationId="{264BB801-5622-92AA-4812-4518E2B19418}"/>
          </ac:spMkLst>
        </pc:spChg>
        <pc:spChg chg="mod">
          <ac:chgData name="Laura Hernandez" userId="S::lhernandez@arellanoassociates.com::88640c5b-9a57-47b2-a1fd-b6bc70e54590" providerId="AD" clId="Web-{3E714672-0064-5E37-C4DF-AB1B39129801}" dt="2024-02-01T17:10:12.944" v="314" actId="1076"/>
          <ac:spMkLst>
            <pc:docMk/>
            <pc:sldMk cId="1807185955" sldId="2147378752"/>
            <ac:spMk id="32" creationId="{447D1348-BD96-A3D4-DA22-CACD23210802}"/>
          </ac:spMkLst>
        </pc:spChg>
        <pc:picChg chg="mod">
          <ac:chgData name="Laura Hernandez" userId="S::lhernandez@arellanoassociates.com::88640c5b-9a57-47b2-a1fd-b6bc70e54590" providerId="AD" clId="Web-{3E714672-0064-5E37-C4DF-AB1B39129801}" dt="2024-02-01T16:57:16.468" v="58" actId="1076"/>
          <ac:picMkLst>
            <pc:docMk/>
            <pc:sldMk cId="1807185955" sldId="2147378752"/>
            <ac:picMk id="6" creationId="{831674D5-8081-FB6A-8285-0C9947105B42}"/>
          </ac:picMkLst>
        </pc:picChg>
      </pc:sldChg>
      <pc:sldChg chg="modSp">
        <pc:chgData name="Laura Hernandez" userId="S::lhernandez@arellanoassociates.com::88640c5b-9a57-47b2-a1fd-b6bc70e54590" providerId="AD" clId="Web-{3E714672-0064-5E37-C4DF-AB1B39129801}" dt="2024-02-01T17:10:02.913" v="312" actId="14100"/>
        <pc:sldMkLst>
          <pc:docMk/>
          <pc:sldMk cId="1855807376" sldId="2147378753"/>
        </pc:sldMkLst>
        <pc:spChg chg="mod">
          <ac:chgData name="Laura Hernandez" userId="S::lhernandez@arellanoassociates.com::88640c5b-9a57-47b2-a1fd-b6bc70e54590" providerId="AD" clId="Web-{3E714672-0064-5E37-C4DF-AB1B39129801}" dt="2024-02-01T17:10:02.913" v="312" actId="14100"/>
          <ac:spMkLst>
            <pc:docMk/>
            <pc:sldMk cId="1855807376" sldId="2147378753"/>
            <ac:spMk id="4" creationId="{11ECA1BE-8151-378A-9E4B-0DB6239AE085}"/>
          </ac:spMkLst>
        </pc:spChg>
        <pc:spChg chg="mod">
          <ac:chgData name="Laura Hernandez" userId="S::lhernandez@arellanoassociates.com::88640c5b-9a57-47b2-a1fd-b6bc70e54590" providerId="AD" clId="Web-{3E714672-0064-5E37-C4DF-AB1B39129801}" dt="2024-02-01T17:09:55.225" v="307" actId="1076"/>
          <ac:spMkLst>
            <pc:docMk/>
            <pc:sldMk cId="1855807376" sldId="2147378753"/>
            <ac:spMk id="10" creationId="{60B6B05D-2D39-EA79-9C9B-30724D8A95FF}"/>
          </ac:spMkLst>
        </pc:spChg>
        <pc:spChg chg="mod">
          <ac:chgData name="Laura Hernandez" userId="S::lhernandez@arellanoassociates.com::88640c5b-9a57-47b2-a1fd-b6bc70e54590" providerId="AD" clId="Web-{3E714672-0064-5E37-C4DF-AB1B39129801}" dt="2024-02-01T17:09:49.366" v="306" actId="1076"/>
          <ac:spMkLst>
            <pc:docMk/>
            <pc:sldMk cId="1855807376" sldId="2147378753"/>
            <ac:spMk id="12" creationId="{12AF8889-72A7-ACC7-9701-E03E6CF6D018}"/>
          </ac:spMkLst>
        </pc:spChg>
        <pc:picChg chg="mod">
          <ac:chgData name="Laura Hernandez" userId="S::lhernandez@arellanoassociates.com::88640c5b-9a57-47b2-a1fd-b6bc70e54590" providerId="AD" clId="Web-{3E714672-0064-5E37-C4DF-AB1B39129801}" dt="2024-02-01T17:09:58.835" v="310" actId="1076"/>
          <ac:picMkLst>
            <pc:docMk/>
            <pc:sldMk cId="1855807376" sldId="2147378753"/>
            <ac:picMk id="3" creationId="{FE77B53C-7BFF-D60D-5E66-A875DEB25678}"/>
          </ac:picMkLst>
        </pc:picChg>
        <pc:picChg chg="mod">
          <ac:chgData name="Laura Hernandez" userId="S::lhernandez@arellanoassociates.com::88640c5b-9a57-47b2-a1fd-b6bc70e54590" providerId="AD" clId="Web-{3E714672-0064-5E37-C4DF-AB1B39129801}" dt="2024-02-01T17:10:00.788" v="311" actId="1076"/>
          <ac:picMkLst>
            <pc:docMk/>
            <pc:sldMk cId="1855807376" sldId="2147378753"/>
            <ac:picMk id="6" creationId="{45F1DFEC-689C-1BB6-A7A6-4BBE38BE14FA}"/>
          </ac:picMkLst>
        </pc:picChg>
      </pc:sldChg>
      <pc:sldChg chg="modSp">
        <pc:chgData name="Laura Hernandez" userId="S::lhernandez@arellanoassociates.com::88640c5b-9a57-47b2-a1fd-b6bc70e54590" providerId="AD" clId="Web-{3E714672-0064-5E37-C4DF-AB1B39129801}" dt="2024-02-01T17:09:16.333" v="303" actId="1076"/>
        <pc:sldMkLst>
          <pc:docMk/>
          <pc:sldMk cId="2410580255" sldId="2147378754"/>
        </pc:sldMkLst>
        <pc:spChg chg="mod">
          <ac:chgData name="Laura Hernandez" userId="S::lhernandez@arellanoassociates.com::88640c5b-9a57-47b2-a1fd-b6bc70e54590" providerId="AD" clId="Web-{3E714672-0064-5E37-C4DF-AB1B39129801}" dt="2024-02-01T17:09:16.333" v="303" actId="1076"/>
          <ac:spMkLst>
            <pc:docMk/>
            <pc:sldMk cId="2410580255" sldId="2147378754"/>
            <ac:spMk id="10" creationId="{6BD87BE8-1F98-2E05-0172-449684741E04}"/>
          </ac:spMkLst>
        </pc:spChg>
        <pc:spChg chg="mod">
          <ac:chgData name="Laura Hernandez" userId="S::lhernandez@arellanoassociates.com::88640c5b-9a57-47b2-a1fd-b6bc70e54590" providerId="AD" clId="Web-{3E714672-0064-5E37-C4DF-AB1B39129801}" dt="2024-02-01T17:01:33.429" v="125" actId="20577"/>
          <ac:spMkLst>
            <pc:docMk/>
            <pc:sldMk cId="2410580255" sldId="2147378754"/>
            <ac:spMk id="11" creationId="{E0959B5A-AEF5-4C47-5886-542EC2A3B17C}"/>
          </ac:spMkLst>
        </pc:spChg>
      </pc:sldChg>
      <pc:sldChg chg="modSp">
        <pc:chgData name="Laura Hernandez" userId="S::lhernandez@arellanoassociates.com::88640c5b-9a57-47b2-a1fd-b6bc70e54590" providerId="AD" clId="Web-{3E714672-0064-5E37-C4DF-AB1B39129801}" dt="2024-02-01T17:01:57.664" v="133" actId="1076"/>
        <pc:sldMkLst>
          <pc:docMk/>
          <pc:sldMk cId="3540895327" sldId="2147378755"/>
        </pc:sldMkLst>
        <pc:spChg chg="mod">
          <ac:chgData name="Laura Hernandez" userId="S::lhernandez@arellanoassociates.com::88640c5b-9a57-47b2-a1fd-b6bc70e54590" providerId="AD" clId="Web-{3E714672-0064-5E37-C4DF-AB1B39129801}" dt="2024-02-01T17:01:57.664" v="133" actId="1076"/>
          <ac:spMkLst>
            <pc:docMk/>
            <pc:sldMk cId="3540895327" sldId="2147378755"/>
            <ac:spMk id="4" creationId="{11ECA1BE-8151-378A-9E4B-0DB6239AE085}"/>
          </ac:spMkLst>
        </pc:spChg>
        <pc:spChg chg="mod">
          <ac:chgData name="Laura Hernandez" userId="S::lhernandez@arellanoassociates.com::88640c5b-9a57-47b2-a1fd-b6bc70e54590" providerId="AD" clId="Web-{3E714672-0064-5E37-C4DF-AB1B39129801}" dt="2024-02-01T17:01:51.977" v="131" actId="20577"/>
          <ac:spMkLst>
            <pc:docMk/>
            <pc:sldMk cId="3540895327" sldId="2147378755"/>
            <ac:spMk id="10" creationId="{60B6B05D-2D39-EA79-9C9B-30724D8A95FF}"/>
          </ac:spMkLst>
        </pc:spChg>
        <pc:spChg chg="mod">
          <ac:chgData name="Laura Hernandez" userId="S::lhernandez@arellanoassociates.com::88640c5b-9a57-47b2-a1fd-b6bc70e54590" providerId="AD" clId="Web-{3E714672-0064-5E37-C4DF-AB1B39129801}" dt="2024-02-01T17:01:55.461" v="132" actId="1076"/>
          <ac:spMkLst>
            <pc:docMk/>
            <pc:sldMk cId="3540895327" sldId="2147378755"/>
            <ac:spMk id="12" creationId="{12AF8889-72A7-ACC7-9701-E03E6CF6D018}"/>
          </ac:spMkLst>
        </pc:spChg>
      </pc:sldChg>
      <pc:sldChg chg="modSp">
        <pc:chgData name="Laura Hernandez" userId="S::lhernandez@arellanoassociates.com::88640c5b-9a57-47b2-a1fd-b6bc70e54590" providerId="AD" clId="Web-{3E714672-0064-5E37-C4DF-AB1B39129801}" dt="2024-02-01T17:08:47.567" v="284" actId="1076"/>
        <pc:sldMkLst>
          <pc:docMk/>
          <pc:sldMk cId="4203074215" sldId="2147378757"/>
        </pc:sldMkLst>
        <pc:spChg chg="mod">
          <ac:chgData name="Laura Hernandez" userId="S::lhernandez@arellanoassociates.com::88640c5b-9a57-47b2-a1fd-b6bc70e54590" providerId="AD" clId="Web-{3E714672-0064-5E37-C4DF-AB1B39129801}" dt="2024-02-01T17:02:28.087" v="136" actId="20577"/>
          <ac:spMkLst>
            <pc:docMk/>
            <pc:sldMk cId="4203074215" sldId="2147378757"/>
            <ac:spMk id="6" creationId="{AE7E0BAE-31D3-3632-A2B5-02B0E3189F3D}"/>
          </ac:spMkLst>
        </pc:spChg>
        <pc:spChg chg="mod">
          <ac:chgData name="Laura Hernandez" userId="S::lhernandez@arellanoassociates.com::88640c5b-9a57-47b2-a1fd-b6bc70e54590" providerId="AD" clId="Web-{3E714672-0064-5E37-C4DF-AB1B39129801}" dt="2024-02-01T17:08:47.551" v="283" actId="1076"/>
          <ac:spMkLst>
            <pc:docMk/>
            <pc:sldMk cId="4203074215" sldId="2147378757"/>
            <ac:spMk id="18" creationId="{50521514-4660-3943-7928-A42EBEE83E2A}"/>
          </ac:spMkLst>
        </pc:spChg>
        <pc:spChg chg="mod">
          <ac:chgData name="Laura Hernandez" userId="S::lhernandez@arellanoassociates.com::88640c5b-9a57-47b2-a1fd-b6bc70e54590" providerId="AD" clId="Web-{3E714672-0064-5E37-C4DF-AB1B39129801}" dt="2024-02-01T17:08:47.567" v="284" actId="1076"/>
          <ac:spMkLst>
            <pc:docMk/>
            <pc:sldMk cId="4203074215" sldId="2147378757"/>
            <ac:spMk id="19" creationId="{76630ACB-0E01-B8A9-17FC-25C334B40C78}"/>
          </ac:spMkLst>
        </pc:spChg>
        <pc:picChg chg="mod">
          <ac:chgData name="Laura Hernandez" userId="S::lhernandez@arellanoassociates.com::88640c5b-9a57-47b2-a1fd-b6bc70e54590" providerId="AD" clId="Web-{3E714672-0064-5E37-C4DF-AB1B39129801}" dt="2024-02-01T17:02:23.415" v="135" actId="1076"/>
          <ac:picMkLst>
            <pc:docMk/>
            <pc:sldMk cId="4203074215" sldId="2147378757"/>
            <ac:picMk id="10" creationId="{B7FC6507-3A0F-660D-B24E-44A813CB704B}"/>
          </ac:picMkLst>
        </pc:picChg>
      </pc:sldChg>
      <pc:sldChg chg="modSp">
        <pc:chgData name="Laura Hernandez" userId="S::lhernandez@arellanoassociates.com::88640c5b-9a57-47b2-a1fd-b6bc70e54590" providerId="AD" clId="Web-{3E714672-0064-5E37-C4DF-AB1B39129801}" dt="2024-02-01T17:08:43.551" v="282" actId="1076"/>
        <pc:sldMkLst>
          <pc:docMk/>
          <pc:sldMk cId="2363984552" sldId="2147378758"/>
        </pc:sldMkLst>
        <pc:spChg chg="mod">
          <ac:chgData name="Laura Hernandez" userId="S::lhernandez@arellanoassociates.com::88640c5b-9a57-47b2-a1fd-b6bc70e54590" providerId="AD" clId="Web-{3E714672-0064-5E37-C4DF-AB1B39129801}" dt="2024-02-01T17:02:34.853" v="137" actId="20577"/>
          <ac:spMkLst>
            <pc:docMk/>
            <pc:sldMk cId="2363984552" sldId="2147378758"/>
            <ac:spMk id="6" creationId="{AE7E0BAE-31D3-3632-A2B5-02B0E3189F3D}"/>
          </ac:spMkLst>
        </pc:spChg>
        <pc:spChg chg="mod">
          <ac:chgData name="Laura Hernandez" userId="S::lhernandez@arellanoassociates.com::88640c5b-9a57-47b2-a1fd-b6bc70e54590" providerId="AD" clId="Web-{3E714672-0064-5E37-C4DF-AB1B39129801}" dt="2024-02-01T17:08:43.520" v="281" actId="1076"/>
          <ac:spMkLst>
            <pc:docMk/>
            <pc:sldMk cId="2363984552" sldId="2147378758"/>
            <ac:spMk id="10" creationId="{BAA6C918-A8F5-B30F-9109-F94A7A4BF153}"/>
          </ac:spMkLst>
        </pc:spChg>
        <pc:spChg chg="mod">
          <ac:chgData name="Laura Hernandez" userId="S::lhernandez@arellanoassociates.com::88640c5b-9a57-47b2-a1fd-b6bc70e54590" providerId="AD" clId="Web-{3E714672-0064-5E37-C4DF-AB1B39129801}" dt="2024-02-01T17:08:43.551" v="282" actId="1076"/>
          <ac:spMkLst>
            <pc:docMk/>
            <pc:sldMk cId="2363984552" sldId="2147378758"/>
            <ac:spMk id="11" creationId="{26D5F4BB-F6D6-1988-4A81-1B9D9A686AF7}"/>
          </ac:spMkLst>
        </pc:spChg>
      </pc:sldChg>
      <pc:sldChg chg="modSp">
        <pc:chgData name="Laura Hernandez" userId="S::lhernandez@arellanoassociates.com::88640c5b-9a57-47b2-a1fd-b6bc70e54590" providerId="AD" clId="Web-{3E714672-0064-5E37-C4DF-AB1B39129801}" dt="2024-02-01T17:08:39.160" v="280" actId="14100"/>
        <pc:sldMkLst>
          <pc:docMk/>
          <pc:sldMk cId="1378109919" sldId="2147378759"/>
        </pc:sldMkLst>
        <pc:spChg chg="mod">
          <ac:chgData name="Laura Hernandez" userId="S::lhernandez@arellanoassociates.com::88640c5b-9a57-47b2-a1fd-b6bc70e54590" providerId="AD" clId="Web-{3E714672-0064-5E37-C4DF-AB1B39129801}" dt="2024-02-01T17:02:39.556" v="138" actId="20577"/>
          <ac:spMkLst>
            <pc:docMk/>
            <pc:sldMk cId="1378109919" sldId="2147378759"/>
            <ac:spMk id="6" creationId="{AE7E0BAE-31D3-3632-A2B5-02B0E3189F3D}"/>
          </ac:spMkLst>
        </pc:spChg>
        <pc:spChg chg="mod">
          <ac:chgData name="Laura Hernandez" userId="S::lhernandez@arellanoassociates.com::88640c5b-9a57-47b2-a1fd-b6bc70e54590" providerId="AD" clId="Web-{3E714672-0064-5E37-C4DF-AB1B39129801}" dt="2024-02-01T17:08:39.146" v="279" actId="14100"/>
          <ac:spMkLst>
            <pc:docMk/>
            <pc:sldMk cId="1378109919" sldId="2147378759"/>
            <ac:spMk id="10" creationId="{BAA6C918-A8F5-B30F-9109-F94A7A4BF153}"/>
          </ac:spMkLst>
        </pc:spChg>
        <pc:spChg chg="mod">
          <ac:chgData name="Laura Hernandez" userId="S::lhernandez@arellanoassociates.com::88640c5b-9a57-47b2-a1fd-b6bc70e54590" providerId="AD" clId="Web-{3E714672-0064-5E37-C4DF-AB1B39129801}" dt="2024-02-01T17:08:39.160" v="280" actId="14100"/>
          <ac:spMkLst>
            <pc:docMk/>
            <pc:sldMk cId="1378109919" sldId="2147378759"/>
            <ac:spMk id="11" creationId="{26D5F4BB-F6D6-1988-4A81-1B9D9A686AF7}"/>
          </ac:spMkLst>
        </pc:spChg>
      </pc:sldChg>
      <pc:sldChg chg="modSp">
        <pc:chgData name="Laura Hernandez" userId="S::lhernandez@arellanoassociates.com::88640c5b-9a57-47b2-a1fd-b6bc70e54590" providerId="AD" clId="Web-{3E714672-0064-5E37-C4DF-AB1B39129801}" dt="2024-02-01T17:08:33.320" v="276" actId="1076"/>
        <pc:sldMkLst>
          <pc:docMk/>
          <pc:sldMk cId="2936373103" sldId="2147378760"/>
        </pc:sldMkLst>
        <pc:spChg chg="mod">
          <ac:chgData name="Laura Hernandez" userId="S::lhernandez@arellanoassociates.com::88640c5b-9a57-47b2-a1fd-b6bc70e54590" providerId="AD" clId="Web-{3E714672-0064-5E37-C4DF-AB1B39129801}" dt="2024-02-01T17:02:45.603" v="139" actId="20577"/>
          <ac:spMkLst>
            <pc:docMk/>
            <pc:sldMk cId="2936373103" sldId="2147378760"/>
            <ac:spMk id="6" creationId="{AE7E0BAE-31D3-3632-A2B5-02B0E3189F3D}"/>
          </ac:spMkLst>
        </pc:spChg>
        <pc:spChg chg="mod">
          <ac:chgData name="Laura Hernandez" userId="S::lhernandez@arellanoassociates.com::88640c5b-9a57-47b2-a1fd-b6bc70e54590" providerId="AD" clId="Web-{3E714672-0064-5E37-C4DF-AB1B39129801}" dt="2024-02-01T17:08:33.301" v="275" actId="1076"/>
          <ac:spMkLst>
            <pc:docMk/>
            <pc:sldMk cId="2936373103" sldId="2147378760"/>
            <ac:spMk id="10" creationId="{BAA6C918-A8F5-B30F-9109-F94A7A4BF153}"/>
          </ac:spMkLst>
        </pc:spChg>
        <pc:spChg chg="mod">
          <ac:chgData name="Laura Hernandez" userId="S::lhernandez@arellanoassociates.com::88640c5b-9a57-47b2-a1fd-b6bc70e54590" providerId="AD" clId="Web-{3E714672-0064-5E37-C4DF-AB1B39129801}" dt="2024-02-01T17:08:33.320" v="276" actId="1076"/>
          <ac:spMkLst>
            <pc:docMk/>
            <pc:sldMk cId="2936373103" sldId="2147378760"/>
            <ac:spMk id="11" creationId="{26D5F4BB-F6D6-1988-4A81-1B9D9A686AF7}"/>
          </ac:spMkLst>
        </pc:spChg>
      </pc:sldChg>
      <pc:sldChg chg="modSp">
        <pc:chgData name="Laura Hernandez" userId="S::lhernandez@arellanoassociates.com::88640c5b-9a57-47b2-a1fd-b6bc70e54590" providerId="AD" clId="Web-{3E714672-0064-5E37-C4DF-AB1B39129801}" dt="2024-02-01T17:03:14.182" v="144" actId="20577"/>
        <pc:sldMkLst>
          <pc:docMk/>
          <pc:sldMk cId="2221183129" sldId="2147378761"/>
        </pc:sldMkLst>
        <pc:spChg chg="mod">
          <ac:chgData name="Laura Hernandez" userId="S::lhernandez@arellanoassociates.com::88640c5b-9a57-47b2-a1fd-b6bc70e54590" providerId="AD" clId="Web-{3E714672-0064-5E37-C4DF-AB1B39129801}" dt="2024-02-01T17:03:14.182" v="144" actId="20577"/>
          <ac:spMkLst>
            <pc:docMk/>
            <pc:sldMk cId="2221183129" sldId="2147378761"/>
            <ac:spMk id="39" creationId="{4707CE57-D868-01A5-DC9C-B576E7D6D6BC}"/>
          </ac:spMkLst>
        </pc:spChg>
      </pc:sldChg>
      <pc:sldChg chg="modSp">
        <pc:chgData name="Laura Hernandez" userId="S::lhernandez@arellanoassociates.com::88640c5b-9a57-47b2-a1fd-b6bc70e54590" providerId="AD" clId="Web-{3E714672-0064-5E37-C4DF-AB1B39129801}" dt="2024-02-01T17:08:13.753" v="257" actId="1076"/>
        <pc:sldMkLst>
          <pc:docMk/>
          <pc:sldMk cId="937979477" sldId="2147378762"/>
        </pc:sldMkLst>
        <pc:spChg chg="mod">
          <ac:chgData name="Laura Hernandez" userId="S::lhernandez@arellanoassociates.com::88640c5b-9a57-47b2-a1fd-b6bc70e54590" providerId="AD" clId="Web-{3E714672-0064-5E37-C4DF-AB1B39129801}" dt="2024-02-01T17:08:13.738" v="256" actId="1076"/>
          <ac:spMkLst>
            <pc:docMk/>
            <pc:sldMk cId="937979477" sldId="2147378762"/>
            <ac:spMk id="10" creationId="{BAA6C918-A8F5-B30F-9109-F94A7A4BF153}"/>
          </ac:spMkLst>
        </pc:spChg>
        <pc:spChg chg="mod">
          <ac:chgData name="Laura Hernandez" userId="S::lhernandez@arellanoassociates.com::88640c5b-9a57-47b2-a1fd-b6bc70e54590" providerId="AD" clId="Web-{3E714672-0064-5E37-C4DF-AB1B39129801}" dt="2024-02-01T17:08:13.753" v="257" actId="1076"/>
          <ac:spMkLst>
            <pc:docMk/>
            <pc:sldMk cId="937979477" sldId="2147378762"/>
            <ac:spMk id="11" creationId="{26D5F4BB-F6D6-1988-4A81-1B9D9A686AF7}"/>
          </ac:spMkLst>
        </pc:spChg>
        <pc:spChg chg="mod">
          <ac:chgData name="Laura Hernandez" userId="S::lhernandez@arellanoassociates.com::88640c5b-9a57-47b2-a1fd-b6bc70e54590" providerId="AD" clId="Web-{3E714672-0064-5E37-C4DF-AB1B39129801}" dt="2024-02-01T17:03:30.542" v="148" actId="20577"/>
          <ac:spMkLst>
            <pc:docMk/>
            <pc:sldMk cId="937979477" sldId="2147378762"/>
            <ac:spMk id="22" creationId="{47D88DCC-763A-E135-543F-22618062FCFB}"/>
          </ac:spMkLst>
        </pc:spChg>
      </pc:sldChg>
      <pc:sldChg chg="modSp">
        <pc:chgData name="Laura Hernandez" userId="S::lhernandez@arellanoassociates.com::88640c5b-9a57-47b2-a1fd-b6bc70e54590" providerId="AD" clId="Web-{3E714672-0064-5E37-C4DF-AB1B39129801}" dt="2024-02-01T17:08:09.222" v="255" actId="1076"/>
        <pc:sldMkLst>
          <pc:docMk/>
          <pc:sldMk cId="997647878" sldId="2147378763"/>
        </pc:sldMkLst>
        <pc:spChg chg="mod">
          <ac:chgData name="Laura Hernandez" userId="S::lhernandez@arellanoassociates.com::88640c5b-9a57-47b2-a1fd-b6bc70e54590" providerId="AD" clId="Web-{3E714672-0064-5E37-C4DF-AB1B39129801}" dt="2024-02-01T17:03:40.370" v="150" actId="20577"/>
          <ac:spMkLst>
            <pc:docMk/>
            <pc:sldMk cId="997647878" sldId="2147378763"/>
            <ac:spMk id="2" creationId="{0AAA0B87-FE39-0F6F-D5F5-21EFAA6B8B67}"/>
          </ac:spMkLst>
        </pc:spChg>
        <pc:spChg chg="mod">
          <ac:chgData name="Laura Hernandez" userId="S::lhernandez@arellanoassociates.com::88640c5b-9a57-47b2-a1fd-b6bc70e54590" providerId="AD" clId="Web-{3E714672-0064-5E37-C4DF-AB1B39129801}" dt="2024-02-01T17:08:09.206" v="254" actId="1076"/>
          <ac:spMkLst>
            <pc:docMk/>
            <pc:sldMk cId="997647878" sldId="2147378763"/>
            <ac:spMk id="10" creationId="{BAA6C918-A8F5-B30F-9109-F94A7A4BF153}"/>
          </ac:spMkLst>
        </pc:spChg>
        <pc:spChg chg="mod">
          <ac:chgData name="Laura Hernandez" userId="S::lhernandez@arellanoassociates.com::88640c5b-9a57-47b2-a1fd-b6bc70e54590" providerId="AD" clId="Web-{3E714672-0064-5E37-C4DF-AB1B39129801}" dt="2024-02-01T17:08:09.222" v="255" actId="1076"/>
          <ac:spMkLst>
            <pc:docMk/>
            <pc:sldMk cId="997647878" sldId="2147378763"/>
            <ac:spMk id="11" creationId="{26D5F4BB-F6D6-1988-4A81-1B9D9A686AF7}"/>
          </ac:spMkLst>
        </pc:spChg>
      </pc:sldChg>
      <pc:sldChg chg="modSp">
        <pc:chgData name="Laura Hernandez" userId="S::lhernandez@arellanoassociates.com::88640c5b-9a57-47b2-a1fd-b6bc70e54590" providerId="AD" clId="Web-{3E714672-0064-5E37-C4DF-AB1B39129801}" dt="2024-02-01T17:08:04.409" v="253" actId="1076"/>
        <pc:sldMkLst>
          <pc:docMk/>
          <pc:sldMk cId="2007585995" sldId="2147378764"/>
        </pc:sldMkLst>
        <pc:spChg chg="mod">
          <ac:chgData name="Laura Hernandez" userId="S::lhernandez@arellanoassociates.com::88640c5b-9a57-47b2-a1fd-b6bc70e54590" providerId="AD" clId="Web-{3E714672-0064-5E37-C4DF-AB1B39129801}" dt="2024-02-01T17:08:04.394" v="252" actId="1076"/>
          <ac:spMkLst>
            <pc:docMk/>
            <pc:sldMk cId="2007585995" sldId="2147378764"/>
            <ac:spMk id="8" creationId="{AF2BB509-A980-BC6C-0A13-AA858158A240}"/>
          </ac:spMkLst>
        </pc:spChg>
        <pc:spChg chg="mod">
          <ac:chgData name="Laura Hernandez" userId="S::lhernandez@arellanoassociates.com::88640c5b-9a57-47b2-a1fd-b6bc70e54590" providerId="AD" clId="Web-{3E714672-0064-5E37-C4DF-AB1B39129801}" dt="2024-02-01T17:08:04.409" v="253" actId="1076"/>
          <ac:spMkLst>
            <pc:docMk/>
            <pc:sldMk cId="2007585995" sldId="2147378764"/>
            <ac:spMk id="10" creationId="{28830FE8-7917-AEF2-CCBD-2A959287E609}"/>
          </ac:spMkLst>
        </pc:spChg>
        <pc:spChg chg="mod">
          <ac:chgData name="Laura Hernandez" userId="S::lhernandez@arellanoassociates.com::88640c5b-9a57-47b2-a1fd-b6bc70e54590" providerId="AD" clId="Web-{3E714672-0064-5E37-C4DF-AB1B39129801}" dt="2024-02-01T17:03:52.543" v="153" actId="20577"/>
          <ac:spMkLst>
            <pc:docMk/>
            <pc:sldMk cId="2007585995" sldId="2147378764"/>
            <ac:spMk id="23" creationId="{99A8A8A1-7D9C-E6DE-C78B-F81B051A4D90}"/>
          </ac:spMkLst>
        </pc:spChg>
        <pc:picChg chg="mod">
          <ac:chgData name="Laura Hernandez" userId="S::lhernandez@arellanoassociates.com::88640c5b-9a57-47b2-a1fd-b6bc70e54590" providerId="AD" clId="Web-{3E714672-0064-5E37-C4DF-AB1B39129801}" dt="2024-02-01T17:03:55.605" v="156" actId="1076"/>
          <ac:picMkLst>
            <pc:docMk/>
            <pc:sldMk cId="2007585995" sldId="2147378764"/>
            <ac:picMk id="16" creationId="{5E153857-1152-13D0-E198-CF5D38C30149}"/>
          </ac:picMkLst>
        </pc:picChg>
        <pc:picChg chg="mod">
          <ac:chgData name="Laura Hernandez" userId="S::lhernandez@arellanoassociates.com::88640c5b-9a57-47b2-a1fd-b6bc70e54590" providerId="AD" clId="Web-{3E714672-0064-5E37-C4DF-AB1B39129801}" dt="2024-02-01T17:03:53.777" v="154" actId="1076"/>
          <ac:picMkLst>
            <pc:docMk/>
            <pc:sldMk cId="2007585995" sldId="2147378764"/>
            <ac:picMk id="19" creationId="{3D5CFA60-48FF-EBCE-EE28-168BD4643011}"/>
          </ac:picMkLst>
        </pc:picChg>
      </pc:sldChg>
      <pc:sldChg chg="modSp">
        <pc:chgData name="Laura Hernandez" userId="S::lhernandez@arellanoassociates.com::88640c5b-9a57-47b2-a1fd-b6bc70e54590" providerId="AD" clId="Web-{3E714672-0064-5E37-C4DF-AB1B39129801}" dt="2024-02-01T17:07:59.456" v="251" actId="1076"/>
        <pc:sldMkLst>
          <pc:docMk/>
          <pc:sldMk cId="3720397904" sldId="2147378765"/>
        </pc:sldMkLst>
        <pc:spChg chg="mod">
          <ac:chgData name="Laura Hernandez" userId="S::lhernandez@arellanoassociates.com::88640c5b-9a57-47b2-a1fd-b6bc70e54590" providerId="AD" clId="Web-{3E714672-0064-5E37-C4DF-AB1B39129801}" dt="2024-02-01T17:04:11.512" v="162" actId="1076"/>
          <ac:spMkLst>
            <pc:docMk/>
            <pc:sldMk cId="3720397904" sldId="2147378765"/>
            <ac:spMk id="2" creationId="{0AAA0B87-FE39-0F6F-D5F5-21EFAA6B8B67}"/>
          </ac:spMkLst>
        </pc:spChg>
        <pc:spChg chg="mod">
          <ac:chgData name="Laura Hernandez" userId="S::lhernandez@arellanoassociates.com::88640c5b-9a57-47b2-a1fd-b6bc70e54590" providerId="AD" clId="Web-{3E714672-0064-5E37-C4DF-AB1B39129801}" dt="2024-02-01T17:07:56.987" v="248" actId="1076"/>
          <ac:spMkLst>
            <pc:docMk/>
            <pc:sldMk cId="3720397904" sldId="2147378765"/>
            <ac:spMk id="10" creationId="{BAA6C918-A8F5-B30F-9109-F94A7A4BF153}"/>
          </ac:spMkLst>
        </pc:spChg>
        <pc:spChg chg="mod">
          <ac:chgData name="Laura Hernandez" userId="S::lhernandez@arellanoassociates.com::88640c5b-9a57-47b2-a1fd-b6bc70e54590" providerId="AD" clId="Web-{3E714672-0064-5E37-C4DF-AB1B39129801}" dt="2024-02-01T17:07:57.003" v="249" actId="1076"/>
          <ac:spMkLst>
            <pc:docMk/>
            <pc:sldMk cId="3720397904" sldId="2147378765"/>
            <ac:spMk id="11" creationId="{26D5F4BB-F6D6-1988-4A81-1B9D9A686AF7}"/>
          </ac:spMkLst>
        </pc:spChg>
        <pc:picChg chg="mod">
          <ac:chgData name="Laura Hernandez" userId="S::lhernandez@arellanoassociates.com::88640c5b-9a57-47b2-a1fd-b6bc70e54590" providerId="AD" clId="Web-{3E714672-0064-5E37-C4DF-AB1B39129801}" dt="2024-02-01T17:07:59.425" v="250" actId="1076"/>
          <ac:picMkLst>
            <pc:docMk/>
            <pc:sldMk cId="3720397904" sldId="2147378765"/>
            <ac:picMk id="14" creationId="{76E0346C-0F5E-F450-0FCF-D6737EDEE5BC}"/>
          </ac:picMkLst>
        </pc:picChg>
        <pc:picChg chg="mod">
          <ac:chgData name="Laura Hernandez" userId="S::lhernandez@arellanoassociates.com::88640c5b-9a57-47b2-a1fd-b6bc70e54590" providerId="AD" clId="Web-{3E714672-0064-5E37-C4DF-AB1B39129801}" dt="2024-02-01T17:07:59.456" v="251" actId="1076"/>
          <ac:picMkLst>
            <pc:docMk/>
            <pc:sldMk cId="3720397904" sldId="2147378765"/>
            <ac:picMk id="16" creationId="{F30A8C43-D6C9-DE74-9970-BF334923D952}"/>
          </ac:picMkLst>
        </pc:picChg>
      </pc:sldChg>
      <pc:sldChg chg="modSp">
        <pc:chgData name="Laura Hernandez" userId="S::lhernandez@arellanoassociates.com::88640c5b-9a57-47b2-a1fd-b6bc70e54590" providerId="AD" clId="Web-{3E714672-0064-5E37-C4DF-AB1B39129801}" dt="2024-02-01T17:06:55.048" v="227" actId="1076"/>
        <pc:sldMkLst>
          <pc:docMk/>
          <pc:sldMk cId="342317993" sldId="2147378767"/>
        </pc:sldMkLst>
        <pc:spChg chg="mod">
          <ac:chgData name="Laura Hernandez" userId="S::lhernandez@arellanoassociates.com::88640c5b-9a57-47b2-a1fd-b6bc70e54590" providerId="AD" clId="Web-{3E714672-0064-5E37-C4DF-AB1B39129801}" dt="2024-02-01T17:06:50.892" v="224" actId="1076"/>
          <ac:spMkLst>
            <pc:docMk/>
            <pc:sldMk cId="342317993" sldId="2147378767"/>
            <ac:spMk id="10" creationId="{BAA6C918-A8F5-B30F-9109-F94A7A4BF153}"/>
          </ac:spMkLst>
        </pc:spChg>
        <pc:spChg chg="mod">
          <ac:chgData name="Laura Hernandez" userId="S::lhernandez@arellanoassociates.com::88640c5b-9a57-47b2-a1fd-b6bc70e54590" providerId="AD" clId="Web-{3E714672-0064-5E37-C4DF-AB1B39129801}" dt="2024-02-01T17:06:50.907" v="225" actId="1076"/>
          <ac:spMkLst>
            <pc:docMk/>
            <pc:sldMk cId="342317993" sldId="2147378767"/>
            <ac:spMk id="11" creationId="{26D5F4BB-F6D6-1988-4A81-1B9D9A686AF7}"/>
          </ac:spMkLst>
        </pc:spChg>
        <pc:picChg chg="mod">
          <ac:chgData name="Laura Hernandez" userId="S::lhernandez@arellanoassociates.com::88640c5b-9a57-47b2-a1fd-b6bc70e54590" providerId="AD" clId="Web-{3E714672-0064-5E37-C4DF-AB1B39129801}" dt="2024-02-01T17:06:55.048" v="227" actId="1076"/>
          <ac:picMkLst>
            <pc:docMk/>
            <pc:sldMk cId="342317993" sldId="2147378767"/>
            <ac:picMk id="16" creationId="{6841EEA1-DCD4-25FD-8280-30DE19EFE594}"/>
          </ac:picMkLst>
        </pc:picChg>
      </pc:sldChg>
      <pc:sldChg chg="modSp">
        <pc:chgData name="Laura Hernandez" userId="S::lhernandez@arellanoassociates.com::88640c5b-9a57-47b2-a1fd-b6bc70e54590" providerId="AD" clId="Web-{3E714672-0064-5E37-C4DF-AB1B39129801}" dt="2024-02-01T17:06:47.485" v="223" actId="1076"/>
        <pc:sldMkLst>
          <pc:docMk/>
          <pc:sldMk cId="3955475750" sldId="2147378768"/>
        </pc:sldMkLst>
        <pc:spChg chg="mod">
          <ac:chgData name="Laura Hernandez" userId="S::lhernandez@arellanoassociates.com::88640c5b-9a57-47b2-a1fd-b6bc70e54590" providerId="AD" clId="Web-{3E714672-0064-5E37-C4DF-AB1B39129801}" dt="2024-02-01T17:06:45.329" v="221" actId="1076"/>
          <ac:spMkLst>
            <pc:docMk/>
            <pc:sldMk cId="3955475750" sldId="2147378768"/>
            <ac:spMk id="10" creationId="{BAA6C918-A8F5-B30F-9109-F94A7A4BF153}"/>
          </ac:spMkLst>
        </pc:spChg>
        <pc:spChg chg="mod">
          <ac:chgData name="Laura Hernandez" userId="S::lhernandez@arellanoassociates.com::88640c5b-9a57-47b2-a1fd-b6bc70e54590" providerId="AD" clId="Web-{3E714672-0064-5E37-C4DF-AB1B39129801}" dt="2024-02-01T17:06:45.345" v="222" actId="1076"/>
          <ac:spMkLst>
            <pc:docMk/>
            <pc:sldMk cId="3955475750" sldId="2147378768"/>
            <ac:spMk id="11" creationId="{26D5F4BB-F6D6-1988-4A81-1B9D9A686AF7}"/>
          </ac:spMkLst>
        </pc:spChg>
        <pc:picChg chg="mod">
          <ac:chgData name="Laura Hernandez" userId="S::lhernandez@arellanoassociates.com::88640c5b-9a57-47b2-a1fd-b6bc70e54590" providerId="AD" clId="Web-{3E714672-0064-5E37-C4DF-AB1B39129801}" dt="2024-02-01T17:06:47.485" v="223" actId="1076"/>
          <ac:picMkLst>
            <pc:docMk/>
            <pc:sldMk cId="3955475750" sldId="2147378768"/>
            <ac:picMk id="14" creationId="{87B86DDC-5314-FCD4-3940-39F7AA3A9553}"/>
          </ac:picMkLst>
        </pc:picChg>
      </pc:sldChg>
      <pc:sldChg chg="modSp">
        <pc:chgData name="Laura Hernandez" userId="S::lhernandez@arellanoassociates.com::88640c5b-9a57-47b2-a1fd-b6bc70e54590" providerId="AD" clId="Web-{3E714672-0064-5E37-C4DF-AB1B39129801}" dt="2024-02-01T17:06:40.423" v="220" actId="1076"/>
        <pc:sldMkLst>
          <pc:docMk/>
          <pc:sldMk cId="771384546" sldId="2147378769"/>
        </pc:sldMkLst>
        <pc:spChg chg="mod">
          <ac:chgData name="Laura Hernandez" userId="S::lhernandez@arellanoassociates.com::88640c5b-9a57-47b2-a1fd-b6bc70e54590" providerId="AD" clId="Web-{3E714672-0064-5E37-C4DF-AB1B39129801}" dt="2024-02-01T17:06:38.516" v="218" actId="1076"/>
          <ac:spMkLst>
            <pc:docMk/>
            <pc:sldMk cId="771384546" sldId="2147378769"/>
            <ac:spMk id="10" creationId="{BAA6C918-A8F5-B30F-9109-F94A7A4BF153}"/>
          </ac:spMkLst>
        </pc:spChg>
        <pc:spChg chg="mod">
          <ac:chgData name="Laura Hernandez" userId="S::lhernandez@arellanoassociates.com::88640c5b-9a57-47b2-a1fd-b6bc70e54590" providerId="AD" clId="Web-{3E714672-0064-5E37-C4DF-AB1B39129801}" dt="2024-02-01T17:06:38.532" v="219" actId="1076"/>
          <ac:spMkLst>
            <pc:docMk/>
            <pc:sldMk cId="771384546" sldId="2147378769"/>
            <ac:spMk id="11" creationId="{26D5F4BB-F6D6-1988-4A81-1B9D9A686AF7}"/>
          </ac:spMkLst>
        </pc:spChg>
        <pc:picChg chg="mod">
          <ac:chgData name="Laura Hernandez" userId="S::lhernandez@arellanoassociates.com::88640c5b-9a57-47b2-a1fd-b6bc70e54590" providerId="AD" clId="Web-{3E714672-0064-5E37-C4DF-AB1B39129801}" dt="2024-02-01T17:06:40.423" v="220" actId="1076"/>
          <ac:picMkLst>
            <pc:docMk/>
            <pc:sldMk cId="771384546" sldId="2147378769"/>
            <ac:picMk id="14" creationId="{CD3928BB-060D-C211-D140-48087CC0E322}"/>
          </ac:picMkLst>
        </pc:picChg>
      </pc:sldChg>
      <pc:sldChg chg="modSp">
        <pc:chgData name="Laura Hernandez" userId="S::lhernandez@arellanoassociates.com::88640c5b-9a57-47b2-a1fd-b6bc70e54590" providerId="AD" clId="Web-{3E714672-0064-5E37-C4DF-AB1B39129801}" dt="2024-02-01T17:06:02.968" v="182" actId="14100"/>
        <pc:sldMkLst>
          <pc:docMk/>
          <pc:sldMk cId="3877168263" sldId="2147378771"/>
        </pc:sldMkLst>
        <pc:spChg chg="mod">
          <ac:chgData name="Laura Hernandez" userId="S::lhernandez@arellanoassociates.com::88640c5b-9a57-47b2-a1fd-b6bc70e54590" providerId="AD" clId="Web-{3E714672-0064-5E37-C4DF-AB1B39129801}" dt="2024-02-01T17:06:02.968" v="182" actId="14100"/>
          <ac:spMkLst>
            <pc:docMk/>
            <pc:sldMk cId="3877168263" sldId="2147378771"/>
            <ac:spMk id="10" creationId="{BAA6C918-A8F5-B30F-9109-F94A7A4BF153}"/>
          </ac:spMkLst>
        </pc:spChg>
        <pc:spChg chg="mod">
          <ac:chgData name="Laura Hernandez" userId="S::lhernandez@arellanoassociates.com::88640c5b-9a57-47b2-a1fd-b6bc70e54590" providerId="AD" clId="Web-{3E714672-0064-5E37-C4DF-AB1B39129801}" dt="2024-02-01T17:05:52.421" v="178" actId="1076"/>
          <ac:spMkLst>
            <pc:docMk/>
            <pc:sldMk cId="3877168263" sldId="2147378771"/>
            <ac:spMk id="11" creationId="{26D5F4BB-F6D6-1988-4A81-1B9D9A686AF7}"/>
          </ac:spMkLst>
        </pc:spChg>
        <pc:spChg chg="mod">
          <ac:chgData name="Laura Hernandez" userId="S::lhernandez@arellanoassociates.com::88640c5b-9a57-47b2-a1fd-b6bc70e54590" providerId="AD" clId="Web-{3E714672-0064-5E37-C4DF-AB1B39129801}" dt="2024-02-01T17:04:53.685" v="165" actId="20577"/>
          <ac:spMkLst>
            <pc:docMk/>
            <pc:sldMk cId="3877168263" sldId="2147378771"/>
            <ac:spMk id="24" creationId="{5D791301-A17E-A0A6-6071-A396C2BC3243}"/>
          </ac:spMkLst>
        </pc:spChg>
        <pc:picChg chg="mod">
          <ac:chgData name="Laura Hernandez" userId="S::lhernandez@arellanoassociates.com::88640c5b-9a57-47b2-a1fd-b6bc70e54590" providerId="AD" clId="Web-{3E714672-0064-5E37-C4DF-AB1B39129801}" dt="2024-02-01T17:05:56.499" v="180" actId="1076"/>
          <ac:picMkLst>
            <pc:docMk/>
            <pc:sldMk cId="3877168263" sldId="2147378771"/>
            <ac:picMk id="4" creationId="{FA3F4584-720D-2D35-8838-7F61C0D1ABB1}"/>
          </ac:picMkLst>
        </pc:picChg>
      </pc:sldChg>
      <pc:sldChg chg="modSp">
        <pc:chgData name="Laura Hernandez" userId="S::lhernandez@arellanoassociates.com::88640c5b-9a57-47b2-a1fd-b6bc70e54590" providerId="AD" clId="Web-{3E714672-0064-5E37-C4DF-AB1B39129801}" dt="2024-02-01T17:05:08.139" v="168" actId="20577"/>
        <pc:sldMkLst>
          <pc:docMk/>
          <pc:sldMk cId="1644248835" sldId="2147378772"/>
        </pc:sldMkLst>
        <pc:spChg chg="mod">
          <ac:chgData name="Laura Hernandez" userId="S::lhernandez@arellanoassociates.com::88640c5b-9a57-47b2-a1fd-b6bc70e54590" providerId="AD" clId="Web-{3E714672-0064-5E37-C4DF-AB1B39129801}" dt="2024-02-01T17:05:08.139" v="168" actId="20577"/>
          <ac:spMkLst>
            <pc:docMk/>
            <pc:sldMk cId="1644248835" sldId="2147378772"/>
            <ac:spMk id="24" creationId="{5D791301-A17E-A0A6-6071-A396C2BC3243}"/>
          </ac:spMkLst>
        </pc:spChg>
      </pc:sldChg>
      <pc:sldChg chg="modSp">
        <pc:chgData name="Laura Hernandez" userId="S::lhernandez@arellanoassociates.com::88640c5b-9a57-47b2-a1fd-b6bc70e54590" providerId="AD" clId="Web-{3E714672-0064-5E37-C4DF-AB1B39129801}" dt="2024-02-01T17:05:20.670" v="171" actId="20577"/>
        <pc:sldMkLst>
          <pc:docMk/>
          <pc:sldMk cId="2789797379" sldId="2147378773"/>
        </pc:sldMkLst>
        <pc:spChg chg="mod">
          <ac:chgData name="Laura Hernandez" userId="S::lhernandez@arellanoassociates.com::88640c5b-9a57-47b2-a1fd-b6bc70e54590" providerId="AD" clId="Web-{3E714672-0064-5E37-C4DF-AB1B39129801}" dt="2024-02-01T17:05:20.670" v="171" actId="20577"/>
          <ac:spMkLst>
            <pc:docMk/>
            <pc:sldMk cId="2789797379" sldId="2147378773"/>
            <ac:spMk id="24" creationId="{5D791301-A17E-A0A6-6071-A396C2BC3243}"/>
          </ac:spMkLst>
        </pc:spChg>
      </pc:sldChg>
      <pc:sldChg chg="modSp">
        <pc:chgData name="Laura Hernandez" userId="S::lhernandez@arellanoassociates.com::88640c5b-9a57-47b2-a1fd-b6bc70e54590" providerId="AD" clId="Web-{3E714672-0064-5E37-C4DF-AB1B39129801}" dt="2024-02-01T17:05:46.108" v="177" actId="1076"/>
        <pc:sldMkLst>
          <pc:docMk/>
          <pc:sldMk cId="2258360574" sldId="2147378774"/>
        </pc:sldMkLst>
        <pc:spChg chg="mod">
          <ac:chgData name="Laura Hernandez" userId="S::lhernandez@arellanoassociates.com::88640c5b-9a57-47b2-a1fd-b6bc70e54590" providerId="AD" clId="Web-{3E714672-0064-5E37-C4DF-AB1B39129801}" dt="2024-02-01T17:05:41.983" v="175"/>
          <ac:spMkLst>
            <pc:docMk/>
            <pc:sldMk cId="2258360574" sldId="2147378774"/>
            <ac:spMk id="24" creationId="{5D791301-A17E-A0A6-6071-A396C2BC3243}"/>
          </ac:spMkLst>
        </pc:spChg>
        <pc:picChg chg="mod">
          <ac:chgData name="Laura Hernandez" userId="S::lhernandez@arellanoassociates.com::88640c5b-9a57-47b2-a1fd-b6bc70e54590" providerId="AD" clId="Web-{3E714672-0064-5E37-C4DF-AB1B39129801}" dt="2024-02-01T17:05:46.108" v="177" actId="1076"/>
          <ac:picMkLst>
            <pc:docMk/>
            <pc:sldMk cId="2258360574" sldId="2147378774"/>
            <ac:picMk id="5" creationId="{A12FF6AB-A704-A6BF-5490-B85199C34461}"/>
          </ac:picMkLst>
        </pc:picChg>
        <pc:picChg chg="mod">
          <ac:chgData name="Laura Hernandez" userId="S::lhernandez@arellanoassociates.com::88640c5b-9a57-47b2-a1fd-b6bc70e54590" providerId="AD" clId="Web-{3E714672-0064-5E37-C4DF-AB1B39129801}" dt="2024-02-01T17:05:45.108" v="176" actId="1076"/>
          <ac:picMkLst>
            <pc:docMk/>
            <pc:sldMk cId="2258360574" sldId="2147378774"/>
            <ac:picMk id="7" creationId="{02244CBA-360B-EA6E-266B-57A6E0ECD821}"/>
          </ac:picMkLst>
        </pc:picChg>
      </pc:sldChg>
      <pc:sldChg chg="add del">
        <pc:chgData name="Laura Hernandez" userId="S::lhernandez@arellanoassociates.com::88640c5b-9a57-47b2-a1fd-b6bc70e54590" providerId="AD" clId="Web-{3E714672-0064-5E37-C4DF-AB1B39129801}" dt="2024-02-01T16:54:36.323" v="17"/>
        <pc:sldMkLst>
          <pc:docMk/>
          <pc:sldMk cId="658881262" sldId="2147378775"/>
        </pc:sldMkLst>
      </pc:sldChg>
    </pc:docChg>
  </pc:docChgLst>
  <pc:docChgLst>
    <pc:chgData name="Leticia Bustamante" userId="b5c5e36a-8ca2-47c4-8e6b-1879fb53a34e" providerId="ADAL" clId="{77A280A9-AB0A-4E20-9492-0CC322D217BB}"/>
    <pc:docChg chg="undo custSel addSld delSld modSld delMainMaster">
      <pc:chgData name="Leticia Bustamante" userId="b5c5e36a-8ca2-47c4-8e6b-1879fb53a34e" providerId="ADAL" clId="{77A280A9-AB0A-4E20-9492-0CC322D217BB}" dt="2024-01-30T00:58:21.892" v="225" actId="47"/>
      <pc:docMkLst>
        <pc:docMk/>
      </pc:docMkLst>
      <pc:sldChg chg="del">
        <pc:chgData name="Leticia Bustamante" userId="b5c5e36a-8ca2-47c4-8e6b-1879fb53a34e" providerId="ADAL" clId="{77A280A9-AB0A-4E20-9492-0CC322D217BB}" dt="2024-01-30T00:34:56.311" v="27" actId="47"/>
        <pc:sldMkLst>
          <pc:docMk/>
          <pc:sldMk cId="1386124323" sldId="261"/>
        </pc:sldMkLst>
      </pc:sldChg>
      <pc:sldChg chg="add del">
        <pc:chgData name="Leticia Bustamante" userId="b5c5e36a-8ca2-47c4-8e6b-1879fb53a34e" providerId="ADAL" clId="{77A280A9-AB0A-4E20-9492-0CC322D217BB}" dt="2024-01-30T00:32:59.978" v="19"/>
        <pc:sldMkLst>
          <pc:docMk/>
          <pc:sldMk cId="193863125" sldId="266"/>
        </pc:sldMkLst>
      </pc:sldChg>
      <pc:sldChg chg="add del">
        <pc:chgData name="Leticia Bustamante" userId="b5c5e36a-8ca2-47c4-8e6b-1879fb53a34e" providerId="ADAL" clId="{77A280A9-AB0A-4E20-9492-0CC322D217BB}" dt="2024-01-30T00:34:02.236" v="24" actId="47"/>
        <pc:sldMkLst>
          <pc:docMk/>
          <pc:sldMk cId="3009233730" sldId="269"/>
        </pc:sldMkLst>
      </pc:sldChg>
      <pc:sldChg chg="add del">
        <pc:chgData name="Leticia Bustamante" userId="b5c5e36a-8ca2-47c4-8e6b-1879fb53a34e" providerId="ADAL" clId="{77A280A9-AB0A-4E20-9492-0CC322D217BB}" dt="2024-01-29T22:45:17.152" v="9" actId="47"/>
        <pc:sldMkLst>
          <pc:docMk/>
          <pc:sldMk cId="658881262" sldId="5188"/>
        </pc:sldMkLst>
      </pc:sldChg>
      <pc:sldChg chg="addSp delSp modSp mod delAnim">
        <pc:chgData name="Leticia Bustamante" userId="b5c5e36a-8ca2-47c4-8e6b-1879fb53a34e" providerId="ADAL" clId="{77A280A9-AB0A-4E20-9492-0CC322D217BB}" dt="2024-01-30T00:39:45.900" v="68"/>
        <pc:sldMkLst>
          <pc:docMk/>
          <pc:sldMk cId="1504479762" sldId="5232"/>
        </pc:sldMkLst>
        <pc:spChg chg="mod">
          <ac:chgData name="Leticia Bustamante" userId="b5c5e36a-8ca2-47c4-8e6b-1879fb53a34e" providerId="ADAL" clId="{77A280A9-AB0A-4E20-9492-0CC322D217BB}" dt="2024-01-30T00:38:21.250" v="46"/>
          <ac:spMkLst>
            <pc:docMk/>
            <pc:sldMk cId="1504479762" sldId="5232"/>
            <ac:spMk id="23" creationId="{B10CDFC0-E179-1851-1B85-59B869BAD853}"/>
          </ac:spMkLst>
        </pc:spChg>
        <pc:spChg chg="mod">
          <ac:chgData name="Leticia Bustamante" userId="b5c5e36a-8ca2-47c4-8e6b-1879fb53a34e" providerId="ADAL" clId="{77A280A9-AB0A-4E20-9492-0CC322D217BB}" dt="2024-01-30T00:38:21.250" v="46"/>
          <ac:spMkLst>
            <pc:docMk/>
            <pc:sldMk cId="1504479762" sldId="5232"/>
            <ac:spMk id="25" creationId="{9EFA2978-DC6F-8A0A-132E-CC42C6C08843}"/>
          </ac:spMkLst>
        </pc:spChg>
        <pc:spChg chg="mod">
          <ac:chgData name="Leticia Bustamante" userId="b5c5e36a-8ca2-47c4-8e6b-1879fb53a34e" providerId="ADAL" clId="{77A280A9-AB0A-4E20-9492-0CC322D217BB}" dt="2024-01-30T00:38:59.885" v="54" actId="207"/>
          <ac:spMkLst>
            <pc:docMk/>
            <pc:sldMk cId="1504479762" sldId="5232"/>
            <ac:spMk id="34" creationId="{FD100FF3-1819-87DD-3BC7-41B862874786}"/>
          </ac:spMkLst>
        </pc:spChg>
        <pc:spChg chg="mod">
          <ac:chgData name="Leticia Bustamante" userId="b5c5e36a-8ca2-47c4-8e6b-1879fb53a34e" providerId="ADAL" clId="{77A280A9-AB0A-4E20-9492-0CC322D217BB}" dt="2024-01-30T00:38:23.214" v="47"/>
          <ac:spMkLst>
            <pc:docMk/>
            <pc:sldMk cId="1504479762" sldId="5232"/>
            <ac:spMk id="40" creationId="{3DCB53FD-4526-63E1-22A5-BE41F8B37609}"/>
          </ac:spMkLst>
        </pc:spChg>
        <pc:spChg chg="mod">
          <ac:chgData name="Leticia Bustamante" userId="b5c5e36a-8ca2-47c4-8e6b-1879fb53a34e" providerId="ADAL" clId="{77A280A9-AB0A-4E20-9492-0CC322D217BB}" dt="2024-01-30T00:38:23.214" v="47"/>
          <ac:spMkLst>
            <pc:docMk/>
            <pc:sldMk cId="1504479762" sldId="5232"/>
            <ac:spMk id="41" creationId="{FCDA6DAB-1F04-CAAE-BE77-C9BEEDB87CDB}"/>
          </ac:spMkLst>
        </pc:spChg>
        <pc:spChg chg="mod">
          <ac:chgData name="Leticia Bustamante" userId="b5c5e36a-8ca2-47c4-8e6b-1879fb53a34e" providerId="ADAL" clId="{77A280A9-AB0A-4E20-9492-0CC322D217BB}" dt="2024-01-30T00:39:26.929" v="61"/>
          <ac:spMkLst>
            <pc:docMk/>
            <pc:sldMk cId="1504479762" sldId="5232"/>
            <ac:spMk id="43" creationId="{790F4AF3-01D1-8DD8-EE92-EA96A6979E51}"/>
          </ac:spMkLst>
        </pc:spChg>
        <pc:spChg chg="mod">
          <ac:chgData name="Leticia Bustamante" userId="b5c5e36a-8ca2-47c4-8e6b-1879fb53a34e" providerId="ADAL" clId="{77A280A9-AB0A-4E20-9492-0CC322D217BB}" dt="2024-01-30T00:38:38.310" v="50" actId="207"/>
          <ac:spMkLst>
            <pc:docMk/>
            <pc:sldMk cId="1504479762" sldId="5232"/>
            <ac:spMk id="45" creationId="{13668575-BA37-301C-9A9E-FF20CDE1060D}"/>
          </ac:spMkLst>
        </pc:spChg>
        <pc:spChg chg="mod">
          <ac:chgData name="Leticia Bustamante" userId="b5c5e36a-8ca2-47c4-8e6b-1879fb53a34e" providerId="ADAL" clId="{77A280A9-AB0A-4E20-9492-0CC322D217BB}" dt="2024-01-30T00:39:29.591" v="62"/>
          <ac:spMkLst>
            <pc:docMk/>
            <pc:sldMk cId="1504479762" sldId="5232"/>
            <ac:spMk id="47" creationId="{AB616B56-5035-1319-BD52-4E1217005A72}"/>
          </ac:spMkLst>
        </pc:spChg>
        <pc:spChg chg="mod">
          <ac:chgData name="Leticia Bustamante" userId="b5c5e36a-8ca2-47c4-8e6b-1879fb53a34e" providerId="ADAL" clId="{77A280A9-AB0A-4E20-9492-0CC322D217BB}" dt="2024-01-30T00:39:33.394" v="63"/>
          <ac:spMkLst>
            <pc:docMk/>
            <pc:sldMk cId="1504479762" sldId="5232"/>
            <ac:spMk id="50" creationId="{38858B84-AFB7-1DFB-63AD-9FE18D89216B}"/>
          </ac:spMkLst>
        </pc:spChg>
        <pc:spChg chg="mod">
          <ac:chgData name="Leticia Bustamante" userId="b5c5e36a-8ca2-47c4-8e6b-1879fb53a34e" providerId="ADAL" clId="{77A280A9-AB0A-4E20-9492-0CC322D217BB}" dt="2024-01-30T00:39:34.843" v="64"/>
          <ac:spMkLst>
            <pc:docMk/>
            <pc:sldMk cId="1504479762" sldId="5232"/>
            <ac:spMk id="56" creationId="{DD85A611-F519-0B01-B595-75C5D8FE108C}"/>
          </ac:spMkLst>
        </pc:spChg>
        <pc:spChg chg="mod">
          <ac:chgData name="Leticia Bustamante" userId="b5c5e36a-8ca2-47c4-8e6b-1879fb53a34e" providerId="ADAL" clId="{77A280A9-AB0A-4E20-9492-0CC322D217BB}" dt="2024-01-30T00:39:38.785" v="65"/>
          <ac:spMkLst>
            <pc:docMk/>
            <pc:sldMk cId="1504479762" sldId="5232"/>
            <ac:spMk id="59" creationId="{455EF2EC-ADD5-4130-2571-DEB267F8BE73}"/>
          </ac:spMkLst>
        </pc:spChg>
        <pc:spChg chg="mod">
          <ac:chgData name="Leticia Bustamante" userId="b5c5e36a-8ca2-47c4-8e6b-1879fb53a34e" providerId="ADAL" clId="{77A280A9-AB0A-4E20-9492-0CC322D217BB}" dt="2024-01-30T00:39:40.393" v="66"/>
          <ac:spMkLst>
            <pc:docMk/>
            <pc:sldMk cId="1504479762" sldId="5232"/>
            <ac:spMk id="62" creationId="{D7D06D64-75EA-BA03-8905-E7D2DFB93808}"/>
          </ac:spMkLst>
        </pc:spChg>
        <pc:spChg chg="mod">
          <ac:chgData name="Leticia Bustamante" userId="b5c5e36a-8ca2-47c4-8e6b-1879fb53a34e" providerId="ADAL" clId="{77A280A9-AB0A-4E20-9492-0CC322D217BB}" dt="2024-01-30T00:39:44.153" v="67"/>
          <ac:spMkLst>
            <pc:docMk/>
            <pc:sldMk cId="1504479762" sldId="5232"/>
            <ac:spMk id="65" creationId="{23013431-A8B5-E34B-2FC6-E62DDCBBC239}"/>
          </ac:spMkLst>
        </pc:spChg>
        <pc:spChg chg="mod">
          <ac:chgData name="Leticia Bustamante" userId="b5c5e36a-8ca2-47c4-8e6b-1879fb53a34e" providerId="ADAL" clId="{77A280A9-AB0A-4E20-9492-0CC322D217BB}" dt="2024-01-30T00:39:45.900" v="68"/>
          <ac:spMkLst>
            <pc:docMk/>
            <pc:sldMk cId="1504479762" sldId="5232"/>
            <ac:spMk id="68" creationId="{8FF77A16-9DF9-E837-7D47-2FF57E3CD20C}"/>
          </ac:spMkLst>
        </pc:spChg>
        <pc:grpChg chg="add mod">
          <ac:chgData name="Leticia Bustamante" userId="b5c5e36a-8ca2-47c4-8e6b-1879fb53a34e" providerId="ADAL" clId="{77A280A9-AB0A-4E20-9492-0CC322D217BB}" dt="2024-01-30T00:38:21.250" v="46"/>
          <ac:grpSpMkLst>
            <pc:docMk/>
            <pc:sldMk cId="1504479762" sldId="5232"/>
            <ac:grpSpMk id="2" creationId="{1BAEB11D-0BDD-F505-6687-CBB0CE9EBE10}"/>
          </ac:grpSpMkLst>
        </pc:grpChg>
        <pc:grpChg chg="mod">
          <ac:chgData name="Leticia Bustamante" userId="b5c5e36a-8ca2-47c4-8e6b-1879fb53a34e" providerId="ADAL" clId="{77A280A9-AB0A-4E20-9492-0CC322D217BB}" dt="2024-01-30T00:38:21.250" v="46"/>
          <ac:grpSpMkLst>
            <pc:docMk/>
            <pc:sldMk cId="1504479762" sldId="5232"/>
            <ac:grpSpMk id="3" creationId="{EF1F8920-2B74-C2AB-A9B4-39754CD24342}"/>
          </ac:grpSpMkLst>
        </pc:grpChg>
        <pc:grpChg chg="del">
          <ac:chgData name="Leticia Bustamante" userId="b5c5e36a-8ca2-47c4-8e6b-1879fb53a34e" providerId="ADAL" clId="{77A280A9-AB0A-4E20-9492-0CC322D217BB}" dt="2024-01-30T00:38:21.004" v="45" actId="478"/>
          <ac:grpSpMkLst>
            <pc:docMk/>
            <pc:sldMk cId="1504479762" sldId="5232"/>
            <ac:grpSpMk id="8" creationId="{230B8142-1FAD-1006-61B9-428BE3F3F1E5}"/>
          </ac:grpSpMkLst>
        </pc:grpChg>
        <pc:grpChg chg="add mod">
          <ac:chgData name="Leticia Bustamante" userId="b5c5e36a-8ca2-47c4-8e6b-1879fb53a34e" providerId="ADAL" clId="{77A280A9-AB0A-4E20-9492-0CC322D217BB}" dt="2024-01-30T00:38:24.689" v="48" actId="1076"/>
          <ac:grpSpMkLst>
            <pc:docMk/>
            <pc:sldMk cId="1504479762" sldId="5232"/>
            <ac:grpSpMk id="27" creationId="{584F5597-8C22-B758-CD21-97725E09A5C4}"/>
          </ac:grpSpMkLst>
        </pc:grpChg>
        <pc:grpChg chg="mod">
          <ac:chgData name="Leticia Bustamante" userId="b5c5e36a-8ca2-47c4-8e6b-1879fb53a34e" providerId="ADAL" clId="{77A280A9-AB0A-4E20-9492-0CC322D217BB}" dt="2024-01-30T00:38:23.214" v="47"/>
          <ac:grpSpMkLst>
            <pc:docMk/>
            <pc:sldMk cId="1504479762" sldId="5232"/>
            <ac:grpSpMk id="29" creationId="{61833125-7F4B-6D4F-E40A-6812B9AEA761}"/>
          </ac:grpSpMkLst>
        </pc:grpChg>
        <pc:grpChg chg="del mod">
          <ac:chgData name="Leticia Bustamante" userId="b5c5e36a-8ca2-47c4-8e6b-1879fb53a34e" providerId="ADAL" clId="{77A280A9-AB0A-4E20-9492-0CC322D217BB}" dt="2024-01-30T00:39:21.736" v="56" actId="478"/>
          <ac:grpSpMkLst>
            <pc:docMk/>
            <pc:sldMk cId="1504479762" sldId="5232"/>
            <ac:grpSpMk id="31" creationId="{92E330F1-240E-5E63-C3EE-857888281647}"/>
          </ac:grpSpMkLst>
        </pc:grpChg>
        <pc:grpChg chg="del">
          <ac:chgData name="Leticia Bustamante" userId="b5c5e36a-8ca2-47c4-8e6b-1879fb53a34e" providerId="ADAL" clId="{77A280A9-AB0A-4E20-9492-0CC322D217BB}" dt="2024-01-30T00:39:22.310" v="57" actId="478"/>
          <ac:grpSpMkLst>
            <pc:docMk/>
            <pc:sldMk cId="1504479762" sldId="5232"/>
            <ac:grpSpMk id="32" creationId="{65577ED7-4739-0144-7C9B-F27508743FB7}"/>
          </ac:grpSpMkLst>
        </pc:grpChg>
        <pc:grpChg chg="del">
          <ac:chgData name="Leticia Bustamante" userId="b5c5e36a-8ca2-47c4-8e6b-1879fb53a34e" providerId="ADAL" clId="{77A280A9-AB0A-4E20-9492-0CC322D217BB}" dt="2024-01-30T00:39:23.172" v="58" actId="478"/>
          <ac:grpSpMkLst>
            <pc:docMk/>
            <pc:sldMk cId="1504479762" sldId="5232"/>
            <ac:grpSpMk id="33" creationId="{F0EB4AFB-1660-5A8D-0FAC-1E14B9F03C1A}"/>
          </ac:grpSpMkLst>
        </pc:grpChg>
        <pc:grpChg chg="del mod">
          <ac:chgData name="Leticia Bustamante" userId="b5c5e36a-8ca2-47c4-8e6b-1879fb53a34e" providerId="ADAL" clId="{77A280A9-AB0A-4E20-9492-0CC322D217BB}" dt="2024-01-30T00:39:23.669" v="60" actId="478"/>
          <ac:grpSpMkLst>
            <pc:docMk/>
            <pc:sldMk cId="1504479762" sldId="5232"/>
            <ac:grpSpMk id="35" creationId="{58099A2F-8F31-8FC9-E6A4-1D9288614393}"/>
          </ac:grpSpMkLst>
        </pc:grpChg>
        <pc:grpChg chg="add mod">
          <ac:chgData name="Leticia Bustamante" userId="b5c5e36a-8ca2-47c4-8e6b-1879fb53a34e" providerId="ADAL" clId="{77A280A9-AB0A-4E20-9492-0CC322D217BB}" dt="2024-01-30T00:39:26.929" v="61"/>
          <ac:grpSpMkLst>
            <pc:docMk/>
            <pc:sldMk cId="1504479762" sldId="5232"/>
            <ac:grpSpMk id="42" creationId="{091B7D33-C788-5146-143F-35A6E6BAEC21}"/>
          </ac:grpSpMkLst>
        </pc:grpChg>
        <pc:grpChg chg="add mod">
          <ac:chgData name="Leticia Bustamante" userId="b5c5e36a-8ca2-47c4-8e6b-1879fb53a34e" providerId="ADAL" clId="{77A280A9-AB0A-4E20-9492-0CC322D217BB}" dt="2024-01-30T00:39:29.591" v="62"/>
          <ac:grpSpMkLst>
            <pc:docMk/>
            <pc:sldMk cId="1504479762" sldId="5232"/>
            <ac:grpSpMk id="46" creationId="{E9C7C8AD-4253-9146-13FA-059BD427FDD8}"/>
          </ac:grpSpMkLst>
        </pc:grpChg>
        <pc:grpChg chg="add mod">
          <ac:chgData name="Leticia Bustamante" userId="b5c5e36a-8ca2-47c4-8e6b-1879fb53a34e" providerId="ADAL" clId="{77A280A9-AB0A-4E20-9492-0CC322D217BB}" dt="2024-01-30T00:39:33.394" v="63"/>
          <ac:grpSpMkLst>
            <pc:docMk/>
            <pc:sldMk cId="1504479762" sldId="5232"/>
            <ac:grpSpMk id="49" creationId="{42158CDA-0FAE-2201-C90D-D85B3F00B186}"/>
          </ac:grpSpMkLst>
        </pc:grpChg>
        <pc:grpChg chg="add mod">
          <ac:chgData name="Leticia Bustamante" userId="b5c5e36a-8ca2-47c4-8e6b-1879fb53a34e" providerId="ADAL" clId="{77A280A9-AB0A-4E20-9492-0CC322D217BB}" dt="2024-01-30T00:39:34.843" v="64"/>
          <ac:grpSpMkLst>
            <pc:docMk/>
            <pc:sldMk cId="1504479762" sldId="5232"/>
            <ac:grpSpMk id="55" creationId="{A172D6C4-CF92-3329-AF73-0305853E6CBE}"/>
          </ac:grpSpMkLst>
        </pc:grpChg>
        <pc:grpChg chg="add mod">
          <ac:chgData name="Leticia Bustamante" userId="b5c5e36a-8ca2-47c4-8e6b-1879fb53a34e" providerId="ADAL" clId="{77A280A9-AB0A-4E20-9492-0CC322D217BB}" dt="2024-01-30T00:39:38.785" v="65"/>
          <ac:grpSpMkLst>
            <pc:docMk/>
            <pc:sldMk cId="1504479762" sldId="5232"/>
            <ac:grpSpMk id="58" creationId="{FF1CD323-4471-9B02-0D0E-8EDB6741C359}"/>
          </ac:grpSpMkLst>
        </pc:grpChg>
        <pc:grpChg chg="add mod">
          <ac:chgData name="Leticia Bustamante" userId="b5c5e36a-8ca2-47c4-8e6b-1879fb53a34e" providerId="ADAL" clId="{77A280A9-AB0A-4E20-9492-0CC322D217BB}" dt="2024-01-30T00:39:40.393" v="66"/>
          <ac:grpSpMkLst>
            <pc:docMk/>
            <pc:sldMk cId="1504479762" sldId="5232"/>
            <ac:grpSpMk id="61" creationId="{643EFC46-E204-04B6-267D-8201D6FA999C}"/>
          </ac:grpSpMkLst>
        </pc:grpChg>
        <pc:grpChg chg="add mod">
          <ac:chgData name="Leticia Bustamante" userId="b5c5e36a-8ca2-47c4-8e6b-1879fb53a34e" providerId="ADAL" clId="{77A280A9-AB0A-4E20-9492-0CC322D217BB}" dt="2024-01-30T00:39:44.153" v="67"/>
          <ac:grpSpMkLst>
            <pc:docMk/>
            <pc:sldMk cId="1504479762" sldId="5232"/>
            <ac:grpSpMk id="64" creationId="{D2F054A8-754B-EE62-4F37-BD1BC9C9CA4A}"/>
          </ac:grpSpMkLst>
        </pc:grpChg>
        <pc:grpChg chg="add mod">
          <ac:chgData name="Leticia Bustamante" userId="b5c5e36a-8ca2-47c4-8e6b-1879fb53a34e" providerId="ADAL" clId="{77A280A9-AB0A-4E20-9492-0CC322D217BB}" dt="2024-01-30T00:39:45.900" v="68"/>
          <ac:grpSpMkLst>
            <pc:docMk/>
            <pc:sldMk cId="1504479762" sldId="5232"/>
            <ac:grpSpMk id="67" creationId="{E60F4DCD-25CF-2DF7-199C-A579F1F81373}"/>
          </ac:grpSpMkLst>
        </pc:grpChg>
        <pc:picChg chg="mod">
          <ac:chgData name="Leticia Bustamante" userId="b5c5e36a-8ca2-47c4-8e6b-1879fb53a34e" providerId="ADAL" clId="{77A280A9-AB0A-4E20-9492-0CC322D217BB}" dt="2024-01-30T00:38:21.250" v="46"/>
          <ac:picMkLst>
            <pc:docMk/>
            <pc:sldMk cId="1504479762" sldId="5232"/>
            <ac:picMk id="6" creationId="{83148476-7CF2-DE48-8FA0-38EE082D2FFB}"/>
          </ac:picMkLst>
        </pc:picChg>
        <pc:picChg chg="mod">
          <ac:chgData name="Leticia Bustamante" userId="b5c5e36a-8ca2-47c4-8e6b-1879fb53a34e" providerId="ADAL" clId="{77A280A9-AB0A-4E20-9492-0CC322D217BB}" dt="2024-01-30T00:38:59.885" v="54" actId="207"/>
          <ac:picMkLst>
            <pc:docMk/>
            <pc:sldMk cId="1504479762" sldId="5232"/>
            <ac:picMk id="26" creationId="{7EDAFBD6-60B1-AB50-598D-A30756B1B13E}"/>
          </ac:picMkLst>
        </pc:picChg>
        <pc:picChg chg="mod">
          <ac:chgData name="Leticia Bustamante" userId="b5c5e36a-8ca2-47c4-8e6b-1879fb53a34e" providerId="ADAL" clId="{77A280A9-AB0A-4E20-9492-0CC322D217BB}" dt="2024-01-30T00:38:23.214" v="47"/>
          <ac:picMkLst>
            <pc:docMk/>
            <pc:sldMk cId="1504479762" sldId="5232"/>
            <ac:picMk id="39" creationId="{22F0BE5B-FA88-4A90-D56B-474EEF8FAADF}"/>
          </ac:picMkLst>
        </pc:picChg>
        <pc:picChg chg="mod">
          <ac:chgData name="Leticia Bustamante" userId="b5c5e36a-8ca2-47c4-8e6b-1879fb53a34e" providerId="ADAL" clId="{77A280A9-AB0A-4E20-9492-0CC322D217BB}" dt="2024-01-30T00:39:26.929" v="61"/>
          <ac:picMkLst>
            <pc:docMk/>
            <pc:sldMk cId="1504479762" sldId="5232"/>
            <ac:picMk id="44" creationId="{C654A4CE-D994-F48F-4E28-D501CBBBAA2E}"/>
          </ac:picMkLst>
        </pc:picChg>
        <pc:picChg chg="mod">
          <ac:chgData name="Leticia Bustamante" userId="b5c5e36a-8ca2-47c4-8e6b-1879fb53a34e" providerId="ADAL" clId="{77A280A9-AB0A-4E20-9492-0CC322D217BB}" dt="2024-01-30T00:39:29.591" v="62"/>
          <ac:picMkLst>
            <pc:docMk/>
            <pc:sldMk cId="1504479762" sldId="5232"/>
            <ac:picMk id="48" creationId="{5007B50A-9ACF-91C0-5A2F-F76BA3E9C452}"/>
          </ac:picMkLst>
        </pc:picChg>
        <pc:picChg chg="mod">
          <ac:chgData name="Leticia Bustamante" userId="b5c5e36a-8ca2-47c4-8e6b-1879fb53a34e" providerId="ADAL" clId="{77A280A9-AB0A-4E20-9492-0CC322D217BB}" dt="2024-01-30T00:39:33.394" v="63"/>
          <ac:picMkLst>
            <pc:docMk/>
            <pc:sldMk cId="1504479762" sldId="5232"/>
            <ac:picMk id="51" creationId="{BD942014-7052-380D-50C5-09F64CF1DCBE}"/>
          </ac:picMkLst>
        </pc:picChg>
        <pc:picChg chg="mod">
          <ac:chgData name="Leticia Bustamante" userId="b5c5e36a-8ca2-47c4-8e6b-1879fb53a34e" providerId="ADAL" clId="{77A280A9-AB0A-4E20-9492-0CC322D217BB}" dt="2024-01-30T00:39:34.843" v="64"/>
          <ac:picMkLst>
            <pc:docMk/>
            <pc:sldMk cId="1504479762" sldId="5232"/>
            <ac:picMk id="57" creationId="{268F0FB9-4BCA-8775-0AAF-1F2AD8457241}"/>
          </ac:picMkLst>
        </pc:picChg>
        <pc:picChg chg="mod">
          <ac:chgData name="Leticia Bustamante" userId="b5c5e36a-8ca2-47c4-8e6b-1879fb53a34e" providerId="ADAL" clId="{77A280A9-AB0A-4E20-9492-0CC322D217BB}" dt="2024-01-30T00:39:38.785" v="65"/>
          <ac:picMkLst>
            <pc:docMk/>
            <pc:sldMk cId="1504479762" sldId="5232"/>
            <ac:picMk id="60" creationId="{20501D18-C90F-EA2E-E449-EDA8E4C5F1E8}"/>
          </ac:picMkLst>
        </pc:picChg>
        <pc:picChg chg="mod">
          <ac:chgData name="Leticia Bustamante" userId="b5c5e36a-8ca2-47c4-8e6b-1879fb53a34e" providerId="ADAL" clId="{77A280A9-AB0A-4E20-9492-0CC322D217BB}" dt="2024-01-30T00:39:40.393" v="66"/>
          <ac:picMkLst>
            <pc:docMk/>
            <pc:sldMk cId="1504479762" sldId="5232"/>
            <ac:picMk id="63" creationId="{C5950773-7A1F-AEF5-A467-FA77E3D7D874}"/>
          </ac:picMkLst>
        </pc:picChg>
        <pc:picChg chg="mod">
          <ac:chgData name="Leticia Bustamante" userId="b5c5e36a-8ca2-47c4-8e6b-1879fb53a34e" providerId="ADAL" clId="{77A280A9-AB0A-4E20-9492-0CC322D217BB}" dt="2024-01-30T00:39:44.153" v="67"/>
          <ac:picMkLst>
            <pc:docMk/>
            <pc:sldMk cId="1504479762" sldId="5232"/>
            <ac:picMk id="66" creationId="{F0B16566-5036-E957-170B-2D33FD70A3ED}"/>
          </ac:picMkLst>
        </pc:picChg>
        <pc:picChg chg="mod">
          <ac:chgData name="Leticia Bustamante" userId="b5c5e36a-8ca2-47c4-8e6b-1879fb53a34e" providerId="ADAL" clId="{77A280A9-AB0A-4E20-9492-0CC322D217BB}" dt="2024-01-30T00:39:45.900" v="68"/>
          <ac:picMkLst>
            <pc:docMk/>
            <pc:sldMk cId="1504479762" sldId="5232"/>
            <ac:picMk id="69" creationId="{0E9D7FE8-7BF8-B404-F8EB-CC358FEC18EC}"/>
          </ac:picMkLst>
        </pc:picChg>
      </pc:sldChg>
      <pc:sldChg chg="del">
        <pc:chgData name="Leticia Bustamante" userId="b5c5e36a-8ca2-47c4-8e6b-1879fb53a34e" providerId="ADAL" clId="{77A280A9-AB0A-4E20-9492-0CC322D217BB}" dt="2024-01-30T00:46:58.905" v="159"/>
        <pc:sldMkLst>
          <pc:docMk/>
          <pc:sldMk cId="2869337852" sldId="5265"/>
        </pc:sldMkLst>
      </pc:sldChg>
      <pc:sldChg chg="modSp add del mod">
        <pc:chgData name="Leticia Bustamante" userId="b5c5e36a-8ca2-47c4-8e6b-1879fb53a34e" providerId="ADAL" clId="{77A280A9-AB0A-4E20-9492-0CC322D217BB}" dt="2024-01-30T00:55:49.548" v="214" actId="20577"/>
        <pc:sldMkLst>
          <pc:docMk/>
          <pc:sldMk cId="3610971823" sldId="5284"/>
        </pc:sldMkLst>
        <pc:spChg chg="mod">
          <ac:chgData name="Leticia Bustamante" userId="b5c5e36a-8ca2-47c4-8e6b-1879fb53a34e" providerId="ADAL" clId="{77A280A9-AB0A-4E20-9492-0CC322D217BB}" dt="2024-01-30T00:55:49.548" v="214" actId="20577"/>
          <ac:spMkLst>
            <pc:docMk/>
            <pc:sldMk cId="3610971823" sldId="5284"/>
            <ac:spMk id="30" creationId="{4AE4ED7B-8601-1A77-7355-9DAF343FA837}"/>
          </ac:spMkLst>
        </pc:spChg>
      </pc:sldChg>
      <pc:sldChg chg="del">
        <pc:chgData name="Leticia Bustamante" userId="b5c5e36a-8ca2-47c4-8e6b-1879fb53a34e" providerId="ADAL" clId="{77A280A9-AB0A-4E20-9492-0CC322D217BB}" dt="2024-01-30T00:35:07.314" v="28" actId="47"/>
        <pc:sldMkLst>
          <pc:docMk/>
          <pc:sldMk cId="3143236417" sldId="5341"/>
        </pc:sldMkLst>
      </pc:sldChg>
      <pc:sldChg chg="add del">
        <pc:chgData name="Leticia Bustamante" userId="b5c5e36a-8ca2-47c4-8e6b-1879fb53a34e" providerId="ADAL" clId="{77A280A9-AB0A-4E20-9492-0CC322D217BB}" dt="2024-01-30T00:34:12.989" v="25" actId="47"/>
        <pc:sldMkLst>
          <pc:docMk/>
          <pc:sldMk cId="1922411175" sldId="5343"/>
        </pc:sldMkLst>
      </pc:sldChg>
      <pc:sldChg chg="del">
        <pc:chgData name="Leticia Bustamante" userId="b5c5e36a-8ca2-47c4-8e6b-1879fb53a34e" providerId="ADAL" clId="{77A280A9-AB0A-4E20-9492-0CC322D217BB}" dt="2024-01-30T00:37:40.870" v="44" actId="47"/>
        <pc:sldMkLst>
          <pc:docMk/>
          <pc:sldMk cId="777123109" sldId="5371"/>
        </pc:sldMkLst>
      </pc:sldChg>
      <pc:sldChg chg="modSp del mod">
        <pc:chgData name="Leticia Bustamante" userId="b5c5e36a-8ca2-47c4-8e6b-1879fb53a34e" providerId="ADAL" clId="{77A280A9-AB0A-4E20-9492-0CC322D217BB}" dt="2024-01-30T00:43:48.124" v="98" actId="47"/>
        <pc:sldMkLst>
          <pc:docMk/>
          <pc:sldMk cId="1740939457" sldId="5384"/>
        </pc:sldMkLst>
        <pc:spChg chg="mod">
          <ac:chgData name="Leticia Bustamante" userId="b5c5e36a-8ca2-47c4-8e6b-1879fb53a34e" providerId="ADAL" clId="{77A280A9-AB0A-4E20-9492-0CC322D217BB}" dt="2024-01-30T00:43:31.582" v="95" actId="207"/>
          <ac:spMkLst>
            <pc:docMk/>
            <pc:sldMk cId="1740939457" sldId="5384"/>
            <ac:spMk id="10" creationId="{60B6B05D-2D39-EA79-9C9B-30724D8A95FF}"/>
          </ac:spMkLst>
        </pc:spChg>
      </pc:sldChg>
      <pc:sldChg chg="del">
        <pc:chgData name="Leticia Bustamante" userId="b5c5e36a-8ca2-47c4-8e6b-1879fb53a34e" providerId="ADAL" clId="{77A280A9-AB0A-4E20-9492-0CC322D217BB}" dt="2024-01-30T00:47:27.088" v="163" actId="47"/>
        <pc:sldMkLst>
          <pc:docMk/>
          <pc:sldMk cId="222886281" sldId="5390"/>
        </pc:sldMkLst>
      </pc:sldChg>
      <pc:sldChg chg="add del">
        <pc:chgData name="Leticia Bustamante" userId="b5c5e36a-8ca2-47c4-8e6b-1879fb53a34e" providerId="ADAL" clId="{77A280A9-AB0A-4E20-9492-0CC322D217BB}" dt="2024-01-30T00:47:03.410" v="161" actId="47"/>
        <pc:sldMkLst>
          <pc:docMk/>
          <pc:sldMk cId="548189290" sldId="5392"/>
        </pc:sldMkLst>
      </pc:sldChg>
      <pc:sldChg chg="del">
        <pc:chgData name="Leticia Bustamante" userId="b5c5e36a-8ca2-47c4-8e6b-1879fb53a34e" providerId="ADAL" clId="{77A280A9-AB0A-4E20-9492-0CC322D217BB}" dt="2024-01-30T00:47:38.934" v="164" actId="47"/>
        <pc:sldMkLst>
          <pc:docMk/>
          <pc:sldMk cId="463140658" sldId="5395"/>
        </pc:sldMkLst>
      </pc:sldChg>
      <pc:sldChg chg="del">
        <pc:chgData name="Leticia Bustamante" userId="b5c5e36a-8ca2-47c4-8e6b-1879fb53a34e" providerId="ADAL" clId="{77A280A9-AB0A-4E20-9492-0CC322D217BB}" dt="2024-01-30T00:55:09.823" v="196" actId="2696"/>
        <pc:sldMkLst>
          <pc:docMk/>
          <pc:sldMk cId="1094021480" sldId="5407"/>
        </pc:sldMkLst>
      </pc:sldChg>
      <pc:sldChg chg="del">
        <pc:chgData name="Leticia Bustamante" userId="b5c5e36a-8ca2-47c4-8e6b-1879fb53a34e" providerId="ADAL" clId="{77A280A9-AB0A-4E20-9492-0CC322D217BB}" dt="2024-01-30T00:56:53.248" v="220" actId="47"/>
        <pc:sldMkLst>
          <pc:docMk/>
          <pc:sldMk cId="4137893585" sldId="5429"/>
        </pc:sldMkLst>
      </pc:sldChg>
      <pc:sldChg chg="del">
        <pc:chgData name="Leticia Bustamante" userId="b5c5e36a-8ca2-47c4-8e6b-1879fb53a34e" providerId="ADAL" clId="{77A280A9-AB0A-4E20-9492-0CC322D217BB}" dt="2024-01-30T00:35:24.113" v="29" actId="47"/>
        <pc:sldMkLst>
          <pc:docMk/>
          <pc:sldMk cId="579226774" sldId="5431"/>
        </pc:sldMkLst>
      </pc:sldChg>
      <pc:sldChg chg="del">
        <pc:chgData name="Leticia Bustamante" userId="b5c5e36a-8ca2-47c4-8e6b-1879fb53a34e" providerId="ADAL" clId="{77A280A9-AB0A-4E20-9492-0CC322D217BB}" dt="2024-01-30T00:35:34.751" v="30" actId="47"/>
        <pc:sldMkLst>
          <pc:docMk/>
          <pc:sldMk cId="2159846744" sldId="5432"/>
        </pc:sldMkLst>
      </pc:sldChg>
      <pc:sldChg chg="modSp del mod">
        <pc:chgData name="Leticia Bustamante" userId="b5c5e36a-8ca2-47c4-8e6b-1879fb53a34e" providerId="ADAL" clId="{77A280A9-AB0A-4E20-9492-0CC322D217BB}" dt="2024-01-30T00:41:57.829" v="87" actId="47"/>
        <pc:sldMkLst>
          <pc:docMk/>
          <pc:sldMk cId="2447539785" sldId="5433"/>
        </pc:sldMkLst>
        <pc:spChg chg="mod">
          <ac:chgData name="Leticia Bustamante" userId="b5c5e36a-8ca2-47c4-8e6b-1879fb53a34e" providerId="ADAL" clId="{77A280A9-AB0A-4E20-9492-0CC322D217BB}" dt="2024-01-30T00:41:27.333" v="82" actId="207"/>
          <ac:spMkLst>
            <pc:docMk/>
            <pc:sldMk cId="2447539785" sldId="5433"/>
            <ac:spMk id="30" creationId="{264BB801-5622-92AA-4812-4518E2B19418}"/>
          </ac:spMkLst>
        </pc:spChg>
      </pc:sldChg>
      <pc:sldChg chg="del">
        <pc:chgData name="Leticia Bustamante" userId="b5c5e36a-8ca2-47c4-8e6b-1879fb53a34e" providerId="ADAL" clId="{77A280A9-AB0A-4E20-9492-0CC322D217BB}" dt="2024-01-30T00:46:03.409" v="155" actId="47"/>
        <pc:sldMkLst>
          <pc:docMk/>
          <pc:sldMk cId="7964058" sldId="5437"/>
        </pc:sldMkLst>
      </pc:sldChg>
      <pc:sldChg chg="del">
        <pc:chgData name="Leticia Bustamante" userId="b5c5e36a-8ca2-47c4-8e6b-1879fb53a34e" providerId="ADAL" clId="{77A280A9-AB0A-4E20-9492-0CC322D217BB}" dt="2024-01-30T00:47:48.530" v="165" actId="47"/>
        <pc:sldMkLst>
          <pc:docMk/>
          <pc:sldMk cId="2908069847" sldId="5441"/>
        </pc:sldMkLst>
      </pc:sldChg>
      <pc:sldChg chg="del">
        <pc:chgData name="Leticia Bustamante" userId="b5c5e36a-8ca2-47c4-8e6b-1879fb53a34e" providerId="ADAL" clId="{77A280A9-AB0A-4E20-9492-0CC322D217BB}" dt="2024-01-30T00:47:58.038" v="166" actId="47"/>
        <pc:sldMkLst>
          <pc:docMk/>
          <pc:sldMk cId="1356495802" sldId="5442"/>
        </pc:sldMkLst>
      </pc:sldChg>
      <pc:sldChg chg="modSp del mod">
        <pc:chgData name="Leticia Bustamante" userId="b5c5e36a-8ca2-47c4-8e6b-1879fb53a34e" providerId="ADAL" clId="{77A280A9-AB0A-4E20-9492-0CC322D217BB}" dt="2024-01-30T00:48:41.189" v="169" actId="47"/>
        <pc:sldMkLst>
          <pc:docMk/>
          <pc:sldMk cId="2217206737" sldId="5457"/>
        </pc:sldMkLst>
        <pc:spChg chg="mod">
          <ac:chgData name="Leticia Bustamante" userId="b5c5e36a-8ca2-47c4-8e6b-1879fb53a34e" providerId="ADAL" clId="{77A280A9-AB0A-4E20-9492-0CC322D217BB}" dt="2024-01-30T00:48:35.666" v="167" actId="207"/>
          <ac:spMkLst>
            <pc:docMk/>
            <pc:sldMk cId="2217206737" sldId="5457"/>
            <ac:spMk id="39" creationId="{4707CE57-D868-01A5-DC9C-B576E7D6D6BC}"/>
          </ac:spMkLst>
        </pc:spChg>
      </pc:sldChg>
      <pc:sldChg chg="del">
        <pc:chgData name="Leticia Bustamante" userId="b5c5e36a-8ca2-47c4-8e6b-1879fb53a34e" providerId="ADAL" clId="{77A280A9-AB0A-4E20-9492-0CC322D217BB}" dt="2024-01-30T00:56:01.087" v="215" actId="47"/>
        <pc:sldMkLst>
          <pc:docMk/>
          <pc:sldMk cId="4263749026" sldId="5458"/>
        </pc:sldMkLst>
      </pc:sldChg>
      <pc:sldChg chg="del">
        <pc:chgData name="Leticia Bustamante" userId="b5c5e36a-8ca2-47c4-8e6b-1879fb53a34e" providerId="ADAL" clId="{77A280A9-AB0A-4E20-9492-0CC322D217BB}" dt="2024-01-30T00:56:12.374" v="216" actId="47"/>
        <pc:sldMkLst>
          <pc:docMk/>
          <pc:sldMk cId="2104291159" sldId="5459"/>
        </pc:sldMkLst>
      </pc:sldChg>
      <pc:sldChg chg="del">
        <pc:chgData name="Leticia Bustamante" userId="b5c5e36a-8ca2-47c4-8e6b-1879fb53a34e" providerId="ADAL" clId="{77A280A9-AB0A-4E20-9492-0CC322D217BB}" dt="2024-01-30T00:56:26.701" v="217" actId="47"/>
        <pc:sldMkLst>
          <pc:docMk/>
          <pc:sldMk cId="107116864" sldId="5460"/>
        </pc:sldMkLst>
      </pc:sldChg>
      <pc:sldChg chg="del">
        <pc:chgData name="Leticia Bustamante" userId="b5c5e36a-8ca2-47c4-8e6b-1879fb53a34e" providerId="ADAL" clId="{77A280A9-AB0A-4E20-9492-0CC322D217BB}" dt="2024-01-30T00:57:31.076" v="222" actId="47"/>
        <pc:sldMkLst>
          <pc:docMk/>
          <pc:sldMk cId="4141734805" sldId="5461"/>
        </pc:sldMkLst>
      </pc:sldChg>
      <pc:sldChg chg="del">
        <pc:chgData name="Leticia Bustamante" userId="b5c5e36a-8ca2-47c4-8e6b-1879fb53a34e" providerId="ADAL" clId="{77A280A9-AB0A-4E20-9492-0CC322D217BB}" dt="2024-01-30T00:57:44.854" v="223" actId="47"/>
        <pc:sldMkLst>
          <pc:docMk/>
          <pc:sldMk cId="3934062548" sldId="5462"/>
        </pc:sldMkLst>
      </pc:sldChg>
      <pc:sldChg chg="del">
        <pc:chgData name="Leticia Bustamante" userId="b5c5e36a-8ca2-47c4-8e6b-1879fb53a34e" providerId="ADAL" clId="{77A280A9-AB0A-4E20-9492-0CC322D217BB}" dt="2024-01-30T00:58:11.823" v="224" actId="47"/>
        <pc:sldMkLst>
          <pc:docMk/>
          <pc:sldMk cId="1994634545" sldId="5463"/>
        </pc:sldMkLst>
      </pc:sldChg>
      <pc:sldChg chg="del">
        <pc:chgData name="Leticia Bustamante" userId="b5c5e36a-8ca2-47c4-8e6b-1879fb53a34e" providerId="ADAL" clId="{77A280A9-AB0A-4E20-9492-0CC322D217BB}" dt="2024-01-30T00:58:21.892" v="225" actId="47"/>
        <pc:sldMkLst>
          <pc:docMk/>
          <pc:sldMk cId="4188268026" sldId="5464"/>
        </pc:sldMkLst>
      </pc:sldChg>
      <pc:sldChg chg="del">
        <pc:chgData name="Leticia Bustamante" userId="b5c5e36a-8ca2-47c4-8e6b-1879fb53a34e" providerId="ADAL" clId="{77A280A9-AB0A-4E20-9492-0CC322D217BB}" dt="2024-01-30T00:49:15.380" v="171" actId="47"/>
        <pc:sldMkLst>
          <pc:docMk/>
          <pc:sldMk cId="1065012414" sldId="5465"/>
        </pc:sldMkLst>
      </pc:sldChg>
      <pc:sldChg chg="del">
        <pc:chgData name="Leticia Bustamante" userId="b5c5e36a-8ca2-47c4-8e6b-1879fb53a34e" providerId="ADAL" clId="{77A280A9-AB0A-4E20-9492-0CC322D217BB}" dt="2024-01-30T00:49:38.056" v="177" actId="47"/>
        <pc:sldMkLst>
          <pc:docMk/>
          <pc:sldMk cId="984158316" sldId="5466"/>
        </pc:sldMkLst>
      </pc:sldChg>
      <pc:sldChg chg="del">
        <pc:chgData name="Leticia Bustamante" userId="b5c5e36a-8ca2-47c4-8e6b-1879fb53a34e" providerId="ADAL" clId="{77A280A9-AB0A-4E20-9492-0CC322D217BB}" dt="2024-01-30T00:54:32.878" v="186" actId="2696"/>
        <pc:sldMkLst>
          <pc:docMk/>
          <pc:sldMk cId="357236685" sldId="5468"/>
        </pc:sldMkLst>
      </pc:sldChg>
      <pc:sldChg chg="del">
        <pc:chgData name="Leticia Bustamante" userId="b5c5e36a-8ca2-47c4-8e6b-1879fb53a34e" providerId="ADAL" clId="{77A280A9-AB0A-4E20-9492-0CC322D217BB}" dt="2024-01-30T00:50:09.785" v="180" actId="47"/>
        <pc:sldMkLst>
          <pc:docMk/>
          <pc:sldMk cId="2372850632" sldId="5469"/>
        </pc:sldMkLst>
      </pc:sldChg>
      <pc:sldChg chg="add">
        <pc:chgData name="Leticia Bustamante" userId="b5c5e36a-8ca2-47c4-8e6b-1879fb53a34e" providerId="ADAL" clId="{77A280A9-AB0A-4E20-9492-0CC322D217BB}" dt="2024-01-30T00:28:32.262" v="10"/>
        <pc:sldMkLst>
          <pc:docMk/>
          <pc:sldMk cId="1698738439" sldId="2147378443"/>
        </pc:sldMkLst>
      </pc:sldChg>
      <pc:sldChg chg="add del">
        <pc:chgData name="Leticia Bustamante" userId="b5c5e36a-8ca2-47c4-8e6b-1879fb53a34e" providerId="ADAL" clId="{77A280A9-AB0A-4E20-9492-0CC322D217BB}" dt="2024-01-30T00:34:25.038" v="26" actId="47"/>
        <pc:sldMkLst>
          <pc:docMk/>
          <pc:sldMk cId="2459789180" sldId="2147378711"/>
        </pc:sldMkLst>
      </pc:sldChg>
      <pc:sldChg chg="modSp del mod">
        <pc:chgData name="Leticia Bustamante" userId="b5c5e36a-8ca2-47c4-8e6b-1879fb53a34e" providerId="ADAL" clId="{77A280A9-AB0A-4E20-9492-0CC322D217BB}" dt="2024-01-30T00:40:43.294" v="71" actId="47"/>
        <pc:sldMkLst>
          <pc:docMk/>
          <pc:sldMk cId="192354578" sldId="2147378712"/>
        </pc:sldMkLst>
        <pc:spChg chg="mod">
          <ac:chgData name="Leticia Bustamante" userId="b5c5e36a-8ca2-47c4-8e6b-1879fb53a34e" providerId="ADAL" clId="{77A280A9-AB0A-4E20-9492-0CC322D217BB}" dt="2024-01-30T00:38:34.676" v="49" actId="207"/>
          <ac:spMkLst>
            <pc:docMk/>
            <pc:sldMk cId="192354578" sldId="2147378712"/>
            <ac:spMk id="15" creationId="{7F839FF0-1B49-3C32-F7A1-C3045CF647F5}"/>
          </ac:spMkLst>
        </pc:spChg>
      </pc:sldChg>
      <pc:sldChg chg="add del">
        <pc:chgData name="Leticia Bustamante" userId="b5c5e36a-8ca2-47c4-8e6b-1879fb53a34e" providerId="ADAL" clId="{77A280A9-AB0A-4E20-9492-0CC322D217BB}" dt="2024-01-30T00:47:14.383" v="162" actId="47"/>
        <pc:sldMkLst>
          <pc:docMk/>
          <pc:sldMk cId="822021316" sldId="2147378713"/>
        </pc:sldMkLst>
      </pc:sldChg>
      <pc:sldChg chg="add del">
        <pc:chgData name="Leticia Bustamante" userId="b5c5e36a-8ca2-47c4-8e6b-1879fb53a34e" providerId="ADAL" clId="{77A280A9-AB0A-4E20-9492-0CC322D217BB}" dt="2024-01-30T00:55:43.589" v="204" actId="47"/>
        <pc:sldMkLst>
          <pc:docMk/>
          <pc:sldMk cId="3034579459" sldId="2147378714"/>
        </pc:sldMkLst>
      </pc:sldChg>
      <pc:sldChg chg="del">
        <pc:chgData name="Leticia Bustamante" userId="b5c5e36a-8ca2-47c4-8e6b-1879fb53a34e" providerId="ADAL" clId="{77A280A9-AB0A-4E20-9492-0CC322D217BB}" dt="2024-01-30T00:57:20.448" v="221" actId="47"/>
        <pc:sldMkLst>
          <pc:docMk/>
          <pc:sldMk cId="3812952273" sldId="2147378715"/>
        </pc:sldMkLst>
      </pc:sldChg>
      <pc:sldChg chg="del">
        <pc:chgData name="Leticia Bustamante" userId="b5c5e36a-8ca2-47c4-8e6b-1879fb53a34e" providerId="ADAL" clId="{77A280A9-AB0A-4E20-9492-0CC322D217BB}" dt="2024-01-30T00:48:56.281" v="170" actId="47"/>
        <pc:sldMkLst>
          <pc:docMk/>
          <pc:sldMk cId="727532617" sldId="2147378716"/>
        </pc:sldMkLst>
      </pc:sldChg>
      <pc:sldChg chg="add del">
        <pc:chgData name="Leticia Bustamante" userId="b5c5e36a-8ca2-47c4-8e6b-1879fb53a34e" providerId="ADAL" clId="{77A280A9-AB0A-4E20-9492-0CC322D217BB}" dt="2024-01-29T22:45:08.431" v="7"/>
        <pc:sldMkLst>
          <pc:docMk/>
          <pc:sldMk cId="1139721539" sldId="2147378718"/>
        </pc:sldMkLst>
      </pc:sldChg>
      <pc:sldChg chg="del">
        <pc:chgData name="Leticia Bustamante" userId="b5c5e36a-8ca2-47c4-8e6b-1879fb53a34e" providerId="ADAL" clId="{77A280A9-AB0A-4E20-9492-0CC322D217BB}" dt="2024-01-30T00:28:34.386" v="11" actId="47"/>
        <pc:sldMkLst>
          <pc:docMk/>
          <pc:sldMk cId="1304017549" sldId="2147378744"/>
        </pc:sldMkLst>
      </pc:sldChg>
      <pc:sldChg chg="add del">
        <pc:chgData name="Leticia Bustamante" userId="b5c5e36a-8ca2-47c4-8e6b-1879fb53a34e" providerId="ADAL" clId="{77A280A9-AB0A-4E20-9492-0CC322D217BB}" dt="2024-01-29T22:45:07.631" v="6"/>
        <pc:sldMkLst>
          <pc:docMk/>
          <pc:sldMk cId="141897473" sldId="2147378745"/>
        </pc:sldMkLst>
      </pc:sldChg>
      <pc:sldChg chg="add">
        <pc:chgData name="Leticia Bustamante" userId="b5c5e36a-8ca2-47c4-8e6b-1879fb53a34e" providerId="ADAL" clId="{77A280A9-AB0A-4E20-9492-0CC322D217BB}" dt="2024-01-29T22:45:15.502" v="8"/>
        <pc:sldMkLst>
          <pc:docMk/>
          <pc:sldMk cId="501351459" sldId="2147378745"/>
        </pc:sldMkLst>
      </pc:sldChg>
      <pc:sldChg chg="add del">
        <pc:chgData name="Leticia Bustamante" userId="b5c5e36a-8ca2-47c4-8e6b-1879fb53a34e" providerId="ADAL" clId="{77A280A9-AB0A-4E20-9492-0CC322D217BB}" dt="2024-01-29T22:44:48.201" v="2"/>
        <pc:sldMkLst>
          <pc:docMk/>
          <pc:sldMk cId="3900041025" sldId="2147378745"/>
        </pc:sldMkLst>
      </pc:sldChg>
      <pc:sldChg chg="add del">
        <pc:chgData name="Leticia Bustamante" userId="b5c5e36a-8ca2-47c4-8e6b-1879fb53a34e" providerId="ADAL" clId="{77A280A9-AB0A-4E20-9492-0CC322D217BB}" dt="2024-01-30T00:33:02.961" v="21"/>
        <pc:sldMkLst>
          <pc:docMk/>
          <pc:sldMk cId="4080167053" sldId="2147378746"/>
        </pc:sldMkLst>
      </pc:sldChg>
      <pc:sldChg chg="add del">
        <pc:chgData name="Leticia Bustamante" userId="b5c5e36a-8ca2-47c4-8e6b-1879fb53a34e" providerId="ADAL" clId="{77A280A9-AB0A-4E20-9492-0CC322D217BB}" dt="2024-01-30T00:35:54.791" v="32"/>
        <pc:sldMkLst>
          <pc:docMk/>
          <pc:sldMk cId="1485460484" sldId="2147378751"/>
        </pc:sldMkLst>
      </pc:sldChg>
      <pc:sldChg chg="addSp delSp modSp mod">
        <pc:chgData name="Leticia Bustamante" userId="b5c5e36a-8ca2-47c4-8e6b-1879fb53a34e" providerId="ADAL" clId="{77A280A9-AB0A-4E20-9492-0CC322D217BB}" dt="2024-01-30T00:37:35.397" v="43" actId="14100"/>
        <pc:sldMkLst>
          <pc:docMk/>
          <pc:sldMk cId="1896652545" sldId="2147378751"/>
        </pc:sldMkLst>
        <pc:spChg chg="mod">
          <ac:chgData name="Leticia Bustamante" userId="b5c5e36a-8ca2-47c4-8e6b-1879fb53a34e" providerId="ADAL" clId="{77A280A9-AB0A-4E20-9492-0CC322D217BB}" dt="2024-01-30T00:37:23.677" v="42" actId="207"/>
          <ac:spMkLst>
            <pc:docMk/>
            <pc:sldMk cId="1896652545" sldId="2147378751"/>
            <ac:spMk id="12" creationId="{C10FBF5D-83DF-5C81-5326-F3AEDE78EEC4}"/>
          </ac:spMkLst>
        </pc:spChg>
        <pc:spChg chg="mod">
          <ac:chgData name="Leticia Bustamante" userId="b5c5e36a-8ca2-47c4-8e6b-1879fb53a34e" providerId="ADAL" clId="{77A280A9-AB0A-4E20-9492-0CC322D217BB}" dt="2024-01-30T00:37:23.677" v="42" actId="207"/>
          <ac:spMkLst>
            <pc:docMk/>
            <pc:sldMk cId="1896652545" sldId="2147378751"/>
            <ac:spMk id="13" creationId="{0D2ABFDC-B55D-73DA-9E02-F714126AB242}"/>
          </ac:spMkLst>
        </pc:spChg>
        <pc:spChg chg="mod">
          <ac:chgData name="Leticia Bustamante" userId="b5c5e36a-8ca2-47c4-8e6b-1879fb53a34e" providerId="ADAL" clId="{77A280A9-AB0A-4E20-9492-0CC322D217BB}" dt="2024-01-30T00:37:23.677" v="42" actId="207"/>
          <ac:spMkLst>
            <pc:docMk/>
            <pc:sldMk cId="1896652545" sldId="2147378751"/>
            <ac:spMk id="22" creationId="{2367AB97-1DBC-AD26-DC74-FA8275A4944F}"/>
          </ac:spMkLst>
        </pc:spChg>
        <pc:spChg chg="mod">
          <ac:chgData name="Leticia Bustamante" userId="b5c5e36a-8ca2-47c4-8e6b-1879fb53a34e" providerId="ADAL" clId="{77A280A9-AB0A-4E20-9492-0CC322D217BB}" dt="2024-01-30T00:37:23.677" v="42" actId="207"/>
          <ac:spMkLst>
            <pc:docMk/>
            <pc:sldMk cId="1896652545" sldId="2147378751"/>
            <ac:spMk id="23" creationId="{1B615B24-96B8-A2A7-122A-1674DADA2295}"/>
          </ac:spMkLst>
        </pc:spChg>
        <pc:spChg chg="mod">
          <ac:chgData name="Leticia Bustamante" userId="b5c5e36a-8ca2-47c4-8e6b-1879fb53a34e" providerId="ADAL" clId="{77A280A9-AB0A-4E20-9492-0CC322D217BB}" dt="2024-01-30T00:37:23.677" v="42" actId="207"/>
          <ac:spMkLst>
            <pc:docMk/>
            <pc:sldMk cId="1896652545" sldId="2147378751"/>
            <ac:spMk id="34" creationId="{531AE24C-B96D-D9A5-AF4D-6951C9D83D2F}"/>
          </ac:spMkLst>
        </pc:spChg>
        <pc:spChg chg="mod">
          <ac:chgData name="Leticia Bustamante" userId="b5c5e36a-8ca2-47c4-8e6b-1879fb53a34e" providerId="ADAL" clId="{77A280A9-AB0A-4E20-9492-0CC322D217BB}" dt="2024-01-30T00:36:20.328" v="33"/>
          <ac:spMkLst>
            <pc:docMk/>
            <pc:sldMk cId="1896652545" sldId="2147378751"/>
            <ac:spMk id="39" creationId="{B2FC0AAB-68FA-1580-B274-36E20AF902EA}"/>
          </ac:spMkLst>
        </pc:spChg>
        <pc:spChg chg="mod">
          <ac:chgData name="Leticia Bustamante" userId="b5c5e36a-8ca2-47c4-8e6b-1879fb53a34e" providerId="ADAL" clId="{77A280A9-AB0A-4E20-9492-0CC322D217BB}" dt="2024-01-30T00:36:20.328" v="33"/>
          <ac:spMkLst>
            <pc:docMk/>
            <pc:sldMk cId="1896652545" sldId="2147378751"/>
            <ac:spMk id="44" creationId="{310E9A30-E0BE-3D0C-E21F-BCBE573BEEC3}"/>
          </ac:spMkLst>
        </pc:spChg>
        <pc:spChg chg="mod">
          <ac:chgData name="Leticia Bustamante" userId="b5c5e36a-8ca2-47c4-8e6b-1879fb53a34e" providerId="ADAL" clId="{77A280A9-AB0A-4E20-9492-0CC322D217BB}" dt="2024-01-30T00:36:20.328" v="33"/>
          <ac:spMkLst>
            <pc:docMk/>
            <pc:sldMk cId="1896652545" sldId="2147378751"/>
            <ac:spMk id="46" creationId="{40297063-CEB4-34BF-4353-BB57338BD385}"/>
          </ac:spMkLst>
        </pc:spChg>
        <pc:spChg chg="mod">
          <ac:chgData name="Leticia Bustamante" userId="b5c5e36a-8ca2-47c4-8e6b-1879fb53a34e" providerId="ADAL" clId="{77A280A9-AB0A-4E20-9492-0CC322D217BB}" dt="2024-01-30T00:36:23.540" v="34"/>
          <ac:spMkLst>
            <pc:docMk/>
            <pc:sldMk cId="1896652545" sldId="2147378751"/>
            <ac:spMk id="48" creationId="{99C6D246-E84A-25D0-4780-8917941529CE}"/>
          </ac:spMkLst>
        </pc:spChg>
        <pc:spChg chg="mod">
          <ac:chgData name="Leticia Bustamante" userId="b5c5e36a-8ca2-47c4-8e6b-1879fb53a34e" providerId="ADAL" clId="{77A280A9-AB0A-4E20-9492-0CC322D217BB}" dt="2024-01-30T00:37:08.565" v="40" actId="207"/>
          <ac:spMkLst>
            <pc:docMk/>
            <pc:sldMk cId="1896652545" sldId="2147378751"/>
            <ac:spMk id="49" creationId="{76023FEF-4930-FF5D-3371-D07DF6B34915}"/>
          </ac:spMkLst>
        </pc:spChg>
        <pc:spChg chg="mod">
          <ac:chgData name="Leticia Bustamante" userId="b5c5e36a-8ca2-47c4-8e6b-1879fb53a34e" providerId="ADAL" clId="{77A280A9-AB0A-4E20-9492-0CC322D217BB}" dt="2024-01-30T00:36:23.540" v="34"/>
          <ac:spMkLst>
            <pc:docMk/>
            <pc:sldMk cId="1896652545" sldId="2147378751"/>
            <ac:spMk id="53" creationId="{6234CE3F-407E-64AB-DD57-1D6992F243A4}"/>
          </ac:spMkLst>
        </pc:spChg>
        <pc:spChg chg="mod">
          <ac:chgData name="Leticia Bustamante" userId="b5c5e36a-8ca2-47c4-8e6b-1879fb53a34e" providerId="ADAL" clId="{77A280A9-AB0A-4E20-9492-0CC322D217BB}" dt="2024-01-30T00:37:35.397" v="43" actId="14100"/>
          <ac:spMkLst>
            <pc:docMk/>
            <pc:sldMk cId="1896652545" sldId="2147378751"/>
            <ac:spMk id="55" creationId="{3E128B3C-5827-60CD-EFF8-78368AF0A1E2}"/>
          </ac:spMkLst>
        </pc:spChg>
        <pc:spChg chg="mod">
          <ac:chgData name="Leticia Bustamante" userId="b5c5e36a-8ca2-47c4-8e6b-1879fb53a34e" providerId="ADAL" clId="{77A280A9-AB0A-4E20-9492-0CC322D217BB}" dt="2024-01-30T00:37:23.677" v="42" actId="207"/>
          <ac:spMkLst>
            <pc:docMk/>
            <pc:sldMk cId="1896652545" sldId="2147378751"/>
            <ac:spMk id="56" creationId="{9E01A2BD-45EA-C4BB-1A6E-932BE8640EB0}"/>
          </ac:spMkLst>
        </pc:spChg>
        <pc:spChg chg="mod">
          <ac:chgData name="Leticia Bustamante" userId="b5c5e36a-8ca2-47c4-8e6b-1879fb53a34e" providerId="ADAL" clId="{77A280A9-AB0A-4E20-9492-0CC322D217BB}" dt="2024-01-30T00:37:23.677" v="42" actId="207"/>
          <ac:spMkLst>
            <pc:docMk/>
            <pc:sldMk cId="1896652545" sldId="2147378751"/>
            <ac:spMk id="57" creationId="{FDDFBE0A-64D0-3D95-1A68-9F52A06DE0C8}"/>
          </ac:spMkLst>
        </pc:spChg>
        <pc:spChg chg="mod">
          <ac:chgData name="Leticia Bustamante" userId="b5c5e36a-8ca2-47c4-8e6b-1879fb53a34e" providerId="ADAL" clId="{77A280A9-AB0A-4E20-9492-0CC322D217BB}" dt="2024-01-30T00:36:23.540" v="34"/>
          <ac:spMkLst>
            <pc:docMk/>
            <pc:sldMk cId="1896652545" sldId="2147378751"/>
            <ac:spMk id="59" creationId="{5C41E2F8-9788-1260-F180-A745ADF01012}"/>
          </ac:spMkLst>
        </pc:spChg>
        <pc:grpChg chg="del">
          <ac:chgData name="Leticia Bustamante" userId="b5c5e36a-8ca2-47c4-8e6b-1879fb53a34e" providerId="ADAL" clId="{77A280A9-AB0A-4E20-9492-0CC322D217BB}" dt="2024-01-30T00:36:39.764" v="38" actId="478"/>
          <ac:grpSpMkLst>
            <pc:docMk/>
            <pc:sldMk cId="1896652545" sldId="2147378751"/>
            <ac:grpSpMk id="2" creationId="{BF07F241-DE64-DFFB-BF48-6A504802B95A}"/>
          </ac:grpSpMkLst>
        </pc:grpChg>
        <pc:grpChg chg="mod">
          <ac:chgData name="Leticia Bustamante" userId="b5c5e36a-8ca2-47c4-8e6b-1879fb53a34e" providerId="ADAL" clId="{77A280A9-AB0A-4E20-9492-0CC322D217BB}" dt="2024-01-30T00:37:23.677" v="42" actId="207"/>
          <ac:grpSpMkLst>
            <pc:docMk/>
            <pc:sldMk cId="1896652545" sldId="2147378751"/>
            <ac:grpSpMk id="9" creationId="{02F6FF4B-FDC4-67BC-6681-0D15365DB605}"/>
          </ac:grpSpMkLst>
        </pc:grpChg>
        <pc:grpChg chg="mod">
          <ac:chgData name="Leticia Bustamante" userId="b5c5e36a-8ca2-47c4-8e6b-1879fb53a34e" providerId="ADAL" clId="{77A280A9-AB0A-4E20-9492-0CC322D217BB}" dt="2024-01-30T00:37:23.677" v="42" actId="207"/>
          <ac:grpSpMkLst>
            <pc:docMk/>
            <pc:sldMk cId="1896652545" sldId="2147378751"/>
            <ac:grpSpMk id="11" creationId="{EC2AA23F-310F-B875-BC73-FC0E6EF9A066}"/>
          </ac:grpSpMkLst>
        </pc:grpChg>
        <pc:grpChg chg="mod">
          <ac:chgData name="Leticia Bustamante" userId="b5c5e36a-8ca2-47c4-8e6b-1879fb53a34e" providerId="ADAL" clId="{77A280A9-AB0A-4E20-9492-0CC322D217BB}" dt="2024-01-30T00:37:23.677" v="42" actId="207"/>
          <ac:grpSpMkLst>
            <pc:docMk/>
            <pc:sldMk cId="1896652545" sldId="2147378751"/>
            <ac:grpSpMk id="19" creationId="{2335D0BD-6D2F-1624-CE85-95B3FC551373}"/>
          </ac:grpSpMkLst>
        </pc:grpChg>
        <pc:grpChg chg="mod">
          <ac:chgData name="Leticia Bustamante" userId="b5c5e36a-8ca2-47c4-8e6b-1879fb53a34e" providerId="ADAL" clId="{77A280A9-AB0A-4E20-9492-0CC322D217BB}" dt="2024-01-30T00:37:23.677" v="42" actId="207"/>
          <ac:grpSpMkLst>
            <pc:docMk/>
            <pc:sldMk cId="1896652545" sldId="2147378751"/>
            <ac:grpSpMk id="21" creationId="{8AE86F7E-E34F-C457-BA6C-1FD66D11E3A9}"/>
          </ac:grpSpMkLst>
        </pc:grpChg>
        <pc:grpChg chg="mod">
          <ac:chgData name="Leticia Bustamante" userId="b5c5e36a-8ca2-47c4-8e6b-1879fb53a34e" providerId="ADAL" clId="{77A280A9-AB0A-4E20-9492-0CC322D217BB}" dt="2024-01-30T00:37:23.677" v="42" actId="207"/>
          <ac:grpSpMkLst>
            <pc:docMk/>
            <pc:sldMk cId="1896652545" sldId="2147378751"/>
            <ac:grpSpMk id="31" creationId="{19F38EC4-CD08-3728-2721-55F54C0B227D}"/>
          </ac:grpSpMkLst>
        </pc:grpChg>
        <pc:grpChg chg="add mod">
          <ac:chgData name="Leticia Bustamante" userId="b5c5e36a-8ca2-47c4-8e6b-1879fb53a34e" providerId="ADAL" clId="{77A280A9-AB0A-4E20-9492-0CC322D217BB}" dt="2024-01-30T00:36:20.328" v="33"/>
          <ac:grpSpMkLst>
            <pc:docMk/>
            <pc:sldMk cId="1896652545" sldId="2147378751"/>
            <ac:grpSpMk id="35" creationId="{D6A3CABD-8185-94B4-480F-AC291F54F2CD}"/>
          </ac:grpSpMkLst>
        </pc:grpChg>
        <pc:grpChg chg="mod">
          <ac:chgData name="Leticia Bustamante" userId="b5c5e36a-8ca2-47c4-8e6b-1879fb53a34e" providerId="ADAL" clId="{77A280A9-AB0A-4E20-9492-0CC322D217BB}" dt="2024-01-30T00:36:20.328" v="33"/>
          <ac:grpSpMkLst>
            <pc:docMk/>
            <pc:sldMk cId="1896652545" sldId="2147378751"/>
            <ac:grpSpMk id="41" creationId="{2AA7285B-BAB5-3BD1-6C90-9571022AA44E}"/>
          </ac:grpSpMkLst>
        </pc:grpChg>
        <pc:grpChg chg="mod">
          <ac:chgData name="Leticia Bustamante" userId="b5c5e36a-8ca2-47c4-8e6b-1879fb53a34e" providerId="ADAL" clId="{77A280A9-AB0A-4E20-9492-0CC322D217BB}" dt="2024-01-30T00:36:20.328" v="33"/>
          <ac:grpSpMkLst>
            <pc:docMk/>
            <pc:sldMk cId="1896652545" sldId="2147378751"/>
            <ac:grpSpMk id="42" creationId="{6A6CD6CB-A317-06BF-B439-F218CC73464C}"/>
          </ac:grpSpMkLst>
        </pc:grpChg>
        <pc:grpChg chg="add mod">
          <ac:chgData name="Leticia Bustamante" userId="b5c5e36a-8ca2-47c4-8e6b-1879fb53a34e" providerId="ADAL" clId="{77A280A9-AB0A-4E20-9492-0CC322D217BB}" dt="2024-01-30T00:36:46.185" v="39" actId="1076"/>
          <ac:grpSpMkLst>
            <pc:docMk/>
            <pc:sldMk cId="1896652545" sldId="2147378751"/>
            <ac:grpSpMk id="47" creationId="{F9A874DA-FC01-41A7-1480-B0C3E6662BA5}"/>
          </ac:grpSpMkLst>
        </pc:grpChg>
        <pc:grpChg chg="mod">
          <ac:chgData name="Leticia Bustamante" userId="b5c5e36a-8ca2-47c4-8e6b-1879fb53a34e" providerId="ADAL" clId="{77A280A9-AB0A-4E20-9492-0CC322D217BB}" dt="2024-01-30T00:36:23.540" v="34"/>
          <ac:grpSpMkLst>
            <pc:docMk/>
            <pc:sldMk cId="1896652545" sldId="2147378751"/>
            <ac:grpSpMk id="50" creationId="{6AFB453E-4FF2-82E1-6368-BDDEDE60E541}"/>
          </ac:grpSpMkLst>
        </pc:grpChg>
        <pc:grpChg chg="mod">
          <ac:chgData name="Leticia Bustamante" userId="b5c5e36a-8ca2-47c4-8e6b-1879fb53a34e" providerId="ADAL" clId="{77A280A9-AB0A-4E20-9492-0CC322D217BB}" dt="2024-01-30T00:36:23.540" v="34"/>
          <ac:grpSpMkLst>
            <pc:docMk/>
            <pc:sldMk cId="1896652545" sldId="2147378751"/>
            <ac:grpSpMk id="51" creationId="{27BEB097-7AD3-A5AE-23A8-4DE91939B33C}"/>
          </ac:grpSpMkLst>
        </pc:grpChg>
        <pc:picChg chg="mod">
          <ac:chgData name="Leticia Bustamante" userId="b5c5e36a-8ca2-47c4-8e6b-1879fb53a34e" providerId="ADAL" clId="{77A280A9-AB0A-4E20-9492-0CC322D217BB}" dt="2024-01-30T00:37:23.677" v="42" actId="207"/>
          <ac:picMkLst>
            <pc:docMk/>
            <pc:sldMk cId="1896652545" sldId="2147378751"/>
            <ac:picMk id="10" creationId="{5F1E8916-DC37-E3AD-0D64-FC12580DF8AE}"/>
          </ac:picMkLst>
        </pc:picChg>
        <pc:picChg chg="del">
          <ac:chgData name="Leticia Bustamante" userId="b5c5e36a-8ca2-47c4-8e6b-1879fb53a34e" providerId="ADAL" clId="{77A280A9-AB0A-4E20-9492-0CC322D217BB}" dt="2024-01-30T00:36:38.999" v="37" actId="478"/>
          <ac:picMkLst>
            <pc:docMk/>
            <pc:sldMk cId="1896652545" sldId="2147378751"/>
            <ac:picMk id="18" creationId="{400A5686-C72C-9739-EA50-4ED605576D36}"/>
          </ac:picMkLst>
        </pc:picChg>
        <pc:picChg chg="mod">
          <ac:chgData name="Leticia Bustamante" userId="b5c5e36a-8ca2-47c4-8e6b-1879fb53a34e" providerId="ADAL" clId="{77A280A9-AB0A-4E20-9492-0CC322D217BB}" dt="2024-01-30T00:37:23.677" v="42" actId="207"/>
          <ac:picMkLst>
            <pc:docMk/>
            <pc:sldMk cId="1896652545" sldId="2147378751"/>
            <ac:picMk id="20" creationId="{2453F1C2-8152-6281-45B6-6381AADD343A}"/>
          </ac:picMkLst>
        </pc:picChg>
        <pc:picChg chg="mod">
          <ac:chgData name="Leticia Bustamante" userId="b5c5e36a-8ca2-47c4-8e6b-1879fb53a34e" providerId="ADAL" clId="{77A280A9-AB0A-4E20-9492-0CC322D217BB}" dt="2024-01-30T00:36:33.716" v="36" actId="207"/>
          <ac:picMkLst>
            <pc:docMk/>
            <pc:sldMk cId="1896652545" sldId="2147378751"/>
            <ac:picMk id="28" creationId="{C076CD6B-957F-3075-7CAE-A6F1D9278728}"/>
          </ac:picMkLst>
        </pc:picChg>
        <pc:picChg chg="mod">
          <ac:chgData name="Leticia Bustamante" userId="b5c5e36a-8ca2-47c4-8e6b-1879fb53a34e" providerId="ADAL" clId="{77A280A9-AB0A-4E20-9492-0CC322D217BB}" dt="2024-01-30T00:37:23.677" v="42" actId="207"/>
          <ac:picMkLst>
            <pc:docMk/>
            <pc:sldMk cId="1896652545" sldId="2147378751"/>
            <ac:picMk id="32" creationId="{107CD863-4E4E-46FE-EC86-CD4B5B2CCE1E}"/>
          </ac:picMkLst>
        </pc:picChg>
        <pc:picChg chg="mod">
          <ac:chgData name="Leticia Bustamante" userId="b5c5e36a-8ca2-47c4-8e6b-1879fb53a34e" providerId="ADAL" clId="{77A280A9-AB0A-4E20-9492-0CC322D217BB}" dt="2024-01-30T00:36:20.328" v="33"/>
          <ac:picMkLst>
            <pc:docMk/>
            <pc:sldMk cId="1896652545" sldId="2147378751"/>
            <ac:picMk id="43" creationId="{62F70954-C533-8664-D8B2-30A9FAA5530E}"/>
          </ac:picMkLst>
        </pc:picChg>
        <pc:picChg chg="mod">
          <ac:chgData name="Leticia Bustamante" userId="b5c5e36a-8ca2-47c4-8e6b-1879fb53a34e" providerId="ADAL" clId="{77A280A9-AB0A-4E20-9492-0CC322D217BB}" dt="2024-01-30T00:36:20.328" v="33"/>
          <ac:picMkLst>
            <pc:docMk/>
            <pc:sldMk cId="1896652545" sldId="2147378751"/>
            <ac:picMk id="45" creationId="{DEAEF001-B6AD-3A17-44E5-D0808FCAA3A4}"/>
          </ac:picMkLst>
        </pc:picChg>
        <pc:picChg chg="mod">
          <ac:chgData name="Leticia Bustamante" userId="b5c5e36a-8ca2-47c4-8e6b-1879fb53a34e" providerId="ADAL" clId="{77A280A9-AB0A-4E20-9492-0CC322D217BB}" dt="2024-01-30T00:36:23.540" v="34"/>
          <ac:picMkLst>
            <pc:docMk/>
            <pc:sldMk cId="1896652545" sldId="2147378751"/>
            <ac:picMk id="52" creationId="{E0AC9A7C-825C-9E4B-641C-FF76B1F5496E}"/>
          </ac:picMkLst>
        </pc:picChg>
        <pc:picChg chg="mod">
          <ac:chgData name="Leticia Bustamante" userId="b5c5e36a-8ca2-47c4-8e6b-1879fb53a34e" providerId="ADAL" clId="{77A280A9-AB0A-4E20-9492-0CC322D217BB}" dt="2024-01-30T00:36:23.540" v="34"/>
          <ac:picMkLst>
            <pc:docMk/>
            <pc:sldMk cId="1896652545" sldId="2147378751"/>
            <ac:picMk id="54" creationId="{C20EA1A0-56E7-D455-9A40-AE55C1E839A1}"/>
          </ac:picMkLst>
        </pc:picChg>
      </pc:sldChg>
      <pc:sldChg chg="addSp delSp modSp mod">
        <pc:chgData name="Leticia Bustamante" userId="b5c5e36a-8ca2-47c4-8e6b-1879fb53a34e" providerId="ADAL" clId="{77A280A9-AB0A-4E20-9492-0CC322D217BB}" dt="2024-01-30T00:41:30.193" v="83" actId="207"/>
        <pc:sldMkLst>
          <pc:docMk/>
          <pc:sldMk cId="1807185955" sldId="2147378752"/>
        </pc:sldMkLst>
        <pc:spChg chg="mod">
          <ac:chgData name="Leticia Bustamante" userId="b5c5e36a-8ca2-47c4-8e6b-1879fb53a34e" providerId="ADAL" clId="{77A280A9-AB0A-4E20-9492-0CC322D217BB}" dt="2024-01-30T00:41:04.423" v="74"/>
          <ac:spMkLst>
            <pc:docMk/>
            <pc:sldMk cId="1807185955" sldId="2147378752"/>
            <ac:spMk id="7" creationId="{1D21F090-772F-384F-7221-5513A53CDA88}"/>
          </ac:spMkLst>
        </pc:spChg>
        <pc:spChg chg="mod">
          <ac:chgData name="Leticia Bustamante" userId="b5c5e36a-8ca2-47c4-8e6b-1879fb53a34e" providerId="ADAL" clId="{77A280A9-AB0A-4E20-9492-0CC322D217BB}" dt="2024-01-30T00:41:04.423" v="74"/>
          <ac:spMkLst>
            <pc:docMk/>
            <pc:sldMk cId="1807185955" sldId="2147378752"/>
            <ac:spMk id="8" creationId="{1AA8BDCF-76A3-E239-22DB-95978F38E0F3}"/>
          </ac:spMkLst>
        </pc:spChg>
        <pc:spChg chg="mod">
          <ac:chgData name="Leticia Bustamante" userId="b5c5e36a-8ca2-47c4-8e6b-1879fb53a34e" providerId="ADAL" clId="{77A280A9-AB0A-4E20-9492-0CC322D217BB}" dt="2024-01-30T00:41:06.375" v="75"/>
          <ac:spMkLst>
            <pc:docMk/>
            <pc:sldMk cId="1807185955" sldId="2147378752"/>
            <ac:spMk id="12" creationId="{27B4F805-8B1A-4404-4717-6E95844A090D}"/>
          </ac:spMkLst>
        </pc:spChg>
        <pc:spChg chg="mod">
          <ac:chgData name="Leticia Bustamante" userId="b5c5e36a-8ca2-47c4-8e6b-1879fb53a34e" providerId="ADAL" clId="{77A280A9-AB0A-4E20-9492-0CC322D217BB}" dt="2024-01-30T00:41:06.375" v="75"/>
          <ac:spMkLst>
            <pc:docMk/>
            <pc:sldMk cId="1807185955" sldId="2147378752"/>
            <ac:spMk id="13" creationId="{9DFF584E-05C6-CF81-29B2-A32E2400539E}"/>
          </ac:spMkLst>
        </pc:spChg>
        <pc:spChg chg="mod">
          <ac:chgData name="Leticia Bustamante" userId="b5c5e36a-8ca2-47c4-8e6b-1879fb53a34e" providerId="ADAL" clId="{77A280A9-AB0A-4E20-9492-0CC322D217BB}" dt="2024-01-30T00:41:11.623" v="77"/>
          <ac:spMkLst>
            <pc:docMk/>
            <pc:sldMk cId="1807185955" sldId="2147378752"/>
            <ac:spMk id="15" creationId="{7FC33A3E-A479-4956-63A2-DD2E5B19E9CE}"/>
          </ac:spMkLst>
        </pc:spChg>
        <pc:spChg chg="mod">
          <ac:chgData name="Leticia Bustamante" userId="b5c5e36a-8ca2-47c4-8e6b-1879fb53a34e" providerId="ADAL" clId="{77A280A9-AB0A-4E20-9492-0CC322D217BB}" dt="2024-01-30T00:41:30.193" v="83" actId="207"/>
          <ac:spMkLst>
            <pc:docMk/>
            <pc:sldMk cId="1807185955" sldId="2147378752"/>
            <ac:spMk id="30" creationId="{264BB801-5622-92AA-4812-4518E2B19418}"/>
          </ac:spMkLst>
        </pc:spChg>
        <pc:grpChg chg="add mod">
          <ac:chgData name="Leticia Bustamante" userId="b5c5e36a-8ca2-47c4-8e6b-1879fb53a34e" providerId="ADAL" clId="{77A280A9-AB0A-4E20-9492-0CC322D217BB}" dt="2024-01-30T00:41:04.423" v="74"/>
          <ac:grpSpMkLst>
            <pc:docMk/>
            <pc:sldMk cId="1807185955" sldId="2147378752"/>
            <ac:grpSpMk id="2" creationId="{AA773DFC-5B60-70D8-39B7-D9E1E491BE90}"/>
          </ac:grpSpMkLst>
        </pc:grpChg>
        <pc:grpChg chg="mod">
          <ac:chgData name="Leticia Bustamante" userId="b5c5e36a-8ca2-47c4-8e6b-1879fb53a34e" providerId="ADAL" clId="{77A280A9-AB0A-4E20-9492-0CC322D217BB}" dt="2024-01-30T00:41:04.423" v="74"/>
          <ac:grpSpMkLst>
            <pc:docMk/>
            <pc:sldMk cId="1807185955" sldId="2147378752"/>
            <ac:grpSpMk id="4" creationId="{4D9C008E-B1B9-10A4-D4EF-A865FC25085E}"/>
          </ac:grpSpMkLst>
        </pc:grpChg>
        <pc:grpChg chg="add mod">
          <ac:chgData name="Leticia Bustamante" userId="b5c5e36a-8ca2-47c4-8e6b-1879fb53a34e" providerId="ADAL" clId="{77A280A9-AB0A-4E20-9492-0CC322D217BB}" dt="2024-01-30T00:41:06.375" v="75"/>
          <ac:grpSpMkLst>
            <pc:docMk/>
            <pc:sldMk cId="1807185955" sldId="2147378752"/>
            <ac:grpSpMk id="9" creationId="{023A7BC1-EDAB-0C22-7EFE-F6AE99B868CF}"/>
          </ac:grpSpMkLst>
        </pc:grpChg>
        <pc:grpChg chg="mod">
          <ac:chgData name="Leticia Bustamante" userId="b5c5e36a-8ca2-47c4-8e6b-1879fb53a34e" providerId="ADAL" clId="{77A280A9-AB0A-4E20-9492-0CC322D217BB}" dt="2024-01-30T00:41:06.375" v="75"/>
          <ac:grpSpMkLst>
            <pc:docMk/>
            <pc:sldMk cId="1807185955" sldId="2147378752"/>
            <ac:grpSpMk id="10" creationId="{F10083B5-7ACB-1775-D83D-E60880B4ADE9}"/>
          </ac:grpSpMkLst>
        </pc:grpChg>
        <pc:grpChg chg="add mod">
          <ac:chgData name="Leticia Bustamante" userId="b5c5e36a-8ca2-47c4-8e6b-1879fb53a34e" providerId="ADAL" clId="{77A280A9-AB0A-4E20-9492-0CC322D217BB}" dt="2024-01-30T00:41:11.623" v="77"/>
          <ac:grpSpMkLst>
            <pc:docMk/>
            <pc:sldMk cId="1807185955" sldId="2147378752"/>
            <ac:grpSpMk id="14" creationId="{4AE1785A-0A7D-29C9-D8BE-5CE78FE877B1}"/>
          </ac:grpSpMkLst>
        </pc:grpChg>
        <pc:grpChg chg="del">
          <ac:chgData name="Leticia Bustamante" userId="b5c5e36a-8ca2-47c4-8e6b-1879fb53a34e" providerId="ADAL" clId="{77A280A9-AB0A-4E20-9492-0CC322D217BB}" dt="2024-01-30T00:41:04.130" v="73" actId="478"/>
          <ac:grpSpMkLst>
            <pc:docMk/>
            <pc:sldMk cId="1807185955" sldId="2147378752"/>
            <ac:grpSpMk id="19" creationId="{1E81A813-9784-9952-60CF-7B2EBC956878}"/>
          </ac:grpSpMkLst>
        </pc:grpChg>
        <pc:grpChg chg="del">
          <ac:chgData name="Leticia Bustamante" userId="b5c5e36a-8ca2-47c4-8e6b-1879fb53a34e" providerId="ADAL" clId="{77A280A9-AB0A-4E20-9492-0CC322D217BB}" dt="2024-01-30T00:41:10.435" v="76" actId="478"/>
          <ac:grpSpMkLst>
            <pc:docMk/>
            <pc:sldMk cId="1807185955" sldId="2147378752"/>
            <ac:grpSpMk id="27" creationId="{32CD2A70-B90C-6CF6-7E06-B08966A85905}"/>
          </ac:grpSpMkLst>
        </pc:grpChg>
        <pc:picChg chg="mod">
          <ac:chgData name="Leticia Bustamante" userId="b5c5e36a-8ca2-47c4-8e6b-1879fb53a34e" providerId="ADAL" clId="{77A280A9-AB0A-4E20-9492-0CC322D217BB}" dt="2024-01-30T00:41:04.423" v="74"/>
          <ac:picMkLst>
            <pc:docMk/>
            <pc:sldMk cId="1807185955" sldId="2147378752"/>
            <ac:picMk id="5" creationId="{01ED93C4-1E52-0A23-BA8E-74A8CC6D4FA2}"/>
          </ac:picMkLst>
        </pc:picChg>
        <pc:picChg chg="mod">
          <ac:chgData name="Leticia Bustamante" userId="b5c5e36a-8ca2-47c4-8e6b-1879fb53a34e" providerId="ADAL" clId="{77A280A9-AB0A-4E20-9492-0CC322D217BB}" dt="2024-01-30T00:41:06.375" v="75"/>
          <ac:picMkLst>
            <pc:docMk/>
            <pc:sldMk cId="1807185955" sldId="2147378752"/>
            <ac:picMk id="11" creationId="{AFAABA1D-BC29-692D-7A7A-0A7FE2809A8B}"/>
          </ac:picMkLst>
        </pc:picChg>
        <pc:picChg chg="mod">
          <ac:chgData name="Leticia Bustamante" userId="b5c5e36a-8ca2-47c4-8e6b-1879fb53a34e" providerId="ADAL" clId="{77A280A9-AB0A-4E20-9492-0CC322D217BB}" dt="2024-01-30T00:41:11.623" v="77"/>
          <ac:picMkLst>
            <pc:docMk/>
            <pc:sldMk cId="1807185955" sldId="2147378752"/>
            <ac:picMk id="16" creationId="{5222CD4F-32BE-382E-2ED2-B9CB3CA41CCC}"/>
          </ac:picMkLst>
        </pc:picChg>
      </pc:sldChg>
      <pc:sldChg chg="add del">
        <pc:chgData name="Leticia Bustamante" userId="b5c5e36a-8ca2-47c4-8e6b-1879fb53a34e" providerId="ADAL" clId="{77A280A9-AB0A-4E20-9492-0CC322D217BB}" dt="2024-01-30T00:41:49.088" v="85"/>
        <pc:sldMkLst>
          <pc:docMk/>
          <pc:sldMk cId="472880709" sldId="2147378753"/>
        </pc:sldMkLst>
      </pc:sldChg>
      <pc:sldChg chg="addSp delSp modSp add mod">
        <pc:chgData name="Leticia Bustamante" userId="b5c5e36a-8ca2-47c4-8e6b-1879fb53a34e" providerId="ADAL" clId="{77A280A9-AB0A-4E20-9492-0CC322D217BB}" dt="2024-01-30T00:43:43.285" v="97" actId="207"/>
        <pc:sldMkLst>
          <pc:docMk/>
          <pc:sldMk cId="1855807376" sldId="2147378753"/>
        </pc:sldMkLst>
        <pc:spChg chg="mod">
          <ac:chgData name="Leticia Bustamante" userId="b5c5e36a-8ca2-47c4-8e6b-1879fb53a34e" providerId="ADAL" clId="{77A280A9-AB0A-4E20-9492-0CC322D217BB}" dt="2024-01-30T00:42:12.002" v="90"/>
          <ac:spMkLst>
            <pc:docMk/>
            <pc:sldMk cId="1855807376" sldId="2147378753"/>
            <ac:spMk id="8" creationId="{E9CE698A-82A3-0062-9045-C2E051309F69}"/>
          </ac:spMkLst>
        </pc:spChg>
        <pc:spChg chg="mod">
          <ac:chgData name="Leticia Bustamante" userId="b5c5e36a-8ca2-47c4-8e6b-1879fb53a34e" providerId="ADAL" clId="{77A280A9-AB0A-4E20-9492-0CC322D217BB}" dt="2024-01-30T00:42:12.002" v="90"/>
          <ac:spMkLst>
            <pc:docMk/>
            <pc:sldMk cId="1855807376" sldId="2147378753"/>
            <ac:spMk id="9" creationId="{519B9611-BD39-E76B-C57F-06527F8C192C}"/>
          </ac:spMkLst>
        </pc:spChg>
        <pc:spChg chg="mod">
          <ac:chgData name="Leticia Bustamante" userId="b5c5e36a-8ca2-47c4-8e6b-1879fb53a34e" providerId="ADAL" clId="{77A280A9-AB0A-4E20-9492-0CC322D217BB}" dt="2024-01-30T00:43:43.285" v="97" actId="207"/>
          <ac:spMkLst>
            <pc:docMk/>
            <pc:sldMk cId="1855807376" sldId="2147378753"/>
            <ac:spMk id="10" creationId="{60B6B05D-2D39-EA79-9C9B-30724D8A95FF}"/>
          </ac:spMkLst>
        </pc:spChg>
        <pc:spChg chg="mod">
          <ac:chgData name="Leticia Bustamante" userId="b5c5e36a-8ca2-47c4-8e6b-1879fb53a34e" providerId="ADAL" clId="{77A280A9-AB0A-4E20-9492-0CC322D217BB}" dt="2024-01-30T00:42:13.200" v="91"/>
          <ac:spMkLst>
            <pc:docMk/>
            <pc:sldMk cId="1855807376" sldId="2147378753"/>
            <ac:spMk id="16" creationId="{860BA483-9B28-D9CB-0BEB-788DD87BBEB3}"/>
          </ac:spMkLst>
        </pc:spChg>
        <pc:spChg chg="mod">
          <ac:chgData name="Leticia Bustamante" userId="b5c5e36a-8ca2-47c4-8e6b-1879fb53a34e" providerId="ADAL" clId="{77A280A9-AB0A-4E20-9492-0CC322D217BB}" dt="2024-01-30T00:42:13.200" v="91"/>
          <ac:spMkLst>
            <pc:docMk/>
            <pc:sldMk cId="1855807376" sldId="2147378753"/>
            <ac:spMk id="17" creationId="{03E670F3-0022-DD0E-9887-6A85619B4338}"/>
          </ac:spMkLst>
        </pc:spChg>
        <pc:spChg chg="mod">
          <ac:chgData name="Leticia Bustamante" userId="b5c5e36a-8ca2-47c4-8e6b-1879fb53a34e" providerId="ADAL" clId="{77A280A9-AB0A-4E20-9492-0CC322D217BB}" dt="2024-01-30T00:42:16.657" v="92"/>
          <ac:spMkLst>
            <pc:docMk/>
            <pc:sldMk cId="1855807376" sldId="2147378753"/>
            <ac:spMk id="19" creationId="{4BCA2DD9-D610-7198-FCC6-24E6AF69179F}"/>
          </ac:spMkLst>
        </pc:spChg>
        <pc:spChg chg="mod">
          <ac:chgData name="Leticia Bustamante" userId="b5c5e36a-8ca2-47c4-8e6b-1879fb53a34e" providerId="ADAL" clId="{77A280A9-AB0A-4E20-9492-0CC322D217BB}" dt="2024-01-30T00:42:18.234" v="93"/>
          <ac:spMkLst>
            <pc:docMk/>
            <pc:sldMk cId="1855807376" sldId="2147378753"/>
            <ac:spMk id="22" creationId="{4754FDFF-2A6B-73BD-C805-13118E6246A5}"/>
          </ac:spMkLst>
        </pc:spChg>
        <pc:grpChg chg="add mod">
          <ac:chgData name="Leticia Bustamante" userId="b5c5e36a-8ca2-47c4-8e6b-1879fb53a34e" providerId="ADAL" clId="{77A280A9-AB0A-4E20-9492-0CC322D217BB}" dt="2024-01-30T00:42:12.002" v="90"/>
          <ac:grpSpMkLst>
            <pc:docMk/>
            <pc:sldMk cId="1855807376" sldId="2147378753"/>
            <ac:grpSpMk id="2" creationId="{9FCABACE-F3E6-FE02-5250-0938E3E7BD1C}"/>
          </ac:grpSpMkLst>
        </pc:grpChg>
        <pc:grpChg chg="mod">
          <ac:chgData name="Leticia Bustamante" userId="b5c5e36a-8ca2-47c4-8e6b-1879fb53a34e" providerId="ADAL" clId="{77A280A9-AB0A-4E20-9492-0CC322D217BB}" dt="2024-01-30T00:42:12.002" v="90"/>
          <ac:grpSpMkLst>
            <pc:docMk/>
            <pc:sldMk cId="1855807376" sldId="2147378753"/>
            <ac:grpSpMk id="5" creationId="{A9DC2C6A-C192-A605-020E-B593B2331078}"/>
          </ac:grpSpMkLst>
        </pc:grpChg>
        <pc:grpChg chg="add mod">
          <ac:chgData name="Leticia Bustamante" userId="b5c5e36a-8ca2-47c4-8e6b-1879fb53a34e" providerId="ADAL" clId="{77A280A9-AB0A-4E20-9492-0CC322D217BB}" dt="2024-01-30T00:42:13.200" v="91"/>
          <ac:grpSpMkLst>
            <pc:docMk/>
            <pc:sldMk cId="1855807376" sldId="2147378753"/>
            <ac:grpSpMk id="11" creationId="{886515A5-B152-27EF-D7C8-4FF090C81EB7}"/>
          </ac:grpSpMkLst>
        </pc:grpChg>
        <pc:grpChg chg="mod">
          <ac:chgData name="Leticia Bustamante" userId="b5c5e36a-8ca2-47c4-8e6b-1879fb53a34e" providerId="ADAL" clId="{77A280A9-AB0A-4E20-9492-0CC322D217BB}" dt="2024-01-30T00:42:13.200" v="91"/>
          <ac:grpSpMkLst>
            <pc:docMk/>
            <pc:sldMk cId="1855807376" sldId="2147378753"/>
            <ac:grpSpMk id="13" creationId="{B4FA5F12-301B-EF6A-A384-F9769643664F}"/>
          </ac:grpSpMkLst>
        </pc:grpChg>
        <pc:grpChg chg="add mod">
          <ac:chgData name="Leticia Bustamante" userId="b5c5e36a-8ca2-47c4-8e6b-1879fb53a34e" providerId="ADAL" clId="{77A280A9-AB0A-4E20-9492-0CC322D217BB}" dt="2024-01-30T00:42:16.657" v="92"/>
          <ac:grpSpMkLst>
            <pc:docMk/>
            <pc:sldMk cId="1855807376" sldId="2147378753"/>
            <ac:grpSpMk id="18" creationId="{F8313439-332C-07D5-8766-C27813C8D2AF}"/>
          </ac:grpSpMkLst>
        </pc:grpChg>
        <pc:grpChg chg="add mod">
          <ac:chgData name="Leticia Bustamante" userId="b5c5e36a-8ca2-47c4-8e6b-1879fb53a34e" providerId="ADAL" clId="{77A280A9-AB0A-4E20-9492-0CC322D217BB}" dt="2024-01-30T00:42:18.234" v="93"/>
          <ac:grpSpMkLst>
            <pc:docMk/>
            <pc:sldMk cId="1855807376" sldId="2147378753"/>
            <ac:grpSpMk id="21" creationId="{7BC680AF-1974-FD41-79AD-F9D00DDB31EB}"/>
          </ac:grpSpMkLst>
        </pc:grpChg>
        <pc:grpChg chg="del">
          <ac:chgData name="Leticia Bustamante" userId="b5c5e36a-8ca2-47c4-8e6b-1879fb53a34e" providerId="ADAL" clId="{77A280A9-AB0A-4E20-9492-0CC322D217BB}" dt="2024-01-30T00:42:08.412" v="89" actId="478"/>
          <ac:grpSpMkLst>
            <pc:docMk/>
            <pc:sldMk cId="1855807376" sldId="2147378753"/>
            <ac:grpSpMk id="23" creationId="{DCDA01FC-0A7A-4D44-A95D-AF5ED2F3E936}"/>
          </ac:grpSpMkLst>
        </pc:grpChg>
        <pc:grpChg chg="del">
          <ac:chgData name="Leticia Bustamante" userId="b5c5e36a-8ca2-47c4-8e6b-1879fb53a34e" providerId="ADAL" clId="{77A280A9-AB0A-4E20-9492-0CC322D217BB}" dt="2024-01-30T00:42:07.875" v="88" actId="478"/>
          <ac:grpSpMkLst>
            <pc:docMk/>
            <pc:sldMk cId="1855807376" sldId="2147378753"/>
            <ac:grpSpMk id="26" creationId="{5C843A54-26C6-7B45-A129-3EB274D1093B}"/>
          </ac:grpSpMkLst>
        </pc:grpChg>
        <pc:picChg chg="mod">
          <ac:chgData name="Leticia Bustamante" userId="b5c5e36a-8ca2-47c4-8e6b-1879fb53a34e" providerId="ADAL" clId="{77A280A9-AB0A-4E20-9492-0CC322D217BB}" dt="2024-01-30T00:42:12.002" v="90"/>
          <ac:picMkLst>
            <pc:docMk/>
            <pc:sldMk cId="1855807376" sldId="2147378753"/>
            <ac:picMk id="7" creationId="{4DED002E-641A-DB1D-185E-2D94EBC29A62}"/>
          </ac:picMkLst>
        </pc:picChg>
        <pc:picChg chg="mod">
          <ac:chgData name="Leticia Bustamante" userId="b5c5e36a-8ca2-47c4-8e6b-1879fb53a34e" providerId="ADAL" clId="{77A280A9-AB0A-4E20-9492-0CC322D217BB}" dt="2024-01-30T00:42:13.200" v="91"/>
          <ac:picMkLst>
            <pc:docMk/>
            <pc:sldMk cId="1855807376" sldId="2147378753"/>
            <ac:picMk id="15" creationId="{E49B854C-9FCF-7452-BC19-19B86BFFEB5A}"/>
          </ac:picMkLst>
        </pc:picChg>
        <pc:picChg chg="mod">
          <ac:chgData name="Leticia Bustamante" userId="b5c5e36a-8ca2-47c4-8e6b-1879fb53a34e" providerId="ADAL" clId="{77A280A9-AB0A-4E20-9492-0CC322D217BB}" dt="2024-01-30T00:42:16.657" v="92"/>
          <ac:picMkLst>
            <pc:docMk/>
            <pc:sldMk cId="1855807376" sldId="2147378753"/>
            <ac:picMk id="20" creationId="{118EAC82-08E3-C42C-6F4E-FC756BB3ACBF}"/>
          </ac:picMkLst>
        </pc:picChg>
        <pc:picChg chg="mod">
          <ac:chgData name="Leticia Bustamante" userId="b5c5e36a-8ca2-47c4-8e6b-1879fb53a34e" providerId="ADAL" clId="{77A280A9-AB0A-4E20-9492-0CC322D217BB}" dt="2024-01-30T00:42:18.234" v="93"/>
          <ac:picMkLst>
            <pc:docMk/>
            <pc:sldMk cId="1855807376" sldId="2147378753"/>
            <ac:picMk id="34" creationId="{C65FB545-1E67-F7A4-67B7-B9E2CE903AED}"/>
          </ac:picMkLst>
        </pc:picChg>
      </pc:sldChg>
      <pc:sldChg chg="add del">
        <pc:chgData name="Leticia Bustamante" userId="b5c5e36a-8ca2-47c4-8e6b-1879fb53a34e" providerId="ADAL" clId="{77A280A9-AB0A-4E20-9492-0CC322D217BB}" dt="2024-01-30T00:40:54.166" v="72" actId="47"/>
        <pc:sldMkLst>
          <pc:docMk/>
          <pc:sldMk cId="2404366080" sldId="2147378753"/>
        </pc:sldMkLst>
      </pc:sldChg>
      <pc:sldChg chg="add del">
        <pc:chgData name="Leticia Bustamante" userId="b5c5e36a-8ca2-47c4-8e6b-1879fb53a34e" providerId="ADAL" clId="{77A280A9-AB0A-4E20-9492-0CC322D217BB}" dt="2024-01-30T00:44:07.788" v="100"/>
        <pc:sldMkLst>
          <pc:docMk/>
          <pc:sldMk cId="257472692" sldId="2147378754"/>
        </pc:sldMkLst>
      </pc:sldChg>
      <pc:sldChg chg="addSp delSp modSp add mod delAnim">
        <pc:chgData name="Leticia Bustamante" userId="b5c5e36a-8ca2-47c4-8e6b-1879fb53a34e" providerId="ADAL" clId="{77A280A9-AB0A-4E20-9492-0CC322D217BB}" dt="2024-01-30T00:45:06.289" v="148" actId="207"/>
        <pc:sldMkLst>
          <pc:docMk/>
          <pc:sldMk cId="2410580255" sldId="2147378754"/>
        </pc:sldMkLst>
        <pc:spChg chg="mod">
          <ac:chgData name="Leticia Bustamante" userId="b5c5e36a-8ca2-47c4-8e6b-1879fb53a34e" providerId="ADAL" clId="{77A280A9-AB0A-4E20-9492-0CC322D217BB}" dt="2024-01-30T00:44:53.892" v="146"/>
          <ac:spMkLst>
            <pc:docMk/>
            <pc:sldMk cId="2410580255" sldId="2147378754"/>
            <ac:spMk id="5" creationId="{BC45D742-D728-C336-B13D-655BC83F0EF1}"/>
          </ac:spMkLst>
        </pc:spChg>
        <pc:spChg chg="mod">
          <ac:chgData name="Leticia Bustamante" userId="b5c5e36a-8ca2-47c4-8e6b-1879fb53a34e" providerId="ADAL" clId="{77A280A9-AB0A-4E20-9492-0CC322D217BB}" dt="2024-01-30T00:45:06.289" v="148" actId="207"/>
          <ac:spMkLst>
            <pc:docMk/>
            <pc:sldMk cId="2410580255" sldId="2147378754"/>
            <ac:spMk id="11" creationId="{E0959B5A-AEF5-4C47-5886-542EC2A3B17C}"/>
          </ac:spMkLst>
        </pc:spChg>
        <pc:spChg chg="del">
          <ac:chgData name="Leticia Bustamante" userId="b5c5e36a-8ca2-47c4-8e6b-1879fb53a34e" providerId="ADAL" clId="{77A280A9-AB0A-4E20-9492-0CC322D217BB}" dt="2024-01-30T00:44:12.497" v="102" actId="478"/>
          <ac:spMkLst>
            <pc:docMk/>
            <pc:sldMk cId="2410580255" sldId="2147378754"/>
            <ac:spMk id="13" creationId="{3DE85F6B-473A-E01A-7631-014CE46215E7}"/>
          </ac:spMkLst>
        </pc:spChg>
        <pc:spChg chg="mod">
          <ac:chgData name="Leticia Bustamante" userId="b5c5e36a-8ca2-47c4-8e6b-1879fb53a34e" providerId="ADAL" clId="{77A280A9-AB0A-4E20-9492-0CC322D217BB}" dt="2024-01-30T00:44:33.502" v="107" actId="1076"/>
          <ac:spMkLst>
            <pc:docMk/>
            <pc:sldMk cId="2410580255" sldId="2147378754"/>
            <ac:spMk id="25" creationId="{6CA31C1D-7360-1F35-6F7B-B494B05B3DD6}"/>
          </ac:spMkLst>
        </pc:spChg>
        <pc:spChg chg="mod">
          <ac:chgData name="Leticia Bustamante" userId="b5c5e36a-8ca2-47c4-8e6b-1879fb53a34e" providerId="ADAL" clId="{77A280A9-AB0A-4E20-9492-0CC322D217BB}" dt="2024-01-30T00:44:29.880" v="106" actId="1076"/>
          <ac:spMkLst>
            <pc:docMk/>
            <pc:sldMk cId="2410580255" sldId="2147378754"/>
            <ac:spMk id="26" creationId="{AFA44A84-FB6C-FB3F-B075-F5EB17BA874F}"/>
          </ac:spMkLst>
        </pc:spChg>
        <pc:spChg chg="mod">
          <ac:chgData name="Leticia Bustamante" userId="b5c5e36a-8ca2-47c4-8e6b-1879fb53a34e" providerId="ADAL" clId="{77A280A9-AB0A-4E20-9492-0CC322D217BB}" dt="2024-01-30T00:44:41.035" v="143" actId="1035"/>
          <ac:spMkLst>
            <pc:docMk/>
            <pc:sldMk cId="2410580255" sldId="2147378754"/>
            <ac:spMk id="27" creationId="{1ECC7EBD-CAAD-B2AB-656B-2CDB6C8FAB4C}"/>
          </ac:spMkLst>
        </pc:spChg>
        <pc:spChg chg="mod">
          <ac:chgData name="Leticia Bustamante" userId="b5c5e36a-8ca2-47c4-8e6b-1879fb53a34e" providerId="ADAL" clId="{77A280A9-AB0A-4E20-9492-0CC322D217BB}" dt="2024-01-30T00:44:41.035" v="143" actId="1035"/>
          <ac:spMkLst>
            <pc:docMk/>
            <pc:sldMk cId="2410580255" sldId="2147378754"/>
            <ac:spMk id="28" creationId="{A3C189EF-329A-032F-22E1-90333225DA87}"/>
          </ac:spMkLst>
        </pc:spChg>
        <pc:spChg chg="mod">
          <ac:chgData name="Leticia Bustamante" userId="b5c5e36a-8ca2-47c4-8e6b-1879fb53a34e" providerId="ADAL" clId="{77A280A9-AB0A-4E20-9492-0CC322D217BB}" dt="2024-01-30T00:44:53.892" v="146"/>
          <ac:spMkLst>
            <pc:docMk/>
            <pc:sldMk cId="2410580255" sldId="2147378754"/>
            <ac:spMk id="31" creationId="{EFC1C3E1-09E9-E4FA-A2F0-4F304A4DC1BD}"/>
          </ac:spMkLst>
        </pc:spChg>
        <pc:spChg chg="mod">
          <ac:chgData name="Leticia Bustamante" userId="b5c5e36a-8ca2-47c4-8e6b-1879fb53a34e" providerId="ADAL" clId="{77A280A9-AB0A-4E20-9492-0CC322D217BB}" dt="2024-01-30T00:44:53.892" v="146"/>
          <ac:spMkLst>
            <pc:docMk/>
            <pc:sldMk cId="2410580255" sldId="2147378754"/>
            <ac:spMk id="32" creationId="{68654C35-372D-023C-4BB4-8A418E307767}"/>
          </ac:spMkLst>
        </pc:spChg>
        <pc:grpChg chg="add mod">
          <ac:chgData name="Leticia Bustamante" userId="b5c5e36a-8ca2-47c4-8e6b-1879fb53a34e" providerId="ADAL" clId="{77A280A9-AB0A-4E20-9492-0CC322D217BB}" dt="2024-01-30T00:44:53.892" v="146"/>
          <ac:grpSpMkLst>
            <pc:docMk/>
            <pc:sldMk cId="2410580255" sldId="2147378754"/>
            <ac:grpSpMk id="2" creationId="{163707CE-FCE7-B0BE-C059-0E144BE2B694}"/>
          </ac:grpSpMkLst>
        </pc:grpChg>
        <pc:grpChg chg="add mod">
          <ac:chgData name="Leticia Bustamante" userId="b5c5e36a-8ca2-47c4-8e6b-1879fb53a34e" providerId="ADAL" clId="{77A280A9-AB0A-4E20-9492-0CC322D217BB}" dt="2024-01-30T00:44:53.892" v="146"/>
          <ac:grpSpMkLst>
            <pc:docMk/>
            <pc:sldMk cId="2410580255" sldId="2147378754"/>
            <ac:grpSpMk id="8" creationId="{60A595E5-4B55-BC3E-A303-D9651DBB7322}"/>
          </ac:grpSpMkLst>
        </pc:grpChg>
        <pc:grpChg chg="del">
          <ac:chgData name="Leticia Bustamante" userId="b5c5e36a-8ca2-47c4-8e6b-1879fb53a34e" providerId="ADAL" clId="{77A280A9-AB0A-4E20-9492-0CC322D217BB}" dt="2024-01-30T00:44:51.483" v="144" actId="478"/>
          <ac:grpSpMkLst>
            <pc:docMk/>
            <pc:sldMk cId="2410580255" sldId="2147378754"/>
            <ac:grpSpMk id="9" creationId="{7457D658-5079-F0D6-67B8-B1C1EDDEA66C}"/>
          </ac:grpSpMkLst>
        </pc:grpChg>
        <pc:grpChg chg="del">
          <ac:chgData name="Leticia Bustamante" userId="b5c5e36a-8ca2-47c4-8e6b-1879fb53a34e" providerId="ADAL" clId="{77A280A9-AB0A-4E20-9492-0CC322D217BB}" dt="2024-01-30T00:44:52.188" v="145" actId="478"/>
          <ac:grpSpMkLst>
            <pc:docMk/>
            <pc:sldMk cId="2410580255" sldId="2147378754"/>
            <ac:grpSpMk id="16" creationId="{29EFFB53-A9F3-E878-2153-C435D43AF005}"/>
          </ac:grpSpMkLst>
        </pc:grpChg>
        <pc:grpChg chg="mod">
          <ac:chgData name="Leticia Bustamante" userId="b5c5e36a-8ca2-47c4-8e6b-1879fb53a34e" providerId="ADAL" clId="{77A280A9-AB0A-4E20-9492-0CC322D217BB}" dt="2024-01-30T00:44:53.892" v="146"/>
          <ac:grpSpMkLst>
            <pc:docMk/>
            <pc:sldMk cId="2410580255" sldId="2147378754"/>
            <ac:grpSpMk id="24" creationId="{701D495A-6EAA-6F99-0BB0-9698EDEB5EAB}"/>
          </ac:grpSpMkLst>
        </pc:grpChg>
        <pc:graphicFrameChg chg="del">
          <ac:chgData name="Leticia Bustamante" userId="b5c5e36a-8ca2-47c4-8e6b-1879fb53a34e" providerId="ADAL" clId="{77A280A9-AB0A-4E20-9492-0CC322D217BB}" dt="2024-01-30T00:44:14.685" v="103" actId="478"/>
          <ac:graphicFrameMkLst>
            <pc:docMk/>
            <pc:sldMk cId="2410580255" sldId="2147378754"/>
            <ac:graphicFrameMk id="12" creationId="{391A4A7E-5690-97B7-D166-F2648A790A75}"/>
          </ac:graphicFrameMkLst>
        </pc:graphicFrameChg>
        <pc:picChg chg="mod">
          <ac:chgData name="Leticia Bustamante" userId="b5c5e36a-8ca2-47c4-8e6b-1879fb53a34e" providerId="ADAL" clId="{77A280A9-AB0A-4E20-9492-0CC322D217BB}" dt="2024-01-30T00:44:53.892" v="146"/>
          <ac:picMkLst>
            <pc:docMk/>
            <pc:sldMk cId="2410580255" sldId="2147378754"/>
            <ac:picMk id="7" creationId="{742ABD4A-7ED5-E967-BE72-D6BE4AEA3DCE}"/>
          </ac:picMkLst>
        </pc:picChg>
        <pc:picChg chg="mod">
          <ac:chgData name="Leticia Bustamante" userId="b5c5e36a-8ca2-47c4-8e6b-1879fb53a34e" providerId="ADAL" clId="{77A280A9-AB0A-4E20-9492-0CC322D217BB}" dt="2024-01-30T00:44:53.892" v="146"/>
          <ac:picMkLst>
            <pc:docMk/>
            <pc:sldMk cId="2410580255" sldId="2147378754"/>
            <ac:picMk id="29" creationId="{ECCA5F7B-DFB9-5F81-0500-B2A5EFA0C89F}"/>
          </ac:picMkLst>
        </pc:picChg>
        <pc:picChg chg="mod">
          <ac:chgData name="Leticia Bustamante" userId="b5c5e36a-8ca2-47c4-8e6b-1879fb53a34e" providerId="ADAL" clId="{77A280A9-AB0A-4E20-9492-0CC322D217BB}" dt="2024-01-30T00:44:24.312" v="105" actId="1076"/>
          <ac:picMkLst>
            <pc:docMk/>
            <pc:sldMk cId="2410580255" sldId="2147378754"/>
            <ac:picMk id="8196" creationId="{CEEA8ECB-EC54-9DBD-7B4C-4618BB5BF903}"/>
          </ac:picMkLst>
        </pc:picChg>
        <pc:picChg chg="mod">
          <ac:chgData name="Leticia Bustamante" userId="b5c5e36a-8ca2-47c4-8e6b-1879fb53a34e" providerId="ADAL" clId="{77A280A9-AB0A-4E20-9492-0CC322D217BB}" dt="2024-01-30T00:44:41.035" v="143" actId="1035"/>
          <ac:picMkLst>
            <pc:docMk/>
            <pc:sldMk cId="2410580255" sldId="2147378754"/>
            <ac:picMk id="8200" creationId="{C34BA82F-51A8-4905-0611-2976508D4E3C}"/>
          </ac:picMkLst>
        </pc:picChg>
        <pc:picChg chg="mod">
          <ac:chgData name="Leticia Bustamante" userId="b5c5e36a-8ca2-47c4-8e6b-1879fb53a34e" providerId="ADAL" clId="{77A280A9-AB0A-4E20-9492-0CC322D217BB}" dt="2024-01-30T00:44:20.740" v="104" actId="1076"/>
          <ac:picMkLst>
            <pc:docMk/>
            <pc:sldMk cId="2410580255" sldId="2147378754"/>
            <ac:picMk id="8202" creationId="{6E5089FE-6B09-47E1-75DC-45ED11E2BFE4}"/>
          </ac:picMkLst>
        </pc:picChg>
        <pc:picChg chg="mod">
          <ac:chgData name="Leticia Bustamante" userId="b5c5e36a-8ca2-47c4-8e6b-1879fb53a34e" providerId="ADAL" clId="{77A280A9-AB0A-4E20-9492-0CC322D217BB}" dt="2024-01-30T00:44:41.035" v="143" actId="1035"/>
          <ac:picMkLst>
            <pc:docMk/>
            <pc:sldMk cId="2410580255" sldId="2147378754"/>
            <ac:picMk id="8204" creationId="{E699773C-5406-AD61-6510-F8A2A077A87F}"/>
          </ac:picMkLst>
        </pc:picChg>
      </pc:sldChg>
      <pc:sldChg chg="addSp delSp modSp mod">
        <pc:chgData name="Leticia Bustamante" userId="b5c5e36a-8ca2-47c4-8e6b-1879fb53a34e" providerId="ADAL" clId="{77A280A9-AB0A-4E20-9492-0CC322D217BB}" dt="2024-01-30T00:46:00.268" v="154" actId="207"/>
        <pc:sldMkLst>
          <pc:docMk/>
          <pc:sldMk cId="3540895327" sldId="2147378755"/>
        </pc:sldMkLst>
        <pc:spChg chg="mod">
          <ac:chgData name="Leticia Bustamante" userId="b5c5e36a-8ca2-47c4-8e6b-1879fb53a34e" providerId="ADAL" clId="{77A280A9-AB0A-4E20-9492-0CC322D217BB}" dt="2024-01-30T00:45:49.829" v="151"/>
          <ac:spMkLst>
            <pc:docMk/>
            <pc:sldMk cId="3540895327" sldId="2147378755"/>
            <ac:spMk id="8" creationId="{B23A59BD-D5B9-EB47-D848-AC5E09AA234B}"/>
          </ac:spMkLst>
        </pc:spChg>
        <pc:spChg chg="mod">
          <ac:chgData name="Leticia Bustamante" userId="b5c5e36a-8ca2-47c4-8e6b-1879fb53a34e" providerId="ADAL" clId="{77A280A9-AB0A-4E20-9492-0CC322D217BB}" dt="2024-01-30T00:46:00.268" v="154" actId="207"/>
          <ac:spMkLst>
            <pc:docMk/>
            <pc:sldMk cId="3540895327" sldId="2147378755"/>
            <ac:spMk id="10" creationId="{60B6B05D-2D39-EA79-9C9B-30724D8A95FF}"/>
          </ac:spMkLst>
        </pc:spChg>
        <pc:spChg chg="mod">
          <ac:chgData name="Leticia Bustamante" userId="b5c5e36a-8ca2-47c4-8e6b-1879fb53a34e" providerId="ADAL" clId="{77A280A9-AB0A-4E20-9492-0CC322D217BB}" dt="2024-01-30T00:45:49.829" v="151"/>
          <ac:spMkLst>
            <pc:docMk/>
            <pc:sldMk cId="3540895327" sldId="2147378755"/>
            <ac:spMk id="14" creationId="{25650781-6FBE-6380-367F-60DED80B5483}"/>
          </ac:spMkLst>
        </pc:spChg>
        <pc:spChg chg="mod">
          <ac:chgData name="Leticia Bustamante" userId="b5c5e36a-8ca2-47c4-8e6b-1879fb53a34e" providerId="ADAL" clId="{77A280A9-AB0A-4E20-9492-0CC322D217BB}" dt="2024-01-30T00:45:49.829" v="151"/>
          <ac:spMkLst>
            <pc:docMk/>
            <pc:sldMk cId="3540895327" sldId="2147378755"/>
            <ac:spMk id="21" creationId="{33C25785-818A-2349-38B7-D41B2EFED86F}"/>
          </ac:spMkLst>
        </pc:spChg>
        <pc:spChg chg="mod">
          <ac:chgData name="Leticia Bustamante" userId="b5c5e36a-8ca2-47c4-8e6b-1879fb53a34e" providerId="ADAL" clId="{77A280A9-AB0A-4E20-9492-0CC322D217BB}" dt="2024-01-30T00:45:51.283" v="152"/>
          <ac:spMkLst>
            <pc:docMk/>
            <pc:sldMk cId="3540895327" sldId="2147378755"/>
            <ac:spMk id="26" creationId="{48C4609D-0AB0-CFBF-C4B7-2E0CE8D73631}"/>
          </ac:spMkLst>
        </pc:spChg>
        <pc:spChg chg="mod">
          <ac:chgData name="Leticia Bustamante" userId="b5c5e36a-8ca2-47c4-8e6b-1879fb53a34e" providerId="ADAL" clId="{77A280A9-AB0A-4E20-9492-0CC322D217BB}" dt="2024-01-30T00:45:51.283" v="152"/>
          <ac:spMkLst>
            <pc:docMk/>
            <pc:sldMk cId="3540895327" sldId="2147378755"/>
            <ac:spMk id="27" creationId="{7801CCB7-F6FA-9453-3A4B-3218FDE0EFF3}"/>
          </ac:spMkLst>
        </pc:spChg>
        <pc:spChg chg="mod">
          <ac:chgData name="Leticia Bustamante" userId="b5c5e36a-8ca2-47c4-8e6b-1879fb53a34e" providerId="ADAL" clId="{77A280A9-AB0A-4E20-9492-0CC322D217BB}" dt="2024-01-30T00:45:51.283" v="152"/>
          <ac:spMkLst>
            <pc:docMk/>
            <pc:sldMk cId="3540895327" sldId="2147378755"/>
            <ac:spMk id="29" creationId="{8B044C8B-B377-2240-C6ED-7686C83DB8B4}"/>
          </ac:spMkLst>
        </pc:spChg>
        <pc:grpChg chg="add mod">
          <ac:chgData name="Leticia Bustamante" userId="b5c5e36a-8ca2-47c4-8e6b-1879fb53a34e" providerId="ADAL" clId="{77A280A9-AB0A-4E20-9492-0CC322D217BB}" dt="2024-01-30T00:45:49.829" v="151"/>
          <ac:grpSpMkLst>
            <pc:docMk/>
            <pc:sldMk cId="3540895327" sldId="2147378755"/>
            <ac:grpSpMk id="2" creationId="{D9AC14F9-1689-3267-84E5-4886D9628A59}"/>
          </ac:grpSpMkLst>
        </pc:grpChg>
        <pc:grpChg chg="mod">
          <ac:chgData name="Leticia Bustamante" userId="b5c5e36a-8ca2-47c4-8e6b-1879fb53a34e" providerId="ADAL" clId="{77A280A9-AB0A-4E20-9492-0CC322D217BB}" dt="2024-01-30T00:45:49.829" v="151"/>
          <ac:grpSpMkLst>
            <pc:docMk/>
            <pc:sldMk cId="3540895327" sldId="2147378755"/>
            <ac:grpSpMk id="5" creationId="{8463D934-B6D0-0EE8-A302-7DEFBC03748F}"/>
          </ac:grpSpMkLst>
        </pc:grpChg>
        <pc:grpChg chg="del">
          <ac:chgData name="Leticia Bustamante" userId="b5c5e36a-8ca2-47c4-8e6b-1879fb53a34e" providerId="ADAL" clId="{77A280A9-AB0A-4E20-9492-0CC322D217BB}" dt="2024-01-30T00:45:48.948" v="150" actId="478"/>
          <ac:grpSpMkLst>
            <pc:docMk/>
            <pc:sldMk cId="3540895327" sldId="2147378755"/>
            <ac:grpSpMk id="16" creationId="{5E47AEE6-B447-D532-BF47-23155E902749}"/>
          </ac:grpSpMkLst>
        </pc:grpChg>
        <pc:grpChg chg="add mod">
          <ac:chgData name="Leticia Bustamante" userId="b5c5e36a-8ca2-47c4-8e6b-1879fb53a34e" providerId="ADAL" clId="{77A280A9-AB0A-4E20-9492-0CC322D217BB}" dt="2024-01-30T00:45:49.829" v="151"/>
          <ac:grpSpMkLst>
            <pc:docMk/>
            <pc:sldMk cId="3540895327" sldId="2147378755"/>
            <ac:grpSpMk id="17" creationId="{13CA6A2E-67C5-7363-2202-9A48DD431F3F}"/>
          </ac:grpSpMkLst>
        </pc:grpChg>
        <pc:grpChg chg="del">
          <ac:chgData name="Leticia Bustamante" userId="b5c5e36a-8ca2-47c4-8e6b-1879fb53a34e" providerId="ADAL" clId="{77A280A9-AB0A-4E20-9492-0CC322D217BB}" dt="2024-01-30T00:45:48.379" v="149" actId="478"/>
          <ac:grpSpMkLst>
            <pc:docMk/>
            <pc:sldMk cId="3540895327" sldId="2147378755"/>
            <ac:grpSpMk id="20" creationId="{6D25E4FD-70D1-50A5-8128-F0B9E1D4A20E}"/>
          </ac:grpSpMkLst>
        </pc:grpChg>
        <pc:grpChg chg="add mod">
          <ac:chgData name="Leticia Bustamante" userId="b5c5e36a-8ca2-47c4-8e6b-1879fb53a34e" providerId="ADAL" clId="{77A280A9-AB0A-4E20-9492-0CC322D217BB}" dt="2024-01-30T00:45:51.283" v="152"/>
          <ac:grpSpMkLst>
            <pc:docMk/>
            <pc:sldMk cId="3540895327" sldId="2147378755"/>
            <ac:grpSpMk id="23" creationId="{F8DC5263-2128-5084-92EF-2093EA7AAB43}"/>
          </ac:grpSpMkLst>
        </pc:grpChg>
        <pc:grpChg chg="mod">
          <ac:chgData name="Leticia Bustamante" userId="b5c5e36a-8ca2-47c4-8e6b-1879fb53a34e" providerId="ADAL" clId="{77A280A9-AB0A-4E20-9492-0CC322D217BB}" dt="2024-01-30T00:45:51.283" v="152"/>
          <ac:grpSpMkLst>
            <pc:docMk/>
            <pc:sldMk cId="3540895327" sldId="2147378755"/>
            <ac:grpSpMk id="24" creationId="{6E514B80-2234-8157-9F64-3853FF3934DE}"/>
          </ac:grpSpMkLst>
        </pc:grpChg>
        <pc:grpChg chg="add mod">
          <ac:chgData name="Leticia Bustamante" userId="b5c5e36a-8ca2-47c4-8e6b-1879fb53a34e" providerId="ADAL" clId="{77A280A9-AB0A-4E20-9492-0CC322D217BB}" dt="2024-01-30T00:45:51.283" v="152"/>
          <ac:grpSpMkLst>
            <pc:docMk/>
            <pc:sldMk cId="3540895327" sldId="2147378755"/>
            <ac:grpSpMk id="28" creationId="{51CA5B3C-83A2-5AFE-D575-E247AB8F71E6}"/>
          </ac:grpSpMkLst>
        </pc:grpChg>
        <pc:picChg chg="mod">
          <ac:chgData name="Leticia Bustamante" userId="b5c5e36a-8ca2-47c4-8e6b-1879fb53a34e" providerId="ADAL" clId="{77A280A9-AB0A-4E20-9492-0CC322D217BB}" dt="2024-01-30T00:45:49.829" v="151"/>
          <ac:picMkLst>
            <pc:docMk/>
            <pc:sldMk cId="3540895327" sldId="2147378755"/>
            <ac:picMk id="6" creationId="{7F42CBFE-B584-C9E3-EBFB-64F906CC108A}"/>
          </ac:picMkLst>
        </pc:picChg>
        <pc:picChg chg="mod">
          <ac:chgData name="Leticia Bustamante" userId="b5c5e36a-8ca2-47c4-8e6b-1879fb53a34e" providerId="ADAL" clId="{77A280A9-AB0A-4E20-9492-0CC322D217BB}" dt="2024-01-30T00:45:49.829" v="151"/>
          <ac:picMkLst>
            <pc:docMk/>
            <pc:sldMk cId="3540895327" sldId="2147378755"/>
            <ac:picMk id="22" creationId="{39250278-1B8D-B895-2FD7-F2372E47F7D6}"/>
          </ac:picMkLst>
        </pc:picChg>
        <pc:picChg chg="mod">
          <ac:chgData name="Leticia Bustamante" userId="b5c5e36a-8ca2-47c4-8e6b-1879fb53a34e" providerId="ADAL" clId="{77A280A9-AB0A-4E20-9492-0CC322D217BB}" dt="2024-01-30T00:45:51.283" v="152"/>
          <ac:picMkLst>
            <pc:docMk/>
            <pc:sldMk cId="3540895327" sldId="2147378755"/>
            <ac:picMk id="25" creationId="{96FB188B-A927-CE72-5420-E6CABCC691BF}"/>
          </ac:picMkLst>
        </pc:picChg>
        <pc:picChg chg="mod">
          <ac:chgData name="Leticia Bustamante" userId="b5c5e36a-8ca2-47c4-8e6b-1879fb53a34e" providerId="ADAL" clId="{77A280A9-AB0A-4E20-9492-0CC322D217BB}" dt="2024-01-30T00:45:51.283" v="152"/>
          <ac:picMkLst>
            <pc:docMk/>
            <pc:sldMk cId="3540895327" sldId="2147378755"/>
            <ac:picMk id="30" creationId="{897ACA87-84D3-9F27-C329-3563AE78D4F8}"/>
          </ac:picMkLst>
        </pc:picChg>
      </pc:sldChg>
      <pc:sldChg chg="modSp mod">
        <pc:chgData name="Leticia Bustamante" userId="b5c5e36a-8ca2-47c4-8e6b-1879fb53a34e" providerId="ADAL" clId="{77A280A9-AB0A-4E20-9492-0CC322D217BB}" dt="2024-01-30T00:48:39.777" v="168" actId="207"/>
        <pc:sldMkLst>
          <pc:docMk/>
          <pc:sldMk cId="2221183129" sldId="2147378761"/>
        </pc:sldMkLst>
        <pc:spChg chg="mod">
          <ac:chgData name="Leticia Bustamante" userId="b5c5e36a-8ca2-47c4-8e6b-1879fb53a34e" providerId="ADAL" clId="{77A280A9-AB0A-4E20-9492-0CC322D217BB}" dt="2024-01-30T00:48:39.777" v="168" actId="207"/>
          <ac:spMkLst>
            <pc:docMk/>
            <pc:sldMk cId="2221183129" sldId="2147378761"/>
            <ac:spMk id="39" creationId="{4707CE57-D868-01A5-DC9C-B576E7D6D6BC}"/>
          </ac:spMkLst>
        </pc:spChg>
      </pc:sldChg>
      <pc:sldChg chg="modSp mod">
        <pc:chgData name="Leticia Bustamante" userId="b5c5e36a-8ca2-47c4-8e6b-1879fb53a34e" providerId="ADAL" clId="{77A280A9-AB0A-4E20-9492-0CC322D217BB}" dt="2024-01-30T00:49:49.694" v="178" actId="207"/>
        <pc:sldMkLst>
          <pc:docMk/>
          <pc:sldMk cId="937979477" sldId="2147378762"/>
        </pc:sldMkLst>
        <pc:spChg chg="mod">
          <ac:chgData name="Leticia Bustamante" userId="b5c5e36a-8ca2-47c4-8e6b-1879fb53a34e" providerId="ADAL" clId="{77A280A9-AB0A-4E20-9492-0CC322D217BB}" dt="2024-01-30T00:49:49.694" v="178" actId="207"/>
          <ac:spMkLst>
            <pc:docMk/>
            <pc:sldMk cId="937979477" sldId="2147378762"/>
            <ac:spMk id="22" creationId="{47D88DCC-763A-E135-543F-22618062FCFB}"/>
          </ac:spMkLst>
        </pc:spChg>
      </pc:sldChg>
      <pc:sldChg chg="add del">
        <pc:chgData name="Leticia Bustamante" userId="b5c5e36a-8ca2-47c4-8e6b-1879fb53a34e" providerId="ADAL" clId="{77A280A9-AB0A-4E20-9492-0CC322D217BB}" dt="2024-01-30T00:49:36.335" v="175"/>
        <pc:sldMkLst>
          <pc:docMk/>
          <pc:sldMk cId="35035284" sldId="2147378763"/>
        </pc:sldMkLst>
      </pc:sldChg>
      <pc:sldChg chg="modSp add mod">
        <pc:chgData name="Leticia Bustamante" userId="b5c5e36a-8ca2-47c4-8e6b-1879fb53a34e" providerId="ADAL" clId="{77A280A9-AB0A-4E20-9492-0CC322D217BB}" dt="2024-01-30T00:49:52.417" v="179" actId="207"/>
        <pc:sldMkLst>
          <pc:docMk/>
          <pc:sldMk cId="997647878" sldId="2147378763"/>
        </pc:sldMkLst>
        <pc:spChg chg="mod">
          <ac:chgData name="Leticia Bustamante" userId="b5c5e36a-8ca2-47c4-8e6b-1879fb53a34e" providerId="ADAL" clId="{77A280A9-AB0A-4E20-9492-0CC322D217BB}" dt="2024-01-30T00:49:52.417" v="179" actId="207"/>
          <ac:spMkLst>
            <pc:docMk/>
            <pc:sldMk cId="997647878" sldId="2147378763"/>
            <ac:spMk id="2" creationId="{0AAA0B87-FE39-0F6F-D5F5-21EFAA6B8B67}"/>
          </ac:spMkLst>
        </pc:spChg>
      </pc:sldChg>
      <pc:sldChg chg="modSp mod">
        <pc:chgData name="Leticia Bustamante" userId="b5c5e36a-8ca2-47c4-8e6b-1879fb53a34e" providerId="ADAL" clId="{77A280A9-AB0A-4E20-9492-0CC322D217BB}" dt="2024-01-30T00:50:16.931" v="181" actId="207"/>
        <pc:sldMkLst>
          <pc:docMk/>
          <pc:sldMk cId="2007585995" sldId="2147378764"/>
        </pc:sldMkLst>
        <pc:spChg chg="mod">
          <ac:chgData name="Leticia Bustamante" userId="b5c5e36a-8ca2-47c4-8e6b-1879fb53a34e" providerId="ADAL" clId="{77A280A9-AB0A-4E20-9492-0CC322D217BB}" dt="2024-01-30T00:50:16.931" v="181" actId="207"/>
          <ac:spMkLst>
            <pc:docMk/>
            <pc:sldMk cId="2007585995" sldId="2147378764"/>
            <ac:spMk id="23" creationId="{99A8A8A1-7D9C-E6DE-C78B-F81B051A4D90}"/>
          </ac:spMkLst>
        </pc:spChg>
      </pc:sldChg>
      <pc:sldChg chg="add del">
        <pc:chgData name="Leticia Bustamante" userId="b5c5e36a-8ca2-47c4-8e6b-1879fb53a34e" providerId="ADAL" clId="{77A280A9-AB0A-4E20-9492-0CC322D217BB}" dt="2024-01-30T00:54:18.287" v="183"/>
        <pc:sldMkLst>
          <pc:docMk/>
          <pc:sldMk cId="1804957019" sldId="2147378765"/>
        </pc:sldMkLst>
      </pc:sldChg>
      <pc:sldChg chg="modSp add mod">
        <pc:chgData name="Leticia Bustamante" userId="b5c5e36a-8ca2-47c4-8e6b-1879fb53a34e" providerId="ADAL" clId="{77A280A9-AB0A-4E20-9492-0CC322D217BB}" dt="2024-01-30T00:54:25.675" v="185" actId="207"/>
        <pc:sldMkLst>
          <pc:docMk/>
          <pc:sldMk cId="3720397904" sldId="2147378765"/>
        </pc:sldMkLst>
        <pc:spChg chg="mod">
          <ac:chgData name="Leticia Bustamante" userId="b5c5e36a-8ca2-47c4-8e6b-1879fb53a34e" providerId="ADAL" clId="{77A280A9-AB0A-4E20-9492-0CC322D217BB}" dt="2024-01-30T00:54:25.675" v="185" actId="207"/>
          <ac:spMkLst>
            <pc:docMk/>
            <pc:sldMk cId="3720397904" sldId="2147378765"/>
            <ac:spMk id="2" creationId="{0AAA0B87-FE39-0F6F-D5F5-21EFAA6B8B67}"/>
          </ac:spMkLst>
        </pc:spChg>
      </pc:sldChg>
      <pc:sldChg chg="add del">
        <pc:chgData name="Leticia Bustamante" userId="b5c5e36a-8ca2-47c4-8e6b-1879fb53a34e" providerId="ADAL" clId="{77A280A9-AB0A-4E20-9492-0CC322D217BB}" dt="2024-01-30T00:54:59.414" v="188"/>
        <pc:sldMkLst>
          <pc:docMk/>
          <pc:sldMk cId="1086333418" sldId="2147378766"/>
        </pc:sldMkLst>
      </pc:sldChg>
      <pc:sldChg chg="modSp add mod">
        <pc:chgData name="Leticia Bustamante" userId="b5c5e36a-8ca2-47c4-8e6b-1879fb53a34e" providerId="ADAL" clId="{77A280A9-AB0A-4E20-9492-0CC322D217BB}" dt="2024-01-30T00:55:03.500" v="195" actId="20577"/>
        <pc:sldMkLst>
          <pc:docMk/>
          <pc:sldMk cId="2349320766" sldId="2147378766"/>
        </pc:sldMkLst>
        <pc:spChg chg="mod">
          <ac:chgData name="Leticia Bustamante" userId="b5c5e36a-8ca2-47c4-8e6b-1879fb53a34e" providerId="ADAL" clId="{77A280A9-AB0A-4E20-9492-0CC322D217BB}" dt="2024-01-30T00:55:03.500" v="195" actId="20577"/>
          <ac:spMkLst>
            <pc:docMk/>
            <pc:sldMk cId="2349320766" sldId="2147378766"/>
            <ac:spMk id="39" creationId="{4707CE57-D868-01A5-DC9C-B576E7D6D6BC}"/>
          </ac:spMkLst>
        </pc:spChg>
      </pc:sldChg>
      <pc:sldChg chg="add">
        <pc:chgData name="Leticia Bustamante" userId="b5c5e36a-8ca2-47c4-8e6b-1879fb53a34e" providerId="ADAL" clId="{77A280A9-AB0A-4E20-9492-0CC322D217BB}" dt="2024-01-30T00:56:48.605" v="219"/>
        <pc:sldMkLst>
          <pc:docMk/>
          <pc:sldMk cId="961102161" sldId="2147378770"/>
        </pc:sldMkLst>
      </pc:sldChg>
      <pc:sldChg chg="del">
        <pc:chgData name="Leticia Bustamante" userId="b5c5e36a-8ca2-47c4-8e6b-1879fb53a34e" providerId="ADAL" clId="{77A280A9-AB0A-4E20-9492-0CC322D217BB}" dt="2024-01-30T00:56:48.566" v="218"/>
        <pc:sldMkLst>
          <pc:docMk/>
          <pc:sldMk cId="2351681644" sldId="2147378770"/>
        </pc:sldMkLst>
      </pc:sldChg>
      <pc:sldMasterChg chg="del delSldLayout">
        <pc:chgData name="Leticia Bustamante" userId="b5c5e36a-8ca2-47c4-8e6b-1879fb53a34e" providerId="ADAL" clId="{77A280A9-AB0A-4E20-9492-0CC322D217BB}" dt="2024-01-30T00:34:02.236" v="24" actId="47"/>
        <pc:sldMasterMkLst>
          <pc:docMk/>
          <pc:sldMasterMk cId="3534602131" sldId="2147484036"/>
        </pc:sldMasterMkLst>
        <pc:sldLayoutChg chg="del">
          <pc:chgData name="Leticia Bustamante" userId="b5c5e36a-8ca2-47c4-8e6b-1879fb53a34e" providerId="ADAL" clId="{77A280A9-AB0A-4E20-9492-0CC322D217BB}" dt="2024-01-30T00:34:02.236" v="24" actId="47"/>
          <pc:sldLayoutMkLst>
            <pc:docMk/>
            <pc:sldMasterMk cId="3534602131" sldId="2147484036"/>
            <pc:sldLayoutMk cId="3898419634" sldId="2147484037"/>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3294726927" sldId="2147484038"/>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4261793021" sldId="2147484039"/>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3516805936" sldId="2147484040"/>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2443498936" sldId="2147484041"/>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403810882" sldId="2147484042"/>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385372833" sldId="2147484043"/>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2006633254" sldId="2147484044"/>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970099534" sldId="2147484045"/>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1930508721" sldId="2147484046"/>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2992643628" sldId="2147484047"/>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1101854383" sldId="2147484048"/>
          </pc:sldLayoutMkLst>
        </pc:sldLayoutChg>
        <pc:sldLayoutChg chg="del">
          <pc:chgData name="Leticia Bustamante" userId="b5c5e36a-8ca2-47c4-8e6b-1879fb53a34e" providerId="ADAL" clId="{77A280A9-AB0A-4E20-9492-0CC322D217BB}" dt="2024-01-30T00:34:02.236" v="24" actId="47"/>
          <pc:sldLayoutMkLst>
            <pc:docMk/>
            <pc:sldMasterMk cId="3534602131" sldId="2147484036"/>
            <pc:sldLayoutMk cId="1285692629" sldId="2147484049"/>
          </pc:sldLayoutMkLst>
        </pc:sldLayoutChg>
      </pc:sldMasterChg>
    </pc:docChg>
  </pc:docChgLst>
  <pc:docChgLst>
    <pc:chgData name="Edgar Gutierrez" userId="S::egutierrez@arellanoassociates.com::04662d8d-c938-466b-9608-40e1151ff13e" providerId="AD" clId="Web-{6A44C13C-1819-FB1C-2849-A1C16A64F382}"/>
    <pc:docChg chg="delSld">
      <pc:chgData name="Edgar Gutierrez" userId="S::egutierrez@arellanoassociates.com::04662d8d-c938-466b-9608-40e1151ff13e" providerId="AD" clId="Web-{6A44C13C-1819-FB1C-2849-A1C16A64F382}" dt="2024-02-01T22:54:02.704" v="1"/>
      <pc:docMkLst>
        <pc:docMk/>
      </pc:docMkLst>
      <pc:sldChg chg="del">
        <pc:chgData name="Edgar Gutierrez" userId="S::egutierrez@arellanoassociates.com::04662d8d-c938-466b-9608-40e1151ff13e" providerId="AD" clId="Web-{6A44C13C-1819-FB1C-2849-A1C16A64F382}" dt="2024-02-01T22:54:02.704" v="1"/>
        <pc:sldMkLst>
          <pc:docMk/>
          <pc:sldMk cId="2007585995" sldId="2147378764"/>
        </pc:sldMkLst>
      </pc:sldChg>
      <pc:sldChg chg="del">
        <pc:chgData name="Edgar Gutierrez" userId="S::egutierrez@arellanoassociates.com::04662d8d-c938-466b-9608-40e1151ff13e" providerId="AD" clId="Web-{6A44C13C-1819-FB1C-2849-A1C16A64F382}" dt="2024-02-01T22:54:02.704" v="0"/>
        <pc:sldMkLst>
          <pc:docMk/>
          <pc:sldMk cId="3720397904" sldId="21473787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EC2C9-5CFD-43B8-A3DB-679CA2759098}" type="datetimeFigureOut">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4EF35-56E1-45F2-A418-B9CD3DDFF296}" type="slidenum">
              <a:t>‹#›</a:t>
            </a:fld>
            <a:endParaRPr lang="en-US"/>
          </a:p>
        </p:txBody>
      </p:sp>
    </p:spTree>
    <p:extLst>
      <p:ext uri="{BB962C8B-B14F-4D97-AF65-F5344CB8AC3E}">
        <p14:creationId xmlns:p14="http://schemas.microsoft.com/office/powerpoint/2010/main" val="63852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354850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3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168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931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0479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72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286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459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31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7959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5459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033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26679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3962992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19821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75761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2035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2/1/2024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2/1/2024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2/1/2024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2/1/2024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01312979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2743425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1738193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2/1/2024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63072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697390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393116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2A95-FA71-5FC2-B8E1-202311F6BB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20064-E587-DD0F-2407-B305815AC3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9D453-C9E6-A847-7E28-046BC2B1EAFF}"/>
              </a:ext>
            </a:extLst>
          </p:cNvPr>
          <p:cNvSpPr>
            <a:spLocks noGrp="1"/>
          </p:cNvSpPr>
          <p:nvPr>
            <p:ph type="dt" sz="half" idx="10"/>
          </p:nvPr>
        </p:nvSpPr>
        <p:spPr/>
        <p:txBody>
          <a:bodyPr/>
          <a:lstStyle/>
          <a:p>
            <a:fld id="{5AED418D-F07B-403F-81B1-FA43091FEF63}" type="datetime1">
              <a:rPr lang="en-US" smtClean="0"/>
              <a:t>2/1/2024</a:t>
            </a:fld>
            <a:endParaRPr lang="en-US"/>
          </a:p>
        </p:txBody>
      </p:sp>
      <p:sp>
        <p:nvSpPr>
          <p:cNvPr id="5" name="Footer Placeholder 4">
            <a:extLst>
              <a:ext uri="{FF2B5EF4-FFF2-40B4-BE49-F238E27FC236}">
                <a16:creationId xmlns:a16="http://schemas.microsoft.com/office/drawing/2014/main" id="{3EB483E2-AC3C-148A-B68E-A9770ECF2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C6AC7-7F7A-BA61-D81A-77ED4D7901C3}"/>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114439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5084-56AE-BA16-E68C-60C2477B6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8C77B-8B0A-BD15-46D8-F6CE0F68A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1BF67-F35E-BBB7-3A7A-457C2C56A27E}"/>
              </a:ext>
            </a:extLst>
          </p:cNvPr>
          <p:cNvSpPr>
            <a:spLocks noGrp="1"/>
          </p:cNvSpPr>
          <p:nvPr>
            <p:ph type="dt" sz="half" idx="10"/>
          </p:nvPr>
        </p:nvSpPr>
        <p:spPr/>
        <p:txBody>
          <a:bodyPr/>
          <a:lstStyle/>
          <a:p>
            <a:fld id="{477F7451-8D3D-4CC8-86DB-E8C79B4D75F2}" type="datetime1">
              <a:rPr lang="en-US" smtClean="0"/>
              <a:t>2/1/2024</a:t>
            </a:fld>
            <a:endParaRPr lang="en-US"/>
          </a:p>
        </p:txBody>
      </p:sp>
      <p:sp>
        <p:nvSpPr>
          <p:cNvPr id="5" name="Footer Placeholder 4">
            <a:extLst>
              <a:ext uri="{FF2B5EF4-FFF2-40B4-BE49-F238E27FC236}">
                <a16:creationId xmlns:a16="http://schemas.microsoft.com/office/drawing/2014/main" id="{5C67D5AF-D901-BA9D-F2AF-933659B38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024A8-D3E4-8464-3B59-98C78E977D79}"/>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894514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F1FA-7A9A-5B25-34A7-900C2E722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6A5E4A-8FA4-5E79-FDEA-35EFC53C29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951AD9-2374-F17D-214F-6BA4811E2BAA}"/>
              </a:ext>
            </a:extLst>
          </p:cNvPr>
          <p:cNvSpPr>
            <a:spLocks noGrp="1"/>
          </p:cNvSpPr>
          <p:nvPr>
            <p:ph type="dt" sz="half" idx="10"/>
          </p:nvPr>
        </p:nvSpPr>
        <p:spPr/>
        <p:txBody>
          <a:bodyPr/>
          <a:lstStyle/>
          <a:p>
            <a:fld id="{74544668-AF93-4B99-B9FC-AFF6C1D2D110}" type="datetime1">
              <a:rPr lang="en-US" smtClean="0"/>
              <a:t>2/1/2024</a:t>
            </a:fld>
            <a:endParaRPr lang="en-US"/>
          </a:p>
        </p:txBody>
      </p:sp>
      <p:sp>
        <p:nvSpPr>
          <p:cNvPr id="5" name="Footer Placeholder 4">
            <a:extLst>
              <a:ext uri="{FF2B5EF4-FFF2-40B4-BE49-F238E27FC236}">
                <a16:creationId xmlns:a16="http://schemas.microsoft.com/office/drawing/2014/main" id="{2D850B62-23BB-BBC0-8704-05FE3EEA5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92088-0AFF-7D28-C408-A62C45237A56}"/>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615029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8232-D2EA-E052-B17B-6B83D2A4B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1E867-A370-932A-5454-F8B8D0ABE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C03F98-499D-5062-F4B0-9CA03A82BE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3F26B-9D97-99E2-8CFC-3FA88217EF37}"/>
              </a:ext>
            </a:extLst>
          </p:cNvPr>
          <p:cNvSpPr>
            <a:spLocks noGrp="1"/>
          </p:cNvSpPr>
          <p:nvPr>
            <p:ph type="dt" sz="half" idx="10"/>
          </p:nvPr>
        </p:nvSpPr>
        <p:spPr/>
        <p:txBody>
          <a:bodyPr/>
          <a:lstStyle/>
          <a:p>
            <a:fld id="{B6032B5B-ECFF-4538-B065-C8784F8F89A1}" type="datetime1">
              <a:rPr lang="en-US" smtClean="0"/>
              <a:t>2/1/2024</a:t>
            </a:fld>
            <a:endParaRPr lang="en-US"/>
          </a:p>
        </p:txBody>
      </p:sp>
      <p:sp>
        <p:nvSpPr>
          <p:cNvPr id="6" name="Footer Placeholder 5">
            <a:extLst>
              <a:ext uri="{FF2B5EF4-FFF2-40B4-BE49-F238E27FC236}">
                <a16:creationId xmlns:a16="http://schemas.microsoft.com/office/drawing/2014/main" id="{36C29B14-EB5E-7394-1C6E-B82E2376E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1208B-ED9C-2E83-457A-34DA21F97603}"/>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44273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8FD0-B8C5-3386-B32F-AC3B0053D0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AA1720-1430-0987-4070-19BE064B7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E2E81-8593-55D8-C2E6-2CE6DF734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5F3EAB-24B1-CD5C-4C6B-0E4B92F21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AD40E-A543-F470-5AF6-1C422AA9C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7572B-E09E-885A-391E-CA9574E92BE6}"/>
              </a:ext>
            </a:extLst>
          </p:cNvPr>
          <p:cNvSpPr>
            <a:spLocks noGrp="1"/>
          </p:cNvSpPr>
          <p:nvPr>
            <p:ph type="dt" sz="half" idx="10"/>
          </p:nvPr>
        </p:nvSpPr>
        <p:spPr/>
        <p:txBody>
          <a:bodyPr/>
          <a:lstStyle/>
          <a:p>
            <a:fld id="{51419D24-93A8-4459-8D2C-E738A74A6288}" type="datetime1">
              <a:rPr lang="en-US" smtClean="0"/>
              <a:t>2/1/2024</a:t>
            </a:fld>
            <a:endParaRPr lang="en-US"/>
          </a:p>
        </p:txBody>
      </p:sp>
      <p:sp>
        <p:nvSpPr>
          <p:cNvPr id="8" name="Footer Placeholder 7">
            <a:extLst>
              <a:ext uri="{FF2B5EF4-FFF2-40B4-BE49-F238E27FC236}">
                <a16:creationId xmlns:a16="http://schemas.microsoft.com/office/drawing/2014/main" id="{0AE1C876-4057-D03F-2F79-E6F184B692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8336B3-F13D-67BD-C231-07041E859719}"/>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427384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D8F3-3659-00B8-1EFB-D1DAF001A7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2F160E-6AD3-C487-97FF-A4020A8EF3D3}"/>
              </a:ext>
            </a:extLst>
          </p:cNvPr>
          <p:cNvSpPr>
            <a:spLocks noGrp="1"/>
          </p:cNvSpPr>
          <p:nvPr>
            <p:ph type="dt" sz="half" idx="10"/>
          </p:nvPr>
        </p:nvSpPr>
        <p:spPr/>
        <p:txBody>
          <a:bodyPr/>
          <a:lstStyle/>
          <a:p>
            <a:fld id="{B2DD0843-3B79-4DB8-AB8E-6D6E7683113B}" type="datetime1">
              <a:rPr lang="en-US" smtClean="0"/>
              <a:t>2/1/2024</a:t>
            </a:fld>
            <a:endParaRPr lang="en-US"/>
          </a:p>
        </p:txBody>
      </p:sp>
      <p:sp>
        <p:nvSpPr>
          <p:cNvPr id="4" name="Footer Placeholder 3">
            <a:extLst>
              <a:ext uri="{FF2B5EF4-FFF2-40B4-BE49-F238E27FC236}">
                <a16:creationId xmlns:a16="http://schemas.microsoft.com/office/drawing/2014/main" id="{1F59B1E7-1A8E-C6C7-9D5A-F79C9CC767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87B46A-BF49-A0EB-E660-6C3F310CD43E}"/>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3888142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36F40-9111-C661-52E9-8DC553049D71}"/>
              </a:ext>
            </a:extLst>
          </p:cNvPr>
          <p:cNvSpPr>
            <a:spLocks noGrp="1"/>
          </p:cNvSpPr>
          <p:nvPr>
            <p:ph type="dt" sz="half" idx="10"/>
          </p:nvPr>
        </p:nvSpPr>
        <p:spPr/>
        <p:txBody>
          <a:bodyPr/>
          <a:lstStyle/>
          <a:p>
            <a:fld id="{70340583-7A5D-4471-9885-F2CF0679A37C}" type="datetime1">
              <a:rPr lang="en-US" smtClean="0"/>
              <a:t>2/1/2024</a:t>
            </a:fld>
            <a:endParaRPr lang="en-US"/>
          </a:p>
        </p:txBody>
      </p:sp>
      <p:sp>
        <p:nvSpPr>
          <p:cNvPr id="3" name="Footer Placeholder 2">
            <a:extLst>
              <a:ext uri="{FF2B5EF4-FFF2-40B4-BE49-F238E27FC236}">
                <a16:creationId xmlns:a16="http://schemas.microsoft.com/office/drawing/2014/main" id="{B6CCB480-5A75-BEAF-F56D-BF1851D5E2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8D689-2362-7183-BF97-7F3F0D067E74}"/>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210705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3367-E904-56A8-227D-856EF6B07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B517EC-7C09-934F-6EE4-ED9093936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68AD30-2541-FA72-2D1B-8AB3A5F406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F7A1B-7919-8BBE-CFBC-159A47D172EF}"/>
              </a:ext>
            </a:extLst>
          </p:cNvPr>
          <p:cNvSpPr>
            <a:spLocks noGrp="1"/>
          </p:cNvSpPr>
          <p:nvPr>
            <p:ph type="dt" sz="half" idx="10"/>
          </p:nvPr>
        </p:nvSpPr>
        <p:spPr/>
        <p:txBody>
          <a:bodyPr/>
          <a:lstStyle/>
          <a:p>
            <a:fld id="{817648DF-00D2-41BA-901F-02E0F0ADC7BB}" type="datetime1">
              <a:rPr lang="en-US" smtClean="0"/>
              <a:t>2/1/2024</a:t>
            </a:fld>
            <a:endParaRPr lang="en-US"/>
          </a:p>
        </p:txBody>
      </p:sp>
      <p:sp>
        <p:nvSpPr>
          <p:cNvPr id="6" name="Footer Placeholder 5">
            <a:extLst>
              <a:ext uri="{FF2B5EF4-FFF2-40B4-BE49-F238E27FC236}">
                <a16:creationId xmlns:a16="http://schemas.microsoft.com/office/drawing/2014/main" id="{89004D28-52C1-EF35-25BD-2487EFA2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95363-D4B1-86BB-568D-84BE9E5FD612}"/>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182137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1D308-8138-BE7C-A676-ABF832090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01DB60-D01C-6CEE-08CF-BACB1BFFE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2A743-60D1-7F67-EDA4-53CC0674D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DC3E8-E971-FC33-2E67-ACEB1C700408}"/>
              </a:ext>
            </a:extLst>
          </p:cNvPr>
          <p:cNvSpPr>
            <a:spLocks noGrp="1"/>
          </p:cNvSpPr>
          <p:nvPr>
            <p:ph type="dt" sz="half" idx="10"/>
          </p:nvPr>
        </p:nvSpPr>
        <p:spPr/>
        <p:txBody>
          <a:bodyPr/>
          <a:lstStyle/>
          <a:p>
            <a:fld id="{F61C1667-483A-4E01-B908-07C419D3A7A3}" type="datetime1">
              <a:rPr lang="en-US" smtClean="0"/>
              <a:t>2/1/2024</a:t>
            </a:fld>
            <a:endParaRPr lang="en-US"/>
          </a:p>
        </p:txBody>
      </p:sp>
      <p:sp>
        <p:nvSpPr>
          <p:cNvPr id="6" name="Footer Placeholder 5">
            <a:extLst>
              <a:ext uri="{FF2B5EF4-FFF2-40B4-BE49-F238E27FC236}">
                <a16:creationId xmlns:a16="http://schemas.microsoft.com/office/drawing/2014/main" id="{3AC8E3D0-6925-EAC7-97B7-20FFCA818C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083C30-7E3C-98DC-ABA1-D90DAF2B32C0}"/>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2664135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0AA0-54AC-5EFA-320F-0CDA71D5B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2CE71C-E10B-D479-8AEA-B0B13598A6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5AAF4-BB0A-2A9C-E261-79B92ED31333}"/>
              </a:ext>
            </a:extLst>
          </p:cNvPr>
          <p:cNvSpPr>
            <a:spLocks noGrp="1"/>
          </p:cNvSpPr>
          <p:nvPr>
            <p:ph type="dt" sz="half" idx="10"/>
          </p:nvPr>
        </p:nvSpPr>
        <p:spPr/>
        <p:txBody>
          <a:bodyPr/>
          <a:lstStyle/>
          <a:p>
            <a:fld id="{3A631710-1291-4317-8F92-AF4CFF45FA75}" type="datetime1">
              <a:rPr lang="en-US" smtClean="0"/>
              <a:t>2/1/2024</a:t>
            </a:fld>
            <a:endParaRPr lang="en-US"/>
          </a:p>
        </p:txBody>
      </p:sp>
      <p:sp>
        <p:nvSpPr>
          <p:cNvPr id="5" name="Footer Placeholder 4">
            <a:extLst>
              <a:ext uri="{FF2B5EF4-FFF2-40B4-BE49-F238E27FC236}">
                <a16:creationId xmlns:a16="http://schemas.microsoft.com/office/drawing/2014/main" id="{AEE56331-A863-E3B2-5D49-2B0E1AC98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B6BC4-B4E4-8E62-6D51-A7313418FA48}"/>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98257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F55F8D-D339-D6E1-35E6-AE371CE5ED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A3D17-F226-5E26-C0D6-ABE269521E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BBD7C-5845-15DB-0586-0BEC9325A0B7}"/>
              </a:ext>
            </a:extLst>
          </p:cNvPr>
          <p:cNvSpPr>
            <a:spLocks noGrp="1"/>
          </p:cNvSpPr>
          <p:nvPr>
            <p:ph type="dt" sz="half" idx="10"/>
          </p:nvPr>
        </p:nvSpPr>
        <p:spPr/>
        <p:txBody>
          <a:bodyPr/>
          <a:lstStyle/>
          <a:p>
            <a:fld id="{9216CBFB-868E-41F5-8140-EC1470564D3E}" type="datetime1">
              <a:rPr lang="en-US" smtClean="0"/>
              <a:t>2/1/2024</a:t>
            </a:fld>
            <a:endParaRPr lang="en-US"/>
          </a:p>
        </p:txBody>
      </p:sp>
      <p:sp>
        <p:nvSpPr>
          <p:cNvPr id="5" name="Footer Placeholder 4">
            <a:extLst>
              <a:ext uri="{FF2B5EF4-FFF2-40B4-BE49-F238E27FC236}">
                <a16:creationId xmlns:a16="http://schemas.microsoft.com/office/drawing/2014/main" id="{C6C795D2-31F3-C24E-4B34-1DE33C7E6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E35E2-208F-E89B-33E6-0D1C0255247C}"/>
              </a:ext>
            </a:extLst>
          </p:cNvPr>
          <p:cNvSpPr>
            <a:spLocks noGrp="1"/>
          </p:cNvSpPr>
          <p:nvPr>
            <p:ph type="sldNum" sz="quarter" idx="12"/>
          </p:nvPr>
        </p:nvSpPr>
        <p:spPr/>
        <p:txBody>
          <a:bodyPr/>
          <a:lstStyle/>
          <a:p>
            <a:fld id="{189B8610-544B-401D-A9A8-148ABA45F4C4}" type="slidenum">
              <a:rPr lang="en-US" smtClean="0"/>
              <a:t>‹#›</a:t>
            </a:fld>
            <a:endParaRPr lang="en-US"/>
          </a:p>
        </p:txBody>
      </p:sp>
    </p:spTree>
    <p:extLst>
      <p:ext uri="{BB962C8B-B14F-4D97-AF65-F5344CB8AC3E}">
        <p14:creationId xmlns:p14="http://schemas.microsoft.com/office/powerpoint/2010/main" val="2577842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1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t>‹#›</a:t>
            </a:fld>
            <a:endParaRPr lang="en-US"/>
          </a:p>
        </p:txBody>
      </p:sp>
    </p:spTree>
    <p:extLst>
      <p:ext uri="{BB962C8B-B14F-4D97-AF65-F5344CB8AC3E}">
        <p14:creationId xmlns:p14="http://schemas.microsoft.com/office/powerpoint/2010/main" val="3640711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4014" r:id="rId5"/>
    <p:sldLayoutId id="2147484015" r:id="rId6"/>
    <p:sldLayoutId id="2147484016" r:id="rId7"/>
    <p:sldLayoutId id="2147484017"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998" r:id="rId1"/>
    <p:sldLayoutId id="2147483835" r:id="rId2"/>
    <p:sldLayoutId id="2147483836" r:id="rId3"/>
    <p:sldLayoutId id="2147484013" r:id="rId4"/>
    <p:sldLayoutId id="2147483665" r:id="rId5"/>
    <p:sldLayoutId id="2147483666" r:id="rId6"/>
    <p:sldLayoutId id="2147483667" r:id="rId7"/>
    <p:sldLayoutId id="2147483668" r:id="rId8"/>
    <p:sldLayoutId id="2147483907" r:id="rId9"/>
    <p:sldLayoutId id="2147483908" r:id="rId10"/>
    <p:sldLayoutId id="2147483701" r:id="rId11"/>
    <p:sldLayoutId id="2147483699" r:id="rId12"/>
    <p:sldLayoutId id="2147483694" r:id="rId13"/>
    <p:sldLayoutId id="2147483696" r:id="rId14"/>
    <p:sldLayoutId id="2147483999" r:id="rId15"/>
    <p:sldLayoutId id="2147483695" r:id="rId16"/>
    <p:sldLayoutId id="2147483713" r:id="rId17"/>
    <p:sldLayoutId id="2147483760" r:id="rId18"/>
    <p:sldLayoutId id="2147483745" r:id="rId19"/>
    <p:sldLayoutId id="2147483676" r:id="rId20"/>
    <p:sldLayoutId id="2147484035" r:id="rId21"/>
    <p:sldLayoutId id="2147483679" r:id="rId22"/>
    <p:sldLayoutId id="2147483910" r:id="rId23"/>
    <p:sldLayoutId id="2147483729" r:id="rId24"/>
    <p:sldLayoutId id="2147483717" r:id="rId25"/>
    <p:sldLayoutId id="2147483718" r:id="rId26"/>
    <p:sldLayoutId id="2147483719" r:id="rId27"/>
    <p:sldLayoutId id="2147483684" r:id="rId28"/>
    <p:sldLayoutId id="2147483685" r:id="rId29"/>
    <p:sldLayoutId id="2147483681" r:id="rId30"/>
    <p:sldLayoutId id="2147483909" r:id="rId31"/>
    <p:sldLayoutId id="2147483906" r:id="rId32"/>
    <p:sldLayoutId id="2147483966" r:id="rId33"/>
    <p:sldLayoutId id="2147483899" r:id="rId34"/>
    <p:sldLayoutId id="2147483967" r:id="rId35"/>
    <p:sldLayoutId id="2147483898" r:id="rId36"/>
    <p:sldLayoutId id="2147483840" r:id="rId37"/>
    <p:sldLayoutId id="2147483841" r:id="rId38"/>
    <p:sldLayoutId id="2147483842" r:id="rId39"/>
    <p:sldLayoutId id="2147483843" r:id="rId40"/>
    <p:sldLayoutId id="2147483856" r:id="rId41"/>
    <p:sldLayoutId id="2147483857" r:id="rId42"/>
    <p:sldLayoutId id="2147483697" r:id="rId43"/>
    <p:sldLayoutId id="2147483698" r:id="rId44"/>
    <p:sldLayoutId id="2147483693" r:id="rId45"/>
    <p:sldLayoutId id="2147483869" r:id="rId46"/>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F4B189-C344-997E-69EC-ACE661D252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14536-34A4-F37B-9EB3-7197326B4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1E008-D4B0-F0C7-905D-85E2ADDF3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FA55A-0265-4345-8141-AD4A66B6F03D}" type="datetime1">
              <a:rPr lang="en-US" smtClean="0"/>
              <a:t>2/1/2024</a:t>
            </a:fld>
            <a:endParaRPr lang="en-US"/>
          </a:p>
        </p:txBody>
      </p:sp>
      <p:sp>
        <p:nvSpPr>
          <p:cNvPr id="5" name="Footer Placeholder 4">
            <a:extLst>
              <a:ext uri="{FF2B5EF4-FFF2-40B4-BE49-F238E27FC236}">
                <a16:creationId xmlns:a16="http://schemas.microsoft.com/office/drawing/2014/main" id="{B3E1CAE4-93EC-D874-5142-D582634A1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2D862A-13D9-0048-BFEB-64E09E181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B8610-544B-401D-A9A8-148ABA45F4C4}" type="slidenum">
              <a:rPr lang="en-US" smtClean="0"/>
              <a:t>‹#›</a:t>
            </a:fld>
            <a:endParaRPr lang="en-US"/>
          </a:p>
        </p:txBody>
      </p:sp>
    </p:spTree>
    <p:extLst>
      <p:ext uri="{BB962C8B-B14F-4D97-AF65-F5344CB8AC3E}">
        <p14:creationId xmlns:p14="http://schemas.microsoft.com/office/powerpoint/2010/main" val="3693587113"/>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33.sv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gatewaycog.org/initiatives-and-projects/intelligent-transportation-systems/complete-street-initiative" TargetMode="External"/><Relationship Id="rId1" Type="http://schemas.openxmlformats.org/officeDocument/2006/relationships/slideLayout" Target="../slideLayouts/slideLayout61.xml"/><Relationship Id="rId5" Type="http://schemas.openxmlformats.org/officeDocument/2006/relationships/image" Target="../media/image53.pn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pw.lacounty.gov/TNL/ITS/i5/index.shtml" TargetMode="External"/><Relationship Id="rId1" Type="http://schemas.openxmlformats.org/officeDocument/2006/relationships/slideLayout" Target="../slideLayouts/slideLayout61.xml"/><Relationship Id="rId6" Type="http://schemas.openxmlformats.org/officeDocument/2006/relationships/image" Target="../media/image54.png"/><Relationship Id="rId5" Type="http://schemas.openxmlformats.org/officeDocument/2006/relationships/image" Target="../media/image52.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3.svg"/><Relationship Id="rId7" Type="http://schemas.openxmlformats.org/officeDocument/2006/relationships/image" Target="../media/image63.png"/><Relationship Id="rId2" Type="http://schemas.openxmlformats.org/officeDocument/2006/relationships/image" Target="../media/image32.png"/><Relationship Id="rId1" Type="http://schemas.openxmlformats.org/officeDocument/2006/relationships/slideLayout" Target="../slideLayouts/slideLayout6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lf.downeyca.org/WebLink/DocView.aspx?id=220677&amp;dbid=0&amp;repo=Downey&amp;cr=1" TargetMode="External"/><Relationship Id="rId1" Type="http://schemas.openxmlformats.org/officeDocument/2006/relationships/slideLayout" Target="../slideLayouts/slideLayout61.xml"/><Relationship Id="rId5" Type="http://schemas.openxmlformats.org/officeDocument/2006/relationships/image" Target="../media/image56.pn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sv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61.xml"/><Relationship Id="rId6" Type="http://schemas.openxmlformats.org/officeDocument/2006/relationships/image" Target="../media/image68.png"/><Relationship Id="rId11" Type="http://schemas.openxmlformats.org/officeDocument/2006/relationships/image" Target="../media/image73.jpeg"/><Relationship Id="rId5" Type="http://schemas.microsoft.com/office/2007/relationships/hdphoto" Target="../media/hdphoto7.wdp"/><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66.sv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hyperlink" Target="https://dot.ca.gov/programs/sustainability/zero-emission-vehicles" TargetMode="External"/><Relationship Id="rId2" Type="http://schemas.openxmlformats.org/officeDocument/2006/relationships/image" Target="../media/image74.png"/><Relationship Id="rId1" Type="http://schemas.openxmlformats.org/officeDocument/2006/relationships/slideLayout" Target="../slideLayouts/slideLayout61.xml"/><Relationship Id="rId6" Type="http://schemas.microsoft.com/office/2007/relationships/hdphoto" Target="../media/hdphoto7.wdp"/><Relationship Id="rId5" Type="http://schemas.openxmlformats.org/officeDocument/2006/relationships/image" Target="../media/image67.png"/><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8.wdp"/><Relationship Id="rId7" Type="http://schemas.openxmlformats.org/officeDocument/2006/relationships/image" Target="../media/image67.png"/><Relationship Id="rId2" Type="http://schemas.openxmlformats.org/officeDocument/2006/relationships/image" Target="../media/image77.png"/><Relationship Id="rId1" Type="http://schemas.openxmlformats.org/officeDocument/2006/relationships/slideLayout" Target="../slideLayouts/slideLayout6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s://art.metro.ne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metro.net/about/transit-oriented-communities/" TargetMode="External"/><Relationship Id="rId2" Type="http://schemas.openxmlformats.org/officeDocument/2006/relationships/image" Target="../media/image52.jpeg"/><Relationship Id="rId1" Type="http://schemas.openxmlformats.org/officeDocument/2006/relationships/slideLayout" Target="../slideLayouts/slideLayout61.xml"/><Relationship Id="rId5" Type="http://schemas.openxmlformats.org/officeDocument/2006/relationships/image" Target="../media/image81.jpe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gatewaycog.org/media/userfiles/subsite_9/files/committees/2022/1-710-ad-hoc/Final%20Report%20I-710%20AHC%20May%202022.pdf" TargetMode="External"/><Relationship Id="rId1" Type="http://schemas.openxmlformats.org/officeDocument/2006/relationships/slideLayout" Target="../slideLayouts/slideLayout61.xml"/><Relationship Id="rId6" Type="http://schemas.microsoft.com/office/2007/relationships/hdphoto" Target="../media/hdphoto7.wdp"/><Relationship Id="rId5" Type="http://schemas.openxmlformats.org/officeDocument/2006/relationships/image" Target="../media/image67.png"/><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84.jpe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6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89.png"/><Relationship Id="rId5" Type="http://schemas.openxmlformats.org/officeDocument/2006/relationships/image" Target="../media/image52.jpeg"/><Relationship Id="rId4" Type="http://schemas.openxmlformats.org/officeDocument/2006/relationships/image" Target="../media/image88.sv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3.jpeg"/><Relationship Id="rId2" Type="http://schemas.openxmlformats.org/officeDocument/2006/relationships/hyperlink" Target="https://dot.ca.gov/-/media/dot-media/district-7/documents/projects/cmcp/cmcp-sr91-factsheet-feb2021-a11y.pdf" TargetMode="External"/><Relationship Id="rId1" Type="http://schemas.openxmlformats.org/officeDocument/2006/relationships/slideLayout" Target="../slideLayouts/slideLayout61.xml"/><Relationship Id="rId6" Type="http://schemas.openxmlformats.org/officeDocument/2006/relationships/image" Target="../media/image89.png"/><Relationship Id="rId5" Type="http://schemas.openxmlformats.org/officeDocument/2006/relationships/image" Target="../media/image52.jpeg"/><Relationship Id="rId4" Type="http://schemas.openxmlformats.org/officeDocument/2006/relationships/image" Target="../media/image88.sv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4.png"/><Relationship Id="rId2" Type="http://schemas.openxmlformats.org/officeDocument/2006/relationships/hyperlink" Target="https://www.sdapcd.org/content/dam/sdapcd/documents/grants/Final_Project%20Plan_Short-Haul%20ZE%20Truck%20Pilot.pdf" TargetMode="External"/><Relationship Id="rId1" Type="http://schemas.openxmlformats.org/officeDocument/2006/relationships/slideLayout" Target="../slideLayouts/slideLayout61.xml"/><Relationship Id="rId6" Type="http://schemas.openxmlformats.org/officeDocument/2006/relationships/image" Target="../media/image89.png"/><Relationship Id="rId5" Type="http://schemas.openxmlformats.org/officeDocument/2006/relationships/image" Target="../media/image52.jpeg"/><Relationship Id="rId4"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jpeg"/><Relationship Id="rId7" Type="http://schemas.openxmlformats.org/officeDocument/2006/relationships/image" Target="../media/image99.svg"/><Relationship Id="rId2" Type="http://schemas.openxmlformats.org/officeDocument/2006/relationships/image" Target="../media/image95.png"/><Relationship Id="rId1" Type="http://schemas.openxmlformats.org/officeDocument/2006/relationships/slideLayout" Target="../slideLayouts/slideLayout61.xml"/><Relationship Id="rId6" Type="http://schemas.openxmlformats.org/officeDocument/2006/relationships/image" Target="../media/image98.png"/><Relationship Id="rId11" Type="http://schemas.openxmlformats.org/officeDocument/2006/relationships/image" Target="../media/image101.png"/><Relationship Id="rId5" Type="http://schemas.openxmlformats.org/officeDocument/2006/relationships/image" Target="../media/image85.jpeg"/><Relationship Id="rId10" Type="http://schemas.openxmlformats.org/officeDocument/2006/relationships/image" Target="../media/image86.png"/><Relationship Id="rId4" Type="http://schemas.openxmlformats.org/officeDocument/2006/relationships/image" Target="../media/image97.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microsoft.com/office/2007/relationships/hdphoto" Target="../media/hdphoto9.wdp"/><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8.png"/><Relationship Id="rId7" Type="http://schemas.openxmlformats.org/officeDocument/2006/relationships/image" Target="../media/image103.png"/><Relationship Id="rId2" Type="http://schemas.openxmlformats.org/officeDocument/2006/relationships/hyperlink" Target="https://dtsc.ca.gov/managing-empty-containers/" TargetMode="External"/><Relationship Id="rId1" Type="http://schemas.openxmlformats.org/officeDocument/2006/relationships/slideLayout" Target="../slideLayouts/slideLayout61.xml"/><Relationship Id="rId6" Type="http://schemas.microsoft.com/office/2007/relationships/hdphoto" Target="../media/hdphoto9.wdp"/><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06.jpeg"/></Relationships>
</file>

<file path=ppt/slides/_rels/slide2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hyperlink" Target="https://www.rtands.com/freight/yards-terminals/port-of-los-angeles-begins-construction-on-west-basin-railyard/" TargetMode="External"/><Relationship Id="rId1" Type="http://schemas.openxmlformats.org/officeDocument/2006/relationships/slideLayout" Target="../slideLayouts/slideLayout61.xml"/><Relationship Id="rId6" Type="http://schemas.microsoft.com/office/2007/relationships/hdphoto" Target="../media/hdphoto9.wdp"/><Relationship Id="rId5" Type="http://schemas.openxmlformats.org/officeDocument/2006/relationships/image" Target="../media/image100.png"/><Relationship Id="rId4" Type="http://schemas.openxmlformats.org/officeDocument/2006/relationships/image" Target="../media/image99.svg"/></Relationships>
</file>

<file path=ppt/slides/_rels/slide2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4.png"/><Relationship Id="rId2" Type="http://schemas.openxmlformats.org/officeDocument/2006/relationships/hyperlink" Target="https://catc.ca.gov/-/media/ctc-media/documents/programs/Senate-Bill-1/TCEP/fact-sheets/factsheets/12-msf-terminal-island-fs.pdf" TargetMode="External"/><Relationship Id="rId1" Type="http://schemas.openxmlformats.org/officeDocument/2006/relationships/slideLayout" Target="../slideLayouts/slideLayout61.xml"/><Relationship Id="rId6" Type="http://schemas.microsoft.com/office/2007/relationships/hdphoto" Target="../media/hdphoto9.wdp"/><Relationship Id="rId5" Type="http://schemas.openxmlformats.org/officeDocument/2006/relationships/image" Target="../media/image100.png"/><Relationship Id="rId4"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52.jpeg"/><Relationship Id="rId2" Type="http://schemas.openxmlformats.org/officeDocument/2006/relationships/image" Target="../media/image109.png"/><Relationship Id="rId1" Type="http://schemas.openxmlformats.org/officeDocument/2006/relationships/slideLayout" Target="../slideLayouts/slideLayout61.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114.png"/><Relationship Id="rId5" Type="http://schemas.openxmlformats.org/officeDocument/2006/relationships/image" Target="../media/image52.jpeg"/><Relationship Id="rId4" Type="http://schemas.openxmlformats.org/officeDocument/2006/relationships/image" Target="../media/image113.svg"/><Relationship Id="rId9"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8.jpeg"/><Relationship Id="rId2" Type="http://schemas.openxmlformats.org/officeDocument/2006/relationships/hyperlink" Target="https://www.metro.net/projects/west-santa-ana/" TargetMode="External"/><Relationship Id="rId1" Type="http://schemas.openxmlformats.org/officeDocument/2006/relationships/slideLayout" Target="../slideLayouts/slideLayout61.xml"/><Relationship Id="rId6" Type="http://schemas.openxmlformats.org/officeDocument/2006/relationships/image" Target="../media/image115.png"/><Relationship Id="rId5" Type="http://schemas.openxmlformats.org/officeDocument/2006/relationships/image" Target="../media/image52.jpeg"/><Relationship Id="rId4" Type="http://schemas.openxmlformats.org/officeDocument/2006/relationships/image" Target="../media/image113.svg"/></Relationships>
</file>

<file path=ppt/slides/_rels/slide3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2.png"/><Relationship Id="rId7" Type="http://schemas.openxmlformats.org/officeDocument/2006/relationships/image" Target="../media/image119.jpeg"/><Relationship Id="rId2" Type="http://schemas.openxmlformats.org/officeDocument/2006/relationships/hyperlink" Target="https://www.dctcinc.com/projects/la-metro-blue-line-signal-rehabilitation-project" TargetMode="External"/><Relationship Id="rId1" Type="http://schemas.openxmlformats.org/officeDocument/2006/relationships/slideLayout" Target="../slideLayouts/slideLayout61.xml"/><Relationship Id="rId6" Type="http://schemas.openxmlformats.org/officeDocument/2006/relationships/image" Target="../media/image114.png"/><Relationship Id="rId5" Type="http://schemas.openxmlformats.org/officeDocument/2006/relationships/image" Target="../media/image52.jpeg"/><Relationship Id="rId4" Type="http://schemas.openxmlformats.org/officeDocument/2006/relationships/image" Target="../media/image113.sv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21.jpeg"/><Relationship Id="rId2" Type="http://schemas.openxmlformats.org/officeDocument/2006/relationships/hyperlink" Target="https://www.metro.net/projects/florence-av-bus-priority-lanes-project/" TargetMode="External"/><Relationship Id="rId1" Type="http://schemas.openxmlformats.org/officeDocument/2006/relationships/slideLayout" Target="../slideLayouts/slideLayout61.xml"/><Relationship Id="rId6" Type="http://schemas.openxmlformats.org/officeDocument/2006/relationships/image" Target="../media/image116.png"/><Relationship Id="rId5" Type="http://schemas.openxmlformats.org/officeDocument/2006/relationships/image" Target="../media/image52.jpeg"/><Relationship Id="rId4" Type="http://schemas.openxmlformats.org/officeDocument/2006/relationships/image" Target="../media/image113.svg"/></Relationships>
</file>

<file path=ppt/slides/_rels/slide3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2.png"/><Relationship Id="rId7" Type="http://schemas.openxmlformats.org/officeDocument/2006/relationships/image" Target="../media/image122.png"/><Relationship Id="rId2" Type="http://schemas.openxmlformats.org/officeDocument/2006/relationships/hyperlink" Target="https://studio-111.com/portfolio/detail/paramount-boulevard/" TargetMode="External"/><Relationship Id="rId1" Type="http://schemas.openxmlformats.org/officeDocument/2006/relationships/slideLayout" Target="../slideLayouts/slideLayout61.xml"/><Relationship Id="rId6" Type="http://schemas.openxmlformats.org/officeDocument/2006/relationships/image" Target="../media/image117.png"/><Relationship Id="rId5" Type="http://schemas.openxmlformats.org/officeDocument/2006/relationships/image" Target="../media/image52.jpeg"/><Relationship Id="rId4" Type="http://schemas.openxmlformats.org/officeDocument/2006/relationships/image" Target="../media/image113.svg"/></Relationships>
</file>

<file path=ppt/slides/_rels/slide36.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4.emf"/><Relationship Id="rId7" Type="http://schemas.openxmlformats.org/officeDocument/2006/relationships/image" Target="../media/image128.emf"/><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 Id="rId9" Type="http://schemas.openxmlformats.org/officeDocument/2006/relationships/image" Target="../media/image130.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4.png"/><Relationship Id="rId4" Type="http://schemas.openxmlformats.org/officeDocument/2006/relationships/image" Target="../media/image30.jpe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6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s://www.gatewaycog.org/initiatives-and-projects/intelligent-transportation-systems/710-livability" TargetMode="External"/><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3.svg"/><Relationship Id="rId7" Type="http://schemas.openxmlformats.org/officeDocument/2006/relationships/hyperlink" Target="http://www.metro.net/riding/rideshare" TargetMode="External"/><Relationship Id="rId2" Type="http://schemas.openxmlformats.org/officeDocument/2006/relationships/image" Target="../media/image22.png"/><Relationship Id="rId1" Type="http://schemas.openxmlformats.org/officeDocument/2006/relationships/slideLayout" Target="../slideLayouts/slideLayout61.xml"/><Relationship Id="rId6" Type="http://schemas.microsoft.com/office/2007/relationships/hdphoto" Target="../media/hdphoto4.wdp"/><Relationship Id="rId11" Type="http://schemas.openxmlformats.org/officeDocument/2006/relationships/image" Target="../media/image42.jpe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24.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1.xml"/><Relationship Id="rId6" Type="http://schemas.openxmlformats.org/officeDocument/2006/relationships/image" Target="../media/image47.png"/><Relationship Id="rId11" Type="http://schemas.microsoft.com/office/2007/relationships/hdphoto" Target="../media/hdphoto6.wdp"/><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pic>
        <p:nvPicPr>
          <p:cNvPr id="4" name="Picture 3">
            <a:extLst>
              <a:ext uri="{FF2B5EF4-FFF2-40B4-BE49-F238E27FC236}">
                <a16:creationId xmlns:a16="http://schemas.microsoft.com/office/drawing/2014/main" id="{F6CE313B-2C35-5514-F7D4-2E9FD9AFD253}"/>
              </a:ext>
            </a:extLst>
          </p:cNvPr>
          <p:cNvPicPr>
            <a:picLocks noChangeAspect="1"/>
          </p:cNvPicPr>
          <p:nvPr/>
        </p:nvPicPr>
        <p:blipFill>
          <a:blip r:embed="rId4"/>
          <a:stretch>
            <a:fillRect/>
          </a:stretch>
        </p:blipFill>
        <p:spPr>
          <a:xfrm>
            <a:off x="1320800" y="4942098"/>
            <a:ext cx="10871200" cy="1901920"/>
          </a:xfrm>
          <a:prstGeom prst="rect">
            <a:avLst/>
          </a:prstGeom>
          <a:effectLst>
            <a:softEdge rad="12700"/>
          </a:effectLst>
        </p:spPr>
      </p:pic>
      <p:sp>
        <p:nvSpPr>
          <p:cNvPr id="5" name="TextBox 4">
            <a:extLst>
              <a:ext uri="{FF2B5EF4-FFF2-40B4-BE49-F238E27FC236}">
                <a16:creationId xmlns:a16="http://schemas.microsoft.com/office/drawing/2014/main" id="{1BAF5DDE-6E6F-8708-F4EA-8B9493EE7F53}"/>
              </a:ext>
            </a:extLst>
          </p:cNvPr>
          <p:cNvSpPr txBox="1"/>
          <p:nvPr/>
        </p:nvSpPr>
        <p:spPr>
          <a:xfrm>
            <a:off x="1598428" y="5345589"/>
            <a:ext cx="8813800" cy="1077218"/>
          </a:xfrm>
          <a:prstGeom prst="rect">
            <a:avLst/>
          </a:prstGeom>
          <a:noFill/>
        </p:spPr>
        <p:txBody>
          <a:bodyPr wrap="square" lIns="91440" tIns="45720" rIns="91440" bIns="45720" rtlCol="0" anchor="t">
            <a:spAutoFit/>
          </a:bodyPr>
          <a:lstStyle/>
          <a:p>
            <a:r>
              <a:rPr lang="en-US" sz="2800" b="1" dirty="0">
                <a:solidFill>
                  <a:schemeClr val="bg1"/>
                </a:solidFill>
              </a:rPr>
              <a:t>Estación de </a:t>
            </a:r>
            <a:r>
              <a:rPr lang="en-US" sz="2800" b="1" dirty="0" err="1">
                <a:solidFill>
                  <a:schemeClr val="bg1"/>
                </a:solidFill>
              </a:rPr>
              <a:t>información</a:t>
            </a:r>
            <a:r>
              <a:rPr lang="en-US" sz="2800" b="1" dirty="0">
                <a:solidFill>
                  <a:schemeClr val="bg1"/>
                </a:solidFill>
              </a:rPr>
              <a:t> #3</a:t>
            </a:r>
            <a:endParaRPr lang="en-US" dirty="0">
              <a:solidFill>
                <a:schemeClr val="bg1"/>
              </a:solidFill>
            </a:endParaRPr>
          </a:p>
          <a:p>
            <a:r>
              <a:rPr lang="en-US" sz="3600" b="1" dirty="0">
                <a:solidFill>
                  <a:schemeClr val="bg1"/>
                </a:solidFill>
              </a:rPr>
              <a:t>Proyectos y </a:t>
            </a:r>
            <a:r>
              <a:rPr lang="en-US" sz="3600" b="1" dirty="0" err="1">
                <a:solidFill>
                  <a:schemeClr val="bg1"/>
                </a:solidFill>
              </a:rPr>
              <a:t>programas</a:t>
            </a:r>
            <a:endParaRPr lang="en-US" sz="3600" b="1">
              <a:solidFill>
                <a:schemeClr val="bg1"/>
              </a:solidFill>
              <a:cs typeface="Calibri"/>
            </a:endParaRPr>
          </a:p>
        </p:txBody>
      </p:sp>
    </p:spTree>
    <p:extLst>
      <p:ext uri="{BB962C8B-B14F-4D97-AF65-F5344CB8AC3E}">
        <p14:creationId xmlns:p14="http://schemas.microsoft.com/office/powerpoint/2010/main" val="4258592526"/>
      </p:ext>
    </p:extLst>
  </p:cSld>
  <p:clrMapOvr>
    <a:masterClrMapping/>
  </p:clrMapOvr>
  <p:transition spd="slow" advClick="0" advTm="3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B7DD87-6B9D-D2EA-39FA-2FE22737C4CB}"/>
              </a:ext>
            </a:extLst>
          </p:cNvPr>
          <p:cNvSpPr>
            <a:spLocks noGrp="1"/>
          </p:cNvSpPr>
          <p:nvPr>
            <p:ph sz="half" idx="2"/>
          </p:nvPr>
        </p:nvSpPr>
        <p:spPr>
          <a:xfrm>
            <a:off x="1856647" y="1297545"/>
            <a:ext cx="8582967" cy="707887"/>
          </a:xfrm>
        </p:spPr>
        <p:txBody>
          <a:bodyPr>
            <a:normAutofit/>
          </a:bodyPr>
          <a:lstStyle/>
          <a:p>
            <a:pPr marL="0" indent="0" algn="ctr" rtl="0" fontAlgn="base">
              <a:buNone/>
            </a:pPr>
            <a:r>
              <a:rPr lang="es-US" sz="2800" b="1" i="0" u="sng" strike="noStrike" cap="none" spc="0" baseline="0">
                <a:solidFill>
                  <a:srgbClr val="2EBBB8"/>
                </a:solidFill>
                <a:effectLst/>
                <a:uFill>
                  <a:solidFill>
                    <a:srgbClr val="2EBBB8"/>
                  </a:solidFill>
                </a:uFill>
                <a:latin typeface="Calibri"/>
                <a:ea typeface="Calibri"/>
                <a:cs typeface="Calibri"/>
              </a:rPr>
              <a:t>SUBTIPOS</a:t>
            </a:r>
            <a:endParaRPr lang="en-US" b="0" i="0" u="sng">
              <a:solidFill>
                <a:srgbClr val="2EBBB8"/>
              </a:solidFill>
              <a:effectLst/>
              <a:latin typeface="Segoe UI" panose="020B0502040204020203" pitchFamily="34" charset="0"/>
            </a:endParaRPr>
          </a:p>
        </p:txBody>
      </p:sp>
      <p:sp>
        <p:nvSpPr>
          <p:cNvPr id="5" name="TextBox 4">
            <a:extLst>
              <a:ext uri="{FF2B5EF4-FFF2-40B4-BE49-F238E27FC236}">
                <a16:creationId xmlns:a16="http://schemas.microsoft.com/office/drawing/2014/main" id="{DFE8BD0C-9D69-9102-FE3E-05AD84F718CB}"/>
              </a:ext>
            </a:extLst>
          </p:cNvPr>
          <p:cNvSpPr txBox="1"/>
          <p:nvPr/>
        </p:nvSpPr>
        <p:spPr>
          <a:xfrm>
            <a:off x="741182" y="3164458"/>
            <a:ext cx="2446538" cy="3962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Calles completas</a:t>
            </a:r>
          </a:p>
        </p:txBody>
      </p:sp>
      <p:sp>
        <p:nvSpPr>
          <p:cNvPr id="7" name="TextBox 6">
            <a:extLst>
              <a:ext uri="{FF2B5EF4-FFF2-40B4-BE49-F238E27FC236}">
                <a16:creationId xmlns:a16="http://schemas.microsoft.com/office/drawing/2014/main" id="{86B378D7-49FA-20B0-3E01-027F0BCBBC95}"/>
              </a:ext>
            </a:extLst>
          </p:cNvPr>
          <p:cNvSpPr txBox="1"/>
          <p:nvPr/>
        </p:nvSpPr>
        <p:spPr>
          <a:xfrm>
            <a:off x="3914961" y="3146872"/>
            <a:ext cx="1942650" cy="3962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TSM* / ITS**</a:t>
            </a:r>
          </a:p>
        </p:txBody>
      </p:sp>
      <p:sp>
        <p:nvSpPr>
          <p:cNvPr id="10" name="TextBox 9">
            <a:extLst>
              <a:ext uri="{FF2B5EF4-FFF2-40B4-BE49-F238E27FC236}">
                <a16:creationId xmlns:a16="http://schemas.microsoft.com/office/drawing/2014/main" id="{2D3A4454-E9BB-6B0D-6D44-EE787F3421AA}"/>
              </a:ext>
            </a:extLst>
          </p:cNvPr>
          <p:cNvSpPr txBox="1"/>
          <p:nvPr/>
        </p:nvSpPr>
        <p:spPr>
          <a:xfrm>
            <a:off x="6358212" y="2994472"/>
            <a:ext cx="1981200" cy="7010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Calmado del tráfico</a:t>
            </a:r>
          </a:p>
        </p:txBody>
      </p:sp>
      <p:sp>
        <p:nvSpPr>
          <p:cNvPr id="13" name="TextBox 12">
            <a:extLst>
              <a:ext uri="{FF2B5EF4-FFF2-40B4-BE49-F238E27FC236}">
                <a16:creationId xmlns:a16="http://schemas.microsoft.com/office/drawing/2014/main" id="{159302A4-060A-093E-05F5-8D2B8A87878D}"/>
              </a:ext>
            </a:extLst>
          </p:cNvPr>
          <p:cNvSpPr txBox="1"/>
          <p:nvPr/>
        </p:nvSpPr>
        <p:spPr>
          <a:xfrm>
            <a:off x="9092784" y="2947809"/>
            <a:ext cx="2446538" cy="7010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Carretera general local / regional</a:t>
            </a:r>
          </a:p>
        </p:txBody>
      </p:sp>
      <p:sp>
        <p:nvSpPr>
          <p:cNvPr id="11" name="TextBox 10">
            <a:extLst>
              <a:ext uri="{FF2B5EF4-FFF2-40B4-BE49-F238E27FC236}">
                <a16:creationId xmlns:a16="http://schemas.microsoft.com/office/drawing/2014/main" id="{402A1539-A47B-B00F-EA9E-32ADAA0539FA}"/>
              </a:ext>
            </a:extLst>
          </p:cNvPr>
          <p:cNvSpPr txBox="1"/>
          <p:nvPr/>
        </p:nvSpPr>
        <p:spPr>
          <a:xfrm>
            <a:off x="601987" y="6023914"/>
            <a:ext cx="5919637" cy="480303"/>
          </a:xfrm>
          <a:prstGeom prst="rect">
            <a:avLst/>
          </a:prstGeom>
          <a:noFill/>
        </p:spPr>
        <p:txBody>
          <a:bodyPr wrap="square">
            <a:spAutoFit/>
          </a:bodyPr>
          <a:lstStyle/>
          <a:p>
            <a:pPr marL="0" marR="0" lvl="0" indent="0" algn="l" defTabSz="914400" rtl="0" eaLnBrk="1" fontAlgn="auto" latinLnBrk="0" hangingPunct="1">
              <a:lnSpc>
                <a:spcPct val="107000"/>
              </a:lnSpc>
              <a:spcBef>
                <a:spcPct val="0"/>
              </a:spcBef>
              <a:spcAft>
                <a:spcPct val="0"/>
              </a:spcAft>
              <a:buClrTx/>
              <a:buSzTx/>
              <a:buFontTx/>
              <a:buNone/>
              <a:tabLst/>
              <a:defRPr/>
            </a:pPr>
            <a:r>
              <a:rPr kumimoji="0" lang="es-US" sz="1200" b="0" i="1" u="none" strike="noStrike" kern="1200" cap="none" spc="0" normalizeH="0" baseline="0" noProof="0">
                <a:ln>
                  <a:noFill/>
                </a:ln>
                <a:solidFill>
                  <a:srgbClr val="000000"/>
                </a:solidFill>
                <a:effectLst/>
                <a:uLnTx/>
                <a:uFillTx/>
                <a:latin typeface="Calibri"/>
                <a:ea typeface="Calibri"/>
                <a:cs typeface="Calibri"/>
              </a:rPr>
              <a:t>*TSM	Coordinación de señales, Gestión de sistemas de transporte (TSM)</a:t>
            </a:r>
          </a:p>
          <a:p>
            <a:pPr marL="0" marR="0" lvl="0" indent="0" algn="l" defTabSz="914400" rtl="0" eaLnBrk="1" fontAlgn="auto" latinLnBrk="0" hangingPunct="1">
              <a:lnSpc>
                <a:spcPct val="107000"/>
              </a:lnSpc>
              <a:spcBef>
                <a:spcPct val="0"/>
              </a:spcBef>
              <a:spcAft>
                <a:spcPct val="0"/>
              </a:spcAft>
              <a:buClrTx/>
              <a:buSzTx/>
              <a:buFontTx/>
              <a:buNone/>
              <a:tabLst/>
              <a:defRPr/>
            </a:pPr>
            <a:r>
              <a:rPr kumimoji="0" lang="es-US" sz="1200" b="0" i="1" u="none" strike="noStrike" kern="1200" cap="none" spc="0" normalizeH="0" baseline="0" noProof="0">
                <a:ln>
                  <a:noFill/>
                </a:ln>
                <a:solidFill>
                  <a:srgbClr val="000000"/>
                </a:solidFill>
                <a:effectLst/>
                <a:uLnTx/>
                <a:uFillTx/>
                <a:latin typeface="Calibri"/>
                <a:ea typeface="Calibri"/>
                <a:cs typeface="Calibri"/>
              </a:rPr>
              <a:t>**ITS	Sistemas integrados de transporte</a:t>
            </a:r>
          </a:p>
        </p:txBody>
      </p:sp>
      <p:sp>
        <p:nvSpPr>
          <p:cNvPr id="15" name="TextBox 14">
            <a:extLst>
              <a:ext uri="{FF2B5EF4-FFF2-40B4-BE49-F238E27FC236}">
                <a16:creationId xmlns:a16="http://schemas.microsoft.com/office/drawing/2014/main" id="{17575A2D-8C33-E311-667B-B1A676587F03}"/>
              </a:ext>
            </a:extLst>
          </p:cNvPr>
          <p:cNvSpPr txBox="1"/>
          <p:nvPr/>
        </p:nvSpPr>
        <p:spPr>
          <a:xfrm>
            <a:off x="635362" y="3731258"/>
            <a:ext cx="292644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Espacios verdes, árboles, drenajes sostenibles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para bicicletas / peatones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Arte público </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Señalización </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Servicios de las paradas de tránsito  </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operativas/de seguridad</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de ADA</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Alumbrado público LED</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Retención de aguas pluviales</a:t>
            </a:r>
          </a:p>
        </p:txBody>
      </p:sp>
      <p:sp>
        <p:nvSpPr>
          <p:cNvPr id="17" name="TextBox 16">
            <a:extLst>
              <a:ext uri="{FF2B5EF4-FFF2-40B4-BE49-F238E27FC236}">
                <a16:creationId xmlns:a16="http://schemas.microsoft.com/office/drawing/2014/main" id="{01FF7AC8-2F87-39C3-6BED-DBA8F39C8325}"/>
              </a:ext>
            </a:extLst>
          </p:cNvPr>
          <p:cNvSpPr txBox="1"/>
          <p:nvPr/>
        </p:nvSpPr>
        <p:spPr>
          <a:xfrm>
            <a:off x="8980951" y="3713693"/>
            <a:ext cx="301946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Tratamiento de aguas pluviales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Modernizar las señales de tráfico, aceras, pasos de peatones, calzadas, rampas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Puentes nuevos / mejorados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de ADA</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en la intersección </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Circulación / seguridad de los peatones </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del paisaje urbano </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para bicicletas y peatones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Ampliación/realineación de la calzada</a:t>
            </a:r>
          </a:p>
        </p:txBody>
      </p:sp>
      <p:sp>
        <p:nvSpPr>
          <p:cNvPr id="20" name="TextBox 19">
            <a:extLst>
              <a:ext uri="{FF2B5EF4-FFF2-40B4-BE49-F238E27FC236}">
                <a16:creationId xmlns:a16="http://schemas.microsoft.com/office/drawing/2014/main" id="{71DC7C70-62C3-40CA-3A10-6E719374FE3C}"/>
              </a:ext>
            </a:extLst>
          </p:cNvPr>
          <p:cNvSpPr txBox="1"/>
          <p:nvPr/>
        </p:nvSpPr>
        <p:spPr>
          <a:xfrm>
            <a:off x="6301183" y="3725247"/>
            <a:ext cx="2596121"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Reducciones de velocidad</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Reductores de velocidad</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Restricciones de camiones en vecindarios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Rotondas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Dietas de carretera</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Señales de alto, señales de tráfico</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Cámaras de control de velocidad</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Cruces peatonales intermitentes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Dispositivos de advertencia de zonas escolares</a:t>
            </a:r>
          </a:p>
        </p:txBody>
      </p:sp>
      <p:sp>
        <p:nvSpPr>
          <p:cNvPr id="21" name="TextBox 20">
            <a:extLst>
              <a:ext uri="{FF2B5EF4-FFF2-40B4-BE49-F238E27FC236}">
                <a16:creationId xmlns:a16="http://schemas.microsoft.com/office/drawing/2014/main" id="{2F30C910-7B50-C0AA-5824-15286588B343}"/>
              </a:ext>
            </a:extLst>
          </p:cNvPr>
          <p:cNvSpPr txBox="1"/>
          <p:nvPr/>
        </p:nvSpPr>
        <p:spPr>
          <a:xfrm>
            <a:off x="3692618" y="3731258"/>
            <a:ext cx="252491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en las señales de tráfico / peatonales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Instalación de videocámaras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Actualizaciones de equipos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Prioridad de los vehículos de emergencia</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Señalización</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Sincronización de señales</a:t>
            </a:r>
          </a:p>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Tecnologías avanzadas para gestionar el tráfico e informar a los viajeros</a:t>
            </a:r>
          </a:p>
        </p:txBody>
      </p:sp>
      <p:sp>
        <p:nvSpPr>
          <p:cNvPr id="45" name="Title 1">
            <a:extLst>
              <a:ext uri="{FF2B5EF4-FFF2-40B4-BE49-F238E27FC236}">
                <a16:creationId xmlns:a16="http://schemas.microsoft.com/office/drawing/2014/main" id="{13668575-BA37-301C-9A9E-FF20CDE1060D}"/>
              </a:ext>
            </a:extLst>
          </p:cNvPr>
          <p:cNvSpPr txBox="1"/>
          <p:nvPr/>
        </p:nvSpPr>
        <p:spPr>
          <a:xfrm>
            <a:off x="1599854" y="1464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800" b="1" i="0" u="none" strike="noStrike" kern="1200" cap="none" spc="0" normalizeH="0" baseline="0" noProof="0">
                <a:ln>
                  <a:noFill/>
                </a:ln>
                <a:solidFill>
                  <a:srgbClr val="C00000"/>
                </a:solidFill>
                <a:effectLst/>
                <a:uLnTx/>
                <a:uFillTx/>
                <a:latin typeface="Calibri"/>
                <a:ea typeface="Calibri"/>
                <a:cs typeface="Calibri"/>
              </a:rPr>
              <a:t>TIPO: CARRETERA ARTERIAL </a:t>
            </a:r>
            <a:endParaRPr kumimoji="0" lang="en-US" sz="2800" b="0" i="0" u="none" strike="noStrike" kern="1200" cap="none" spc="0" normalizeH="0" baseline="0" noProof="0">
              <a:ln>
                <a:noFill/>
              </a:ln>
              <a:solidFill>
                <a:srgbClr val="C00000"/>
              </a:solidFill>
              <a:effectLst/>
              <a:uLnTx/>
              <a:uFillTx/>
              <a:latin typeface="Calibri Light" panose="020F0302020204030204"/>
              <a:cs typeface="Arial"/>
            </a:endParaRPr>
          </a:p>
        </p:txBody>
      </p:sp>
      <p:pic>
        <p:nvPicPr>
          <p:cNvPr id="52" name="Graphic 51" descr="Qr Code with solid fill">
            <a:extLst>
              <a:ext uri="{FF2B5EF4-FFF2-40B4-BE49-F238E27FC236}">
                <a16:creationId xmlns:a16="http://schemas.microsoft.com/office/drawing/2014/main" id="{7DD3BE87-AE1C-7641-506B-9175EBBF0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5237" y="490843"/>
            <a:ext cx="1138899" cy="1138899"/>
          </a:xfrm>
          <a:prstGeom prst="rect">
            <a:avLst/>
          </a:prstGeom>
        </p:spPr>
      </p:pic>
      <p:sp>
        <p:nvSpPr>
          <p:cNvPr id="53" name="TextBox 52">
            <a:extLst>
              <a:ext uri="{FF2B5EF4-FFF2-40B4-BE49-F238E27FC236}">
                <a16:creationId xmlns:a16="http://schemas.microsoft.com/office/drawing/2014/main" id="{5FE542DB-5105-F60B-00B1-E46CAC630788}"/>
              </a:ext>
            </a:extLst>
          </p:cNvPr>
          <p:cNvSpPr txBox="1"/>
          <p:nvPr/>
        </p:nvSpPr>
        <p:spPr>
          <a:xfrm>
            <a:off x="10217863" y="1494809"/>
            <a:ext cx="1138898" cy="51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FFFFFF"/>
                </a:solidFill>
                <a:effectLst/>
                <a:uLnTx/>
                <a:uFillTx/>
                <a:latin typeface="Calibri"/>
                <a:ea typeface="Calibri"/>
                <a:cs typeface="Calibri"/>
              </a:rPr>
              <a:t>¡Escanéeme!</a:t>
            </a:r>
          </a:p>
        </p:txBody>
      </p:sp>
      <p:sp>
        <p:nvSpPr>
          <p:cNvPr id="54" name="TextBox 53">
            <a:extLst>
              <a:ext uri="{FF2B5EF4-FFF2-40B4-BE49-F238E27FC236}">
                <a16:creationId xmlns:a16="http://schemas.microsoft.com/office/drawing/2014/main" id="{00C101E9-170B-E9CF-44D9-B7883E504321}"/>
              </a:ext>
            </a:extLst>
          </p:cNvPr>
          <p:cNvSpPr txBox="1"/>
          <p:nvPr/>
        </p:nvSpPr>
        <p:spPr>
          <a:xfrm>
            <a:off x="9650230" y="60146"/>
            <a:ext cx="2006221" cy="51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Más información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Explorar StoryMap</a:t>
            </a:r>
          </a:p>
        </p:txBody>
      </p:sp>
      <p:grpSp>
        <p:nvGrpSpPr>
          <p:cNvPr id="27" name="Group 26">
            <a:extLst>
              <a:ext uri="{FF2B5EF4-FFF2-40B4-BE49-F238E27FC236}">
                <a16:creationId xmlns:a16="http://schemas.microsoft.com/office/drawing/2014/main" id="{584F5597-8C22-B758-CD21-97725E09A5C4}"/>
              </a:ext>
            </a:extLst>
          </p:cNvPr>
          <p:cNvGrpSpPr/>
          <p:nvPr/>
        </p:nvGrpSpPr>
        <p:grpSpPr>
          <a:xfrm>
            <a:off x="646623" y="353783"/>
            <a:ext cx="757589" cy="882145"/>
            <a:chOff x="2579425" y="4062684"/>
            <a:chExt cx="757589" cy="882145"/>
          </a:xfrm>
          <a:solidFill>
            <a:srgbClr val="D2533D"/>
          </a:solidFill>
        </p:grpSpPr>
        <p:grpSp>
          <p:nvGrpSpPr>
            <p:cNvPr id="29" name="Group 28">
              <a:extLst>
                <a:ext uri="{FF2B5EF4-FFF2-40B4-BE49-F238E27FC236}">
                  <a16:creationId xmlns:a16="http://schemas.microsoft.com/office/drawing/2014/main" id="{61833125-7F4B-6D4F-E40A-6812B9AEA761}"/>
                </a:ext>
              </a:extLst>
            </p:cNvPr>
            <p:cNvGrpSpPr/>
            <p:nvPr/>
          </p:nvGrpSpPr>
          <p:grpSpPr>
            <a:xfrm>
              <a:off x="2579425" y="4062684"/>
              <a:ext cx="757589" cy="882145"/>
              <a:chOff x="3086129" y="1306246"/>
              <a:chExt cx="704739" cy="820605"/>
            </a:xfrm>
            <a:grpFill/>
          </p:grpSpPr>
          <p:sp>
            <p:nvSpPr>
              <p:cNvPr id="40" name="Graphic 7" descr="Alien Face with solid fill">
                <a:extLst>
                  <a:ext uri="{FF2B5EF4-FFF2-40B4-BE49-F238E27FC236}">
                    <a16:creationId xmlns:a16="http://schemas.microsoft.com/office/drawing/2014/main" id="{3DCB53FD-4526-63E1-22A5-BE41F8B37609}"/>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rgbClr val="D2533D"/>
              </a:solidFill>
              <a:ln w="126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1" name="Oval 40">
                <a:extLst>
                  <a:ext uri="{FF2B5EF4-FFF2-40B4-BE49-F238E27FC236}">
                    <a16:creationId xmlns:a16="http://schemas.microsoft.com/office/drawing/2014/main" id="{FCDA6DAB-1F04-CAAE-BE77-C9BEEDB87CDB}"/>
                  </a:ext>
                </a:extLst>
              </p:cNvPr>
              <p:cNvSpPr/>
              <p:nvPr/>
            </p:nvSpPr>
            <p:spPr>
              <a:xfrm>
                <a:off x="3167814" y="1418442"/>
                <a:ext cx="568144" cy="60228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22F0BE5B-FA88-4A90-D56B-474EEF8FAADF}"/>
                </a:ext>
              </a:extLst>
            </p:cNvPr>
            <p:cNvPicPr>
              <a:picLocks noChangeAspect="1" noChangeArrowheads="1"/>
            </p:cNvPicPr>
            <p:nvPr/>
          </p:nvPicPr>
          <p:blipFill rotWithShape="1">
            <a:blip r:embed="rId5">
              <a:duotone>
                <a:srgbClr val="BEB8BD">
                  <a:shade val="45000"/>
                  <a:satMod val="135000"/>
                </a:srgb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grpSp>
        <p:nvGrpSpPr>
          <p:cNvPr id="46" name="Group 45">
            <a:extLst>
              <a:ext uri="{FF2B5EF4-FFF2-40B4-BE49-F238E27FC236}">
                <a16:creationId xmlns:a16="http://schemas.microsoft.com/office/drawing/2014/main" id="{E9C7C8AD-4253-9146-13FA-059BD427FDD8}"/>
              </a:ext>
            </a:extLst>
          </p:cNvPr>
          <p:cNvGrpSpPr/>
          <p:nvPr/>
        </p:nvGrpSpPr>
        <p:grpSpPr>
          <a:xfrm>
            <a:off x="1557570" y="2180419"/>
            <a:ext cx="829206" cy="813761"/>
            <a:chOff x="1557570" y="2045801"/>
            <a:chExt cx="829206" cy="813761"/>
          </a:xfrm>
        </p:grpSpPr>
        <p:sp>
          <p:nvSpPr>
            <p:cNvPr id="47" name="Flowchart: Connector 46">
              <a:extLst>
                <a:ext uri="{FF2B5EF4-FFF2-40B4-BE49-F238E27FC236}">
                  <a16:creationId xmlns:a16="http://schemas.microsoft.com/office/drawing/2014/main" id="{AB616B56-5035-1319-BD52-4E1217005A72}"/>
                </a:ext>
              </a:extLst>
            </p:cNvPr>
            <p:cNvSpPr/>
            <p:nvPr/>
          </p:nvSpPr>
          <p:spPr>
            <a:xfrm>
              <a:off x="1557570" y="2045801"/>
              <a:ext cx="813761" cy="813761"/>
            </a:xfrm>
            <a:prstGeom prst="flowChartConnector">
              <a:avLst/>
            </a:prstGeom>
            <a:solidFill>
              <a:srgbClr val="FFFFFF"/>
            </a:solidFill>
            <a:ln w="28575" cap="flat" cmpd="sng" algn="ctr">
              <a:solidFill>
                <a:srgbClr val="FFC000"/>
              </a:solidFill>
              <a:prstDash val="solid"/>
              <a:miter lim="800000"/>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mn-cs"/>
              </a:endParaRPr>
            </a:p>
          </p:txBody>
        </p:sp>
        <p:pic>
          <p:nvPicPr>
            <p:cNvPr id="48" name="Picture 47" descr="Shape&#10;&#10;Description automatically generated with low confidence">
              <a:extLst>
                <a:ext uri="{FF2B5EF4-FFF2-40B4-BE49-F238E27FC236}">
                  <a16:creationId xmlns:a16="http://schemas.microsoft.com/office/drawing/2014/main" id="{5007B50A-9ACF-91C0-5A2F-F76BA3E9C452}"/>
                </a:ext>
              </a:extLst>
            </p:cNvPr>
            <p:cNvPicPr>
              <a:picLocks noChangeAspect="1"/>
            </p:cNvPicPr>
            <p:nvPr/>
          </p:nvPicPr>
          <p:blipFill>
            <a:blip r:embed="rId6">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1573015" y="2172949"/>
              <a:ext cx="813761" cy="570711"/>
            </a:xfrm>
            <a:prstGeom prst="flowChartConnector">
              <a:avLst/>
            </a:prstGeom>
          </p:spPr>
        </p:pic>
      </p:grpSp>
      <p:grpSp>
        <p:nvGrpSpPr>
          <p:cNvPr id="55" name="Group 54">
            <a:extLst>
              <a:ext uri="{FF2B5EF4-FFF2-40B4-BE49-F238E27FC236}">
                <a16:creationId xmlns:a16="http://schemas.microsoft.com/office/drawing/2014/main" id="{A172D6C4-CF92-3329-AF73-0305853E6CBE}"/>
              </a:ext>
            </a:extLst>
          </p:cNvPr>
          <p:cNvGrpSpPr/>
          <p:nvPr/>
        </p:nvGrpSpPr>
        <p:grpSpPr>
          <a:xfrm>
            <a:off x="4479405" y="2168253"/>
            <a:ext cx="813761" cy="813761"/>
            <a:chOff x="4479405" y="2033635"/>
            <a:chExt cx="813761" cy="813761"/>
          </a:xfrm>
        </p:grpSpPr>
        <p:sp>
          <p:nvSpPr>
            <p:cNvPr id="56" name="Flowchart: Connector 55">
              <a:extLst>
                <a:ext uri="{FF2B5EF4-FFF2-40B4-BE49-F238E27FC236}">
                  <a16:creationId xmlns:a16="http://schemas.microsoft.com/office/drawing/2014/main" id="{DD85A611-F519-0B01-B595-75C5D8FE108C}"/>
                </a:ext>
              </a:extLst>
            </p:cNvPr>
            <p:cNvSpPr/>
            <p:nvPr/>
          </p:nvSpPr>
          <p:spPr>
            <a:xfrm>
              <a:off x="4479405" y="2033635"/>
              <a:ext cx="813761" cy="813761"/>
            </a:xfrm>
            <a:prstGeom prst="flowChartConnector">
              <a:avLst/>
            </a:prstGeom>
            <a:solidFill>
              <a:srgbClr val="FFFFFF"/>
            </a:solidFill>
            <a:ln w="28575" cap="flat" cmpd="sng" algn="ctr">
              <a:solidFill>
                <a:srgbClr val="FFC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mn-cs"/>
              </a:endParaRPr>
            </a:p>
          </p:txBody>
        </p:sp>
        <p:pic>
          <p:nvPicPr>
            <p:cNvPr id="57" name="Picture 56" descr="Shape&#10;&#10;Description automatically generated with low confidence">
              <a:extLst>
                <a:ext uri="{FF2B5EF4-FFF2-40B4-BE49-F238E27FC236}">
                  <a16:creationId xmlns:a16="http://schemas.microsoft.com/office/drawing/2014/main" id="{268F0FB9-4BCA-8775-0AAF-1F2AD8457241}"/>
                </a:ext>
              </a:extLst>
            </p:cNvPr>
            <p:cNvPicPr>
              <a:picLocks noChangeAspect="1"/>
            </p:cNvPicPr>
            <p:nvPr/>
          </p:nvPicPr>
          <p:blipFill>
            <a:blip r:embed="rId7">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4511173" y="2078007"/>
              <a:ext cx="750223" cy="750223"/>
            </a:xfrm>
            <a:prstGeom prst="rect">
              <a:avLst/>
            </a:prstGeom>
          </p:spPr>
        </p:pic>
      </p:grpSp>
      <p:grpSp>
        <p:nvGrpSpPr>
          <p:cNvPr id="61" name="Group 60">
            <a:extLst>
              <a:ext uri="{FF2B5EF4-FFF2-40B4-BE49-F238E27FC236}">
                <a16:creationId xmlns:a16="http://schemas.microsoft.com/office/drawing/2014/main" id="{643EFC46-E204-04B6-267D-8201D6FA999C}"/>
              </a:ext>
            </a:extLst>
          </p:cNvPr>
          <p:cNvGrpSpPr/>
          <p:nvPr/>
        </p:nvGrpSpPr>
        <p:grpSpPr>
          <a:xfrm>
            <a:off x="7083021" y="2147347"/>
            <a:ext cx="813761" cy="813761"/>
            <a:chOff x="7083021" y="2012729"/>
            <a:chExt cx="813761" cy="813761"/>
          </a:xfrm>
        </p:grpSpPr>
        <p:sp>
          <p:nvSpPr>
            <p:cNvPr id="62" name="Flowchart: Connector 61">
              <a:extLst>
                <a:ext uri="{FF2B5EF4-FFF2-40B4-BE49-F238E27FC236}">
                  <a16:creationId xmlns:a16="http://schemas.microsoft.com/office/drawing/2014/main" id="{D7D06D64-75EA-BA03-8905-E7D2DFB93808}"/>
                </a:ext>
              </a:extLst>
            </p:cNvPr>
            <p:cNvSpPr/>
            <p:nvPr/>
          </p:nvSpPr>
          <p:spPr>
            <a:xfrm>
              <a:off x="7083021" y="2012729"/>
              <a:ext cx="813761" cy="813761"/>
            </a:xfrm>
            <a:prstGeom prst="flowChartConnector">
              <a:avLst/>
            </a:prstGeom>
            <a:solidFill>
              <a:srgbClr val="FFFFFF"/>
            </a:solidFill>
            <a:ln w="28575" cap="flat" cmpd="sng" algn="ctr">
              <a:solidFill>
                <a:srgbClr val="FFC000"/>
              </a:solidFill>
              <a:prstDash val="solid"/>
              <a:miter lim="800000"/>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Calibri"/>
              </a:endParaRPr>
            </a:p>
          </p:txBody>
        </p:sp>
        <p:pic>
          <p:nvPicPr>
            <p:cNvPr id="63" name="Picture 62" descr="A black rectangle with a black background&#10;&#10;Description automatically generated with low confidence">
              <a:extLst>
                <a:ext uri="{FF2B5EF4-FFF2-40B4-BE49-F238E27FC236}">
                  <a16:creationId xmlns:a16="http://schemas.microsoft.com/office/drawing/2014/main" id="{C5950773-7A1F-AEF5-A467-FA77E3D7D874}"/>
                </a:ext>
              </a:extLst>
            </p:cNvPr>
            <p:cNvPicPr>
              <a:picLocks noChangeAspect="1"/>
            </p:cNvPicPr>
            <p:nvPr/>
          </p:nvPicPr>
          <p:blipFill>
            <a:blip r:embed="rId8">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7142016" y="2084038"/>
              <a:ext cx="695769" cy="696930"/>
            </a:xfrm>
            <a:prstGeom prst="rect">
              <a:avLst/>
            </a:prstGeom>
          </p:spPr>
        </p:pic>
      </p:grpSp>
      <p:grpSp>
        <p:nvGrpSpPr>
          <p:cNvPr id="67" name="Group 66">
            <a:extLst>
              <a:ext uri="{FF2B5EF4-FFF2-40B4-BE49-F238E27FC236}">
                <a16:creationId xmlns:a16="http://schemas.microsoft.com/office/drawing/2014/main" id="{E60F4DCD-25CF-2DF7-199C-A579F1F81373}"/>
              </a:ext>
            </a:extLst>
          </p:cNvPr>
          <p:cNvGrpSpPr/>
          <p:nvPr/>
        </p:nvGrpSpPr>
        <p:grpSpPr>
          <a:xfrm>
            <a:off x="9820669" y="2125663"/>
            <a:ext cx="813761" cy="813761"/>
            <a:chOff x="9820669" y="1991045"/>
            <a:chExt cx="813761" cy="813761"/>
          </a:xfrm>
        </p:grpSpPr>
        <p:sp>
          <p:nvSpPr>
            <p:cNvPr id="68" name="Flowchart: Connector 67">
              <a:extLst>
                <a:ext uri="{FF2B5EF4-FFF2-40B4-BE49-F238E27FC236}">
                  <a16:creationId xmlns:a16="http://schemas.microsoft.com/office/drawing/2014/main" id="{8FF77A16-9DF9-E837-7D47-2FF57E3CD20C}"/>
                </a:ext>
              </a:extLst>
            </p:cNvPr>
            <p:cNvSpPr/>
            <p:nvPr/>
          </p:nvSpPr>
          <p:spPr>
            <a:xfrm>
              <a:off x="9820669" y="1991045"/>
              <a:ext cx="813761" cy="813761"/>
            </a:xfrm>
            <a:prstGeom prst="flowChartConnector">
              <a:avLst/>
            </a:prstGeom>
            <a:solidFill>
              <a:srgbClr val="FFFFFF"/>
            </a:solidFill>
            <a:ln w="28575" cap="flat" cmpd="sng" algn="ctr">
              <a:solidFill>
                <a:srgbClr val="FFC000"/>
              </a:solidFill>
              <a:prstDash val="solid"/>
              <a:miter lim="800000"/>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Calibri"/>
              </a:endParaRPr>
            </a:p>
          </p:txBody>
        </p:sp>
        <p:pic>
          <p:nvPicPr>
            <p:cNvPr id="69" name="Picture 68" descr="Shape&#10;&#10;Description automatically generated with low confidence">
              <a:extLst>
                <a:ext uri="{FF2B5EF4-FFF2-40B4-BE49-F238E27FC236}">
                  <a16:creationId xmlns:a16="http://schemas.microsoft.com/office/drawing/2014/main" id="{0E9D7FE8-7BF8-B404-F8EB-CC358FEC18EC}"/>
                </a:ext>
              </a:extLst>
            </p:cNvPr>
            <p:cNvPicPr>
              <a:picLocks noChangeAspect="1"/>
            </p:cNvPicPr>
            <p:nvPr/>
          </p:nvPicPr>
          <p:blipFill>
            <a:blip r:embed="rId9">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9877559" y="2039247"/>
              <a:ext cx="699979" cy="699979"/>
            </a:xfrm>
            <a:prstGeom prst="rect">
              <a:avLst/>
            </a:prstGeom>
          </p:spPr>
        </p:pic>
      </p:grpSp>
    </p:spTree>
    <p:extLst>
      <p:ext uri="{BB962C8B-B14F-4D97-AF65-F5344CB8AC3E}">
        <p14:creationId xmlns:p14="http://schemas.microsoft.com/office/powerpoint/2010/main" val="150447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4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4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40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4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40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4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4000"/>
                                        <p:tgtEl>
                                          <p:spTgt spid="17"/>
                                        </p:tgtEl>
                                      </p:cBhvr>
                                    </p:animEffect>
                                  </p:childTnLst>
                                </p:cTn>
                              </p:par>
                            </p:childTnLst>
                          </p:cTn>
                        </p:par>
                        <p:par>
                          <p:cTn id="29" fill="hold" nodeType="afterGroup">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4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11" grpId="0"/>
      <p:bldP spid="15" grpId="0"/>
      <p:bldP spid="17"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BB5F1-730E-A709-CCEF-9657AF652F61}"/>
              </a:ext>
            </a:extLst>
          </p:cNvPr>
          <p:cNvSpPr>
            <a:spLocks noGrp="1"/>
          </p:cNvSpPr>
          <p:nvPr>
            <p:ph sz="half" idx="1"/>
          </p:nvPr>
        </p:nvSpPr>
        <p:spPr>
          <a:xfrm>
            <a:off x="302745" y="2499494"/>
            <a:ext cx="6029325" cy="4351338"/>
          </a:xfrm>
        </p:spPr>
        <p:txBody>
          <a:bodyPr>
            <a:normAutofit/>
          </a:bodyPr>
          <a:lstStyle/>
          <a:p>
            <a:pPr marL="285750" indent="-285750" fontAlgn="base">
              <a:lnSpc>
                <a:spcPct val="100000"/>
              </a:lnSpc>
              <a:buFont typeface="Abadi" panose="020B0604020104020204" pitchFamily="34" charset="0"/>
              <a:buChar char="&gt;"/>
            </a:pPr>
            <a:r>
              <a:rPr lang="es-US" sz="1800" b="0" i="0" strike="noStrike" cap="none" spc="0" baseline="0">
                <a:solidFill>
                  <a:srgbClr val="000000"/>
                </a:solidFill>
                <a:effectLst/>
                <a:latin typeface="Calibri"/>
                <a:ea typeface="Calibri"/>
                <a:cs typeface="Calibri"/>
              </a:rPr>
              <a:t>El COG de Gateway </a:t>
            </a:r>
            <a:r>
              <a:rPr lang="es-US" sz="1800" b="0" i="0" strike="noStrike" cap="none" spc="0" baseline="0" err="1">
                <a:solidFill>
                  <a:srgbClr val="000000"/>
                </a:solidFill>
                <a:effectLst/>
                <a:latin typeface="Calibri"/>
                <a:ea typeface="Calibri"/>
                <a:cs typeface="Calibri"/>
              </a:rPr>
              <a:t>Cities</a:t>
            </a:r>
            <a:r>
              <a:rPr lang="es-US" sz="1800" b="0" i="0" strike="noStrike" cap="none" spc="0" baseline="0">
                <a:solidFill>
                  <a:srgbClr val="000000"/>
                </a:solidFill>
                <a:effectLst/>
                <a:latin typeface="Calibri"/>
                <a:ea typeface="Calibri"/>
                <a:cs typeface="Calibri"/>
              </a:rPr>
              <a:t> inició los esfuerzos del Corredor de Atlantic de Calles Completas en 2019. </a:t>
            </a:r>
          </a:p>
          <a:p>
            <a:pPr marL="285750" indent="-285750" fontAlgn="base">
              <a:lnSpc>
                <a:spcPct val="100000"/>
              </a:lnSpc>
              <a:buFont typeface="Abadi" panose="020B0604020104020204" pitchFamily="34" charset="0"/>
              <a:buChar char="&gt;"/>
            </a:pPr>
            <a:r>
              <a:rPr lang="es-US" sz="1800" b="0" i="0" strike="noStrike" cap="none" spc="0" baseline="0">
                <a:solidFill>
                  <a:srgbClr val="000000"/>
                </a:solidFill>
                <a:effectLst/>
                <a:latin typeface="Calibri"/>
                <a:ea typeface="Calibri"/>
                <a:cs typeface="Calibri"/>
              </a:rPr>
              <a:t>Principales características del proyecto:</a:t>
            </a:r>
          </a:p>
          <a:p>
            <a:pPr lvl="1">
              <a:spcBef>
                <a:spcPts val="1000"/>
              </a:spcBef>
            </a:pPr>
            <a:r>
              <a:rPr lang="es-US" sz="1800" b="0" i="0" strike="noStrike" cap="none" spc="0" baseline="0">
                <a:solidFill>
                  <a:srgbClr val="000000"/>
                </a:solidFill>
                <a:effectLst/>
                <a:latin typeface="Calibri"/>
                <a:ea typeface="Calibri"/>
                <a:cs typeface="Calibri"/>
              </a:rPr>
              <a:t>Características y servicios multimodales para bicicletas, peatones y paradas de transporte público.</a:t>
            </a:r>
          </a:p>
          <a:p>
            <a:pPr lvl="1">
              <a:spcBef>
                <a:spcPts val="1000"/>
              </a:spcBef>
            </a:pPr>
            <a:r>
              <a:rPr lang="es-US" sz="1800" b="0" i="0" strike="noStrike" cap="none" spc="0" baseline="0">
                <a:solidFill>
                  <a:srgbClr val="000000"/>
                </a:solidFill>
                <a:effectLst/>
                <a:latin typeface="Calibri"/>
                <a:ea typeface="Calibri"/>
                <a:cs typeface="Calibri"/>
              </a:rPr>
              <a:t>Elementos de seguridad y pacificación del tráfico.</a:t>
            </a:r>
          </a:p>
          <a:p>
            <a:pPr lvl="1">
              <a:spcBef>
                <a:spcPts val="1000"/>
              </a:spcBef>
            </a:pPr>
            <a:r>
              <a:rPr lang="es-US" sz="1800" b="0" i="0" strike="noStrike" cap="none" spc="0" baseline="0">
                <a:solidFill>
                  <a:srgbClr val="000000"/>
                </a:solidFill>
                <a:effectLst/>
                <a:latin typeface="Calibri"/>
                <a:ea typeface="Calibri"/>
                <a:cs typeface="Calibri"/>
              </a:rPr>
              <a:t>Paisajismo, </a:t>
            </a:r>
            <a:r>
              <a:rPr lang="es-US" sz="1800">
                <a:solidFill>
                  <a:srgbClr val="000000"/>
                </a:solidFill>
                <a:cs typeface="Calibri"/>
              </a:rPr>
              <a:t>paisaje duro </a:t>
            </a:r>
            <a:r>
              <a:rPr lang="es-US" sz="1800" b="0" i="0" strike="noStrike" cap="none" spc="0" baseline="0">
                <a:solidFill>
                  <a:srgbClr val="000000"/>
                </a:solidFill>
                <a:effectLst/>
                <a:latin typeface="Calibri"/>
                <a:ea typeface="Calibri"/>
                <a:cs typeface="Calibri"/>
              </a:rPr>
              <a:t>(tratamientos estéticos), espacios verdes públicos, árboles.</a:t>
            </a:r>
          </a:p>
          <a:p>
            <a:pPr lvl="1">
              <a:spcBef>
                <a:spcPts val="1000"/>
              </a:spcBef>
            </a:pPr>
            <a:r>
              <a:rPr lang="es-US" sz="1800" b="0" i="0" strike="noStrike" cap="none" spc="0" baseline="0">
                <a:solidFill>
                  <a:srgbClr val="000000"/>
                </a:solidFill>
                <a:effectLst/>
                <a:latin typeface="Calibri"/>
                <a:ea typeface="Calibri"/>
                <a:cs typeface="Calibri"/>
              </a:rPr>
              <a:t>Características de la calidad del agua (drenajes sostenibles, pozos de árboles).</a:t>
            </a:r>
          </a:p>
          <a:p>
            <a:pPr>
              <a:spcBef>
                <a:spcPts val="1200"/>
              </a:spcBef>
              <a:buFont typeface="Abadi" panose="020B0604020104020204" pitchFamily="34" charset="0"/>
              <a:buChar char="&gt;"/>
            </a:pPr>
            <a:r>
              <a:rPr lang="es-US" sz="1800" b="0" i="0" strike="noStrike" cap="none" spc="0" baseline="0">
                <a:solidFill>
                  <a:srgbClr val="000000"/>
                </a:solidFill>
                <a:effectLst/>
                <a:latin typeface="Calibri"/>
                <a:ea typeface="Calibri"/>
                <a:cs typeface="Calibri"/>
              </a:rPr>
              <a:t>Más información en:</a:t>
            </a:r>
            <a:br>
              <a:rPr sz="1800"/>
            </a:br>
            <a:r>
              <a:rPr lang="es-US" sz="1900" b="0" i="0" strike="noStrike" cap="none" spc="0" baseline="0">
                <a:solidFill>
                  <a:srgbClr val="000000"/>
                </a:solidFill>
                <a:latin typeface="Calibri"/>
                <a:ea typeface="Calibri"/>
                <a:cs typeface="Calibri"/>
                <a:hlinkClick r:id="rId2" history="0"/>
              </a:rPr>
              <a:t>www.gatewaycog.org/initiatives-and-projects/intelligent-transportation-systems/complete-street-initiative</a:t>
            </a:r>
            <a:endParaRPr lang="en-US" sz="1900"/>
          </a:p>
          <a:p>
            <a:pPr>
              <a:spcBef>
                <a:spcPts val="1200"/>
              </a:spcBef>
            </a:pPr>
            <a:endParaRPr lang="en-US" sz="1900"/>
          </a:p>
          <a:p>
            <a:pPr>
              <a:spcBef>
                <a:spcPts val="1200"/>
              </a:spcBef>
            </a:pPr>
            <a:endParaRPr lang="en-US" sz="1900"/>
          </a:p>
        </p:txBody>
      </p:sp>
      <p:pic>
        <p:nvPicPr>
          <p:cNvPr id="6" name="Picture 5">
            <a:extLst>
              <a:ext uri="{FF2B5EF4-FFF2-40B4-BE49-F238E27FC236}">
                <a16:creationId xmlns:a16="http://schemas.microsoft.com/office/drawing/2014/main" id="{831674D5-8081-FB6A-8285-0C9947105B42}"/>
              </a:ext>
            </a:extLst>
          </p:cNvPr>
          <p:cNvPicPr>
            <a:picLocks noChangeAspect="1"/>
          </p:cNvPicPr>
          <p:nvPr/>
        </p:nvPicPr>
        <p:blipFill>
          <a:blip r:embed="rId3"/>
          <a:srcRect t="569" b="1"/>
          <a:stretch>
            <a:fillRect/>
          </a:stretch>
        </p:blipFill>
        <p:spPr>
          <a:xfrm>
            <a:off x="7539665" y="1236846"/>
            <a:ext cx="4273549" cy="5542443"/>
          </a:xfrm>
          <a:prstGeom prst="rect">
            <a:avLst/>
          </a:prstGeom>
        </p:spPr>
      </p:pic>
      <p:sp>
        <p:nvSpPr>
          <p:cNvPr id="18" name="Graphic 15" descr="Alien Face with solid fill">
            <a:extLst>
              <a:ext uri="{FF2B5EF4-FFF2-40B4-BE49-F238E27FC236}">
                <a16:creationId xmlns:a16="http://schemas.microsoft.com/office/drawing/2014/main" id="{E8C5B2C3-E727-A83B-8FB3-F5C9D6E93CE1}"/>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0" name="Title 1">
            <a:extLst>
              <a:ext uri="{FF2B5EF4-FFF2-40B4-BE49-F238E27FC236}">
                <a16:creationId xmlns:a16="http://schemas.microsoft.com/office/drawing/2014/main" id="{264BB801-5622-92AA-4812-4518E2B19418}"/>
              </a:ext>
            </a:extLst>
          </p:cNvPr>
          <p:cNvSpPr>
            <a:spLocks noGrp="1"/>
          </p:cNvSpPr>
          <p:nvPr>
            <p:ph type="title"/>
          </p:nvPr>
        </p:nvSpPr>
        <p:spPr>
          <a:xfrm>
            <a:off x="2603500" y="329800"/>
            <a:ext cx="6265234" cy="1325563"/>
          </a:xfrm>
        </p:spPr>
        <p:txBody>
          <a:bodyPr>
            <a:normAutofit/>
          </a:bodyPr>
          <a:lstStyle/>
          <a:p>
            <a:pPr>
              <a:lnSpc>
                <a:spcPct val="100000"/>
              </a:lnSpc>
            </a:pPr>
            <a:r>
              <a:rPr lang="es-US" sz="2400" b="1" dirty="0">
                <a:solidFill>
                  <a:srgbClr val="C00000"/>
                </a:solidFill>
                <a:latin typeface="Calibri"/>
                <a:cs typeface="Arial"/>
              </a:rPr>
              <a:t>TIPO: VIAS ARTERIALES/ CALLES COMPLETAS </a:t>
            </a:r>
            <a:br>
              <a:rPr sz="2400" dirty="0"/>
            </a:br>
            <a:r>
              <a:rPr lang="es-US" sz="200" b="1" i="0" strike="noStrike" cap="none" spc="0" baseline="0" dirty="0">
                <a:solidFill>
                  <a:srgbClr val="2EBBB8"/>
                </a:solidFill>
                <a:effectLst/>
                <a:latin typeface="Calibri"/>
                <a:ea typeface="Calibri"/>
                <a:cs typeface="Calibri"/>
              </a:rPr>
              <a:t> </a:t>
            </a:r>
            <a:br>
              <a:rPr sz="2400" dirty="0"/>
            </a:br>
            <a:r>
              <a:rPr lang="es-US" sz="2400" b="1" i="0" strike="noStrike" cap="none" spc="0" baseline="0" dirty="0">
                <a:solidFill>
                  <a:srgbClr val="D2533D"/>
                </a:solidFill>
                <a:effectLst/>
                <a:latin typeface="Calibri"/>
                <a:ea typeface="Calibri"/>
                <a:cs typeface="Calibri"/>
              </a:rPr>
              <a:t>SUBTIPO: Calles completas</a:t>
            </a:r>
            <a:endParaRPr lang="en-US" sz="6000" dirty="0">
              <a:solidFill>
                <a:srgbClr val="D2533D"/>
              </a:solidFill>
            </a:endParaRPr>
          </a:p>
        </p:txBody>
      </p:sp>
      <p:sp>
        <p:nvSpPr>
          <p:cNvPr id="32" name="TextBox 31">
            <a:extLst>
              <a:ext uri="{FF2B5EF4-FFF2-40B4-BE49-F238E27FC236}">
                <a16:creationId xmlns:a16="http://schemas.microsoft.com/office/drawing/2014/main" id="{447D1348-BD96-A3D4-DA22-CACD23210802}"/>
              </a:ext>
            </a:extLst>
          </p:cNvPr>
          <p:cNvSpPr txBox="1"/>
          <p:nvPr/>
        </p:nvSpPr>
        <p:spPr>
          <a:xfrm>
            <a:off x="270848" y="1613863"/>
            <a:ext cx="595562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2A97A6"/>
                </a:solidFill>
                <a:effectLst/>
                <a:uLnTx/>
                <a:uFillTx/>
                <a:latin typeface="Calibri"/>
                <a:ea typeface="Calibri"/>
                <a:cs typeface="Calibri"/>
              </a:rPr>
              <a:t>ESTUDIO DE CASOS: </a:t>
            </a:r>
            <a:endParaRPr kumimoji="0" lang="en-US" sz="1800" b="1" i="0" u="none" strike="noStrike" kern="1200" cap="none" spc="0" normalizeH="0" baseline="0" noProof="0">
              <a:ln>
                <a:noFill/>
              </a:ln>
              <a:solidFill>
                <a:srgbClr val="2A97A6"/>
              </a:solidFill>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A97A6"/>
                </a:solidFill>
                <a:effectLst/>
                <a:uLnTx/>
                <a:uFillTx/>
                <a:latin typeface="Calibri"/>
                <a:ea typeface="Calibri"/>
                <a:cs typeface="Calibri"/>
              </a:rPr>
              <a:t>Corredor de calles completas de Atlantic (LB-ELA_0057)</a:t>
            </a:r>
            <a:endParaRPr kumimoji="0" lang="en-US" sz="18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9" name="Group 8">
            <a:extLst>
              <a:ext uri="{FF2B5EF4-FFF2-40B4-BE49-F238E27FC236}">
                <a16:creationId xmlns:a16="http://schemas.microsoft.com/office/drawing/2014/main" id="{023A7BC1-EDAB-0C22-7EFE-F6AE99B868CF}"/>
              </a:ext>
            </a:extLst>
          </p:cNvPr>
          <p:cNvGrpSpPr/>
          <p:nvPr/>
        </p:nvGrpSpPr>
        <p:grpSpPr>
          <a:xfrm>
            <a:off x="441592" y="551508"/>
            <a:ext cx="757589" cy="882145"/>
            <a:chOff x="2579425" y="4062684"/>
            <a:chExt cx="757589" cy="882145"/>
          </a:xfrm>
          <a:solidFill>
            <a:srgbClr val="D2533D"/>
          </a:solidFill>
        </p:grpSpPr>
        <p:grpSp>
          <p:nvGrpSpPr>
            <p:cNvPr id="10" name="Group 9">
              <a:extLst>
                <a:ext uri="{FF2B5EF4-FFF2-40B4-BE49-F238E27FC236}">
                  <a16:creationId xmlns:a16="http://schemas.microsoft.com/office/drawing/2014/main" id="{F10083B5-7ACB-1775-D83D-E60880B4ADE9}"/>
                </a:ext>
              </a:extLst>
            </p:cNvPr>
            <p:cNvGrpSpPr/>
            <p:nvPr/>
          </p:nvGrpSpPr>
          <p:grpSpPr>
            <a:xfrm>
              <a:off x="2579425" y="4062684"/>
              <a:ext cx="757589" cy="882145"/>
              <a:chOff x="3086129" y="1306246"/>
              <a:chExt cx="704739" cy="820605"/>
            </a:xfrm>
            <a:grpFill/>
          </p:grpSpPr>
          <p:sp>
            <p:nvSpPr>
              <p:cNvPr id="12" name="Graphic 7" descr="Alien Face with solid fill">
                <a:extLst>
                  <a:ext uri="{FF2B5EF4-FFF2-40B4-BE49-F238E27FC236}">
                    <a16:creationId xmlns:a16="http://schemas.microsoft.com/office/drawing/2014/main" id="{27B4F805-8B1A-4404-4717-6E95844A090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rgbClr val="D2533D"/>
              </a:solidFill>
              <a:ln w="126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Oval 12">
                <a:extLst>
                  <a:ext uri="{FF2B5EF4-FFF2-40B4-BE49-F238E27FC236}">
                    <a16:creationId xmlns:a16="http://schemas.microsoft.com/office/drawing/2014/main" id="{9DFF584E-05C6-CF81-29B2-A32E2400539E}"/>
                  </a:ext>
                </a:extLst>
              </p:cNvPr>
              <p:cNvSpPr/>
              <p:nvPr/>
            </p:nvSpPr>
            <p:spPr>
              <a:xfrm>
                <a:off x="3167814" y="1418442"/>
                <a:ext cx="568144" cy="60228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FAABA1D-BC29-692D-7A7A-0A7FE2809A8B}"/>
                </a:ext>
              </a:extLst>
            </p:cNvPr>
            <p:cNvPicPr>
              <a:picLocks noChangeAspect="1" noChangeArrowheads="1"/>
            </p:cNvPicPr>
            <p:nvPr/>
          </p:nvPicPr>
          <p:blipFill rotWithShape="1">
            <a:blip r:embed="rId4">
              <a:duotone>
                <a:srgbClr val="BEB8BD">
                  <a:shade val="45000"/>
                  <a:satMod val="135000"/>
                </a:srgb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grpSp>
        <p:nvGrpSpPr>
          <p:cNvPr id="14" name="Group 13">
            <a:extLst>
              <a:ext uri="{FF2B5EF4-FFF2-40B4-BE49-F238E27FC236}">
                <a16:creationId xmlns:a16="http://schemas.microsoft.com/office/drawing/2014/main" id="{4AE1785A-0A7D-29C9-D8BE-5CE78FE877B1}"/>
              </a:ext>
            </a:extLst>
          </p:cNvPr>
          <p:cNvGrpSpPr/>
          <p:nvPr/>
        </p:nvGrpSpPr>
        <p:grpSpPr>
          <a:xfrm>
            <a:off x="1399192" y="552672"/>
            <a:ext cx="829206" cy="813761"/>
            <a:chOff x="1557570" y="2045801"/>
            <a:chExt cx="829206" cy="813761"/>
          </a:xfrm>
        </p:grpSpPr>
        <p:sp>
          <p:nvSpPr>
            <p:cNvPr id="15" name="Flowchart: Connector 14">
              <a:extLst>
                <a:ext uri="{FF2B5EF4-FFF2-40B4-BE49-F238E27FC236}">
                  <a16:creationId xmlns:a16="http://schemas.microsoft.com/office/drawing/2014/main" id="{7FC33A3E-A479-4956-63A2-DD2E5B19E9CE}"/>
                </a:ext>
              </a:extLst>
            </p:cNvPr>
            <p:cNvSpPr/>
            <p:nvPr/>
          </p:nvSpPr>
          <p:spPr>
            <a:xfrm>
              <a:off x="1557570" y="2045801"/>
              <a:ext cx="813761" cy="813761"/>
            </a:xfrm>
            <a:prstGeom prst="flowChartConnector">
              <a:avLst/>
            </a:prstGeom>
            <a:solidFill>
              <a:srgbClr val="FFFFFF"/>
            </a:solidFill>
            <a:ln w="28575" cap="flat" cmpd="sng" algn="ctr">
              <a:solidFill>
                <a:srgbClr val="FFC000"/>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mn-cs"/>
              </a:endParaRPr>
            </a:p>
          </p:txBody>
        </p:sp>
        <p:pic>
          <p:nvPicPr>
            <p:cNvPr id="16" name="Picture 15" descr="Shape&#10;&#10;Description automatically generated with low confidence">
              <a:extLst>
                <a:ext uri="{FF2B5EF4-FFF2-40B4-BE49-F238E27FC236}">
                  <a16:creationId xmlns:a16="http://schemas.microsoft.com/office/drawing/2014/main" id="{5222CD4F-32BE-382E-2ED2-B9CB3CA41CCC}"/>
                </a:ext>
              </a:extLst>
            </p:cNvPr>
            <p:cNvPicPr>
              <a:picLocks noChangeAspect="1"/>
            </p:cNvPicPr>
            <p:nvPr/>
          </p:nvPicPr>
          <p:blipFill>
            <a:blip r:embed="rId5">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1573015" y="2172949"/>
              <a:ext cx="813761" cy="570711"/>
            </a:xfrm>
            <a:prstGeom prst="flowChartConnector">
              <a:avLst/>
            </a:prstGeom>
          </p:spPr>
        </p:pic>
      </p:grpSp>
    </p:spTree>
    <p:extLst>
      <p:ext uri="{BB962C8B-B14F-4D97-AF65-F5344CB8AC3E}">
        <p14:creationId xmlns:p14="http://schemas.microsoft.com/office/powerpoint/2010/main" val="180718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6000"/>
                                        <p:tgtEl>
                                          <p:spTgt spid="32"/>
                                        </p:tgtEl>
                                      </p:cBhvr>
                                    </p:animEffect>
                                  </p:childTnLst>
                                </p:cTn>
                              </p:par>
                            </p:childTnLst>
                          </p:cTn>
                        </p:par>
                        <p:par>
                          <p:cTn id="8" fill="hold" nodeType="afterGroup">
                            <p:stCondLst>
                              <p:cond delay="6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60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60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6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6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6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6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6000"/>
                                        <p:tgtEl>
                                          <p:spTgt spid="3">
                                            <p:txEl>
                                              <p:pRg st="6" end="6"/>
                                            </p:txEl>
                                          </p:spTgt>
                                        </p:tgtEl>
                                      </p:cBhvr>
                                    </p:animEffect>
                                  </p:childTnLst>
                                </p:cTn>
                              </p:par>
                            </p:childTnLst>
                          </p:cTn>
                        </p:par>
                        <p:par>
                          <p:cTn id="30" fill="hold" nodeType="afterGroup">
                            <p:stCondLst>
                              <p:cond delay="120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6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B6B05D-2D39-EA79-9C9B-30724D8A95FF}"/>
              </a:ext>
            </a:extLst>
          </p:cNvPr>
          <p:cNvSpPr>
            <a:spLocks noGrp="1"/>
          </p:cNvSpPr>
          <p:nvPr>
            <p:ph type="title"/>
          </p:nvPr>
        </p:nvSpPr>
        <p:spPr>
          <a:xfrm>
            <a:off x="2311105" y="285498"/>
            <a:ext cx="10515600" cy="1325563"/>
          </a:xfrm>
        </p:spPr>
        <p:txBody>
          <a:bodyPr>
            <a:normAutofit/>
          </a:bodyPr>
          <a:lstStyle/>
          <a:p>
            <a:pPr>
              <a:lnSpc>
                <a:spcPct val="100000"/>
              </a:lnSpc>
            </a:pPr>
            <a:r>
              <a:rPr lang="es-US" sz="2400" b="1" i="0" strike="noStrike" cap="none" spc="0" baseline="0" dirty="0">
                <a:solidFill>
                  <a:srgbClr val="C00000"/>
                </a:solidFill>
                <a:effectLst/>
                <a:latin typeface="Calibri"/>
                <a:ea typeface="Calibri"/>
                <a:cs typeface="Calibri"/>
              </a:rPr>
              <a:t>TIPO:</a:t>
            </a:r>
            <a:r>
              <a:rPr lang="es-US" sz="2800" b="1" dirty="0">
                <a:solidFill>
                  <a:srgbClr val="C00000"/>
                </a:solidFill>
                <a:latin typeface="Calibri"/>
                <a:ea typeface="Calibri"/>
                <a:cs typeface="Calibri"/>
              </a:rPr>
              <a:t> </a:t>
            </a:r>
            <a:r>
              <a:rPr lang="es-US" sz="2400" b="1" dirty="0">
                <a:solidFill>
                  <a:srgbClr val="C00000"/>
                </a:solidFill>
                <a:latin typeface="Calibri"/>
                <a:ea typeface="Calibri"/>
                <a:cs typeface="Calibri"/>
              </a:rPr>
              <a:t>VIAS </a:t>
            </a:r>
            <a:r>
              <a:rPr lang="es-US" sz="2400" b="1" i="0" strike="noStrike" cap="none" spc="0" baseline="0" dirty="0">
                <a:solidFill>
                  <a:srgbClr val="C00000"/>
                </a:solidFill>
                <a:effectLst/>
                <a:latin typeface="Calibri"/>
                <a:ea typeface="Calibri"/>
                <a:cs typeface="Calibri"/>
              </a:rPr>
              <a:t>ARTERIALES</a:t>
            </a:r>
            <a:r>
              <a:rPr lang="es-US" sz="2400" b="1" dirty="0">
                <a:solidFill>
                  <a:srgbClr val="C00000"/>
                </a:solidFill>
                <a:latin typeface="Calibri"/>
                <a:ea typeface="Calibri"/>
                <a:cs typeface="Calibri"/>
              </a:rPr>
              <a:t>/ CALLES COMPLETAS </a:t>
            </a:r>
            <a:r>
              <a:rPr lang="es-US" sz="600" b="1" dirty="0">
                <a:solidFill>
                  <a:srgbClr val="2EBBB8"/>
                </a:solidFill>
                <a:latin typeface="Calibri"/>
                <a:ea typeface="Calibri"/>
                <a:cs typeface="Calibri"/>
              </a:rPr>
              <a:t> </a:t>
            </a:r>
            <a:br>
              <a:rPr lang="es-US" sz="2000" dirty="0"/>
            </a:br>
            <a:r>
              <a:rPr lang="es-US" sz="2400" b="1" dirty="0">
                <a:solidFill>
                  <a:srgbClr val="D2533D"/>
                </a:solidFill>
                <a:latin typeface="Calibri"/>
                <a:ea typeface="Calibri"/>
                <a:cs typeface="Calibri"/>
              </a:rPr>
              <a:t>SUBTIPO: TSM </a:t>
            </a:r>
            <a:r>
              <a:rPr lang="es-US" sz="2400" b="1" i="0" strike="noStrike" cap="none" spc="0" baseline="0" dirty="0">
                <a:solidFill>
                  <a:srgbClr val="D2533D"/>
                </a:solidFill>
                <a:effectLst/>
                <a:latin typeface="Calibri"/>
                <a:ea typeface="Calibri"/>
                <a:cs typeface="Calibri"/>
              </a:rPr>
              <a:t>/</a:t>
            </a:r>
            <a:r>
              <a:rPr lang="es-US" sz="2400" b="1" dirty="0">
                <a:solidFill>
                  <a:srgbClr val="D2533D"/>
                </a:solidFill>
                <a:latin typeface="Calibri"/>
                <a:ea typeface="Calibri"/>
                <a:cs typeface="Calibri"/>
              </a:rPr>
              <a:t> ITS</a:t>
            </a:r>
            <a:endParaRPr lang="en-US" sz="6000" dirty="0">
              <a:solidFill>
                <a:srgbClr val="D2533D"/>
              </a:solidFill>
            </a:endParaRPr>
          </a:p>
        </p:txBody>
      </p:sp>
      <p:sp>
        <p:nvSpPr>
          <p:cNvPr id="14" name="Graphic 15" descr="Alien Face with solid fill">
            <a:extLst>
              <a:ext uri="{FF2B5EF4-FFF2-40B4-BE49-F238E27FC236}">
                <a16:creationId xmlns:a16="http://schemas.microsoft.com/office/drawing/2014/main" id="{F83D82CF-A306-51D7-072B-70696DF763F8}"/>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4" name="Content Placeholder 2">
            <a:extLst>
              <a:ext uri="{FF2B5EF4-FFF2-40B4-BE49-F238E27FC236}">
                <a16:creationId xmlns:a16="http://schemas.microsoft.com/office/drawing/2014/main" id="{11ECA1BE-8151-378A-9E4B-0DB6239AE085}"/>
              </a:ext>
            </a:extLst>
          </p:cNvPr>
          <p:cNvSpPr txBox="1"/>
          <p:nvPr/>
        </p:nvSpPr>
        <p:spPr>
          <a:xfrm>
            <a:off x="382490" y="2703285"/>
            <a:ext cx="70405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Mejora de las señales de tráfico en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Telegraph</a:t>
            </a:r>
            <a:r>
              <a:rPr kumimoji="0" lang="es-US" sz="1800" b="0" i="0" u="none" strike="noStrike" kern="1200" cap="none" spc="0" normalizeH="0" baseline="0" noProof="0">
                <a:ln>
                  <a:noFill/>
                </a:ln>
                <a:solidFill>
                  <a:srgbClr val="000000"/>
                </a:solidFill>
                <a:effectLst/>
                <a:uLnTx/>
                <a:uFillTx/>
                <a:latin typeface="Calibri"/>
                <a:ea typeface="Calibri"/>
                <a:cs typeface="Calibri"/>
              </a:rPr>
              <a:t> / Eastern / Atlantic.</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Considerar también mejoras como la señalización del pavimento de los carriles para dar vuelta, el trazado de líneas y la mejora de la señalización para que el tráfico que se aproxima pueda alinearse correctamente con suficiente antelación a esta intersección.</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https://pw.lacounty.gov/TNL/ITS/i5/index.shtml</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2" name="TextBox 11">
            <a:extLst>
              <a:ext uri="{FF2B5EF4-FFF2-40B4-BE49-F238E27FC236}">
                <a16:creationId xmlns:a16="http://schemas.microsoft.com/office/drawing/2014/main" id="{12AF8889-72A7-ACC7-9701-E03E6CF6D018}"/>
              </a:ext>
            </a:extLst>
          </p:cNvPr>
          <p:cNvSpPr txBox="1"/>
          <p:nvPr/>
        </p:nvSpPr>
        <p:spPr>
          <a:xfrm>
            <a:off x="350593" y="1817654"/>
            <a:ext cx="5955621" cy="1097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Mejoras en las señales de tráfico de Mixmaster (LB-ELA_0071)</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3" name="Picture 2" descr="An aerial view of a crosswalk&#10;&#10;Description automatically generated with low confidence">
            <a:extLst>
              <a:ext uri="{FF2B5EF4-FFF2-40B4-BE49-F238E27FC236}">
                <a16:creationId xmlns:a16="http://schemas.microsoft.com/office/drawing/2014/main" id="{FE77B53C-7BFF-D60D-5E66-A875DEB25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375" y="992580"/>
            <a:ext cx="3787303" cy="2840477"/>
          </a:xfrm>
          <a:prstGeom prst="rect">
            <a:avLst/>
          </a:prstGeom>
        </p:spPr>
      </p:pic>
      <p:pic>
        <p:nvPicPr>
          <p:cNvPr id="6" name="Picture 5" descr="A picture containing outdoor, sky, road, traffic light&#10;&#10;Description automatically generated">
            <a:extLst>
              <a:ext uri="{FF2B5EF4-FFF2-40B4-BE49-F238E27FC236}">
                <a16:creationId xmlns:a16="http://schemas.microsoft.com/office/drawing/2014/main" id="{45F1DFEC-689C-1BB6-A7A6-4BBE38BE1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374" y="3946107"/>
            <a:ext cx="3787303" cy="2840477"/>
          </a:xfrm>
          <a:prstGeom prst="rect">
            <a:avLst/>
          </a:prstGeom>
        </p:spPr>
      </p:pic>
      <p:grpSp>
        <p:nvGrpSpPr>
          <p:cNvPr id="11" name="Group 10">
            <a:extLst>
              <a:ext uri="{FF2B5EF4-FFF2-40B4-BE49-F238E27FC236}">
                <a16:creationId xmlns:a16="http://schemas.microsoft.com/office/drawing/2014/main" id="{886515A5-B152-27EF-D7C8-4FF090C81EB7}"/>
              </a:ext>
            </a:extLst>
          </p:cNvPr>
          <p:cNvGrpSpPr/>
          <p:nvPr/>
        </p:nvGrpSpPr>
        <p:grpSpPr>
          <a:xfrm>
            <a:off x="441592" y="551508"/>
            <a:ext cx="757589" cy="882145"/>
            <a:chOff x="2579425" y="4062684"/>
            <a:chExt cx="757589" cy="882145"/>
          </a:xfrm>
          <a:solidFill>
            <a:srgbClr val="D2533D"/>
          </a:solidFill>
        </p:grpSpPr>
        <p:grpSp>
          <p:nvGrpSpPr>
            <p:cNvPr id="13" name="Group 12">
              <a:extLst>
                <a:ext uri="{FF2B5EF4-FFF2-40B4-BE49-F238E27FC236}">
                  <a16:creationId xmlns:a16="http://schemas.microsoft.com/office/drawing/2014/main" id="{B4FA5F12-301B-EF6A-A384-F9769643664F}"/>
                </a:ext>
              </a:extLst>
            </p:cNvPr>
            <p:cNvGrpSpPr/>
            <p:nvPr/>
          </p:nvGrpSpPr>
          <p:grpSpPr>
            <a:xfrm>
              <a:off x="2579425" y="4062684"/>
              <a:ext cx="757589" cy="882145"/>
              <a:chOff x="3086129" y="1306246"/>
              <a:chExt cx="704739" cy="820605"/>
            </a:xfrm>
            <a:grpFill/>
          </p:grpSpPr>
          <p:sp>
            <p:nvSpPr>
              <p:cNvPr id="16" name="Graphic 7" descr="Alien Face with solid fill">
                <a:extLst>
                  <a:ext uri="{FF2B5EF4-FFF2-40B4-BE49-F238E27FC236}">
                    <a16:creationId xmlns:a16="http://schemas.microsoft.com/office/drawing/2014/main" id="{860BA483-9B28-D9CB-0BEB-788DD87BBEB3}"/>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rgbClr val="D2533D"/>
              </a:solidFill>
              <a:ln w="126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Oval 16">
                <a:extLst>
                  <a:ext uri="{FF2B5EF4-FFF2-40B4-BE49-F238E27FC236}">
                    <a16:creationId xmlns:a16="http://schemas.microsoft.com/office/drawing/2014/main" id="{03E670F3-0022-DD0E-9887-6A85619B4338}"/>
                  </a:ext>
                </a:extLst>
              </p:cNvPr>
              <p:cNvSpPr/>
              <p:nvPr/>
            </p:nvSpPr>
            <p:spPr>
              <a:xfrm>
                <a:off x="3167814" y="1418442"/>
                <a:ext cx="568144" cy="60228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E49B854C-9FCF-7452-BC19-19B86BFFEB5A}"/>
                </a:ext>
              </a:extLst>
            </p:cNvPr>
            <p:cNvPicPr>
              <a:picLocks noChangeAspect="1" noChangeArrowheads="1"/>
            </p:cNvPicPr>
            <p:nvPr/>
          </p:nvPicPr>
          <p:blipFill rotWithShape="1">
            <a:blip r:embed="rId5">
              <a:duotone>
                <a:srgbClr val="BEB8BD">
                  <a:shade val="45000"/>
                  <a:satMod val="135000"/>
                </a:srgb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grpSp>
        <p:nvGrpSpPr>
          <p:cNvPr id="21" name="Group 20">
            <a:extLst>
              <a:ext uri="{FF2B5EF4-FFF2-40B4-BE49-F238E27FC236}">
                <a16:creationId xmlns:a16="http://schemas.microsoft.com/office/drawing/2014/main" id="{7BC680AF-1974-FD41-79AD-F9D00DDB31EB}"/>
              </a:ext>
            </a:extLst>
          </p:cNvPr>
          <p:cNvGrpSpPr/>
          <p:nvPr/>
        </p:nvGrpSpPr>
        <p:grpSpPr>
          <a:xfrm>
            <a:off x="1371194" y="604340"/>
            <a:ext cx="813761" cy="813761"/>
            <a:chOff x="4479405" y="2033635"/>
            <a:chExt cx="813761" cy="813761"/>
          </a:xfrm>
        </p:grpSpPr>
        <p:sp>
          <p:nvSpPr>
            <p:cNvPr id="22" name="Flowchart: Connector 21">
              <a:extLst>
                <a:ext uri="{FF2B5EF4-FFF2-40B4-BE49-F238E27FC236}">
                  <a16:creationId xmlns:a16="http://schemas.microsoft.com/office/drawing/2014/main" id="{4754FDFF-2A6B-73BD-C805-13118E6246A5}"/>
                </a:ext>
              </a:extLst>
            </p:cNvPr>
            <p:cNvSpPr/>
            <p:nvPr/>
          </p:nvSpPr>
          <p:spPr>
            <a:xfrm>
              <a:off x="4479405" y="2033635"/>
              <a:ext cx="813761" cy="813761"/>
            </a:xfrm>
            <a:prstGeom prst="flowChartConnector">
              <a:avLst/>
            </a:prstGeom>
            <a:solidFill>
              <a:srgbClr val="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mn-cs"/>
              </a:endParaRPr>
            </a:p>
          </p:txBody>
        </p:sp>
        <p:pic>
          <p:nvPicPr>
            <p:cNvPr id="34" name="Picture 33" descr="Shape&#10;&#10;Description automatically generated with low confidence">
              <a:extLst>
                <a:ext uri="{FF2B5EF4-FFF2-40B4-BE49-F238E27FC236}">
                  <a16:creationId xmlns:a16="http://schemas.microsoft.com/office/drawing/2014/main" id="{C65FB545-1E67-F7A4-67B7-B9E2CE903AED}"/>
                </a:ext>
              </a:extLst>
            </p:cNvPr>
            <p:cNvPicPr>
              <a:picLocks noChangeAspect="1"/>
            </p:cNvPicPr>
            <p:nvPr/>
          </p:nvPicPr>
          <p:blipFill>
            <a:blip r:embed="rId6">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4511173" y="2078007"/>
              <a:ext cx="750223" cy="750223"/>
            </a:xfrm>
            <a:prstGeom prst="rect">
              <a:avLst/>
            </a:prstGeom>
          </p:spPr>
        </p:pic>
      </p:grpSp>
    </p:spTree>
    <p:extLst>
      <p:ext uri="{BB962C8B-B14F-4D97-AF65-F5344CB8AC3E}">
        <p14:creationId xmlns:p14="http://schemas.microsoft.com/office/powerpoint/2010/main" val="185580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6000"/>
                                        <p:tgtEl>
                                          <p:spTgt spid="4"/>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60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6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0959B5A-AEF5-4C47-5886-542EC2A3B17C}"/>
              </a:ext>
            </a:extLst>
          </p:cNvPr>
          <p:cNvSpPr>
            <a:spLocks noGrp="1"/>
          </p:cNvSpPr>
          <p:nvPr>
            <p:ph type="title"/>
          </p:nvPr>
        </p:nvSpPr>
        <p:spPr>
          <a:xfrm>
            <a:off x="2603500" y="329800"/>
            <a:ext cx="10515600" cy="1325563"/>
          </a:xfrm>
        </p:spPr>
        <p:txBody>
          <a:bodyPr>
            <a:normAutofit/>
          </a:bodyPr>
          <a:lstStyle/>
          <a:p>
            <a:pPr>
              <a:lnSpc>
                <a:spcPct val="100000"/>
              </a:lnSpc>
            </a:pPr>
            <a:r>
              <a:rPr lang="es-US" sz="2400" b="1" i="0" strike="noStrike" cap="none" spc="0" baseline="0" dirty="0">
                <a:solidFill>
                  <a:srgbClr val="C00000"/>
                </a:solidFill>
                <a:effectLst/>
                <a:latin typeface="Calibri"/>
                <a:ea typeface="Calibri"/>
                <a:cs typeface="Calibri"/>
              </a:rPr>
              <a:t>TIPO:</a:t>
            </a:r>
            <a:r>
              <a:rPr lang="es-US" sz="2800" b="1" dirty="0">
                <a:solidFill>
                  <a:srgbClr val="C00000"/>
                </a:solidFill>
                <a:latin typeface="Calibri"/>
                <a:ea typeface="Calibri"/>
                <a:cs typeface="Calibri"/>
              </a:rPr>
              <a:t> </a:t>
            </a:r>
            <a:r>
              <a:rPr lang="en-US" sz="2400" b="1" dirty="0">
                <a:solidFill>
                  <a:srgbClr val="C00000"/>
                </a:solidFill>
                <a:latin typeface="Calibri"/>
                <a:cs typeface="Calibri"/>
              </a:rPr>
              <a:t>VIAS ARTERIALES/ CALLES COMPLETAS  </a:t>
            </a:r>
            <a:br>
              <a:rPr lang="en-US" sz="2400" b="1" dirty="0">
                <a:solidFill>
                  <a:srgbClr val="C00000"/>
                </a:solidFill>
                <a:latin typeface="Calibri"/>
                <a:cs typeface="Calibri"/>
              </a:rPr>
            </a:br>
            <a:r>
              <a:rPr lang="es-US" sz="200" b="1" dirty="0">
                <a:solidFill>
                  <a:srgbClr val="2EBBB8"/>
                </a:solidFill>
                <a:latin typeface="Calibri"/>
                <a:ea typeface="Calibri"/>
                <a:cs typeface="Calibri"/>
              </a:rPr>
              <a:t> </a:t>
            </a:r>
            <a:br>
              <a:rPr sz="2400" dirty="0"/>
            </a:br>
            <a:r>
              <a:rPr lang="es-US" sz="2400" b="1" i="0" strike="noStrike" cap="none" spc="0" baseline="0" dirty="0">
                <a:solidFill>
                  <a:srgbClr val="D2533D"/>
                </a:solidFill>
                <a:effectLst/>
                <a:latin typeface="Calibri"/>
                <a:ea typeface="Calibri"/>
                <a:cs typeface="Calibri"/>
              </a:rPr>
              <a:t>SUBTIPO: Calmado del tráfico</a:t>
            </a:r>
            <a:endParaRPr lang="en-US" sz="6000" dirty="0">
              <a:solidFill>
                <a:srgbClr val="D2533D"/>
              </a:solidFill>
            </a:endParaRPr>
          </a:p>
        </p:txBody>
      </p:sp>
      <p:sp>
        <p:nvSpPr>
          <p:cNvPr id="3" name="AutoShape 2">
            <a:extLst>
              <a:ext uri="{FF2B5EF4-FFF2-40B4-BE49-F238E27FC236}">
                <a16:creationId xmlns:a16="http://schemas.microsoft.com/office/drawing/2014/main" id="{EA521464-BE8F-F040-8243-2A9C40BCFF5B}"/>
              </a:ext>
            </a:extLst>
          </p:cNvPr>
          <p:cNvSpPr>
            <a:spLocks noChangeAspect="1" noChangeArrowheads="1"/>
          </p:cNvSpPr>
          <p:nvPr/>
        </p:nvSpPr>
        <p:spPr bwMode="auto">
          <a:xfrm>
            <a:off x="5029200" y="5877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4" name="Graphic 3" descr="Qr Code with solid fill">
            <a:extLst>
              <a:ext uri="{FF2B5EF4-FFF2-40B4-BE49-F238E27FC236}">
                <a16:creationId xmlns:a16="http://schemas.microsoft.com/office/drawing/2014/main" id="{FBDDE4B5-5051-E857-4A3A-E8BD96C328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95237" y="490843"/>
            <a:ext cx="1138899" cy="1138899"/>
          </a:xfrm>
          <a:prstGeom prst="rect">
            <a:avLst/>
          </a:prstGeom>
        </p:spPr>
      </p:pic>
      <p:sp>
        <p:nvSpPr>
          <p:cNvPr id="6" name="TextBox 5">
            <a:extLst>
              <a:ext uri="{FF2B5EF4-FFF2-40B4-BE49-F238E27FC236}">
                <a16:creationId xmlns:a16="http://schemas.microsoft.com/office/drawing/2014/main" id="{0D1FAD5F-FEB4-1BD7-0A03-3118BC1B5757}"/>
              </a:ext>
            </a:extLst>
          </p:cNvPr>
          <p:cNvSpPr txBox="1"/>
          <p:nvPr/>
        </p:nvSpPr>
        <p:spPr>
          <a:xfrm>
            <a:off x="10217863" y="1494809"/>
            <a:ext cx="1138898" cy="51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FFFFFF"/>
                </a:solidFill>
                <a:effectLst/>
                <a:uLnTx/>
                <a:uFillTx/>
                <a:latin typeface="Calibri"/>
                <a:ea typeface="Calibri"/>
                <a:cs typeface="Calibri"/>
              </a:rPr>
              <a:t>¡Escanéeme!</a:t>
            </a:r>
          </a:p>
        </p:txBody>
      </p:sp>
      <p:sp>
        <p:nvSpPr>
          <p:cNvPr id="30" name="Graphic 15" descr="Alien Face with solid fill">
            <a:extLst>
              <a:ext uri="{FF2B5EF4-FFF2-40B4-BE49-F238E27FC236}">
                <a16:creationId xmlns:a16="http://schemas.microsoft.com/office/drawing/2014/main" id="{FE477CE7-03C7-A5A9-27BC-DF9780FBBED0}"/>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3">
            <a:extLst>
              <a:ext uri="{FF2B5EF4-FFF2-40B4-BE49-F238E27FC236}">
                <a16:creationId xmlns:a16="http://schemas.microsoft.com/office/drawing/2014/main" id="{6BD87BE8-1F98-2E05-0172-449684741E04}"/>
              </a:ext>
            </a:extLst>
          </p:cNvPr>
          <p:cNvSpPr txBox="1"/>
          <p:nvPr/>
        </p:nvSpPr>
        <p:spPr>
          <a:xfrm>
            <a:off x="263224" y="1998809"/>
            <a:ext cx="5108212" cy="2747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US" sz="2000" b="1" i="0" u="none" strike="noStrike" kern="1200" cap="none" spc="0" normalizeH="0" baseline="0" noProof="0">
                <a:ln>
                  <a:noFill/>
                </a:ln>
                <a:solidFill>
                  <a:srgbClr val="2A97A6"/>
                </a:solidFill>
                <a:effectLst/>
                <a:uLnTx/>
                <a:uFillTx/>
                <a:latin typeface="Calibri"/>
                <a:ea typeface="Calibri"/>
                <a:cs typeface="Calibri"/>
              </a:rPr>
              <a:t>Calmado del tráfico</a:t>
            </a:r>
          </a:p>
          <a:p>
            <a:pPr marL="285750" marR="0" lvl="0" indent="-285750" algn="l" defTabSz="914400" rtl="0" eaLnBrk="1" fontAlgn="base" latinLnBrk="0" hangingPunct="1">
              <a:lnSpc>
                <a:spcPct val="9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Técnicas de diseño de calles locales que reduzcan la velocidad del tráfico y desincentiven su incursión en vecindarios residenciales para mejorar la seguridad de las calles locales y la calidad de vida del vecindario. </a:t>
            </a:r>
          </a:p>
          <a:p>
            <a:pPr marL="285750" marR="0" lvl="0" indent="-285750" algn="l" defTabSz="914400" rtl="0" eaLnBrk="1" fontAlgn="base" latinLnBrk="0" hangingPunct="1">
              <a:lnSpc>
                <a:spcPct val="9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Las técnicas incluyen barreras físicas de tráfico (por ejemplo, reductores de velocidad), configuraciones revisadas de calles y control de velocidad de tráfico. </a:t>
            </a:r>
          </a:p>
        </p:txBody>
      </p:sp>
      <p:pic>
        <p:nvPicPr>
          <p:cNvPr id="8196" name="Picture 4" descr="Figure 3.7.4. Traffic Circle In Residential Setting. This figure contains a photograph of a traffic circle in a residential neighborhood. The concrete circle has a red brick walk following its circumference. The center is well landscaped with grass and low, red bushes. White, square signs facing each section of street show that traffic should keep right and the points at which the circle can be exited using curved lines and arrows. On the corner opposite there is a white stucco house and palm trees.">
            <a:extLst>
              <a:ext uri="{FF2B5EF4-FFF2-40B4-BE49-F238E27FC236}">
                <a16:creationId xmlns:a16="http://schemas.microsoft.com/office/drawing/2014/main" id="{CEEA8ECB-EC54-9DBD-7B4C-4618BB5BF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34" t="-6008" r="4264" b="15006"/>
          <a:stretch>
            <a:fillRect/>
          </a:stretch>
        </p:blipFill>
        <p:spPr bwMode="auto">
          <a:xfrm>
            <a:off x="9129600" y="1486448"/>
            <a:ext cx="2862955" cy="18650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igure 3.11.4. Fire Truck Approaching Test Speed Cushion. This figure contains a photograph of a residential street with a fire truck approaching a set of test speed cushions with yellow stripes.&quot;&quot;">
            <a:extLst>
              <a:ext uri="{FF2B5EF4-FFF2-40B4-BE49-F238E27FC236}">
                <a16:creationId xmlns:a16="http://schemas.microsoft.com/office/drawing/2014/main" id="{C34BA82F-51A8-4905-0611-2976508D4E3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31200" y="4034829"/>
            <a:ext cx="2497013" cy="186562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quot;Figure 3.14.2. Typical Raised Crosswalk Application. This figure contains a photograph of a two lane street in a business district. A sidewalk on the right hand side of the picture has a signpost holding a diamond shaped yellow sign showing an icon of a person walking over the words Raised Crosswalk. Between the curb and the right lane there is parallel parking where a red truck and another vehicle are parked. A light colored car and another truck have just crossed the walk in the right hand lane. The left lane is free of traffic. A raised crosswalk connects the sidewalks on the sides of the street.&quot;">
            <a:extLst>
              <a:ext uri="{FF2B5EF4-FFF2-40B4-BE49-F238E27FC236}">
                <a16:creationId xmlns:a16="http://schemas.microsoft.com/office/drawing/2014/main" id="{6E5089FE-6B09-47E1-75DC-45ED11E2B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43" b="9043"/>
          <a:stretch>
            <a:fillRect/>
          </a:stretch>
        </p:blipFill>
        <p:spPr bwMode="auto">
          <a:xfrm>
            <a:off x="6389771" y="1511021"/>
            <a:ext cx="2492247" cy="18656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educe Speeding with Speed Humps and Other Traffic Control Techniques -  Herbert, Rowland &amp; Grubic, Inc.">
            <a:extLst>
              <a:ext uri="{FF2B5EF4-FFF2-40B4-BE49-F238E27FC236}">
                <a16:creationId xmlns:a16="http://schemas.microsoft.com/office/drawing/2014/main" id="{E699773C-5406-AD61-6510-F8A2A077A8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79" r="20174" b="27270"/>
          <a:stretch>
            <a:fillRect/>
          </a:stretch>
        </p:blipFill>
        <p:spPr bwMode="auto">
          <a:xfrm>
            <a:off x="6506608" y="4022328"/>
            <a:ext cx="2497013" cy="18906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CA31C1D-7360-1F35-6F7B-B494B05B3DD6}"/>
              </a:ext>
            </a:extLst>
          </p:cNvPr>
          <p:cNvSpPr txBox="1"/>
          <p:nvPr/>
        </p:nvSpPr>
        <p:spPr>
          <a:xfrm>
            <a:off x="9880883" y="3404740"/>
            <a:ext cx="2706506" cy="335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1" u="none" strike="noStrike" kern="1200" cap="none" spc="0" normalizeH="0" baseline="0" noProof="0">
                <a:ln>
                  <a:noFill/>
                </a:ln>
                <a:solidFill>
                  <a:srgbClr val="000000"/>
                </a:solidFill>
                <a:effectLst/>
                <a:uLnTx/>
                <a:uFillTx/>
                <a:latin typeface="Calibri"/>
                <a:ea typeface="Calibri"/>
                <a:cs typeface="Calibri"/>
              </a:rPr>
              <a:t>Rotondas</a:t>
            </a: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6" name="TextBox 25">
            <a:extLst>
              <a:ext uri="{FF2B5EF4-FFF2-40B4-BE49-F238E27FC236}">
                <a16:creationId xmlns:a16="http://schemas.microsoft.com/office/drawing/2014/main" id="{AFA44A84-FB6C-FB3F-B075-F5EB17BA874F}"/>
              </a:ext>
            </a:extLst>
          </p:cNvPr>
          <p:cNvSpPr txBox="1"/>
          <p:nvPr/>
        </p:nvSpPr>
        <p:spPr>
          <a:xfrm>
            <a:off x="6334232" y="3449555"/>
            <a:ext cx="2567789" cy="5791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1" u="none" strike="noStrike" kern="1200" cap="none" spc="0" normalizeH="0" baseline="0" noProof="0">
                <a:ln>
                  <a:noFill/>
                </a:ln>
                <a:solidFill>
                  <a:srgbClr val="000000"/>
                </a:solidFill>
                <a:effectLst/>
                <a:uLnTx/>
                <a:uFillTx/>
                <a:latin typeface="Calibri"/>
                <a:ea typeface="Calibri"/>
                <a:cs typeface="Calibri"/>
              </a:rPr>
              <a:t>Paso de peatones elevado</a:t>
            </a: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7" name="TextBox 26">
            <a:extLst>
              <a:ext uri="{FF2B5EF4-FFF2-40B4-BE49-F238E27FC236}">
                <a16:creationId xmlns:a16="http://schemas.microsoft.com/office/drawing/2014/main" id="{1ECC7EBD-CAAD-B2AB-656B-2CDB6C8FAB4C}"/>
              </a:ext>
            </a:extLst>
          </p:cNvPr>
          <p:cNvSpPr txBox="1"/>
          <p:nvPr/>
        </p:nvSpPr>
        <p:spPr>
          <a:xfrm>
            <a:off x="6390547" y="5876414"/>
            <a:ext cx="2706506" cy="335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1" u="none" strike="noStrike" kern="1200" cap="none" spc="0" normalizeH="0" baseline="0" noProof="0">
                <a:ln>
                  <a:noFill/>
                </a:ln>
                <a:solidFill>
                  <a:srgbClr val="000000"/>
                </a:solidFill>
                <a:effectLst/>
                <a:uLnTx/>
                <a:uFillTx/>
                <a:latin typeface="Calibri"/>
                <a:ea typeface="Calibri"/>
                <a:cs typeface="Calibri"/>
              </a:rPr>
              <a:t>Terraplén elevado y cruce</a:t>
            </a: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8" name="TextBox 27">
            <a:extLst>
              <a:ext uri="{FF2B5EF4-FFF2-40B4-BE49-F238E27FC236}">
                <a16:creationId xmlns:a16="http://schemas.microsoft.com/office/drawing/2014/main" id="{A3C189EF-329A-032F-22E1-90333225DA87}"/>
              </a:ext>
            </a:extLst>
          </p:cNvPr>
          <p:cNvSpPr txBox="1"/>
          <p:nvPr/>
        </p:nvSpPr>
        <p:spPr>
          <a:xfrm>
            <a:off x="9165992" y="5900455"/>
            <a:ext cx="2706506" cy="5791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1" u="none" strike="noStrike" kern="1200" cap="none" spc="0" normalizeH="0" baseline="0" noProof="0">
                <a:ln>
                  <a:noFill/>
                </a:ln>
                <a:solidFill>
                  <a:srgbClr val="000000"/>
                </a:solidFill>
                <a:effectLst/>
                <a:uLnTx/>
                <a:uFillTx/>
                <a:latin typeface="Calibri"/>
                <a:ea typeface="Calibri"/>
                <a:cs typeface="Calibri"/>
              </a:rPr>
              <a:t>Badenes para vehículos de emergencia</a:t>
            </a: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 name="Group 1">
            <a:extLst>
              <a:ext uri="{FF2B5EF4-FFF2-40B4-BE49-F238E27FC236}">
                <a16:creationId xmlns:a16="http://schemas.microsoft.com/office/drawing/2014/main" id="{163707CE-FCE7-B0BE-C059-0E144BE2B694}"/>
              </a:ext>
            </a:extLst>
          </p:cNvPr>
          <p:cNvGrpSpPr/>
          <p:nvPr/>
        </p:nvGrpSpPr>
        <p:grpSpPr>
          <a:xfrm>
            <a:off x="1268263" y="595225"/>
            <a:ext cx="813761" cy="813761"/>
            <a:chOff x="7083021" y="2012729"/>
            <a:chExt cx="813761" cy="813761"/>
          </a:xfrm>
        </p:grpSpPr>
        <p:sp>
          <p:nvSpPr>
            <p:cNvPr id="5" name="Flowchart: Connector 4">
              <a:extLst>
                <a:ext uri="{FF2B5EF4-FFF2-40B4-BE49-F238E27FC236}">
                  <a16:creationId xmlns:a16="http://schemas.microsoft.com/office/drawing/2014/main" id="{BC45D742-D728-C336-B13D-655BC83F0EF1}"/>
                </a:ext>
              </a:extLst>
            </p:cNvPr>
            <p:cNvSpPr/>
            <p:nvPr/>
          </p:nvSpPr>
          <p:spPr>
            <a:xfrm>
              <a:off x="7083021" y="2012729"/>
              <a:ext cx="813761" cy="813761"/>
            </a:xfrm>
            <a:prstGeom prst="flowChartConnector">
              <a:avLst/>
            </a:prstGeom>
            <a:solidFill>
              <a:srgbClr val="FFFFFF"/>
            </a:solidFill>
            <a:ln w="28575" cap="flat" cmpd="sng" algn="ctr">
              <a:solidFill>
                <a:srgbClr val="FFC000"/>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Calibri"/>
              </a:endParaRPr>
            </a:p>
          </p:txBody>
        </p:sp>
        <p:pic>
          <p:nvPicPr>
            <p:cNvPr id="7" name="Picture 6" descr="A black rectangle with a black background&#10;&#10;Description automatically generated with low confidence">
              <a:extLst>
                <a:ext uri="{FF2B5EF4-FFF2-40B4-BE49-F238E27FC236}">
                  <a16:creationId xmlns:a16="http://schemas.microsoft.com/office/drawing/2014/main" id="{742ABD4A-7ED5-E967-BE72-D6BE4AEA3DCE}"/>
                </a:ext>
              </a:extLst>
            </p:cNvPr>
            <p:cNvPicPr>
              <a:picLocks noChangeAspect="1"/>
            </p:cNvPicPr>
            <p:nvPr/>
          </p:nvPicPr>
          <p:blipFill>
            <a:blip r:embed="rId8">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7142016" y="2084038"/>
              <a:ext cx="695769" cy="696930"/>
            </a:xfrm>
            <a:prstGeom prst="rect">
              <a:avLst/>
            </a:prstGeom>
          </p:spPr>
        </p:pic>
      </p:grpSp>
      <p:grpSp>
        <p:nvGrpSpPr>
          <p:cNvPr id="8" name="Group 7">
            <a:extLst>
              <a:ext uri="{FF2B5EF4-FFF2-40B4-BE49-F238E27FC236}">
                <a16:creationId xmlns:a16="http://schemas.microsoft.com/office/drawing/2014/main" id="{60A595E5-4B55-BC3E-A303-D9651DBB7322}"/>
              </a:ext>
            </a:extLst>
          </p:cNvPr>
          <p:cNvGrpSpPr/>
          <p:nvPr/>
        </p:nvGrpSpPr>
        <p:grpSpPr>
          <a:xfrm>
            <a:off x="441592" y="551508"/>
            <a:ext cx="757589" cy="882145"/>
            <a:chOff x="2579425" y="4062684"/>
            <a:chExt cx="757589" cy="882145"/>
          </a:xfrm>
          <a:solidFill>
            <a:srgbClr val="D2533D"/>
          </a:solidFill>
        </p:grpSpPr>
        <p:grpSp>
          <p:nvGrpSpPr>
            <p:cNvPr id="24" name="Group 23">
              <a:extLst>
                <a:ext uri="{FF2B5EF4-FFF2-40B4-BE49-F238E27FC236}">
                  <a16:creationId xmlns:a16="http://schemas.microsoft.com/office/drawing/2014/main" id="{701D495A-6EAA-6F99-0BB0-9698EDEB5EAB}"/>
                </a:ext>
              </a:extLst>
            </p:cNvPr>
            <p:cNvGrpSpPr/>
            <p:nvPr/>
          </p:nvGrpSpPr>
          <p:grpSpPr>
            <a:xfrm>
              <a:off x="2579425" y="4062684"/>
              <a:ext cx="757589" cy="882145"/>
              <a:chOff x="3086129" y="1306246"/>
              <a:chExt cx="704739" cy="820605"/>
            </a:xfrm>
            <a:grpFill/>
          </p:grpSpPr>
          <p:sp>
            <p:nvSpPr>
              <p:cNvPr id="31" name="Graphic 7" descr="Alien Face with solid fill">
                <a:extLst>
                  <a:ext uri="{FF2B5EF4-FFF2-40B4-BE49-F238E27FC236}">
                    <a16:creationId xmlns:a16="http://schemas.microsoft.com/office/drawing/2014/main" id="{EFC1C3E1-09E9-E4FA-A2F0-4F304A4DC1B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rgbClr val="D2533D"/>
              </a:solidFill>
              <a:ln w="126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Oval 31">
                <a:extLst>
                  <a:ext uri="{FF2B5EF4-FFF2-40B4-BE49-F238E27FC236}">
                    <a16:creationId xmlns:a16="http://schemas.microsoft.com/office/drawing/2014/main" id="{68654C35-372D-023C-4BB4-8A418E307767}"/>
                  </a:ext>
                </a:extLst>
              </p:cNvPr>
              <p:cNvSpPr/>
              <p:nvPr/>
            </p:nvSpPr>
            <p:spPr>
              <a:xfrm>
                <a:off x="3167814" y="1418442"/>
                <a:ext cx="568144" cy="60228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ECCA5F7B-DFB9-5F81-0500-B2A5EFA0C89F}"/>
                </a:ext>
              </a:extLst>
            </p:cNvPr>
            <p:cNvPicPr>
              <a:picLocks noChangeAspect="1" noChangeArrowheads="1"/>
            </p:cNvPicPr>
            <p:nvPr/>
          </p:nvPicPr>
          <p:blipFill rotWithShape="1">
            <a:blip r:embed="rId9">
              <a:duotone>
                <a:srgbClr val="BEB8BD">
                  <a:shade val="45000"/>
                  <a:satMod val="135000"/>
                </a:srgb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2410580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6000"/>
                                        <p:tgtEl>
                                          <p:spTgt spid="8196"/>
                                        </p:tgtEl>
                                      </p:cBhvr>
                                    </p:animEffect>
                                  </p:childTnLst>
                                </p:cTn>
                              </p:par>
                              <p:par>
                                <p:cTn id="14" presetID="10" presetClass="entr" presetSubtype="0" fill="hold" nodeType="withEffect">
                                  <p:stCondLst>
                                    <p:cond delay="0"/>
                                  </p:stCondLst>
                                  <p:childTnLst>
                                    <p:set>
                                      <p:cBhvr>
                                        <p:cTn id="15" dur="1" fill="hold">
                                          <p:stCondLst>
                                            <p:cond delay="0"/>
                                          </p:stCondLst>
                                        </p:cTn>
                                        <p:tgtEl>
                                          <p:spTgt spid="8202"/>
                                        </p:tgtEl>
                                        <p:attrNameLst>
                                          <p:attrName>style.visibility</p:attrName>
                                        </p:attrNameLst>
                                      </p:cBhvr>
                                      <p:to>
                                        <p:strVal val="visible"/>
                                      </p:to>
                                    </p:set>
                                    <p:animEffect transition="in" filter="fade">
                                      <p:cBhvr>
                                        <p:cTn id="16" dur="6000"/>
                                        <p:tgtEl>
                                          <p:spTgt spid="82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6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60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fade">
                                      <p:cBhvr>
                                        <p:cTn id="25" dur="6000"/>
                                        <p:tgtEl>
                                          <p:spTgt spid="8200"/>
                                        </p:tgtEl>
                                      </p:cBhvr>
                                    </p:animEffect>
                                  </p:childTnLst>
                                </p:cTn>
                              </p:par>
                              <p:par>
                                <p:cTn id="26" presetID="10" presetClass="entr" presetSubtype="0" fill="hold" nodeType="withEffect">
                                  <p:stCondLst>
                                    <p:cond delay="0"/>
                                  </p:stCondLst>
                                  <p:childTnLst>
                                    <p:set>
                                      <p:cBhvr>
                                        <p:cTn id="27" dur="1" fill="hold">
                                          <p:stCondLst>
                                            <p:cond delay="0"/>
                                          </p:stCondLst>
                                        </p:cTn>
                                        <p:tgtEl>
                                          <p:spTgt spid="8204"/>
                                        </p:tgtEl>
                                        <p:attrNameLst>
                                          <p:attrName>style.visibility</p:attrName>
                                        </p:attrNameLst>
                                      </p:cBhvr>
                                      <p:to>
                                        <p:strVal val="visible"/>
                                      </p:to>
                                    </p:set>
                                    <p:animEffect transition="in" filter="fade">
                                      <p:cBhvr>
                                        <p:cTn id="28" dur="6000"/>
                                        <p:tgtEl>
                                          <p:spTgt spid="820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60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6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B6B05D-2D39-EA79-9C9B-30724D8A95FF}"/>
              </a:ext>
            </a:extLst>
          </p:cNvPr>
          <p:cNvSpPr>
            <a:spLocks noGrp="1"/>
          </p:cNvSpPr>
          <p:nvPr>
            <p:ph type="title"/>
          </p:nvPr>
        </p:nvSpPr>
        <p:spPr>
          <a:xfrm>
            <a:off x="2603500" y="329800"/>
            <a:ext cx="10515600" cy="1325563"/>
          </a:xfrm>
        </p:spPr>
        <p:txBody>
          <a:bodyPr>
            <a:normAutofit/>
          </a:bodyPr>
          <a:lstStyle/>
          <a:p>
            <a:pPr>
              <a:lnSpc>
                <a:spcPct val="100000"/>
              </a:lnSpc>
            </a:pPr>
            <a:r>
              <a:rPr lang="es-US" sz="2400" b="1" i="0" strike="noStrike" cap="none" spc="0" baseline="0" dirty="0">
                <a:solidFill>
                  <a:srgbClr val="C00000"/>
                </a:solidFill>
                <a:effectLst/>
                <a:latin typeface="Calibri"/>
                <a:ea typeface="Calibri"/>
                <a:cs typeface="Calibri"/>
              </a:rPr>
              <a:t>TIPO:</a:t>
            </a:r>
            <a:r>
              <a:rPr lang="es-US" sz="2400" b="1" dirty="0">
                <a:solidFill>
                  <a:srgbClr val="C00000"/>
                </a:solidFill>
                <a:latin typeface="Calibri"/>
                <a:ea typeface="Calibri"/>
                <a:cs typeface="Calibri"/>
              </a:rPr>
              <a:t> VIAS </a:t>
            </a:r>
            <a:r>
              <a:rPr lang="es-US" sz="2400" b="1" i="0" strike="noStrike" cap="none" spc="0" baseline="0" dirty="0">
                <a:solidFill>
                  <a:srgbClr val="C00000"/>
                </a:solidFill>
                <a:effectLst/>
                <a:latin typeface="Calibri"/>
                <a:ea typeface="Calibri"/>
                <a:cs typeface="Calibri"/>
              </a:rPr>
              <a:t>ARTERIALES</a:t>
            </a:r>
            <a:r>
              <a:rPr lang="es-US" sz="2400" b="1" dirty="0">
                <a:solidFill>
                  <a:srgbClr val="C00000"/>
                </a:solidFill>
                <a:latin typeface="Calibri"/>
                <a:ea typeface="Calibri"/>
                <a:cs typeface="Calibri"/>
              </a:rPr>
              <a:t>/ CALLES COMPLETAS  </a:t>
            </a:r>
            <a:br>
              <a:rPr lang="es-US" sz="2400" b="1" dirty="0">
                <a:latin typeface="Calibri"/>
                <a:ea typeface="Calibri"/>
                <a:cs typeface="Calibri"/>
              </a:rPr>
            </a:br>
            <a:r>
              <a:rPr lang="es-US" sz="200" b="1" dirty="0">
                <a:solidFill>
                  <a:srgbClr val="2EBBB8"/>
                </a:solidFill>
                <a:latin typeface="Calibri"/>
                <a:ea typeface="Calibri"/>
                <a:cs typeface="Calibri"/>
              </a:rPr>
              <a:t> </a:t>
            </a:r>
            <a:br>
              <a:rPr sz="2400" dirty="0"/>
            </a:br>
            <a:r>
              <a:rPr lang="es-US" sz="2400" b="1" i="0" strike="noStrike" cap="none" spc="0" baseline="0" dirty="0">
                <a:solidFill>
                  <a:srgbClr val="D2533D"/>
                </a:solidFill>
                <a:effectLst/>
                <a:latin typeface="Calibri"/>
                <a:ea typeface="Calibri"/>
                <a:cs typeface="Calibri"/>
              </a:rPr>
              <a:t>SUBTIPO: Carretera general local / regional</a:t>
            </a:r>
            <a:endParaRPr lang="en-US" sz="6000" dirty="0">
              <a:solidFill>
                <a:srgbClr val="D2533D"/>
              </a:solidFill>
            </a:endParaRPr>
          </a:p>
        </p:txBody>
      </p:sp>
      <p:sp>
        <p:nvSpPr>
          <p:cNvPr id="4" name="Content Placeholder 2">
            <a:extLst>
              <a:ext uri="{FF2B5EF4-FFF2-40B4-BE49-F238E27FC236}">
                <a16:creationId xmlns:a16="http://schemas.microsoft.com/office/drawing/2014/main" id="{11ECA1BE-8151-378A-9E4B-0DB6239AE085}"/>
              </a:ext>
            </a:extLst>
          </p:cNvPr>
          <p:cNvSpPr txBox="1"/>
          <p:nvPr/>
        </p:nvSpPr>
        <p:spPr>
          <a:xfrm>
            <a:off x="196420" y="2658982"/>
            <a:ext cx="47335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Rehabilitar el puente de calles principales sobre el canal del Río Hondo.</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Obtenga 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https://lf.downeyca.org/WebLink/DocView.aspx?id=220677&amp;dbid=0&amp;repo=Downey&amp;cr=1</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2" name="TextBox 11">
            <a:extLst>
              <a:ext uri="{FF2B5EF4-FFF2-40B4-BE49-F238E27FC236}">
                <a16:creationId xmlns:a16="http://schemas.microsoft.com/office/drawing/2014/main" id="{12AF8889-72A7-ACC7-9701-E03E6CF6D018}"/>
              </a:ext>
            </a:extLst>
          </p:cNvPr>
          <p:cNvSpPr txBox="1"/>
          <p:nvPr/>
        </p:nvSpPr>
        <p:spPr>
          <a:xfrm>
            <a:off x="199965" y="1755630"/>
            <a:ext cx="5955621" cy="762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Rehabilitación del puente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1" i="0" u="none" strike="noStrike" kern="1200" cap="none" spc="0" normalizeH="0" baseline="0" noProof="0">
                <a:ln>
                  <a:noFill/>
                </a:ln>
                <a:solidFill>
                  <a:srgbClr val="2A97A6"/>
                </a:solidFill>
                <a:effectLst/>
                <a:uLnTx/>
                <a:uFillTx/>
                <a:latin typeface="Calibri"/>
                <a:ea typeface="Calibri"/>
                <a:cs typeface="Calibri"/>
              </a:rPr>
              <a:t>de Florence </a:t>
            </a:r>
            <a:r>
              <a:rPr kumimoji="0" lang="es-US" sz="2200" b="1" i="0" u="none" strike="noStrike" kern="1200" cap="none" spc="0" normalizeH="0" baseline="0" noProof="0" err="1">
                <a:ln>
                  <a:noFill/>
                </a:ln>
                <a:solidFill>
                  <a:srgbClr val="2A97A6"/>
                </a:solidFill>
                <a:effectLst/>
                <a:uLnTx/>
                <a:uFillTx/>
                <a:latin typeface="Calibri"/>
                <a:ea typeface="Calibri"/>
                <a:cs typeface="Calibri"/>
              </a:rPr>
              <a:t>Av</a:t>
            </a:r>
            <a:r>
              <a:rPr kumimoji="0" lang="es-US" sz="2200" b="1" i="0" u="none" strike="noStrike" kern="1200" cap="none" spc="0" normalizeH="0" baseline="0" noProof="0">
                <a:ln>
                  <a:noFill/>
                </a:ln>
                <a:solidFill>
                  <a:srgbClr val="2A97A6"/>
                </a:solidFill>
                <a:effectLst/>
                <a:uLnTx/>
                <a:uFillTx/>
                <a:latin typeface="Calibri"/>
                <a:ea typeface="Calibri"/>
                <a:cs typeface="Calibri"/>
              </a:rPr>
              <a:t> (LB-ELA_0079)</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3" name="Picture 2" descr="Long shot of a road&#10;&#10;Description automatically generated with medium confidence">
            <a:extLst>
              <a:ext uri="{FF2B5EF4-FFF2-40B4-BE49-F238E27FC236}">
                <a16:creationId xmlns:a16="http://schemas.microsoft.com/office/drawing/2014/main" id="{7416227D-95A5-31A5-45BB-CB703B25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25" y="2113769"/>
            <a:ext cx="5447489" cy="4085617"/>
          </a:xfrm>
          <a:prstGeom prst="rect">
            <a:avLst/>
          </a:prstGeom>
        </p:spPr>
      </p:pic>
      <p:sp>
        <p:nvSpPr>
          <p:cNvPr id="7" name="Graphic 15" descr="Alien Face with solid fill">
            <a:extLst>
              <a:ext uri="{FF2B5EF4-FFF2-40B4-BE49-F238E27FC236}">
                <a16:creationId xmlns:a16="http://schemas.microsoft.com/office/drawing/2014/main" id="{312715C6-8B49-A477-3CE7-A80B972D5E00}"/>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3" name="Group 22">
            <a:extLst>
              <a:ext uri="{FF2B5EF4-FFF2-40B4-BE49-F238E27FC236}">
                <a16:creationId xmlns:a16="http://schemas.microsoft.com/office/drawing/2014/main" id="{F8DC5263-2128-5084-92EF-2093EA7AAB43}"/>
              </a:ext>
            </a:extLst>
          </p:cNvPr>
          <p:cNvGrpSpPr/>
          <p:nvPr/>
        </p:nvGrpSpPr>
        <p:grpSpPr>
          <a:xfrm>
            <a:off x="441592" y="551508"/>
            <a:ext cx="757589" cy="882145"/>
            <a:chOff x="2579425" y="4062684"/>
            <a:chExt cx="757589" cy="882145"/>
          </a:xfrm>
          <a:solidFill>
            <a:srgbClr val="D2533D"/>
          </a:solidFill>
        </p:grpSpPr>
        <p:grpSp>
          <p:nvGrpSpPr>
            <p:cNvPr id="24" name="Group 23">
              <a:extLst>
                <a:ext uri="{FF2B5EF4-FFF2-40B4-BE49-F238E27FC236}">
                  <a16:creationId xmlns:a16="http://schemas.microsoft.com/office/drawing/2014/main" id="{6E514B80-2234-8157-9F64-3853FF3934DE}"/>
                </a:ext>
              </a:extLst>
            </p:cNvPr>
            <p:cNvGrpSpPr/>
            <p:nvPr/>
          </p:nvGrpSpPr>
          <p:grpSpPr>
            <a:xfrm>
              <a:off x="2579425" y="4062684"/>
              <a:ext cx="757589" cy="882145"/>
              <a:chOff x="3086129" y="1306246"/>
              <a:chExt cx="704739" cy="820605"/>
            </a:xfrm>
            <a:grpFill/>
          </p:grpSpPr>
          <p:sp>
            <p:nvSpPr>
              <p:cNvPr id="26" name="Graphic 7" descr="Alien Face with solid fill">
                <a:extLst>
                  <a:ext uri="{FF2B5EF4-FFF2-40B4-BE49-F238E27FC236}">
                    <a16:creationId xmlns:a16="http://schemas.microsoft.com/office/drawing/2014/main" id="{48C4609D-0AB0-CFBF-C4B7-2E0CE8D73631}"/>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rgbClr val="D2533D"/>
              </a:solidFill>
              <a:ln w="126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Oval 26">
                <a:extLst>
                  <a:ext uri="{FF2B5EF4-FFF2-40B4-BE49-F238E27FC236}">
                    <a16:creationId xmlns:a16="http://schemas.microsoft.com/office/drawing/2014/main" id="{7801CCB7-F6FA-9453-3A4B-3218FDE0EFF3}"/>
                  </a:ext>
                </a:extLst>
              </p:cNvPr>
              <p:cNvSpPr/>
              <p:nvPr/>
            </p:nvSpPr>
            <p:spPr>
              <a:xfrm>
                <a:off x="3167814" y="1418442"/>
                <a:ext cx="568144" cy="60228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96FB188B-A927-CE72-5420-E6CABCC691BF}"/>
                </a:ext>
              </a:extLst>
            </p:cNvPr>
            <p:cNvPicPr>
              <a:picLocks noChangeAspect="1" noChangeArrowheads="1"/>
            </p:cNvPicPr>
            <p:nvPr/>
          </p:nvPicPr>
          <p:blipFill rotWithShape="1">
            <a:blip r:embed="rId4">
              <a:duotone>
                <a:srgbClr val="BEB8BD">
                  <a:shade val="45000"/>
                  <a:satMod val="135000"/>
                </a:srgb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grpSp>
        <p:nvGrpSpPr>
          <p:cNvPr id="28" name="Group 27">
            <a:extLst>
              <a:ext uri="{FF2B5EF4-FFF2-40B4-BE49-F238E27FC236}">
                <a16:creationId xmlns:a16="http://schemas.microsoft.com/office/drawing/2014/main" id="{51CA5B3C-83A2-5AFE-D575-E247AB8F71E6}"/>
              </a:ext>
            </a:extLst>
          </p:cNvPr>
          <p:cNvGrpSpPr/>
          <p:nvPr/>
        </p:nvGrpSpPr>
        <p:grpSpPr>
          <a:xfrm>
            <a:off x="1358107" y="597964"/>
            <a:ext cx="813761" cy="813761"/>
            <a:chOff x="9820669" y="1991045"/>
            <a:chExt cx="813761" cy="813761"/>
          </a:xfrm>
        </p:grpSpPr>
        <p:sp>
          <p:nvSpPr>
            <p:cNvPr id="29" name="Flowchart: Connector 28">
              <a:extLst>
                <a:ext uri="{FF2B5EF4-FFF2-40B4-BE49-F238E27FC236}">
                  <a16:creationId xmlns:a16="http://schemas.microsoft.com/office/drawing/2014/main" id="{8B044C8B-B377-2240-C6ED-7686C83DB8B4}"/>
                </a:ext>
              </a:extLst>
            </p:cNvPr>
            <p:cNvSpPr/>
            <p:nvPr/>
          </p:nvSpPr>
          <p:spPr>
            <a:xfrm>
              <a:off x="9820669" y="1991045"/>
              <a:ext cx="813761" cy="813761"/>
            </a:xfrm>
            <a:prstGeom prst="flowChartConnector">
              <a:avLst/>
            </a:prstGeom>
            <a:solidFill>
              <a:srgbClr val="FFFFFF"/>
            </a:solidFill>
            <a:ln w="28575" cap="flat" cmpd="sng" algn="ctr">
              <a:solidFill>
                <a:srgbClr val="FFC000"/>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000"/>
                </a:solidFill>
                <a:effectLst/>
                <a:uLnTx/>
                <a:uFillTx/>
                <a:latin typeface="Calibri" panose="020F0502020204030204"/>
                <a:ea typeface="+mn-ea"/>
                <a:cs typeface="Calibri"/>
              </a:endParaRPr>
            </a:p>
          </p:txBody>
        </p:sp>
        <p:pic>
          <p:nvPicPr>
            <p:cNvPr id="30" name="Picture 29" descr="Shape&#10;&#10;Description automatically generated with low confidence">
              <a:extLst>
                <a:ext uri="{FF2B5EF4-FFF2-40B4-BE49-F238E27FC236}">
                  <a16:creationId xmlns:a16="http://schemas.microsoft.com/office/drawing/2014/main" id="{897ACA87-84D3-9F27-C329-3563AE78D4F8}"/>
                </a:ext>
              </a:extLst>
            </p:cNvPr>
            <p:cNvPicPr>
              <a:picLocks noChangeAspect="1"/>
            </p:cNvPicPr>
            <p:nvPr/>
          </p:nvPicPr>
          <p:blipFill>
            <a:blip r:embed="rId5">
              <a:duotone>
                <a:srgbClr val="D2533D">
                  <a:shade val="45000"/>
                  <a:satMod val="135000"/>
                </a:srgbClr>
                <a:prstClr val="white"/>
              </a:duotone>
              <a:extLst>
                <a:ext uri="{28A0092B-C50C-407E-A947-70E740481C1C}">
                  <a14:useLocalDpi xmlns:a14="http://schemas.microsoft.com/office/drawing/2010/main" val="0"/>
                </a:ext>
              </a:extLst>
            </a:blip>
            <a:stretch>
              <a:fillRect/>
            </a:stretch>
          </p:blipFill>
          <p:spPr>
            <a:xfrm>
              <a:off x="9877559" y="2039247"/>
              <a:ext cx="699979" cy="699979"/>
            </a:xfrm>
            <a:prstGeom prst="rect">
              <a:avLst/>
            </a:prstGeom>
          </p:spPr>
        </p:pic>
      </p:grpSp>
    </p:spTree>
    <p:extLst>
      <p:ext uri="{BB962C8B-B14F-4D97-AF65-F5344CB8AC3E}">
        <p14:creationId xmlns:p14="http://schemas.microsoft.com/office/powerpoint/2010/main" val="354089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6000"/>
                                        <p:tgtEl>
                                          <p:spTgt spid="4"/>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5E7C0D25-6970-883C-18DD-5C55E82F22FF}"/>
              </a:ext>
            </a:extLst>
          </p:cNvPr>
          <p:cNvSpPr txBox="1"/>
          <p:nvPr/>
        </p:nvSpPr>
        <p:spPr>
          <a:xfrm>
            <a:off x="1575644" y="1106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3200" b="1" i="0" u="none" strike="noStrike" kern="1200" cap="none" spc="0" normalizeH="0" baseline="0" noProof="0">
                <a:ln>
                  <a:noFill/>
                </a:ln>
                <a:solidFill>
                  <a:srgbClr val="9933FF"/>
                </a:solidFill>
                <a:effectLst/>
                <a:uLnTx/>
                <a:uFillTx/>
                <a:latin typeface="Calibri"/>
                <a:ea typeface="Calibri"/>
                <a:cs typeface="Calibri"/>
              </a:rPr>
              <a:t>TIPO: PROGRAMAS COMUNITARIOS </a:t>
            </a:r>
            <a:endParaRPr kumimoji="0" lang="en-US" sz="3200" b="0" i="0" u="none" strike="noStrike" kern="1200" cap="none" spc="0" normalizeH="0" baseline="0" noProof="0">
              <a:ln>
                <a:noFill/>
              </a:ln>
              <a:solidFill>
                <a:srgbClr val="9933FF"/>
              </a:solidFill>
              <a:effectLst/>
              <a:uLnTx/>
              <a:uFillTx/>
              <a:latin typeface="Calibri Light" panose="020F0302020204030204"/>
              <a:cs typeface="Arial"/>
            </a:endParaRPr>
          </a:p>
        </p:txBody>
      </p:sp>
      <p:sp>
        <p:nvSpPr>
          <p:cNvPr id="35" name="Graphic 15" descr="Alien Face with solid fill">
            <a:extLst>
              <a:ext uri="{FF2B5EF4-FFF2-40B4-BE49-F238E27FC236}">
                <a16:creationId xmlns:a16="http://schemas.microsoft.com/office/drawing/2014/main" id="{BE4614B9-6326-4D18-CC37-CA1F1BB25805}"/>
              </a:ext>
            </a:extLst>
          </p:cNvPr>
          <p:cNvSpPr/>
          <p:nvPr/>
        </p:nvSpPr>
        <p:spPr>
          <a:xfrm>
            <a:off x="543896" y="260071"/>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39" name="Group 38">
            <a:extLst>
              <a:ext uri="{FF2B5EF4-FFF2-40B4-BE49-F238E27FC236}">
                <a16:creationId xmlns:a16="http://schemas.microsoft.com/office/drawing/2014/main" id="{A0F89DC7-375C-609B-A695-93F5531BC0EC}"/>
              </a:ext>
            </a:extLst>
          </p:cNvPr>
          <p:cNvGrpSpPr/>
          <p:nvPr/>
        </p:nvGrpSpPr>
        <p:grpSpPr>
          <a:xfrm>
            <a:off x="379464" y="169323"/>
            <a:ext cx="1212334" cy="1187090"/>
            <a:chOff x="-127289" y="4201112"/>
            <a:chExt cx="1212334" cy="1187090"/>
          </a:xfrm>
        </p:grpSpPr>
        <p:grpSp>
          <p:nvGrpSpPr>
            <p:cNvPr id="41" name="Group 40">
              <a:extLst>
                <a:ext uri="{FF2B5EF4-FFF2-40B4-BE49-F238E27FC236}">
                  <a16:creationId xmlns:a16="http://schemas.microsoft.com/office/drawing/2014/main" id="{867DA063-378C-883A-2BF1-8625AFC9AB96}"/>
                </a:ext>
              </a:extLst>
            </p:cNvPr>
            <p:cNvGrpSpPr/>
            <p:nvPr/>
          </p:nvGrpSpPr>
          <p:grpSpPr>
            <a:xfrm>
              <a:off x="-127289" y="4201112"/>
              <a:ext cx="1212334" cy="1187090"/>
              <a:chOff x="533401" y="475766"/>
              <a:chExt cx="1127760" cy="1104277"/>
            </a:xfrm>
          </p:grpSpPr>
          <p:pic>
            <p:nvPicPr>
              <p:cNvPr id="43" name="Graphic 42" descr="Alien Face with solid fill">
                <a:extLst>
                  <a:ext uri="{FF2B5EF4-FFF2-40B4-BE49-F238E27FC236}">
                    <a16:creationId xmlns:a16="http://schemas.microsoft.com/office/drawing/2014/main" id="{D292E885-4289-862C-D0F4-216030936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44" name="Oval 43">
                <a:extLst>
                  <a:ext uri="{FF2B5EF4-FFF2-40B4-BE49-F238E27FC236}">
                    <a16:creationId xmlns:a16="http://schemas.microsoft.com/office/drawing/2014/main" id="{75C9B211-0D10-228E-C36B-5F03DAB64154}"/>
                  </a:ext>
                </a:extLst>
              </p:cNvPr>
              <p:cNvSpPr/>
              <p:nvPr/>
            </p:nvSpPr>
            <p:spPr>
              <a:xfrm>
                <a:off x="818696" y="727267"/>
                <a:ext cx="568144" cy="602281"/>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42" name="Picture 41">
              <a:extLst>
                <a:ext uri="{FF2B5EF4-FFF2-40B4-BE49-F238E27FC236}">
                  <a16:creationId xmlns:a16="http://schemas.microsoft.com/office/drawing/2014/main" id="{15F7D93B-7F81-490E-C6AB-C44DBCA15324}"/>
                </a:ext>
              </a:extLst>
            </p:cNvPr>
            <p:cNvPicPr>
              <a:picLocks noChangeAspect="1"/>
            </p:cNvPicPr>
            <p:nvPr/>
          </p:nvPicPr>
          <p:blipFill>
            <a:blip r:embed="rId4">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5">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77302" y="4502973"/>
              <a:ext cx="601692" cy="512917"/>
            </a:xfrm>
            <a:prstGeom prst="rect">
              <a:avLst/>
            </a:prstGeom>
            <a:noFill/>
          </p:spPr>
        </p:pic>
      </p:grpSp>
      <p:sp>
        <p:nvSpPr>
          <p:cNvPr id="46" name="AutoShape 2">
            <a:extLst>
              <a:ext uri="{FF2B5EF4-FFF2-40B4-BE49-F238E27FC236}">
                <a16:creationId xmlns:a16="http://schemas.microsoft.com/office/drawing/2014/main" id="{0989D462-9BCE-D926-3DFE-02BDB50BEDD3}"/>
              </a:ext>
            </a:extLst>
          </p:cNvPr>
          <p:cNvSpPr>
            <a:spLocks noChangeAspect="1" noChangeArrowheads="1"/>
          </p:cNvSpPr>
          <p:nvPr/>
        </p:nvSpPr>
        <p:spPr bwMode="auto">
          <a:xfrm>
            <a:off x="10105870" y="36324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47" name="TextBox 46">
            <a:extLst>
              <a:ext uri="{FF2B5EF4-FFF2-40B4-BE49-F238E27FC236}">
                <a16:creationId xmlns:a16="http://schemas.microsoft.com/office/drawing/2014/main" id="{4AB75650-3449-95C1-588F-FC55B75330ED}"/>
              </a:ext>
            </a:extLst>
          </p:cNvPr>
          <p:cNvSpPr txBox="1"/>
          <p:nvPr/>
        </p:nvSpPr>
        <p:spPr>
          <a:xfrm>
            <a:off x="4445389" y="3269448"/>
            <a:ext cx="3412017" cy="822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para proporcionar alquiler a corto plazo de vehículos eléctricos e infraestructura de carga para vehículos personales y camiones de cero emisiones.</a:t>
            </a:r>
          </a:p>
        </p:txBody>
      </p:sp>
      <p:sp>
        <p:nvSpPr>
          <p:cNvPr id="48" name="TextBox 47">
            <a:extLst>
              <a:ext uri="{FF2B5EF4-FFF2-40B4-BE49-F238E27FC236}">
                <a16:creationId xmlns:a16="http://schemas.microsoft.com/office/drawing/2014/main" id="{CBA3370F-4FEE-3BCE-66A0-9729DDD22322}"/>
              </a:ext>
            </a:extLst>
          </p:cNvPr>
          <p:cNvSpPr txBox="1"/>
          <p:nvPr/>
        </p:nvSpPr>
        <p:spPr>
          <a:xfrm>
            <a:off x="8484720" y="3352317"/>
            <a:ext cx="3547098" cy="822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para aumentar la parte del dinero público que se destina a la creación de empleo local en las comunidades y a la educación / formación de la mano de obra local.</a:t>
            </a:r>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59" name="TextBox 58">
            <a:extLst>
              <a:ext uri="{FF2B5EF4-FFF2-40B4-BE49-F238E27FC236}">
                <a16:creationId xmlns:a16="http://schemas.microsoft.com/office/drawing/2014/main" id="{37CE9C5F-A349-CCF3-4B42-1022C5560227}"/>
              </a:ext>
            </a:extLst>
          </p:cNvPr>
          <p:cNvSpPr txBox="1"/>
          <p:nvPr/>
        </p:nvSpPr>
        <p:spPr>
          <a:xfrm>
            <a:off x="538851" y="6037520"/>
            <a:ext cx="3486044" cy="10058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Políticas de vivienda asequible, programas de ayuda al alquiler para personas con bajos ingresos, educación sobre los derechos de los inquilinos y representación legal para evitar desalojos injustos.</a:t>
            </a:r>
          </a:p>
        </p:txBody>
      </p:sp>
      <p:sp>
        <p:nvSpPr>
          <p:cNvPr id="60" name="TextBox 59">
            <a:extLst>
              <a:ext uri="{FF2B5EF4-FFF2-40B4-BE49-F238E27FC236}">
                <a16:creationId xmlns:a16="http://schemas.microsoft.com/office/drawing/2014/main" id="{164FBE55-D8DD-ABFC-2CE2-54293D175CCF}"/>
              </a:ext>
            </a:extLst>
          </p:cNvPr>
          <p:cNvSpPr txBox="1"/>
          <p:nvPr/>
        </p:nvSpPr>
        <p:spPr>
          <a:xfrm>
            <a:off x="489786" y="3293990"/>
            <a:ext cx="3188322" cy="640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Filtros de aire para las escuelas o topes de vegetación para reducir los efectos nocivos de la contaminación atmosférica. </a:t>
            </a:r>
          </a:p>
        </p:txBody>
      </p:sp>
      <p:sp>
        <p:nvSpPr>
          <p:cNvPr id="61" name="TextBox 60">
            <a:extLst>
              <a:ext uri="{FF2B5EF4-FFF2-40B4-BE49-F238E27FC236}">
                <a16:creationId xmlns:a16="http://schemas.microsoft.com/office/drawing/2014/main" id="{A09CC712-17F5-E352-0343-29AA10074A01}"/>
              </a:ext>
            </a:extLst>
          </p:cNvPr>
          <p:cNvSpPr txBox="1"/>
          <p:nvPr/>
        </p:nvSpPr>
        <p:spPr>
          <a:xfrm>
            <a:off x="4469571" y="6029549"/>
            <a:ext cx="3242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incentivos para construir viviendas asequibles y de ingresos mixtos, desarrollo de parques locales y otros recursos comunitarios.</a:t>
            </a:r>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62" name="Group 61">
            <a:extLst>
              <a:ext uri="{FF2B5EF4-FFF2-40B4-BE49-F238E27FC236}">
                <a16:creationId xmlns:a16="http://schemas.microsoft.com/office/drawing/2014/main" id="{7AECB39E-3965-48D6-AA45-0D338FE23714}"/>
              </a:ext>
            </a:extLst>
          </p:cNvPr>
          <p:cNvGrpSpPr/>
          <p:nvPr/>
        </p:nvGrpSpPr>
        <p:grpSpPr>
          <a:xfrm>
            <a:off x="8546691" y="1335828"/>
            <a:ext cx="3180331" cy="1967996"/>
            <a:chOff x="8420199" y="851490"/>
            <a:chExt cx="3180331" cy="1967996"/>
          </a:xfrm>
        </p:grpSpPr>
        <p:grpSp>
          <p:nvGrpSpPr>
            <p:cNvPr id="63" name="Group 62">
              <a:extLst>
                <a:ext uri="{FF2B5EF4-FFF2-40B4-BE49-F238E27FC236}">
                  <a16:creationId xmlns:a16="http://schemas.microsoft.com/office/drawing/2014/main" id="{4DF27EDB-836F-CCBC-B326-3451DA5EDF9E}"/>
                </a:ext>
              </a:extLst>
            </p:cNvPr>
            <p:cNvGrpSpPr/>
            <p:nvPr/>
          </p:nvGrpSpPr>
          <p:grpSpPr>
            <a:xfrm>
              <a:off x="8420199" y="851490"/>
              <a:ext cx="3180330" cy="521167"/>
              <a:chOff x="9244759" y="1638307"/>
              <a:chExt cx="2691048" cy="440988"/>
            </a:xfrm>
          </p:grpSpPr>
          <p:sp>
            <p:nvSpPr>
              <p:cNvPr id="65" name="Rectangle 64">
                <a:extLst>
                  <a:ext uri="{FF2B5EF4-FFF2-40B4-BE49-F238E27FC236}">
                    <a16:creationId xmlns:a16="http://schemas.microsoft.com/office/drawing/2014/main" id="{1E0B556F-83B4-279A-E7BD-821574D679B2}"/>
                  </a:ext>
                </a:extLst>
              </p:cNvPr>
              <p:cNvSpPr/>
              <p:nvPr/>
            </p:nvSpPr>
            <p:spPr>
              <a:xfrm>
                <a:off x="9257819" y="1654900"/>
                <a:ext cx="2677988" cy="38964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66" name="TextBox 65">
                <a:extLst>
                  <a:ext uri="{FF2B5EF4-FFF2-40B4-BE49-F238E27FC236}">
                    <a16:creationId xmlns:a16="http://schemas.microsoft.com/office/drawing/2014/main" id="{99D3479D-C8DC-3A78-A23A-77DD61BBBFF4}"/>
                  </a:ext>
                </a:extLst>
              </p:cNvPr>
              <p:cNvSpPr txBox="1"/>
              <p:nvPr/>
            </p:nvSpPr>
            <p:spPr>
              <a:xfrm>
                <a:off x="9244759" y="1638307"/>
                <a:ext cx="2300021" cy="440988"/>
              </a:xfrm>
              <a:prstGeom prst="rect">
                <a:avLst/>
              </a:prstGeom>
              <a:noFill/>
            </p:spPr>
            <p:txBody>
              <a:bodyPr wrap="square">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Contratación local y desarrollo de mano de obra </a:t>
                </a:r>
              </a:p>
            </p:txBody>
          </p:sp>
        </p:grpSp>
        <p:pic>
          <p:nvPicPr>
            <p:cNvPr id="64" name="Picture 63">
              <a:extLst>
                <a:ext uri="{FF2B5EF4-FFF2-40B4-BE49-F238E27FC236}">
                  <a16:creationId xmlns:a16="http://schemas.microsoft.com/office/drawing/2014/main" id="{98561311-7FEB-036D-FC14-4C20D043A0E5}"/>
                </a:ext>
              </a:extLst>
            </p:cNvPr>
            <p:cNvPicPr>
              <a:picLocks noChangeAspect="1"/>
            </p:cNvPicPr>
            <p:nvPr/>
          </p:nvPicPr>
          <p:blipFill>
            <a:blip r:embed="rId6"/>
            <a:srcRect t="7709"/>
            <a:stretch>
              <a:fillRect/>
            </a:stretch>
          </p:blipFill>
          <p:spPr>
            <a:xfrm>
              <a:off x="8435634" y="1331594"/>
              <a:ext cx="3164896" cy="1487892"/>
            </a:xfrm>
            <a:prstGeom prst="rect">
              <a:avLst/>
            </a:prstGeom>
          </p:spPr>
        </p:pic>
      </p:grpSp>
      <p:grpSp>
        <p:nvGrpSpPr>
          <p:cNvPr id="67" name="Group 66">
            <a:extLst>
              <a:ext uri="{FF2B5EF4-FFF2-40B4-BE49-F238E27FC236}">
                <a16:creationId xmlns:a16="http://schemas.microsoft.com/office/drawing/2014/main" id="{4C73640F-D421-CA9E-D598-E847E96E1D22}"/>
              </a:ext>
            </a:extLst>
          </p:cNvPr>
          <p:cNvGrpSpPr/>
          <p:nvPr/>
        </p:nvGrpSpPr>
        <p:grpSpPr>
          <a:xfrm>
            <a:off x="503652" y="1343968"/>
            <a:ext cx="3205300" cy="1939392"/>
            <a:chOff x="591471" y="898813"/>
            <a:chExt cx="3205300" cy="1870102"/>
          </a:xfrm>
        </p:grpSpPr>
        <p:grpSp>
          <p:nvGrpSpPr>
            <p:cNvPr id="68" name="Group 67">
              <a:extLst>
                <a:ext uri="{FF2B5EF4-FFF2-40B4-BE49-F238E27FC236}">
                  <a16:creationId xmlns:a16="http://schemas.microsoft.com/office/drawing/2014/main" id="{BC6A0AD5-0737-0B98-46D5-31BA9F430CF3}"/>
                </a:ext>
              </a:extLst>
            </p:cNvPr>
            <p:cNvGrpSpPr/>
            <p:nvPr/>
          </p:nvGrpSpPr>
          <p:grpSpPr>
            <a:xfrm>
              <a:off x="591471" y="898813"/>
              <a:ext cx="3205300" cy="378822"/>
              <a:chOff x="9233424" y="1654900"/>
              <a:chExt cx="2702383" cy="319384"/>
            </a:xfrm>
          </p:grpSpPr>
          <p:sp>
            <p:nvSpPr>
              <p:cNvPr id="70" name="Rectangle 69">
                <a:extLst>
                  <a:ext uri="{FF2B5EF4-FFF2-40B4-BE49-F238E27FC236}">
                    <a16:creationId xmlns:a16="http://schemas.microsoft.com/office/drawing/2014/main" id="{8D6F001A-707F-1A9B-DB73-466C2DF72C9F}"/>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71" name="TextBox 70">
                <a:extLst>
                  <a:ext uri="{FF2B5EF4-FFF2-40B4-BE49-F238E27FC236}">
                    <a16:creationId xmlns:a16="http://schemas.microsoft.com/office/drawing/2014/main" id="{857807C7-2197-C7E3-88B5-783A35537464}"/>
                  </a:ext>
                </a:extLst>
              </p:cNvPr>
              <p:cNvSpPr txBox="1"/>
              <p:nvPr/>
            </p:nvSpPr>
            <p:spPr>
              <a:xfrm>
                <a:off x="9233424" y="1662321"/>
                <a:ext cx="2412821" cy="2502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Programa de beneficios de salud</a:t>
                </a:r>
              </a:p>
            </p:txBody>
          </p:sp>
        </p:grpSp>
        <p:pic>
          <p:nvPicPr>
            <p:cNvPr id="69" name="Picture 68">
              <a:extLst>
                <a:ext uri="{FF2B5EF4-FFF2-40B4-BE49-F238E27FC236}">
                  <a16:creationId xmlns:a16="http://schemas.microsoft.com/office/drawing/2014/main" id="{5984C894-915B-C0C2-5886-5E0C44564A09}"/>
                </a:ext>
              </a:extLst>
            </p:cNvPr>
            <p:cNvPicPr>
              <a:picLocks noChangeAspect="1"/>
            </p:cNvPicPr>
            <p:nvPr/>
          </p:nvPicPr>
          <p:blipFill>
            <a:blip r:embed="rId7"/>
            <a:srcRect l="-354" t="13571" r="354" b="9056"/>
            <a:stretch>
              <a:fillRect/>
            </a:stretch>
          </p:blipFill>
          <p:spPr>
            <a:xfrm>
              <a:off x="614975" y="1254972"/>
              <a:ext cx="3181795" cy="1513943"/>
            </a:xfrm>
            <a:prstGeom prst="rect">
              <a:avLst/>
            </a:prstGeom>
          </p:spPr>
        </p:pic>
      </p:grpSp>
      <p:grpSp>
        <p:nvGrpSpPr>
          <p:cNvPr id="72" name="Group 71">
            <a:extLst>
              <a:ext uri="{FF2B5EF4-FFF2-40B4-BE49-F238E27FC236}">
                <a16:creationId xmlns:a16="http://schemas.microsoft.com/office/drawing/2014/main" id="{EDE1BB32-A68B-149A-2BDE-6A643E11CE95}"/>
              </a:ext>
            </a:extLst>
          </p:cNvPr>
          <p:cNvGrpSpPr/>
          <p:nvPr/>
        </p:nvGrpSpPr>
        <p:grpSpPr>
          <a:xfrm>
            <a:off x="4511585" y="4106346"/>
            <a:ext cx="3213888" cy="1928546"/>
            <a:chOff x="4544881" y="3726997"/>
            <a:chExt cx="3213888" cy="1991143"/>
          </a:xfrm>
        </p:grpSpPr>
        <p:grpSp>
          <p:nvGrpSpPr>
            <p:cNvPr id="73" name="Group 72">
              <a:extLst>
                <a:ext uri="{FF2B5EF4-FFF2-40B4-BE49-F238E27FC236}">
                  <a16:creationId xmlns:a16="http://schemas.microsoft.com/office/drawing/2014/main" id="{96D3A230-2195-13B1-8482-D85CBFA4D68C}"/>
                </a:ext>
              </a:extLst>
            </p:cNvPr>
            <p:cNvGrpSpPr/>
            <p:nvPr/>
          </p:nvGrpSpPr>
          <p:grpSpPr>
            <a:xfrm>
              <a:off x="4544881" y="3726997"/>
              <a:ext cx="3213888" cy="378080"/>
              <a:chOff x="9233423" y="1654900"/>
              <a:chExt cx="2714936" cy="319384"/>
            </a:xfrm>
          </p:grpSpPr>
          <p:sp>
            <p:nvSpPr>
              <p:cNvPr id="75" name="Rectangle 74">
                <a:extLst>
                  <a:ext uri="{FF2B5EF4-FFF2-40B4-BE49-F238E27FC236}">
                    <a16:creationId xmlns:a16="http://schemas.microsoft.com/office/drawing/2014/main" id="{F33E529E-20F5-8046-8C21-675E171EF8C2}"/>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76" name="TextBox 75">
                <a:extLst>
                  <a:ext uri="{FF2B5EF4-FFF2-40B4-BE49-F238E27FC236}">
                    <a16:creationId xmlns:a16="http://schemas.microsoft.com/office/drawing/2014/main" id="{84D72365-18B2-26FD-F2AC-86BCF24852BA}"/>
                  </a:ext>
                </a:extLst>
              </p:cNvPr>
              <p:cNvSpPr txBox="1"/>
              <p:nvPr/>
            </p:nvSpPr>
            <p:spPr>
              <a:xfrm>
                <a:off x="9233423" y="1662321"/>
                <a:ext cx="2714936" cy="2684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Programas de desarrollo comunitario</a:t>
                </a:r>
                <a:endParaRPr kumimoji="0" lang="en-US" sz="1400" b="1"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74" name="Picture 73">
              <a:extLst>
                <a:ext uri="{FF2B5EF4-FFF2-40B4-BE49-F238E27FC236}">
                  <a16:creationId xmlns:a16="http://schemas.microsoft.com/office/drawing/2014/main" id="{D2CB00F7-EF1D-C473-47AA-953E3613341E}"/>
                </a:ext>
              </a:extLst>
            </p:cNvPr>
            <p:cNvPicPr>
              <a:picLocks noChangeAspect="1"/>
            </p:cNvPicPr>
            <p:nvPr/>
          </p:nvPicPr>
          <p:blipFill>
            <a:blip r:embed="rId8"/>
            <a:srcRect t="14418"/>
            <a:stretch>
              <a:fillRect/>
            </a:stretch>
          </p:blipFill>
          <p:spPr>
            <a:xfrm>
              <a:off x="4573756" y="4101843"/>
              <a:ext cx="3170149" cy="1616297"/>
            </a:xfrm>
            <a:prstGeom prst="rect">
              <a:avLst/>
            </a:prstGeom>
          </p:spPr>
        </p:pic>
      </p:grpSp>
      <p:grpSp>
        <p:nvGrpSpPr>
          <p:cNvPr id="77" name="Group 76">
            <a:extLst>
              <a:ext uri="{FF2B5EF4-FFF2-40B4-BE49-F238E27FC236}">
                <a16:creationId xmlns:a16="http://schemas.microsoft.com/office/drawing/2014/main" id="{DDEE75BB-E2D1-E12E-83F3-5E39D4B23ACC}"/>
              </a:ext>
            </a:extLst>
          </p:cNvPr>
          <p:cNvGrpSpPr/>
          <p:nvPr/>
        </p:nvGrpSpPr>
        <p:grpSpPr>
          <a:xfrm>
            <a:off x="4516688" y="1343362"/>
            <a:ext cx="3199029" cy="378080"/>
            <a:chOff x="9233423" y="1654900"/>
            <a:chExt cx="2702384" cy="319384"/>
          </a:xfrm>
        </p:grpSpPr>
        <p:sp>
          <p:nvSpPr>
            <p:cNvPr id="78" name="Rectangle 77">
              <a:extLst>
                <a:ext uri="{FF2B5EF4-FFF2-40B4-BE49-F238E27FC236}">
                  <a16:creationId xmlns:a16="http://schemas.microsoft.com/office/drawing/2014/main" id="{972DCA8E-6D63-3F64-45CC-D1724EE964C0}"/>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79" name="TextBox 78">
              <a:extLst>
                <a:ext uri="{FF2B5EF4-FFF2-40B4-BE49-F238E27FC236}">
                  <a16:creationId xmlns:a16="http://schemas.microsoft.com/office/drawing/2014/main" id="{BE071002-F28C-D8DA-ADF2-93B6EF186CE7}"/>
                </a:ext>
              </a:extLst>
            </p:cNvPr>
            <p:cNvSpPr txBox="1"/>
            <p:nvPr/>
          </p:nvSpPr>
          <p:spPr>
            <a:xfrm>
              <a:off x="9233423" y="1662321"/>
              <a:ext cx="2374775" cy="259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Compartir auto eléctrico y carga</a:t>
              </a:r>
            </a:p>
          </p:txBody>
        </p:sp>
      </p:grpSp>
      <p:pic>
        <p:nvPicPr>
          <p:cNvPr id="80" name="Picture 2" descr="A picture containing text&#10;&#10;Description automatically generated">
            <a:extLst>
              <a:ext uri="{FF2B5EF4-FFF2-40B4-BE49-F238E27FC236}">
                <a16:creationId xmlns:a16="http://schemas.microsoft.com/office/drawing/2014/main" id="{A7D511B1-5D30-581A-91E6-463405233830}"/>
              </a:ext>
            </a:extLst>
          </p:cNvPr>
          <p:cNvPicPr>
            <a:picLocks noChangeAspect="1" noChangeArrowheads="1"/>
          </p:cNvPicPr>
          <p:nvPr/>
        </p:nvPicPr>
        <p:blipFill>
          <a:blip r:embed="rId9"/>
          <a:srcRect t="7721" b="25525"/>
          <a:stretch>
            <a:fillRect/>
          </a:stretch>
        </p:blipFill>
        <p:spPr bwMode="auto">
          <a:xfrm>
            <a:off x="4560309" y="1699485"/>
            <a:ext cx="3155408" cy="157976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BA1CCF2D-51F6-E116-08D4-1814448DB8C8}"/>
              </a:ext>
            </a:extLst>
          </p:cNvPr>
          <p:cNvGrpSpPr/>
          <p:nvPr/>
        </p:nvGrpSpPr>
        <p:grpSpPr>
          <a:xfrm>
            <a:off x="543896" y="4142574"/>
            <a:ext cx="3412017" cy="1947010"/>
            <a:chOff x="9232023" y="1654900"/>
            <a:chExt cx="2876666" cy="1641520"/>
          </a:xfrm>
        </p:grpSpPr>
        <p:pic>
          <p:nvPicPr>
            <p:cNvPr id="82" name="Picture 81">
              <a:extLst>
                <a:ext uri="{FF2B5EF4-FFF2-40B4-BE49-F238E27FC236}">
                  <a16:creationId xmlns:a16="http://schemas.microsoft.com/office/drawing/2014/main" id="{35839B7A-7873-453A-8CF4-77E313F4BB76}"/>
                </a:ext>
              </a:extLst>
            </p:cNvPr>
            <p:cNvPicPr>
              <a:picLocks noChangeAspect="1"/>
            </p:cNvPicPr>
            <p:nvPr/>
          </p:nvPicPr>
          <p:blipFill>
            <a:blip r:embed="rId10">
              <a:extLst>
                <a:ext uri="{28A0092B-C50C-407E-A947-70E740481C1C}">
                  <a14:useLocalDpi xmlns:a14="http://schemas.microsoft.com/office/drawing/2010/main" val="0"/>
                </a:ext>
              </a:extLst>
            </a:blip>
            <a:srcRect t="395" b="395"/>
            <a:stretch>
              <a:fillRect/>
            </a:stretch>
          </p:blipFill>
          <p:spPr>
            <a:xfrm>
              <a:off x="9257819" y="1971112"/>
              <a:ext cx="2677988" cy="1325308"/>
            </a:xfrm>
            <a:prstGeom prst="rect">
              <a:avLst/>
            </a:prstGeom>
          </p:spPr>
        </p:pic>
        <p:grpSp>
          <p:nvGrpSpPr>
            <p:cNvPr id="83" name="Group 82">
              <a:extLst>
                <a:ext uri="{FF2B5EF4-FFF2-40B4-BE49-F238E27FC236}">
                  <a16:creationId xmlns:a16="http://schemas.microsoft.com/office/drawing/2014/main" id="{3B4752B5-F66F-B632-584F-678713CACBB1}"/>
                </a:ext>
              </a:extLst>
            </p:cNvPr>
            <p:cNvGrpSpPr/>
            <p:nvPr/>
          </p:nvGrpSpPr>
          <p:grpSpPr>
            <a:xfrm>
              <a:off x="9232023" y="1654900"/>
              <a:ext cx="2876666" cy="319384"/>
              <a:chOff x="9232023" y="1654900"/>
              <a:chExt cx="2876666" cy="319384"/>
            </a:xfrm>
          </p:grpSpPr>
          <p:sp>
            <p:nvSpPr>
              <p:cNvPr id="84" name="Rectangle 83">
                <a:extLst>
                  <a:ext uri="{FF2B5EF4-FFF2-40B4-BE49-F238E27FC236}">
                    <a16:creationId xmlns:a16="http://schemas.microsoft.com/office/drawing/2014/main" id="{347D9C1A-7C74-EB6A-BEE4-5E4548DD8A8C}"/>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85" name="TextBox 84">
                <a:extLst>
                  <a:ext uri="{FF2B5EF4-FFF2-40B4-BE49-F238E27FC236}">
                    <a16:creationId xmlns:a16="http://schemas.microsoft.com/office/drawing/2014/main" id="{A1EDC1BE-67FE-F211-09E8-BEAB9BB104F1}"/>
                  </a:ext>
                </a:extLst>
              </p:cNvPr>
              <p:cNvSpPr txBox="1"/>
              <p:nvPr/>
            </p:nvSpPr>
            <p:spPr>
              <a:xfrm>
                <a:off x="9232023" y="1670967"/>
                <a:ext cx="2876666" cy="2594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Estrategias contra el desplazamiento</a:t>
                </a:r>
              </a:p>
            </p:txBody>
          </p:sp>
        </p:grpSp>
      </p:grpSp>
      <p:sp>
        <p:nvSpPr>
          <p:cNvPr id="86" name="TextBox 85">
            <a:extLst>
              <a:ext uri="{FF2B5EF4-FFF2-40B4-BE49-F238E27FC236}">
                <a16:creationId xmlns:a16="http://schemas.microsoft.com/office/drawing/2014/main" id="{B6607A29-F176-F91E-D4DB-8CE372630011}"/>
              </a:ext>
            </a:extLst>
          </p:cNvPr>
          <p:cNvSpPr txBox="1"/>
          <p:nvPr/>
        </p:nvSpPr>
        <p:spPr>
          <a:xfrm>
            <a:off x="8504887" y="6050470"/>
            <a:ext cx="3242650" cy="45720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 para reducir camiones diésel a favor de camiones de cero emisiones.</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87" name="Group 86">
            <a:extLst>
              <a:ext uri="{FF2B5EF4-FFF2-40B4-BE49-F238E27FC236}">
                <a16:creationId xmlns:a16="http://schemas.microsoft.com/office/drawing/2014/main" id="{1562A9A8-F072-D157-8893-285A8AEF8D58}"/>
              </a:ext>
            </a:extLst>
          </p:cNvPr>
          <p:cNvGrpSpPr/>
          <p:nvPr/>
        </p:nvGrpSpPr>
        <p:grpSpPr>
          <a:xfrm>
            <a:off x="8569933" y="4114855"/>
            <a:ext cx="3151985" cy="373451"/>
            <a:chOff x="9257819" y="1654900"/>
            <a:chExt cx="2680889" cy="319384"/>
          </a:xfrm>
          <a:solidFill>
            <a:srgbClr val="9933FF"/>
          </a:solidFill>
        </p:grpSpPr>
        <p:sp>
          <p:nvSpPr>
            <p:cNvPr id="88" name="Rectangle 87">
              <a:extLst>
                <a:ext uri="{FF2B5EF4-FFF2-40B4-BE49-F238E27FC236}">
                  <a16:creationId xmlns:a16="http://schemas.microsoft.com/office/drawing/2014/main" id="{5685C3C0-84C3-3277-9C7E-C849E0BEC14E}"/>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89" name="TextBox 4">
              <a:extLst>
                <a:ext uri="{FF2B5EF4-FFF2-40B4-BE49-F238E27FC236}">
                  <a16:creationId xmlns:a16="http://schemas.microsoft.com/office/drawing/2014/main" id="{D12E9B9A-C898-F056-57E5-33A9018EA591}"/>
                </a:ext>
              </a:extLst>
            </p:cNvPr>
            <p:cNvSpPr txBox="1"/>
            <p:nvPr/>
          </p:nvSpPr>
          <p:spPr>
            <a:xfrm>
              <a:off x="9270456" y="1662321"/>
              <a:ext cx="2668252" cy="263218"/>
            </a:xfrm>
            <a:prstGeom prst="rect">
              <a:avLst/>
            </a:prstGeom>
            <a:grp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Camiones de cero emisiones</a:t>
              </a:r>
            </a:p>
          </p:txBody>
        </p:sp>
      </p:grpSp>
      <p:pic>
        <p:nvPicPr>
          <p:cNvPr id="90" name="Picture 10">
            <a:extLst>
              <a:ext uri="{FF2B5EF4-FFF2-40B4-BE49-F238E27FC236}">
                <a16:creationId xmlns:a16="http://schemas.microsoft.com/office/drawing/2014/main" id="{B17FF81C-60AA-A558-3434-F69C7E922CC0}"/>
              </a:ext>
            </a:extLst>
          </p:cNvPr>
          <p:cNvPicPr>
            <a:picLocks noChangeAspect="1"/>
          </p:cNvPicPr>
          <p:nvPr/>
        </p:nvPicPr>
        <p:blipFill>
          <a:blip r:embed="rId11"/>
          <a:stretch>
            <a:fillRect/>
          </a:stretch>
        </p:blipFill>
        <p:spPr>
          <a:xfrm>
            <a:off x="8571866" y="4486515"/>
            <a:ext cx="3132859" cy="1537460"/>
          </a:xfrm>
          <a:prstGeom prst="rect">
            <a:avLst/>
          </a:prstGeom>
        </p:spPr>
      </p:pic>
    </p:spTree>
    <p:extLst>
      <p:ext uri="{BB962C8B-B14F-4D97-AF65-F5344CB8AC3E}">
        <p14:creationId xmlns:p14="http://schemas.microsoft.com/office/powerpoint/2010/main" val="3664587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60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6000"/>
                                        <p:tgtEl>
                                          <p:spTgt spid="6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6000"/>
                                        <p:tgtEl>
                                          <p:spTgt spid="77"/>
                                        </p:tgtEl>
                                      </p:cBhvr>
                                    </p:animEffect>
                                  </p:childTnLst>
                                </p:cTn>
                              </p:par>
                              <p:par>
                                <p:cTn id="15" presetID="10"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6000"/>
                                        <p:tgtEl>
                                          <p:spTgt spid="8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6000"/>
                                        <p:tgtEl>
                                          <p:spTgt spid="47"/>
                                        </p:tgtEl>
                                      </p:cBhvr>
                                    </p:animEffect>
                                  </p:childTnLst>
                                </p:cTn>
                              </p:par>
                            </p:childTnLst>
                          </p:cTn>
                        </p:par>
                        <p:par>
                          <p:cTn id="21" fill="hold" nodeType="afterGroup">
                            <p:stCondLst>
                              <p:cond delay="12000"/>
                            </p:stCondLst>
                            <p:childTnLst>
                              <p:par>
                                <p:cTn id="22" presetID="10" presetClass="entr" presetSubtype="0"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6000"/>
                                        <p:tgtEl>
                                          <p:spTgt spid="6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6000"/>
                                        <p:tgtEl>
                                          <p:spTgt spid="48"/>
                                        </p:tgtEl>
                                      </p:cBhvr>
                                    </p:animEffect>
                                  </p:childTnLst>
                                </p:cTn>
                              </p:par>
                            </p:childTnLst>
                          </p:cTn>
                        </p:par>
                        <p:par>
                          <p:cTn id="28" fill="hold" nodeType="afterGroup">
                            <p:stCondLst>
                              <p:cond delay="18000"/>
                            </p:stCondLst>
                            <p:childTnLst>
                              <p:par>
                                <p:cTn id="29" presetID="10" presetClass="entr" presetSubtype="0" fill="hold" nodeType="after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6000"/>
                                        <p:tgtEl>
                                          <p:spTgt spid="8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6000"/>
                                        <p:tgtEl>
                                          <p:spTgt spid="59"/>
                                        </p:tgtEl>
                                      </p:cBhvr>
                                    </p:animEffect>
                                  </p:childTnLst>
                                </p:cTn>
                              </p:par>
                            </p:childTnLst>
                          </p:cTn>
                        </p:par>
                        <p:par>
                          <p:cTn id="35" fill="hold" nodeType="afterGroup">
                            <p:stCondLst>
                              <p:cond delay="24000"/>
                            </p:stCondLst>
                            <p:childTnLst>
                              <p:par>
                                <p:cTn id="36" presetID="10" presetClass="entr" presetSubtype="0" fill="hold"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fade">
                                      <p:cBhvr>
                                        <p:cTn id="38" dur="6000"/>
                                        <p:tgtEl>
                                          <p:spTgt spid="7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6000"/>
                                        <p:tgtEl>
                                          <p:spTgt spid="61"/>
                                        </p:tgtEl>
                                      </p:cBhvr>
                                    </p:animEffect>
                                  </p:childTnLst>
                                </p:cTn>
                              </p:par>
                            </p:childTnLst>
                          </p:cTn>
                        </p:par>
                        <p:par>
                          <p:cTn id="42" fill="hold" nodeType="afterGroup">
                            <p:stCondLst>
                              <p:cond delay="30000"/>
                            </p:stCondLst>
                            <p:childTnLst>
                              <p:par>
                                <p:cTn id="43" presetID="10" presetClass="entr" presetSubtype="0"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6000"/>
                                        <p:tgtEl>
                                          <p:spTgt spid="90"/>
                                        </p:tgtEl>
                                      </p:cBhvr>
                                    </p:animEffect>
                                  </p:childTnLst>
                                </p:cTn>
                              </p:par>
                              <p:par>
                                <p:cTn id="46" presetID="10" presetClass="entr" presetSubtype="0" fill="hold" nodeType="with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6000"/>
                                        <p:tgtEl>
                                          <p:spTgt spid="8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6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9" grpId="0" animBg="1"/>
      <p:bldP spid="60" grpId="0"/>
      <p:bldP spid="61" grpId="0"/>
      <p:bldP spid="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B7DD87-6B9D-D2EA-39FA-2FE22737C4CB}"/>
              </a:ext>
            </a:extLst>
          </p:cNvPr>
          <p:cNvSpPr>
            <a:spLocks noGrp="1"/>
          </p:cNvSpPr>
          <p:nvPr>
            <p:ph sz="half" idx="2"/>
          </p:nvPr>
        </p:nvSpPr>
        <p:spPr>
          <a:xfrm>
            <a:off x="1831097" y="1439078"/>
            <a:ext cx="8582967" cy="707887"/>
          </a:xfrm>
        </p:spPr>
        <p:txBody>
          <a:bodyPr>
            <a:normAutofit/>
          </a:bodyPr>
          <a:lstStyle/>
          <a:p>
            <a:pPr marL="0" indent="0" algn="ctr" rtl="0" fontAlgn="base">
              <a:buNone/>
            </a:pPr>
            <a:r>
              <a:rPr lang="es-US" sz="2800" b="1" i="0" u="sng" strike="noStrike" cap="none" spc="0" baseline="0">
                <a:solidFill>
                  <a:srgbClr val="2EBBB8"/>
                </a:solidFill>
                <a:effectLst/>
                <a:uFill>
                  <a:solidFill>
                    <a:srgbClr val="2EBBB8"/>
                  </a:solidFill>
                </a:uFill>
                <a:latin typeface="Calibri"/>
                <a:ea typeface="Calibri"/>
                <a:cs typeface="Calibri"/>
              </a:rPr>
              <a:t>SUBTIPOS</a:t>
            </a:r>
            <a:endParaRPr lang="en-US" b="0" i="0" u="sng">
              <a:solidFill>
                <a:srgbClr val="2EBBB8"/>
              </a:solidFill>
              <a:effectLst/>
              <a:latin typeface="Segoe UI" panose="020B0502040204020203" pitchFamily="34" charset="0"/>
            </a:endParaRPr>
          </a:p>
        </p:txBody>
      </p:sp>
      <p:sp>
        <p:nvSpPr>
          <p:cNvPr id="5" name="TextBox 4">
            <a:extLst>
              <a:ext uri="{FF2B5EF4-FFF2-40B4-BE49-F238E27FC236}">
                <a16:creationId xmlns:a16="http://schemas.microsoft.com/office/drawing/2014/main" id="{DFE8BD0C-9D69-9102-FE3E-05AD84F718CB}"/>
              </a:ext>
            </a:extLst>
          </p:cNvPr>
          <p:cNvSpPr txBox="1"/>
          <p:nvPr/>
        </p:nvSpPr>
        <p:spPr>
          <a:xfrm>
            <a:off x="978350" y="3098889"/>
            <a:ext cx="2245301" cy="1005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Calidad del aire / Salud comunitaria</a:t>
            </a:r>
          </a:p>
        </p:txBody>
      </p:sp>
      <p:sp>
        <p:nvSpPr>
          <p:cNvPr id="7" name="TextBox 6">
            <a:extLst>
              <a:ext uri="{FF2B5EF4-FFF2-40B4-BE49-F238E27FC236}">
                <a16:creationId xmlns:a16="http://schemas.microsoft.com/office/drawing/2014/main" id="{86B378D7-49FA-20B0-3E01-027F0BCBBC95}"/>
              </a:ext>
            </a:extLst>
          </p:cNvPr>
          <p:cNvSpPr txBox="1"/>
          <p:nvPr/>
        </p:nvSpPr>
        <p:spPr>
          <a:xfrm>
            <a:off x="3933495" y="3114452"/>
            <a:ext cx="1942650" cy="70104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Medio ambiente</a:t>
            </a:r>
          </a:p>
        </p:txBody>
      </p:sp>
      <p:sp>
        <p:nvSpPr>
          <p:cNvPr id="10" name="TextBox 9">
            <a:extLst>
              <a:ext uri="{FF2B5EF4-FFF2-40B4-BE49-F238E27FC236}">
                <a16:creationId xmlns:a16="http://schemas.microsoft.com/office/drawing/2014/main" id="{2D3A4454-E9BB-6B0D-6D44-EE787F3421AA}"/>
              </a:ext>
            </a:extLst>
          </p:cNvPr>
          <p:cNvSpPr txBox="1"/>
          <p:nvPr/>
        </p:nvSpPr>
        <p:spPr>
          <a:xfrm>
            <a:off x="6351300" y="3098889"/>
            <a:ext cx="2651274" cy="1005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Estabilización de la vivienda / Uso del terreno</a:t>
            </a:r>
          </a:p>
        </p:txBody>
      </p:sp>
      <p:sp>
        <p:nvSpPr>
          <p:cNvPr id="13" name="TextBox 12">
            <a:extLst>
              <a:ext uri="{FF2B5EF4-FFF2-40B4-BE49-F238E27FC236}">
                <a16:creationId xmlns:a16="http://schemas.microsoft.com/office/drawing/2014/main" id="{159302A4-060A-093E-05F5-8D2B8A87878D}"/>
              </a:ext>
            </a:extLst>
          </p:cNvPr>
          <p:cNvSpPr txBox="1"/>
          <p:nvPr/>
        </p:nvSpPr>
        <p:spPr>
          <a:xfrm>
            <a:off x="9291972" y="3098889"/>
            <a:ext cx="233072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Creación de empleo / </a:t>
            </a:r>
            <a:br>
              <a:rPr kumimoji="0" sz="1800" b="0" i="0" u="none" strike="noStrike" kern="1200" cap="none" spc="0" normalizeH="0" baseline="0" noProof="0">
                <a:ln>
                  <a:noFill/>
                </a:ln>
                <a:solidFill>
                  <a:prstClr val="black"/>
                </a:solidFill>
                <a:effectLst/>
                <a:uLnTx/>
                <a:uFillTx/>
                <a:latin typeface="Calibri" panose="020F0502020204030204"/>
                <a:cs typeface="Arial"/>
              </a:rPr>
            </a:br>
            <a:r>
              <a:rPr kumimoji="0" lang="es-US" sz="1800" b="1" i="0" u="none" strike="noStrike" kern="1200" cap="none" spc="0" normalizeH="0" baseline="0" noProof="0">
                <a:ln>
                  <a:noFill/>
                </a:ln>
                <a:solidFill>
                  <a:srgbClr val="262626"/>
                </a:solidFill>
                <a:effectLst/>
                <a:uLnTx/>
                <a:uFillTx/>
                <a:latin typeface="Calibri"/>
                <a:ea typeface="Calibri"/>
                <a:cs typeface="Calibri"/>
              </a:rPr>
              <a:t>Oportunidades de trabajo</a:t>
            </a:r>
          </a:p>
        </p:txBody>
      </p:sp>
      <p:sp>
        <p:nvSpPr>
          <p:cNvPr id="3" name="Flowchart: Connector 2">
            <a:extLst>
              <a:ext uri="{FF2B5EF4-FFF2-40B4-BE49-F238E27FC236}">
                <a16:creationId xmlns:a16="http://schemas.microsoft.com/office/drawing/2014/main" id="{64AB09E0-CCAB-AE77-49DF-E197D6C10576}"/>
              </a:ext>
            </a:extLst>
          </p:cNvPr>
          <p:cNvSpPr/>
          <p:nvPr/>
        </p:nvSpPr>
        <p:spPr>
          <a:xfrm>
            <a:off x="1694121" y="2128757"/>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6" name="Flowchart: Connector 5">
            <a:extLst>
              <a:ext uri="{FF2B5EF4-FFF2-40B4-BE49-F238E27FC236}">
                <a16:creationId xmlns:a16="http://schemas.microsoft.com/office/drawing/2014/main" id="{8B6C97BD-B202-60AA-8967-3F7117C655D4}"/>
              </a:ext>
            </a:extLst>
          </p:cNvPr>
          <p:cNvSpPr/>
          <p:nvPr/>
        </p:nvSpPr>
        <p:spPr>
          <a:xfrm>
            <a:off x="4484612" y="2128757"/>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9" name="Flowchart: Connector 8">
            <a:extLst>
              <a:ext uri="{FF2B5EF4-FFF2-40B4-BE49-F238E27FC236}">
                <a16:creationId xmlns:a16="http://schemas.microsoft.com/office/drawing/2014/main" id="{BF7235B5-EC1B-0D33-EBA7-F518586433CA}"/>
              </a:ext>
            </a:extLst>
          </p:cNvPr>
          <p:cNvSpPr/>
          <p:nvPr/>
        </p:nvSpPr>
        <p:spPr>
          <a:xfrm>
            <a:off x="7207833" y="2128757"/>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1" name="Flowchart: Connector 10">
            <a:extLst>
              <a:ext uri="{FF2B5EF4-FFF2-40B4-BE49-F238E27FC236}">
                <a16:creationId xmlns:a16="http://schemas.microsoft.com/office/drawing/2014/main" id="{C69D2D90-43B5-1405-1763-F9F3A63427BA}"/>
              </a:ext>
            </a:extLst>
          </p:cNvPr>
          <p:cNvSpPr/>
          <p:nvPr/>
        </p:nvSpPr>
        <p:spPr>
          <a:xfrm>
            <a:off x="9998324" y="2128757"/>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2" name="TextBox 21">
            <a:extLst>
              <a:ext uri="{FF2B5EF4-FFF2-40B4-BE49-F238E27FC236}">
                <a16:creationId xmlns:a16="http://schemas.microsoft.com/office/drawing/2014/main" id="{C6B8DA8E-2FEA-CC68-A81F-843F1528EAEB}"/>
              </a:ext>
            </a:extLst>
          </p:cNvPr>
          <p:cNvSpPr txBox="1"/>
          <p:nvPr/>
        </p:nvSpPr>
        <p:spPr>
          <a:xfrm>
            <a:off x="9190013" y="3968870"/>
            <a:ext cx="278947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Contratación local selectiva</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Iniciativas de contratación de empleo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formación profesional</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Políticas de estabilización económica</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Educación y desarrollo laboral</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Asociaciones con empresarios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Asociaciones con instituciones académicas</a:t>
            </a:r>
          </a:p>
        </p:txBody>
      </p:sp>
      <p:sp>
        <p:nvSpPr>
          <p:cNvPr id="23" name="TextBox 22">
            <a:extLst>
              <a:ext uri="{FF2B5EF4-FFF2-40B4-BE49-F238E27FC236}">
                <a16:creationId xmlns:a16="http://schemas.microsoft.com/office/drawing/2014/main" id="{F9028404-CCDD-31B2-292A-3AD7B6117BD4}"/>
              </a:ext>
            </a:extLst>
          </p:cNvPr>
          <p:cNvSpPr txBox="1"/>
          <p:nvPr/>
        </p:nvSpPr>
        <p:spPr>
          <a:xfrm>
            <a:off x="408898" y="3957518"/>
            <a:ext cx="314654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Infraestructura de emisiones cero para automóviles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Electrificación de autobuses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beneficios de salud comunitaria</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Filtros de aire para escuelas e instalaciones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medioambientales del edificio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Educación para la salud / Divulgación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Reconocimiento médico comunitario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Barreras de vegetación/paisajismo de protección</a:t>
            </a:r>
          </a:p>
        </p:txBody>
      </p:sp>
      <p:sp>
        <p:nvSpPr>
          <p:cNvPr id="25" name="TextBox 24">
            <a:extLst>
              <a:ext uri="{FF2B5EF4-FFF2-40B4-BE49-F238E27FC236}">
                <a16:creationId xmlns:a16="http://schemas.microsoft.com/office/drawing/2014/main" id="{FAE52997-67D0-7B54-3C1B-FC6939568CCA}"/>
              </a:ext>
            </a:extLst>
          </p:cNvPr>
          <p:cNvSpPr txBox="1"/>
          <p:nvPr/>
        </p:nvSpPr>
        <p:spPr>
          <a:xfrm>
            <a:off x="3701716" y="3957518"/>
            <a:ext cx="264958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Reducción de las emisiones de gases de efecto invernadero, infraestructura de cero emisiones para automóviles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Energía renovable / Solar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Ecologización urbana, árboles, espacios verdes, cinturones verdes, parques de plantación tolerantes a la sequía</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Restauración del hábitat / Conectividad</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Arte público / Estética</a:t>
            </a:r>
          </a:p>
        </p:txBody>
      </p:sp>
      <p:sp>
        <p:nvSpPr>
          <p:cNvPr id="27" name="TextBox 26">
            <a:extLst>
              <a:ext uri="{FF2B5EF4-FFF2-40B4-BE49-F238E27FC236}">
                <a16:creationId xmlns:a16="http://schemas.microsoft.com/office/drawing/2014/main" id="{370224B7-69C6-1C14-46B3-6249B142E16F}"/>
              </a:ext>
            </a:extLst>
          </p:cNvPr>
          <p:cNvSpPr txBox="1"/>
          <p:nvPr/>
        </p:nvSpPr>
        <p:spPr>
          <a:xfrm>
            <a:off x="6320573" y="3960104"/>
            <a:ext cx="278947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Políticas de vivienda/estabilización de alquileres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Anti-Desplazamiento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ayuda al alquiler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Vivienda inclusiva</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Comunidades orientadas al tránsito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para personas sin hogar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Asociación con organizaciones comunitarias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bonificación por densidad</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Fideicomisos de tierras comunitarias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Asistencia para la redacción de subvenciones</a:t>
            </a:r>
          </a:p>
        </p:txBody>
      </p:sp>
      <p:sp>
        <p:nvSpPr>
          <p:cNvPr id="45" name="Title 1">
            <a:extLst>
              <a:ext uri="{FF2B5EF4-FFF2-40B4-BE49-F238E27FC236}">
                <a16:creationId xmlns:a16="http://schemas.microsoft.com/office/drawing/2014/main" id="{812F0603-4AC1-F843-BE51-E549576A5EB9}"/>
              </a:ext>
            </a:extLst>
          </p:cNvPr>
          <p:cNvSpPr txBox="1"/>
          <p:nvPr/>
        </p:nvSpPr>
        <p:spPr>
          <a:xfrm>
            <a:off x="1676400" y="3651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3200" b="1" i="0" u="none" strike="noStrike" kern="1200" cap="none" spc="0" normalizeH="0" baseline="0" noProof="0">
                <a:ln>
                  <a:noFill/>
                </a:ln>
                <a:solidFill>
                  <a:srgbClr val="9933FF"/>
                </a:solidFill>
                <a:effectLst/>
                <a:uLnTx/>
                <a:uFillTx/>
                <a:latin typeface="Calibri"/>
                <a:ea typeface="Calibri"/>
                <a:cs typeface="Calibri"/>
              </a:rPr>
              <a:t>TIPO: PROGRAMAS COMUNITARIOS </a:t>
            </a:r>
            <a:endParaRPr kumimoji="0" lang="en-US" sz="3200" b="0" i="0" u="none" strike="noStrike" kern="1200" cap="none" spc="0" normalizeH="0" baseline="0" noProof="0">
              <a:ln>
                <a:noFill/>
              </a:ln>
              <a:solidFill>
                <a:srgbClr val="9933FF"/>
              </a:solidFill>
              <a:effectLst/>
              <a:uLnTx/>
              <a:uFillTx/>
              <a:latin typeface="Calibri Light" panose="020F0302020204030204"/>
              <a:cs typeface="Arial"/>
            </a:endParaRPr>
          </a:p>
        </p:txBody>
      </p:sp>
      <p:sp>
        <p:nvSpPr>
          <p:cNvPr id="46" name="Graphic 15" descr="Alien Face with solid fill">
            <a:extLst>
              <a:ext uri="{FF2B5EF4-FFF2-40B4-BE49-F238E27FC236}">
                <a16:creationId xmlns:a16="http://schemas.microsoft.com/office/drawing/2014/main" id="{858F6F68-0107-17A6-6167-DFDF78BFD6FE}"/>
              </a:ext>
            </a:extLst>
          </p:cNvPr>
          <p:cNvSpPr/>
          <p:nvPr/>
        </p:nvSpPr>
        <p:spPr>
          <a:xfrm>
            <a:off x="644652" y="514541"/>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47" name="Group 46">
            <a:extLst>
              <a:ext uri="{FF2B5EF4-FFF2-40B4-BE49-F238E27FC236}">
                <a16:creationId xmlns:a16="http://schemas.microsoft.com/office/drawing/2014/main" id="{818ABCAB-DA64-5F7E-146F-251276214DB1}"/>
              </a:ext>
            </a:extLst>
          </p:cNvPr>
          <p:cNvGrpSpPr/>
          <p:nvPr/>
        </p:nvGrpSpPr>
        <p:grpSpPr>
          <a:xfrm>
            <a:off x="480220" y="423793"/>
            <a:ext cx="1212334" cy="1187090"/>
            <a:chOff x="-127289" y="4201112"/>
            <a:chExt cx="1212334" cy="1187090"/>
          </a:xfrm>
        </p:grpSpPr>
        <p:grpSp>
          <p:nvGrpSpPr>
            <p:cNvPr id="48" name="Group 47">
              <a:extLst>
                <a:ext uri="{FF2B5EF4-FFF2-40B4-BE49-F238E27FC236}">
                  <a16:creationId xmlns:a16="http://schemas.microsoft.com/office/drawing/2014/main" id="{87B74E0E-0BED-0853-8588-7E3CFEF1BAF9}"/>
                </a:ext>
              </a:extLst>
            </p:cNvPr>
            <p:cNvGrpSpPr/>
            <p:nvPr/>
          </p:nvGrpSpPr>
          <p:grpSpPr>
            <a:xfrm>
              <a:off x="-127289" y="4201112"/>
              <a:ext cx="1212334" cy="1187090"/>
              <a:chOff x="533401" y="475766"/>
              <a:chExt cx="1127760" cy="1104277"/>
            </a:xfrm>
          </p:grpSpPr>
          <p:pic>
            <p:nvPicPr>
              <p:cNvPr id="50" name="Graphic 49" descr="Alien Face with solid fill">
                <a:extLst>
                  <a:ext uri="{FF2B5EF4-FFF2-40B4-BE49-F238E27FC236}">
                    <a16:creationId xmlns:a16="http://schemas.microsoft.com/office/drawing/2014/main" id="{B61BFC98-1A35-3C4D-47B4-42FF79F8F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51" name="Oval 50">
                <a:extLst>
                  <a:ext uri="{FF2B5EF4-FFF2-40B4-BE49-F238E27FC236}">
                    <a16:creationId xmlns:a16="http://schemas.microsoft.com/office/drawing/2014/main" id="{A2A2C450-3E70-6894-3DE4-C937B567BACF}"/>
                  </a:ext>
                </a:extLst>
              </p:cNvPr>
              <p:cNvSpPr/>
              <p:nvPr/>
            </p:nvSpPr>
            <p:spPr>
              <a:xfrm>
                <a:off x="818696" y="727267"/>
                <a:ext cx="568144" cy="602281"/>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49" name="Picture 48">
              <a:extLst>
                <a:ext uri="{FF2B5EF4-FFF2-40B4-BE49-F238E27FC236}">
                  <a16:creationId xmlns:a16="http://schemas.microsoft.com/office/drawing/2014/main" id="{08D5A98B-C8DE-2B6D-2F8B-F8AA40918C4A}"/>
                </a:ext>
              </a:extLst>
            </p:cNvPr>
            <p:cNvPicPr>
              <a:picLocks noChangeAspect="1"/>
            </p:cNvPicPr>
            <p:nvPr/>
          </p:nvPicPr>
          <p:blipFill>
            <a:blip r:embed="rId5">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6">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77302" y="4502973"/>
              <a:ext cx="601692" cy="512917"/>
            </a:xfrm>
            <a:prstGeom prst="rect">
              <a:avLst/>
            </a:prstGeom>
            <a:noFill/>
          </p:spPr>
        </p:pic>
      </p:grpSp>
      <p:pic>
        <p:nvPicPr>
          <p:cNvPr id="2" name="Graphic 7" descr="Cloud outline">
            <a:extLst>
              <a:ext uri="{FF2B5EF4-FFF2-40B4-BE49-F238E27FC236}">
                <a16:creationId xmlns:a16="http://schemas.microsoft.com/office/drawing/2014/main" id="{C071072B-906B-DC86-5D90-4C9B8D976BE6}"/>
              </a:ext>
            </a:extLst>
          </p:cNvPr>
          <p:cNvPicPr>
            <a:picLocks noChangeAspect="1"/>
          </p:cNvPicPr>
          <p:nvPr/>
        </p:nvPicPr>
        <p:blipFill>
          <a:blip r:embed="rId7"/>
          <a:stretch>
            <a:fillRect/>
          </a:stretch>
        </p:blipFill>
        <p:spPr>
          <a:xfrm>
            <a:off x="1689946" y="2084783"/>
            <a:ext cx="810017" cy="820455"/>
          </a:xfrm>
          <a:prstGeom prst="rect">
            <a:avLst/>
          </a:prstGeom>
        </p:spPr>
      </p:pic>
      <p:pic>
        <p:nvPicPr>
          <p:cNvPr id="14" name="Graphic 14" descr="Home with solid fill">
            <a:extLst>
              <a:ext uri="{FF2B5EF4-FFF2-40B4-BE49-F238E27FC236}">
                <a16:creationId xmlns:a16="http://schemas.microsoft.com/office/drawing/2014/main" id="{9EDACDF6-F7BA-A302-FD11-D1AF9A6662E5}"/>
              </a:ext>
            </a:extLst>
          </p:cNvPr>
          <p:cNvPicPr>
            <a:picLocks noChangeAspect="1"/>
          </p:cNvPicPr>
          <p:nvPr/>
        </p:nvPicPr>
        <p:blipFill>
          <a:blip r:embed="rId8"/>
          <a:stretch>
            <a:fillRect/>
          </a:stretch>
        </p:blipFill>
        <p:spPr>
          <a:xfrm>
            <a:off x="7211836" y="2084782"/>
            <a:ext cx="799711" cy="810017"/>
          </a:xfrm>
          <a:prstGeom prst="rect">
            <a:avLst/>
          </a:prstGeom>
        </p:spPr>
      </p:pic>
      <p:pic>
        <p:nvPicPr>
          <p:cNvPr id="16" name="Graphic 16" descr="Construction worker male with solid fill">
            <a:extLst>
              <a:ext uri="{FF2B5EF4-FFF2-40B4-BE49-F238E27FC236}">
                <a16:creationId xmlns:a16="http://schemas.microsoft.com/office/drawing/2014/main" id="{87FDB326-81D3-968F-4308-CB176A5FD8AE}"/>
              </a:ext>
            </a:extLst>
          </p:cNvPr>
          <p:cNvPicPr>
            <a:picLocks noChangeAspect="1"/>
          </p:cNvPicPr>
          <p:nvPr/>
        </p:nvPicPr>
        <p:blipFill>
          <a:blip r:embed="rId9"/>
          <a:stretch>
            <a:fillRect/>
          </a:stretch>
        </p:blipFill>
        <p:spPr>
          <a:xfrm>
            <a:off x="10010246" y="2146824"/>
            <a:ext cx="810017" cy="81001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4504383D-D3FB-DE0F-843F-F7883DC409A3}"/>
              </a:ext>
            </a:extLst>
          </p:cNvPr>
          <p:cNvPicPr>
            <a:picLocks noChangeAspect="1"/>
          </p:cNvPicPr>
          <p:nvPr/>
        </p:nvPicPr>
        <p:blipFill>
          <a:blip r:embed="rId10">
            <a:clrChange>
              <a:clrFrom>
                <a:srgbClr val="FCFFFF"/>
              </a:clrFrom>
              <a:clrTo>
                <a:srgbClr val="FCFFFF">
                  <a:alpha val="0"/>
                </a:srgbClr>
              </a:clrTo>
            </a:clrChange>
            <a:grayscl/>
            <a:extLst>
              <a:ext uri="{BEBA8EAE-BF5A-486C-A8C5-ECC9F3942E4B}">
                <a14:imgProps xmlns:a14="http://schemas.microsoft.com/office/drawing/2010/main">
                  <a14:imgLayer r:embed="rId11">
                    <a14:imgEffect>
                      <a14:colorTemperature colorTemp="6144"/>
                    </a14:imgEffect>
                    <a14:imgEffect>
                      <a14:saturation sat="186000"/>
                    </a14:imgEffect>
                  </a14:imgLayer>
                </a14:imgProps>
              </a:ext>
            </a:extLst>
          </a:blip>
          <a:stretch>
            <a:fillRect/>
          </a:stretch>
        </p:blipFill>
        <p:spPr>
          <a:xfrm>
            <a:off x="4557852" y="2307468"/>
            <a:ext cx="695638" cy="597733"/>
          </a:xfrm>
          <a:prstGeom prst="rect">
            <a:avLst/>
          </a:prstGeom>
        </p:spPr>
      </p:pic>
    </p:spTree>
    <p:extLst>
      <p:ext uri="{BB962C8B-B14F-4D97-AF65-F5344CB8AC3E}">
        <p14:creationId xmlns:p14="http://schemas.microsoft.com/office/powerpoint/2010/main" val="286933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6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6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6000"/>
                                        <p:tgtEl>
                                          <p:spTgt spid="2"/>
                                        </p:tgtEl>
                                      </p:cBhvr>
                                    </p:animEffect>
                                  </p:childTnLst>
                                </p:cTn>
                              </p:par>
                            </p:childTnLst>
                          </p:cTn>
                        </p:par>
                        <p:par>
                          <p:cTn id="17" fill="hold" nodeType="afterGroup">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6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6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6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6000"/>
                                        <p:tgtEl>
                                          <p:spTgt spid="2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60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60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6000"/>
                                        <p:tgtEl>
                                          <p:spTgt spid="27"/>
                                        </p:tgtEl>
                                      </p:cBhvr>
                                    </p:animEffect>
                                  </p:childTnLst>
                                </p:cTn>
                              </p:par>
                            </p:childTnLst>
                          </p:cTn>
                        </p:par>
                        <p:par>
                          <p:cTn id="43" fill="hold" nodeType="afterGroup">
                            <p:stCondLst>
                              <p:cond delay="1800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60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60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60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6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3" grpId="0" animBg="1"/>
      <p:bldP spid="6" grpId="0" animBg="1"/>
      <p:bldP spid="9" grpId="0" animBg="1"/>
      <p:bldP spid="11" grpId="0" animBg="1"/>
      <p:bldP spid="22" grpId="0"/>
      <p:bldP spid="23"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2400" b="1" i="0" strike="noStrike" cap="none" spc="0" baseline="0" dirty="0">
                <a:solidFill>
                  <a:srgbClr val="9933FF"/>
                </a:solidFill>
                <a:effectLst/>
                <a:latin typeface="Calibri"/>
                <a:ea typeface="Calibri"/>
                <a:cs typeface="Calibri"/>
              </a:rPr>
              <a:t>TIPO:</a:t>
            </a:r>
            <a:r>
              <a:rPr lang="es-US" sz="2800" b="1" i="0" strike="noStrike" cap="none" spc="0" baseline="0" dirty="0">
                <a:solidFill>
                  <a:srgbClr val="9933FF"/>
                </a:solidFill>
                <a:effectLst/>
                <a:latin typeface="Calibri"/>
                <a:ea typeface="Calibri"/>
                <a:cs typeface="Calibri"/>
              </a:rPr>
              <a:t> </a:t>
            </a:r>
            <a:r>
              <a:rPr lang="es-US" sz="2400" b="1" i="0" strike="noStrike" cap="none" spc="0" baseline="0" dirty="0">
                <a:solidFill>
                  <a:srgbClr val="9933FF"/>
                </a:solidFill>
                <a:effectLst/>
                <a:latin typeface="Calibri"/>
                <a:ea typeface="Calibri"/>
                <a:cs typeface="Calibri"/>
              </a:rPr>
              <a:t>PROGRAMAS COMUNITARIOS</a:t>
            </a:r>
            <a:br>
              <a:rPr sz="2400" dirty="0">
                <a:solidFill>
                  <a:srgbClr val="9933FF"/>
                </a:solidFill>
              </a:rPr>
            </a:br>
            <a:r>
              <a:rPr lang="es-US" sz="200" b="1" i="0" strike="noStrike" cap="none" spc="0" baseline="0" dirty="0">
                <a:solidFill>
                  <a:srgbClr val="2EBBB8"/>
                </a:solidFill>
                <a:effectLst/>
                <a:latin typeface="Calibri"/>
                <a:ea typeface="Calibri"/>
                <a:cs typeface="Calibri"/>
              </a:rPr>
              <a:t> </a:t>
            </a:r>
            <a:br>
              <a:rPr sz="2400" dirty="0"/>
            </a:br>
            <a:r>
              <a:rPr lang="es-US" sz="2400" b="1" i="0" strike="noStrike" cap="none" spc="0" baseline="0" dirty="0">
                <a:solidFill>
                  <a:srgbClr val="9933FF"/>
                </a:solidFill>
                <a:effectLst/>
                <a:latin typeface="Calibri"/>
                <a:ea typeface="Calibri"/>
                <a:cs typeface="Calibri"/>
              </a:rPr>
              <a:t>SUBTIPO: Calidad del aire / Salud comunitaria</a:t>
            </a:r>
            <a:endParaRPr lang="en-US" sz="6000" dirty="0">
              <a:solidFill>
                <a:srgbClr val="9933FF"/>
              </a:solidFill>
            </a:endParaRPr>
          </a:p>
        </p:txBody>
      </p:sp>
      <p:sp>
        <p:nvSpPr>
          <p:cNvPr id="9" name="Flowchart: Connector 8">
            <a:extLst>
              <a:ext uri="{FF2B5EF4-FFF2-40B4-BE49-F238E27FC236}">
                <a16:creationId xmlns:a16="http://schemas.microsoft.com/office/drawing/2014/main" id="{E7865803-3F32-FCC5-036D-95709000B6A2}"/>
              </a:ext>
            </a:extLst>
          </p:cNvPr>
          <p:cNvSpPr/>
          <p:nvPr/>
        </p:nvSpPr>
        <p:spPr>
          <a:xfrm>
            <a:off x="1598204" y="589789"/>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0" name="Group 19">
            <a:extLst>
              <a:ext uri="{FF2B5EF4-FFF2-40B4-BE49-F238E27FC236}">
                <a16:creationId xmlns:a16="http://schemas.microsoft.com/office/drawing/2014/main" id="{EBE381CD-6D4B-F9A6-88EB-4B499FF4FA04}"/>
              </a:ext>
            </a:extLst>
          </p:cNvPr>
          <p:cNvGrpSpPr/>
          <p:nvPr/>
        </p:nvGrpSpPr>
        <p:grpSpPr>
          <a:xfrm>
            <a:off x="726825" y="555587"/>
            <a:ext cx="757589" cy="882145"/>
            <a:chOff x="3086129" y="1306246"/>
            <a:chExt cx="704739" cy="820605"/>
          </a:xfrm>
          <a:solidFill>
            <a:srgbClr val="9933FF"/>
          </a:solidFill>
        </p:grpSpPr>
        <p:sp>
          <p:nvSpPr>
            <p:cNvPr id="22" name="Graphic 7" descr="Alien Face with solid fill">
              <a:extLst>
                <a:ext uri="{FF2B5EF4-FFF2-40B4-BE49-F238E27FC236}">
                  <a16:creationId xmlns:a16="http://schemas.microsoft.com/office/drawing/2014/main" id="{3D0B4979-BBC9-5149-36C7-750A3D83E4C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19" fmla="*/ 610870 w 704739"/>
                <a:gd name="connsiteY19" fmla="*/ 375589 h 820605"/>
                <a:gd name="connsiteX20" fmla="*/ 610870 w 704739"/>
                <a:gd name="connsiteY20" fmla="*/ 375589 h 820605"/>
                <a:gd name="connsiteX21" fmla="*/ 532737 w 704739"/>
                <a:gd name="connsiteY21" fmla="*/ 310586 h 820605"/>
                <a:gd name="connsiteX22" fmla="*/ 610870 w 704739"/>
                <a:gd name="connsiteY22" fmla="*/ 310586 h 820605"/>
                <a:gd name="connsiteX23" fmla="*/ 610870 w 704739"/>
                <a:gd name="connsiteY23" fmla="*/ 375589 h 820605"/>
                <a:gd name="connsiteX24" fmla="*/ 610870 w 704739"/>
                <a:gd name="connsiteY24" fmla="*/ 375589 h 820605"/>
                <a:gd name="connsiteX25" fmla="*/ 610870 w 704739"/>
                <a:gd name="connsiteY25" fmla="*/ 375589 h 820605"/>
                <a:gd name="connsiteX26" fmla="*/ 610870 w 704739"/>
                <a:gd name="connsiteY26" fmla="*/ 37558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3" name="Oval 22">
              <a:extLst>
                <a:ext uri="{FF2B5EF4-FFF2-40B4-BE49-F238E27FC236}">
                  <a16:creationId xmlns:a16="http://schemas.microsoft.com/office/drawing/2014/main" id="{03C9673C-84A8-8478-401F-4F3E1FB766E0}"/>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10" name="Graphic 7" descr="Cloud outline">
            <a:extLst>
              <a:ext uri="{FF2B5EF4-FFF2-40B4-BE49-F238E27FC236}">
                <a16:creationId xmlns:a16="http://schemas.microsoft.com/office/drawing/2014/main" id="{B7FC6507-3A0F-660D-B24E-44A813CB704B}"/>
              </a:ext>
            </a:extLst>
          </p:cNvPr>
          <p:cNvPicPr>
            <a:picLocks noChangeAspect="1"/>
          </p:cNvPicPr>
          <p:nvPr/>
        </p:nvPicPr>
        <p:blipFill>
          <a:blip r:embed="rId2"/>
          <a:stretch>
            <a:fillRect/>
          </a:stretch>
        </p:blipFill>
        <p:spPr>
          <a:xfrm>
            <a:off x="1599156" y="560540"/>
            <a:ext cx="810017" cy="820455"/>
          </a:xfrm>
          <a:prstGeom prst="rect">
            <a:avLst/>
          </a:prstGeom>
        </p:spPr>
      </p:pic>
      <p:sp>
        <p:nvSpPr>
          <p:cNvPr id="18" name="Content Placeholder 2">
            <a:extLst>
              <a:ext uri="{FF2B5EF4-FFF2-40B4-BE49-F238E27FC236}">
                <a16:creationId xmlns:a16="http://schemas.microsoft.com/office/drawing/2014/main" id="{50521514-4660-3943-7928-A42EBEE83E2A}"/>
              </a:ext>
            </a:extLst>
          </p:cNvPr>
          <p:cNvSpPr txBox="1"/>
          <p:nvPr/>
        </p:nvSpPr>
        <p:spPr>
          <a:xfrm>
            <a:off x="400210" y="2552657"/>
            <a:ext cx="6029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Trabajar con las jurisdicciones locales (Ciudades, Condado de Los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800" b="0" i="0" u="none" strike="noStrike" kern="1200" cap="none" spc="0" normalizeH="0" baseline="0" noProof="0">
                <a:ln>
                  <a:noFill/>
                </a:ln>
                <a:solidFill>
                  <a:srgbClr val="000000"/>
                </a:solidFill>
                <a:effectLst/>
                <a:uLnTx/>
                <a:uFillTx/>
                <a:latin typeface="Calibri"/>
                <a:ea typeface="Calibri"/>
                <a:cs typeface="Calibri"/>
              </a:rPr>
              <a:t>), agencias públicas y socios privados-públicos para desarrollar y ubicar estaciones de carga adicionales para vehículos de emisiones cero dentro del Corredor LB-ELA.</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Proporcionar asistencia para la redacción de subvenciones con el fin de ayudar a garantizar los fondos. Además, proporcionar apoyo técnico para compartir las mejores prácticas como: identificación de incentivos y/o requisitos políticos para el nuevo desarrollo.</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3" history="0"/>
              </a:rPr>
              <a:t>https://dot.ca.gov/programs/sustainability/zero-emission-vehicles</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9" name="TextBox 18">
            <a:extLst>
              <a:ext uri="{FF2B5EF4-FFF2-40B4-BE49-F238E27FC236}">
                <a16:creationId xmlns:a16="http://schemas.microsoft.com/office/drawing/2014/main" id="{76630ACB-0E01-B8A9-17FC-25C334B40C78}"/>
              </a:ext>
            </a:extLst>
          </p:cNvPr>
          <p:cNvSpPr txBox="1"/>
          <p:nvPr/>
        </p:nvSpPr>
        <p:spPr>
          <a:xfrm>
            <a:off x="368313" y="1667026"/>
            <a:ext cx="595562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Infraestructura de cero emisiones para automóviles (LB-ELA_0191)</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3" name="Picture 2" descr="A white car with orange stripes&#10;&#10;Description automatically generated with medium confidence">
            <a:extLst>
              <a:ext uri="{FF2B5EF4-FFF2-40B4-BE49-F238E27FC236}">
                <a16:creationId xmlns:a16="http://schemas.microsoft.com/office/drawing/2014/main" id="{27DD8A56-96A6-66C7-EE6B-9708175AF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444" y="2621648"/>
            <a:ext cx="4107206" cy="1964867"/>
          </a:xfrm>
          <a:prstGeom prst="rect">
            <a:avLst/>
          </a:prstGeom>
        </p:spPr>
      </p:pic>
      <p:pic>
        <p:nvPicPr>
          <p:cNvPr id="4" name="Picture 3">
            <a:extLst>
              <a:ext uri="{FF2B5EF4-FFF2-40B4-BE49-F238E27FC236}">
                <a16:creationId xmlns:a16="http://schemas.microsoft.com/office/drawing/2014/main" id="{5CE71E6A-E20E-26AB-4CEF-3983B343CD6E}"/>
              </a:ext>
            </a:extLst>
          </p:cNvPr>
          <p:cNvPicPr>
            <a:picLocks noChangeAspect="1"/>
          </p:cNvPicPr>
          <p:nvPr/>
        </p:nvPicPr>
        <p:blipFill>
          <a:blip r:embed="rId5">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6">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784811" y="725654"/>
            <a:ext cx="601692" cy="512917"/>
          </a:xfrm>
          <a:prstGeom prst="rect">
            <a:avLst/>
          </a:prstGeom>
          <a:noFill/>
        </p:spPr>
      </p:pic>
    </p:spTree>
    <p:extLst>
      <p:ext uri="{BB962C8B-B14F-4D97-AF65-F5344CB8AC3E}">
        <p14:creationId xmlns:p14="http://schemas.microsoft.com/office/powerpoint/2010/main" val="420307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6000"/>
                                        <p:tgtEl>
                                          <p:spTgt spid="18"/>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2400" b="1" i="0" strike="noStrike" cap="none" spc="0" baseline="0" dirty="0">
                <a:solidFill>
                  <a:srgbClr val="9933FF"/>
                </a:solidFill>
                <a:effectLst/>
                <a:latin typeface="Calibri"/>
                <a:ea typeface="Calibri"/>
                <a:cs typeface="Calibri"/>
              </a:rPr>
              <a:t>TIPO:</a:t>
            </a:r>
            <a:r>
              <a:rPr lang="es-US" sz="2800" b="1" i="0" strike="noStrike" cap="none" spc="0" baseline="0" dirty="0">
                <a:solidFill>
                  <a:srgbClr val="9933FF"/>
                </a:solidFill>
                <a:effectLst/>
                <a:latin typeface="Calibri"/>
                <a:ea typeface="Calibri"/>
                <a:cs typeface="Calibri"/>
              </a:rPr>
              <a:t> </a:t>
            </a:r>
            <a:r>
              <a:rPr lang="es-US" sz="2400" b="1" i="0" strike="noStrike" cap="none" spc="0" baseline="0" dirty="0">
                <a:solidFill>
                  <a:srgbClr val="9933FF"/>
                </a:solidFill>
                <a:effectLst/>
                <a:latin typeface="Calibri"/>
                <a:ea typeface="Calibri"/>
                <a:cs typeface="Calibri"/>
              </a:rPr>
              <a:t>PROGRAMAS COMUNITARIOS</a:t>
            </a:r>
            <a:br>
              <a:rPr sz="2400" dirty="0">
                <a:solidFill>
                  <a:srgbClr val="9933FF"/>
                </a:solidFill>
              </a:rPr>
            </a:br>
            <a:r>
              <a:rPr lang="es-US" sz="200" b="1" i="0" strike="noStrike" cap="none" spc="0" baseline="0" dirty="0">
                <a:solidFill>
                  <a:srgbClr val="2EBBB8"/>
                </a:solidFill>
                <a:effectLst/>
                <a:latin typeface="Calibri"/>
                <a:ea typeface="Calibri"/>
                <a:cs typeface="Calibri"/>
              </a:rPr>
              <a:t> </a:t>
            </a:r>
            <a:br>
              <a:rPr sz="2400" dirty="0"/>
            </a:br>
            <a:r>
              <a:rPr lang="es-US" sz="2400" b="1" i="0" strike="noStrike" cap="none" spc="0" baseline="0" dirty="0">
                <a:solidFill>
                  <a:srgbClr val="9933FF"/>
                </a:solidFill>
                <a:effectLst/>
                <a:latin typeface="Calibri"/>
                <a:ea typeface="Calibri"/>
                <a:cs typeface="Calibri"/>
              </a:rPr>
              <a:t>SUBTIPO: Medio ambiente</a:t>
            </a:r>
            <a:endParaRPr lang="en-US" sz="6000" dirty="0">
              <a:solidFill>
                <a:srgbClr val="9933FF"/>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0" name="Group 19">
            <a:extLst>
              <a:ext uri="{FF2B5EF4-FFF2-40B4-BE49-F238E27FC236}">
                <a16:creationId xmlns:a16="http://schemas.microsoft.com/office/drawing/2014/main" id="{EBE381CD-6D4B-F9A6-88EB-4B499FF4FA04}"/>
              </a:ext>
            </a:extLst>
          </p:cNvPr>
          <p:cNvGrpSpPr/>
          <p:nvPr/>
        </p:nvGrpSpPr>
        <p:grpSpPr>
          <a:xfrm>
            <a:off x="726825" y="555587"/>
            <a:ext cx="757589" cy="882145"/>
            <a:chOff x="3086129" y="1306246"/>
            <a:chExt cx="704739" cy="820605"/>
          </a:xfrm>
          <a:solidFill>
            <a:srgbClr val="9933FF"/>
          </a:solidFill>
        </p:grpSpPr>
        <p:sp>
          <p:nvSpPr>
            <p:cNvPr id="22" name="Graphic 7" descr="Alien Face with solid fill">
              <a:extLst>
                <a:ext uri="{FF2B5EF4-FFF2-40B4-BE49-F238E27FC236}">
                  <a16:creationId xmlns:a16="http://schemas.microsoft.com/office/drawing/2014/main" id="{3D0B4979-BBC9-5149-36C7-750A3D83E4C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19" fmla="*/ 610870 w 704739"/>
                <a:gd name="connsiteY19" fmla="*/ 375589 h 820605"/>
                <a:gd name="connsiteX20" fmla="*/ 610870 w 704739"/>
                <a:gd name="connsiteY20" fmla="*/ 375589 h 820605"/>
                <a:gd name="connsiteX21" fmla="*/ 532737 w 704739"/>
                <a:gd name="connsiteY21" fmla="*/ 310586 h 820605"/>
                <a:gd name="connsiteX22" fmla="*/ 610870 w 704739"/>
                <a:gd name="connsiteY22" fmla="*/ 310586 h 820605"/>
                <a:gd name="connsiteX23" fmla="*/ 610870 w 704739"/>
                <a:gd name="connsiteY23" fmla="*/ 375589 h 820605"/>
                <a:gd name="connsiteX24" fmla="*/ 610870 w 704739"/>
                <a:gd name="connsiteY24" fmla="*/ 375589 h 820605"/>
                <a:gd name="connsiteX25" fmla="*/ 610870 w 704739"/>
                <a:gd name="connsiteY25" fmla="*/ 375589 h 820605"/>
                <a:gd name="connsiteX26" fmla="*/ 610870 w 704739"/>
                <a:gd name="connsiteY26" fmla="*/ 37558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3" name="Oval 22">
              <a:extLst>
                <a:ext uri="{FF2B5EF4-FFF2-40B4-BE49-F238E27FC236}">
                  <a16:creationId xmlns:a16="http://schemas.microsoft.com/office/drawing/2014/main" id="{03C9673C-84A8-8478-401F-4F3E1FB766E0}"/>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nvGrpSpPr>
          <p:cNvPr id="14" name="Group 13">
            <a:extLst>
              <a:ext uri="{FF2B5EF4-FFF2-40B4-BE49-F238E27FC236}">
                <a16:creationId xmlns:a16="http://schemas.microsoft.com/office/drawing/2014/main" id="{35DBB28F-5A77-BB24-9172-B244D8570559}"/>
              </a:ext>
            </a:extLst>
          </p:cNvPr>
          <p:cNvGrpSpPr/>
          <p:nvPr/>
        </p:nvGrpSpPr>
        <p:grpSpPr>
          <a:xfrm>
            <a:off x="1584205" y="555587"/>
            <a:ext cx="847963" cy="847963"/>
            <a:chOff x="2792263" y="3806907"/>
            <a:chExt cx="889072" cy="889072"/>
          </a:xfrm>
        </p:grpSpPr>
        <p:sp>
          <p:nvSpPr>
            <p:cNvPr id="15" name="Flowchart: Connector 14">
              <a:extLst>
                <a:ext uri="{FF2B5EF4-FFF2-40B4-BE49-F238E27FC236}">
                  <a16:creationId xmlns:a16="http://schemas.microsoft.com/office/drawing/2014/main" id="{54771FEB-2356-EDAC-6BF5-6A463C5EF591}"/>
                </a:ext>
              </a:extLst>
            </p:cNvPr>
            <p:cNvSpPr/>
            <p:nvPr/>
          </p:nvSpPr>
          <p:spPr>
            <a:xfrm>
              <a:off x="2792263" y="3806907"/>
              <a:ext cx="889072" cy="889072"/>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9933FF"/>
                </a:solidFill>
                <a:effectLst/>
                <a:uLnTx/>
                <a:uFillTx/>
                <a:latin typeface="Calibri" panose="020F0502020204030204"/>
                <a:cs typeface="Arial"/>
              </a:endParaRPr>
            </a:p>
          </p:txBody>
        </p:sp>
        <p:pic>
          <p:nvPicPr>
            <p:cNvPr id="16" name="Picture 15">
              <a:extLst>
                <a:ext uri="{FF2B5EF4-FFF2-40B4-BE49-F238E27FC236}">
                  <a16:creationId xmlns:a16="http://schemas.microsoft.com/office/drawing/2014/main" id="{0CC44E7A-0065-D960-E74D-ECC4BFF33D3A}"/>
                </a:ext>
              </a:extLst>
            </p:cNvPr>
            <p:cNvPicPr>
              <a:picLocks noChangeAspect="1"/>
            </p:cNvPicPr>
            <p:nvPr/>
          </p:nvPicPr>
          <p:blipFill>
            <a:blip r:embed="rId2">
              <a:clrChange>
                <a:clrFrom>
                  <a:srgbClr val="FCFFFF"/>
                </a:clrFrom>
                <a:clrTo>
                  <a:srgbClr val="FCFFFF">
                    <a:alpha val="0"/>
                  </a:srgbClr>
                </a:clrTo>
              </a:clrChange>
              <a:grayscl/>
              <a:extLst>
                <a:ext uri="{BEBA8EAE-BF5A-486C-A8C5-ECC9F3942E4B}">
                  <a14:imgProps xmlns:a14="http://schemas.microsoft.com/office/drawing/2010/main">
                    <a14:imgLayer r:embed="rId3">
                      <a14:imgEffect>
                        <a14:colorTemperature colorTemp="6144"/>
                      </a14:imgEffect>
                      <a14:imgEffect>
                        <a14:saturation sat="186000"/>
                      </a14:imgEffect>
                    </a14:imgLayer>
                  </a14:imgProps>
                </a:ext>
              </a:extLst>
            </a:blip>
            <a:stretch>
              <a:fillRect/>
            </a:stretch>
          </p:blipFill>
          <p:spPr>
            <a:xfrm>
              <a:off x="2932624" y="3987800"/>
              <a:ext cx="695638" cy="597733"/>
            </a:xfrm>
            <a:prstGeom prst="rect">
              <a:avLst/>
            </a:prstGeom>
          </p:spPr>
        </p:pic>
      </p:grpSp>
      <p:sp>
        <p:nvSpPr>
          <p:cNvPr id="10" name="Content Placeholder 2">
            <a:extLst>
              <a:ext uri="{FF2B5EF4-FFF2-40B4-BE49-F238E27FC236}">
                <a16:creationId xmlns:a16="http://schemas.microsoft.com/office/drawing/2014/main" id="{BAA6C918-A8F5-B30F-9109-F94A7A4BF153}"/>
              </a:ext>
            </a:extLst>
          </p:cNvPr>
          <p:cNvSpPr txBox="1"/>
          <p:nvPr/>
        </p:nvSpPr>
        <p:spPr>
          <a:xfrm>
            <a:off x="391350" y="2596959"/>
            <a:ext cx="6029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Iniciativa política que exigiría que un porcentaje de los fondos para la construcción de transportes destinados a grandes proyectos de obras públicas se destinara a arte público, paisajismo, elementos de diseño urbano y otras características estéticas de los proyectos.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4" history="0"/>
              </a:rPr>
              <a:t>https://art.metro.net/</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359453" y="1711328"/>
            <a:ext cx="5955621" cy="1097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Arte público / Estética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1" i="0" u="none" strike="noStrike" kern="1200" cap="none" spc="0" normalizeH="0" baseline="0" noProof="0">
                <a:ln>
                  <a:noFill/>
                </a:ln>
                <a:solidFill>
                  <a:srgbClr val="2A97A6"/>
                </a:solidFill>
                <a:effectLst/>
                <a:uLnTx/>
                <a:uFillTx/>
                <a:latin typeface="Calibri"/>
                <a:ea typeface="Calibri"/>
                <a:cs typeface="Calibri"/>
              </a:rPr>
              <a:t>ADD (LB-ELA_0190)</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3" name="Picture 2" descr="A picture containing child art, outdoor, art&#10;&#10;Description automatically generated">
            <a:extLst>
              <a:ext uri="{FF2B5EF4-FFF2-40B4-BE49-F238E27FC236}">
                <a16:creationId xmlns:a16="http://schemas.microsoft.com/office/drawing/2014/main" id="{15A1DE44-28C4-B3CD-37BD-80817A1D7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269" y="4306089"/>
            <a:ext cx="3860753" cy="2081779"/>
          </a:xfrm>
          <a:prstGeom prst="rect">
            <a:avLst/>
          </a:prstGeom>
        </p:spPr>
      </p:pic>
      <p:pic>
        <p:nvPicPr>
          <p:cNvPr id="5" name="Picture 4" descr="A picture containing painting, child art, drawing, illustration&#10;&#10;Description automatically generated">
            <a:extLst>
              <a:ext uri="{FF2B5EF4-FFF2-40B4-BE49-F238E27FC236}">
                <a16:creationId xmlns:a16="http://schemas.microsoft.com/office/drawing/2014/main" id="{E7782708-1947-252C-B61B-D86E0CEC5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2269" y="1511021"/>
            <a:ext cx="3860753" cy="2573835"/>
          </a:xfrm>
          <a:prstGeom prst="rect">
            <a:avLst/>
          </a:prstGeom>
        </p:spPr>
      </p:pic>
      <p:pic>
        <p:nvPicPr>
          <p:cNvPr id="2" name="Picture 1">
            <a:extLst>
              <a:ext uri="{FF2B5EF4-FFF2-40B4-BE49-F238E27FC236}">
                <a16:creationId xmlns:a16="http://schemas.microsoft.com/office/drawing/2014/main" id="{A4BA6CEB-B291-D200-9258-C28850BAD62D}"/>
              </a:ext>
            </a:extLst>
          </p:cNvPr>
          <p:cNvPicPr>
            <a:picLocks noChangeAspect="1"/>
          </p:cNvPicPr>
          <p:nvPr/>
        </p:nvPicPr>
        <p:blipFill>
          <a:blip r:embed="rId7">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8">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811181" y="725400"/>
            <a:ext cx="601692" cy="512917"/>
          </a:xfrm>
          <a:prstGeom prst="rect">
            <a:avLst/>
          </a:prstGeom>
          <a:noFill/>
        </p:spPr>
      </p:pic>
    </p:spTree>
    <p:extLst>
      <p:ext uri="{BB962C8B-B14F-4D97-AF65-F5344CB8AC3E}">
        <p14:creationId xmlns:p14="http://schemas.microsoft.com/office/powerpoint/2010/main" val="236398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2400" b="1" i="0" strike="noStrike" cap="none" spc="0" baseline="0" dirty="0">
                <a:solidFill>
                  <a:srgbClr val="9933FF"/>
                </a:solidFill>
                <a:effectLst/>
                <a:latin typeface="Calibri"/>
                <a:ea typeface="Calibri"/>
                <a:cs typeface="Calibri"/>
              </a:rPr>
              <a:t>TIPO:</a:t>
            </a:r>
            <a:r>
              <a:rPr lang="es-US" sz="2800" b="1" i="0" strike="noStrike" cap="none" spc="0" baseline="0" dirty="0">
                <a:solidFill>
                  <a:srgbClr val="9933FF"/>
                </a:solidFill>
                <a:effectLst/>
                <a:latin typeface="Calibri"/>
                <a:ea typeface="Calibri"/>
                <a:cs typeface="Calibri"/>
              </a:rPr>
              <a:t> </a:t>
            </a:r>
            <a:r>
              <a:rPr lang="es-US" sz="2400" b="1" i="0" strike="noStrike" cap="none" spc="0" baseline="0" dirty="0">
                <a:solidFill>
                  <a:srgbClr val="9933FF"/>
                </a:solidFill>
                <a:effectLst/>
                <a:latin typeface="Calibri"/>
                <a:ea typeface="Calibri"/>
                <a:cs typeface="Calibri"/>
              </a:rPr>
              <a:t>PROGRAMAS COMUNITARIOS</a:t>
            </a:r>
            <a:br>
              <a:rPr sz="2400" dirty="0">
                <a:solidFill>
                  <a:srgbClr val="9933FF"/>
                </a:solidFill>
              </a:rPr>
            </a:br>
            <a:r>
              <a:rPr lang="es-US" sz="200" b="1" i="0" strike="noStrike" cap="none" spc="0" baseline="0" dirty="0">
                <a:solidFill>
                  <a:srgbClr val="2EBBB8"/>
                </a:solidFill>
                <a:effectLst/>
                <a:latin typeface="Calibri"/>
                <a:ea typeface="Calibri"/>
                <a:cs typeface="Calibri"/>
              </a:rPr>
              <a:t> </a:t>
            </a:r>
            <a:br>
              <a:rPr sz="2400" dirty="0"/>
            </a:br>
            <a:r>
              <a:rPr lang="es-US" sz="2400" b="1" i="0" strike="noStrike" cap="none" spc="0" baseline="0" dirty="0">
                <a:solidFill>
                  <a:srgbClr val="9933FF"/>
                </a:solidFill>
                <a:effectLst/>
                <a:latin typeface="Calibri"/>
                <a:ea typeface="Calibri"/>
                <a:cs typeface="Calibri"/>
              </a:rPr>
              <a:t>SUBTIPO: Estabilización de la vivienda / Uso del terreno</a:t>
            </a:r>
            <a:endParaRPr lang="en-US" sz="6000" dirty="0">
              <a:solidFill>
                <a:srgbClr val="9933FF"/>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13" name="Group 12">
            <a:extLst>
              <a:ext uri="{FF2B5EF4-FFF2-40B4-BE49-F238E27FC236}">
                <a16:creationId xmlns:a16="http://schemas.microsoft.com/office/drawing/2014/main" id="{E7A1F5DD-1DE2-6226-E335-C75AC9A56D6A}"/>
              </a:ext>
            </a:extLst>
          </p:cNvPr>
          <p:cNvGrpSpPr/>
          <p:nvPr/>
        </p:nvGrpSpPr>
        <p:grpSpPr>
          <a:xfrm>
            <a:off x="726825" y="555587"/>
            <a:ext cx="757589" cy="882145"/>
            <a:chOff x="2579425" y="4062684"/>
            <a:chExt cx="757589" cy="882145"/>
          </a:xfrm>
          <a:solidFill>
            <a:srgbClr val="9933FF"/>
          </a:solidFill>
        </p:grpSpPr>
        <p:grpSp>
          <p:nvGrpSpPr>
            <p:cNvPr id="20" name="Group 19">
              <a:extLst>
                <a:ext uri="{FF2B5EF4-FFF2-40B4-BE49-F238E27FC236}">
                  <a16:creationId xmlns:a16="http://schemas.microsoft.com/office/drawing/2014/main" id="{EBE381CD-6D4B-F9A6-88EB-4B499FF4FA04}"/>
                </a:ext>
              </a:extLst>
            </p:cNvPr>
            <p:cNvGrpSpPr/>
            <p:nvPr/>
          </p:nvGrpSpPr>
          <p:grpSpPr>
            <a:xfrm>
              <a:off x="2579425" y="4062684"/>
              <a:ext cx="757589" cy="882145"/>
              <a:chOff x="3086129" y="1306246"/>
              <a:chExt cx="704739" cy="820605"/>
            </a:xfrm>
            <a:grpFill/>
          </p:grpSpPr>
          <p:sp>
            <p:nvSpPr>
              <p:cNvPr id="22" name="Graphic 7" descr="Alien Face with solid fill">
                <a:extLst>
                  <a:ext uri="{FF2B5EF4-FFF2-40B4-BE49-F238E27FC236}">
                    <a16:creationId xmlns:a16="http://schemas.microsoft.com/office/drawing/2014/main" id="{3D0B4979-BBC9-5149-36C7-750A3D83E4C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19" fmla="*/ 610870 w 704739"/>
                  <a:gd name="connsiteY19" fmla="*/ 375589 h 820605"/>
                  <a:gd name="connsiteX20" fmla="*/ 610870 w 704739"/>
                  <a:gd name="connsiteY20" fmla="*/ 375589 h 820605"/>
                  <a:gd name="connsiteX21" fmla="*/ 532737 w 704739"/>
                  <a:gd name="connsiteY21" fmla="*/ 310586 h 820605"/>
                  <a:gd name="connsiteX22" fmla="*/ 610870 w 704739"/>
                  <a:gd name="connsiteY22" fmla="*/ 310586 h 820605"/>
                  <a:gd name="connsiteX23" fmla="*/ 610870 w 704739"/>
                  <a:gd name="connsiteY23" fmla="*/ 375589 h 820605"/>
                  <a:gd name="connsiteX24" fmla="*/ 610870 w 704739"/>
                  <a:gd name="connsiteY24" fmla="*/ 375589 h 820605"/>
                  <a:gd name="connsiteX25" fmla="*/ 610870 w 704739"/>
                  <a:gd name="connsiteY25" fmla="*/ 375589 h 820605"/>
                  <a:gd name="connsiteX26" fmla="*/ 610870 w 704739"/>
                  <a:gd name="connsiteY26" fmla="*/ 37558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3" name="Oval 22">
                <a:extLst>
                  <a:ext uri="{FF2B5EF4-FFF2-40B4-BE49-F238E27FC236}">
                    <a16:creationId xmlns:a16="http://schemas.microsoft.com/office/drawing/2014/main" id="{03C9673C-84A8-8478-401F-4F3E1FB766E0}"/>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21" name="Picture 10">
              <a:extLst>
                <a:ext uri="{FF2B5EF4-FFF2-40B4-BE49-F238E27FC236}">
                  <a16:creationId xmlns:a16="http://schemas.microsoft.com/office/drawing/2014/main" id="{0499A955-BF2C-6CD9-5CDB-5B557EE58035}"/>
                </a:ext>
              </a:extLst>
            </p:cNvPr>
            <p:cNvPicPr>
              <a:picLocks noChangeAspect="1" noChangeArrowheads="1"/>
            </p:cNvPicPr>
            <p:nvPr/>
          </p:nvPicPr>
          <p:blipFill>
            <a:blip r:embed="rId2">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4748" t="44991" r="31393" b="46800"/>
            <a:stretch>
              <a:fillRect/>
            </a:stretch>
          </p:blipFill>
          <p:spPr bwMode="auto">
            <a:xfrm>
              <a:off x="2775934" y="4241104"/>
              <a:ext cx="373454" cy="529553"/>
            </a:xfrm>
            <a:prstGeom prst="rect">
              <a:avLst/>
            </a:prstGeom>
            <a:grpFill/>
          </p:spPr>
        </p:pic>
      </p:grpSp>
      <p:sp>
        <p:nvSpPr>
          <p:cNvPr id="15" name="Flowchart: Connector 14">
            <a:extLst>
              <a:ext uri="{FF2B5EF4-FFF2-40B4-BE49-F238E27FC236}">
                <a16:creationId xmlns:a16="http://schemas.microsoft.com/office/drawing/2014/main" id="{54771FEB-2356-EDAC-6BF5-6A463C5EF591}"/>
              </a:ext>
            </a:extLst>
          </p:cNvPr>
          <p:cNvSpPr/>
          <p:nvPr/>
        </p:nvSpPr>
        <p:spPr>
          <a:xfrm>
            <a:off x="1584205" y="555587"/>
            <a:ext cx="847963" cy="847963"/>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9933FF"/>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426792" y="2561517"/>
            <a:ext cx="63926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Trabajar con las jurisdicciones locales (ciudades, condado de Los </a:t>
            </a:r>
            <a:r>
              <a:rPr kumimoji="0" lang="es-US" sz="14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400" b="0" i="0" u="none" strike="noStrike" kern="1200" cap="none" spc="0" normalizeH="0" baseline="0" noProof="0">
                <a:ln>
                  <a:noFill/>
                </a:ln>
                <a:solidFill>
                  <a:srgbClr val="000000"/>
                </a:solidFill>
                <a:effectLst/>
                <a:uLnTx/>
                <a:uFillTx/>
                <a:latin typeface="Calibri"/>
                <a:ea typeface="Calibri"/>
                <a:cs typeface="Calibri"/>
              </a:rPr>
              <a:t>) para aplicar las mejores prácticas y directrices de diseño para fomentar el desarrollo orientado al transporte público cerca de las estaciones de ferrocarril y de las rutas de autobús muy utilizadas dentro del corredor LB-ELA. Proporcionar recursos técnicos como ayuda para la redacción de subvenciones y asistencia técnica para el desarrollo comunitario y la planificación del uso del terreno.</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Ayudar a las jurisdicciones locales en coordinación con los propietarios y desarrolladores para garantizar una construcción segura y fortalecer las conexiones con el transporte público.</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600" b="0" i="0" u="none" strike="noStrike" kern="1200" cap="none" spc="0" normalizeH="0" baseline="0" noProof="0">
                <a:ln>
                  <a:noFill/>
                </a:ln>
                <a:solidFill>
                  <a:srgbClr val="000000"/>
                </a:solidFill>
                <a:effectLst/>
                <a:uLnTx/>
                <a:uFillTx/>
                <a:latin typeface="Calibri"/>
                <a:ea typeface="Calibri"/>
                <a:cs typeface="Calibri"/>
                <a:hlinkClick r:id="rId3" history="0"/>
              </a:rPr>
              <a:t>https://www.metro.net/about/transit-oriented-communities/</a:t>
            </a: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394895" y="1675886"/>
            <a:ext cx="631003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Comunidades orientadas al tránsito / Uso del terreno (LB-ELA_0193)</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2" name="Graphic 14" descr="Home with solid fill">
            <a:extLst>
              <a:ext uri="{FF2B5EF4-FFF2-40B4-BE49-F238E27FC236}">
                <a16:creationId xmlns:a16="http://schemas.microsoft.com/office/drawing/2014/main" id="{26458F8D-722E-6FD4-9B97-6160200D4ED0}"/>
              </a:ext>
            </a:extLst>
          </p:cNvPr>
          <p:cNvPicPr>
            <a:picLocks noChangeAspect="1"/>
          </p:cNvPicPr>
          <p:nvPr/>
        </p:nvPicPr>
        <p:blipFill>
          <a:blip r:embed="rId4"/>
          <a:stretch>
            <a:fillRect/>
          </a:stretch>
        </p:blipFill>
        <p:spPr>
          <a:xfrm>
            <a:off x="1599156" y="560539"/>
            <a:ext cx="810017" cy="820456"/>
          </a:xfrm>
          <a:prstGeom prst="rect">
            <a:avLst/>
          </a:prstGeom>
        </p:spPr>
      </p:pic>
      <p:pic>
        <p:nvPicPr>
          <p:cNvPr id="4" name="Picture 3" descr="A picture containing text, screenshot&#10;&#10;Description automatically generated">
            <a:extLst>
              <a:ext uri="{FF2B5EF4-FFF2-40B4-BE49-F238E27FC236}">
                <a16:creationId xmlns:a16="http://schemas.microsoft.com/office/drawing/2014/main" id="{E0707EE9-CC00-8B07-85E1-ED6A60DF8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5885" y="1511021"/>
            <a:ext cx="3656098" cy="4729752"/>
          </a:xfrm>
          <a:prstGeom prst="rect">
            <a:avLst/>
          </a:prstGeom>
        </p:spPr>
      </p:pic>
    </p:spTree>
    <p:extLst>
      <p:ext uri="{BB962C8B-B14F-4D97-AF65-F5344CB8AC3E}">
        <p14:creationId xmlns:p14="http://schemas.microsoft.com/office/powerpoint/2010/main" val="1378109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61543" y="1560583"/>
            <a:ext cx="8590188" cy="707886"/>
          </a:xfrm>
          <a:prstGeom prst="rect">
            <a:avLst/>
          </a:prstGeom>
          <a:noFill/>
        </p:spPr>
        <p:txBody>
          <a:bodyPr wrap="square" lIns="0" tIns="0" rIns="0" bIns="0" rtlCol="0">
            <a:spAutoFit/>
          </a:bodyPr>
          <a:lstStyle/>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419" u="none" strike="noStrike" kern="1200" cap="none" spc="0" normalizeH="0" baseline="0" noProof="0">
                <a:ln>
                  <a:noFill/>
                </a:ln>
                <a:solidFill>
                  <a:srgbClr val="000000"/>
                </a:solidFill>
                <a:effectLst/>
                <a:uLnTx/>
                <a:uFillTx/>
                <a:latin typeface="Calibri" panose="020F0502020204030204"/>
                <a:ea typeface="+mn-ea"/>
                <a:cs typeface="+mn-cs"/>
              </a:rPr>
              <a:t>Todos los proyectos y programas deben apoyar un futuro multimodal para el Corredor.</a:t>
            </a:r>
          </a:p>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419" u="none" strike="noStrike" kern="1200" cap="none" spc="0" normalizeH="0" baseline="0" noProof="0">
                <a:ln>
                  <a:noFill/>
                </a:ln>
                <a:solidFill>
                  <a:srgbClr val="000000"/>
                </a:solidFill>
                <a:effectLst/>
                <a:uLnTx/>
                <a:uFillTx/>
                <a:latin typeface="Calibri" panose="020F0502020204030204"/>
                <a:ea typeface="+mn-ea"/>
                <a:cs typeface="+mn-cs"/>
              </a:rPr>
              <a:t>Las categorías de mejora representan diferentes modos</a:t>
            </a:r>
            <a:endParaRPr kumimoji="0" lang="en-US"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53CDC6-B4BF-168E-86E9-5FBC979ACE96}"/>
              </a:ext>
            </a:extLst>
          </p:cNvPr>
          <p:cNvSpPr txBox="1"/>
          <p:nvPr/>
        </p:nvSpPr>
        <p:spPr>
          <a:xfrm>
            <a:off x="261543" y="1107424"/>
            <a:ext cx="6778447" cy="307777"/>
          </a:xfrm>
          <a:prstGeom prst="rect">
            <a:avLst/>
          </a:prstGeom>
          <a:noFill/>
        </p:spPr>
        <p:txBody>
          <a:bodyPr wrap="square" lIns="0" tIns="0" rIns="0" bIns="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a:ln>
                  <a:noFill/>
                </a:ln>
                <a:solidFill>
                  <a:srgbClr val="000000"/>
                </a:solidFill>
                <a:effectLst/>
                <a:uLnTx/>
                <a:uFillTx/>
                <a:latin typeface="Calibri" panose="020F0502020204030204"/>
                <a:ea typeface="+mn-ea"/>
                <a:cs typeface="+mn-cs"/>
              </a:rPr>
              <a:t>Los proyectos se organizan por "categoría de mejora</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79642" y="18463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419"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Lista inicial de proyectos y programas: Categorías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7" name="TextBox 1">
            <a:extLst>
              <a:ext uri="{FF2B5EF4-FFF2-40B4-BE49-F238E27FC236}">
                <a16:creationId xmlns:a16="http://schemas.microsoft.com/office/drawing/2014/main" id="{960C36B7-3EE4-A88D-37BD-1DD721CD3F19}"/>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419" sz="900" b="1">
                <a:solidFill>
                  <a:srgbClr val="FF0000"/>
                </a:solidFill>
                <a:cs typeface="Calibri"/>
              </a:rPr>
              <a:t>INFORMACIÓN SÓLO CON FINES DE DISCUSIÓN - SUJETA A CAMBIOS</a:t>
            </a:r>
            <a:endParaRPr lang="en-US" sz="900" b="1">
              <a:solidFill>
                <a:srgbClr val="FF0000"/>
              </a:solidFill>
              <a:cs typeface="Calibri"/>
            </a:endParaRPr>
          </a:p>
        </p:txBody>
      </p:sp>
      <p:pic>
        <p:nvPicPr>
          <p:cNvPr id="18" name="Picture 17">
            <a:extLst>
              <a:ext uri="{FF2B5EF4-FFF2-40B4-BE49-F238E27FC236}">
                <a16:creationId xmlns:a16="http://schemas.microsoft.com/office/drawing/2014/main" id="{C166746F-7382-97B1-CD83-DDB681005D92}"/>
              </a:ext>
            </a:extLst>
          </p:cNvPr>
          <p:cNvPicPr>
            <a:picLocks noChangeAspect="1"/>
          </p:cNvPicPr>
          <p:nvPr/>
        </p:nvPicPr>
        <p:blipFill>
          <a:blip r:embed="rId3"/>
          <a:stretch>
            <a:fillRect/>
          </a:stretch>
        </p:blipFill>
        <p:spPr>
          <a:xfrm>
            <a:off x="2026871" y="2437667"/>
            <a:ext cx="7405566" cy="3907204"/>
          </a:xfrm>
          <a:prstGeom prst="rect">
            <a:avLst/>
          </a:prstGeom>
        </p:spPr>
      </p:pic>
      <p:sp>
        <p:nvSpPr>
          <p:cNvPr id="27" name="TextBox 26">
            <a:extLst>
              <a:ext uri="{FF2B5EF4-FFF2-40B4-BE49-F238E27FC236}">
                <a16:creationId xmlns:a16="http://schemas.microsoft.com/office/drawing/2014/main" id="{B60F3FA4-D2CB-3938-0CD6-B251664E67F4}"/>
              </a:ext>
            </a:extLst>
          </p:cNvPr>
          <p:cNvSpPr txBox="1"/>
          <p:nvPr/>
        </p:nvSpPr>
        <p:spPr>
          <a:xfrm>
            <a:off x="3047244" y="2888156"/>
            <a:ext cx="2086263" cy="369332"/>
          </a:xfrm>
          <a:prstGeom prst="rect">
            <a:avLst/>
          </a:prstGeom>
          <a:solidFill>
            <a:srgbClr val="8AD6E1"/>
          </a:solidFill>
        </p:spPr>
        <p:txBody>
          <a:bodyPr wrap="square" rtlCol="0">
            <a:spAutoFit/>
          </a:bodyPr>
          <a:lstStyle/>
          <a:p>
            <a:pPr algn="ctr"/>
            <a:r>
              <a:rPr lang="en-US" dirty="0" err="1"/>
              <a:t>Transporte</a:t>
            </a:r>
            <a:r>
              <a:rPr lang="en-US" dirty="0"/>
              <a:t> </a:t>
            </a:r>
            <a:r>
              <a:rPr lang="en-US" dirty="0" err="1"/>
              <a:t>Activo</a:t>
            </a:r>
            <a:r>
              <a:rPr lang="en-US" dirty="0"/>
              <a:t> </a:t>
            </a:r>
            <a:endParaRPr lang="es-419" dirty="0"/>
          </a:p>
        </p:txBody>
      </p:sp>
      <p:sp>
        <p:nvSpPr>
          <p:cNvPr id="55" name="TextBox 54">
            <a:extLst>
              <a:ext uri="{FF2B5EF4-FFF2-40B4-BE49-F238E27FC236}">
                <a16:creationId xmlns:a16="http://schemas.microsoft.com/office/drawing/2014/main" id="{4E66CEA2-AE5E-7990-08E0-435DC8BF55E6}"/>
              </a:ext>
            </a:extLst>
          </p:cNvPr>
          <p:cNvSpPr txBox="1"/>
          <p:nvPr/>
        </p:nvSpPr>
        <p:spPr>
          <a:xfrm>
            <a:off x="3052177" y="3970498"/>
            <a:ext cx="2037417" cy="646331"/>
          </a:xfrm>
          <a:prstGeom prst="rect">
            <a:avLst/>
          </a:prstGeom>
          <a:solidFill>
            <a:srgbClr val="8AD6E1"/>
          </a:solidFill>
        </p:spPr>
        <p:txBody>
          <a:bodyPr wrap="square" lIns="91440" tIns="45720" rIns="91440" bIns="45720" rtlCol="0" anchor="t">
            <a:spAutoFit/>
          </a:bodyPr>
          <a:lstStyle/>
          <a:p>
            <a:pPr algn="ctr"/>
            <a:r>
              <a:rPr lang="en-US" dirty="0"/>
              <a:t>Vias </a:t>
            </a:r>
            <a:r>
              <a:rPr lang="en-US" dirty="0" err="1"/>
              <a:t>Arteriales</a:t>
            </a:r>
            <a:r>
              <a:rPr lang="en-US" dirty="0"/>
              <a:t>/ Calles </a:t>
            </a:r>
            <a:r>
              <a:rPr lang="en-US" dirty="0" err="1"/>
              <a:t>Completas</a:t>
            </a:r>
            <a:r>
              <a:rPr lang="en-US" dirty="0"/>
              <a:t> </a:t>
            </a:r>
            <a:endParaRPr lang="es-419" dirty="0"/>
          </a:p>
        </p:txBody>
      </p:sp>
      <p:sp>
        <p:nvSpPr>
          <p:cNvPr id="59" name="TextBox 58">
            <a:extLst>
              <a:ext uri="{FF2B5EF4-FFF2-40B4-BE49-F238E27FC236}">
                <a16:creationId xmlns:a16="http://schemas.microsoft.com/office/drawing/2014/main" id="{85E4744F-3BBE-FCC0-248C-83B4CA7F5520}"/>
              </a:ext>
            </a:extLst>
          </p:cNvPr>
          <p:cNvSpPr txBox="1"/>
          <p:nvPr/>
        </p:nvSpPr>
        <p:spPr>
          <a:xfrm>
            <a:off x="3078548" y="5175569"/>
            <a:ext cx="1871340" cy="646331"/>
          </a:xfrm>
          <a:prstGeom prst="rect">
            <a:avLst/>
          </a:prstGeom>
          <a:solidFill>
            <a:srgbClr val="8AD6E1"/>
          </a:solidFill>
        </p:spPr>
        <p:txBody>
          <a:bodyPr wrap="square" rtlCol="0">
            <a:spAutoFit/>
          </a:bodyPr>
          <a:lstStyle/>
          <a:p>
            <a:pPr algn="ctr"/>
            <a:r>
              <a:rPr lang="en-US" dirty="0" err="1"/>
              <a:t>Programas</a:t>
            </a:r>
            <a:r>
              <a:rPr lang="en-US" dirty="0"/>
              <a:t> </a:t>
            </a:r>
            <a:r>
              <a:rPr lang="en-US" dirty="0" err="1"/>
              <a:t>Comunitarios</a:t>
            </a:r>
            <a:endParaRPr lang="es-419" dirty="0"/>
          </a:p>
        </p:txBody>
      </p:sp>
      <p:sp>
        <p:nvSpPr>
          <p:cNvPr id="62" name="TextBox 61">
            <a:extLst>
              <a:ext uri="{FF2B5EF4-FFF2-40B4-BE49-F238E27FC236}">
                <a16:creationId xmlns:a16="http://schemas.microsoft.com/office/drawing/2014/main" id="{9D917422-9D75-DDEE-8B95-9D1B1BCE6B77}"/>
              </a:ext>
            </a:extLst>
          </p:cNvPr>
          <p:cNvSpPr txBox="1"/>
          <p:nvPr/>
        </p:nvSpPr>
        <p:spPr>
          <a:xfrm>
            <a:off x="6804454" y="2590984"/>
            <a:ext cx="1920187" cy="1077218"/>
          </a:xfrm>
          <a:prstGeom prst="rect">
            <a:avLst/>
          </a:prstGeom>
          <a:solidFill>
            <a:srgbClr val="8AD6E1"/>
          </a:solidFill>
        </p:spPr>
        <p:txBody>
          <a:bodyPr wrap="square" lIns="91440" tIns="45720" rIns="91440" bIns="45720" rtlCol="0" anchor="t">
            <a:spAutoFit/>
          </a:bodyPr>
          <a:lstStyle/>
          <a:p>
            <a:pPr algn="ctr"/>
            <a:r>
              <a:rPr lang="en-US" sz="1600" dirty="0" err="1">
                <a:solidFill>
                  <a:srgbClr val="000000"/>
                </a:solidFill>
                <a:ea typeface="+mn-lt"/>
                <a:cs typeface="+mn-lt"/>
              </a:rPr>
              <a:t>Mejoras</a:t>
            </a:r>
            <a:r>
              <a:rPr lang="en-US" sz="1600" dirty="0">
                <a:solidFill>
                  <a:srgbClr val="000000"/>
                </a:solidFill>
                <a:ea typeface="+mn-lt"/>
                <a:cs typeface="+mn-lt"/>
              </a:rPr>
              <a:t> </a:t>
            </a:r>
            <a:r>
              <a:rPr lang="en-US" sz="1600" dirty="0" err="1">
                <a:solidFill>
                  <a:srgbClr val="000000"/>
                </a:solidFill>
                <a:ea typeface="+mn-lt"/>
                <a:cs typeface="+mn-lt"/>
              </a:rPr>
              <a:t>en</a:t>
            </a:r>
            <a:r>
              <a:rPr lang="en-US" sz="1600" dirty="0">
                <a:solidFill>
                  <a:srgbClr val="000000"/>
                </a:solidFill>
                <a:ea typeface="+mn-lt"/>
                <a:cs typeface="+mn-lt"/>
              </a:rPr>
              <a:t> la </a:t>
            </a:r>
            <a:r>
              <a:rPr lang="en-US" sz="1600" dirty="0" err="1">
                <a:solidFill>
                  <a:srgbClr val="000000"/>
                </a:solidFill>
                <a:ea typeface="+mn-lt"/>
                <a:cs typeface="+mn-lt"/>
              </a:rPr>
              <a:t>seguridad</a:t>
            </a:r>
            <a:r>
              <a:rPr lang="en-US" sz="1600" dirty="0">
                <a:solidFill>
                  <a:srgbClr val="000000"/>
                </a:solidFill>
                <a:ea typeface="+mn-lt"/>
                <a:cs typeface="+mn-lt"/>
              </a:rPr>
              <a:t> de </a:t>
            </a:r>
            <a:r>
              <a:rPr lang="en-US" sz="1600" dirty="0" err="1">
                <a:solidFill>
                  <a:srgbClr val="000000"/>
                </a:solidFill>
                <a:ea typeface="+mn-lt"/>
                <a:cs typeface="+mn-lt"/>
              </a:rPr>
              <a:t>autopistas</a:t>
            </a:r>
            <a:r>
              <a:rPr lang="en-US" sz="1600" dirty="0">
                <a:solidFill>
                  <a:srgbClr val="000000"/>
                </a:solidFill>
                <a:ea typeface="+mn-lt"/>
                <a:cs typeface="+mn-lt"/>
              </a:rPr>
              <a:t> e  </a:t>
            </a:r>
            <a:r>
              <a:rPr lang="en-US" sz="1600" dirty="0" err="1">
                <a:solidFill>
                  <a:srgbClr val="000000"/>
                </a:solidFill>
                <a:ea typeface="+mn-lt"/>
                <a:cs typeface="+mn-lt"/>
              </a:rPr>
              <a:t>intercambiadores</a:t>
            </a:r>
            <a:endParaRPr lang="en-US" sz="1600">
              <a:cs typeface="Calibri" panose="020F0502020204030204"/>
            </a:endParaRPr>
          </a:p>
        </p:txBody>
      </p:sp>
      <p:sp>
        <p:nvSpPr>
          <p:cNvPr id="64" name="TextBox 63">
            <a:extLst>
              <a:ext uri="{FF2B5EF4-FFF2-40B4-BE49-F238E27FC236}">
                <a16:creationId xmlns:a16="http://schemas.microsoft.com/office/drawing/2014/main" id="{232151F0-3879-C40D-8443-240EA6039434}"/>
              </a:ext>
            </a:extLst>
          </p:cNvPr>
          <p:cNvSpPr txBox="1"/>
          <p:nvPr/>
        </p:nvSpPr>
        <p:spPr>
          <a:xfrm>
            <a:off x="6851382" y="4020273"/>
            <a:ext cx="2086263" cy="646331"/>
          </a:xfrm>
          <a:prstGeom prst="rect">
            <a:avLst/>
          </a:prstGeom>
          <a:solidFill>
            <a:srgbClr val="8AD6E1"/>
          </a:solidFill>
        </p:spPr>
        <p:txBody>
          <a:bodyPr wrap="square" rtlCol="0">
            <a:spAutoFit/>
          </a:bodyPr>
          <a:lstStyle/>
          <a:p>
            <a:pPr algn="ctr"/>
            <a:r>
              <a:rPr lang="en-US" dirty="0" err="1"/>
              <a:t>Movimiento</a:t>
            </a:r>
            <a:r>
              <a:rPr lang="en-US" dirty="0"/>
              <a:t> de </a:t>
            </a:r>
            <a:r>
              <a:rPr lang="en-US" dirty="0" err="1"/>
              <a:t>bienes</a:t>
            </a:r>
            <a:endParaRPr lang="es-419" dirty="0"/>
          </a:p>
        </p:txBody>
      </p:sp>
    </p:spTree>
    <p:extLst>
      <p:ext uri="{BB962C8B-B14F-4D97-AF65-F5344CB8AC3E}">
        <p14:creationId xmlns:p14="http://schemas.microsoft.com/office/powerpoint/2010/main" val="501351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2400" b="1" i="0" strike="noStrike" cap="none" spc="0" baseline="0" dirty="0">
                <a:solidFill>
                  <a:srgbClr val="9933FF"/>
                </a:solidFill>
                <a:effectLst/>
                <a:latin typeface="Calibri"/>
                <a:ea typeface="Calibri"/>
                <a:cs typeface="Calibri"/>
              </a:rPr>
              <a:t>TIPO:</a:t>
            </a:r>
            <a:r>
              <a:rPr lang="es-US" sz="2800" b="1" i="0" strike="noStrike" cap="none" spc="0" baseline="0" dirty="0">
                <a:solidFill>
                  <a:srgbClr val="9933FF"/>
                </a:solidFill>
                <a:effectLst/>
                <a:latin typeface="Calibri"/>
                <a:ea typeface="Calibri"/>
                <a:cs typeface="Calibri"/>
              </a:rPr>
              <a:t> </a:t>
            </a:r>
            <a:r>
              <a:rPr lang="es-US" sz="2400" b="1" i="0" strike="noStrike" cap="none" spc="0" baseline="0" dirty="0">
                <a:solidFill>
                  <a:srgbClr val="9933FF"/>
                </a:solidFill>
                <a:effectLst/>
                <a:latin typeface="Calibri"/>
                <a:ea typeface="Calibri"/>
                <a:cs typeface="Calibri"/>
              </a:rPr>
              <a:t>PROGRAMAS COMUNITARIOS</a:t>
            </a:r>
            <a:br>
              <a:rPr sz="2400" dirty="0">
                <a:solidFill>
                  <a:srgbClr val="9933FF"/>
                </a:solidFill>
              </a:rPr>
            </a:br>
            <a:r>
              <a:rPr lang="es-US" sz="200" b="1" i="0" strike="noStrike" cap="none" spc="0" baseline="0" dirty="0">
                <a:solidFill>
                  <a:srgbClr val="2EBBB8"/>
                </a:solidFill>
                <a:effectLst/>
                <a:latin typeface="Calibri"/>
                <a:ea typeface="Calibri"/>
                <a:cs typeface="Calibri"/>
              </a:rPr>
              <a:t> </a:t>
            </a:r>
            <a:br>
              <a:rPr sz="2400" dirty="0"/>
            </a:br>
            <a:r>
              <a:rPr lang="es-US" sz="2400" b="1" i="0" strike="noStrike" cap="none" spc="0" baseline="0" dirty="0">
                <a:solidFill>
                  <a:srgbClr val="9933FF"/>
                </a:solidFill>
                <a:effectLst/>
                <a:latin typeface="Calibri"/>
                <a:ea typeface="Calibri"/>
                <a:cs typeface="Calibri"/>
              </a:rPr>
              <a:t>SUBTIPO: Creación de empleo / Oportunidades de trabajo  </a:t>
            </a:r>
            <a:endParaRPr lang="en-US" sz="6000" dirty="0">
              <a:solidFill>
                <a:srgbClr val="9933FF"/>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0" name="Group 19">
            <a:extLst>
              <a:ext uri="{FF2B5EF4-FFF2-40B4-BE49-F238E27FC236}">
                <a16:creationId xmlns:a16="http://schemas.microsoft.com/office/drawing/2014/main" id="{EBE381CD-6D4B-F9A6-88EB-4B499FF4FA04}"/>
              </a:ext>
            </a:extLst>
          </p:cNvPr>
          <p:cNvGrpSpPr/>
          <p:nvPr/>
        </p:nvGrpSpPr>
        <p:grpSpPr>
          <a:xfrm>
            <a:off x="726825" y="555587"/>
            <a:ext cx="757589" cy="882145"/>
            <a:chOff x="3086129" y="1306246"/>
            <a:chExt cx="704739" cy="820605"/>
          </a:xfrm>
          <a:solidFill>
            <a:srgbClr val="9933FF"/>
          </a:solidFill>
        </p:grpSpPr>
        <p:sp>
          <p:nvSpPr>
            <p:cNvPr id="22" name="Graphic 7" descr="Alien Face with solid fill">
              <a:extLst>
                <a:ext uri="{FF2B5EF4-FFF2-40B4-BE49-F238E27FC236}">
                  <a16:creationId xmlns:a16="http://schemas.microsoft.com/office/drawing/2014/main" id="{3D0B4979-BBC9-5149-36C7-750A3D83E4C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19" fmla="*/ 610870 w 704739"/>
                <a:gd name="connsiteY19" fmla="*/ 375589 h 820605"/>
                <a:gd name="connsiteX20" fmla="*/ 610870 w 704739"/>
                <a:gd name="connsiteY20" fmla="*/ 375589 h 820605"/>
                <a:gd name="connsiteX21" fmla="*/ 532737 w 704739"/>
                <a:gd name="connsiteY21" fmla="*/ 310586 h 820605"/>
                <a:gd name="connsiteX22" fmla="*/ 610870 w 704739"/>
                <a:gd name="connsiteY22" fmla="*/ 310586 h 820605"/>
                <a:gd name="connsiteX23" fmla="*/ 610870 w 704739"/>
                <a:gd name="connsiteY23" fmla="*/ 375589 h 820605"/>
                <a:gd name="connsiteX24" fmla="*/ 610870 w 704739"/>
                <a:gd name="connsiteY24" fmla="*/ 375589 h 820605"/>
                <a:gd name="connsiteX25" fmla="*/ 610870 w 704739"/>
                <a:gd name="connsiteY25" fmla="*/ 375589 h 820605"/>
                <a:gd name="connsiteX26" fmla="*/ 610870 w 704739"/>
                <a:gd name="connsiteY26" fmla="*/ 37558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3" name="Oval 22">
              <a:extLst>
                <a:ext uri="{FF2B5EF4-FFF2-40B4-BE49-F238E27FC236}">
                  <a16:creationId xmlns:a16="http://schemas.microsoft.com/office/drawing/2014/main" id="{03C9673C-84A8-8478-401F-4F3E1FB766E0}"/>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5" name="Flowchart: Connector 14">
            <a:extLst>
              <a:ext uri="{FF2B5EF4-FFF2-40B4-BE49-F238E27FC236}">
                <a16:creationId xmlns:a16="http://schemas.microsoft.com/office/drawing/2014/main" id="{54771FEB-2356-EDAC-6BF5-6A463C5EF591}"/>
              </a:ext>
            </a:extLst>
          </p:cNvPr>
          <p:cNvSpPr/>
          <p:nvPr/>
        </p:nvSpPr>
        <p:spPr>
          <a:xfrm>
            <a:off x="1584205" y="555587"/>
            <a:ext cx="847963" cy="847963"/>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9933FF"/>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506536" y="2641261"/>
            <a:ext cx="6029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Trabajar con las ciudades, el condado de Los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800" b="0" i="0" u="none" strike="noStrike" kern="1200" cap="none" spc="0" normalizeH="0" baseline="0" noProof="0">
                <a:ln>
                  <a:noFill/>
                </a:ln>
                <a:solidFill>
                  <a:srgbClr val="000000"/>
                </a:solidFill>
                <a:effectLst/>
                <a:uLnTx/>
                <a:uFillTx/>
                <a:latin typeface="Calibri"/>
                <a:ea typeface="Calibri"/>
                <a:cs typeface="Calibri"/>
              </a:rPr>
              <a:t> y agencias públicas para proponer y aprobar políticas de estabilización comunitaria que apoyen a las comunidades desfavorecidas del corredor LB-ELA.</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Proporcionar asistencia para la redacción de subvenciones para asegurar los fondos necesarios. </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https://www.gatewaycog.org/media/userfiles/subsite_9/files/committees/2022/1-710-ad-hoc/Final%20Report%20I-710%20AHC%20May%202022.pdf</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474639" y="1755630"/>
            <a:ext cx="61759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2A97A6"/>
                </a:solidFill>
                <a:effectLst/>
                <a:uLnTx/>
                <a:uFillTx/>
                <a:latin typeface="Calibri"/>
                <a:ea typeface="Calibri"/>
                <a:cs typeface="Calibri"/>
              </a:rPr>
              <a:t>DE CASOS: </a:t>
            </a:r>
            <a:r>
              <a:rPr kumimoji="0" lang="es-US" sz="1800" b="1" i="0" u="none" strike="noStrike" kern="1200" cap="none" spc="0" normalizeH="0" baseline="0" noProof="0">
                <a:ln>
                  <a:noFill/>
                </a:ln>
                <a:solidFill>
                  <a:srgbClr val="2A97A6"/>
                </a:solidFill>
                <a:effectLst/>
                <a:uLnTx/>
                <a:uFillTx/>
                <a:latin typeface="Calibri"/>
                <a:ea typeface="Calibri"/>
                <a:cs typeface="Calibri"/>
              </a:rPr>
              <a:t>Oportunidades de estabilización económica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A97A6"/>
                </a:solidFill>
                <a:effectLst/>
                <a:uLnTx/>
                <a:uFillTx/>
                <a:latin typeface="Calibri"/>
                <a:ea typeface="Calibri"/>
                <a:cs typeface="Calibri"/>
              </a:rPr>
              <a:t>ADD (LB-ELA_0186)</a:t>
            </a:r>
            <a:endParaRPr kumimoji="0" lang="en-US" sz="18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3" name="Graphic 16" descr="Construction worker male with solid fill">
            <a:extLst>
              <a:ext uri="{FF2B5EF4-FFF2-40B4-BE49-F238E27FC236}">
                <a16:creationId xmlns:a16="http://schemas.microsoft.com/office/drawing/2014/main" id="{F357AF4F-2E9F-56CB-ABF5-C95DB1AB0943}"/>
              </a:ext>
            </a:extLst>
          </p:cNvPr>
          <p:cNvPicPr>
            <a:picLocks noChangeAspect="1"/>
          </p:cNvPicPr>
          <p:nvPr/>
        </p:nvPicPr>
        <p:blipFill>
          <a:blip r:embed="rId3"/>
          <a:stretch>
            <a:fillRect/>
          </a:stretch>
        </p:blipFill>
        <p:spPr>
          <a:xfrm>
            <a:off x="1599156" y="591855"/>
            <a:ext cx="810017" cy="810017"/>
          </a:xfrm>
          <a:prstGeom prst="rect">
            <a:avLst/>
          </a:prstGeom>
        </p:spPr>
      </p:pic>
      <p:pic>
        <p:nvPicPr>
          <p:cNvPr id="7" name="Picture 6" descr="A group of people sitting around a table&#10;&#10;Description automatically generated">
            <a:extLst>
              <a:ext uri="{FF2B5EF4-FFF2-40B4-BE49-F238E27FC236}">
                <a16:creationId xmlns:a16="http://schemas.microsoft.com/office/drawing/2014/main" id="{B1AC8144-9D76-DE65-83CF-44362A77E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366" y="2333422"/>
            <a:ext cx="4937760" cy="3086100"/>
          </a:xfrm>
          <a:prstGeom prst="rect">
            <a:avLst/>
          </a:prstGeom>
        </p:spPr>
      </p:pic>
      <p:pic>
        <p:nvPicPr>
          <p:cNvPr id="4" name="Picture 3">
            <a:extLst>
              <a:ext uri="{FF2B5EF4-FFF2-40B4-BE49-F238E27FC236}">
                <a16:creationId xmlns:a16="http://schemas.microsoft.com/office/drawing/2014/main" id="{EC8797B6-A415-E082-746B-8A9FA3156DD9}"/>
              </a:ext>
            </a:extLst>
          </p:cNvPr>
          <p:cNvPicPr>
            <a:picLocks noChangeAspect="1"/>
          </p:cNvPicPr>
          <p:nvPr/>
        </p:nvPicPr>
        <p:blipFill>
          <a:blip r:embed="rId5">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6">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784811" y="725654"/>
            <a:ext cx="601692" cy="512917"/>
          </a:xfrm>
          <a:prstGeom prst="rect">
            <a:avLst/>
          </a:prstGeom>
          <a:noFill/>
        </p:spPr>
      </p:pic>
    </p:spTree>
    <p:extLst>
      <p:ext uri="{BB962C8B-B14F-4D97-AF65-F5344CB8AC3E}">
        <p14:creationId xmlns:p14="http://schemas.microsoft.com/office/powerpoint/2010/main" val="2936373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5F0627F-EE43-6B93-5805-5FC68CFE12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91310" y="4304222"/>
            <a:ext cx="3294680" cy="16346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 device, gauge&#10;&#10;Description automatically generated">
            <a:extLst>
              <a:ext uri="{FF2B5EF4-FFF2-40B4-BE49-F238E27FC236}">
                <a16:creationId xmlns:a16="http://schemas.microsoft.com/office/drawing/2014/main" id="{61745BA3-4F5C-3780-A5CF-C24C2A613F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089" y="1678640"/>
            <a:ext cx="3192049"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A picture containing text, outdoor, truck, sky&#10;&#10;Description automatically generated">
            <a:extLst>
              <a:ext uri="{FF2B5EF4-FFF2-40B4-BE49-F238E27FC236}">
                <a16:creationId xmlns:a16="http://schemas.microsoft.com/office/drawing/2014/main" id="{776AA1F5-16D7-E298-8C0C-85CFF925E48A}"/>
              </a:ext>
            </a:extLst>
          </p:cNvPr>
          <p:cNvPicPr>
            <a:picLocks noChangeAspect="1"/>
          </p:cNvPicPr>
          <p:nvPr/>
        </p:nvPicPr>
        <p:blipFill>
          <a:blip r:embed="rId4"/>
          <a:stretch>
            <a:fillRect/>
          </a:stretch>
        </p:blipFill>
        <p:spPr>
          <a:xfrm>
            <a:off x="2481553" y="1687642"/>
            <a:ext cx="3188065" cy="1559522"/>
          </a:xfrm>
          <a:prstGeom prst="rect">
            <a:avLst/>
          </a:prstGeom>
        </p:spPr>
      </p:pic>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7603207" y="36713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6" name="TextBox 5">
            <a:extLst>
              <a:ext uri="{FF2B5EF4-FFF2-40B4-BE49-F238E27FC236}">
                <a16:creationId xmlns:a16="http://schemas.microsoft.com/office/drawing/2014/main" id="{16845F99-E045-E66A-B6EA-506039B9DA11}"/>
              </a:ext>
            </a:extLst>
          </p:cNvPr>
          <p:cNvSpPr txBox="1"/>
          <p:nvPr/>
        </p:nvSpPr>
        <p:spPr>
          <a:xfrm>
            <a:off x="6332366" y="3388472"/>
            <a:ext cx="390416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Sistema integrado y aplicación basada en la web para proporcionar información en tiempo real a los usuarios sobre rutas óptimas y opciones de transporte público.</a:t>
            </a:r>
            <a:endParaRPr kumimoji="0" lang="en-US" sz="12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8" name="TextBox 7">
            <a:extLst>
              <a:ext uri="{FF2B5EF4-FFF2-40B4-BE49-F238E27FC236}">
                <a16:creationId xmlns:a16="http://schemas.microsoft.com/office/drawing/2014/main" id="{F2154E00-36E7-BAF1-2E42-301187C1AD6F}"/>
              </a:ext>
            </a:extLst>
          </p:cNvPr>
          <p:cNvSpPr txBox="1"/>
          <p:nvPr/>
        </p:nvSpPr>
        <p:spPr>
          <a:xfrm>
            <a:off x="2385062" y="6041058"/>
            <a:ext cx="3354956" cy="461665"/>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que incluyen intercambios, muros de contención, nuevos carriles, etc.</a:t>
            </a:r>
            <a:endParaRPr kumimoji="0" lang="en-US" sz="1200" b="0" i="0" u="none" strike="noStrike" kern="1200" cap="none" spc="0" normalizeH="0" baseline="0" noProof="0">
              <a:ln>
                <a:noFill/>
              </a:ln>
              <a:solidFill>
                <a:prstClr val="black"/>
              </a:solidFill>
              <a:effectLst/>
              <a:uLnTx/>
              <a:uFillTx/>
              <a:latin typeface="Calibri" panose="020F0502020204030204"/>
              <a:cs typeface="Calibri"/>
            </a:endParaRPr>
          </a:p>
        </p:txBody>
      </p:sp>
      <p:grpSp>
        <p:nvGrpSpPr>
          <p:cNvPr id="11" name="Group 10">
            <a:extLst>
              <a:ext uri="{FF2B5EF4-FFF2-40B4-BE49-F238E27FC236}">
                <a16:creationId xmlns:a16="http://schemas.microsoft.com/office/drawing/2014/main" id="{EC2AA23F-310F-B875-BC73-FC0E6EF9A066}"/>
              </a:ext>
            </a:extLst>
          </p:cNvPr>
          <p:cNvGrpSpPr/>
          <p:nvPr/>
        </p:nvGrpSpPr>
        <p:grpSpPr>
          <a:xfrm>
            <a:off x="2491310" y="4057757"/>
            <a:ext cx="3295112" cy="381573"/>
            <a:chOff x="9255031" y="1653548"/>
            <a:chExt cx="2680776" cy="320736"/>
          </a:xfrm>
          <a:solidFill>
            <a:srgbClr val="ED7D31"/>
          </a:solidFill>
        </p:grpSpPr>
        <p:sp>
          <p:nvSpPr>
            <p:cNvPr id="12" name="Rectangle 11">
              <a:extLst>
                <a:ext uri="{FF2B5EF4-FFF2-40B4-BE49-F238E27FC236}">
                  <a16:creationId xmlns:a16="http://schemas.microsoft.com/office/drawing/2014/main" id="{C10FBF5D-83DF-5C81-5326-F3AEDE78EEC4}"/>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3" name="TextBox 12">
              <a:extLst>
                <a:ext uri="{FF2B5EF4-FFF2-40B4-BE49-F238E27FC236}">
                  <a16:creationId xmlns:a16="http://schemas.microsoft.com/office/drawing/2014/main" id="{0D2ABFDC-B55D-73DA-9E02-F714126AB242}"/>
                </a:ext>
              </a:extLst>
            </p:cNvPr>
            <p:cNvSpPr txBox="1"/>
            <p:nvPr/>
          </p:nvSpPr>
          <p:spPr>
            <a:xfrm>
              <a:off x="9255031" y="1653548"/>
              <a:ext cx="2677988" cy="281824"/>
            </a:xfrm>
            <a:prstGeom prst="rect">
              <a:avLst/>
            </a:prstGeom>
            <a:grp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Mejoras en la autopista</a:t>
              </a: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nvGrpSpPr>
          <p:cNvPr id="21" name="Group 20">
            <a:extLst>
              <a:ext uri="{FF2B5EF4-FFF2-40B4-BE49-F238E27FC236}">
                <a16:creationId xmlns:a16="http://schemas.microsoft.com/office/drawing/2014/main" id="{8AE86F7E-E34F-C457-BA6C-1FD66D11E3A9}"/>
              </a:ext>
            </a:extLst>
          </p:cNvPr>
          <p:cNvGrpSpPr/>
          <p:nvPr/>
        </p:nvGrpSpPr>
        <p:grpSpPr>
          <a:xfrm>
            <a:off x="2477569" y="1393019"/>
            <a:ext cx="3192049" cy="378822"/>
            <a:chOff x="9257819" y="1654900"/>
            <a:chExt cx="2677988" cy="319384"/>
          </a:xfrm>
          <a:solidFill>
            <a:srgbClr val="ED7D31"/>
          </a:solidFill>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488255"/>
            </a:xfrm>
            <a:prstGeom prst="rect">
              <a:avLst/>
            </a:prstGeom>
            <a:grp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Programas de camiones de cero emisiones</a:t>
              </a: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27" name="Rectangle 26">
            <a:extLst>
              <a:ext uri="{FF2B5EF4-FFF2-40B4-BE49-F238E27FC236}">
                <a16:creationId xmlns:a16="http://schemas.microsoft.com/office/drawing/2014/main" id="{2B26D36B-1530-030F-1E75-B749491B38E6}"/>
              </a:ext>
            </a:extLst>
          </p:cNvPr>
          <p:cNvSpPr/>
          <p:nvPr/>
        </p:nvSpPr>
        <p:spPr>
          <a:xfrm>
            <a:off x="6431091" y="1375540"/>
            <a:ext cx="3170149" cy="38628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9" name="TextBox 28">
            <a:extLst>
              <a:ext uri="{FF2B5EF4-FFF2-40B4-BE49-F238E27FC236}">
                <a16:creationId xmlns:a16="http://schemas.microsoft.com/office/drawing/2014/main" id="{42D0C8BC-7149-4A63-EE2D-A8937E1EFC9A}"/>
              </a:ext>
            </a:extLst>
          </p:cNvPr>
          <p:cNvSpPr txBox="1"/>
          <p:nvPr/>
        </p:nvSpPr>
        <p:spPr>
          <a:xfrm>
            <a:off x="2385061" y="3363567"/>
            <a:ext cx="3576351"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Camiones o vehículos que no producen emisiones del tubo de escape dentro del criterio de contaminantes. </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0" name="TextBox 29">
            <a:extLst>
              <a:ext uri="{FF2B5EF4-FFF2-40B4-BE49-F238E27FC236}">
                <a16:creationId xmlns:a16="http://schemas.microsoft.com/office/drawing/2014/main" id="{7868F05C-9511-F412-FA13-EC231C4E719F}"/>
              </a:ext>
            </a:extLst>
          </p:cNvPr>
          <p:cNvSpPr txBox="1"/>
          <p:nvPr/>
        </p:nvSpPr>
        <p:spPr>
          <a:xfrm>
            <a:off x="6332367" y="6041058"/>
            <a:ext cx="3583529"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Proceso de comunicación que transmite dos o más señales digitales de flujo continuo por un canal común.</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55" name="TextBox 54">
            <a:extLst>
              <a:ext uri="{FF2B5EF4-FFF2-40B4-BE49-F238E27FC236}">
                <a16:creationId xmlns:a16="http://schemas.microsoft.com/office/drawing/2014/main" id="{3E128B3C-5827-60CD-EFF8-78368AF0A1E2}"/>
              </a:ext>
            </a:extLst>
          </p:cNvPr>
          <p:cNvSpPr txBox="1"/>
          <p:nvPr/>
        </p:nvSpPr>
        <p:spPr>
          <a:xfrm>
            <a:off x="6431088" y="1394953"/>
            <a:ext cx="3161062" cy="335280"/>
          </a:xfrm>
          <a:prstGeom prst="rect">
            <a:avLst/>
          </a:prstGeom>
          <a:solidFill>
            <a:srgbClr val="ED7D3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ITS</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58" name="TextBox 57">
            <a:extLst>
              <a:ext uri="{FF2B5EF4-FFF2-40B4-BE49-F238E27FC236}">
                <a16:creationId xmlns:a16="http://schemas.microsoft.com/office/drawing/2014/main" id="{FB989C98-3EB3-32B8-F05B-A1D701B658D2}"/>
              </a:ext>
            </a:extLst>
          </p:cNvPr>
          <p:cNvSpPr txBox="1"/>
          <p:nvPr/>
        </p:nvSpPr>
        <p:spPr>
          <a:xfrm>
            <a:off x="6414458" y="4073082"/>
            <a:ext cx="3208680" cy="335280"/>
          </a:xfrm>
          <a:prstGeom prst="rect">
            <a:avLst/>
          </a:prstGeom>
          <a:solidFill>
            <a:srgbClr val="ED7D3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TDM</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9" name="Title 1">
            <a:extLst>
              <a:ext uri="{FF2B5EF4-FFF2-40B4-BE49-F238E27FC236}">
                <a16:creationId xmlns:a16="http://schemas.microsoft.com/office/drawing/2014/main" id="{4707CE57-D868-01A5-DC9C-B576E7D6D6BC}"/>
              </a:ext>
            </a:extLst>
          </p:cNvPr>
          <p:cNvSpPr txBox="1"/>
          <p:nvPr/>
        </p:nvSpPr>
        <p:spPr>
          <a:xfrm>
            <a:off x="1465719" y="221164"/>
            <a:ext cx="10515600" cy="118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kumimoji="0" lang="es-US" sz="2400" b="1" i="0" u="none" strike="noStrike" kern="1200" cap="none" spc="0" normalizeH="0" baseline="0" noProof="0">
                <a:ln>
                  <a:noFill/>
                </a:ln>
                <a:solidFill>
                  <a:srgbClr val="D76213"/>
                </a:solidFill>
                <a:effectLst/>
                <a:uLnTx/>
                <a:uFillTx/>
                <a:latin typeface="Calibri"/>
                <a:ea typeface="Calibri"/>
                <a:cs typeface="Calibri"/>
              </a:rPr>
              <a:t>TIPO: </a:t>
            </a:r>
            <a:r>
              <a:rPr lang="es-US" sz="2400" b="1">
                <a:solidFill>
                  <a:srgbClr val="D76213"/>
                </a:solidFill>
                <a:latin typeface="Calibri"/>
                <a:ea typeface="Calibri"/>
                <a:cs typeface="Calibri"/>
              </a:rPr>
              <a:t>MEJORAS EN LA SEGURIDAD DE AUTOPISTAS E  INTERCAMBIADORES</a:t>
            </a:r>
          </a:p>
          <a:p>
            <a:pPr>
              <a:lnSpc>
                <a:spcPct val="100000"/>
              </a:lnSpc>
              <a:defRPr/>
            </a:pPr>
            <a:endParaRPr lang="en-US" sz="2400" b="1"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4" name="Picture 14">
            <a:extLst>
              <a:ext uri="{FF2B5EF4-FFF2-40B4-BE49-F238E27FC236}">
                <a16:creationId xmlns:a16="http://schemas.microsoft.com/office/drawing/2014/main" id="{A3360A4B-14D0-F9A9-9FB1-C82AD2389890}"/>
              </a:ext>
            </a:extLst>
          </p:cNvPr>
          <p:cNvPicPr>
            <a:picLocks noChangeAspect="1"/>
          </p:cNvPicPr>
          <p:nvPr/>
        </p:nvPicPr>
        <p:blipFill>
          <a:blip r:embed="rId5"/>
          <a:stretch>
            <a:fillRect/>
          </a:stretch>
        </p:blipFill>
        <p:spPr>
          <a:xfrm>
            <a:off x="6416813" y="4416221"/>
            <a:ext cx="3171173" cy="1519870"/>
          </a:xfrm>
          <a:prstGeom prst="rect">
            <a:avLst/>
          </a:prstGeom>
        </p:spPr>
      </p:pic>
      <p:grpSp>
        <p:nvGrpSpPr>
          <p:cNvPr id="20" name="Group 19">
            <a:extLst>
              <a:ext uri="{FF2B5EF4-FFF2-40B4-BE49-F238E27FC236}">
                <a16:creationId xmlns:a16="http://schemas.microsoft.com/office/drawing/2014/main" id="{FCDAF9C1-1D0E-374D-2388-7203C3ECC6E1}"/>
              </a:ext>
            </a:extLst>
          </p:cNvPr>
          <p:cNvGrpSpPr/>
          <p:nvPr/>
        </p:nvGrpSpPr>
        <p:grpSpPr>
          <a:xfrm>
            <a:off x="383285" y="188450"/>
            <a:ext cx="1212334" cy="1187090"/>
            <a:chOff x="5798783" y="4134076"/>
            <a:chExt cx="1212334" cy="1187090"/>
          </a:xfrm>
        </p:grpSpPr>
        <p:grpSp>
          <p:nvGrpSpPr>
            <p:cNvPr id="24" name="Group 23">
              <a:extLst>
                <a:ext uri="{FF2B5EF4-FFF2-40B4-BE49-F238E27FC236}">
                  <a16:creationId xmlns:a16="http://schemas.microsoft.com/office/drawing/2014/main" id="{0A567D8A-6D7D-C03B-92D3-3E597078E94A}"/>
                </a:ext>
              </a:extLst>
            </p:cNvPr>
            <p:cNvGrpSpPr/>
            <p:nvPr/>
          </p:nvGrpSpPr>
          <p:grpSpPr>
            <a:xfrm>
              <a:off x="5798783" y="4134076"/>
              <a:ext cx="1212334" cy="1187090"/>
              <a:chOff x="533401" y="475766"/>
              <a:chExt cx="1127760" cy="1104277"/>
            </a:xfrm>
          </p:grpSpPr>
          <p:pic>
            <p:nvPicPr>
              <p:cNvPr id="28" name="Graphic 27" descr="Alien Face with solid fill">
                <a:extLst>
                  <a:ext uri="{FF2B5EF4-FFF2-40B4-BE49-F238E27FC236}">
                    <a16:creationId xmlns:a16="http://schemas.microsoft.com/office/drawing/2014/main" id="{AF621020-6E70-8C1F-DA48-946A296AA1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31" name="Oval 30">
                <a:extLst>
                  <a:ext uri="{FF2B5EF4-FFF2-40B4-BE49-F238E27FC236}">
                    <a16:creationId xmlns:a16="http://schemas.microsoft.com/office/drawing/2014/main" id="{D1F1A9FC-6CDC-73DC-38DD-5C04E59D2886}"/>
                  </a:ext>
                </a:extLst>
              </p:cNvPr>
              <p:cNvSpPr/>
              <p:nvPr/>
            </p:nvSpPr>
            <p:spPr>
              <a:xfrm>
                <a:off x="818696" y="727267"/>
                <a:ext cx="568144" cy="6022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25" name="Picture 10">
              <a:extLst>
                <a:ext uri="{FF2B5EF4-FFF2-40B4-BE49-F238E27FC236}">
                  <a16:creationId xmlns:a16="http://schemas.microsoft.com/office/drawing/2014/main" id="{C4015297-534A-06E4-3F79-8C26C68FFAC4}"/>
                </a:ext>
              </a:extLst>
            </p:cNvPr>
            <p:cNvPicPr>
              <a:picLocks noChangeAspect="1" noChangeArrowheads="1"/>
            </p:cNvPicPr>
            <p:nvPr/>
          </p:nvPicPr>
          <p:blipFill>
            <a:blip r:embed="rId8">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a:fillRect/>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1183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60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6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6000"/>
                                        <p:tgtEl>
                                          <p:spTgt spid="29"/>
                                        </p:tgtEl>
                                      </p:cBhvr>
                                    </p:animEffect>
                                  </p:childTnLst>
                                </p:cTn>
                              </p:par>
                            </p:childTnLst>
                          </p:cTn>
                        </p:par>
                        <p:par>
                          <p:cTn id="14" fill="hold" nodeType="afterGroup">
                            <p:stCondLst>
                              <p:cond delay="6000"/>
                            </p:stCondLst>
                            <p:childTnLst>
                              <p:par>
                                <p:cTn id="15" presetID="10"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60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6000"/>
                                        <p:tgtEl>
                                          <p:spTgt spid="20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6000"/>
                                        <p:tgtEl>
                                          <p:spTgt spid="6"/>
                                        </p:tgtEl>
                                      </p:cBhvr>
                                    </p:animEffect>
                                  </p:childTnLst>
                                </p:cTn>
                              </p:par>
                            </p:childTnLst>
                          </p:cTn>
                        </p:par>
                        <p:par>
                          <p:cTn id="24" fill="hold" nodeType="afterGroup">
                            <p:stCondLst>
                              <p:cond delay="12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6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6000"/>
                                        <p:tgtEl>
                                          <p:spTgt spid="20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6000"/>
                                        <p:tgtEl>
                                          <p:spTgt spid="8"/>
                                        </p:tgtEl>
                                      </p:cBhvr>
                                    </p:animEffect>
                                  </p:childTnLst>
                                </p:cTn>
                              </p:par>
                            </p:childTnLst>
                          </p:cTn>
                        </p:par>
                        <p:par>
                          <p:cTn id="34" fill="hold" nodeType="afterGroup">
                            <p:stCondLst>
                              <p:cond delay="18000"/>
                            </p:stCondLst>
                            <p:childTnLst>
                              <p:par>
                                <p:cTn id="35" presetID="10" presetClass="entr" presetSubtype="0"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6000"/>
                                        <p:tgtEl>
                                          <p:spTgt spid="58"/>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60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6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9" grpId="0"/>
      <p:bldP spid="30" grpId="0"/>
      <p:bldP spid="55"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B7DD87-6B9D-D2EA-39FA-2FE22737C4CB}"/>
              </a:ext>
            </a:extLst>
          </p:cNvPr>
          <p:cNvSpPr>
            <a:spLocks noGrp="1"/>
          </p:cNvSpPr>
          <p:nvPr>
            <p:ph sz="half" idx="2"/>
          </p:nvPr>
        </p:nvSpPr>
        <p:spPr>
          <a:xfrm>
            <a:off x="1847788" y="1632335"/>
            <a:ext cx="8582967" cy="707887"/>
          </a:xfrm>
        </p:spPr>
        <p:txBody>
          <a:bodyPr>
            <a:normAutofit/>
          </a:bodyPr>
          <a:lstStyle/>
          <a:p>
            <a:pPr marL="0" indent="0" algn="ctr" rtl="0" fontAlgn="base">
              <a:buNone/>
            </a:pPr>
            <a:r>
              <a:rPr lang="es-US" sz="2800" b="1" i="0" u="sng" strike="noStrike" cap="none" spc="0" baseline="0">
                <a:solidFill>
                  <a:srgbClr val="2EBBB8"/>
                </a:solidFill>
                <a:effectLst/>
                <a:uFill>
                  <a:solidFill>
                    <a:srgbClr val="2EBBB8"/>
                  </a:solidFill>
                </a:uFill>
                <a:latin typeface="Calibri"/>
                <a:ea typeface="Calibri"/>
                <a:cs typeface="Calibri"/>
              </a:rPr>
              <a:t>SUBTIPOS</a:t>
            </a:r>
            <a:endParaRPr lang="en-US" b="0" i="0" u="sng">
              <a:solidFill>
                <a:srgbClr val="2EBBB8"/>
              </a:solidFill>
              <a:effectLst/>
              <a:latin typeface="Segoe UI" panose="020B0502040204020203" pitchFamily="34" charset="0"/>
            </a:endParaRPr>
          </a:p>
        </p:txBody>
      </p:sp>
      <p:sp>
        <p:nvSpPr>
          <p:cNvPr id="5" name="TextBox 4">
            <a:extLst>
              <a:ext uri="{FF2B5EF4-FFF2-40B4-BE49-F238E27FC236}">
                <a16:creationId xmlns:a16="http://schemas.microsoft.com/office/drawing/2014/main" id="{DFE8BD0C-9D69-9102-FE3E-05AD84F718CB}"/>
              </a:ext>
            </a:extLst>
          </p:cNvPr>
          <p:cNvSpPr txBox="1"/>
          <p:nvPr/>
        </p:nvSpPr>
        <p:spPr>
          <a:xfrm>
            <a:off x="1230660" y="3545532"/>
            <a:ext cx="1861569"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000000"/>
                </a:solidFill>
                <a:effectLst/>
                <a:uLnTx/>
                <a:uFillTx/>
                <a:latin typeface="Calibri"/>
                <a:ea typeface="Calibri"/>
                <a:cs typeface="Calibri"/>
              </a:rPr>
              <a:t>Mejoras en la autopista</a:t>
            </a:r>
            <a:r>
              <a:rPr kumimoji="0" lang="es-US" sz="1800" b="1" i="0" u="none" strike="noStrike" kern="1200" cap="none" spc="0" normalizeH="0" baseline="0" noProof="0">
                <a:ln>
                  <a:noFill/>
                </a:ln>
                <a:solidFill>
                  <a:srgbClr val="262626"/>
                </a:solidFill>
                <a:effectLst/>
                <a:uLnTx/>
                <a:uFillTx/>
                <a:latin typeface="Calibri"/>
                <a:ea typeface="Calibri"/>
                <a:cs typeface="Calibri"/>
              </a:rPr>
              <a:t>  </a:t>
            </a: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cs typeface="Calibri"/>
            </a:endParaRPr>
          </a:p>
        </p:txBody>
      </p:sp>
      <p:sp>
        <p:nvSpPr>
          <p:cNvPr id="7" name="TextBox 6">
            <a:extLst>
              <a:ext uri="{FF2B5EF4-FFF2-40B4-BE49-F238E27FC236}">
                <a16:creationId xmlns:a16="http://schemas.microsoft.com/office/drawing/2014/main" id="{86B378D7-49FA-20B0-3E01-027F0BCBBC95}"/>
              </a:ext>
            </a:extLst>
          </p:cNvPr>
          <p:cNvSpPr txBox="1"/>
          <p:nvPr/>
        </p:nvSpPr>
        <p:spPr>
          <a:xfrm>
            <a:off x="3911307" y="3510936"/>
            <a:ext cx="1942650"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000000"/>
                </a:solidFill>
                <a:effectLst/>
                <a:uLnTx/>
                <a:uFillTx/>
                <a:latin typeface="Calibri"/>
                <a:ea typeface="Calibri"/>
                <a:cs typeface="Calibri"/>
              </a:rPr>
              <a:t>Servicios de la autopista / ITS</a:t>
            </a:r>
            <a:endParaRPr kumimoji="0" lang="en-US" sz="1800" b="1" i="0" u="none" strike="noStrike" kern="1200" cap="none" spc="0" normalizeH="0" baseline="0" noProof="0">
              <a:ln>
                <a:noFill/>
              </a:ln>
              <a:solidFill>
                <a:prstClr val="black"/>
              </a:solidFill>
              <a:effectLst/>
              <a:uLnTx/>
              <a:uFillTx/>
              <a:latin typeface="Calibri" panose="020F0502020204030204"/>
              <a:cs typeface="Calibri"/>
            </a:endParaRPr>
          </a:p>
        </p:txBody>
      </p:sp>
      <p:sp>
        <p:nvSpPr>
          <p:cNvPr id="10" name="TextBox 9">
            <a:extLst>
              <a:ext uri="{FF2B5EF4-FFF2-40B4-BE49-F238E27FC236}">
                <a16:creationId xmlns:a16="http://schemas.microsoft.com/office/drawing/2014/main" id="{2D3A4454-E9BB-6B0D-6D44-EE787F3421AA}"/>
              </a:ext>
            </a:extLst>
          </p:cNvPr>
          <p:cNvSpPr txBox="1"/>
          <p:nvPr/>
        </p:nvSpPr>
        <p:spPr>
          <a:xfrm>
            <a:off x="6355763" y="3500057"/>
            <a:ext cx="2442608"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000000"/>
                </a:solidFill>
                <a:effectLst/>
                <a:uLnTx/>
                <a:uFillTx/>
                <a:latin typeface="Calibri"/>
                <a:ea typeface="Calibri"/>
                <a:cs typeface="Calibri"/>
              </a:rPr>
              <a:t>Carriles de emisiones cero en la I-710</a:t>
            </a:r>
            <a:endParaRPr kumimoji="0" lang="en-US" sz="1800" b="1" i="0" u="none" strike="noStrike" kern="1200" cap="none" spc="0" normalizeH="0" baseline="0" noProof="0">
              <a:ln>
                <a:noFill/>
              </a:ln>
              <a:solidFill>
                <a:prstClr val="black"/>
              </a:solidFill>
              <a:effectLst/>
              <a:uLnTx/>
              <a:uFillTx/>
              <a:latin typeface="Calibri" panose="020F0502020204030204"/>
              <a:cs typeface="Calibri"/>
            </a:endParaRPr>
          </a:p>
        </p:txBody>
      </p:sp>
      <p:sp>
        <p:nvSpPr>
          <p:cNvPr id="13" name="TextBox 12">
            <a:extLst>
              <a:ext uri="{FF2B5EF4-FFF2-40B4-BE49-F238E27FC236}">
                <a16:creationId xmlns:a16="http://schemas.microsoft.com/office/drawing/2014/main" id="{159302A4-060A-093E-05F5-8D2B8A87878D}"/>
              </a:ext>
            </a:extLst>
          </p:cNvPr>
          <p:cNvSpPr txBox="1"/>
          <p:nvPr/>
        </p:nvSpPr>
        <p:spPr>
          <a:xfrm>
            <a:off x="9333433" y="3508292"/>
            <a:ext cx="1430508"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Tarifas de congestión</a:t>
            </a:r>
          </a:p>
        </p:txBody>
      </p:sp>
      <p:grpSp>
        <p:nvGrpSpPr>
          <p:cNvPr id="25" name="Group 24">
            <a:extLst>
              <a:ext uri="{FF2B5EF4-FFF2-40B4-BE49-F238E27FC236}">
                <a16:creationId xmlns:a16="http://schemas.microsoft.com/office/drawing/2014/main" id="{DDFE81A5-D434-1620-15C5-C3251038A900}"/>
              </a:ext>
            </a:extLst>
          </p:cNvPr>
          <p:cNvGrpSpPr/>
          <p:nvPr/>
        </p:nvGrpSpPr>
        <p:grpSpPr>
          <a:xfrm>
            <a:off x="458700" y="441307"/>
            <a:ext cx="1212334" cy="1187090"/>
            <a:chOff x="5798783" y="4134076"/>
            <a:chExt cx="1212334" cy="1187090"/>
          </a:xfrm>
        </p:grpSpPr>
        <p:grpSp>
          <p:nvGrpSpPr>
            <p:cNvPr id="21" name="Group 20">
              <a:extLst>
                <a:ext uri="{FF2B5EF4-FFF2-40B4-BE49-F238E27FC236}">
                  <a16:creationId xmlns:a16="http://schemas.microsoft.com/office/drawing/2014/main" id="{BE93EBCC-6277-8D14-F4F5-5CE70C71DABE}"/>
                </a:ext>
              </a:extLst>
            </p:cNvPr>
            <p:cNvGrpSpPr/>
            <p:nvPr/>
          </p:nvGrpSpPr>
          <p:grpSpPr>
            <a:xfrm>
              <a:off x="5798783" y="4134076"/>
              <a:ext cx="1212334" cy="1187090"/>
              <a:chOff x="533401" y="475766"/>
              <a:chExt cx="1127760" cy="1104277"/>
            </a:xfrm>
          </p:grpSpPr>
          <p:pic>
            <p:nvPicPr>
              <p:cNvPr id="23" name="Graphic 22" descr="Alien Face with solid fill">
                <a:extLst>
                  <a:ext uri="{FF2B5EF4-FFF2-40B4-BE49-F238E27FC236}">
                    <a16:creationId xmlns:a16="http://schemas.microsoft.com/office/drawing/2014/main" id="{280B7F3D-E075-E6E4-DE4E-A1F345FB62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4" name="Oval 23">
                <a:extLst>
                  <a:ext uri="{FF2B5EF4-FFF2-40B4-BE49-F238E27FC236}">
                    <a16:creationId xmlns:a16="http://schemas.microsoft.com/office/drawing/2014/main" id="{E3B616E8-1D19-A2EA-9184-DE761573BF72}"/>
                  </a:ext>
                </a:extLst>
              </p:cNvPr>
              <p:cNvSpPr/>
              <p:nvPr/>
            </p:nvSpPr>
            <p:spPr>
              <a:xfrm>
                <a:off x="818696" y="727267"/>
                <a:ext cx="568144" cy="6022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22" name="Picture 10">
              <a:extLst>
                <a:ext uri="{FF2B5EF4-FFF2-40B4-BE49-F238E27FC236}">
                  <a16:creationId xmlns:a16="http://schemas.microsoft.com/office/drawing/2014/main" id="{AAB10564-E7E1-428A-590E-4C2533D83672}"/>
                </a:ext>
              </a:extLst>
            </p:cNvPr>
            <p:cNvPicPr>
              <a:picLocks noChangeAspect="1" noChangeArrowheads="1"/>
            </p:cNvPicPr>
            <p:nvPr/>
          </p:nvPicPr>
          <p:blipFill>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a:fillRect/>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itle 1">
            <a:extLst>
              <a:ext uri="{FF2B5EF4-FFF2-40B4-BE49-F238E27FC236}">
                <a16:creationId xmlns:a16="http://schemas.microsoft.com/office/drawing/2014/main" id="{7203D430-1027-2831-E50E-5ED0E5A81234}"/>
              </a:ext>
            </a:extLst>
          </p:cNvPr>
          <p:cNvSpPr txBox="1"/>
          <p:nvPr/>
        </p:nvSpPr>
        <p:spPr>
          <a:xfrm>
            <a:off x="1676400" y="3651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s-US" sz="2400" b="1" i="0" u="none" strike="noStrike" kern="1200" cap="none" spc="0" normalizeH="0" baseline="0" noProof="0" dirty="0">
                <a:ln>
                  <a:noFill/>
                </a:ln>
                <a:solidFill>
                  <a:srgbClr val="D76213"/>
                </a:solidFill>
                <a:effectLst/>
                <a:uLnTx/>
                <a:uFillTx/>
                <a:latin typeface="Calibri"/>
                <a:ea typeface="Calibri"/>
                <a:cs typeface="Calibri"/>
              </a:rPr>
              <a:t>TIPO: </a:t>
            </a:r>
            <a:r>
              <a:rPr lang="es-US" sz="2400" b="1" dirty="0">
                <a:solidFill>
                  <a:srgbClr val="D76213"/>
                </a:solidFill>
                <a:latin typeface="Calibri"/>
                <a:ea typeface="Calibri"/>
                <a:cs typeface="Calibri"/>
              </a:rPr>
              <a:t>MEJORAS EN LA SEGURIDAD DE AUTOPISTAS E  INTERCAMBIADORES</a:t>
            </a:r>
            <a:endParaRPr lang="es-US" sz="2400" b="0" i="0" u="none" strike="noStrike" kern="1200" cap="none" spc="0" normalizeH="0" baseline="0" noProof="0" dirty="0">
              <a:ln>
                <a:noFill/>
              </a:ln>
              <a:solidFill>
                <a:srgbClr val="D76213"/>
              </a:solidFill>
              <a:effectLst/>
              <a:uLnTx/>
              <a:uFillTx/>
              <a:latin typeface="Calibri"/>
              <a:cs typeface="Calibri"/>
            </a:endParaRPr>
          </a:p>
        </p:txBody>
      </p:sp>
      <p:sp>
        <p:nvSpPr>
          <p:cNvPr id="35" name="Flowchart: Connector 34">
            <a:extLst>
              <a:ext uri="{FF2B5EF4-FFF2-40B4-BE49-F238E27FC236}">
                <a16:creationId xmlns:a16="http://schemas.microsoft.com/office/drawing/2014/main" id="{ED5483B1-5684-732F-24AB-E245007ABDD3}"/>
              </a:ext>
            </a:extLst>
          </p:cNvPr>
          <p:cNvSpPr/>
          <p:nvPr/>
        </p:nvSpPr>
        <p:spPr>
          <a:xfrm>
            <a:off x="1697304" y="2369883"/>
            <a:ext cx="920262" cy="920262"/>
          </a:xfrm>
          <a:prstGeom prst="flowChartConnector">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38" name="Graphic 38" descr="Traffic cone with solid fill">
            <a:extLst>
              <a:ext uri="{FF2B5EF4-FFF2-40B4-BE49-F238E27FC236}">
                <a16:creationId xmlns:a16="http://schemas.microsoft.com/office/drawing/2014/main" id="{7B53CF0D-DFC0-49FF-8F54-34F81515183D}"/>
              </a:ext>
            </a:extLst>
          </p:cNvPr>
          <p:cNvPicPr>
            <a:picLocks noChangeAspect="1"/>
          </p:cNvPicPr>
          <p:nvPr/>
        </p:nvPicPr>
        <p:blipFill>
          <a:blip r:embed="rId6"/>
          <a:stretch>
            <a:fillRect/>
          </a:stretch>
        </p:blipFill>
        <p:spPr>
          <a:xfrm>
            <a:off x="1709795" y="2357085"/>
            <a:ext cx="914400" cy="914400"/>
          </a:xfrm>
          <a:prstGeom prst="rect">
            <a:avLst/>
          </a:prstGeom>
        </p:spPr>
      </p:pic>
      <p:sp>
        <p:nvSpPr>
          <p:cNvPr id="39" name="Flowchart: Connector 38">
            <a:extLst>
              <a:ext uri="{FF2B5EF4-FFF2-40B4-BE49-F238E27FC236}">
                <a16:creationId xmlns:a16="http://schemas.microsoft.com/office/drawing/2014/main" id="{12DAC053-6944-18CB-C50A-6C43F4C34304}"/>
              </a:ext>
            </a:extLst>
          </p:cNvPr>
          <p:cNvSpPr/>
          <p:nvPr/>
        </p:nvSpPr>
        <p:spPr>
          <a:xfrm>
            <a:off x="4421714" y="2359445"/>
            <a:ext cx="920262" cy="920262"/>
          </a:xfrm>
          <a:prstGeom prst="flowChartConnector">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41" name="Graphic 41" descr="Cell Tower with solid fill">
            <a:extLst>
              <a:ext uri="{FF2B5EF4-FFF2-40B4-BE49-F238E27FC236}">
                <a16:creationId xmlns:a16="http://schemas.microsoft.com/office/drawing/2014/main" id="{8733F764-D9C2-8048-D119-254A8720B13A}"/>
              </a:ext>
            </a:extLst>
          </p:cNvPr>
          <p:cNvPicPr>
            <a:picLocks noChangeAspect="1"/>
          </p:cNvPicPr>
          <p:nvPr/>
        </p:nvPicPr>
        <p:blipFill>
          <a:blip r:embed="rId7"/>
          <a:stretch>
            <a:fillRect/>
          </a:stretch>
        </p:blipFill>
        <p:spPr>
          <a:xfrm>
            <a:off x="4478564" y="2425243"/>
            <a:ext cx="799579" cy="810017"/>
          </a:xfrm>
          <a:prstGeom prst="rect">
            <a:avLst/>
          </a:prstGeom>
        </p:spPr>
      </p:pic>
      <p:sp>
        <p:nvSpPr>
          <p:cNvPr id="42" name="Flowchart: Connector 41">
            <a:extLst>
              <a:ext uri="{FF2B5EF4-FFF2-40B4-BE49-F238E27FC236}">
                <a16:creationId xmlns:a16="http://schemas.microsoft.com/office/drawing/2014/main" id="{651C112B-9F2F-512F-AC49-A02B82AD1271}"/>
              </a:ext>
            </a:extLst>
          </p:cNvPr>
          <p:cNvSpPr/>
          <p:nvPr/>
        </p:nvSpPr>
        <p:spPr>
          <a:xfrm>
            <a:off x="6937357" y="2369882"/>
            <a:ext cx="920262" cy="920262"/>
          </a:xfrm>
          <a:prstGeom prst="flowChartConnector">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44" name="Graphic 44" descr="Open hand with plant with solid fill">
            <a:extLst>
              <a:ext uri="{FF2B5EF4-FFF2-40B4-BE49-F238E27FC236}">
                <a16:creationId xmlns:a16="http://schemas.microsoft.com/office/drawing/2014/main" id="{F403D20F-26EA-64DE-0E3C-FAA61FE861C8}"/>
              </a:ext>
            </a:extLst>
          </p:cNvPr>
          <p:cNvPicPr>
            <a:picLocks noChangeAspect="1"/>
          </p:cNvPicPr>
          <p:nvPr/>
        </p:nvPicPr>
        <p:blipFill>
          <a:blip r:embed="rId8"/>
          <a:stretch>
            <a:fillRect/>
          </a:stretch>
        </p:blipFill>
        <p:spPr>
          <a:xfrm>
            <a:off x="7015084" y="2456557"/>
            <a:ext cx="768264" cy="768264"/>
          </a:xfrm>
          <a:prstGeom prst="rect">
            <a:avLst/>
          </a:prstGeom>
        </p:spPr>
      </p:pic>
      <p:sp>
        <p:nvSpPr>
          <p:cNvPr id="45" name="Flowchart: Connector 44">
            <a:extLst>
              <a:ext uri="{FF2B5EF4-FFF2-40B4-BE49-F238E27FC236}">
                <a16:creationId xmlns:a16="http://schemas.microsoft.com/office/drawing/2014/main" id="{9D39F64C-62CF-B075-1DB3-ADE8AB24AC64}"/>
              </a:ext>
            </a:extLst>
          </p:cNvPr>
          <p:cNvSpPr/>
          <p:nvPr/>
        </p:nvSpPr>
        <p:spPr>
          <a:xfrm>
            <a:off x="9588699" y="2359442"/>
            <a:ext cx="920262" cy="920262"/>
          </a:xfrm>
          <a:prstGeom prst="flowChartConnector">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48" name="Graphic 48" descr="Car with solid fill">
            <a:extLst>
              <a:ext uri="{FF2B5EF4-FFF2-40B4-BE49-F238E27FC236}">
                <a16:creationId xmlns:a16="http://schemas.microsoft.com/office/drawing/2014/main" id="{52EC5E72-958D-EA93-5066-806EBE6DDB7A}"/>
              </a:ext>
            </a:extLst>
          </p:cNvPr>
          <p:cNvPicPr>
            <a:picLocks noChangeAspect="1"/>
          </p:cNvPicPr>
          <p:nvPr/>
        </p:nvPicPr>
        <p:blipFill>
          <a:blip r:embed="rId9"/>
          <a:stretch>
            <a:fillRect/>
          </a:stretch>
        </p:blipFill>
        <p:spPr>
          <a:xfrm>
            <a:off x="9623156" y="2387054"/>
            <a:ext cx="851770" cy="872647"/>
          </a:xfrm>
          <a:prstGeom prst="rect">
            <a:avLst/>
          </a:prstGeom>
        </p:spPr>
      </p:pic>
      <p:sp>
        <p:nvSpPr>
          <p:cNvPr id="3" name="TextBox 2">
            <a:extLst>
              <a:ext uri="{FF2B5EF4-FFF2-40B4-BE49-F238E27FC236}">
                <a16:creationId xmlns:a16="http://schemas.microsoft.com/office/drawing/2014/main" id="{06BF895F-17BD-088C-779B-B9F099F18599}"/>
              </a:ext>
            </a:extLst>
          </p:cNvPr>
          <p:cNvSpPr txBox="1"/>
          <p:nvPr/>
        </p:nvSpPr>
        <p:spPr>
          <a:xfrm>
            <a:off x="912709" y="4254889"/>
            <a:ext cx="3146549" cy="194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Intercambio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Auxiliar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Carriles operativos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Controles de tráfico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Carriles de circunvalación para camiones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Límites de autopista, topes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Cubiertas de puente</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6" name="TextBox 5">
            <a:extLst>
              <a:ext uri="{FF2B5EF4-FFF2-40B4-BE49-F238E27FC236}">
                <a16:creationId xmlns:a16="http://schemas.microsoft.com/office/drawing/2014/main" id="{488B263A-735F-0844-707A-72AC087E7CAF}"/>
              </a:ext>
            </a:extLst>
          </p:cNvPr>
          <p:cNvSpPr txBox="1"/>
          <p:nvPr/>
        </p:nvSpPr>
        <p:spPr>
          <a:xfrm>
            <a:off x="3763332" y="4254888"/>
            <a:ext cx="2184416" cy="1325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ITS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Proyecto piloto de reducción de partículas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Barreras acústicas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8" name="TextBox 7">
            <a:extLst>
              <a:ext uri="{FF2B5EF4-FFF2-40B4-BE49-F238E27FC236}">
                <a16:creationId xmlns:a16="http://schemas.microsoft.com/office/drawing/2014/main" id="{48A3784F-502D-7924-37B2-38285535A1DF}"/>
              </a:ext>
            </a:extLst>
          </p:cNvPr>
          <p:cNvSpPr txBox="1"/>
          <p:nvPr/>
        </p:nvSpPr>
        <p:spPr>
          <a:xfrm>
            <a:off x="8956477" y="4254889"/>
            <a:ext cx="2184416" cy="1120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Circuito cerrado de cámaras de televisión (CCTV)</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Carriles de tráfico de flujo mixto</a:t>
            </a:r>
          </a:p>
        </p:txBody>
      </p:sp>
      <p:sp>
        <p:nvSpPr>
          <p:cNvPr id="9" name="TextBox 8">
            <a:extLst>
              <a:ext uri="{FF2B5EF4-FFF2-40B4-BE49-F238E27FC236}">
                <a16:creationId xmlns:a16="http://schemas.microsoft.com/office/drawing/2014/main" id="{4CE2E35E-2FB6-137D-5687-B7DC9C53AA4F}"/>
              </a:ext>
            </a:extLst>
          </p:cNvPr>
          <p:cNvSpPr txBox="1"/>
          <p:nvPr/>
        </p:nvSpPr>
        <p:spPr>
          <a:xfrm>
            <a:off x="6351995" y="4254889"/>
            <a:ext cx="2184416" cy="1531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Restricciones a las zonas de circulación de camiones sin emisiones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Carriles para camiones de cero emisiones</a:t>
            </a:r>
          </a:p>
        </p:txBody>
      </p:sp>
    </p:spTree>
    <p:extLst>
      <p:ext uri="{BB962C8B-B14F-4D97-AF65-F5344CB8AC3E}">
        <p14:creationId xmlns:p14="http://schemas.microsoft.com/office/powerpoint/2010/main" val="93177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6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6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6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6000"/>
                                        <p:tgtEl>
                                          <p:spTgt spid="3"/>
                                        </p:tgtEl>
                                      </p:cBhvr>
                                    </p:animEffect>
                                  </p:childTnLst>
                                </p:cTn>
                              </p:par>
                            </p:childTnLst>
                          </p:cTn>
                        </p:par>
                        <p:par>
                          <p:cTn id="17" fill="hold" nodeType="afterGroup">
                            <p:stCondLst>
                              <p:cond delay="600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60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60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6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6000"/>
                                        <p:tgtEl>
                                          <p:spTgt spid="6"/>
                                        </p:tgtEl>
                                      </p:cBhvr>
                                    </p:animEffect>
                                  </p:childTnLst>
                                </p:cTn>
                              </p:par>
                            </p:childTnLst>
                          </p:cTn>
                        </p:par>
                        <p:par>
                          <p:cTn id="30" fill="hold" nodeType="afterGroup">
                            <p:stCondLst>
                              <p:cond delay="12000"/>
                            </p:stCondLst>
                            <p:childTnLst>
                              <p:par>
                                <p:cTn id="31" presetID="10"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60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600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60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6000"/>
                                        <p:tgtEl>
                                          <p:spTgt spid="9"/>
                                        </p:tgtEl>
                                      </p:cBhvr>
                                    </p:animEffect>
                                  </p:childTnLst>
                                </p:cTn>
                              </p:par>
                            </p:childTnLst>
                          </p:cTn>
                        </p:par>
                        <p:par>
                          <p:cTn id="43" fill="hold" nodeType="afterGroup">
                            <p:stCondLst>
                              <p:cond delay="18000"/>
                            </p:stCondLst>
                            <p:childTnLst>
                              <p:par>
                                <p:cTn id="44" presetID="10" presetClass="entr" presetSubtype="0" fill="hold"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60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60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60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6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35" grpId="0" animBg="1"/>
      <p:bldP spid="39" grpId="0" animBg="1"/>
      <p:bldP spid="42" grpId="0" animBg="1"/>
      <p:bldP spid="45" grpId="0" animBg="1"/>
      <p:bldP spid="3" grpId="0"/>
      <p:bldP spid="6"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240722" y="2596959"/>
            <a:ext cx="51907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Mo</a:t>
            </a:r>
            <a:r>
              <a:rPr kumimoji="0" lang="es-US" sz="1600" b="0" i="0" u="none" strike="noStrike" kern="1200" cap="none" spc="0" normalizeH="0" baseline="0" noProof="0">
                <a:ln>
                  <a:noFill/>
                </a:ln>
                <a:solidFill>
                  <a:srgbClr val="000000"/>
                </a:solidFill>
                <a:effectLst/>
                <a:uLnTx/>
                <a:uFillTx/>
                <a:latin typeface="Calibri"/>
                <a:ea typeface="Calibri"/>
                <a:cs typeface="Calibri"/>
              </a:rPr>
              <a:t>dernización de los intercambios de la I-710 para mejorar las operaciones, la seguridad y la distancia de visibilidad del tráfico que entra y sale de la autopista. Mejorar los controles de tráfico para abordar los problemas de seguridad de ciclistas y peatones en los extremos de las rampas. </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600" b="0" i="0" u="none" strike="noStrike" kern="1200" cap="none" spc="0" normalizeH="0" baseline="0" noProof="0">
                <a:ln>
                  <a:noFill/>
                </a:ln>
                <a:solidFill>
                  <a:srgbClr val="000000"/>
                </a:solidFill>
                <a:effectLst/>
                <a:uLnTx/>
                <a:uFillTx/>
                <a:latin typeface="Calibri"/>
                <a:ea typeface="Calibri"/>
                <a:cs typeface="Calibri"/>
              </a:rPr>
              <a:t>Más información sobre las mejoras del intercambio de la I-710 en </a:t>
            </a:r>
            <a:r>
              <a:rPr kumimoji="0" lang="es-US" sz="1600" b="0" i="0" u="none" strike="noStrike" kern="1200" cap="none" spc="0" normalizeH="0" baseline="0" noProof="0">
                <a:ln>
                  <a:noFill/>
                </a:ln>
                <a:solidFill>
                  <a:srgbClr val="000000"/>
                </a:solidFill>
                <a:effectLst/>
                <a:uLnTx/>
                <a:uFillTx/>
                <a:latin typeface="Calibri"/>
                <a:ea typeface="Calibri"/>
                <a:cs typeface="Calibri"/>
                <a:hlinkClick r:id="rId2" history="0"/>
              </a:rPr>
              <a:t>https://dot.ca.gov/-/media/dot-media/district-7/documents/projects/cmcp/cmcp-sr91-factsheet-feb2021-a11y.pdf</a:t>
            </a:r>
            <a:endParaRPr kumimoji="0" lang="en-US" sz="16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208825" y="1711328"/>
            <a:ext cx="5355547" cy="762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Mejoras en los intercambios a lo largo de la I-710</a:t>
            </a:r>
          </a:p>
        </p:txBody>
      </p:sp>
      <p:grpSp>
        <p:nvGrpSpPr>
          <p:cNvPr id="5" name="Group 4">
            <a:extLst>
              <a:ext uri="{FF2B5EF4-FFF2-40B4-BE49-F238E27FC236}">
                <a16:creationId xmlns:a16="http://schemas.microsoft.com/office/drawing/2014/main" id="{1DA9FCC7-8881-CA67-924E-DECD28613599}"/>
              </a:ext>
            </a:extLst>
          </p:cNvPr>
          <p:cNvGrpSpPr/>
          <p:nvPr/>
        </p:nvGrpSpPr>
        <p:grpSpPr>
          <a:xfrm>
            <a:off x="458700" y="441307"/>
            <a:ext cx="1212334" cy="1187090"/>
            <a:chOff x="5798783" y="4134076"/>
            <a:chExt cx="1212334" cy="1187090"/>
          </a:xfrm>
        </p:grpSpPr>
        <p:grpSp>
          <p:nvGrpSpPr>
            <p:cNvPr id="6" name="Group 5">
              <a:extLst>
                <a:ext uri="{FF2B5EF4-FFF2-40B4-BE49-F238E27FC236}">
                  <a16:creationId xmlns:a16="http://schemas.microsoft.com/office/drawing/2014/main" id="{DF98525C-EC17-ADD3-AF39-832CF8B8C524}"/>
                </a:ext>
              </a:extLst>
            </p:cNvPr>
            <p:cNvGrpSpPr/>
            <p:nvPr/>
          </p:nvGrpSpPr>
          <p:grpSpPr>
            <a:xfrm>
              <a:off x="5798783" y="4134076"/>
              <a:ext cx="1212334" cy="1187090"/>
              <a:chOff x="533401" y="475766"/>
              <a:chExt cx="1127760" cy="1104277"/>
            </a:xfrm>
          </p:grpSpPr>
          <p:pic>
            <p:nvPicPr>
              <p:cNvPr id="8" name="Graphic 7" descr="Alien Face with solid fill">
                <a:extLst>
                  <a:ext uri="{FF2B5EF4-FFF2-40B4-BE49-F238E27FC236}">
                    <a16:creationId xmlns:a16="http://schemas.microsoft.com/office/drawing/2014/main" id="{73A8293A-FB70-9E48-67F1-42B3458F0D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9" name="Oval 8">
                <a:extLst>
                  <a:ext uri="{FF2B5EF4-FFF2-40B4-BE49-F238E27FC236}">
                    <a16:creationId xmlns:a16="http://schemas.microsoft.com/office/drawing/2014/main" id="{935B587F-D0DE-2F78-651D-68E254EEB846}"/>
                  </a:ext>
                </a:extLst>
              </p:cNvPr>
              <p:cNvSpPr/>
              <p:nvPr/>
            </p:nvSpPr>
            <p:spPr>
              <a:xfrm>
                <a:off x="818696" y="727267"/>
                <a:ext cx="568144" cy="6022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7" name="Picture 6">
              <a:extLst>
                <a:ext uri="{FF2B5EF4-FFF2-40B4-BE49-F238E27FC236}">
                  <a16:creationId xmlns:a16="http://schemas.microsoft.com/office/drawing/2014/main" id="{982A0BB3-4391-5F87-8872-EC6020CB227A}"/>
                </a:ext>
              </a:extLst>
            </p:cNvPr>
            <p:cNvPicPr>
              <a:picLocks noChangeAspect="1" noChangeArrowheads="1"/>
            </p:cNvPicPr>
            <p:nvPr/>
          </p:nvPicPr>
          <p:blipFill>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a:fillRect/>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Flowchart: Connector 12">
            <a:extLst>
              <a:ext uri="{FF2B5EF4-FFF2-40B4-BE49-F238E27FC236}">
                <a16:creationId xmlns:a16="http://schemas.microsoft.com/office/drawing/2014/main" id="{3AC0DBB8-CAE9-9991-FFA0-60098457C8B7}"/>
              </a:ext>
            </a:extLst>
          </p:cNvPr>
          <p:cNvSpPr/>
          <p:nvPr/>
        </p:nvSpPr>
        <p:spPr>
          <a:xfrm>
            <a:off x="1561819" y="570122"/>
            <a:ext cx="920262" cy="920262"/>
          </a:xfrm>
          <a:prstGeom prst="flowChartConnector">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21" name="Graphic 38" descr="Traffic cone with solid fill">
            <a:extLst>
              <a:ext uri="{FF2B5EF4-FFF2-40B4-BE49-F238E27FC236}">
                <a16:creationId xmlns:a16="http://schemas.microsoft.com/office/drawing/2014/main" id="{0CDF70E0-7045-F547-4745-7294BCF96F27}"/>
              </a:ext>
            </a:extLst>
          </p:cNvPr>
          <p:cNvPicPr>
            <a:picLocks noChangeAspect="1"/>
          </p:cNvPicPr>
          <p:nvPr/>
        </p:nvPicPr>
        <p:blipFill>
          <a:blip r:embed="rId6"/>
          <a:stretch>
            <a:fillRect/>
          </a:stretch>
        </p:blipFill>
        <p:spPr>
          <a:xfrm>
            <a:off x="1566476" y="583728"/>
            <a:ext cx="914400" cy="914400"/>
          </a:xfrm>
          <a:prstGeom prst="rect">
            <a:avLst/>
          </a:prstGeom>
        </p:spPr>
      </p:pic>
      <p:sp>
        <p:nvSpPr>
          <p:cNvPr id="22" name="Title 1">
            <a:extLst>
              <a:ext uri="{FF2B5EF4-FFF2-40B4-BE49-F238E27FC236}">
                <a16:creationId xmlns:a16="http://schemas.microsoft.com/office/drawing/2014/main" id="{47D88DCC-763A-E135-543F-22618062FCFB}"/>
              </a:ext>
            </a:extLst>
          </p:cNvPr>
          <p:cNvSpPr txBox="1"/>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s-US" sz="2400" b="1" i="0" u="none" strike="noStrike" kern="1200" cap="none" spc="0" normalizeH="0" baseline="0" noProof="0" dirty="0">
                <a:ln>
                  <a:noFill/>
                </a:ln>
                <a:solidFill>
                  <a:srgbClr val="D76213"/>
                </a:solidFill>
                <a:effectLst/>
                <a:uLnTx/>
                <a:uFillTx/>
                <a:latin typeface="Calibri"/>
                <a:ea typeface="Calibri"/>
                <a:cs typeface="Calibri"/>
              </a:rPr>
              <a:t>TIPO: </a:t>
            </a:r>
            <a:r>
              <a:rPr lang="es-US" sz="2400" b="1" dirty="0">
                <a:solidFill>
                  <a:srgbClr val="D76213"/>
                </a:solidFill>
                <a:latin typeface="Calibri"/>
                <a:ea typeface="Calibri"/>
                <a:cs typeface="Calibri"/>
              </a:rPr>
              <a:t>MEJORAS EN LA SEGURIDAD DE AUTOPISTAS E  INTERCAMBIADORES</a:t>
            </a:r>
            <a:endParaRPr lang="es-US" sz="2400" dirty="0">
              <a:solidFill>
                <a:srgbClr val="D76213"/>
              </a:solidFill>
              <a:latin typeface="Calibri"/>
              <a:ea typeface="Calibri"/>
              <a:cs typeface="Calibri"/>
            </a:endParaRPr>
          </a:p>
          <a:p>
            <a:pPr>
              <a:lnSpc>
                <a:spcPct val="100000"/>
              </a:lnSpc>
              <a:defRPr/>
            </a:pPr>
            <a:r>
              <a:rPr lang="es-US" sz="200" b="1" dirty="0">
                <a:solidFill>
                  <a:srgbClr val="2EBBB8"/>
                </a:solidFill>
                <a:latin typeface="Calibri"/>
                <a:ea typeface="Calibri"/>
                <a:cs typeface="Calibri"/>
              </a:rPr>
              <a:t> </a:t>
            </a:r>
            <a:br>
              <a:rPr sz="2400" b="0" i="0" u="none" strike="noStrike" kern="1200" cap="none" spc="0" normalizeH="0" baseline="0" noProof="0" dirty="0">
                <a:ln>
                  <a:noFill/>
                </a:ln>
                <a:effectLst/>
                <a:uLnTx/>
                <a:uFillTx/>
                <a:latin typeface="Calibri Light" panose="020F0302020204030204"/>
                <a:cs typeface="Arial"/>
              </a:rPr>
            </a:br>
            <a:r>
              <a:rPr kumimoji="0" lang="es-US" sz="2400" b="1" i="0" u="none" strike="noStrike" kern="1200" cap="none" spc="0" normalizeH="0" baseline="0" noProof="0" dirty="0">
                <a:ln>
                  <a:noFill/>
                </a:ln>
                <a:solidFill>
                  <a:srgbClr val="D2533D"/>
                </a:solidFill>
                <a:effectLst/>
                <a:uLnTx/>
                <a:uFillTx/>
                <a:latin typeface="Calibri"/>
                <a:ea typeface="Calibri"/>
                <a:cs typeface="Calibri"/>
              </a:rPr>
              <a:t>SUBTIPO: Mejoras en la autopista</a:t>
            </a:r>
            <a:endParaRPr lang="en-US" sz="2400" b="1" i="0" u="none" strike="noStrike" kern="1200" cap="none" spc="0" normalizeH="0" baseline="0" noProof="0" dirty="0">
              <a:ln>
                <a:noFill/>
              </a:ln>
              <a:solidFill>
                <a:srgbClr val="D2533D"/>
              </a:solidFill>
              <a:effectLst/>
              <a:uLnTx/>
              <a:uFillTx/>
              <a:latin typeface="Calibri" panose="020F0502020204030204"/>
              <a:ea typeface="+mj-lt"/>
              <a:cs typeface="Arial"/>
            </a:endParaRPr>
          </a:p>
        </p:txBody>
      </p:sp>
      <p:pic>
        <p:nvPicPr>
          <p:cNvPr id="3" name="Picture 2" descr="An aerial view of a highway&#10;&#10;Description automatically generated with low confidence">
            <a:extLst>
              <a:ext uri="{FF2B5EF4-FFF2-40B4-BE49-F238E27FC236}">
                <a16:creationId xmlns:a16="http://schemas.microsoft.com/office/drawing/2014/main" id="{6F593501-3DC7-4B25-BCAD-A1DE6601A5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3055" y="1894028"/>
            <a:ext cx="5760072" cy="3838548"/>
          </a:xfrm>
          <a:prstGeom prst="rect">
            <a:avLst/>
          </a:prstGeom>
        </p:spPr>
      </p:pic>
    </p:spTree>
    <p:extLst>
      <p:ext uri="{BB962C8B-B14F-4D97-AF65-F5344CB8AC3E}">
        <p14:creationId xmlns:p14="http://schemas.microsoft.com/office/powerpoint/2010/main" val="937979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391350" y="2552657"/>
            <a:ext cx="6029325" cy="4351338"/>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700" b="0" i="0" u="none" strike="noStrike" kern="1200" cap="none" spc="0" normalizeH="0" baseline="0" noProof="0">
                <a:ln>
                  <a:noFill/>
                </a:ln>
                <a:solidFill>
                  <a:srgbClr val="000000"/>
                </a:solidFill>
                <a:effectLst/>
                <a:uLnTx/>
                <a:uFillTx/>
                <a:latin typeface="Calibri"/>
                <a:ea typeface="Calibri"/>
                <a:cs typeface="Calibri"/>
              </a:rPr>
              <a:t>Implantar un proyecto piloto en la I-710 para desplegar y evaluar medidas que reduzcan la exposición de las poblaciones cercanas a las partículas, fuentes específicamente localizadas de polvo arrastrado/fugitivo, el desgaste de los neumáticos o llantas, y el desgaste de los frenos asociados al tráfico en la autopista.</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700" b="0" i="0" u="none" strike="noStrike" kern="1200" cap="none" spc="0" normalizeH="0" baseline="0" noProof="0">
                <a:ln>
                  <a:noFill/>
                </a:ln>
                <a:solidFill>
                  <a:srgbClr val="000000"/>
                </a:solidFill>
                <a:effectLst/>
                <a:uLnTx/>
                <a:uFillTx/>
                <a:latin typeface="Calibri"/>
                <a:ea typeface="Calibri"/>
                <a:cs typeface="Calibri"/>
              </a:rPr>
              <a:t>Estas medidas pueden incluir barreras de vegetación al borde de la carretera dentro del derecho de paso disponible de Caltrans, filtros de aire para las escuelas o instalaciones comunitarias cercanas, materiales para el pavimento, barrido frecuente de las calles y despliegue de sistemas de control de la calidad del aire, entre otras.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700" b="0" i="0" u="none" strike="noStrike" kern="1200" cap="none" spc="0" normalizeH="0" baseline="0" noProof="0">
                <a:ln>
                  <a:noFill/>
                </a:ln>
                <a:solidFill>
                  <a:srgbClr val="000000"/>
                </a:solidFill>
                <a:effectLst/>
                <a:uLnTx/>
                <a:uFillTx/>
                <a:latin typeface="Calibri"/>
                <a:ea typeface="Calibri"/>
                <a:cs typeface="Calibri"/>
              </a:rPr>
              <a:t>Como parte del plan de trabajo, el proyecto piloto incluiría un elemento de estudio para evaluar y documentar la eficacia de las distintas medidas.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700" b="0" i="0" u="none" strike="noStrike" kern="1200" cap="none" spc="0" normalizeH="0" baseline="0" noProof="0">
                <a:ln>
                  <a:noFill/>
                </a:ln>
                <a:solidFill>
                  <a:srgbClr val="000000"/>
                </a:solidFill>
                <a:effectLst/>
                <a:uLnTx/>
                <a:uFillTx/>
                <a:latin typeface="Calibri"/>
                <a:ea typeface="Calibri"/>
                <a:cs typeface="Calibri"/>
              </a:rPr>
              <a:t>Obtenga más información sobre un programa piloto similar en </a:t>
            </a:r>
            <a:r>
              <a:rPr kumimoji="0" lang="es-US" sz="1700" b="0" i="0" u="none" strike="noStrike" kern="1200" cap="none" spc="0" normalizeH="0" baseline="0" noProof="0">
                <a:ln>
                  <a:noFill/>
                </a:ln>
                <a:solidFill>
                  <a:srgbClr val="000000"/>
                </a:solidFill>
                <a:effectLst/>
                <a:uLnTx/>
                <a:uFillTx/>
                <a:latin typeface="Calibri"/>
                <a:ea typeface="Calibri"/>
                <a:cs typeface="Calibri"/>
                <a:hlinkClick r:id="rId2" history="0"/>
              </a:rPr>
              <a:t>https://www.sdapcd.org/content/dam/sdapcd/documents/grants/Final_Project%20Plan_Short-Haul%20ZE%20Truck%20Pilot.pdf</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359453" y="1667026"/>
            <a:ext cx="5955621" cy="1097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Proyecto piloto de reducción de partículas (PM) (LB-ELA_0157)</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5" name="Group 4">
            <a:extLst>
              <a:ext uri="{FF2B5EF4-FFF2-40B4-BE49-F238E27FC236}">
                <a16:creationId xmlns:a16="http://schemas.microsoft.com/office/drawing/2014/main" id="{1DA9FCC7-8881-CA67-924E-DECD28613599}"/>
              </a:ext>
            </a:extLst>
          </p:cNvPr>
          <p:cNvGrpSpPr/>
          <p:nvPr/>
        </p:nvGrpSpPr>
        <p:grpSpPr>
          <a:xfrm>
            <a:off x="458700" y="441307"/>
            <a:ext cx="1212334" cy="1187090"/>
            <a:chOff x="5798783" y="4134076"/>
            <a:chExt cx="1212334" cy="1187090"/>
          </a:xfrm>
        </p:grpSpPr>
        <p:grpSp>
          <p:nvGrpSpPr>
            <p:cNvPr id="6" name="Group 5">
              <a:extLst>
                <a:ext uri="{FF2B5EF4-FFF2-40B4-BE49-F238E27FC236}">
                  <a16:creationId xmlns:a16="http://schemas.microsoft.com/office/drawing/2014/main" id="{DF98525C-EC17-ADD3-AF39-832CF8B8C524}"/>
                </a:ext>
              </a:extLst>
            </p:cNvPr>
            <p:cNvGrpSpPr/>
            <p:nvPr/>
          </p:nvGrpSpPr>
          <p:grpSpPr>
            <a:xfrm>
              <a:off x="5798783" y="4134076"/>
              <a:ext cx="1212334" cy="1187090"/>
              <a:chOff x="533401" y="475766"/>
              <a:chExt cx="1127760" cy="1104277"/>
            </a:xfrm>
          </p:grpSpPr>
          <p:pic>
            <p:nvPicPr>
              <p:cNvPr id="8" name="Graphic 7" descr="Alien Face with solid fill">
                <a:extLst>
                  <a:ext uri="{FF2B5EF4-FFF2-40B4-BE49-F238E27FC236}">
                    <a16:creationId xmlns:a16="http://schemas.microsoft.com/office/drawing/2014/main" id="{73A8293A-FB70-9E48-67F1-42B3458F0D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9" name="Oval 8">
                <a:extLst>
                  <a:ext uri="{FF2B5EF4-FFF2-40B4-BE49-F238E27FC236}">
                    <a16:creationId xmlns:a16="http://schemas.microsoft.com/office/drawing/2014/main" id="{935B587F-D0DE-2F78-651D-68E254EEB846}"/>
                  </a:ext>
                </a:extLst>
              </p:cNvPr>
              <p:cNvSpPr/>
              <p:nvPr/>
            </p:nvSpPr>
            <p:spPr>
              <a:xfrm>
                <a:off x="818696" y="727267"/>
                <a:ext cx="568144" cy="6022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7" name="Picture 6">
              <a:extLst>
                <a:ext uri="{FF2B5EF4-FFF2-40B4-BE49-F238E27FC236}">
                  <a16:creationId xmlns:a16="http://schemas.microsoft.com/office/drawing/2014/main" id="{982A0BB3-4391-5F87-8872-EC6020CB227A}"/>
                </a:ext>
              </a:extLst>
            </p:cNvPr>
            <p:cNvPicPr>
              <a:picLocks noChangeAspect="1" noChangeArrowheads="1"/>
            </p:cNvPicPr>
            <p:nvPr/>
          </p:nvPicPr>
          <p:blipFill>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a:fillRect/>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Flowchart: Connector 12">
            <a:extLst>
              <a:ext uri="{FF2B5EF4-FFF2-40B4-BE49-F238E27FC236}">
                <a16:creationId xmlns:a16="http://schemas.microsoft.com/office/drawing/2014/main" id="{3AC0DBB8-CAE9-9991-FFA0-60098457C8B7}"/>
              </a:ext>
            </a:extLst>
          </p:cNvPr>
          <p:cNvSpPr/>
          <p:nvPr/>
        </p:nvSpPr>
        <p:spPr>
          <a:xfrm>
            <a:off x="1561819" y="570122"/>
            <a:ext cx="920262" cy="920262"/>
          </a:xfrm>
          <a:prstGeom prst="flowChartConnector">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21" name="Graphic 38" descr="Traffic cone with solid fill">
            <a:extLst>
              <a:ext uri="{FF2B5EF4-FFF2-40B4-BE49-F238E27FC236}">
                <a16:creationId xmlns:a16="http://schemas.microsoft.com/office/drawing/2014/main" id="{0CDF70E0-7045-F547-4745-7294BCF96F27}"/>
              </a:ext>
            </a:extLst>
          </p:cNvPr>
          <p:cNvPicPr>
            <a:picLocks noChangeAspect="1"/>
          </p:cNvPicPr>
          <p:nvPr/>
        </p:nvPicPr>
        <p:blipFill>
          <a:blip r:embed="rId6"/>
          <a:stretch>
            <a:fillRect/>
          </a:stretch>
        </p:blipFill>
        <p:spPr>
          <a:xfrm>
            <a:off x="1566476" y="583728"/>
            <a:ext cx="914400" cy="914400"/>
          </a:xfrm>
          <a:prstGeom prst="rect">
            <a:avLst/>
          </a:prstGeom>
        </p:spPr>
      </p:pic>
      <p:sp>
        <p:nvSpPr>
          <p:cNvPr id="2" name="Title 1">
            <a:extLst>
              <a:ext uri="{FF2B5EF4-FFF2-40B4-BE49-F238E27FC236}">
                <a16:creationId xmlns:a16="http://schemas.microsoft.com/office/drawing/2014/main" id="{0AAA0B87-FE39-0F6F-D5F5-21EFAA6B8B67}"/>
              </a:ext>
            </a:extLst>
          </p:cNvPr>
          <p:cNvSpPr txBox="1"/>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s-US" sz="2400" b="1" i="0" u="none" strike="noStrike" kern="1200" cap="none" spc="0" normalizeH="0" baseline="0" noProof="0" dirty="0">
                <a:ln>
                  <a:noFill/>
                </a:ln>
                <a:solidFill>
                  <a:srgbClr val="D76213"/>
                </a:solidFill>
                <a:effectLst/>
                <a:uLnTx/>
                <a:uFillTx/>
                <a:latin typeface="Calibri"/>
                <a:ea typeface="Calibri"/>
                <a:cs typeface="Calibri"/>
              </a:rPr>
              <a:t>TIPO: </a:t>
            </a:r>
            <a:r>
              <a:rPr lang="es-US" sz="2400" b="1" dirty="0">
                <a:solidFill>
                  <a:srgbClr val="D76213"/>
                </a:solidFill>
                <a:latin typeface="Calibri"/>
                <a:ea typeface="Calibri"/>
                <a:cs typeface="Calibri"/>
              </a:rPr>
              <a:t>MEJORAS EN LA SEGURIDAD DE AUTOPISTAS E  INTERCAMBIADORES</a:t>
            </a:r>
            <a:br>
              <a:rPr sz="2400" b="0" i="0" u="none" strike="noStrike" kern="1200" cap="none" spc="0" normalizeH="0" baseline="0" noProof="0" dirty="0">
                <a:ln>
                  <a:noFill/>
                </a:ln>
                <a:effectLst/>
                <a:uLnTx/>
                <a:uFillTx/>
                <a:latin typeface="Calibri Light" panose="020F0302020204030204"/>
                <a:cs typeface="Arial"/>
              </a:rPr>
            </a:br>
            <a:r>
              <a:rPr kumimoji="0" lang="es-US" sz="200" b="1" i="0" u="none" strike="noStrike" kern="1200" cap="none" spc="0" normalizeH="0" baseline="0" noProof="0" dirty="0">
                <a:ln>
                  <a:noFill/>
                </a:ln>
                <a:solidFill>
                  <a:srgbClr val="2EBBB8"/>
                </a:solidFill>
                <a:effectLst/>
                <a:uLnTx/>
                <a:uFillTx/>
                <a:latin typeface="Calibri"/>
                <a:ea typeface="Calibri"/>
                <a:cs typeface="Calibri"/>
              </a:rPr>
              <a:t> </a:t>
            </a:r>
            <a:br>
              <a:rPr sz="2400" b="0" i="0" u="none" strike="noStrike" kern="1200" cap="none" spc="0" normalizeH="0" baseline="0" noProof="0" dirty="0">
                <a:ln>
                  <a:noFill/>
                </a:ln>
                <a:effectLst/>
                <a:uLnTx/>
                <a:uFillTx/>
                <a:latin typeface="Calibri Light" panose="020F0302020204030204"/>
                <a:cs typeface="Arial"/>
              </a:rPr>
            </a:br>
            <a:r>
              <a:rPr kumimoji="0" lang="es-US" sz="2400" b="1" i="0" u="none" strike="noStrike" kern="1200" cap="none" spc="0" normalizeH="0" baseline="0" noProof="0" dirty="0">
                <a:ln>
                  <a:noFill/>
                </a:ln>
                <a:solidFill>
                  <a:srgbClr val="ED7D31"/>
                </a:solidFill>
                <a:effectLst/>
                <a:uLnTx/>
                <a:uFillTx/>
                <a:latin typeface="Calibri"/>
                <a:ea typeface="Calibri"/>
                <a:cs typeface="Calibri"/>
              </a:rPr>
              <a:t>SUBTIPO: Servicios de la autopista / ITS</a:t>
            </a:r>
            <a:endParaRPr lang="en-US" sz="2400" b="1" i="0" u="none" strike="noStrike" kern="1200" cap="none" spc="0" normalizeH="0" baseline="0" noProof="0">
              <a:ln>
                <a:noFill/>
              </a:ln>
              <a:solidFill>
                <a:srgbClr val="ED7D31"/>
              </a:solidFill>
              <a:effectLst/>
              <a:uLnTx/>
              <a:uFillTx/>
              <a:latin typeface="Calibri" panose="020F0502020204030204"/>
              <a:ea typeface="+mj-lt"/>
              <a:cs typeface="Arial"/>
            </a:endParaRPr>
          </a:p>
        </p:txBody>
      </p:sp>
      <p:pic>
        <p:nvPicPr>
          <p:cNvPr id="15" name="Picture 14" descr="A picture containing text, screenshot, font, design&#10;&#10;Description automatically generated">
            <a:extLst>
              <a:ext uri="{FF2B5EF4-FFF2-40B4-BE49-F238E27FC236}">
                <a16:creationId xmlns:a16="http://schemas.microsoft.com/office/drawing/2014/main" id="{8CA76407-D1E4-7853-D8DC-59CD61FAB3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675" y="2008252"/>
            <a:ext cx="5221712" cy="3916284"/>
          </a:xfrm>
          <a:prstGeom prst="rect">
            <a:avLst/>
          </a:prstGeom>
        </p:spPr>
      </p:pic>
    </p:spTree>
    <p:extLst>
      <p:ext uri="{BB962C8B-B14F-4D97-AF65-F5344CB8AC3E}">
        <p14:creationId xmlns:p14="http://schemas.microsoft.com/office/powerpoint/2010/main" val="997647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6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A picture containing text, car, sky, outdoor&#10;&#10;Description automatically generated">
            <a:extLst>
              <a:ext uri="{FF2B5EF4-FFF2-40B4-BE49-F238E27FC236}">
                <a16:creationId xmlns:a16="http://schemas.microsoft.com/office/drawing/2014/main" id="{8EDA82BB-FFDE-63CF-9125-A3F9DB0450FA}"/>
              </a:ext>
            </a:extLst>
          </p:cNvPr>
          <p:cNvPicPr>
            <a:picLocks noChangeAspect="1"/>
          </p:cNvPicPr>
          <p:nvPr/>
        </p:nvPicPr>
        <p:blipFill>
          <a:blip r:embed="rId2"/>
          <a:stretch>
            <a:fillRect/>
          </a:stretch>
        </p:blipFill>
        <p:spPr>
          <a:xfrm>
            <a:off x="4494756" y="1711977"/>
            <a:ext cx="3202486" cy="1628207"/>
          </a:xfrm>
          <a:prstGeom prst="rect">
            <a:avLst/>
          </a:prstGeom>
        </p:spPr>
      </p:pic>
      <p:pic>
        <p:nvPicPr>
          <p:cNvPr id="10" name="Picture 13" descr="A picture containing floor&#10;&#10;Description automatically generated">
            <a:extLst>
              <a:ext uri="{FF2B5EF4-FFF2-40B4-BE49-F238E27FC236}">
                <a16:creationId xmlns:a16="http://schemas.microsoft.com/office/drawing/2014/main" id="{8F883D71-D5DC-CF35-652E-79BB8C4C55D2}"/>
              </a:ext>
            </a:extLst>
          </p:cNvPr>
          <p:cNvPicPr>
            <a:picLocks noChangeAspect="1"/>
          </p:cNvPicPr>
          <p:nvPr/>
        </p:nvPicPr>
        <p:blipFill>
          <a:blip r:embed="rId3"/>
          <a:stretch>
            <a:fillRect/>
          </a:stretch>
        </p:blipFill>
        <p:spPr>
          <a:xfrm>
            <a:off x="549058" y="4396438"/>
            <a:ext cx="3306871" cy="1635041"/>
          </a:xfrm>
          <a:prstGeom prst="rect">
            <a:avLst/>
          </a:prstGeom>
        </p:spPr>
      </p:pic>
      <p:pic>
        <p:nvPicPr>
          <p:cNvPr id="9" name="Picture 9" descr="A train on the railway tracks&#10;&#10;Description automatically generated">
            <a:extLst>
              <a:ext uri="{FF2B5EF4-FFF2-40B4-BE49-F238E27FC236}">
                <a16:creationId xmlns:a16="http://schemas.microsoft.com/office/drawing/2014/main" id="{1BAB3650-AC81-A54C-78B4-4B859D3B1D91}"/>
              </a:ext>
            </a:extLst>
          </p:cNvPr>
          <p:cNvPicPr>
            <a:picLocks noChangeAspect="1"/>
          </p:cNvPicPr>
          <p:nvPr/>
        </p:nvPicPr>
        <p:blipFill>
          <a:blip r:embed="rId4"/>
          <a:stretch>
            <a:fillRect/>
          </a:stretch>
        </p:blipFill>
        <p:spPr>
          <a:xfrm>
            <a:off x="8356948" y="1789049"/>
            <a:ext cx="3171172" cy="1547133"/>
          </a:xfrm>
          <a:prstGeom prst="rect">
            <a:avLst/>
          </a:prstGeom>
        </p:spPr>
      </p:pic>
      <p:pic>
        <p:nvPicPr>
          <p:cNvPr id="2" name="Picture 8" descr="A picture containing text, outdoor, truck, sky&#10;&#10;Description automatically generated">
            <a:extLst>
              <a:ext uri="{FF2B5EF4-FFF2-40B4-BE49-F238E27FC236}">
                <a16:creationId xmlns:a16="http://schemas.microsoft.com/office/drawing/2014/main" id="{776AA1F5-16D7-E298-8C0C-85CFF925E48A}"/>
              </a:ext>
            </a:extLst>
          </p:cNvPr>
          <p:cNvPicPr>
            <a:picLocks noChangeAspect="1"/>
          </p:cNvPicPr>
          <p:nvPr/>
        </p:nvPicPr>
        <p:blipFill>
          <a:blip r:embed="rId5"/>
          <a:stretch>
            <a:fillRect/>
          </a:stretch>
        </p:blipFill>
        <p:spPr>
          <a:xfrm>
            <a:off x="549058" y="1720225"/>
            <a:ext cx="3192049" cy="1559522"/>
          </a:xfrm>
          <a:prstGeom prst="rect">
            <a:avLst/>
          </a:prstGeom>
        </p:spPr>
      </p:pic>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5670712" y="37039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6" name="TextBox 5">
            <a:extLst>
              <a:ext uri="{FF2B5EF4-FFF2-40B4-BE49-F238E27FC236}">
                <a16:creationId xmlns:a16="http://schemas.microsoft.com/office/drawing/2014/main" id="{16845F99-E045-E66A-B6EA-506039B9DA11}"/>
              </a:ext>
            </a:extLst>
          </p:cNvPr>
          <p:cNvSpPr txBox="1"/>
          <p:nvPr/>
        </p:nvSpPr>
        <p:spPr>
          <a:xfrm>
            <a:off x="4399871" y="3421056"/>
            <a:ext cx="3568472" cy="7924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50" b="0" i="0" u="none" strike="noStrike" kern="1200" cap="none" spc="0" normalizeH="0" baseline="0" noProof="0">
                <a:ln>
                  <a:noFill/>
                </a:ln>
                <a:solidFill>
                  <a:srgbClr val="000000"/>
                </a:solidFill>
                <a:effectLst/>
                <a:uLnTx/>
                <a:uFillTx/>
                <a:latin typeface="Calibri"/>
                <a:ea typeface="Calibri"/>
                <a:cs typeface="Calibri"/>
              </a:rPr>
              <a:t>Sistema integrado y aplicación basada en la web para proporcionar información en tiempo real a los usuarios sobre rutas de tránsito óptimas y opciones de tránsito.</a:t>
            </a:r>
            <a:endParaRPr kumimoji="0" lang="en-US" sz="115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7" name="TextBox 6">
            <a:extLst>
              <a:ext uri="{FF2B5EF4-FFF2-40B4-BE49-F238E27FC236}">
                <a16:creationId xmlns:a16="http://schemas.microsoft.com/office/drawing/2014/main" id="{1EC51B0C-686F-7D6A-AC3A-48023DE4EBA4}"/>
              </a:ext>
            </a:extLst>
          </p:cNvPr>
          <p:cNvSpPr txBox="1"/>
          <p:nvPr/>
        </p:nvSpPr>
        <p:spPr>
          <a:xfrm>
            <a:off x="8268646" y="3443203"/>
            <a:ext cx="3623246" cy="441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50" b="0" i="0" u="none" strike="noStrike" kern="1200" cap="none" spc="0" normalizeH="0" baseline="0" noProof="0">
                <a:ln>
                  <a:noFill/>
                </a:ln>
                <a:solidFill>
                  <a:srgbClr val="000000"/>
                </a:solidFill>
                <a:effectLst/>
                <a:uLnTx/>
                <a:uFillTx/>
                <a:latin typeface="Calibri"/>
                <a:ea typeface="Calibri"/>
                <a:cs typeface="Calibri"/>
              </a:rPr>
              <a:t>Ferrocarriles y trenes para transportar carga en lugar de pasajeros humanos. </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8" name="TextBox 7">
            <a:extLst>
              <a:ext uri="{FF2B5EF4-FFF2-40B4-BE49-F238E27FC236}">
                <a16:creationId xmlns:a16="http://schemas.microsoft.com/office/drawing/2014/main" id="{F2154E00-36E7-BAF1-2E42-301187C1AD6F}"/>
              </a:ext>
            </a:extLst>
          </p:cNvPr>
          <p:cNvSpPr txBox="1"/>
          <p:nvPr/>
        </p:nvSpPr>
        <p:spPr>
          <a:xfrm>
            <a:off x="452567" y="6073641"/>
            <a:ext cx="3354956" cy="617220"/>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50" b="0" i="0" u="none" strike="noStrike" kern="1200" cap="none" spc="0" normalizeH="0" baseline="0" noProof="0">
                <a:ln>
                  <a:noFill/>
                </a:ln>
                <a:solidFill>
                  <a:srgbClr val="000000"/>
                </a:solidFill>
                <a:effectLst/>
                <a:uLnTx/>
                <a:uFillTx/>
                <a:latin typeface="Calibri"/>
                <a:ea typeface="Calibri"/>
                <a:cs typeface="Calibri"/>
              </a:rPr>
              <a:t>La distribución de carga por todos los modos de transporte, incluidos marítimos, aéreos, ferroviarios y camiones.</a:t>
            </a:r>
            <a:endParaRPr kumimoji="0" lang="en-US" sz="1150" b="0" i="0" u="none" strike="noStrike" kern="1200" cap="none" spc="0" normalizeH="0" baseline="0" noProof="0">
              <a:ln>
                <a:noFill/>
              </a:ln>
              <a:solidFill>
                <a:prstClr val="black"/>
              </a:solidFill>
              <a:effectLst/>
              <a:uLnTx/>
              <a:uFillTx/>
              <a:latin typeface="Calibri" panose="020F0502020204030204"/>
              <a:cs typeface="Calibri"/>
            </a:endParaRPr>
          </a:p>
        </p:txBody>
      </p:sp>
      <p:grpSp>
        <p:nvGrpSpPr>
          <p:cNvPr id="11" name="Group 10">
            <a:extLst>
              <a:ext uri="{FF2B5EF4-FFF2-40B4-BE49-F238E27FC236}">
                <a16:creationId xmlns:a16="http://schemas.microsoft.com/office/drawing/2014/main" id="{EC2AA23F-310F-B875-BC73-FC0E6EF9A066}"/>
              </a:ext>
            </a:extLst>
          </p:cNvPr>
          <p:cNvGrpSpPr/>
          <p:nvPr/>
        </p:nvGrpSpPr>
        <p:grpSpPr>
          <a:xfrm>
            <a:off x="548376" y="4090340"/>
            <a:ext cx="3305552" cy="381573"/>
            <a:chOff x="9249335" y="1653548"/>
            <a:chExt cx="2686472" cy="320736"/>
          </a:xfrm>
        </p:grpSpPr>
        <p:sp>
          <p:nvSpPr>
            <p:cNvPr id="12" name="Rectangle 11">
              <a:extLst>
                <a:ext uri="{FF2B5EF4-FFF2-40B4-BE49-F238E27FC236}">
                  <a16:creationId xmlns:a16="http://schemas.microsoft.com/office/drawing/2014/main" id="{C10FBF5D-83DF-5C81-5326-F3AEDE78EEC4}"/>
                </a:ext>
              </a:extLst>
            </p:cNvPr>
            <p:cNvSpPr/>
            <p:nvPr/>
          </p:nvSpPr>
          <p:spPr>
            <a:xfrm>
              <a:off x="9257819" y="1654900"/>
              <a:ext cx="2677988" cy="3193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3" name="TextBox 12">
              <a:extLst>
                <a:ext uri="{FF2B5EF4-FFF2-40B4-BE49-F238E27FC236}">
                  <a16:creationId xmlns:a16="http://schemas.microsoft.com/office/drawing/2014/main" id="{0D2ABFDC-B55D-73DA-9E02-F714126AB242}"/>
                </a:ext>
              </a:extLst>
            </p:cNvPr>
            <p:cNvSpPr txBox="1"/>
            <p:nvPr/>
          </p:nvSpPr>
          <p:spPr>
            <a:xfrm>
              <a:off x="9249335" y="1653548"/>
              <a:ext cx="2683684" cy="281824"/>
            </a:xfrm>
            <a:prstGeom prst="rect">
              <a:avLst/>
            </a:prstGeom>
            <a:solidFill>
              <a:schemeClr val="accent5">
                <a:lumMod val="5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Transporte de bienes</a:t>
              </a: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7" name="Rectangle 16">
            <a:extLst>
              <a:ext uri="{FF2B5EF4-FFF2-40B4-BE49-F238E27FC236}">
                <a16:creationId xmlns:a16="http://schemas.microsoft.com/office/drawing/2014/main" id="{3AB4FACF-845F-5FD4-8B50-92F539FDFC43}"/>
              </a:ext>
            </a:extLst>
          </p:cNvPr>
          <p:cNvSpPr/>
          <p:nvPr/>
        </p:nvSpPr>
        <p:spPr>
          <a:xfrm>
            <a:off x="8360305" y="1411344"/>
            <a:ext cx="3164896" cy="38565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nvGrpSpPr>
          <p:cNvPr id="21" name="Group 20">
            <a:extLst>
              <a:ext uri="{FF2B5EF4-FFF2-40B4-BE49-F238E27FC236}">
                <a16:creationId xmlns:a16="http://schemas.microsoft.com/office/drawing/2014/main" id="{8AE86F7E-E34F-C457-BA6C-1FD66D11E3A9}"/>
              </a:ext>
            </a:extLst>
          </p:cNvPr>
          <p:cNvGrpSpPr/>
          <p:nvPr/>
        </p:nvGrpSpPr>
        <p:grpSpPr>
          <a:xfrm>
            <a:off x="545074" y="1425602"/>
            <a:ext cx="3176365" cy="378822"/>
            <a:chOff x="9257819" y="1654900"/>
            <a:chExt cx="2677988" cy="319384"/>
          </a:xfrm>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82674"/>
            </a:xfrm>
            <a:prstGeom prst="rect">
              <a:avLst/>
            </a:prstGeom>
            <a:solidFill>
              <a:schemeClr val="accent5">
                <a:lumMod val="5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Programas de camiones ZET</a:t>
              </a: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27" name="Rectangle 26">
            <a:extLst>
              <a:ext uri="{FF2B5EF4-FFF2-40B4-BE49-F238E27FC236}">
                <a16:creationId xmlns:a16="http://schemas.microsoft.com/office/drawing/2014/main" id="{2B26D36B-1530-030F-1E75-B749491B38E6}"/>
              </a:ext>
            </a:extLst>
          </p:cNvPr>
          <p:cNvSpPr/>
          <p:nvPr/>
        </p:nvSpPr>
        <p:spPr>
          <a:xfrm>
            <a:off x="4498596" y="1408123"/>
            <a:ext cx="3170149" cy="386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9" name="TextBox 28">
            <a:extLst>
              <a:ext uri="{FF2B5EF4-FFF2-40B4-BE49-F238E27FC236}">
                <a16:creationId xmlns:a16="http://schemas.microsoft.com/office/drawing/2014/main" id="{42D0C8BC-7149-4A63-EE2D-A8937E1EFC9A}"/>
              </a:ext>
            </a:extLst>
          </p:cNvPr>
          <p:cNvSpPr txBox="1"/>
          <p:nvPr/>
        </p:nvSpPr>
        <p:spPr>
          <a:xfrm>
            <a:off x="452567" y="3396149"/>
            <a:ext cx="336133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Camiones o vehículos que no producen emisiones del tubo de escape dentro del criterio de contaminantes.</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0" name="TextBox 29">
            <a:extLst>
              <a:ext uri="{FF2B5EF4-FFF2-40B4-BE49-F238E27FC236}">
                <a16:creationId xmlns:a16="http://schemas.microsoft.com/office/drawing/2014/main" id="{7868F05C-9511-F412-FA13-EC231C4E719F}"/>
              </a:ext>
            </a:extLst>
          </p:cNvPr>
          <p:cNvSpPr txBox="1"/>
          <p:nvPr/>
        </p:nvSpPr>
        <p:spPr>
          <a:xfrm>
            <a:off x="4399871" y="6073640"/>
            <a:ext cx="3170409" cy="6400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Proceso de comunicación que transmite dos o más señales digitales de flujo continuo por un canal común.</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4" name="Rectangle 33">
            <a:extLst>
              <a:ext uri="{FF2B5EF4-FFF2-40B4-BE49-F238E27FC236}">
                <a16:creationId xmlns:a16="http://schemas.microsoft.com/office/drawing/2014/main" id="{531AE24C-B96D-D9A5-AF4D-6951C9D83D2F}"/>
              </a:ext>
            </a:extLst>
          </p:cNvPr>
          <p:cNvSpPr/>
          <p:nvPr/>
        </p:nvSpPr>
        <p:spPr>
          <a:xfrm>
            <a:off x="4469716" y="4073928"/>
            <a:ext cx="3170149" cy="3780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36" name="TextBox 35">
            <a:extLst>
              <a:ext uri="{FF2B5EF4-FFF2-40B4-BE49-F238E27FC236}">
                <a16:creationId xmlns:a16="http://schemas.microsoft.com/office/drawing/2014/main" id="{2F1D13D3-D679-8DE8-7E3E-FA762372C905}"/>
              </a:ext>
            </a:extLst>
          </p:cNvPr>
          <p:cNvSpPr txBox="1"/>
          <p:nvPr/>
        </p:nvSpPr>
        <p:spPr>
          <a:xfrm>
            <a:off x="8270981" y="6073641"/>
            <a:ext cx="3623246" cy="822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Instalación ferroviaria en la que la carga se transfiere del camión de acarreo al tren o viceversa.</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40" name="Rectangle 39">
            <a:extLst>
              <a:ext uri="{FF2B5EF4-FFF2-40B4-BE49-F238E27FC236}">
                <a16:creationId xmlns:a16="http://schemas.microsoft.com/office/drawing/2014/main" id="{DA8F1DB0-047A-78CF-10D4-CCB60B9CA830}"/>
              </a:ext>
            </a:extLst>
          </p:cNvPr>
          <p:cNvSpPr/>
          <p:nvPr/>
        </p:nvSpPr>
        <p:spPr>
          <a:xfrm>
            <a:off x="8348327" y="4086850"/>
            <a:ext cx="3164896" cy="37745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55" name="TextBox 54">
            <a:extLst>
              <a:ext uri="{FF2B5EF4-FFF2-40B4-BE49-F238E27FC236}">
                <a16:creationId xmlns:a16="http://schemas.microsoft.com/office/drawing/2014/main" id="{3E128B3C-5827-60CD-EFF8-78368AF0A1E2}"/>
              </a:ext>
            </a:extLst>
          </p:cNvPr>
          <p:cNvSpPr txBox="1"/>
          <p:nvPr/>
        </p:nvSpPr>
        <p:spPr>
          <a:xfrm>
            <a:off x="4498594" y="1427536"/>
            <a:ext cx="3161062" cy="335280"/>
          </a:xfrm>
          <a:prstGeom prst="rect">
            <a:avLst/>
          </a:prstGeom>
          <a:solidFill>
            <a:schemeClr val="accent5">
              <a:lumMod val="5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ITS</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56" name="TextBox 55">
            <a:extLst>
              <a:ext uri="{FF2B5EF4-FFF2-40B4-BE49-F238E27FC236}">
                <a16:creationId xmlns:a16="http://schemas.microsoft.com/office/drawing/2014/main" id="{9E01A2BD-45EA-C4BB-1A6E-932BE8640EB0}"/>
              </a:ext>
            </a:extLst>
          </p:cNvPr>
          <p:cNvSpPr txBox="1"/>
          <p:nvPr/>
        </p:nvSpPr>
        <p:spPr>
          <a:xfrm>
            <a:off x="8349867" y="1418148"/>
            <a:ext cx="3166183" cy="335280"/>
          </a:xfrm>
          <a:prstGeom prst="rect">
            <a:avLst/>
          </a:prstGeom>
          <a:solidFill>
            <a:schemeClr val="accent5">
              <a:lumMod val="5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Ferrocarril de carga</a:t>
            </a:r>
            <a:endParaRPr kumimoji="0" lang="en-US" sz="1600" b="1"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7" name="TextBox 56">
            <a:extLst>
              <a:ext uri="{FF2B5EF4-FFF2-40B4-BE49-F238E27FC236}">
                <a16:creationId xmlns:a16="http://schemas.microsoft.com/office/drawing/2014/main" id="{FDDFBE0A-64D0-3D95-1A68-9F52A06DE0C8}"/>
              </a:ext>
            </a:extLst>
          </p:cNvPr>
          <p:cNvSpPr txBox="1"/>
          <p:nvPr/>
        </p:nvSpPr>
        <p:spPr>
          <a:xfrm>
            <a:off x="8360303" y="4090965"/>
            <a:ext cx="3831695" cy="33528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Puertos</a:t>
            </a:r>
          </a:p>
        </p:txBody>
      </p:sp>
      <p:sp>
        <p:nvSpPr>
          <p:cNvPr id="58" name="TextBox 57">
            <a:extLst>
              <a:ext uri="{FF2B5EF4-FFF2-40B4-BE49-F238E27FC236}">
                <a16:creationId xmlns:a16="http://schemas.microsoft.com/office/drawing/2014/main" id="{FB989C98-3EB3-32B8-F05B-A1D701B658D2}"/>
              </a:ext>
            </a:extLst>
          </p:cNvPr>
          <p:cNvSpPr txBox="1"/>
          <p:nvPr/>
        </p:nvSpPr>
        <p:spPr>
          <a:xfrm>
            <a:off x="4469716" y="4082712"/>
            <a:ext cx="3129746" cy="335280"/>
          </a:xfrm>
          <a:prstGeom prst="rect">
            <a:avLst/>
          </a:prstGeom>
          <a:solidFill>
            <a:schemeClr val="accent5">
              <a:lumMod val="5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TDM</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6" name="Group 25">
            <a:extLst>
              <a:ext uri="{FF2B5EF4-FFF2-40B4-BE49-F238E27FC236}">
                <a16:creationId xmlns:a16="http://schemas.microsoft.com/office/drawing/2014/main" id="{9C6BEC7F-7188-BA1D-3277-E183E7C55A04}"/>
              </a:ext>
            </a:extLst>
          </p:cNvPr>
          <p:cNvGrpSpPr/>
          <p:nvPr/>
        </p:nvGrpSpPr>
        <p:grpSpPr>
          <a:xfrm>
            <a:off x="411880" y="279962"/>
            <a:ext cx="1212334" cy="1187090"/>
            <a:chOff x="5798783" y="2167691"/>
            <a:chExt cx="1212334" cy="1187090"/>
          </a:xfrm>
        </p:grpSpPr>
        <p:grpSp>
          <p:nvGrpSpPr>
            <p:cNvPr id="3" name="Group 2">
              <a:extLst>
                <a:ext uri="{FF2B5EF4-FFF2-40B4-BE49-F238E27FC236}">
                  <a16:creationId xmlns:a16="http://schemas.microsoft.com/office/drawing/2014/main" id="{B16328E4-9FED-9FAC-608A-E5AD725EEF5E}"/>
                </a:ext>
              </a:extLst>
            </p:cNvPr>
            <p:cNvGrpSpPr/>
            <p:nvPr/>
          </p:nvGrpSpPr>
          <p:grpSpPr>
            <a:xfrm>
              <a:off x="5798783" y="2167691"/>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FEDC7318-F3A7-03DD-815E-25ECCE8DE3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18" name="Oval 17">
                <a:extLst>
                  <a:ext uri="{FF2B5EF4-FFF2-40B4-BE49-F238E27FC236}">
                    <a16:creationId xmlns:a16="http://schemas.microsoft.com/office/drawing/2014/main" id="{7FDEE9FE-AAF1-8F4E-9058-D252C31C0B66}"/>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4" name="Picture 3">
              <a:extLst>
                <a:ext uri="{FF2B5EF4-FFF2-40B4-BE49-F238E27FC236}">
                  <a16:creationId xmlns:a16="http://schemas.microsoft.com/office/drawing/2014/main" id="{1CC9EEB1-6241-44D5-3ACF-BD84839083B3}"/>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39" name="Title 1">
            <a:extLst>
              <a:ext uri="{FF2B5EF4-FFF2-40B4-BE49-F238E27FC236}">
                <a16:creationId xmlns:a16="http://schemas.microsoft.com/office/drawing/2014/main" id="{4707CE57-D868-01A5-DC9C-B576E7D6D6BC}"/>
              </a:ext>
            </a:extLst>
          </p:cNvPr>
          <p:cNvSpPr txBox="1"/>
          <p:nvPr/>
        </p:nvSpPr>
        <p:spPr>
          <a:xfrm>
            <a:off x="1465719" y="221164"/>
            <a:ext cx="10515600" cy="118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800" b="1" i="0" u="none" strike="noStrike" kern="1200" cap="none" spc="0" normalizeH="0" baseline="0" noProof="0">
                <a:ln>
                  <a:noFill/>
                </a:ln>
                <a:solidFill>
                  <a:srgbClr val="000000"/>
                </a:solidFill>
                <a:effectLst/>
                <a:uLnTx/>
                <a:uFillTx/>
                <a:latin typeface="Calibri"/>
                <a:ea typeface="Calibri"/>
                <a:cs typeface="Calibri"/>
              </a:rPr>
              <a:t>TIPO: MOVIMIENTO DE BIENES</a:t>
            </a:r>
            <a:br>
              <a:rPr kumimoji="0" sz="2400" b="0" i="0" u="none" strike="noStrike" kern="1200" cap="none" spc="0" normalizeH="0" baseline="0" noProof="0">
                <a:ln>
                  <a:noFill/>
                </a:ln>
                <a:solidFill>
                  <a:prstClr val="black"/>
                </a:solidFill>
                <a:effectLst/>
                <a:uLnTx/>
                <a:uFillTx/>
                <a:latin typeface="Calibri Light" panose="020F0302020204030204"/>
                <a:cs typeface="Arial"/>
              </a:rPr>
            </a:br>
            <a:r>
              <a:rPr kumimoji="0" lang="es-US" sz="200" b="1" i="0" u="none" strike="noStrike" kern="1200" cap="none" spc="0" normalizeH="0" baseline="0" noProof="0">
                <a:ln>
                  <a:noFill/>
                </a:ln>
                <a:solidFill>
                  <a:srgbClr val="2EBBB8"/>
                </a:solidFill>
                <a:effectLst/>
                <a:uLnTx/>
                <a:uFillTx/>
                <a:latin typeface="Calibri"/>
                <a:ea typeface="Calibri"/>
                <a:cs typeface="Calibri"/>
              </a:rPr>
              <a:t> </a:t>
            </a:r>
            <a:endParaRPr kumimoji="0" lang="en-US" sz="2400" b="1"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4" name="Picture 14">
            <a:extLst>
              <a:ext uri="{FF2B5EF4-FFF2-40B4-BE49-F238E27FC236}">
                <a16:creationId xmlns:a16="http://schemas.microsoft.com/office/drawing/2014/main" id="{A3360A4B-14D0-F9A9-9FB1-C82AD2389890}"/>
              </a:ext>
            </a:extLst>
          </p:cNvPr>
          <p:cNvPicPr>
            <a:picLocks noChangeAspect="1"/>
          </p:cNvPicPr>
          <p:nvPr/>
        </p:nvPicPr>
        <p:blipFill>
          <a:blip r:embed="rId10"/>
          <a:stretch>
            <a:fillRect/>
          </a:stretch>
        </p:blipFill>
        <p:spPr>
          <a:xfrm>
            <a:off x="4484318" y="4448804"/>
            <a:ext cx="3171173" cy="1519870"/>
          </a:xfrm>
          <a:prstGeom prst="rect">
            <a:avLst/>
          </a:prstGeom>
        </p:spPr>
      </p:pic>
      <p:pic>
        <p:nvPicPr>
          <p:cNvPr id="15" name="Picture 18">
            <a:extLst>
              <a:ext uri="{FF2B5EF4-FFF2-40B4-BE49-F238E27FC236}">
                <a16:creationId xmlns:a16="http://schemas.microsoft.com/office/drawing/2014/main" id="{41B2EE7B-EEA8-694B-AE2C-85DF7D6C08F8}"/>
              </a:ext>
            </a:extLst>
          </p:cNvPr>
          <p:cNvPicPr>
            <a:picLocks noChangeAspect="1"/>
          </p:cNvPicPr>
          <p:nvPr/>
        </p:nvPicPr>
        <p:blipFill>
          <a:blip r:embed="rId11"/>
          <a:stretch>
            <a:fillRect/>
          </a:stretch>
        </p:blipFill>
        <p:spPr>
          <a:xfrm>
            <a:off x="8346510" y="4462767"/>
            <a:ext cx="3171172" cy="1575451"/>
          </a:xfrm>
          <a:prstGeom prst="rect">
            <a:avLst/>
          </a:prstGeom>
        </p:spPr>
      </p:pic>
    </p:spTree>
    <p:extLst>
      <p:ext uri="{BB962C8B-B14F-4D97-AF65-F5344CB8AC3E}">
        <p14:creationId xmlns:p14="http://schemas.microsoft.com/office/powerpoint/2010/main" val="2349320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60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6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6000"/>
                                        <p:tgtEl>
                                          <p:spTgt spid="29"/>
                                        </p:tgtEl>
                                      </p:cBhvr>
                                    </p:animEffect>
                                  </p:childTnLst>
                                </p:cTn>
                              </p:par>
                            </p:childTnLst>
                          </p:cTn>
                        </p:par>
                        <p:par>
                          <p:cTn id="14" fill="hold" nodeType="afterGroup">
                            <p:stCondLst>
                              <p:cond delay="6000"/>
                            </p:stCondLst>
                            <p:childTnLst>
                              <p:par>
                                <p:cTn id="15" presetID="10"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60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60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6000"/>
                                        <p:tgtEl>
                                          <p:spTgt spid="6"/>
                                        </p:tgtEl>
                                      </p:cBhvr>
                                    </p:animEffect>
                                  </p:childTnLst>
                                </p:cTn>
                              </p:par>
                            </p:childTnLst>
                          </p:cTn>
                        </p:par>
                        <p:par>
                          <p:cTn id="24" fill="hold" nodeType="afterGroup">
                            <p:stCondLst>
                              <p:cond delay="12000"/>
                            </p:stCondLst>
                            <p:childTnLst>
                              <p:par>
                                <p:cTn id="25" presetID="10" presetClass="entr" presetSubtype="0"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6000"/>
                                        <p:tgtEl>
                                          <p:spTgt spid="5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60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6000"/>
                                        <p:tgtEl>
                                          <p:spTgt spid="7"/>
                                        </p:tgtEl>
                                      </p:cBhvr>
                                    </p:animEffect>
                                  </p:childTnLst>
                                </p:cTn>
                              </p:par>
                            </p:childTnLst>
                          </p:cTn>
                        </p:par>
                        <p:par>
                          <p:cTn id="34" fill="hold" nodeType="afterGroup">
                            <p:stCondLst>
                              <p:cond delay="18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60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60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6000"/>
                                        <p:tgtEl>
                                          <p:spTgt spid="8"/>
                                        </p:tgtEl>
                                      </p:cBhvr>
                                    </p:animEffect>
                                  </p:childTnLst>
                                </p:cTn>
                              </p:par>
                            </p:childTnLst>
                          </p:cTn>
                        </p:par>
                        <p:par>
                          <p:cTn id="44" fill="hold" nodeType="afterGroup">
                            <p:stCondLst>
                              <p:cond delay="240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6000"/>
                                        <p:tgtEl>
                                          <p:spTgt spid="58"/>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60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6000"/>
                                        <p:tgtEl>
                                          <p:spTgt spid="30"/>
                                        </p:tgtEl>
                                      </p:cBhvr>
                                    </p:animEffect>
                                  </p:childTnLst>
                                </p:cTn>
                              </p:par>
                            </p:childTnLst>
                          </p:cTn>
                        </p:par>
                        <p:par>
                          <p:cTn id="54" fill="hold" nodeType="afterGroup">
                            <p:stCondLst>
                              <p:cond delay="30000"/>
                            </p:stCondLst>
                            <p:childTnLst>
                              <p:par>
                                <p:cTn id="55" presetID="10" presetClass="entr" presetSubtype="0" fill="hold" grpId="0" nodeType="after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60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60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6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29" grpId="0"/>
      <p:bldP spid="30" grpId="0"/>
      <p:bldP spid="36" grpId="0"/>
      <p:bldP spid="55" grpId="0" animBg="1"/>
      <p:bldP spid="56" grpId="0" animBg="1"/>
      <p:bldP spid="57" grpId="0"/>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Connector 14">
            <a:extLst>
              <a:ext uri="{FF2B5EF4-FFF2-40B4-BE49-F238E27FC236}">
                <a16:creationId xmlns:a16="http://schemas.microsoft.com/office/drawing/2014/main" id="{58C20FB5-32F2-D9CC-D777-DE000A231158}"/>
              </a:ext>
            </a:extLst>
          </p:cNvPr>
          <p:cNvSpPr/>
          <p:nvPr/>
        </p:nvSpPr>
        <p:spPr>
          <a:xfrm>
            <a:off x="9161122" y="2601025"/>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sp>
        <p:nvSpPr>
          <p:cNvPr id="8" name="Flowchart: Connector 7">
            <a:extLst>
              <a:ext uri="{FF2B5EF4-FFF2-40B4-BE49-F238E27FC236}">
                <a16:creationId xmlns:a16="http://schemas.microsoft.com/office/drawing/2014/main" id="{D337B178-8085-F226-6EA6-D56063EAE8BC}"/>
              </a:ext>
            </a:extLst>
          </p:cNvPr>
          <p:cNvSpPr/>
          <p:nvPr/>
        </p:nvSpPr>
        <p:spPr>
          <a:xfrm>
            <a:off x="5641608" y="2530687"/>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sp>
        <p:nvSpPr>
          <p:cNvPr id="4" name="Content Placeholder 3">
            <a:extLst>
              <a:ext uri="{FF2B5EF4-FFF2-40B4-BE49-F238E27FC236}">
                <a16:creationId xmlns:a16="http://schemas.microsoft.com/office/drawing/2014/main" id="{74B7DD87-6B9D-D2EA-39FA-2FE22737C4CB}"/>
              </a:ext>
            </a:extLst>
          </p:cNvPr>
          <p:cNvSpPr>
            <a:spLocks noGrp="1"/>
          </p:cNvSpPr>
          <p:nvPr>
            <p:ph sz="half" idx="2"/>
          </p:nvPr>
        </p:nvSpPr>
        <p:spPr>
          <a:xfrm>
            <a:off x="1856648" y="1818405"/>
            <a:ext cx="8582967" cy="707887"/>
          </a:xfrm>
        </p:spPr>
        <p:txBody>
          <a:bodyPr vert="horz" lIns="91440" tIns="45720" rIns="91440" bIns="45720" rtlCol="0" anchor="t">
            <a:normAutofit/>
          </a:bodyPr>
          <a:lstStyle/>
          <a:p>
            <a:pPr marL="0" indent="0" algn="ctr" rtl="0" fontAlgn="base">
              <a:buNone/>
            </a:pPr>
            <a:r>
              <a:rPr lang="es-US" sz="2800" b="1" i="0" u="sng" strike="noStrike" cap="none" spc="0" baseline="0">
                <a:solidFill>
                  <a:srgbClr val="2EBBB8"/>
                </a:solidFill>
                <a:effectLst/>
                <a:uFill>
                  <a:solidFill>
                    <a:srgbClr val="2EBBB8"/>
                  </a:solidFill>
                </a:uFill>
                <a:latin typeface="Calibri"/>
                <a:ea typeface="Calibri"/>
                <a:cs typeface="Calibri"/>
              </a:rPr>
              <a:t>SUBTIPOS</a:t>
            </a:r>
            <a:endParaRPr lang="en-US" b="0" i="0" u="sng">
              <a:solidFill>
                <a:srgbClr val="2EBBB8"/>
              </a:solidFill>
              <a:effectLst/>
              <a:latin typeface="Calibri" panose="020F0502020204030204"/>
              <a:cs typeface="Calibri"/>
            </a:endParaRPr>
          </a:p>
        </p:txBody>
      </p:sp>
      <p:sp>
        <p:nvSpPr>
          <p:cNvPr id="5" name="TextBox 4">
            <a:extLst>
              <a:ext uri="{FF2B5EF4-FFF2-40B4-BE49-F238E27FC236}">
                <a16:creationId xmlns:a16="http://schemas.microsoft.com/office/drawing/2014/main" id="{DFE8BD0C-9D69-9102-FE3E-05AD84F718CB}"/>
              </a:ext>
            </a:extLst>
          </p:cNvPr>
          <p:cNvSpPr txBox="1"/>
          <p:nvPr/>
        </p:nvSpPr>
        <p:spPr>
          <a:xfrm>
            <a:off x="1092808" y="3560757"/>
            <a:ext cx="2307045" cy="70104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Programas de camiones/ITS  </a:t>
            </a: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cs typeface="Calibri"/>
            </a:endParaRPr>
          </a:p>
        </p:txBody>
      </p:sp>
      <p:sp>
        <p:nvSpPr>
          <p:cNvPr id="7" name="TextBox 6">
            <a:extLst>
              <a:ext uri="{FF2B5EF4-FFF2-40B4-BE49-F238E27FC236}">
                <a16:creationId xmlns:a16="http://schemas.microsoft.com/office/drawing/2014/main" id="{86B378D7-49FA-20B0-3E01-027F0BCBBC95}"/>
              </a:ext>
            </a:extLst>
          </p:cNvPr>
          <p:cNvSpPr txBox="1"/>
          <p:nvPr/>
        </p:nvSpPr>
        <p:spPr>
          <a:xfrm>
            <a:off x="4013974" y="3689726"/>
            <a:ext cx="4193480" cy="100584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Transporte ferroviario de mercancías, movimiento de mercancías, TDM</a:t>
            </a: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cs typeface="Arial"/>
            </a:endParaRPr>
          </a:p>
        </p:txBody>
      </p:sp>
      <p:sp>
        <p:nvSpPr>
          <p:cNvPr id="10" name="TextBox 9">
            <a:extLst>
              <a:ext uri="{FF2B5EF4-FFF2-40B4-BE49-F238E27FC236}">
                <a16:creationId xmlns:a16="http://schemas.microsoft.com/office/drawing/2014/main" id="{2D3A4454-E9BB-6B0D-6D44-EE787F3421AA}"/>
              </a:ext>
            </a:extLst>
          </p:cNvPr>
          <p:cNvSpPr txBox="1"/>
          <p:nvPr/>
        </p:nvSpPr>
        <p:spPr>
          <a:xfrm>
            <a:off x="8629793" y="3717151"/>
            <a:ext cx="1981200" cy="39624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62626"/>
                </a:solidFill>
                <a:effectLst/>
                <a:uLnTx/>
                <a:uFillTx/>
                <a:latin typeface="Calibri"/>
                <a:ea typeface="Calibri"/>
                <a:cs typeface="Calibri"/>
              </a:rPr>
              <a:t>Puertos</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0" name="Title 1">
            <a:extLst>
              <a:ext uri="{FF2B5EF4-FFF2-40B4-BE49-F238E27FC236}">
                <a16:creationId xmlns:a16="http://schemas.microsoft.com/office/drawing/2014/main" id="{4AE4ED7B-8601-1A77-7355-9DAF343FA837}"/>
              </a:ext>
            </a:extLst>
          </p:cNvPr>
          <p:cNvSpPr txBox="1"/>
          <p:nvPr/>
        </p:nvSpPr>
        <p:spPr>
          <a:xfrm>
            <a:off x="1676400" y="3651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3600" b="1" i="0" u="none" strike="noStrike" kern="1200" cap="none" spc="0" normalizeH="0" baseline="0" noProof="0">
                <a:ln>
                  <a:noFill/>
                </a:ln>
                <a:solidFill>
                  <a:srgbClr val="002060"/>
                </a:solidFill>
                <a:effectLst/>
                <a:uLnTx/>
                <a:uFillTx/>
                <a:latin typeface="Calibri"/>
                <a:ea typeface="Calibri"/>
                <a:cs typeface="Calibri"/>
              </a:rPr>
              <a:t>TIPO: MOVIMIENTO DE </a:t>
            </a:r>
            <a:r>
              <a:rPr lang="es-US" sz="3600" b="1">
                <a:solidFill>
                  <a:srgbClr val="002060"/>
                </a:solidFill>
                <a:latin typeface="Calibri"/>
                <a:ea typeface="Calibri"/>
                <a:cs typeface="Calibri"/>
              </a:rPr>
              <a:t>BIENES</a:t>
            </a:r>
            <a:endParaRPr kumimoji="0" lang="en-US" sz="3600" b="0" i="0" u="none" strike="noStrike" kern="1200" cap="none" spc="0" normalizeH="0" baseline="0" noProof="0">
              <a:ln>
                <a:noFill/>
              </a:ln>
              <a:solidFill>
                <a:srgbClr val="002060"/>
              </a:solidFill>
              <a:effectLst/>
              <a:uLnTx/>
              <a:uFillTx/>
              <a:latin typeface="Calibri Light" panose="020F0302020204030204"/>
              <a:cs typeface="Calibri Light"/>
            </a:endParaRPr>
          </a:p>
        </p:txBody>
      </p:sp>
      <p:grpSp>
        <p:nvGrpSpPr>
          <p:cNvPr id="36" name="Group 35">
            <a:extLst>
              <a:ext uri="{FF2B5EF4-FFF2-40B4-BE49-F238E27FC236}">
                <a16:creationId xmlns:a16="http://schemas.microsoft.com/office/drawing/2014/main" id="{3FE2EACE-604C-AC4B-2972-CF227AFD7424}"/>
              </a:ext>
            </a:extLst>
          </p:cNvPr>
          <p:cNvGrpSpPr/>
          <p:nvPr/>
        </p:nvGrpSpPr>
        <p:grpSpPr>
          <a:xfrm>
            <a:off x="423030" y="507992"/>
            <a:ext cx="1212334" cy="1187090"/>
            <a:chOff x="5798783" y="2167691"/>
            <a:chExt cx="1212334" cy="1187090"/>
          </a:xfrm>
        </p:grpSpPr>
        <p:grpSp>
          <p:nvGrpSpPr>
            <p:cNvPr id="32" name="Group 31">
              <a:extLst>
                <a:ext uri="{FF2B5EF4-FFF2-40B4-BE49-F238E27FC236}">
                  <a16:creationId xmlns:a16="http://schemas.microsoft.com/office/drawing/2014/main" id="{8268D2C5-8E5A-2E79-9C6A-A6F396DF211C}"/>
                </a:ext>
              </a:extLst>
            </p:cNvPr>
            <p:cNvGrpSpPr/>
            <p:nvPr/>
          </p:nvGrpSpPr>
          <p:grpSpPr>
            <a:xfrm>
              <a:off x="5798783" y="2167691"/>
              <a:ext cx="1212334" cy="1187090"/>
              <a:chOff x="533401" y="475766"/>
              <a:chExt cx="1127760" cy="1104277"/>
            </a:xfrm>
          </p:grpSpPr>
          <p:pic>
            <p:nvPicPr>
              <p:cNvPr id="34" name="Graphic 33" descr="Alien Face with solid fill">
                <a:extLst>
                  <a:ext uri="{FF2B5EF4-FFF2-40B4-BE49-F238E27FC236}">
                    <a16:creationId xmlns:a16="http://schemas.microsoft.com/office/drawing/2014/main" id="{08BFE094-A9A9-23F8-960D-5907AA2C9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35" name="Oval 34">
                <a:extLst>
                  <a:ext uri="{FF2B5EF4-FFF2-40B4-BE49-F238E27FC236}">
                    <a16:creationId xmlns:a16="http://schemas.microsoft.com/office/drawing/2014/main" id="{DE59CF0E-5A47-8144-A4D6-BDBB8BF41B25}"/>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33" name="Picture 32">
              <a:extLst>
                <a:ext uri="{FF2B5EF4-FFF2-40B4-BE49-F238E27FC236}">
                  <a16:creationId xmlns:a16="http://schemas.microsoft.com/office/drawing/2014/main" id="{7D11D56C-F5EC-F2C8-66FC-5B4BCDC002A6}"/>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pic>
        <p:nvPicPr>
          <p:cNvPr id="3" name="Graphic 5" descr="Train Tracks outline">
            <a:extLst>
              <a:ext uri="{FF2B5EF4-FFF2-40B4-BE49-F238E27FC236}">
                <a16:creationId xmlns:a16="http://schemas.microsoft.com/office/drawing/2014/main" id="{7F09944B-E710-895A-B802-1BFF9530BCE2}"/>
              </a:ext>
            </a:extLst>
          </p:cNvPr>
          <p:cNvPicPr>
            <a:picLocks noChangeAspect="1"/>
          </p:cNvPicPr>
          <p:nvPr/>
        </p:nvPicPr>
        <p:blipFill>
          <a:blip r:embed="rId7"/>
          <a:stretch>
            <a:fillRect/>
          </a:stretch>
        </p:blipFill>
        <p:spPr>
          <a:xfrm>
            <a:off x="5651886" y="2462392"/>
            <a:ext cx="914400" cy="914400"/>
          </a:xfrm>
          <a:prstGeom prst="rect">
            <a:avLst/>
          </a:prstGeom>
        </p:spPr>
      </p:pic>
      <p:sp>
        <p:nvSpPr>
          <p:cNvPr id="11" name="Flowchart: Connector 10">
            <a:extLst>
              <a:ext uri="{FF2B5EF4-FFF2-40B4-BE49-F238E27FC236}">
                <a16:creationId xmlns:a16="http://schemas.microsoft.com/office/drawing/2014/main" id="{D3657346-C6A4-A5F1-BDC9-2136828E3E8F}"/>
              </a:ext>
            </a:extLst>
          </p:cNvPr>
          <p:cNvSpPr/>
          <p:nvPr/>
        </p:nvSpPr>
        <p:spPr>
          <a:xfrm>
            <a:off x="1784989" y="2495791"/>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12" name="Graphic 12" descr="Truck with solid fill">
            <a:extLst>
              <a:ext uri="{FF2B5EF4-FFF2-40B4-BE49-F238E27FC236}">
                <a16:creationId xmlns:a16="http://schemas.microsoft.com/office/drawing/2014/main" id="{127F2295-CF6A-7615-1E31-1FA43AF62BF2}"/>
              </a:ext>
            </a:extLst>
          </p:cNvPr>
          <p:cNvPicPr>
            <a:picLocks noChangeAspect="1"/>
          </p:cNvPicPr>
          <p:nvPr/>
        </p:nvPicPr>
        <p:blipFill>
          <a:blip r:embed="rId8"/>
          <a:stretch>
            <a:fillRect/>
          </a:stretch>
        </p:blipFill>
        <p:spPr>
          <a:xfrm>
            <a:off x="1886186" y="2603886"/>
            <a:ext cx="729150" cy="770316"/>
          </a:xfrm>
          <a:prstGeom prst="rect">
            <a:avLst/>
          </a:prstGeom>
        </p:spPr>
      </p:pic>
      <p:pic>
        <p:nvPicPr>
          <p:cNvPr id="14" name="Graphic 7" descr="Crane with solid fill">
            <a:extLst>
              <a:ext uri="{FF2B5EF4-FFF2-40B4-BE49-F238E27FC236}">
                <a16:creationId xmlns:a16="http://schemas.microsoft.com/office/drawing/2014/main" id="{8D56E713-0C69-B6A7-9CD2-70449ACBC88D}"/>
              </a:ext>
            </a:extLst>
          </p:cNvPr>
          <p:cNvPicPr>
            <a:picLocks noChangeAspect="1"/>
          </p:cNvPicPr>
          <p:nvPr/>
        </p:nvPicPr>
        <p:blipFill>
          <a:blip r:embed="rId9"/>
          <a:stretch>
            <a:fillRect/>
          </a:stretch>
        </p:blipFill>
        <p:spPr>
          <a:xfrm>
            <a:off x="9209431" y="2620789"/>
            <a:ext cx="817481" cy="811484"/>
          </a:xfrm>
          <a:prstGeom prst="rect">
            <a:avLst/>
          </a:prstGeom>
        </p:spPr>
      </p:pic>
      <p:sp>
        <p:nvSpPr>
          <p:cNvPr id="18" name="TextBox 17">
            <a:extLst>
              <a:ext uri="{FF2B5EF4-FFF2-40B4-BE49-F238E27FC236}">
                <a16:creationId xmlns:a16="http://schemas.microsoft.com/office/drawing/2014/main" id="{6E919FFB-3F23-EBAE-54E6-08253BA8771D}"/>
              </a:ext>
            </a:extLst>
          </p:cNvPr>
          <p:cNvSpPr txBox="1"/>
          <p:nvPr/>
        </p:nvSpPr>
        <p:spPr>
          <a:xfrm>
            <a:off x="867425" y="4264146"/>
            <a:ext cx="3146549" cy="502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Camiones de cero emisiones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Infraestructura de cero emisiones</a:t>
            </a:r>
          </a:p>
        </p:txBody>
      </p:sp>
      <p:sp>
        <p:nvSpPr>
          <p:cNvPr id="20" name="TextBox 19">
            <a:extLst>
              <a:ext uri="{FF2B5EF4-FFF2-40B4-BE49-F238E27FC236}">
                <a16:creationId xmlns:a16="http://schemas.microsoft.com/office/drawing/2014/main" id="{14AF515E-8402-BE33-C7D7-4C1EEE4803F2}"/>
              </a:ext>
            </a:extLst>
          </p:cNvPr>
          <p:cNvSpPr txBox="1"/>
          <p:nvPr/>
        </p:nvSpPr>
        <p:spPr>
          <a:xfrm>
            <a:off x="4708795" y="4380634"/>
            <a:ext cx="3146549" cy="1737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Ferrocarril de carga</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Movimiento de mercancías</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Multiplexación por división de tiempo (TDM)</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Opciones multimodales</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Ampliación de los raíles del muelle</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Ferrocarril portuario</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1" name="TextBox 20">
            <a:extLst>
              <a:ext uri="{FF2B5EF4-FFF2-40B4-BE49-F238E27FC236}">
                <a16:creationId xmlns:a16="http://schemas.microsoft.com/office/drawing/2014/main" id="{63FA30EA-7633-9027-AB50-FE595F9BA754}"/>
              </a:ext>
            </a:extLst>
          </p:cNvPr>
          <p:cNvSpPr txBox="1"/>
          <p:nvPr/>
        </p:nvSpPr>
        <p:spPr>
          <a:xfrm>
            <a:off x="8665213" y="4134589"/>
            <a:ext cx="2619011" cy="2148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Separación de niveles</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Paso a nivel</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Muelle de la terminal de contenedores</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Movimientos de camiones de acarreo</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Energía en tierra</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Patios intermodales</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Astillero en muelle</a:t>
            </a:r>
            <a:endParaRPr kumimoji="0" lang="en-US" sz="1800" b="0"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cs typeface="Calibri"/>
            </a:endParaRPr>
          </a:p>
        </p:txBody>
      </p:sp>
    </p:spTree>
    <p:extLst>
      <p:ext uri="{BB962C8B-B14F-4D97-AF65-F5344CB8AC3E}">
        <p14:creationId xmlns:p14="http://schemas.microsoft.com/office/powerpoint/2010/main" val="361097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6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6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6000"/>
                                        <p:tgtEl>
                                          <p:spTgt spid="18"/>
                                        </p:tgtEl>
                                      </p:cBhvr>
                                    </p:animEffect>
                                  </p:childTnLst>
                                </p:cTn>
                              </p:par>
                            </p:childTnLst>
                          </p:cTn>
                        </p:par>
                        <p:par>
                          <p:cTn id="17" fill="hold" nodeType="afterGroup">
                            <p:stCondLst>
                              <p:cond delay="6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60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6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6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6000"/>
                                        <p:tgtEl>
                                          <p:spTgt spid="20"/>
                                        </p:tgtEl>
                                      </p:cBhvr>
                                    </p:animEffect>
                                  </p:childTnLst>
                                </p:cTn>
                              </p:par>
                            </p:childTnLst>
                          </p:cTn>
                        </p:par>
                        <p:par>
                          <p:cTn id="30" fill="hold" nodeType="afterGroup">
                            <p:stCondLst>
                              <p:cond delay="12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60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60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60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6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5" grpId="0"/>
      <p:bldP spid="7" grpId="0"/>
      <p:bldP spid="10" grpId="0"/>
      <p:bldP spid="11" grpId="0" animBg="1"/>
      <p:bldP spid="18"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2400" b="1" i="0" strike="noStrike" cap="none" spc="0" baseline="0">
                <a:solidFill>
                  <a:srgbClr val="000000"/>
                </a:solidFill>
                <a:effectLst/>
                <a:latin typeface="Calibri"/>
                <a:ea typeface="Calibri"/>
                <a:cs typeface="Calibri"/>
              </a:rPr>
              <a:t>TIPO:</a:t>
            </a:r>
            <a:r>
              <a:rPr lang="es-US" sz="2800" b="1" i="0" strike="noStrike" cap="none" spc="0" baseline="0">
                <a:solidFill>
                  <a:srgbClr val="000000"/>
                </a:solidFill>
                <a:effectLst/>
                <a:latin typeface="Calibri"/>
                <a:ea typeface="Calibri"/>
                <a:cs typeface="Calibri"/>
              </a:rPr>
              <a:t> </a:t>
            </a:r>
            <a:r>
              <a:rPr lang="es-US" sz="2400" b="1" i="0" strike="noStrike" cap="none" spc="0" baseline="0">
                <a:solidFill>
                  <a:srgbClr val="000000"/>
                </a:solidFill>
                <a:effectLst/>
                <a:latin typeface="Calibri"/>
                <a:ea typeface="Calibri"/>
                <a:cs typeface="Calibri"/>
              </a:rPr>
              <a:t>MOVIMIENTO DE MERCANCÍAS</a:t>
            </a:r>
            <a:br>
              <a:rPr sz="2400"/>
            </a:br>
            <a:r>
              <a:rPr lang="es-US" sz="200" b="1" i="0" strike="noStrike" cap="none" spc="0" baseline="0">
                <a:solidFill>
                  <a:srgbClr val="2EBBB8"/>
                </a:solidFill>
                <a:effectLst/>
                <a:latin typeface="Calibri"/>
                <a:ea typeface="Calibri"/>
                <a:cs typeface="Calibri"/>
              </a:rPr>
              <a:t> </a:t>
            </a:r>
            <a:br>
              <a:rPr sz="2400"/>
            </a:br>
            <a:r>
              <a:rPr lang="es-US" sz="2400" b="1" i="0" strike="noStrike" cap="none" spc="0" baseline="0">
                <a:solidFill>
                  <a:srgbClr val="002060"/>
                </a:solidFill>
                <a:effectLst/>
                <a:latin typeface="Calibri"/>
                <a:ea typeface="Calibri"/>
                <a:cs typeface="Calibri"/>
              </a:rPr>
              <a:t>SUBTIPO: Programa de camiones/ITS  </a:t>
            </a:r>
            <a:endParaRPr lang="en-US" sz="6000">
              <a:solidFill>
                <a:srgbClr val="002060"/>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276164" y="2605820"/>
            <a:ext cx="6029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600" b="0" i="0" u="none" strike="noStrike" kern="1200" cap="none" spc="0" normalizeH="0" baseline="0" noProof="0">
                <a:ln>
                  <a:noFill/>
                </a:ln>
                <a:solidFill>
                  <a:srgbClr val="000000"/>
                </a:solidFill>
                <a:effectLst/>
                <a:uLnTx/>
                <a:uFillTx/>
                <a:latin typeface="Calibri"/>
                <a:ea typeface="Calibri"/>
                <a:cs typeface="Calibri"/>
              </a:rPr>
              <a:t>Proporcionar una combinación de incentivos / penalizaciones en forma de tarifas para animar a los cargadores /terminales marítimas a retirar los contenedores vacíos de los muelles / instalaciones cercanas a los muelles en los Puertos para reducir la congestión y los desplazamientos innecesarios de los camiones.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600" b="0" i="0" u="none" strike="noStrike" kern="1200" cap="none" spc="0" normalizeH="0" baseline="0" noProof="0">
                <a:ln>
                  <a:noFill/>
                </a:ln>
                <a:solidFill>
                  <a:srgbClr val="000000"/>
                </a:solidFill>
                <a:effectLst/>
                <a:uLnTx/>
                <a:uFillTx/>
                <a:latin typeface="Calibri"/>
                <a:ea typeface="Calibri"/>
                <a:cs typeface="Calibri"/>
              </a:rPr>
              <a:t>Extender el uso de las horas no pico para los retornos vacíos.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6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600" b="0" i="0" u="none" strike="noStrike" kern="1200" cap="none" spc="0" normalizeH="0" baseline="0" noProof="0">
                <a:ln>
                  <a:noFill/>
                </a:ln>
                <a:solidFill>
                  <a:srgbClr val="000000"/>
                </a:solidFill>
                <a:effectLst/>
                <a:uLnTx/>
                <a:uFillTx/>
                <a:latin typeface="Calibri"/>
                <a:ea typeface="Calibri"/>
                <a:cs typeface="Calibri"/>
                <a:hlinkClick r:id="rId2" history="0"/>
              </a:rPr>
              <a:t>https://dtsc.ca.gov/managing-empty-containers/</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244267" y="1720189"/>
            <a:ext cx="59556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000" b="1" i="0" u="none" strike="noStrike" kern="1200" cap="none" spc="0" normalizeH="0" baseline="0" noProof="0">
                <a:ln>
                  <a:noFill/>
                </a:ln>
                <a:solidFill>
                  <a:srgbClr val="2A97A6"/>
                </a:solidFill>
                <a:effectLst/>
                <a:uLnTx/>
                <a:uFillTx/>
                <a:latin typeface="Calibri"/>
                <a:ea typeface="Calibri"/>
                <a:cs typeface="Calibri"/>
              </a:rPr>
              <a:t>Gestión de contenedores vacíos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a:ln>
                  <a:noFill/>
                </a:ln>
                <a:solidFill>
                  <a:srgbClr val="2A97A6"/>
                </a:solidFill>
                <a:effectLst/>
                <a:uLnTx/>
                <a:uFillTx/>
                <a:latin typeface="Calibri"/>
                <a:ea typeface="Calibri"/>
                <a:cs typeface="Calibri"/>
              </a:rPr>
              <a:t>(LB-ELA_0023)</a:t>
            </a:r>
            <a:endParaRPr kumimoji="0" lang="en-US" sz="20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2" name="Group 1">
            <a:extLst>
              <a:ext uri="{FF2B5EF4-FFF2-40B4-BE49-F238E27FC236}">
                <a16:creationId xmlns:a16="http://schemas.microsoft.com/office/drawing/2014/main" id="{48E338A7-D3FF-C237-6C5D-C17F9610D3C3}"/>
              </a:ext>
            </a:extLst>
          </p:cNvPr>
          <p:cNvGrpSpPr/>
          <p:nvPr/>
        </p:nvGrpSpPr>
        <p:grpSpPr>
          <a:xfrm>
            <a:off x="411880" y="399036"/>
            <a:ext cx="1212334" cy="1187090"/>
            <a:chOff x="5798783" y="2167691"/>
            <a:chExt cx="1212334" cy="1187090"/>
          </a:xfrm>
        </p:grpSpPr>
        <p:grpSp>
          <p:nvGrpSpPr>
            <p:cNvPr id="4" name="Group 3">
              <a:extLst>
                <a:ext uri="{FF2B5EF4-FFF2-40B4-BE49-F238E27FC236}">
                  <a16:creationId xmlns:a16="http://schemas.microsoft.com/office/drawing/2014/main" id="{DD317FD6-C17F-9AA7-B612-4AE7B988CE09}"/>
                </a:ext>
              </a:extLst>
            </p:cNvPr>
            <p:cNvGrpSpPr/>
            <p:nvPr/>
          </p:nvGrpSpPr>
          <p:grpSpPr>
            <a:xfrm>
              <a:off x="5798783" y="2167691"/>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776675C4-E2AF-ADCC-2D0B-55B36E643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AAB9B22D-3C01-C903-1B16-5E391CA592A1}"/>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5" name="Picture 4">
              <a:extLst>
                <a:ext uri="{FF2B5EF4-FFF2-40B4-BE49-F238E27FC236}">
                  <a16:creationId xmlns:a16="http://schemas.microsoft.com/office/drawing/2014/main" id="{594E9463-AF3F-FB04-BCD7-37DE399BD872}"/>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Flowchart: Connector 8">
            <a:extLst>
              <a:ext uri="{FF2B5EF4-FFF2-40B4-BE49-F238E27FC236}">
                <a16:creationId xmlns:a16="http://schemas.microsoft.com/office/drawing/2014/main" id="{3A36EAF2-83D4-1719-A83E-FEBDC12C59AD}"/>
              </a:ext>
            </a:extLst>
          </p:cNvPr>
          <p:cNvSpPr/>
          <p:nvPr/>
        </p:nvSpPr>
        <p:spPr>
          <a:xfrm>
            <a:off x="1560614" y="543080"/>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14" name="Graphic 12" descr="Truck with solid fill">
            <a:extLst>
              <a:ext uri="{FF2B5EF4-FFF2-40B4-BE49-F238E27FC236}">
                <a16:creationId xmlns:a16="http://schemas.microsoft.com/office/drawing/2014/main" id="{5D2B3EA9-ED0C-B8DD-013B-F198244EB727}"/>
              </a:ext>
            </a:extLst>
          </p:cNvPr>
          <p:cNvPicPr>
            <a:picLocks noChangeAspect="1"/>
          </p:cNvPicPr>
          <p:nvPr/>
        </p:nvPicPr>
        <p:blipFill>
          <a:blip r:embed="rId7"/>
          <a:stretch>
            <a:fillRect/>
          </a:stretch>
        </p:blipFill>
        <p:spPr>
          <a:xfrm>
            <a:off x="1641230" y="580292"/>
            <a:ext cx="808893" cy="832339"/>
          </a:xfrm>
          <a:prstGeom prst="rect">
            <a:avLst/>
          </a:prstGeom>
        </p:spPr>
      </p:pic>
      <p:pic>
        <p:nvPicPr>
          <p:cNvPr id="13" name="Picture 12" descr="A picture containing cargo container, shipping container, container, freight transport&#10;&#10;Description automatically generated">
            <a:extLst>
              <a:ext uri="{FF2B5EF4-FFF2-40B4-BE49-F238E27FC236}">
                <a16:creationId xmlns:a16="http://schemas.microsoft.com/office/drawing/2014/main" id="{826AE860-1F3E-AC33-A624-D398EE2D9C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8359" y="1319680"/>
            <a:ext cx="4029886" cy="2357620"/>
          </a:xfrm>
          <a:prstGeom prst="rect">
            <a:avLst/>
          </a:prstGeom>
        </p:spPr>
      </p:pic>
      <p:pic>
        <p:nvPicPr>
          <p:cNvPr id="16" name="Picture 15" descr="A picture containing sky, cargo container, container, outdoor&#10;&#10;Description automatically generated">
            <a:extLst>
              <a:ext uri="{FF2B5EF4-FFF2-40B4-BE49-F238E27FC236}">
                <a16:creationId xmlns:a16="http://schemas.microsoft.com/office/drawing/2014/main" id="{6841EEA1-DCD4-25FD-8280-30DE19EFE5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8359" y="3802882"/>
            <a:ext cx="4029886" cy="2690263"/>
          </a:xfrm>
          <a:prstGeom prst="rect">
            <a:avLst/>
          </a:prstGeom>
        </p:spPr>
      </p:pic>
    </p:spTree>
    <p:extLst>
      <p:ext uri="{BB962C8B-B14F-4D97-AF65-F5344CB8AC3E}">
        <p14:creationId xmlns:p14="http://schemas.microsoft.com/office/powerpoint/2010/main" val="342317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60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6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1800" b="1" i="0" strike="noStrike" cap="none" spc="0" baseline="0">
                <a:solidFill>
                  <a:srgbClr val="000000"/>
                </a:solidFill>
                <a:effectLst/>
                <a:latin typeface="Calibri"/>
                <a:ea typeface="Calibri"/>
                <a:cs typeface="Calibri"/>
              </a:rPr>
              <a:t>TIPO:</a:t>
            </a:r>
            <a:r>
              <a:rPr lang="es-US" sz="2000" b="1" i="0" strike="noStrike" cap="none" spc="0" baseline="0">
                <a:solidFill>
                  <a:srgbClr val="000000"/>
                </a:solidFill>
                <a:effectLst/>
                <a:latin typeface="Calibri"/>
                <a:ea typeface="Calibri"/>
                <a:cs typeface="Calibri"/>
              </a:rPr>
              <a:t> </a:t>
            </a:r>
            <a:r>
              <a:rPr lang="es-US" sz="1800" b="1" i="0" strike="noStrike" cap="none" spc="0" baseline="0">
                <a:solidFill>
                  <a:srgbClr val="000000"/>
                </a:solidFill>
                <a:effectLst/>
                <a:latin typeface="Calibri"/>
                <a:ea typeface="Calibri"/>
                <a:cs typeface="Calibri"/>
              </a:rPr>
              <a:t>MOVIMIENTO DE MERCANCÍAS</a:t>
            </a:r>
            <a:br>
              <a:rPr sz="1800"/>
            </a:br>
            <a:r>
              <a:rPr lang="es-US" sz="100" b="1" i="0" strike="noStrike" cap="none" spc="0" baseline="0">
                <a:solidFill>
                  <a:srgbClr val="2EBBB8"/>
                </a:solidFill>
                <a:effectLst/>
                <a:latin typeface="Calibri"/>
                <a:ea typeface="Calibri"/>
                <a:cs typeface="Calibri"/>
              </a:rPr>
              <a:t> </a:t>
            </a:r>
            <a:br>
              <a:rPr sz="1800"/>
            </a:br>
            <a:r>
              <a:rPr lang="es-US" sz="1800" b="1" i="0" strike="noStrike" cap="none" spc="0" baseline="0">
                <a:solidFill>
                  <a:srgbClr val="002060"/>
                </a:solidFill>
                <a:effectLst/>
                <a:latin typeface="Calibri"/>
                <a:ea typeface="Calibri"/>
                <a:cs typeface="Calibri"/>
              </a:rPr>
              <a:t>SUBTIPO: Transporte ferroviario de mercancías, movimiento de mercancías, TDM</a:t>
            </a:r>
            <a:endParaRPr lang="en-US" sz="4800">
              <a:solidFill>
                <a:srgbClr val="002060"/>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302745" y="2605820"/>
            <a:ext cx="6029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900" b="0" i="0" u="none" strike="noStrike" kern="1200" cap="none" spc="0" normalizeH="0" baseline="0" noProof="0">
                <a:ln>
                  <a:noFill/>
                </a:ln>
                <a:solidFill>
                  <a:srgbClr val="000000"/>
                </a:solidFill>
                <a:effectLst/>
                <a:uLnTx/>
                <a:uFillTx/>
                <a:latin typeface="Calibri"/>
                <a:ea typeface="Calibri"/>
                <a:cs typeface="Calibri"/>
              </a:rPr>
              <a:t>Ampliación del patio de maniobras del muelle para dar cabida a grúas pórtico sobre vías accionadas eléctricamente.</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900" b="0" i="0" u="none" strike="noStrike" kern="1200" cap="none" spc="0" normalizeH="0" baseline="0" noProof="0">
                <a:ln>
                  <a:noFill/>
                </a:ln>
                <a:solidFill>
                  <a:srgbClr val="000000"/>
                </a:solidFill>
                <a:effectLst/>
                <a:uLnTx/>
                <a:uFillTx/>
                <a:latin typeface="Calibri"/>
                <a:ea typeface="Calibri"/>
                <a:cs typeface="Calibri"/>
              </a:rPr>
              <a:t>Más información sobre la construcción en  </a:t>
            </a:r>
            <a:r>
              <a:rPr kumimoji="0" lang="es-US" sz="1900" b="0" i="0" u="none" strike="noStrike" kern="1200" cap="none" spc="0" normalizeH="0" baseline="0" noProof="0">
                <a:ln>
                  <a:noFill/>
                </a:ln>
                <a:solidFill>
                  <a:srgbClr val="000000"/>
                </a:solidFill>
                <a:effectLst/>
                <a:uLnTx/>
                <a:uFillTx/>
                <a:latin typeface="Calibri"/>
                <a:ea typeface="Calibri"/>
                <a:cs typeface="Calibri"/>
                <a:hlinkClick r:id="rId2" history="0"/>
              </a:rPr>
              <a:t>https://www.rtands.com/freight/yards-terminals/port-of-los-angeles-begins-construction-on-west-basin-railyard/</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270848" y="1720189"/>
            <a:ext cx="595562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1800" b="1" i="0" u="none" strike="noStrike" kern="1200" cap="none" spc="0" normalizeH="0" baseline="0" noProof="0">
                <a:ln>
                  <a:noFill/>
                </a:ln>
                <a:solidFill>
                  <a:srgbClr val="2A97A6"/>
                </a:solidFill>
                <a:effectLst/>
                <a:uLnTx/>
                <a:uFillTx/>
                <a:latin typeface="Calibri"/>
                <a:ea typeface="Calibri"/>
                <a:cs typeface="Calibri"/>
              </a:rPr>
              <a:t>Modernización del patio ferroviario de la terminal de contenedores de West </a:t>
            </a:r>
            <a:r>
              <a:rPr kumimoji="0" lang="es-US" sz="1800" b="1" i="0" u="none" strike="noStrike" kern="1200" cap="none" spc="0" normalizeH="0" baseline="0" noProof="0" err="1">
                <a:ln>
                  <a:noFill/>
                </a:ln>
                <a:solidFill>
                  <a:srgbClr val="2A97A6"/>
                </a:solidFill>
                <a:effectLst/>
                <a:uLnTx/>
                <a:uFillTx/>
                <a:latin typeface="Calibri"/>
                <a:ea typeface="Calibri"/>
                <a:cs typeface="Calibri"/>
              </a:rPr>
              <a:t>Basin</a:t>
            </a:r>
            <a:r>
              <a:rPr kumimoji="0" lang="es-US" sz="1800" b="1" i="0" u="none" strike="noStrike" kern="1200" cap="none" spc="0" normalizeH="0" baseline="0" noProof="0">
                <a:ln>
                  <a:noFill/>
                </a:ln>
                <a:solidFill>
                  <a:srgbClr val="2A97A6"/>
                </a:solidFill>
                <a:effectLst/>
                <a:uLnTx/>
                <a:uFillTx/>
                <a:latin typeface="Calibri"/>
                <a:ea typeface="Calibri"/>
                <a:cs typeface="Calibri"/>
              </a:rPr>
              <a:t> (LB-ELA_0026)</a:t>
            </a:r>
            <a:endParaRPr kumimoji="0" lang="en-US" sz="18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2" name="Group 1">
            <a:extLst>
              <a:ext uri="{FF2B5EF4-FFF2-40B4-BE49-F238E27FC236}">
                <a16:creationId xmlns:a16="http://schemas.microsoft.com/office/drawing/2014/main" id="{48E338A7-D3FF-C237-6C5D-C17F9610D3C3}"/>
              </a:ext>
            </a:extLst>
          </p:cNvPr>
          <p:cNvGrpSpPr/>
          <p:nvPr/>
        </p:nvGrpSpPr>
        <p:grpSpPr>
          <a:xfrm>
            <a:off x="411880" y="399036"/>
            <a:ext cx="1212334" cy="1187090"/>
            <a:chOff x="5798783" y="2167691"/>
            <a:chExt cx="1212334" cy="1187090"/>
          </a:xfrm>
        </p:grpSpPr>
        <p:grpSp>
          <p:nvGrpSpPr>
            <p:cNvPr id="4" name="Group 3">
              <a:extLst>
                <a:ext uri="{FF2B5EF4-FFF2-40B4-BE49-F238E27FC236}">
                  <a16:creationId xmlns:a16="http://schemas.microsoft.com/office/drawing/2014/main" id="{DD317FD6-C17F-9AA7-B612-4AE7B988CE09}"/>
                </a:ext>
              </a:extLst>
            </p:cNvPr>
            <p:cNvGrpSpPr/>
            <p:nvPr/>
          </p:nvGrpSpPr>
          <p:grpSpPr>
            <a:xfrm>
              <a:off x="5798783" y="2167691"/>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776675C4-E2AF-ADCC-2D0B-55B36E643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AAB9B22D-3C01-C903-1B16-5E391CA592A1}"/>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5" name="Picture 4">
              <a:extLst>
                <a:ext uri="{FF2B5EF4-FFF2-40B4-BE49-F238E27FC236}">
                  <a16:creationId xmlns:a16="http://schemas.microsoft.com/office/drawing/2014/main" id="{594E9463-AF3F-FB04-BCD7-37DE399BD872}"/>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Flowchart: Connector 8">
            <a:extLst>
              <a:ext uri="{FF2B5EF4-FFF2-40B4-BE49-F238E27FC236}">
                <a16:creationId xmlns:a16="http://schemas.microsoft.com/office/drawing/2014/main" id="{3A36EAF2-83D4-1719-A83E-FEBDC12C59AD}"/>
              </a:ext>
            </a:extLst>
          </p:cNvPr>
          <p:cNvSpPr/>
          <p:nvPr/>
        </p:nvSpPr>
        <p:spPr>
          <a:xfrm>
            <a:off x="1560614" y="543080"/>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3" name="Graphic 5" descr="Train Tracks outline">
            <a:extLst>
              <a:ext uri="{FF2B5EF4-FFF2-40B4-BE49-F238E27FC236}">
                <a16:creationId xmlns:a16="http://schemas.microsoft.com/office/drawing/2014/main" id="{0CC9C15D-7493-0BD0-DCEE-0C1594EEBD28}"/>
              </a:ext>
            </a:extLst>
          </p:cNvPr>
          <p:cNvPicPr>
            <a:picLocks noChangeAspect="1"/>
          </p:cNvPicPr>
          <p:nvPr/>
        </p:nvPicPr>
        <p:blipFill>
          <a:blip r:embed="rId7"/>
          <a:stretch>
            <a:fillRect/>
          </a:stretch>
        </p:blipFill>
        <p:spPr>
          <a:xfrm>
            <a:off x="1570893" y="474786"/>
            <a:ext cx="914400" cy="914400"/>
          </a:xfrm>
          <a:prstGeom prst="rect">
            <a:avLst/>
          </a:prstGeom>
        </p:spPr>
      </p:pic>
      <p:pic>
        <p:nvPicPr>
          <p:cNvPr id="14" name="Picture 13" descr="A picture containing railroad, outdoor, track, railway&#10;&#10;Description automatically generated">
            <a:extLst>
              <a:ext uri="{FF2B5EF4-FFF2-40B4-BE49-F238E27FC236}">
                <a16:creationId xmlns:a16="http://schemas.microsoft.com/office/drawing/2014/main" id="{87B86DDC-5314-FCD4-3940-39F7AA3A95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5349" y="2339002"/>
            <a:ext cx="4762500" cy="3143250"/>
          </a:xfrm>
          <a:prstGeom prst="rect">
            <a:avLst/>
          </a:prstGeom>
        </p:spPr>
      </p:pic>
    </p:spTree>
    <p:extLst>
      <p:ext uri="{BB962C8B-B14F-4D97-AF65-F5344CB8AC3E}">
        <p14:creationId xmlns:p14="http://schemas.microsoft.com/office/powerpoint/2010/main" val="395547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6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603500" y="329800"/>
            <a:ext cx="10515600" cy="1325563"/>
          </a:xfrm>
        </p:spPr>
        <p:txBody>
          <a:bodyPr>
            <a:normAutofit/>
          </a:bodyPr>
          <a:lstStyle/>
          <a:p>
            <a:pPr>
              <a:lnSpc>
                <a:spcPct val="100000"/>
              </a:lnSpc>
              <a:spcBef>
                <a:spcPct val="0"/>
              </a:spcBef>
            </a:pPr>
            <a:r>
              <a:rPr lang="es-US" sz="2400" b="1" i="0" strike="noStrike" cap="none" spc="0" baseline="0">
                <a:solidFill>
                  <a:srgbClr val="000000"/>
                </a:solidFill>
                <a:effectLst/>
                <a:latin typeface="Calibri"/>
                <a:ea typeface="Calibri"/>
                <a:cs typeface="Calibri"/>
              </a:rPr>
              <a:t>TIPO:</a:t>
            </a:r>
            <a:r>
              <a:rPr lang="es-US" sz="2800" b="1" i="0" strike="noStrike" cap="none" spc="0" baseline="0">
                <a:solidFill>
                  <a:srgbClr val="000000"/>
                </a:solidFill>
                <a:effectLst/>
                <a:latin typeface="Calibri"/>
                <a:ea typeface="Calibri"/>
                <a:cs typeface="Calibri"/>
              </a:rPr>
              <a:t> </a:t>
            </a:r>
            <a:r>
              <a:rPr lang="es-US" sz="2400" b="1" i="0" strike="noStrike" cap="none" spc="0" baseline="0">
                <a:solidFill>
                  <a:srgbClr val="000000"/>
                </a:solidFill>
                <a:effectLst/>
                <a:latin typeface="Calibri"/>
                <a:ea typeface="Calibri"/>
                <a:cs typeface="Calibri"/>
              </a:rPr>
              <a:t>MOVIMIENTO DE MERCANCÍAS</a:t>
            </a:r>
            <a:br>
              <a:rPr sz="2400"/>
            </a:br>
            <a:r>
              <a:rPr lang="es-US" sz="200" b="1" i="0" strike="noStrike" cap="none" spc="0" baseline="0">
                <a:solidFill>
                  <a:srgbClr val="2EBBB8"/>
                </a:solidFill>
                <a:effectLst/>
                <a:latin typeface="Calibri"/>
                <a:ea typeface="Calibri"/>
                <a:cs typeface="Calibri"/>
              </a:rPr>
              <a:t> </a:t>
            </a:r>
            <a:br>
              <a:rPr sz="2400"/>
            </a:br>
            <a:r>
              <a:rPr lang="es-US" sz="2400" b="1" i="0" strike="noStrike" cap="none" spc="0" baseline="0">
                <a:solidFill>
                  <a:srgbClr val="002060"/>
                </a:solidFill>
                <a:effectLst/>
                <a:latin typeface="Calibri"/>
                <a:ea typeface="Calibri"/>
                <a:cs typeface="Calibri"/>
              </a:rPr>
              <a:t>SUBTIPO: Puertos</a:t>
            </a:r>
            <a:endParaRPr lang="en-US" sz="6000">
              <a:solidFill>
                <a:srgbClr val="002060"/>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337570" y="2623692"/>
            <a:ext cx="5028135" cy="4201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El proyecto consiste en la construcción de una separación a nivel de cuatro carriles, ferrocarril-carretera, que elimine un importante impedimento de acceso de camiones a una importante instalación de apoyo a la terminal de contenedores situada en Terminal Island, en el centro de los Puertos de Los </a:t>
            </a:r>
            <a:r>
              <a:rPr kumimoji="0" lang="es-US" sz="14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400" b="0" i="0" u="none" strike="noStrike" kern="1200" cap="none" spc="0" normalizeH="0" baseline="0" noProof="0">
                <a:ln>
                  <a:noFill/>
                </a:ln>
                <a:solidFill>
                  <a:srgbClr val="000000"/>
                </a:solidFill>
                <a:effectLst/>
                <a:uLnTx/>
                <a:uFillTx/>
                <a:latin typeface="Calibri"/>
                <a:ea typeface="Calibri"/>
                <a:cs typeface="Calibri"/>
              </a:rPr>
              <a:t>-Long Beach (POLA-POLB).</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https://catc.ca.gov/-/media/ctc-media/documents/programs/Senate-Bill-1/TCEP/fact-sheets/factsheets/12-msf-terminal-island-fs.pdf</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359453" y="1711328"/>
            <a:ext cx="72945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1600" b="1" i="0" u="none" strike="noStrike" kern="1200" cap="none" spc="0" normalizeH="0" baseline="0" noProof="0">
                <a:ln>
                  <a:noFill/>
                </a:ln>
                <a:solidFill>
                  <a:srgbClr val="2A97A6"/>
                </a:solidFill>
                <a:effectLst/>
                <a:uLnTx/>
                <a:uFillTx/>
                <a:latin typeface="Calibri"/>
                <a:ea typeface="Calibri"/>
                <a:cs typeface="Calibri"/>
              </a:rPr>
              <a:t>Programa de mejora de la Red Nacional Multimodal de Transporte de Mercancías (NMFN) del Puerto de Los </a:t>
            </a:r>
            <a:r>
              <a:rPr kumimoji="0" lang="es-US" sz="1600" b="1" i="0" u="none" strike="noStrike" kern="1200" cap="none" spc="0" normalizeH="0" baseline="0" noProof="0" err="1">
                <a:ln>
                  <a:noFill/>
                </a:ln>
                <a:solidFill>
                  <a:srgbClr val="2A97A6"/>
                </a:solidFill>
                <a:effectLst/>
                <a:uLnTx/>
                <a:uFillTx/>
                <a:latin typeface="Calibri"/>
                <a:ea typeface="Calibri"/>
                <a:cs typeface="Calibri"/>
              </a:rPr>
              <a:t>Angeles</a:t>
            </a:r>
            <a:r>
              <a:rPr kumimoji="0" lang="es-US" sz="1600" b="1" i="0" u="none" strike="noStrike" kern="1200" cap="none" spc="0" normalizeH="0" baseline="0" noProof="0">
                <a:ln>
                  <a:noFill/>
                </a:ln>
                <a:solidFill>
                  <a:srgbClr val="2A97A6"/>
                </a:solidFill>
                <a:effectLst/>
                <a:uLnTx/>
                <a:uFillTx/>
                <a:latin typeface="Calibri"/>
                <a:ea typeface="Calibri"/>
                <a:cs typeface="Calibri"/>
              </a:rPr>
              <a:t> (LB-ELA_0131)</a:t>
            </a:r>
            <a:endParaRPr kumimoji="0" lang="en-US" sz="16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2" name="Group 1">
            <a:extLst>
              <a:ext uri="{FF2B5EF4-FFF2-40B4-BE49-F238E27FC236}">
                <a16:creationId xmlns:a16="http://schemas.microsoft.com/office/drawing/2014/main" id="{48E338A7-D3FF-C237-6C5D-C17F9610D3C3}"/>
              </a:ext>
            </a:extLst>
          </p:cNvPr>
          <p:cNvGrpSpPr/>
          <p:nvPr/>
        </p:nvGrpSpPr>
        <p:grpSpPr>
          <a:xfrm>
            <a:off x="411880" y="399036"/>
            <a:ext cx="1212334" cy="1187090"/>
            <a:chOff x="5798783" y="2167691"/>
            <a:chExt cx="1212334" cy="1187090"/>
          </a:xfrm>
        </p:grpSpPr>
        <p:grpSp>
          <p:nvGrpSpPr>
            <p:cNvPr id="4" name="Group 3">
              <a:extLst>
                <a:ext uri="{FF2B5EF4-FFF2-40B4-BE49-F238E27FC236}">
                  <a16:creationId xmlns:a16="http://schemas.microsoft.com/office/drawing/2014/main" id="{DD317FD6-C17F-9AA7-B612-4AE7B988CE09}"/>
                </a:ext>
              </a:extLst>
            </p:cNvPr>
            <p:cNvGrpSpPr/>
            <p:nvPr/>
          </p:nvGrpSpPr>
          <p:grpSpPr>
            <a:xfrm>
              <a:off x="5798783" y="2167691"/>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776675C4-E2AF-ADCC-2D0B-55B36E643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AAB9B22D-3C01-C903-1B16-5E391CA592A1}"/>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pic>
          <p:nvPicPr>
            <p:cNvPr id="5" name="Picture 4">
              <a:extLst>
                <a:ext uri="{FF2B5EF4-FFF2-40B4-BE49-F238E27FC236}">
                  <a16:creationId xmlns:a16="http://schemas.microsoft.com/office/drawing/2014/main" id="{594E9463-AF3F-FB04-BCD7-37DE399BD872}"/>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Flowchart: Connector 8">
            <a:extLst>
              <a:ext uri="{FF2B5EF4-FFF2-40B4-BE49-F238E27FC236}">
                <a16:creationId xmlns:a16="http://schemas.microsoft.com/office/drawing/2014/main" id="{3A36EAF2-83D4-1719-A83E-FEBDC12C59AD}"/>
              </a:ext>
            </a:extLst>
          </p:cNvPr>
          <p:cNvSpPr/>
          <p:nvPr/>
        </p:nvSpPr>
        <p:spPr>
          <a:xfrm>
            <a:off x="1560614" y="543080"/>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13" name="Graphic 7" descr="Crane with solid fill">
            <a:extLst>
              <a:ext uri="{FF2B5EF4-FFF2-40B4-BE49-F238E27FC236}">
                <a16:creationId xmlns:a16="http://schemas.microsoft.com/office/drawing/2014/main" id="{E6A11E4F-8B3E-5ED8-1DC5-09057D9C83C9}"/>
              </a:ext>
            </a:extLst>
          </p:cNvPr>
          <p:cNvPicPr>
            <a:picLocks noChangeAspect="1"/>
          </p:cNvPicPr>
          <p:nvPr/>
        </p:nvPicPr>
        <p:blipFill>
          <a:blip r:embed="rId7"/>
          <a:stretch>
            <a:fillRect/>
          </a:stretch>
        </p:blipFill>
        <p:spPr>
          <a:xfrm>
            <a:off x="1629508" y="556846"/>
            <a:ext cx="844062" cy="855785"/>
          </a:xfrm>
          <a:prstGeom prst="rect">
            <a:avLst/>
          </a:prstGeom>
        </p:spPr>
      </p:pic>
      <p:pic>
        <p:nvPicPr>
          <p:cNvPr id="14" name="Picture 13" descr="A picture containing text, screenshot, map, junction&#10;&#10;Description automatically generated">
            <a:extLst>
              <a:ext uri="{FF2B5EF4-FFF2-40B4-BE49-F238E27FC236}">
                <a16:creationId xmlns:a16="http://schemas.microsoft.com/office/drawing/2014/main" id="{CD3928BB-060D-C211-D140-48087CC0E3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8612" y="2551162"/>
            <a:ext cx="6158199" cy="3463987"/>
          </a:xfrm>
          <a:prstGeom prst="rect">
            <a:avLst/>
          </a:prstGeom>
        </p:spPr>
      </p:pic>
    </p:spTree>
    <p:extLst>
      <p:ext uri="{BB962C8B-B14F-4D97-AF65-F5344CB8AC3E}">
        <p14:creationId xmlns:p14="http://schemas.microsoft.com/office/powerpoint/2010/main" val="77138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6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1A1895D1-7FF0-8DDD-1253-355A1F7AE814}"/>
              </a:ext>
            </a:extLst>
          </p:cNvPr>
          <p:cNvSpPr>
            <a:spLocks noChangeAspect="1" noChangeArrowheads="1"/>
          </p:cNvSpPr>
          <p:nvPr/>
        </p:nvSpPr>
        <p:spPr bwMode="auto">
          <a:xfrm>
            <a:off x="5764448" y="34732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43" name="Title 1">
            <a:extLst>
              <a:ext uri="{FF2B5EF4-FFF2-40B4-BE49-F238E27FC236}">
                <a16:creationId xmlns:a16="http://schemas.microsoft.com/office/drawing/2014/main" id="{681561E9-28A6-1D17-4436-54B1D95B09A4}"/>
              </a:ext>
            </a:extLst>
          </p:cNvPr>
          <p:cNvSpPr txBox="1"/>
          <p:nvPr/>
        </p:nvSpPr>
        <p:spPr>
          <a:xfrm>
            <a:off x="1619712" y="29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400" b="1" i="0" u="none" strike="noStrike" kern="1200" cap="none" spc="0" normalizeH="0" baseline="0" noProof="0">
                <a:ln>
                  <a:noFill/>
                </a:ln>
                <a:solidFill>
                  <a:srgbClr val="6EB141"/>
                </a:solidFill>
                <a:effectLst/>
                <a:uLnTx/>
                <a:uFillTx/>
                <a:latin typeface="Calibri"/>
                <a:ea typeface="Calibri"/>
                <a:cs typeface="Calibri"/>
              </a:rPr>
              <a:t>TIPO: TRANSPORTE ACTIVO / GESTIÓN DE LA DEMANDA DE VIAJES (TDM)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400" b="0" i="0" u="none" strike="noStrike" kern="1200" cap="none" spc="0" normalizeH="0" baseline="0" noProof="0">
                <a:ln>
                  <a:noFill/>
                </a:ln>
                <a:solidFill>
                  <a:srgbClr val="6EB141"/>
                </a:solidFill>
                <a:effectLst/>
                <a:uLnTx/>
                <a:uFillTx/>
                <a:latin typeface="Calibri"/>
                <a:ea typeface="Calibri"/>
                <a:cs typeface="Calibri"/>
              </a:rPr>
              <a:t>Gama de mejoras (lista parcial)</a:t>
            </a:r>
            <a:r>
              <a:rPr kumimoji="0" lang="es-US" sz="2400" b="1" i="0" u="none" strike="noStrike" kern="1200" cap="none" spc="0" normalizeH="0" baseline="0" noProof="0">
                <a:ln>
                  <a:noFill/>
                </a:ln>
                <a:solidFill>
                  <a:srgbClr val="6EB141"/>
                </a:solidFill>
                <a:effectLst/>
                <a:uLnTx/>
                <a:uFillTx/>
                <a:latin typeface="Calibri"/>
                <a:ea typeface="Calibri"/>
                <a:cs typeface="Calibri"/>
              </a:rPr>
              <a:t>  </a:t>
            </a:r>
            <a:endParaRPr kumimoji="0" lang="en-US" sz="2400" b="0" i="0" u="none" strike="noStrike" kern="1200" cap="none" spc="0" normalizeH="0" baseline="0" noProof="0">
              <a:ln>
                <a:noFill/>
              </a:ln>
              <a:solidFill>
                <a:srgbClr val="6EB141"/>
              </a:solidFill>
              <a:effectLst/>
              <a:uLnTx/>
              <a:uFillTx/>
              <a:latin typeface="Calibri Light" panose="020F0302020204030204"/>
              <a:cs typeface="Arial"/>
            </a:endParaRPr>
          </a:p>
        </p:txBody>
      </p:sp>
      <p:grpSp>
        <p:nvGrpSpPr>
          <p:cNvPr id="26" name="Group 25">
            <a:extLst>
              <a:ext uri="{FF2B5EF4-FFF2-40B4-BE49-F238E27FC236}">
                <a16:creationId xmlns:a16="http://schemas.microsoft.com/office/drawing/2014/main" id="{C78D4CCB-B450-115F-DBF7-892B1FCD5514}"/>
              </a:ext>
            </a:extLst>
          </p:cNvPr>
          <p:cNvGrpSpPr/>
          <p:nvPr/>
        </p:nvGrpSpPr>
        <p:grpSpPr>
          <a:xfrm>
            <a:off x="348746" y="1210834"/>
            <a:ext cx="3362224" cy="2383914"/>
            <a:chOff x="348746" y="1210834"/>
            <a:chExt cx="3362224" cy="2383914"/>
          </a:xfrm>
        </p:grpSpPr>
        <p:grpSp>
          <p:nvGrpSpPr>
            <p:cNvPr id="23" name="Group 22">
              <a:extLst>
                <a:ext uri="{FF2B5EF4-FFF2-40B4-BE49-F238E27FC236}">
                  <a16:creationId xmlns:a16="http://schemas.microsoft.com/office/drawing/2014/main" id="{FA908545-BE0C-5765-B370-01F252324223}"/>
                </a:ext>
              </a:extLst>
            </p:cNvPr>
            <p:cNvGrpSpPr/>
            <p:nvPr/>
          </p:nvGrpSpPr>
          <p:grpSpPr>
            <a:xfrm>
              <a:off x="348746" y="1210834"/>
              <a:ext cx="3362224" cy="2383914"/>
              <a:chOff x="348746" y="1210834"/>
              <a:chExt cx="3362224" cy="2383914"/>
            </a:xfrm>
          </p:grpSpPr>
          <p:sp>
            <p:nvSpPr>
              <p:cNvPr id="29" name="TextBox 28">
                <a:extLst>
                  <a:ext uri="{FF2B5EF4-FFF2-40B4-BE49-F238E27FC236}">
                    <a16:creationId xmlns:a16="http://schemas.microsoft.com/office/drawing/2014/main" id="{215019AA-7E50-3838-D894-A47F34218C57}"/>
                  </a:ext>
                </a:extLst>
              </p:cNvPr>
              <p:cNvSpPr txBox="1"/>
              <p:nvPr/>
            </p:nvSpPr>
            <p:spPr>
              <a:xfrm>
                <a:off x="348746" y="3133084"/>
                <a:ext cx="3362224" cy="640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Nuevo carril bici en las calzadas existentes, señalizado mediante franjas, señalización y barreras físicas.</a:t>
                </a:r>
              </a:p>
            </p:txBody>
          </p:sp>
          <p:grpSp>
            <p:nvGrpSpPr>
              <p:cNvPr id="19" name="Group 18">
                <a:extLst>
                  <a:ext uri="{FF2B5EF4-FFF2-40B4-BE49-F238E27FC236}">
                    <a16:creationId xmlns:a16="http://schemas.microsoft.com/office/drawing/2014/main" id="{2050836E-611B-38E5-1CD3-BD26DCF4A33C}"/>
                  </a:ext>
                </a:extLst>
              </p:cNvPr>
              <p:cNvGrpSpPr/>
              <p:nvPr/>
            </p:nvGrpSpPr>
            <p:grpSpPr>
              <a:xfrm>
                <a:off x="441254" y="1210834"/>
                <a:ext cx="3176365" cy="1947010"/>
                <a:chOff x="9257819" y="1654900"/>
                <a:chExt cx="2677988" cy="1641520"/>
              </a:xfrm>
            </p:grpSpPr>
            <p:pic>
              <p:nvPicPr>
                <p:cNvPr id="20" name="Picture 19">
                  <a:extLst>
                    <a:ext uri="{FF2B5EF4-FFF2-40B4-BE49-F238E27FC236}">
                      <a16:creationId xmlns:a16="http://schemas.microsoft.com/office/drawing/2014/main" id="{0349FBC1-30D2-5A10-6FD1-B1C4060ACF6B}"/>
                    </a:ext>
                  </a:extLst>
                </p:cNvPr>
                <p:cNvPicPr>
                  <a:picLocks noChangeAspect="1"/>
                </p:cNvPicPr>
                <p:nvPr/>
              </p:nvPicPr>
              <p:blipFill>
                <a:blip r:embed="rId2"/>
                <a:srcRect l="1864" r="1864"/>
                <a:stretch>
                  <a:fillRect/>
                </a:stretch>
              </p:blipFill>
              <p:spPr>
                <a:xfrm>
                  <a:off x="9257819" y="1971112"/>
                  <a:ext cx="2677988" cy="1325308"/>
                </a:xfrm>
                <a:prstGeom prst="rect">
                  <a:avLst/>
                </a:prstGeom>
              </p:spPr>
            </p:pic>
            <p:sp>
              <p:nvSpPr>
                <p:cNvPr id="22" name="Rectangle 21">
                  <a:extLst>
                    <a:ext uri="{FF2B5EF4-FFF2-40B4-BE49-F238E27FC236}">
                      <a16:creationId xmlns:a16="http://schemas.microsoft.com/office/drawing/2014/main" id="{4925766C-C12A-9300-BBD7-93BCE08795C5}"/>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sp>
          <p:nvSpPr>
            <p:cNvPr id="52" name="TextBox 51">
              <a:extLst>
                <a:ext uri="{FF2B5EF4-FFF2-40B4-BE49-F238E27FC236}">
                  <a16:creationId xmlns:a16="http://schemas.microsoft.com/office/drawing/2014/main" id="{C0DA3496-1ED6-08FF-9630-2C1C23B33AE1}"/>
                </a:ext>
              </a:extLst>
            </p:cNvPr>
            <p:cNvSpPr txBox="1"/>
            <p:nvPr/>
          </p:nvSpPr>
          <p:spPr>
            <a:xfrm>
              <a:off x="439697" y="1219636"/>
              <a:ext cx="287500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Carriles bici</a:t>
              </a:r>
            </a:p>
          </p:txBody>
        </p:sp>
      </p:grpSp>
      <p:grpSp>
        <p:nvGrpSpPr>
          <p:cNvPr id="28" name="Group 27">
            <a:extLst>
              <a:ext uri="{FF2B5EF4-FFF2-40B4-BE49-F238E27FC236}">
                <a16:creationId xmlns:a16="http://schemas.microsoft.com/office/drawing/2014/main" id="{A3DC2105-64E5-48F7-78C1-919C4AA3BD27}"/>
              </a:ext>
            </a:extLst>
          </p:cNvPr>
          <p:cNvGrpSpPr/>
          <p:nvPr/>
        </p:nvGrpSpPr>
        <p:grpSpPr>
          <a:xfrm>
            <a:off x="4243610" y="1203430"/>
            <a:ext cx="3244731" cy="2397467"/>
            <a:chOff x="4243610" y="1203430"/>
            <a:chExt cx="3244731" cy="2397467"/>
          </a:xfrm>
        </p:grpSpPr>
        <p:sp>
          <p:nvSpPr>
            <p:cNvPr id="6" name="TextBox 5">
              <a:extLst>
                <a:ext uri="{FF2B5EF4-FFF2-40B4-BE49-F238E27FC236}">
                  <a16:creationId xmlns:a16="http://schemas.microsoft.com/office/drawing/2014/main" id="{A93F7A4E-BC35-2B06-2164-709A67013DC0}"/>
                </a:ext>
              </a:extLst>
            </p:cNvPr>
            <p:cNvSpPr txBox="1"/>
            <p:nvPr/>
          </p:nvSpPr>
          <p:spPr>
            <a:xfrm>
              <a:off x="4243610" y="3143697"/>
              <a:ext cx="3230412" cy="457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Nuevos carriles bici sólo para ciclistas y peatones.</a:t>
              </a:r>
            </a:p>
          </p:txBody>
        </p:sp>
        <p:grpSp>
          <p:nvGrpSpPr>
            <p:cNvPr id="24" name="Group 23">
              <a:extLst>
                <a:ext uri="{FF2B5EF4-FFF2-40B4-BE49-F238E27FC236}">
                  <a16:creationId xmlns:a16="http://schemas.microsoft.com/office/drawing/2014/main" id="{AC7F0D89-3080-0EAB-634C-B47F9D3BA246}"/>
                </a:ext>
              </a:extLst>
            </p:cNvPr>
            <p:cNvGrpSpPr/>
            <p:nvPr/>
          </p:nvGrpSpPr>
          <p:grpSpPr>
            <a:xfrm>
              <a:off x="4318192" y="1203430"/>
              <a:ext cx="3170149" cy="1943198"/>
              <a:chOff x="9257819" y="1654900"/>
              <a:chExt cx="2677988" cy="1641520"/>
            </a:xfrm>
          </p:grpSpPr>
          <p:pic>
            <p:nvPicPr>
              <p:cNvPr id="25" name="Picture 24">
                <a:extLst>
                  <a:ext uri="{FF2B5EF4-FFF2-40B4-BE49-F238E27FC236}">
                    <a16:creationId xmlns:a16="http://schemas.microsoft.com/office/drawing/2014/main" id="{30CBA306-9761-AB06-492F-90F1C7306167}"/>
                  </a:ext>
                </a:extLst>
              </p:cNvPr>
              <p:cNvPicPr>
                <a:picLocks noChangeAspect="1"/>
              </p:cNvPicPr>
              <p:nvPr/>
            </p:nvPicPr>
            <p:blipFill>
              <a:blip r:embed="rId3"/>
              <a:srcRect l="246" r="246"/>
              <a:stretch>
                <a:fillRect/>
              </a:stretch>
            </p:blipFill>
            <p:spPr>
              <a:xfrm>
                <a:off x="9257819" y="1971112"/>
                <a:ext cx="2677988" cy="1325308"/>
              </a:xfrm>
              <a:prstGeom prst="rect">
                <a:avLst/>
              </a:prstGeom>
            </p:spPr>
          </p:pic>
          <p:sp>
            <p:nvSpPr>
              <p:cNvPr id="27" name="Rectangle 26">
                <a:extLst>
                  <a:ext uri="{FF2B5EF4-FFF2-40B4-BE49-F238E27FC236}">
                    <a16:creationId xmlns:a16="http://schemas.microsoft.com/office/drawing/2014/main" id="{B2B7B9D3-6EF6-2612-FF7D-3A22E79500F8}"/>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53" name="TextBox 52">
              <a:extLst>
                <a:ext uri="{FF2B5EF4-FFF2-40B4-BE49-F238E27FC236}">
                  <a16:creationId xmlns:a16="http://schemas.microsoft.com/office/drawing/2014/main" id="{0E8DD98A-F944-795B-BCA5-CDBBD9442474}"/>
                </a:ext>
              </a:extLst>
            </p:cNvPr>
            <p:cNvSpPr txBox="1"/>
            <p:nvPr/>
          </p:nvSpPr>
          <p:spPr>
            <a:xfrm>
              <a:off x="4305453" y="1212215"/>
              <a:ext cx="267446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Ruta de uso compartido </a:t>
              </a:r>
            </a:p>
          </p:txBody>
        </p:sp>
      </p:grpSp>
      <p:grpSp>
        <p:nvGrpSpPr>
          <p:cNvPr id="33" name="Group 32">
            <a:extLst>
              <a:ext uri="{FF2B5EF4-FFF2-40B4-BE49-F238E27FC236}">
                <a16:creationId xmlns:a16="http://schemas.microsoft.com/office/drawing/2014/main" id="{01AFB7AA-2E68-E24A-52C9-B491D9FDF461}"/>
              </a:ext>
            </a:extLst>
          </p:cNvPr>
          <p:cNvGrpSpPr/>
          <p:nvPr/>
        </p:nvGrpSpPr>
        <p:grpSpPr>
          <a:xfrm>
            <a:off x="8120084" y="1219636"/>
            <a:ext cx="3573979" cy="2754675"/>
            <a:chOff x="8120084" y="1219636"/>
            <a:chExt cx="3573979" cy="2754675"/>
          </a:xfrm>
        </p:grpSpPr>
        <p:sp>
          <p:nvSpPr>
            <p:cNvPr id="7" name="TextBox 6">
              <a:extLst>
                <a:ext uri="{FF2B5EF4-FFF2-40B4-BE49-F238E27FC236}">
                  <a16:creationId xmlns:a16="http://schemas.microsoft.com/office/drawing/2014/main" id="{317A0DDD-2DE1-B24E-8786-7CF55A15DBA0}"/>
                </a:ext>
              </a:extLst>
            </p:cNvPr>
            <p:cNvSpPr txBox="1"/>
            <p:nvPr/>
          </p:nvSpPr>
          <p:spPr>
            <a:xfrm>
              <a:off x="8120084" y="3143314"/>
              <a:ext cx="35739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Aceras más anchas, iluminación, bancos, árboles de sombra, jardinería y contenedores de basura para mejorar la seguridad y la comodidad de los peatones</a:t>
              </a:r>
              <a:r>
                <a:rPr kumimoji="0" lang="es-US" sz="1100" b="0" i="0" u="none" strike="noStrike" kern="1200" cap="none" spc="0" normalizeH="0" baseline="0" noProof="0">
                  <a:ln>
                    <a:noFill/>
                  </a:ln>
                  <a:solidFill>
                    <a:srgbClr val="000000"/>
                  </a:solidFill>
                  <a:effectLst/>
                  <a:uLnTx/>
                  <a:uFillTx/>
                  <a:latin typeface="Calibri"/>
                  <a:ea typeface="Calibri"/>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14" name="Group 13">
              <a:extLst>
                <a:ext uri="{FF2B5EF4-FFF2-40B4-BE49-F238E27FC236}">
                  <a16:creationId xmlns:a16="http://schemas.microsoft.com/office/drawing/2014/main" id="{7438F771-5D55-9BA1-CA73-B3F1AA997758}"/>
                </a:ext>
              </a:extLst>
            </p:cNvPr>
            <p:cNvGrpSpPr/>
            <p:nvPr/>
          </p:nvGrpSpPr>
          <p:grpSpPr>
            <a:xfrm>
              <a:off x="8196895" y="1224027"/>
              <a:ext cx="3164895" cy="1939979"/>
              <a:chOff x="9257819" y="1654900"/>
              <a:chExt cx="2677988" cy="1641520"/>
            </a:xfrm>
          </p:grpSpPr>
          <p:pic>
            <p:nvPicPr>
              <p:cNvPr id="15" name="Picture 14">
                <a:extLst>
                  <a:ext uri="{FF2B5EF4-FFF2-40B4-BE49-F238E27FC236}">
                    <a16:creationId xmlns:a16="http://schemas.microsoft.com/office/drawing/2014/main" id="{1618A306-A96D-24CB-600C-FA7256969AFA}"/>
                  </a:ext>
                </a:extLst>
              </p:cNvPr>
              <p:cNvPicPr>
                <a:picLocks noChangeAspect="1"/>
              </p:cNvPicPr>
              <p:nvPr/>
            </p:nvPicPr>
            <p:blipFill>
              <a:blip r:embed="rId4">
                <a:extLst>
                  <a:ext uri="{28A0092B-C50C-407E-A947-70E740481C1C}">
                    <a14:useLocalDpi xmlns:a14="http://schemas.microsoft.com/office/drawing/2010/main" val="0"/>
                  </a:ext>
                </a:extLst>
              </a:blip>
              <a:srcRect l="1688" r="1688"/>
              <a:stretch>
                <a:fillRect/>
              </a:stretch>
            </p:blipFill>
            <p:spPr>
              <a:xfrm>
                <a:off x="9257819" y="1971112"/>
                <a:ext cx="2677988" cy="1325308"/>
              </a:xfrm>
              <a:prstGeom prst="rect">
                <a:avLst/>
              </a:prstGeom>
            </p:spPr>
          </p:pic>
          <p:sp>
            <p:nvSpPr>
              <p:cNvPr id="17" name="Rectangle 16">
                <a:extLst>
                  <a:ext uri="{FF2B5EF4-FFF2-40B4-BE49-F238E27FC236}">
                    <a16:creationId xmlns:a16="http://schemas.microsoft.com/office/drawing/2014/main" id="{90476C46-D11C-78B6-4E9B-EB8F88E8ABC7}"/>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54" name="TextBox 53">
              <a:extLst>
                <a:ext uri="{FF2B5EF4-FFF2-40B4-BE49-F238E27FC236}">
                  <a16:creationId xmlns:a16="http://schemas.microsoft.com/office/drawing/2014/main" id="{F3D3252C-C1B1-F1A6-71E1-2FDFC66FF99A}"/>
                </a:ext>
              </a:extLst>
            </p:cNvPr>
            <p:cNvSpPr txBox="1"/>
            <p:nvPr/>
          </p:nvSpPr>
          <p:spPr>
            <a:xfrm>
              <a:off x="8196896" y="1219636"/>
              <a:ext cx="31347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Seguridad y servicios para peatones</a:t>
              </a:r>
            </a:p>
          </p:txBody>
        </p:sp>
      </p:grpSp>
      <p:grpSp>
        <p:nvGrpSpPr>
          <p:cNvPr id="41" name="Group 40">
            <a:extLst>
              <a:ext uri="{FF2B5EF4-FFF2-40B4-BE49-F238E27FC236}">
                <a16:creationId xmlns:a16="http://schemas.microsoft.com/office/drawing/2014/main" id="{5442C4A9-3AC6-889A-A044-E05018DBD257}"/>
              </a:ext>
            </a:extLst>
          </p:cNvPr>
          <p:cNvGrpSpPr/>
          <p:nvPr/>
        </p:nvGrpSpPr>
        <p:grpSpPr>
          <a:xfrm>
            <a:off x="8134673" y="3894128"/>
            <a:ext cx="3559390" cy="3062927"/>
            <a:chOff x="8134673" y="3894128"/>
            <a:chExt cx="3559390" cy="3062927"/>
          </a:xfrm>
        </p:grpSpPr>
        <p:sp>
          <p:nvSpPr>
            <p:cNvPr id="36" name="TextBox 35">
              <a:extLst>
                <a:ext uri="{FF2B5EF4-FFF2-40B4-BE49-F238E27FC236}">
                  <a16:creationId xmlns:a16="http://schemas.microsoft.com/office/drawing/2014/main" id="{5159562A-66DD-A876-CF00-3EEEBD266DAE}"/>
                </a:ext>
              </a:extLst>
            </p:cNvPr>
            <p:cNvSpPr txBox="1"/>
            <p:nvPr/>
          </p:nvSpPr>
          <p:spPr>
            <a:xfrm>
              <a:off x="8134673" y="5951215"/>
              <a:ext cx="3559390" cy="10058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Intervalo líder para peatones, señales de cruce de bicicletas, señales de no dar vuelta en rojo, señales y controles para reducir los conflictos entre peatones, ciclistas y conductores.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37" name="Group 36">
              <a:extLst>
                <a:ext uri="{FF2B5EF4-FFF2-40B4-BE49-F238E27FC236}">
                  <a16:creationId xmlns:a16="http://schemas.microsoft.com/office/drawing/2014/main" id="{CCC48582-708F-407D-6FEF-D668844B71B6}"/>
                </a:ext>
              </a:extLst>
            </p:cNvPr>
            <p:cNvGrpSpPr/>
            <p:nvPr/>
          </p:nvGrpSpPr>
          <p:grpSpPr>
            <a:xfrm>
              <a:off x="8166702" y="3894128"/>
              <a:ext cx="3164896" cy="2026167"/>
              <a:chOff x="9257819" y="1654899"/>
              <a:chExt cx="2677988" cy="1714448"/>
            </a:xfrm>
          </p:grpSpPr>
          <p:pic>
            <p:nvPicPr>
              <p:cNvPr id="38" name="Picture 37">
                <a:extLst>
                  <a:ext uri="{FF2B5EF4-FFF2-40B4-BE49-F238E27FC236}">
                    <a16:creationId xmlns:a16="http://schemas.microsoft.com/office/drawing/2014/main" id="{7ED68D01-AA7A-F00A-F6DA-4F3C747E4430}"/>
                  </a:ext>
                </a:extLst>
              </p:cNvPr>
              <p:cNvPicPr>
                <a:picLocks noChangeAspect="1"/>
              </p:cNvPicPr>
              <p:nvPr/>
            </p:nvPicPr>
            <p:blipFill>
              <a:blip r:embed="rId5">
                <a:extLst>
                  <a:ext uri="{28A0092B-C50C-407E-A947-70E740481C1C}">
                    <a14:useLocalDpi xmlns:a14="http://schemas.microsoft.com/office/drawing/2010/main" val="0"/>
                  </a:ext>
                </a:extLst>
              </a:blip>
              <a:srcRect t="5224" b="5224"/>
              <a:stretch>
                <a:fillRect/>
              </a:stretch>
            </p:blipFill>
            <p:spPr>
              <a:xfrm>
                <a:off x="9257819" y="1966790"/>
                <a:ext cx="2677988" cy="1402557"/>
              </a:xfrm>
              <a:prstGeom prst="rect">
                <a:avLst/>
              </a:prstGeom>
            </p:spPr>
          </p:pic>
          <p:sp>
            <p:nvSpPr>
              <p:cNvPr id="40" name="Rectangle 39">
                <a:extLst>
                  <a:ext uri="{FF2B5EF4-FFF2-40B4-BE49-F238E27FC236}">
                    <a16:creationId xmlns:a16="http://schemas.microsoft.com/office/drawing/2014/main" id="{706B4F94-5B37-F5F7-AAE0-CEB8F713B19D}"/>
                  </a:ext>
                </a:extLst>
              </p:cNvPr>
              <p:cNvSpPr/>
              <p:nvPr/>
            </p:nvSpPr>
            <p:spPr>
              <a:xfrm>
                <a:off x="9257819" y="1654899"/>
                <a:ext cx="2677988" cy="311890"/>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55" name="TextBox 54">
              <a:extLst>
                <a:ext uri="{FF2B5EF4-FFF2-40B4-BE49-F238E27FC236}">
                  <a16:creationId xmlns:a16="http://schemas.microsoft.com/office/drawing/2014/main" id="{7C324503-DF4D-7C02-99E4-D307472755C2}"/>
                </a:ext>
              </a:extLst>
            </p:cNvPr>
            <p:cNvSpPr txBox="1"/>
            <p:nvPr/>
          </p:nvSpPr>
          <p:spPr>
            <a:xfrm>
              <a:off x="8181748" y="3941803"/>
              <a:ext cx="3310717" cy="296428"/>
            </a:xfrm>
            <a:prstGeom prst="rect">
              <a:avLst/>
            </a:prstGeom>
            <a:noFill/>
          </p:spPr>
          <p:txBody>
            <a:bodyPr wrap="square">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s-US" sz="1200" b="1" i="0" u="none" strike="noStrike" kern="1200" cap="none" spc="0" normalizeH="0" baseline="0" noProof="0">
                  <a:ln>
                    <a:noFill/>
                  </a:ln>
                  <a:solidFill>
                    <a:srgbClr val="FFFFFF"/>
                  </a:solidFill>
                  <a:effectLst/>
                  <a:uLnTx/>
                  <a:uFillTx/>
                  <a:latin typeface="Calibri"/>
                  <a:ea typeface="Calibri"/>
                  <a:cs typeface="Calibri"/>
                </a:rPr>
                <a:t>Controles de tráfico para bicicletas y peatones</a:t>
              </a:r>
            </a:p>
          </p:txBody>
        </p:sp>
      </p:grpSp>
      <p:grpSp>
        <p:nvGrpSpPr>
          <p:cNvPr id="39" name="Group 38">
            <a:extLst>
              <a:ext uri="{FF2B5EF4-FFF2-40B4-BE49-F238E27FC236}">
                <a16:creationId xmlns:a16="http://schemas.microsoft.com/office/drawing/2014/main" id="{7A6C0DBD-6BEC-D2EB-942C-CB6D9C694629}"/>
              </a:ext>
            </a:extLst>
          </p:cNvPr>
          <p:cNvGrpSpPr/>
          <p:nvPr/>
        </p:nvGrpSpPr>
        <p:grpSpPr>
          <a:xfrm>
            <a:off x="4234769" y="3899864"/>
            <a:ext cx="3316329" cy="2694829"/>
            <a:chOff x="4234769" y="3899864"/>
            <a:chExt cx="3316329" cy="2694829"/>
          </a:xfrm>
        </p:grpSpPr>
        <p:sp>
          <p:nvSpPr>
            <p:cNvPr id="30" name="TextBox 29">
              <a:extLst>
                <a:ext uri="{FF2B5EF4-FFF2-40B4-BE49-F238E27FC236}">
                  <a16:creationId xmlns:a16="http://schemas.microsoft.com/office/drawing/2014/main" id="{53376E53-2C4F-CD41-A6BF-47C1D8AC1132}"/>
                </a:ext>
              </a:extLst>
            </p:cNvPr>
            <p:cNvSpPr txBox="1"/>
            <p:nvPr/>
          </p:nvSpPr>
          <p:spPr>
            <a:xfrm>
              <a:off x="4234769" y="5954613"/>
              <a:ext cx="3256987" cy="640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Alquiler de bicicletas a corto plazo y de bajo costo desde muelles o estaciones estratégicamente ubicados.</a:t>
              </a:r>
            </a:p>
          </p:txBody>
        </p:sp>
        <p:grpSp>
          <p:nvGrpSpPr>
            <p:cNvPr id="31" name="Group 30">
              <a:extLst>
                <a:ext uri="{FF2B5EF4-FFF2-40B4-BE49-F238E27FC236}">
                  <a16:creationId xmlns:a16="http://schemas.microsoft.com/office/drawing/2014/main" id="{06C30AFB-0562-6C8C-CB44-E2B6CC122778}"/>
                </a:ext>
              </a:extLst>
            </p:cNvPr>
            <p:cNvGrpSpPr/>
            <p:nvPr/>
          </p:nvGrpSpPr>
          <p:grpSpPr>
            <a:xfrm>
              <a:off x="4334331" y="3899864"/>
              <a:ext cx="3170149" cy="2020431"/>
              <a:chOff x="9257819" y="1654900"/>
              <a:chExt cx="2677988" cy="1641520"/>
            </a:xfrm>
          </p:grpSpPr>
          <p:pic>
            <p:nvPicPr>
              <p:cNvPr id="32" name="Picture 31">
                <a:extLst>
                  <a:ext uri="{FF2B5EF4-FFF2-40B4-BE49-F238E27FC236}">
                    <a16:creationId xmlns:a16="http://schemas.microsoft.com/office/drawing/2014/main" id="{400B5655-4949-D8CC-8014-98AA14AA00E9}"/>
                  </a:ext>
                </a:extLst>
              </p:cNvPr>
              <p:cNvPicPr>
                <a:picLocks noChangeAspect="1"/>
              </p:cNvPicPr>
              <p:nvPr/>
            </p:nvPicPr>
            <p:blipFill>
              <a:blip r:embed="rId6">
                <a:extLst>
                  <a:ext uri="{28A0092B-C50C-407E-A947-70E740481C1C}">
                    <a14:useLocalDpi xmlns:a14="http://schemas.microsoft.com/office/drawing/2010/main" val="0"/>
                  </a:ext>
                </a:extLst>
              </a:blip>
              <a:srcRect t="2260" b="2260"/>
              <a:stretch>
                <a:fillRect/>
              </a:stretch>
            </p:blipFill>
            <p:spPr>
              <a:xfrm>
                <a:off x="9257819" y="1971112"/>
                <a:ext cx="2677988" cy="1325308"/>
              </a:xfrm>
              <a:prstGeom prst="rect">
                <a:avLst/>
              </a:prstGeom>
            </p:spPr>
          </p:pic>
          <p:sp>
            <p:nvSpPr>
              <p:cNvPr id="34" name="Rectangle 33">
                <a:extLst>
                  <a:ext uri="{FF2B5EF4-FFF2-40B4-BE49-F238E27FC236}">
                    <a16:creationId xmlns:a16="http://schemas.microsoft.com/office/drawing/2014/main" id="{80B5C301-1307-CCA6-9FC4-B2AFB909CF6B}"/>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56" name="TextBox 55">
              <a:extLst>
                <a:ext uri="{FF2B5EF4-FFF2-40B4-BE49-F238E27FC236}">
                  <a16:creationId xmlns:a16="http://schemas.microsoft.com/office/drawing/2014/main" id="{5CFF3CE2-08BB-CB67-D4D6-660220B38D37}"/>
                </a:ext>
              </a:extLst>
            </p:cNvPr>
            <p:cNvSpPr txBox="1"/>
            <p:nvPr/>
          </p:nvSpPr>
          <p:spPr>
            <a:xfrm>
              <a:off x="4334332" y="3908997"/>
              <a:ext cx="32167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Programas de bicicletas compartidas</a:t>
              </a:r>
            </a:p>
          </p:txBody>
        </p:sp>
      </p:grpSp>
      <p:grpSp>
        <p:nvGrpSpPr>
          <p:cNvPr id="35" name="Group 34">
            <a:extLst>
              <a:ext uri="{FF2B5EF4-FFF2-40B4-BE49-F238E27FC236}">
                <a16:creationId xmlns:a16="http://schemas.microsoft.com/office/drawing/2014/main" id="{DE1C614D-2C23-8032-1452-7C26C9B30DBB}"/>
              </a:ext>
            </a:extLst>
          </p:cNvPr>
          <p:cNvGrpSpPr/>
          <p:nvPr/>
        </p:nvGrpSpPr>
        <p:grpSpPr>
          <a:xfrm>
            <a:off x="368379" y="3899864"/>
            <a:ext cx="3441621" cy="2968793"/>
            <a:chOff x="368379" y="3899864"/>
            <a:chExt cx="3441621" cy="2968793"/>
          </a:xfrm>
        </p:grpSpPr>
        <p:sp>
          <p:nvSpPr>
            <p:cNvPr id="8" name="TextBox 7">
              <a:extLst>
                <a:ext uri="{FF2B5EF4-FFF2-40B4-BE49-F238E27FC236}">
                  <a16:creationId xmlns:a16="http://schemas.microsoft.com/office/drawing/2014/main" id="{3EE7776E-4A2E-B7C1-31BA-1A28D5E9F3A4}"/>
                </a:ext>
              </a:extLst>
            </p:cNvPr>
            <p:cNvSpPr txBox="1"/>
            <p:nvPr/>
          </p:nvSpPr>
          <p:spPr>
            <a:xfrm>
              <a:off x="368379" y="5862817"/>
              <a:ext cx="3441621" cy="10058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Pintura de alta visibilidad, señales intermitentes, isla de seguridad para peatones, extensiones de bordillo o salientes para crear distancias de cruce cortas y una mayor conciencia de los lugares de cruce. </a:t>
              </a:r>
            </a:p>
          </p:txBody>
        </p:sp>
        <p:grpSp>
          <p:nvGrpSpPr>
            <p:cNvPr id="9" name="Group 8">
              <a:extLst>
                <a:ext uri="{FF2B5EF4-FFF2-40B4-BE49-F238E27FC236}">
                  <a16:creationId xmlns:a16="http://schemas.microsoft.com/office/drawing/2014/main" id="{53165D84-348A-15B9-31C8-9A74AEBC2BD9}"/>
                </a:ext>
              </a:extLst>
            </p:cNvPr>
            <p:cNvGrpSpPr/>
            <p:nvPr/>
          </p:nvGrpSpPr>
          <p:grpSpPr>
            <a:xfrm>
              <a:off x="424908" y="3899864"/>
              <a:ext cx="3268874" cy="2003714"/>
              <a:chOff x="9257819" y="1654900"/>
              <a:chExt cx="2677988" cy="1641520"/>
            </a:xfrm>
          </p:grpSpPr>
          <p:pic>
            <p:nvPicPr>
              <p:cNvPr id="10" name="Picture 9">
                <a:extLst>
                  <a:ext uri="{FF2B5EF4-FFF2-40B4-BE49-F238E27FC236}">
                    <a16:creationId xmlns:a16="http://schemas.microsoft.com/office/drawing/2014/main" id="{B135F413-03FD-718E-4978-A3FC5B53F052}"/>
                  </a:ext>
                </a:extLst>
              </p:cNvPr>
              <p:cNvPicPr>
                <a:picLocks noChangeAspect="1"/>
              </p:cNvPicPr>
              <p:nvPr/>
            </p:nvPicPr>
            <p:blipFill>
              <a:blip r:embed="rId7">
                <a:extLst>
                  <a:ext uri="{28A0092B-C50C-407E-A947-70E740481C1C}">
                    <a14:useLocalDpi xmlns:a14="http://schemas.microsoft.com/office/drawing/2010/main" val="0"/>
                  </a:ext>
                </a:extLst>
              </a:blip>
              <a:srcRect t="5162" b="5162"/>
              <a:stretch>
                <a:fillRect/>
              </a:stretch>
            </p:blipFill>
            <p:spPr>
              <a:xfrm>
                <a:off x="9257819" y="1971112"/>
                <a:ext cx="2668251" cy="1325308"/>
              </a:xfrm>
              <a:prstGeom prst="rect">
                <a:avLst/>
              </a:prstGeom>
            </p:spPr>
          </p:pic>
          <p:sp>
            <p:nvSpPr>
              <p:cNvPr id="12" name="Rectangle 11">
                <a:extLst>
                  <a:ext uri="{FF2B5EF4-FFF2-40B4-BE49-F238E27FC236}">
                    <a16:creationId xmlns:a16="http://schemas.microsoft.com/office/drawing/2014/main" id="{F5DF95FA-0085-E854-FAB6-34024E21182A}"/>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57" name="TextBox 56">
              <a:extLst>
                <a:ext uri="{FF2B5EF4-FFF2-40B4-BE49-F238E27FC236}">
                  <a16:creationId xmlns:a16="http://schemas.microsoft.com/office/drawing/2014/main" id="{B7B9F5E1-6813-B686-CF7D-3CB1C5C7D697}"/>
                </a:ext>
              </a:extLst>
            </p:cNvPr>
            <p:cNvSpPr txBox="1"/>
            <p:nvPr/>
          </p:nvSpPr>
          <p:spPr>
            <a:xfrm>
              <a:off x="439699" y="3915726"/>
              <a:ext cx="32421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Mejoras en la seguridad de los cruces</a:t>
              </a:r>
            </a:p>
          </p:txBody>
        </p:sp>
      </p:grpSp>
      <p:grpSp>
        <p:nvGrpSpPr>
          <p:cNvPr id="2" name="Group 1">
            <a:extLst>
              <a:ext uri="{FF2B5EF4-FFF2-40B4-BE49-F238E27FC236}">
                <a16:creationId xmlns:a16="http://schemas.microsoft.com/office/drawing/2014/main" id="{3E9FE4AE-7199-7F4F-7EEF-79435F0C8F5A}"/>
              </a:ext>
            </a:extLst>
          </p:cNvPr>
          <p:cNvGrpSpPr/>
          <p:nvPr/>
        </p:nvGrpSpPr>
        <p:grpSpPr>
          <a:xfrm>
            <a:off x="439697" y="97989"/>
            <a:ext cx="1108897" cy="1085807"/>
            <a:chOff x="573587" y="438193"/>
            <a:chExt cx="1108897" cy="1085807"/>
          </a:xfrm>
        </p:grpSpPr>
        <p:grpSp>
          <p:nvGrpSpPr>
            <p:cNvPr id="3" name="Group 2">
              <a:extLst>
                <a:ext uri="{FF2B5EF4-FFF2-40B4-BE49-F238E27FC236}">
                  <a16:creationId xmlns:a16="http://schemas.microsoft.com/office/drawing/2014/main" id="{92F13A10-B68F-C8D0-C808-D3503A720042}"/>
                </a:ext>
              </a:extLst>
            </p:cNvPr>
            <p:cNvGrpSpPr/>
            <p:nvPr/>
          </p:nvGrpSpPr>
          <p:grpSpPr>
            <a:xfrm>
              <a:off x="573587" y="438193"/>
              <a:ext cx="1108897" cy="1085807"/>
              <a:chOff x="2089013" y="5267323"/>
              <a:chExt cx="1263834" cy="1237518"/>
            </a:xfrm>
          </p:grpSpPr>
          <p:sp>
            <p:nvSpPr>
              <p:cNvPr id="11" name="Graphic 15" descr="Alien Face with solid fill">
                <a:extLst>
                  <a:ext uri="{FF2B5EF4-FFF2-40B4-BE49-F238E27FC236}">
                    <a16:creationId xmlns:a16="http://schemas.microsoft.com/office/drawing/2014/main" id="{91AEEF27-DF9E-48C7-19E8-06457710BDDC}"/>
                  </a:ext>
                </a:extLst>
              </p:cNvPr>
              <p:cNvSpPr/>
              <p:nvPr/>
            </p:nvSpPr>
            <p:spPr>
              <a:xfrm>
                <a:off x="2279195" y="5384198"/>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3" name="Graphic 12" descr="Alien Face with solid fill">
                <a:extLst>
                  <a:ext uri="{FF2B5EF4-FFF2-40B4-BE49-F238E27FC236}">
                    <a16:creationId xmlns:a16="http://schemas.microsoft.com/office/drawing/2014/main" id="{C44247C2-ADC2-BE11-F337-31B4A97013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grpSp>
            <p:nvGrpSpPr>
              <p:cNvPr id="16" name="Group 15">
                <a:extLst>
                  <a:ext uri="{FF2B5EF4-FFF2-40B4-BE49-F238E27FC236}">
                    <a16:creationId xmlns:a16="http://schemas.microsoft.com/office/drawing/2014/main" id="{72E3EEB8-FFB4-F415-890C-3D21B983C1E3}"/>
                  </a:ext>
                </a:extLst>
              </p:cNvPr>
              <p:cNvGrpSpPr/>
              <p:nvPr/>
            </p:nvGrpSpPr>
            <p:grpSpPr>
              <a:xfrm>
                <a:off x="2089013" y="5267323"/>
                <a:ext cx="1263834" cy="1237518"/>
                <a:chOff x="533401" y="475766"/>
                <a:chExt cx="1127760" cy="1104277"/>
              </a:xfrm>
            </p:grpSpPr>
            <p:pic>
              <p:nvPicPr>
                <p:cNvPr id="18" name="Graphic 17" descr="Alien Face with solid fill">
                  <a:extLst>
                    <a:ext uri="{FF2B5EF4-FFF2-40B4-BE49-F238E27FC236}">
                      <a16:creationId xmlns:a16="http://schemas.microsoft.com/office/drawing/2014/main" id="{742A5E95-F000-96B9-1E6C-EB223A551D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401" y="475766"/>
                  <a:ext cx="1127760" cy="1104277"/>
                </a:xfrm>
                <a:prstGeom prst="rect">
                  <a:avLst/>
                </a:prstGeom>
              </p:spPr>
            </p:pic>
            <p:sp>
              <p:nvSpPr>
                <p:cNvPr id="21" name="Oval 20">
                  <a:extLst>
                    <a:ext uri="{FF2B5EF4-FFF2-40B4-BE49-F238E27FC236}">
                      <a16:creationId xmlns:a16="http://schemas.microsoft.com/office/drawing/2014/main" id="{73E92DC7-A2E7-F644-9410-C91BAF4A7BEA}"/>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pic>
          <p:nvPicPr>
            <p:cNvPr id="4" name="Picture 3" descr="Icon&#10;&#10;Description automatically generated">
              <a:extLst>
                <a:ext uri="{FF2B5EF4-FFF2-40B4-BE49-F238E27FC236}">
                  <a16:creationId xmlns:a16="http://schemas.microsoft.com/office/drawing/2014/main" id="{DB91D1FA-6A3B-A703-090B-BA97FB5901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Tree>
    <p:extLst>
      <p:ext uri="{BB962C8B-B14F-4D97-AF65-F5344CB8AC3E}">
        <p14:creationId xmlns:p14="http://schemas.microsoft.com/office/powerpoint/2010/main" val="869813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0"/>
                                        <p:tgtEl>
                                          <p:spTgt spid="26"/>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0"/>
                                        <p:tgtEl>
                                          <p:spTgt spid="28"/>
                                        </p:tgtEl>
                                      </p:cBhvr>
                                    </p:animEffect>
                                  </p:childTnLst>
                                </p:cTn>
                              </p:par>
                            </p:childTnLst>
                          </p:cTn>
                        </p:par>
                        <p:par>
                          <p:cTn id="12" fill="hold" nodeType="afterGroup">
                            <p:stCondLst>
                              <p:cond delay="5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0"/>
                                        <p:tgtEl>
                                          <p:spTgt spid="33"/>
                                        </p:tgtEl>
                                      </p:cBhvr>
                                    </p:animEffect>
                                  </p:childTnLst>
                                </p:cTn>
                              </p:par>
                            </p:childTnLst>
                          </p:cTn>
                        </p:par>
                        <p:par>
                          <p:cTn id="16" fill="hold" nodeType="afterGroup">
                            <p:stCondLst>
                              <p:cond delay="7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2500"/>
                                        <p:tgtEl>
                                          <p:spTgt spid="35"/>
                                        </p:tgtEl>
                                      </p:cBhvr>
                                    </p:animEffect>
                                  </p:childTnLst>
                                </p:cTn>
                              </p:par>
                            </p:childTnLst>
                          </p:cTn>
                        </p:par>
                        <p:par>
                          <p:cTn id="20" fill="hold" nodeType="afterGroup">
                            <p:stCondLst>
                              <p:cond delay="10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2500"/>
                                        <p:tgtEl>
                                          <p:spTgt spid="39"/>
                                        </p:tgtEl>
                                      </p:cBhvr>
                                    </p:animEffect>
                                  </p:childTnLst>
                                </p:cTn>
                              </p:par>
                            </p:childTnLst>
                          </p:cTn>
                        </p:par>
                        <p:par>
                          <p:cTn id="24" fill="hold" nodeType="afterGroup">
                            <p:stCondLst>
                              <p:cond delay="125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descr="A picture containing text&#10;&#10;Description automatically generated">
            <a:extLst>
              <a:ext uri="{FF2B5EF4-FFF2-40B4-BE49-F238E27FC236}">
                <a16:creationId xmlns:a16="http://schemas.microsoft.com/office/drawing/2014/main" id="{DA572808-D92A-69C4-7563-CC62F75E6653}"/>
              </a:ext>
            </a:extLst>
          </p:cNvPr>
          <p:cNvPicPr>
            <a:picLocks noChangeAspect="1"/>
          </p:cNvPicPr>
          <p:nvPr/>
        </p:nvPicPr>
        <p:blipFill>
          <a:blip r:embed="rId2"/>
          <a:stretch>
            <a:fillRect/>
          </a:stretch>
        </p:blipFill>
        <p:spPr>
          <a:xfrm>
            <a:off x="8382000" y="2369233"/>
            <a:ext cx="3178370" cy="1573767"/>
          </a:xfrm>
          <a:prstGeom prst="rect">
            <a:avLst/>
          </a:prstGeom>
        </p:spPr>
      </p:pic>
      <p:pic>
        <p:nvPicPr>
          <p:cNvPr id="38" name="Picture 40" descr="A picture containing text, building, outdoor, curb&#10;&#10;Description automatically generated">
            <a:extLst>
              <a:ext uri="{FF2B5EF4-FFF2-40B4-BE49-F238E27FC236}">
                <a16:creationId xmlns:a16="http://schemas.microsoft.com/office/drawing/2014/main" id="{E49408B1-C9F9-071B-D140-4AD23299E5D0}"/>
              </a:ext>
            </a:extLst>
          </p:cNvPr>
          <p:cNvPicPr>
            <a:picLocks noChangeAspect="1"/>
          </p:cNvPicPr>
          <p:nvPr/>
        </p:nvPicPr>
        <p:blipFill>
          <a:blip r:embed="rId3"/>
          <a:stretch>
            <a:fillRect/>
          </a:stretch>
        </p:blipFill>
        <p:spPr>
          <a:xfrm>
            <a:off x="4536831" y="2045677"/>
            <a:ext cx="3165230" cy="1957754"/>
          </a:xfrm>
          <a:prstGeom prst="rect">
            <a:avLst/>
          </a:prstGeom>
        </p:spPr>
      </p:pic>
      <p:pic>
        <p:nvPicPr>
          <p:cNvPr id="37" name="Picture 37">
            <a:extLst>
              <a:ext uri="{FF2B5EF4-FFF2-40B4-BE49-F238E27FC236}">
                <a16:creationId xmlns:a16="http://schemas.microsoft.com/office/drawing/2014/main" id="{F0B84A00-1C00-F3E4-A1D2-72652EC48AFC}"/>
              </a:ext>
            </a:extLst>
          </p:cNvPr>
          <p:cNvPicPr>
            <a:picLocks noChangeAspect="1"/>
          </p:cNvPicPr>
          <p:nvPr/>
        </p:nvPicPr>
        <p:blipFill>
          <a:blip r:embed="rId4"/>
          <a:stretch>
            <a:fillRect/>
          </a:stretch>
        </p:blipFill>
        <p:spPr>
          <a:xfrm>
            <a:off x="574431" y="1998785"/>
            <a:ext cx="3176953" cy="2028092"/>
          </a:xfrm>
          <a:prstGeom prst="rect">
            <a:avLst/>
          </a:prstGeom>
        </p:spPr>
      </p:pic>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5752773" y="40908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6" name="TextBox 5">
            <a:extLst>
              <a:ext uri="{FF2B5EF4-FFF2-40B4-BE49-F238E27FC236}">
                <a16:creationId xmlns:a16="http://schemas.microsoft.com/office/drawing/2014/main" id="{16845F99-E045-E66A-B6EA-506039B9DA11}"/>
              </a:ext>
            </a:extLst>
          </p:cNvPr>
          <p:cNvSpPr txBox="1"/>
          <p:nvPr/>
        </p:nvSpPr>
        <p:spPr>
          <a:xfrm>
            <a:off x="4376424" y="4147887"/>
            <a:ext cx="356847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Modernizar y ampliar las estaciones de las líneas de tren existentes que ofrecen servicio al corredor.</a:t>
            </a:r>
          </a:p>
        </p:txBody>
      </p:sp>
      <p:sp>
        <p:nvSpPr>
          <p:cNvPr id="7" name="TextBox 6">
            <a:extLst>
              <a:ext uri="{FF2B5EF4-FFF2-40B4-BE49-F238E27FC236}">
                <a16:creationId xmlns:a16="http://schemas.microsoft.com/office/drawing/2014/main" id="{1EC51B0C-686F-7D6A-AC3A-48023DE4EBA4}"/>
              </a:ext>
            </a:extLst>
          </p:cNvPr>
          <p:cNvSpPr txBox="1"/>
          <p:nvPr/>
        </p:nvSpPr>
        <p:spPr>
          <a:xfrm>
            <a:off x="8327261" y="4146588"/>
            <a:ext cx="3623246"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Mejorar los servicios y programas de las líneas de autobús para todos los usuarios.</a:t>
            </a:r>
            <a:endParaRPr kumimoji="0" lang="en-US" sz="12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17" name="Rectangle 16">
            <a:extLst>
              <a:ext uri="{FF2B5EF4-FFF2-40B4-BE49-F238E27FC236}">
                <a16:creationId xmlns:a16="http://schemas.microsoft.com/office/drawing/2014/main" id="{3AB4FACF-845F-5FD4-8B50-92F539FDFC43}"/>
              </a:ext>
            </a:extLst>
          </p:cNvPr>
          <p:cNvSpPr/>
          <p:nvPr/>
        </p:nvSpPr>
        <p:spPr>
          <a:xfrm>
            <a:off x="8395474" y="1985775"/>
            <a:ext cx="3164896" cy="385657"/>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nvGrpSpPr>
          <p:cNvPr id="21" name="Group 20">
            <a:extLst>
              <a:ext uri="{FF2B5EF4-FFF2-40B4-BE49-F238E27FC236}">
                <a16:creationId xmlns:a16="http://schemas.microsoft.com/office/drawing/2014/main" id="{8AE86F7E-E34F-C457-BA6C-1FD66D11E3A9}"/>
              </a:ext>
            </a:extLst>
          </p:cNvPr>
          <p:cNvGrpSpPr/>
          <p:nvPr/>
        </p:nvGrpSpPr>
        <p:grpSpPr>
          <a:xfrm>
            <a:off x="580243" y="2000033"/>
            <a:ext cx="3176365" cy="378822"/>
            <a:chOff x="9257819" y="1654900"/>
            <a:chExt cx="2677988" cy="319384"/>
          </a:xfrm>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82674"/>
            </a:xfrm>
            <a:prstGeom prst="rect">
              <a:avLst/>
            </a:prstGeom>
            <a:solidFill>
              <a:srgbClr val="FF33CC"/>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LRT y BRT</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sp>
        <p:nvSpPr>
          <p:cNvPr id="27" name="Rectangle 26">
            <a:extLst>
              <a:ext uri="{FF2B5EF4-FFF2-40B4-BE49-F238E27FC236}">
                <a16:creationId xmlns:a16="http://schemas.microsoft.com/office/drawing/2014/main" id="{2B26D36B-1530-030F-1E75-B749491B38E6}"/>
              </a:ext>
            </a:extLst>
          </p:cNvPr>
          <p:cNvSpPr/>
          <p:nvPr/>
        </p:nvSpPr>
        <p:spPr>
          <a:xfrm>
            <a:off x="4533765" y="1982554"/>
            <a:ext cx="3170149" cy="386284"/>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9" name="TextBox 28">
            <a:extLst>
              <a:ext uri="{FF2B5EF4-FFF2-40B4-BE49-F238E27FC236}">
                <a16:creationId xmlns:a16="http://schemas.microsoft.com/office/drawing/2014/main" id="{42D0C8BC-7149-4A63-EE2D-A8937E1EFC9A}"/>
              </a:ext>
            </a:extLst>
          </p:cNvPr>
          <p:cNvSpPr txBox="1"/>
          <p:nvPr/>
        </p:nvSpPr>
        <p:spPr>
          <a:xfrm>
            <a:off x="511182" y="4146427"/>
            <a:ext cx="336133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Transporte público por tren ligero y por autobús rápido para viajes más rápidos y frecuentes.</a:t>
            </a:r>
            <a:endParaRPr kumimoji="0" lang="en-US" sz="12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55" name="TextBox 54">
            <a:extLst>
              <a:ext uri="{FF2B5EF4-FFF2-40B4-BE49-F238E27FC236}">
                <a16:creationId xmlns:a16="http://schemas.microsoft.com/office/drawing/2014/main" id="{3E128B3C-5827-60CD-EFF8-78368AF0A1E2}"/>
              </a:ext>
            </a:extLst>
          </p:cNvPr>
          <p:cNvSpPr txBox="1"/>
          <p:nvPr/>
        </p:nvSpPr>
        <p:spPr>
          <a:xfrm>
            <a:off x="4533764" y="2001967"/>
            <a:ext cx="3161062" cy="584775"/>
          </a:xfrm>
          <a:prstGeom prst="rect">
            <a:avLst/>
          </a:prstGeom>
          <a:solidFill>
            <a:srgbClr val="FF33CC"/>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Mejoras en la estaciones de las líneas de tren</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39" name="Title 1">
            <a:extLst>
              <a:ext uri="{FF2B5EF4-FFF2-40B4-BE49-F238E27FC236}">
                <a16:creationId xmlns:a16="http://schemas.microsoft.com/office/drawing/2014/main" id="{4707CE57-D868-01A5-DC9C-B576E7D6D6BC}"/>
              </a:ext>
            </a:extLst>
          </p:cNvPr>
          <p:cNvSpPr txBox="1"/>
          <p:nvPr/>
        </p:nvSpPr>
        <p:spPr>
          <a:xfrm>
            <a:off x="1465719" y="221164"/>
            <a:ext cx="10515600" cy="118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800" b="1" i="0" u="none" strike="noStrike" kern="1200" cap="none" spc="0" normalizeH="0" baseline="0" noProof="0">
                <a:ln>
                  <a:noFill/>
                </a:ln>
                <a:solidFill>
                  <a:srgbClr val="000000"/>
                </a:solidFill>
                <a:effectLst/>
                <a:uLnTx/>
                <a:uFillTx/>
                <a:latin typeface="Calibri"/>
                <a:ea typeface="Calibri"/>
                <a:cs typeface="Calibri"/>
              </a:rPr>
              <a:t>TIPO: TRANSPORTE PÚBLICO</a:t>
            </a:r>
            <a:r>
              <a:rPr kumimoji="0" lang="es-US" sz="200" b="1" i="0" u="none" strike="noStrike" kern="1200" cap="none" spc="0" normalizeH="0" baseline="0" noProof="0">
                <a:ln>
                  <a:noFill/>
                </a:ln>
                <a:solidFill>
                  <a:srgbClr val="2EBBB8"/>
                </a:solidFill>
                <a:effectLst/>
                <a:uLnTx/>
                <a:uFillTx/>
                <a:latin typeface="Calibri"/>
                <a:ea typeface="Calibri"/>
                <a:cs typeface="Calibri"/>
              </a:rPr>
              <a:t> </a:t>
            </a:r>
            <a:endParaRPr kumimoji="0" lang="en-US" sz="2400" b="1" i="0" u="none" strike="noStrike" kern="1200" cap="none" spc="0" normalizeH="0" baseline="0" noProof="0">
              <a:ln>
                <a:noFill/>
              </a:ln>
              <a:solidFill>
                <a:prstClr val="black"/>
              </a:solidFill>
              <a:effectLst/>
              <a:uLnTx/>
              <a:uFillTx/>
              <a:latin typeface="Calibri" panose="020F0502020204030204"/>
              <a:cs typeface="Arial"/>
            </a:endParaRPr>
          </a:p>
        </p:txBody>
      </p:sp>
      <p:sp>
        <p:nvSpPr>
          <p:cNvPr id="56" name="TextBox 55">
            <a:extLst>
              <a:ext uri="{FF2B5EF4-FFF2-40B4-BE49-F238E27FC236}">
                <a16:creationId xmlns:a16="http://schemas.microsoft.com/office/drawing/2014/main" id="{9E01A2BD-45EA-C4BB-1A6E-932BE8640EB0}"/>
              </a:ext>
            </a:extLst>
          </p:cNvPr>
          <p:cNvSpPr txBox="1"/>
          <p:nvPr/>
        </p:nvSpPr>
        <p:spPr>
          <a:xfrm>
            <a:off x="8385035" y="1992579"/>
            <a:ext cx="3166183" cy="584775"/>
          </a:xfrm>
          <a:prstGeom prst="rect">
            <a:avLst/>
          </a:prstGeom>
          <a:solidFill>
            <a:srgbClr val="FF33CC"/>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FFFFFF"/>
                </a:solidFill>
                <a:effectLst/>
                <a:uLnTx/>
                <a:uFillTx/>
                <a:latin typeface="Calibri"/>
                <a:ea typeface="Calibri"/>
                <a:cs typeface="Calibri"/>
              </a:rPr>
              <a:t>Transporte público por autobús y servicios</a:t>
            </a: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nvGrpSpPr>
          <p:cNvPr id="35" name="Group 34">
            <a:extLst>
              <a:ext uri="{FF2B5EF4-FFF2-40B4-BE49-F238E27FC236}">
                <a16:creationId xmlns:a16="http://schemas.microsoft.com/office/drawing/2014/main" id="{D7A94429-82E2-8931-D684-F2621A36DD94}"/>
              </a:ext>
            </a:extLst>
          </p:cNvPr>
          <p:cNvGrpSpPr/>
          <p:nvPr/>
        </p:nvGrpSpPr>
        <p:grpSpPr>
          <a:xfrm>
            <a:off x="318023" y="157092"/>
            <a:ext cx="1212334" cy="1187090"/>
            <a:chOff x="5798783" y="3169923"/>
            <a:chExt cx="1212334" cy="1187090"/>
          </a:xfrm>
        </p:grpSpPr>
        <p:grpSp>
          <p:nvGrpSpPr>
            <p:cNvPr id="24" name="Group 23">
              <a:extLst>
                <a:ext uri="{FF2B5EF4-FFF2-40B4-BE49-F238E27FC236}">
                  <a16:creationId xmlns:a16="http://schemas.microsoft.com/office/drawing/2014/main" id="{FF9CA02A-45C9-4720-1FF3-7B13E4059A91}"/>
                </a:ext>
              </a:extLst>
            </p:cNvPr>
            <p:cNvGrpSpPr/>
            <p:nvPr/>
          </p:nvGrpSpPr>
          <p:grpSpPr>
            <a:xfrm>
              <a:off x="5798783" y="3169923"/>
              <a:ext cx="1212334" cy="1187090"/>
              <a:chOff x="533401" y="475766"/>
              <a:chExt cx="1127760" cy="1104277"/>
            </a:xfrm>
          </p:grpSpPr>
          <p:pic>
            <p:nvPicPr>
              <p:cNvPr id="32" name="Graphic 31" descr="Alien Face with solid fill">
                <a:extLst>
                  <a:ext uri="{FF2B5EF4-FFF2-40B4-BE49-F238E27FC236}">
                    <a16:creationId xmlns:a16="http://schemas.microsoft.com/office/drawing/2014/main" id="{80E643F4-AED9-B721-D486-293B136F12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01" y="475766"/>
                <a:ext cx="1127760" cy="1104277"/>
              </a:xfrm>
              <a:prstGeom prst="rect">
                <a:avLst/>
              </a:prstGeom>
            </p:spPr>
          </p:pic>
          <p:sp>
            <p:nvSpPr>
              <p:cNvPr id="33" name="Oval 32">
                <a:extLst>
                  <a:ext uri="{FF2B5EF4-FFF2-40B4-BE49-F238E27FC236}">
                    <a16:creationId xmlns:a16="http://schemas.microsoft.com/office/drawing/2014/main" id="{330C5B40-51AB-701D-C46F-5F31FC11F6E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25" name="AutoShape 2" descr="Icons and Pictograms – Making Metro">
              <a:extLst>
                <a:ext uri="{FF2B5EF4-FFF2-40B4-BE49-F238E27FC236}">
                  <a16:creationId xmlns:a16="http://schemas.microsoft.com/office/drawing/2014/main" id="{A2149461-82B4-36CF-3DC9-6D6FAF1818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28" name="AutoShape 6">
              <a:extLst>
                <a:ext uri="{FF2B5EF4-FFF2-40B4-BE49-F238E27FC236}">
                  <a16:creationId xmlns:a16="http://schemas.microsoft.com/office/drawing/2014/main" id="{EE3B6F29-AAF0-E4E8-D615-146E7AFDC2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31" name="Picture 12">
              <a:extLst>
                <a:ext uri="{FF2B5EF4-FFF2-40B4-BE49-F238E27FC236}">
                  <a16:creationId xmlns:a16="http://schemas.microsoft.com/office/drawing/2014/main" id="{52157BE3-F6C5-C1E8-F8FA-DCBD5B1AA077}"/>
                </a:ext>
              </a:extLst>
            </p:cNvPr>
            <p:cNvPicPr>
              <a:picLocks noChangeAspect="1" noChangeArrowheads="1"/>
            </p:cNvPicPr>
            <p:nvPr/>
          </p:nvPicPr>
          <p:blipFill>
            <a:blip r:embed="rId7">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a:fillRect/>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1102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60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6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6000"/>
                                        <p:tgtEl>
                                          <p:spTgt spid="29"/>
                                        </p:tgtEl>
                                      </p:cBhvr>
                                    </p:animEffect>
                                  </p:childTnLst>
                                </p:cTn>
                              </p:par>
                            </p:childTnLst>
                          </p:cTn>
                        </p:par>
                        <p:par>
                          <p:cTn id="14" fill="hold" nodeType="afterGroup">
                            <p:stCondLst>
                              <p:cond delay="6000"/>
                            </p:stCondLst>
                            <p:childTnLst>
                              <p:par>
                                <p:cTn id="15" presetID="10"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60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60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6000"/>
                                        <p:tgtEl>
                                          <p:spTgt spid="6"/>
                                        </p:tgtEl>
                                      </p:cBhvr>
                                    </p:animEffect>
                                  </p:childTnLst>
                                </p:cTn>
                              </p:par>
                            </p:childTnLst>
                          </p:cTn>
                        </p:par>
                        <p:par>
                          <p:cTn id="24" fill="hold" nodeType="afterGroup">
                            <p:stCondLst>
                              <p:cond delay="12000"/>
                            </p:stCondLst>
                            <p:childTnLst>
                              <p:par>
                                <p:cTn id="25" presetID="10" presetClass="entr" presetSubtype="0"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6000"/>
                                        <p:tgtEl>
                                          <p:spTgt spid="56"/>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6000"/>
                                        <p:tgtEl>
                                          <p:spTgt spid="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6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9" grpId="0"/>
      <p:bldP spid="55" grpId="0" animBg="1"/>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7911-38C3-F328-4E10-07D32B99AC7D}"/>
              </a:ext>
            </a:extLst>
          </p:cNvPr>
          <p:cNvSpPr>
            <a:spLocks noGrp="1"/>
          </p:cNvSpPr>
          <p:nvPr>
            <p:ph type="title"/>
          </p:nvPr>
        </p:nvSpPr>
        <p:spPr>
          <a:xfrm>
            <a:off x="1676400" y="365123"/>
            <a:ext cx="10515600" cy="1325563"/>
          </a:xfrm>
        </p:spPr>
        <p:txBody>
          <a:bodyPr>
            <a:normAutofit/>
          </a:bodyPr>
          <a:lstStyle/>
          <a:p>
            <a:r>
              <a:rPr lang="es-US" sz="2800" b="1" i="0" strike="noStrike" cap="none" spc="0" baseline="0">
                <a:solidFill>
                  <a:srgbClr val="FF33CC"/>
                </a:solidFill>
                <a:effectLst/>
                <a:latin typeface="Calibri"/>
                <a:ea typeface="Calibri"/>
                <a:cs typeface="Calibri"/>
              </a:rPr>
              <a:t>TIPO: </a:t>
            </a:r>
            <a:r>
              <a:rPr lang="es-US" sz="2400" b="1" i="0" strike="noStrike" cap="none" spc="0" baseline="0">
                <a:solidFill>
                  <a:srgbClr val="FF33CC"/>
                </a:solidFill>
                <a:effectLst/>
                <a:latin typeface="Calibri"/>
                <a:ea typeface="Calibri"/>
                <a:cs typeface="Calibri"/>
              </a:rPr>
              <a:t>TRANSPORTE PÚBLICO</a:t>
            </a:r>
            <a:endParaRPr lang="en-US" sz="6000">
              <a:solidFill>
                <a:srgbClr val="FF33CC"/>
              </a:solidFill>
              <a:cs typeface="Calibri Light"/>
            </a:endParaRPr>
          </a:p>
        </p:txBody>
      </p:sp>
      <p:sp>
        <p:nvSpPr>
          <p:cNvPr id="4" name="Content Placeholder 3">
            <a:extLst>
              <a:ext uri="{FF2B5EF4-FFF2-40B4-BE49-F238E27FC236}">
                <a16:creationId xmlns:a16="http://schemas.microsoft.com/office/drawing/2014/main" id="{74B7DD87-6B9D-D2EA-39FA-2FE22737C4CB}"/>
              </a:ext>
            </a:extLst>
          </p:cNvPr>
          <p:cNvSpPr>
            <a:spLocks noGrp="1"/>
          </p:cNvSpPr>
          <p:nvPr>
            <p:ph sz="half" idx="2"/>
          </p:nvPr>
        </p:nvSpPr>
        <p:spPr>
          <a:xfrm>
            <a:off x="1847788" y="1596893"/>
            <a:ext cx="8582967" cy="707887"/>
          </a:xfrm>
        </p:spPr>
        <p:txBody>
          <a:bodyPr vert="horz" lIns="91440" tIns="45720" rIns="91440" bIns="45720" rtlCol="0" anchor="t">
            <a:normAutofit/>
          </a:bodyPr>
          <a:lstStyle/>
          <a:p>
            <a:pPr marL="0" indent="0" algn="ctr" rtl="0" fontAlgn="base">
              <a:buNone/>
            </a:pPr>
            <a:r>
              <a:rPr lang="es-US" sz="2800" b="1" i="0" u="sng" strike="noStrike" cap="none" spc="0" baseline="0">
                <a:solidFill>
                  <a:srgbClr val="2EBBB8"/>
                </a:solidFill>
                <a:effectLst/>
                <a:uFill>
                  <a:solidFill>
                    <a:srgbClr val="2EBBB8"/>
                  </a:solidFill>
                </a:uFill>
                <a:latin typeface="Calibri"/>
                <a:ea typeface="Calibri"/>
                <a:cs typeface="Calibri"/>
              </a:rPr>
              <a:t>SUBTIPOS</a:t>
            </a:r>
            <a:endParaRPr lang="en-US" b="0" i="0" u="sng">
              <a:solidFill>
                <a:srgbClr val="2EBBB8"/>
              </a:solidFill>
              <a:effectLst/>
              <a:latin typeface="Calibri" panose="020F0502020204030204"/>
              <a:cs typeface="Calibri"/>
            </a:endParaRPr>
          </a:p>
        </p:txBody>
      </p:sp>
      <p:sp>
        <p:nvSpPr>
          <p:cNvPr id="5" name="TextBox 4">
            <a:extLst>
              <a:ext uri="{FF2B5EF4-FFF2-40B4-BE49-F238E27FC236}">
                <a16:creationId xmlns:a16="http://schemas.microsoft.com/office/drawing/2014/main" id="{DFE8BD0C-9D69-9102-FE3E-05AD84F718CB}"/>
              </a:ext>
            </a:extLst>
          </p:cNvPr>
          <p:cNvSpPr txBox="1"/>
          <p:nvPr/>
        </p:nvSpPr>
        <p:spPr>
          <a:xfrm>
            <a:off x="947013" y="3527811"/>
            <a:ext cx="2138792"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000000"/>
                </a:solidFill>
                <a:effectLst/>
                <a:uLnTx/>
                <a:uFillTx/>
                <a:latin typeface="Calibri"/>
                <a:ea typeface="Calibri"/>
                <a:cs typeface="Calibri"/>
              </a:rPr>
              <a:t>Transporte público de alta capacidad</a:t>
            </a:r>
            <a:endParaRPr kumimoji="0" lang="en-US" sz="18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7" name="TextBox 6">
            <a:extLst>
              <a:ext uri="{FF2B5EF4-FFF2-40B4-BE49-F238E27FC236}">
                <a16:creationId xmlns:a16="http://schemas.microsoft.com/office/drawing/2014/main" id="{86B378D7-49FA-20B0-3E01-027F0BCBBC95}"/>
              </a:ext>
            </a:extLst>
          </p:cNvPr>
          <p:cNvSpPr txBox="1"/>
          <p:nvPr/>
        </p:nvSpPr>
        <p:spPr>
          <a:xfrm>
            <a:off x="3758907" y="3528384"/>
            <a:ext cx="2345953"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000000"/>
                </a:solidFill>
                <a:effectLst/>
                <a:uLnTx/>
                <a:uFillTx/>
                <a:latin typeface="Calibri"/>
                <a:ea typeface="Calibri"/>
                <a:cs typeface="Calibri"/>
              </a:rPr>
              <a:t>Mejoras en las líneas / estaciones de tren</a:t>
            </a:r>
            <a:endParaRPr kumimoji="0" lang="en-US" sz="1800" b="1" i="0" u="none" strike="noStrike" kern="1200" cap="none" spc="0" normalizeH="0" baseline="0" noProof="0">
              <a:ln>
                <a:noFill/>
              </a:ln>
              <a:solidFill>
                <a:prstClr val="black"/>
              </a:solidFill>
              <a:effectLst/>
              <a:uLnTx/>
              <a:uFillTx/>
              <a:latin typeface="Calibri" panose="020F0502020204030204"/>
              <a:cs typeface="Calibri"/>
            </a:endParaRPr>
          </a:p>
        </p:txBody>
      </p:sp>
      <p:sp>
        <p:nvSpPr>
          <p:cNvPr id="10" name="TextBox 9">
            <a:extLst>
              <a:ext uri="{FF2B5EF4-FFF2-40B4-BE49-F238E27FC236}">
                <a16:creationId xmlns:a16="http://schemas.microsoft.com/office/drawing/2014/main" id="{2D3A4454-E9BB-6B0D-6D44-EE787F3421AA}"/>
              </a:ext>
            </a:extLst>
          </p:cNvPr>
          <p:cNvSpPr txBox="1"/>
          <p:nvPr/>
        </p:nvSpPr>
        <p:spPr>
          <a:xfrm>
            <a:off x="6320802" y="3534876"/>
            <a:ext cx="2196979"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Transporte público en autobús</a:t>
            </a:r>
          </a:p>
        </p:txBody>
      </p:sp>
      <p:sp>
        <p:nvSpPr>
          <p:cNvPr id="13" name="TextBox 12">
            <a:extLst>
              <a:ext uri="{FF2B5EF4-FFF2-40B4-BE49-F238E27FC236}">
                <a16:creationId xmlns:a16="http://schemas.microsoft.com/office/drawing/2014/main" id="{159302A4-060A-093E-05F5-8D2B8A87878D}"/>
              </a:ext>
            </a:extLst>
          </p:cNvPr>
          <p:cNvSpPr txBox="1"/>
          <p:nvPr/>
        </p:nvSpPr>
        <p:spPr>
          <a:xfrm>
            <a:off x="8906883" y="3527811"/>
            <a:ext cx="2086294"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Servicios de transporte público</a:t>
            </a:r>
          </a:p>
        </p:txBody>
      </p:sp>
      <p:grpSp>
        <p:nvGrpSpPr>
          <p:cNvPr id="22" name="Group 21">
            <a:extLst>
              <a:ext uri="{FF2B5EF4-FFF2-40B4-BE49-F238E27FC236}">
                <a16:creationId xmlns:a16="http://schemas.microsoft.com/office/drawing/2014/main" id="{DF2A18C9-D384-22E0-0122-DB4378C4F240}"/>
              </a:ext>
            </a:extLst>
          </p:cNvPr>
          <p:cNvGrpSpPr/>
          <p:nvPr/>
        </p:nvGrpSpPr>
        <p:grpSpPr>
          <a:xfrm>
            <a:off x="493869" y="415000"/>
            <a:ext cx="1212334" cy="1187090"/>
            <a:chOff x="5798783" y="3169923"/>
            <a:chExt cx="1212334" cy="1187090"/>
          </a:xfrm>
        </p:grpSpPr>
        <p:grpSp>
          <p:nvGrpSpPr>
            <p:cNvPr id="9" name="Group 8">
              <a:extLst>
                <a:ext uri="{FF2B5EF4-FFF2-40B4-BE49-F238E27FC236}">
                  <a16:creationId xmlns:a16="http://schemas.microsoft.com/office/drawing/2014/main" id="{25908DC4-ED41-27BE-E3AE-EC4152F9536A}"/>
                </a:ext>
              </a:extLst>
            </p:cNvPr>
            <p:cNvGrpSpPr/>
            <p:nvPr/>
          </p:nvGrpSpPr>
          <p:grpSpPr>
            <a:xfrm>
              <a:off x="5798783" y="3169923"/>
              <a:ext cx="1212334" cy="1187090"/>
              <a:chOff x="533401" y="475766"/>
              <a:chExt cx="1127760" cy="1104277"/>
            </a:xfrm>
          </p:grpSpPr>
          <p:pic>
            <p:nvPicPr>
              <p:cNvPr id="20" name="Graphic 19" descr="Alien Face with solid fill">
                <a:extLst>
                  <a:ext uri="{FF2B5EF4-FFF2-40B4-BE49-F238E27FC236}">
                    <a16:creationId xmlns:a16="http://schemas.microsoft.com/office/drawing/2014/main" id="{81C03EE3-851F-D4F8-26A4-8036366B3F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1" name="Oval 20">
                <a:extLst>
                  <a:ext uri="{FF2B5EF4-FFF2-40B4-BE49-F238E27FC236}">
                    <a16:creationId xmlns:a16="http://schemas.microsoft.com/office/drawing/2014/main" id="{91A884CC-84B6-AAB4-B0FA-39C35D5D8683}"/>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1" name="AutoShape 2" descr="Icons and Pictograms – Making Metro">
              <a:extLst>
                <a:ext uri="{FF2B5EF4-FFF2-40B4-BE49-F238E27FC236}">
                  <a16:creationId xmlns:a16="http://schemas.microsoft.com/office/drawing/2014/main" id="{D755561F-4F06-5A97-4F78-0D411BB7A3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5" name="AutoShape 6">
              <a:extLst>
                <a:ext uri="{FF2B5EF4-FFF2-40B4-BE49-F238E27FC236}">
                  <a16:creationId xmlns:a16="http://schemas.microsoft.com/office/drawing/2014/main" id="{D80AF8CB-6F55-0907-CBFE-FD89FA886E4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7" name="Picture 12">
              <a:extLst>
                <a:ext uri="{FF2B5EF4-FFF2-40B4-BE49-F238E27FC236}">
                  <a16:creationId xmlns:a16="http://schemas.microsoft.com/office/drawing/2014/main" id="{6E4FFF01-32D5-6F29-EE43-DA45B91884F0}"/>
                </a:ext>
              </a:extLst>
            </p:cNvPr>
            <p:cNvPicPr>
              <a:picLocks noChangeAspect="1" noChangeArrowheads="1"/>
            </p:cNvPicPr>
            <p:nvPr/>
          </p:nvPicPr>
          <p:blipFill>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a:fillRect/>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Flowchart: Connector 23">
            <a:extLst>
              <a:ext uri="{FF2B5EF4-FFF2-40B4-BE49-F238E27FC236}">
                <a16:creationId xmlns:a16="http://schemas.microsoft.com/office/drawing/2014/main" id="{36421519-D2D5-5616-508B-07D58B1AA544}"/>
              </a:ext>
            </a:extLst>
          </p:cNvPr>
          <p:cNvSpPr/>
          <p:nvPr/>
        </p:nvSpPr>
        <p:spPr>
          <a:xfrm>
            <a:off x="1657535" y="2355249"/>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sp>
        <p:nvSpPr>
          <p:cNvPr id="28" name="Flowchart: Connector 27">
            <a:extLst>
              <a:ext uri="{FF2B5EF4-FFF2-40B4-BE49-F238E27FC236}">
                <a16:creationId xmlns:a16="http://schemas.microsoft.com/office/drawing/2014/main" id="{C15A9652-9862-B630-5F37-D69C645630BE}"/>
              </a:ext>
            </a:extLst>
          </p:cNvPr>
          <p:cNvSpPr/>
          <p:nvPr/>
        </p:nvSpPr>
        <p:spPr>
          <a:xfrm>
            <a:off x="4418182" y="2293225"/>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29" name="Graphic 27" descr="Streetcar with solid fill">
            <a:extLst>
              <a:ext uri="{FF2B5EF4-FFF2-40B4-BE49-F238E27FC236}">
                <a16:creationId xmlns:a16="http://schemas.microsoft.com/office/drawing/2014/main" id="{3BA894B9-5FC1-0588-28D5-9BD169868080}"/>
              </a:ext>
            </a:extLst>
          </p:cNvPr>
          <p:cNvPicPr>
            <a:picLocks noChangeAspect="1"/>
          </p:cNvPicPr>
          <p:nvPr/>
        </p:nvPicPr>
        <p:blipFill>
          <a:blip r:embed="rId6"/>
          <a:stretch>
            <a:fillRect/>
          </a:stretch>
        </p:blipFill>
        <p:spPr>
          <a:xfrm>
            <a:off x="4413763" y="2293224"/>
            <a:ext cx="914400" cy="914400"/>
          </a:xfrm>
          <a:prstGeom prst="rect">
            <a:avLst/>
          </a:prstGeom>
        </p:spPr>
      </p:pic>
      <p:pic>
        <p:nvPicPr>
          <p:cNvPr id="30" name="Graphic 30" descr="Train with solid fill">
            <a:extLst>
              <a:ext uri="{FF2B5EF4-FFF2-40B4-BE49-F238E27FC236}">
                <a16:creationId xmlns:a16="http://schemas.microsoft.com/office/drawing/2014/main" id="{FC989A2D-1BF4-65A8-07EE-F9D8D5B7F01F}"/>
              </a:ext>
            </a:extLst>
          </p:cNvPr>
          <p:cNvPicPr>
            <a:picLocks noChangeAspect="1"/>
          </p:cNvPicPr>
          <p:nvPr/>
        </p:nvPicPr>
        <p:blipFill>
          <a:blip r:embed="rId7"/>
          <a:stretch>
            <a:fillRect/>
          </a:stretch>
        </p:blipFill>
        <p:spPr>
          <a:xfrm>
            <a:off x="1711571" y="2424768"/>
            <a:ext cx="785447" cy="785447"/>
          </a:xfrm>
          <a:prstGeom prst="rect">
            <a:avLst/>
          </a:prstGeom>
        </p:spPr>
      </p:pic>
      <p:sp>
        <p:nvSpPr>
          <p:cNvPr id="32" name="Flowchart: Connector 31">
            <a:extLst>
              <a:ext uri="{FF2B5EF4-FFF2-40B4-BE49-F238E27FC236}">
                <a16:creationId xmlns:a16="http://schemas.microsoft.com/office/drawing/2014/main" id="{F65C080B-EAC9-9145-AB2E-D9F140F98048}"/>
              </a:ext>
            </a:extLst>
          </p:cNvPr>
          <p:cNvSpPr/>
          <p:nvPr/>
        </p:nvSpPr>
        <p:spPr>
          <a:xfrm>
            <a:off x="6880026" y="2293224"/>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31" name="Graphic 31" descr="Bus with solid fill">
            <a:extLst>
              <a:ext uri="{FF2B5EF4-FFF2-40B4-BE49-F238E27FC236}">
                <a16:creationId xmlns:a16="http://schemas.microsoft.com/office/drawing/2014/main" id="{22BC9370-0F9D-34E2-16D4-D5EDF6133E1C}"/>
              </a:ext>
            </a:extLst>
          </p:cNvPr>
          <p:cNvPicPr>
            <a:picLocks noChangeAspect="1"/>
          </p:cNvPicPr>
          <p:nvPr/>
        </p:nvPicPr>
        <p:blipFill>
          <a:blip r:embed="rId8"/>
          <a:stretch>
            <a:fillRect/>
          </a:stretch>
        </p:blipFill>
        <p:spPr>
          <a:xfrm>
            <a:off x="6972368" y="2400776"/>
            <a:ext cx="738554" cy="715108"/>
          </a:xfrm>
          <a:prstGeom prst="rect">
            <a:avLst/>
          </a:prstGeom>
        </p:spPr>
      </p:pic>
      <p:sp>
        <p:nvSpPr>
          <p:cNvPr id="35" name="Flowchart: Connector 34">
            <a:extLst>
              <a:ext uri="{FF2B5EF4-FFF2-40B4-BE49-F238E27FC236}">
                <a16:creationId xmlns:a16="http://schemas.microsoft.com/office/drawing/2014/main" id="{72A650E3-4E8F-6F4C-1137-A1C96E04E92C}"/>
              </a:ext>
            </a:extLst>
          </p:cNvPr>
          <p:cNvSpPr/>
          <p:nvPr/>
        </p:nvSpPr>
        <p:spPr>
          <a:xfrm>
            <a:off x="9482549" y="2304946"/>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34" name="Graphic 34" descr="Information with solid fill">
            <a:extLst>
              <a:ext uri="{FF2B5EF4-FFF2-40B4-BE49-F238E27FC236}">
                <a16:creationId xmlns:a16="http://schemas.microsoft.com/office/drawing/2014/main" id="{616CD61F-FA82-5664-1743-725EDEDD5DD5}"/>
              </a:ext>
            </a:extLst>
          </p:cNvPr>
          <p:cNvPicPr>
            <a:picLocks noChangeAspect="1"/>
          </p:cNvPicPr>
          <p:nvPr/>
        </p:nvPicPr>
        <p:blipFill>
          <a:blip r:embed="rId9"/>
          <a:stretch>
            <a:fillRect/>
          </a:stretch>
        </p:blipFill>
        <p:spPr>
          <a:xfrm>
            <a:off x="9492830" y="2307877"/>
            <a:ext cx="914400" cy="914400"/>
          </a:xfrm>
          <a:prstGeom prst="rect">
            <a:avLst/>
          </a:prstGeom>
        </p:spPr>
      </p:pic>
      <p:sp>
        <p:nvSpPr>
          <p:cNvPr id="38" name="TextBox 37">
            <a:extLst>
              <a:ext uri="{FF2B5EF4-FFF2-40B4-BE49-F238E27FC236}">
                <a16:creationId xmlns:a16="http://schemas.microsoft.com/office/drawing/2014/main" id="{6D7DDEC4-A2AC-BC54-3ED5-614EA49468CF}"/>
              </a:ext>
            </a:extLst>
          </p:cNvPr>
          <p:cNvSpPr txBox="1"/>
          <p:nvPr/>
        </p:nvSpPr>
        <p:spPr>
          <a:xfrm>
            <a:off x="1056530" y="4278811"/>
            <a:ext cx="2196980" cy="708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Tren ligero (LRT)</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Transporte rápido en autobús (BRT)</a:t>
            </a:r>
          </a:p>
        </p:txBody>
      </p:sp>
      <p:sp>
        <p:nvSpPr>
          <p:cNvPr id="39" name="TextBox 38">
            <a:extLst>
              <a:ext uri="{FF2B5EF4-FFF2-40B4-BE49-F238E27FC236}">
                <a16:creationId xmlns:a16="http://schemas.microsoft.com/office/drawing/2014/main" id="{F5683423-F99F-52B3-7A03-5ACE74068359}"/>
              </a:ext>
            </a:extLst>
          </p:cNvPr>
          <p:cNvSpPr txBox="1"/>
          <p:nvPr/>
        </p:nvSpPr>
        <p:spPr>
          <a:xfrm>
            <a:off x="3776283" y="4278811"/>
            <a:ext cx="2196980" cy="1531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Uso compartido</a:t>
            </a:r>
            <a:endParaRPr kumimoji="0" lang="en-US" sz="1800" b="0"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Puertas de seguridad cuádruples</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Sistema de Control de Supervisión y Adquisición de Datos (SCADA)</a:t>
            </a:r>
            <a:endParaRPr kumimoji="0" lang="en-US" sz="18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3" name="TextBox 2">
            <a:extLst>
              <a:ext uri="{FF2B5EF4-FFF2-40B4-BE49-F238E27FC236}">
                <a16:creationId xmlns:a16="http://schemas.microsoft.com/office/drawing/2014/main" id="{13411DEE-4A8A-B0A8-4E10-6FDFE1B24BAD}"/>
              </a:ext>
            </a:extLst>
          </p:cNvPr>
          <p:cNvSpPr txBox="1"/>
          <p:nvPr/>
        </p:nvSpPr>
        <p:spPr>
          <a:xfrm>
            <a:off x="6238128" y="4278809"/>
            <a:ext cx="2475345"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Autobús bajo demanda (Micro-</a:t>
            </a:r>
            <a:r>
              <a:rPr kumimoji="0" lang="es-US" sz="1350" b="0" i="0" u="none" strike="noStrike" kern="1200" cap="none" spc="0" normalizeH="0" baseline="0" noProof="0" err="1">
                <a:ln>
                  <a:noFill/>
                </a:ln>
                <a:solidFill>
                  <a:srgbClr val="000000"/>
                </a:solidFill>
                <a:effectLst/>
                <a:uLnTx/>
                <a:uFillTx/>
                <a:latin typeface="Calibri"/>
                <a:ea typeface="Calibri"/>
                <a:cs typeface="Calibri"/>
              </a:rPr>
              <a:t>Transit</a:t>
            </a:r>
            <a:r>
              <a:rPr kumimoji="0" lang="es-US" sz="1350" b="0" i="0" u="none" strike="noStrike" kern="1200" cap="none" spc="0" normalizeH="0" baseline="0" noProof="0">
                <a:ln>
                  <a:noFill/>
                </a:ln>
                <a:solidFill>
                  <a:srgbClr val="000000"/>
                </a:solidFill>
                <a:effectLst/>
                <a:uLnTx/>
                <a:uFillTx/>
                <a:latin typeface="Calibri"/>
                <a:ea typeface="Calibri"/>
                <a:cs typeface="Calibri"/>
              </a:rPr>
              <a:t>)</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Zonas de transporte público de Metro Micro</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Corredores con carriles de prioridad para autobús</a:t>
            </a:r>
            <a:endParaRPr kumimoji="0" lang="en-US" sz="18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6" name="TextBox 5">
            <a:extLst>
              <a:ext uri="{FF2B5EF4-FFF2-40B4-BE49-F238E27FC236}">
                <a16:creationId xmlns:a16="http://schemas.microsoft.com/office/drawing/2014/main" id="{12990A06-7BF9-0375-ED34-52E42EF26875}"/>
              </a:ext>
            </a:extLst>
          </p:cNvPr>
          <p:cNvSpPr txBox="1"/>
          <p:nvPr/>
        </p:nvSpPr>
        <p:spPr>
          <a:xfrm>
            <a:off x="8840651" y="4278808"/>
            <a:ext cx="2196980" cy="914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Programas de descuento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350" b="0" i="0" u="none" strike="noStrike" kern="1200" cap="none" spc="0" normalizeH="0" baseline="0" noProof="0">
                <a:ln>
                  <a:noFill/>
                </a:ln>
                <a:solidFill>
                  <a:srgbClr val="000000"/>
                </a:solidFill>
                <a:effectLst/>
                <a:uLnTx/>
                <a:uFillTx/>
                <a:latin typeface="Calibri"/>
                <a:ea typeface="Calibri"/>
                <a:cs typeface="Calibri"/>
              </a:rPr>
              <a:t>Experiencia de los usuarios</a:t>
            </a:r>
          </a:p>
        </p:txBody>
      </p:sp>
    </p:spTree>
    <p:extLst>
      <p:ext uri="{BB962C8B-B14F-4D97-AF65-F5344CB8AC3E}">
        <p14:creationId xmlns:p14="http://schemas.microsoft.com/office/powerpoint/2010/main" val="4179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6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6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6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6000"/>
                                        <p:tgtEl>
                                          <p:spTgt spid="38"/>
                                        </p:tgtEl>
                                      </p:cBhvr>
                                    </p:animEffect>
                                  </p:childTnLst>
                                </p:cTn>
                              </p:par>
                            </p:childTnLst>
                          </p:cTn>
                        </p:par>
                        <p:par>
                          <p:cTn id="17" fill="hold" nodeType="afterGroup">
                            <p:stCondLst>
                              <p:cond delay="6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60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60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6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6000"/>
                                        <p:tgtEl>
                                          <p:spTgt spid="39"/>
                                        </p:tgtEl>
                                      </p:cBhvr>
                                    </p:animEffect>
                                  </p:childTnLst>
                                </p:cTn>
                              </p:par>
                            </p:childTnLst>
                          </p:cTn>
                        </p:par>
                        <p:par>
                          <p:cTn id="30" fill="hold" nodeType="afterGroup">
                            <p:stCondLst>
                              <p:cond delay="120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60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60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60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6000"/>
                                        <p:tgtEl>
                                          <p:spTgt spid="3"/>
                                        </p:tgtEl>
                                      </p:cBhvr>
                                    </p:animEffect>
                                  </p:childTnLst>
                                </p:cTn>
                              </p:par>
                            </p:childTnLst>
                          </p:cTn>
                        </p:par>
                        <p:par>
                          <p:cTn id="43" fill="hold" nodeType="afterGroup">
                            <p:stCondLst>
                              <p:cond delay="18000"/>
                            </p:stCondLst>
                            <p:childTnLst>
                              <p:par>
                                <p:cTn id="44" presetID="10"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60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60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60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6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24" grpId="0" animBg="1"/>
      <p:bldP spid="28" grpId="0" animBg="1"/>
      <p:bldP spid="32" grpId="0" animBg="1"/>
      <p:bldP spid="35" grpId="0" animBg="1"/>
      <p:bldP spid="38" grpId="0"/>
      <p:bldP spid="39" grpId="0"/>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267304" y="2641261"/>
            <a:ext cx="63844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El proyecto consta de 12 estaciones y es un corredor de transporte público de tren ligero de 19 millas que conectará el sureste del condado de Los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800" b="0" i="0" u="none" strike="noStrike" kern="1200" cap="none" spc="0" normalizeH="0" baseline="0" noProof="0">
                <a:ln>
                  <a:noFill/>
                </a:ln>
                <a:solidFill>
                  <a:srgbClr val="000000"/>
                </a:solidFill>
                <a:effectLst/>
                <a:uLnTx/>
                <a:uFillTx/>
                <a:latin typeface="Calibri"/>
                <a:ea typeface="Calibri"/>
                <a:cs typeface="Calibri"/>
              </a:rPr>
              <a:t> con el centro de la ciudad, dando servicio a las ciudades y comunidades de Artesia, Cerritos,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Bellflower</a:t>
            </a:r>
            <a:r>
              <a:rPr kumimoji="0" lang="es-US" sz="1800" b="0" i="0" u="none" strike="noStrike" kern="1200" cap="none" spc="0" normalizeH="0" baseline="0" noProof="0">
                <a:ln>
                  <a:noFill/>
                </a:ln>
                <a:solidFill>
                  <a:srgbClr val="000000"/>
                </a:solidFill>
                <a:effectLst/>
                <a:uLnTx/>
                <a:uFillTx/>
                <a:latin typeface="Calibri"/>
                <a:ea typeface="Calibri"/>
                <a:cs typeface="Calibri"/>
              </a:rPr>
              <a:t>, Paramount, Downey, South Gate,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Cudahy</a:t>
            </a:r>
            <a:r>
              <a:rPr kumimoji="0" lang="es-US" sz="1800" b="0" i="0" u="none" strike="noStrike" kern="1200" cap="none" spc="0" normalizeH="0" baseline="0" noProof="0">
                <a:ln>
                  <a:noFill/>
                </a:ln>
                <a:solidFill>
                  <a:srgbClr val="000000"/>
                </a:solidFill>
                <a:effectLst/>
                <a:uLnTx/>
                <a:uFillTx/>
                <a:latin typeface="Calibri"/>
                <a:ea typeface="Calibri"/>
                <a:cs typeface="Calibri"/>
              </a:rPr>
              <a:t>, Bell, Huntington Park, Vernon, la comunidad no incorporada de Florence-Graham del condado de Los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800" b="0" i="0" u="none" strike="noStrike" kern="1200" cap="none" spc="0" normalizeH="0" baseline="0" noProof="0">
                <a:ln>
                  <a:noFill/>
                </a:ln>
                <a:solidFill>
                  <a:srgbClr val="000000"/>
                </a:solidFill>
                <a:effectLst/>
                <a:uLnTx/>
                <a:uFillTx/>
                <a:latin typeface="Calibri"/>
                <a:ea typeface="Calibri"/>
                <a:cs typeface="Calibri"/>
              </a:rPr>
              <a:t> y el centro de la ciudad.</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Completar el segmento de 4.5 millas entre la línea A de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Slauson</a:t>
            </a:r>
            <a:r>
              <a:rPr kumimoji="0" lang="es-US" sz="1800" b="0" i="0" u="none" strike="noStrike" kern="1200" cap="none" spc="0" normalizeH="0" baseline="0" noProof="0">
                <a:ln>
                  <a:noFill/>
                </a:ln>
                <a:solidFill>
                  <a:srgbClr val="000000"/>
                </a:solidFill>
                <a:effectLst/>
                <a:uLnTx/>
                <a:uFillTx/>
                <a:latin typeface="Calibri"/>
                <a:ea typeface="Calibri"/>
                <a:cs typeface="Calibri"/>
              </a:rPr>
              <a:t> y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Union</a:t>
            </a:r>
            <a:r>
              <a:rPr kumimoji="0" lang="es-US" sz="1800" b="0" i="0" u="none" strike="noStrike" kern="1200" cap="none" spc="0" normalizeH="0" baseline="0" noProof="0">
                <a:ln>
                  <a:noFill/>
                </a:ln>
                <a:solidFill>
                  <a:srgbClr val="000000"/>
                </a:solidFill>
                <a:effectLst/>
                <a:uLnTx/>
                <a:uFillTx/>
                <a:latin typeface="Calibri"/>
                <a:ea typeface="Calibri"/>
                <a:cs typeface="Calibri"/>
              </a:rPr>
              <a:t> </a:t>
            </a:r>
            <a:r>
              <a:rPr kumimoji="0" lang="es-US" sz="1800" b="0" i="0" u="none" strike="noStrike" kern="1200" cap="none" spc="0" normalizeH="0" baseline="0" noProof="0" err="1">
                <a:ln>
                  <a:noFill/>
                </a:ln>
                <a:solidFill>
                  <a:srgbClr val="000000"/>
                </a:solidFill>
                <a:effectLst/>
                <a:uLnTx/>
                <a:uFillTx/>
                <a:latin typeface="Calibri"/>
                <a:ea typeface="Calibri"/>
                <a:cs typeface="Calibri"/>
              </a:rPr>
              <a:t>Station</a:t>
            </a:r>
            <a:r>
              <a:rPr kumimoji="0" lang="es-US" sz="1800" b="0" i="0" u="none" strike="noStrike" kern="1200" cap="none" spc="0" normalizeH="0" baseline="0" noProof="0">
                <a:ln>
                  <a:noFill/>
                </a:ln>
                <a:solidFill>
                  <a:srgbClr val="000000"/>
                </a:solidFill>
                <a:effectLst/>
                <a:uLnTx/>
                <a:uFillTx/>
                <a:latin typeface="Calibri"/>
                <a:ea typeface="Calibri"/>
                <a:cs typeface="Calibri"/>
              </a:rPr>
              <a:t>.</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https://www.metro.net/projects/west-santa-ana/</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210385" y="1845592"/>
            <a:ext cx="624645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Corredor de Transporte Público del Ramal Oeste de Santa Ana (LRT) (LB-ELA_0001)</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0" y="201743"/>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a:fillRect/>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102813" y="335157"/>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pic>
        <p:nvPicPr>
          <p:cNvPr id="21" name="Graphic 30" descr="Train with solid fill">
            <a:extLst>
              <a:ext uri="{FF2B5EF4-FFF2-40B4-BE49-F238E27FC236}">
                <a16:creationId xmlns:a16="http://schemas.microsoft.com/office/drawing/2014/main" id="{7EDF8E8E-D2B6-5CCA-F3B4-9781FB1302A9}"/>
              </a:ext>
            </a:extLst>
          </p:cNvPr>
          <p:cNvPicPr>
            <a:picLocks noChangeAspect="1"/>
          </p:cNvPicPr>
          <p:nvPr/>
        </p:nvPicPr>
        <p:blipFill>
          <a:blip r:embed="rId6"/>
          <a:stretch>
            <a:fillRect/>
          </a:stretch>
        </p:blipFill>
        <p:spPr>
          <a:xfrm>
            <a:off x="1170809" y="425650"/>
            <a:ext cx="785447" cy="785447"/>
          </a:xfrm>
          <a:prstGeom prst="rect">
            <a:avLst/>
          </a:prstGeom>
        </p:spPr>
      </p:pic>
      <p:sp>
        <p:nvSpPr>
          <p:cNvPr id="24" name="Title 1">
            <a:extLst>
              <a:ext uri="{FF2B5EF4-FFF2-40B4-BE49-F238E27FC236}">
                <a16:creationId xmlns:a16="http://schemas.microsoft.com/office/drawing/2014/main" id="{5D791301-A17E-A0A6-6071-A396C2BC3243}"/>
              </a:ext>
            </a:extLst>
          </p:cNvPr>
          <p:cNvSpPr txBox="1"/>
          <p:nvPr/>
        </p:nvSpPr>
        <p:spPr>
          <a:xfrm>
            <a:off x="2109631" y="116543"/>
            <a:ext cx="4586442" cy="1612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US" sz="2400" b="1" dirty="0">
                <a:solidFill>
                  <a:srgbClr val="FF33CC"/>
                </a:solidFill>
                <a:latin typeface="Calibri"/>
                <a:cs typeface="Calibri"/>
              </a:rPr>
              <a:t>TIPO: TRANSPORTE PÚBLICO</a:t>
            </a:r>
            <a:br>
              <a:rPr sz="2400" b="1" dirty="0">
                <a:latin typeface="Calibri"/>
                <a:cs typeface="Calibri"/>
              </a:rPr>
            </a:br>
            <a:r>
              <a:rPr kumimoji="0" lang="es-US" sz="200" b="1" i="0" u="none" strike="noStrike" kern="1200" cap="none" spc="0" normalizeH="0" baseline="0" noProof="0" dirty="0">
                <a:ln>
                  <a:noFill/>
                </a:ln>
                <a:solidFill>
                  <a:srgbClr val="2EBBB8"/>
                </a:solidFill>
                <a:effectLst/>
                <a:uLnTx/>
                <a:uFillTx/>
                <a:latin typeface="Calibri"/>
                <a:ea typeface="Calibri"/>
                <a:cs typeface="Calibri"/>
              </a:rPr>
              <a:t> </a:t>
            </a:r>
            <a:br>
              <a:rPr sz="2400" b="0" i="0" u="none" strike="noStrike" kern="1200" cap="none" spc="0" normalizeH="0" baseline="0" noProof="0" dirty="0">
                <a:ln>
                  <a:noFill/>
                </a:ln>
                <a:effectLst/>
                <a:uLnTx/>
                <a:uFillTx/>
                <a:latin typeface="Calibri Light" panose="020F0302020204030204"/>
                <a:cs typeface="Arial"/>
              </a:rPr>
            </a:br>
            <a:r>
              <a:rPr kumimoji="0" lang="es-US" sz="2400" b="1" i="0" u="none" strike="noStrike" kern="1200" cap="none" spc="0" normalizeH="0" baseline="0" noProof="0" dirty="0">
                <a:ln>
                  <a:noFill/>
                </a:ln>
                <a:solidFill>
                  <a:srgbClr val="FF33CC"/>
                </a:solidFill>
                <a:effectLst/>
                <a:uLnTx/>
                <a:uFillTx/>
                <a:latin typeface="Calibri"/>
                <a:ea typeface="Calibri"/>
                <a:cs typeface="Calibri"/>
              </a:rPr>
              <a:t>SUBTIPO: Transporte público de alta capacidad</a:t>
            </a:r>
            <a:endParaRPr kumimoji="0" lang="en-US" sz="2400" b="1" i="0" u="none" strike="noStrike" kern="1200" cap="none" spc="0" normalizeH="0" baseline="0" noProof="0" dirty="0">
              <a:ln>
                <a:noFill/>
              </a:ln>
              <a:solidFill>
                <a:srgbClr val="FF33CC"/>
              </a:solidFill>
              <a:effectLst/>
              <a:uLnTx/>
              <a:uFillTx/>
              <a:latin typeface="Calibri" panose="020F0502020204030204"/>
              <a:ea typeface="+mj-lt"/>
              <a:cs typeface="Calibri"/>
            </a:endParaRPr>
          </a:p>
        </p:txBody>
      </p:sp>
      <p:pic>
        <p:nvPicPr>
          <p:cNvPr id="4" name="Picture 3" descr="A map of a city&#10;&#10;Description automatically generated with low confidence">
            <a:extLst>
              <a:ext uri="{FF2B5EF4-FFF2-40B4-BE49-F238E27FC236}">
                <a16:creationId xmlns:a16="http://schemas.microsoft.com/office/drawing/2014/main" id="{FA3F4584-720D-2D35-8838-7F61C0D1A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6074" y="0"/>
            <a:ext cx="5298877" cy="6858000"/>
          </a:xfrm>
          <a:prstGeom prst="rect">
            <a:avLst/>
          </a:prstGeom>
        </p:spPr>
      </p:pic>
    </p:spTree>
    <p:extLst>
      <p:ext uri="{BB962C8B-B14F-4D97-AF65-F5344CB8AC3E}">
        <p14:creationId xmlns:p14="http://schemas.microsoft.com/office/powerpoint/2010/main" val="387716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772351" y="2964004"/>
            <a:ext cx="5323649" cy="4002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900" b="0" i="0" u="none" strike="noStrike" kern="1200" cap="none" spc="0" normalizeH="0" baseline="0" noProof="0">
                <a:ln>
                  <a:noFill/>
                </a:ln>
                <a:solidFill>
                  <a:srgbClr val="000000"/>
                </a:solidFill>
                <a:effectLst/>
                <a:uLnTx/>
                <a:uFillTx/>
                <a:latin typeface="Calibri"/>
                <a:ea typeface="Calibri"/>
                <a:cs typeface="Calibri"/>
              </a:rPr>
              <a:t>Mejora de la priorización/sincronización de señales para que la línea A (línea azul) tenga mayor prioridad en las zonas en las que los trenes LRT circulan en tráfico de flujo mixto.</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900" b="0" i="0" u="none" strike="noStrike" kern="1200" cap="none" spc="0" normalizeH="0" baseline="0" noProof="0">
                <a:ln>
                  <a:noFill/>
                </a:ln>
                <a:solidFill>
                  <a:srgbClr val="000000"/>
                </a:solidFill>
                <a:effectLst/>
                <a:uLnTx/>
                <a:uFillTx/>
                <a:latin typeface="Calibri"/>
                <a:ea typeface="Calibri"/>
                <a:cs typeface="Calibri"/>
              </a:rPr>
              <a:t>Más información en </a:t>
            </a:r>
            <a:r>
              <a:rPr kumimoji="0" lang="es-US" sz="1900" b="0" i="0" u="none" strike="noStrike" kern="1200" cap="none" spc="0" normalizeH="0" baseline="0" noProof="0">
                <a:ln>
                  <a:noFill/>
                </a:ln>
                <a:solidFill>
                  <a:srgbClr val="000000"/>
                </a:solidFill>
                <a:effectLst/>
                <a:uLnTx/>
                <a:uFillTx/>
                <a:latin typeface="Calibri"/>
                <a:ea typeface="Calibri"/>
                <a:cs typeface="Calibri"/>
                <a:hlinkClick r:id="rId2" history="0"/>
              </a:rPr>
              <a:t>https://www.dctcinc.com/projects/la-metro-blue-line-signal-rehabilitation-project</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740453" y="1729049"/>
            <a:ext cx="602932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Prioridad de transporte </a:t>
            </a:r>
            <a:r>
              <a:rPr kumimoji="0" lang="es-US" sz="2200" b="1" i="0" u="none" strike="noStrike" kern="1200" cap="none" spc="0" normalizeH="0" baseline="0" noProof="0" err="1">
                <a:ln>
                  <a:noFill/>
                </a:ln>
                <a:solidFill>
                  <a:srgbClr val="2A97A6"/>
                </a:solidFill>
                <a:effectLst/>
                <a:uLnTx/>
                <a:uFillTx/>
                <a:latin typeface="Calibri"/>
                <a:ea typeface="Calibri"/>
                <a:cs typeface="Calibri"/>
              </a:rPr>
              <a:t>púboico</a:t>
            </a:r>
            <a:r>
              <a:rPr kumimoji="0" lang="es-US" sz="2200" b="1" i="0" u="none" strike="noStrike" kern="1200" cap="none" spc="0" normalizeH="0" baseline="0" noProof="0">
                <a:ln>
                  <a:noFill/>
                </a:ln>
                <a:solidFill>
                  <a:srgbClr val="2A97A6"/>
                </a:solidFill>
                <a:effectLst/>
                <a:uLnTx/>
                <a:uFillTx/>
                <a:latin typeface="Calibri"/>
                <a:ea typeface="Calibri"/>
                <a:cs typeface="Calibri"/>
              </a:rPr>
              <a:t>/sincronización de señal de la línea A (línea azul) (LB-ELA_0160)</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493869" y="415000"/>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a:fillRect/>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584061" y="578249"/>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sp>
        <p:nvSpPr>
          <p:cNvPr id="24" name="Title 1">
            <a:extLst>
              <a:ext uri="{FF2B5EF4-FFF2-40B4-BE49-F238E27FC236}">
                <a16:creationId xmlns:a16="http://schemas.microsoft.com/office/drawing/2014/main" id="{5D791301-A17E-A0A6-6071-A396C2BC3243}"/>
              </a:ext>
            </a:extLst>
          </p:cNvPr>
          <p:cNvSpPr txBox="1"/>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US" sz="2400" b="1" dirty="0">
                <a:solidFill>
                  <a:srgbClr val="FF33CC"/>
                </a:solidFill>
                <a:latin typeface="Calibri"/>
                <a:cs typeface="Calibri"/>
              </a:rPr>
              <a:t>TIPO: TRANSPORTE PÚBLICO</a:t>
            </a:r>
            <a:br>
              <a:rPr sz="2400" b="0" i="0" u="none" strike="noStrike" kern="1200" cap="none" spc="0" normalizeH="0" baseline="0" noProof="0" dirty="0">
                <a:ln>
                  <a:noFill/>
                </a:ln>
                <a:effectLst/>
                <a:uLnTx/>
                <a:uFillTx/>
                <a:latin typeface="Calibri Light" panose="020F0302020204030204"/>
                <a:cs typeface="Arial"/>
              </a:rPr>
            </a:br>
            <a:r>
              <a:rPr kumimoji="0" lang="es-US" sz="200" b="1" i="0" u="none" strike="noStrike" kern="1200" cap="none" spc="0" normalizeH="0" baseline="0" noProof="0" dirty="0">
                <a:ln>
                  <a:noFill/>
                </a:ln>
                <a:solidFill>
                  <a:srgbClr val="2EBBB8"/>
                </a:solidFill>
                <a:effectLst/>
                <a:uLnTx/>
                <a:uFillTx/>
                <a:latin typeface="Calibri"/>
                <a:ea typeface="Calibri"/>
                <a:cs typeface="Calibri"/>
              </a:rPr>
              <a:t> </a:t>
            </a:r>
            <a:br>
              <a:rPr sz="2400" b="0" i="0" u="none" strike="noStrike" kern="1200" cap="none" spc="0" normalizeH="0" baseline="0" noProof="0" dirty="0">
                <a:ln>
                  <a:noFill/>
                </a:ln>
                <a:effectLst/>
                <a:uLnTx/>
                <a:uFillTx/>
                <a:latin typeface="Calibri Light" panose="020F0302020204030204"/>
                <a:cs typeface="Arial"/>
              </a:rPr>
            </a:br>
            <a:r>
              <a:rPr kumimoji="0" lang="es-US" sz="2400" b="1" i="0" u="none" strike="noStrike" kern="1200" cap="none" spc="0" normalizeH="0" baseline="0" noProof="0" dirty="0">
                <a:ln>
                  <a:noFill/>
                </a:ln>
                <a:solidFill>
                  <a:srgbClr val="FF33CC"/>
                </a:solidFill>
                <a:effectLst/>
                <a:uLnTx/>
                <a:uFillTx/>
                <a:latin typeface="Calibri"/>
                <a:ea typeface="Calibri"/>
                <a:cs typeface="Calibri"/>
              </a:rPr>
              <a:t>SUBTIPO: Mejoras en las líneas / estaciones de tren</a:t>
            </a:r>
            <a:endParaRPr kumimoji="0" lang="en-US" sz="2400" b="1" i="0" u="none" strike="noStrike" kern="1200" cap="none" spc="0" normalizeH="0" baseline="0" noProof="0" dirty="0">
              <a:ln>
                <a:noFill/>
              </a:ln>
              <a:solidFill>
                <a:srgbClr val="FF33CC"/>
              </a:solidFill>
              <a:effectLst/>
              <a:uLnTx/>
              <a:uFillTx/>
              <a:latin typeface="Calibri" panose="020F0502020204030204"/>
              <a:ea typeface="+mj-lt"/>
              <a:cs typeface="Calibri"/>
            </a:endParaRPr>
          </a:p>
        </p:txBody>
      </p:sp>
      <p:pic>
        <p:nvPicPr>
          <p:cNvPr id="2" name="Graphic 27" descr="Streetcar with solid fill">
            <a:extLst>
              <a:ext uri="{FF2B5EF4-FFF2-40B4-BE49-F238E27FC236}">
                <a16:creationId xmlns:a16="http://schemas.microsoft.com/office/drawing/2014/main" id="{2AE1F6E7-7BFD-40F6-8C80-6DE3EBF45EBE}"/>
              </a:ext>
            </a:extLst>
          </p:cNvPr>
          <p:cNvPicPr>
            <a:picLocks noChangeAspect="1"/>
          </p:cNvPicPr>
          <p:nvPr/>
        </p:nvPicPr>
        <p:blipFill>
          <a:blip r:embed="rId6"/>
          <a:stretch>
            <a:fillRect/>
          </a:stretch>
        </p:blipFill>
        <p:spPr>
          <a:xfrm>
            <a:off x="1594337" y="580291"/>
            <a:ext cx="914400" cy="914400"/>
          </a:xfrm>
          <a:prstGeom prst="rect">
            <a:avLst/>
          </a:prstGeom>
        </p:spPr>
      </p:pic>
      <p:pic>
        <p:nvPicPr>
          <p:cNvPr id="5" name="Picture 4" descr="A train on the tracks&#10;&#10;Description automatically generated with low confidence">
            <a:extLst>
              <a:ext uri="{FF2B5EF4-FFF2-40B4-BE49-F238E27FC236}">
                <a16:creationId xmlns:a16="http://schemas.microsoft.com/office/drawing/2014/main" id="{11086916-09F0-1FB0-8238-DDD3DCA19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8847" y="1885901"/>
            <a:ext cx="4103647" cy="1714781"/>
          </a:xfrm>
          <a:prstGeom prst="rect">
            <a:avLst/>
          </a:prstGeom>
        </p:spPr>
      </p:pic>
      <p:pic>
        <p:nvPicPr>
          <p:cNvPr id="7" name="Picture 6" descr="A picture containing sky, outdoor, transport, mode of transport&#10;&#10;Description automatically generated">
            <a:extLst>
              <a:ext uri="{FF2B5EF4-FFF2-40B4-BE49-F238E27FC236}">
                <a16:creationId xmlns:a16="http://schemas.microsoft.com/office/drawing/2014/main" id="{B25BEA58-B982-1036-DD7B-4E795C87C6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8847" y="3780203"/>
            <a:ext cx="4103647" cy="2279804"/>
          </a:xfrm>
          <a:prstGeom prst="rect">
            <a:avLst/>
          </a:prstGeom>
        </p:spPr>
      </p:pic>
    </p:spTree>
    <p:extLst>
      <p:ext uri="{BB962C8B-B14F-4D97-AF65-F5344CB8AC3E}">
        <p14:creationId xmlns:p14="http://schemas.microsoft.com/office/powerpoint/2010/main" val="164424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6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772350" y="2614680"/>
            <a:ext cx="60924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Mejorar los tiempos, la velocidad y la fiabilidad de los autobuses.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Las mejoras propuestas incluirían: la priorización de las señales de tránsito, carriles de prioridad para los autobuses y salientes en las paradas de autobús, subir abordo en todas las puertas, </a:t>
            </a:r>
            <a:r>
              <a:rPr kumimoji="0" lang="es-US" sz="1800" b="0" i="0" u="none" strike="noStrike" kern="1200" cap="none" spc="0" normalizeH="0" baseline="0" noProof="0">
                <a:ln>
                  <a:noFill/>
                </a:ln>
                <a:solidFill>
                  <a:srgbClr val="000000"/>
                </a:solidFill>
                <a:effectLst/>
                <a:uLnTx/>
                <a:uFillTx/>
                <a:latin typeface="Calibri" panose="020F0502020204030204"/>
                <a:cs typeface="Calibri"/>
              </a:rPr>
              <a:t>y mejoras en las paradas </a:t>
            </a:r>
            <a:r>
              <a:rPr kumimoji="0" lang="es-US" sz="1800" b="0" i="0" u="none" strike="noStrike" kern="1200" cap="none" spc="0" normalizeH="0" baseline="0" noProof="0">
                <a:ln>
                  <a:noFill/>
                </a:ln>
                <a:solidFill>
                  <a:srgbClr val="000000"/>
                </a:solidFill>
                <a:effectLst/>
                <a:uLnTx/>
                <a:uFillTx/>
                <a:latin typeface="Calibri"/>
                <a:ea typeface="Calibri"/>
                <a:cs typeface="Calibri"/>
              </a:rPr>
              <a:t>de autobús.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Obtenga más información sobre el proyecto de carriles para los autobuses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https://www.metro.net/projects/florence-av-bus-priority-lanes-project/</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772350" y="1852662"/>
            <a:ext cx="622479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1600" b="1" i="0" u="none" strike="noStrike" kern="1200" cap="none" spc="0" normalizeH="0" baseline="0" noProof="0">
                <a:ln>
                  <a:noFill/>
                </a:ln>
                <a:solidFill>
                  <a:srgbClr val="2A97A6"/>
                </a:solidFill>
                <a:effectLst/>
                <a:uLnTx/>
                <a:uFillTx/>
                <a:latin typeface="Calibri" panose="020F0502020204030204"/>
                <a:cs typeface="Calibri"/>
              </a:rPr>
              <a:t>Carriles de prioridad para los autobuses de Metro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2A97A6"/>
                </a:solidFill>
                <a:effectLst/>
                <a:uLnTx/>
                <a:uFillTx/>
                <a:latin typeface="Calibri"/>
                <a:ea typeface="Calibri"/>
                <a:cs typeface="Calibri"/>
              </a:rPr>
              <a:t>Proyecto de carriles de prioridad para los autobuses por Florence </a:t>
            </a:r>
            <a:r>
              <a:rPr kumimoji="0" lang="es-US" sz="1600" b="1" i="0" u="none" strike="noStrike" kern="1200" cap="none" spc="0" normalizeH="0" baseline="0" noProof="0" err="1">
                <a:ln>
                  <a:noFill/>
                </a:ln>
                <a:solidFill>
                  <a:srgbClr val="2A97A6"/>
                </a:solidFill>
                <a:effectLst/>
                <a:uLnTx/>
                <a:uFillTx/>
                <a:latin typeface="Calibri"/>
                <a:ea typeface="Calibri"/>
                <a:cs typeface="Calibri"/>
              </a:rPr>
              <a:t>Av</a:t>
            </a:r>
            <a:endParaRPr kumimoji="0" lang="en-US" sz="16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493869" y="415000"/>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a:fillRect/>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584061" y="578249"/>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sp>
        <p:nvSpPr>
          <p:cNvPr id="24" name="Title 1">
            <a:extLst>
              <a:ext uri="{FF2B5EF4-FFF2-40B4-BE49-F238E27FC236}">
                <a16:creationId xmlns:a16="http://schemas.microsoft.com/office/drawing/2014/main" id="{5D791301-A17E-A0A6-6071-A396C2BC3243}"/>
              </a:ext>
            </a:extLst>
          </p:cNvPr>
          <p:cNvSpPr txBox="1"/>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s-US" sz="2400" b="1" dirty="0">
                <a:solidFill>
                  <a:srgbClr val="FF33CC"/>
                </a:solidFill>
                <a:latin typeface="Calibri"/>
                <a:cs typeface="Calibri"/>
              </a:rPr>
              <a:t>TIPO: TRANSPORTE PÚBLICO</a:t>
            </a:r>
            <a:br>
              <a:rPr sz="2000" b="0" i="0" u="none" strike="noStrike" kern="1200" cap="none" spc="0" normalizeH="0" baseline="0" noProof="0" dirty="0">
                <a:ln>
                  <a:noFill/>
                </a:ln>
                <a:effectLst/>
                <a:uLnTx/>
                <a:uFillTx/>
                <a:latin typeface="Calibri Light" panose="020F0302020204030204"/>
                <a:cs typeface="Arial"/>
              </a:rPr>
            </a:br>
            <a:r>
              <a:rPr kumimoji="0" lang="es-US" sz="100" b="1" i="0" u="none" strike="noStrike" kern="1200" cap="none" spc="0" normalizeH="0" baseline="0" noProof="0" dirty="0">
                <a:ln>
                  <a:noFill/>
                </a:ln>
                <a:solidFill>
                  <a:srgbClr val="2EBBB8"/>
                </a:solidFill>
                <a:effectLst/>
                <a:uLnTx/>
                <a:uFillTx/>
                <a:latin typeface="Calibri"/>
                <a:ea typeface="Calibri"/>
                <a:cs typeface="Calibri"/>
              </a:rPr>
              <a:t> </a:t>
            </a:r>
            <a:br>
              <a:rPr sz="2000" b="0" i="0" u="none" strike="noStrike" kern="1200" cap="none" spc="0" normalizeH="0" baseline="0" noProof="0" dirty="0">
                <a:ln>
                  <a:noFill/>
                </a:ln>
                <a:effectLst/>
                <a:uLnTx/>
                <a:uFillTx/>
                <a:latin typeface="Calibri Light" panose="020F0302020204030204"/>
                <a:cs typeface="Arial"/>
              </a:rPr>
            </a:br>
            <a:r>
              <a:rPr kumimoji="0" lang="es-US" sz="2000" b="1" i="0" u="none" strike="noStrike" kern="1200" cap="none" spc="0" normalizeH="0" baseline="0" noProof="0" dirty="0">
                <a:ln>
                  <a:noFill/>
                </a:ln>
                <a:solidFill>
                  <a:srgbClr val="FF33CC"/>
                </a:solidFill>
                <a:effectLst/>
                <a:uLnTx/>
                <a:uFillTx/>
                <a:latin typeface="Calibri"/>
                <a:ea typeface="Calibri"/>
                <a:cs typeface="Calibri"/>
              </a:rPr>
              <a:t>SUBTIPO: Transporte público</a:t>
            </a:r>
            <a:r>
              <a:rPr lang="es-US" sz="2000" b="1" dirty="0">
                <a:solidFill>
                  <a:srgbClr val="FF33CC"/>
                </a:solidFill>
                <a:latin typeface="Calibri"/>
                <a:ea typeface="Calibri"/>
                <a:cs typeface="Calibri"/>
              </a:rPr>
              <a:t> </a:t>
            </a:r>
            <a:endParaRPr kumimoji="0" lang="es-US" sz="2000" b="1" i="0" u="none" strike="noStrike" kern="1200" cap="none" spc="0" normalizeH="0" baseline="0" noProof="0" dirty="0">
              <a:ln>
                <a:noFill/>
              </a:ln>
              <a:solidFill>
                <a:srgbClr val="FF33CC"/>
              </a:solidFill>
              <a:effectLst/>
              <a:uLnTx/>
              <a:uFillTx/>
              <a:latin typeface="Calibri"/>
              <a:ea typeface="Calibri"/>
              <a:cs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000" b="1" i="0" u="none" strike="noStrike" kern="1200" cap="none" spc="0" normalizeH="0" baseline="0" noProof="0" dirty="0">
                <a:ln>
                  <a:noFill/>
                </a:ln>
                <a:solidFill>
                  <a:srgbClr val="FF33CC"/>
                </a:solidFill>
                <a:effectLst/>
                <a:uLnTx/>
                <a:uFillTx/>
                <a:latin typeface="Calibri"/>
                <a:ea typeface="Calibri"/>
                <a:cs typeface="Calibri"/>
              </a:rPr>
              <a:t>de autobuses</a:t>
            </a:r>
            <a:endParaRPr kumimoji="0" lang="en-US" sz="2000" b="1" i="0" u="none" strike="noStrike" kern="1200" cap="none" spc="0" normalizeH="0" baseline="0" noProof="0" dirty="0">
              <a:ln>
                <a:noFill/>
              </a:ln>
              <a:solidFill>
                <a:srgbClr val="FF33CC"/>
              </a:solidFill>
              <a:effectLst/>
              <a:uLnTx/>
              <a:uFillTx/>
              <a:latin typeface="Calibri" panose="020F0502020204030204"/>
              <a:ea typeface="+mj-lt"/>
              <a:cs typeface="Calibri"/>
            </a:endParaRPr>
          </a:p>
        </p:txBody>
      </p:sp>
      <p:pic>
        <p:nvPicPr>
          <p:cNvPr id="4" name="Graphic 31" descr="Bus with solid fill">
            <a:extLst>
              <a:ext uri="{FF2B5EF4-FFF2-40B4-BE49-F238E27FC236}">
                <a16:creationId xmlns:a16="http://schemas.microsoft.com/office/drawing/2014/main" id="{1D7DFB9B-BF68-954A-0594-16A49859F982}"/>
              </a:ext>
            </a:extLst>
          </p:cNvPr>
          <p:cNvPicPr>
            <a:picLocks noChangeAspect="1"/>
          </p:cNvPicPr>
          <p:nvPr/>
        </p:nvPicPr>
        <p:blipFill>
          <a:blip r:embed="rId6"/>
          <a:stretch>
            <a:fillRect/>
          </a:stretch>
        </p:blipFill>
        <p:spPr>
          <a:xfrm>
            <a:off x="1676401" y="674077"/>
            <a:ext cx="738554" cy="715108"/>
          </a:xfrm>
          <a:prstGeom prst="rect">
            <a:avLst/>
          </a:prstGeom>
        </p:spPr>
      </p:pic>
      <p:pic>
        <p:nvPicPr>
          <p:cNvPr id="5" name="Picture 4" descr="A map of a city&#10;&#10;Description automatically generated with low confidence">
            <a:extLst>
              <a:ext uri="{FF2B5EF4-FFF2-40B4-BE49-F238E27FC236}">
                <a16:creationId xmlns:a16="http://schemas.microsoft.com/office/drawing/2014/main" id="{8EABBE94-C78A-2A32-D3A6-D1F0B0B01E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763" y="254441"/>
            <a:ext cx="5298877" cy="6858000"/>
          </a:xfrm>
          <a:prstGeom prst="rect">
            <a:avLst/>
          </a:prstGeom>
        </p:spPr>
      </p:pic>
    </p:spTree>
    <p:extLst>
      <p:ext uri="{BB962C8B-B14F-4D97-AF65-F5344CB8AC3E}">
        <p14:creationId xmlns:p14="http://schemas.microsoft.com/office/powerpoint/2010/main" val="2789797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0" name="Content Placeholder 2">
            <a:extLst>
              <a:ext uri="{FF2B5EF4-FFF2-40B4-BE49-F238E27FC236}">
                <a16:creationId xmlns:a16="http://schemas.microsoft.com/office/drawing/2014/main" id="{BAA6C918-A8F5-B30F-9109-F94A7A4BF153}"/>
              </a:ext>
            </a:extLst>
          </p:cNvPr>
          <p:cNvSpPr txBox="1"/>
          <p:nvPr/>
        </p:nvSpPr>
        <p:spPr>
          <a:xfrm>
            <a:off x="740453" y="2555649"/>
            <a:ext cx="9529240" cy="1422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Modernizar las </a:t>
            </a:r>
            <a:r>
              <a:rPr kumimoji="0" lang="es-US" sz="1800" b="0" i="0" u="none" strike="noStrike" kern="1200" cap="none" spc="0" normalizeH="0" baseline="0" noProof="0">
                <a:ln>
                  <a:noFill/>
                </a:ln>
                <a:solidFill>
                  <a:srgbClr val="000000"/>
                </a:solidFill>
                <a:effectLst/>
                <a:uLnTx/>
                <a:uFillTx/>
                <a:latin typeface="Calibri" panose="020F0502020204030204"/>
                <a:cs typeface="Calibri"/>
              </a:rPr>
              <a:t>marquesinas para paradas de autobús </a:t>
            </a:r>
            <a:r>
              <a:rPr kumimoji="0" lang="es-US" sz="1800" b="0" i="0" u="none" strike="noStrike" kern="1200" cap="none" spc="0" normalizeH="0" baseline="0" noProof="0">
                <a:ln>
                  <a:noFill/>
                </a:ln>
                <a:solidFill>
                  <a:srgbClr val="000000"/>
                </a:solidFill>
                <a:effectLst/>
                <a:uLnTx/>
                <a:uFillTx/>
                <a:latin typeface="Calibri"/>
                <a:ea typeface="Calibri"/>
                <a:cs typeface="Calibri"/>
              </a:rPr>
              <a:t>en varios lugares.</a:t>
            </a:r>
          </a:p>
          <a:p>
            <a:pPr marL="285750" marR="0" lvl="0" indent="-285750" algn="l" defTabSz="914400" rtl="0" eaLnBrk="1" fontAlgn="base" latinLnBrk="0" hangingPunct="1">
              <a:lnSpc>
                <a:spcPct val="100000"/>
              </a:lnSpc>
              <a:spcBef>
                <a:spcPts val="1000"/>
              </a:spcBef>
              <a:spcAft>
                <a:spcPts val="0"/>
              </a:spcAft>
              <a:buClrTx/>
              <a:buSzTx/>
              <a:buFont typeface="Abadi" panose="020B060402010402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Obtenga más información sobre las nuevas </a:t>
            </a:r>
            <a:r>
              <a:rPr kumimoji="0" lang="es-US" sz="1800" b="0" i="0" u="none" strike="noStrike" kern="1200" cap="none" spc="0" normalizeH="0" baseline="0" noProof="0">
                <a:ln>
                  <a:noFill/>
                </a:ln>
                <a:solidFill>
                  <a:srgbClr val="000000"/>
                </a:solidFill>
                <a:effectLst/>
                <a:uLnTx/>
                <a:uFillTx/>
                <a:latin typeface="Calibri" panose="020F0502020204030204"/>
                <a:cs typeface="Calibri"/>
              </a:rPr>
              <a:t>marquesinas para paradas de autobús </a:t>
            </a:r>
            <a:r>
              <a:rPr kumimoji="0" lang="es-US" sz="1800" b="0" i="0" u="none" strike="noStrike" kern="1200" cap="none" spc="0" normalizeH="0" baseline="0" noProof="0">
                <a:ln>
                  <a:noFill/>
                </a:ln>
                <a:solidFill>
                  <a:srgbClr val="000000"/>
                </a:solidFill>
                <a:effectLst/>
                <a:uLnTx/>
                <a:uFillTx/>
                <a:latin typeface="Calibri"/>
                <a:ea typeface="Calibri"/>
                <a:cs typeface="Calibri"/>
              </a:rPr>
              <a:t>instaladas por la ciudad de Paramount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2" history="0"/>
              </a:rPr>
              <a:t>https://studio-111.com/portfolio/detail/paramount-boulevard/</a:t>
            </a: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1" name="TextBox 10">
            <a:extLst>
              <a:ext uri="{FF2B5EF4-FFF2-40B4-BE49-F238E27FC236}">
                <a16:creationId xmlns:a16="http://schemas.microsoft.com/office/drawing/2014/main" id="{26D5F4BB-F6D6-1988-4A81-1B9D9A686AF7}"/>
              </a:ext>
            </a:extLst>
          </p:cNvPr>
          <p:cNvSpPr txBox="1"/>
          <p:nvPr/>
        </p:nvSpPr>
        <p:spPr>
          <a:xfrm>
            <a:off x="740453" y="1729049"/>
            <a:ext cx="857052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r>
              <a:rPr kumimoji="0" lang="es-US" sz="2200" b="1" i="0" u="none" strike="noStrike" kern="1200" cap="none" spc="0" normalizeH="0" baseline="0" noProof="0">
                <a:ln>
                  <a:noFill/>
                </a:ln>
                <a:solidFill>
                  <a:srgbClr val="2A97A6"/>
                </a:solidFill>
                <a:effectLst/>
                <a:uLnTx/>
                <a:uFillTx/>
                <a:latin typeface="Calibri"/>
                <a:ea typeface="Calibri"/>
                <a:cs typeface="Calibri"/>
              </a:rPr>
              <a:t>Mejora de las </a:t>
            </a:r>
            <a:r>
              <a:rPr kumimoji="0" lang="es-US" sz="2200" b="1" i="0" u="none" strike="noStrike" kern="1200" cap="none" spc="0" normalizeH="0" baseline="0" noProof="0">
                <a:ln>
                  <a:noFill/>
                </a:ln>
                <a:solidFill>
                  <a:srgbClr val="2A97A6"/>
                </a:solidFill>
                <a:effectLst/>
                <a:uLnTx/>
                <a:uFillTx/>
                <a:latin typeface="Calibri" panose="020F0502020204030204"/>
                <a:cs typeface="Calibri"/>
              </a:rPr>
              <a:t>marquesinas para paradas de autobús (</a:t>
            </a:r>
            <a:r>
              <a:rPr kumimoji="0" lang="es-US" sz="2200" b="1" i="0" u="none" strike="noStrike" kern="1200" cap="none" spc="0" normalizeH="0" baseline="0" noProof="0">
                <a:ln>
                  <a:noFill/>
                </a:ln>
                <a:solidFill>
                  <a:srgbClr val="2A97A6"/>
                </a:solidFill>
                <a:effectLst/>
                <a:uLnTx/>
                <a:uFillTx/>
                <a:latin typeface="Calibri"/>
                <a:ea typeface="Calibri"/>
                <a:cs typeface="Calibri"/>
              </a:rPr>
              <a:t>LB-ELA_0118)</a:t>
            </a:r>
            <a:endParaRPr kumimoji="0" lang="en-US" sz="2400" b="1" i="0" u="none" strike="noStrike" kern="1200" cap="none" spc="0" normalizeH="0" baseline="0" noProof="0">
              <a:ln>
                <a:noFill/>
              </a:ln>
              <a:solidFill>
                <a:srgbClr val="2A97A6"/>
              </a:solidFill>
              <a:effectLst/>
              <a:uLnTx/>
              <a:uFillTx/>
              <a:latin typeface="Calibri" panose="020F0502020204030204"/>
              <a:cs typeface="Arial"/>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493869" y="415000"/>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a:fillRect/>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584061" y="578249"/>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Calibri"/>
                <a:ea typeface="Calibri"/>
                <a:cs typeface="Calibri"/>
              </a:rPr>
              <a:t>Icono</a:t>
            </a:r>
          </a:p>
        </p:txBody>
      </p:sp>
      <p:sp>
        <p:nvSpPr>
          <p:cNvPr id="24" name="Title 1">
            <a:extLst>
              <a:ext uri="{FF2B5EF4-FFF2-40B4-BE49-F238E27FC236}">
                <a16:creationId xmlns:a16="http://schemas.microsoft.com/office/drawing/2014/main" id="{5D791301-A17E-A0A6-6071-A396C2BC3243}"/>
              </a:ext>
            </a:extLst>
          </p:cNvPr>
          <p:cNvSpPr txBox="1"/>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US" sz="2400" b="1">
                <a:solidFill>
                  <a:srgbClr val="FF33CC"/>
                </a:solidFill>
                <a:latin typeface="Calibri"/>
                <a:cs typeface="Calibri"/>
              </a:rPr>
              <a:t>TIPO: TRANSPORTE PÚBLICO</a:t>
            </a:r>
            <a:br>
              <a:rPr sz="2400" b="0" i="0" u="none" strike="noStrike" kern="1200" cap="none" spc="0" normalizeH="0" baseline="0" noProof="0" dirty="0">
                <a:ln>
                  <a:noFill/>
                </a:ln>
                <a:effectLst/>
                <a:uLnTx/>
                <a:uFillTx/>
                <a:latin typeface="Calibri Light" panose="020F0302020204030204"/>
                <a:cs typeface="Arial"/>
              </a:rPr>
            </a:br>
            <a:r>
              <a:rPr lang="es-US" sz="2400" b="1" dirty="0">
                <a:solidFill>
                  <a:srgbClr val="FF33CC"/>
                </a:solidFill>
                <a:latin typeface="Calibri"/>
                <a:cs typeface="Calibri"/>
              </a:rPr>
              <a:t> </a:t>
            </a:r>
            <a:br>
              <a:rPr sz="2400" b="0" i="0" u="none" strike="noStrike" kern="1200" cap="none" spc="0" normalizeH="0" baseline="0" noProof="0" dirty="0">
                <a:ln>
                  <a:noFill/>
                </a:ln>
                <a:effectLst/>
                <a:uLnTx/>
                <a:uFillTx/>
                <a:latin typeface="Calibri Light" panose="020F0302020204030204"/>
                <a:cs typeface="Arial"/>
              </a:rPr>
            </a:br>
            <a:r>
              <a:rPr kumimoji="0" lang="es-US" sz="2400" b="1" i="0" u="none" strike="noStrike" kern="1200" cap="none" spc="0" normalizeH="0" baseline="0" noProof="0">
                <a:ln>
                  <a:noFill/>
                </a:ln>
                <a:solidFill>
                  <a:srgbClr val="FF33CC"/>
                </a:solidFill>
                <a:effectLst/>
                <a:uLnTx/>
                <a:uFillTx/>
                <a:latin typeface="Calibri"/>
                <a:ea typeface="Calibri"/>
                <a:cs typeface="Calibri"/>
              </a:rPr>
              <a:t>SUBTIPO: Servicios de transporte público</a:t>
            </a:r>
            <a:endParaRPr kumimoji="0" lang="en-US" sz="2400" b="1" i="0" u="none" strike="noStrike" kern="1200" cap="none" spc="0" normalizeH="0" baseline="0" noProof="0">
              <a:ln>
                <a:noFill/>
              </a:ln>
              <a:solidFill>
                <a:srgbClr val="FF33CC"/>
              </a:solidFill>
              <a:effectLst/>
              <a:uLnTx/>
              <a:uFillTx/>
              <a:latin typeface="Calibri" panose="020F0502020204030204"/>
              <a:ea typeface="+mj-lt"/>
              <a:cs typeface="Calibri"/>
            </a:endParaRPr>
          </a:p>
        </p:txBody>
      </p:sp>
      <p:pic>
        <p:nvPicPr>
          <p:cNvPr id="2" name="Graphic 34" descr="Information with solid fill">
            <a:extLst>
              <a:ext uri="{FF2B5EF4-FFF2-40B4-BE49-F238E27FC236}">
                <a16:creationId xmlns:a16="http://schemas.microsoft.com/office/drawing/2014/main" id="{BE4D4BE7-C85D-AFC7-7B1E-33C6D6ED16DE}"/>
              </a:ext>
            </a:extLst>
          </p:cNvPr>
          <p:cNvPicPr>
            <a:picLocks noChangeAspect="1"/>
          </p:cNvPicPr>
          <p:nvPr/>
        </p:nvPicPr>
        <p:blipFill>
          <a:blip r:embed="rId6"/>
          <a:stretch>
            <a:fillRect/>
          </a:stretch>
        </p:blipFill>
        <p:spPr>
          <a:xfrm>
            <a:off x="1594338" y="580291"/>
            <a:ext cx="914400" cy="914400"/>
          </a:xfrm>
          <a:prstGeom prst="rect">
            <a:avLst/>
          </a:prstGeom>
        </p:spPr>
      </p:pic>
      <p:pic>
        <p:nvPicPr>
          <p:cNvPr id="5" name="Picture 4" descr="A group of women sitting at a bench&#10;&#10;Description automatically generated with medium confidence">
            <a:extLst>
              <a:ext uri="{FF2B5EF4-FFF2-40B4-BE49-F238E27FC236}">
                <a16:creationId xmlns:a16="http://schemas.microsoft.com/office/drawing/2014/main" id="{A12FF6AB-A704-A6BF-5490-B85199C344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2039" y="3954153"/>
            <a:ext cx="4636271" cy="2609987"/>
          </a:xfrm>
          <a:prstGeom prst="rect">
            <a:avLst/>
          </a:prstGeom>
        </p:spPr>
      </p:pic>
      <p:pic>
        <p:nvPicPr>
          <p:cNvPr id="7" name="Picture 6" descr="A person sitting on a bench&#10;&#10;Description automatically generated with medium confidence">
            <a:extLst>
              <a:ext uri="{FF2B5EF4-FFF2-40B4-BE49-F238E27FC236}">
                <a16:creationId xmlns:a16="http://schemas.microsoft.com/office/drawing/2014/main" id="{02244CBA-360B-EA6E-266B-57A6E0ECD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886" y="3954153"/>
            <a:ext cx="4636272" cy="2609988"/>
          </a:xfrm>
          <a:prstGeom prst="rect">
            <a:avLst/>
          </a:prstGeom>
        </p:spPr>
      </p:pic>
    </p:spTree>
    <p:extLst>
      <p:ext uri="{BB962C8B-B14F-4D97-AF65-F5344CB8AC3E}">
        <p14:creationId xmlns:p14="http://schemas.microsoft.com/office/powerpoint/2010/main" val="225836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6000"/>
                                        <p:tgtEl>
                                          <p:spTgt spid="10"/>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6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199253"/>
            <a:ext cx="9045633" cy="429145"/>
          </a:xfrm>
        </p:spPr>
        <p:txBody>
          <a:bodyPr/>
          <a:lstStyle/>
          <a:p>
            <a:r>
              <a:rPr lang="en-US" err="1"/>
              <a:t>Manténgase</a:t>
            </a:r>
            <a:r>
              <a:rPr lang="en-US"/>
              <a:t> </a:t>
            </a:r>
            <a:r>
              <a:rPr lang="en-US" err="1"/>
              <a:t>conectado</a:t>
            </a:r>
            <a:endParaRPr lang="en-US"/>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36</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r>
              <a:rPr lang="en-US" sz="2200"/>
              <a:t>Michael Cano, </a:t>
            </a:r>
            <a:r>
              <a:rPr lang="en-US" sz="2200" i="1" err="1"/>
              <a:t>Oficial</a:t>
            </a:r>
            <a:r>
              <a:rPr lang="en-US" sz="2200" i="1"/>
              <a:t> </a:t>
            </a:r>
            <a:r>
              <a:rPr lang="en-US" sz="2200" i="1" err="1"/>
              <a:t>Ejecutivo</a:t>
            </a:r>
            <a:r>
              <a:rPr lang="en-US" sz="2200" i="1"/>
              <a:t>, </a:t>
            </a:r>
            <a:br>
              <a:rPr lang="en-US" sz="2200" i="1"/>
            </a:br>
            <a:r>
              <a:rPr lang="es-419" sz="2200" i="1"/>
              <a:t>Planificación y Desarrollo del Condado</a:t>
            </a:r>
            <a:br>
              <a:rPr lang="en-US" sz="2200"/>
            </a:br>
            <a:r>
              <a:rPr lang="en-US" sz="2200"/>
              <a:t>Metro</a:t>
            </a:r>
            <a:br>
              <a:rPr lang="en-US" sz="2200"/>
            </a:br>
            <a:r>
              <a:rPr lang="en-US" sz="2200"/>
              <a:t>One Gateway Plaza, MS 99-13-1</a:t>
            </a:r>
            <a:br>
              <a:rPr lang="en-US" sz="2200"/>
            </a:br>
            <a:r>
              <a:rPr lang="en-US" sz="22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a:spcBef>
                <a:spcPts val="1800"/>
              </a:spcBef>
            </a:pPr>
            <a:r>
              <a:rPr lang="en-US" sz="2200"/>
              <a:t>213.922.4710</a:t>
            </a:r>
          </a:p>
          <a:p>
            <a:pPr>
              <a:spcBef>
                <a:spcPts val="1800"/>
              </a:spcBef>
            </a:pPr>
            <a:r>
              <a:rPr lang="en-US" sz="2200" i="1"/>
              <a:t>710corridor@metro.net</a:t>
            </a:r>
            <a:endParaRPr lang="en-US" sz="2200"/>
          </a:p>
          <a:p>
            <a:pPr>
              <a:spcBef>
                <a:spcPts val="1800"/>
              </a:spcBef>
            </a:pPr>
            <a:r>
              <a:rPr lang="en-US" sz="2200" i="1"/>
              <a:t>metro.net/projects/i-710-corridor</a:t>
            </a:r>
          </a:p>
          <a:p>
            <a:pPr>
              <a:spcBef>
                <a:spcPts val="1800"/>
              </a:spcBef>
            </a:pPr>
            <a:r>
              <a:rPr lang="en-US" sz="2200" i="1"/>
              <a:t>@metrolosangeles</a:t>
            </a:r>
            <a:endParaRPr lang="en-US" sz="2200"/>
          </a:p>
          <a:p>
            <a:pPr>
              <a:spcBef>
                <a:spcPts val="1800"/>
              </a:spcBef>
            </a:pPr>
            <a:r>
              <a:rPr lang="en-US" sz="2200" i="1" err="1"/>
              <a:t>losangelesmetro</a:t>
            </a:r>
            <a:endParaRPr lang="en-US" sz="2200"/>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0750" y="1097480"/>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2F3D595E-DCA4-4B8E-0C2A-9F9179228322}"/>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419" sz="900" b="1">
                <a:solidFill>
                  <a:srgbClr val="FF0000"/>
                </a:solidFill>
                <a:cs typeface="Calibri"/>
              </a:rPr>
              <a:t>INFORMACIÓN SÓLO CON FINES DE DISCUSIÓN - SUJETA A CAMBIOS</a:t>
            </a:r>
            <a:endParaRPr lang="en-US" sz="900" b="1">
              <a:solidFill>
                <a:srgbClr val="FF0000"/>
              </a:solidFill>
              <a:cs typeface="Calibri"/>
            </a:endParaRPr>
          </a:p>
        </p:txBody>
      </p:sp>
    </p:spTree>
    <p:extLst>
      <p:ext uri="{BB962C8B-B14F-4D97-AF65-F5344CB8AC3E}">
        <p14:creationId xmlns:p14="http://schemas.microsoft.com/office/powerpoint/2010/main" val="169873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9">
            <a:extLst>
              <a:ext uri="{FF2B5EF4-FFF2-40B4-BE49-F238E27FC236}">
                <a16:creationId xmlns:a16="http://schemas.microsoft.com/office/drawing/2014/main" id="{B56FA506-49AC-7BF9-5829-AFAD5503819C}"/>
              </a:ext>
            </a:extLst>
          </p:cNvPr>
          <p:cNvGraphicFramePr>
            <a:graphicFrameLocks noGrp="1"/>
          </p:cNvGraphicFramePr>
          <p:nvPr/>
        </p:nvGraphicFramePr>
        <p:xfrm>
          <a:off x="4791074" y="908700"/>
          <a:ext cx="2628902" cy="1402080"/>
        </p:xfrm>
        <a:graphic>
          <a:graphicData uri="http://schemas.openxmlformats.org/drawingml/2006/table">
            <a:tbl>
              <a:tblPr firstRow="1" bandRow="1">
                <a:tableStyleId>{5940675A-B579-460E-94D1-54222C63F5DA}</a:tableStyleId>
              </a:tblPr>
              <a:tblGrid>
                <a:gridCol w="1314451">
                  <a:extLst>
                    <a:ext uri="{9D8B030D-6E8A-4147-A177-3AD203B41FA5}">
                      <a16:colId xmlns:a16="http://schemas.microsoft.com/office/drawing/2014/main" val="3989249607"/>
                    </a:ext>
                  </a:extLst>
                </a:gridCol>
                <a:gridCol w="1314451">
                  <a:extLst>
                    <a:ext uri="{9D8B030D-6E8A-4147-A177-3AD203B41FA5}">
                      <a16:colId xmlns:a16="http://schemas.microsoft.com/office/drawing/2014/main" val="3497035641"/>
                    </a:ext>
                  </a:extLst>
                </a:gridCol>
              </a:tblGrid>
              <a:tr h="579449">
                <a:tc>
                  <a: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lang="en-US" sz="2000" b="1">
                        <a:solidFill>
                          <a:schemeClr val="tx1">
                            <a:lumMod val="85000"/>
                            <a:lumOff val="15000"/>
                          </a:schemeClr>
                        </a:solidFill>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lang="en-US" sz="2000" b="1">
                        <a:solidFill>
                          <a:schemeClr val="tx1">
                            <a:lumMod val="85000"/>
                            <a:lumOff val="15000"/>
                          </a:schemeClr>
                        </a:solidFill>
                        <a:cs typeface="Times New Roman" panose="02020603050405020304" pitchFamily="18"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lang="en-US" sz="2000" b="1">
                        <a:solidFill>
                          <a:schemeClr val="tx1">
                            <a:lumMod val="85000"/>
                            <a:lumOff val="15000"/>
                          </a:schemeClr>
                        </a:solidFill>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lang="en-US" sz="2000" b="1">
                        <a:solidFill>
                          <a:schemeClr val="tx1">
                            <a:lumMod val="85000"/>
                            <a:lumOff val="15000"/>
                          </a:schemeClr>
                        </a:solidFill>
                        <a:cs typeface="Times New Roman" panose="02020603050405020304" pitchFamily="18"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5307574"/>
                  </a:ext>
                </a:extLst>
              </a:tr>
              <a:tr h="579449">
                <a:tc>
                  <a:txBody>
                    <a:bodyPr/>
                    <a:lstStyle/>
                    <a:p>
                      <a:pPr algn="ctr"/>
                      <a:endParaRPr lang="en-US" sz="2000" b="1">
                        <a:solidFill>
                          <a:schemeClr val="tx1">
                            <a:lumMod val="85000"/>
                            <a:lumOff val="15000"/>
                          </a:schemeClr>
                        </a:solidFill>
                      </a:endParaRPr>
                    </a:p>
                    <a:p>
                      <a:pPr algn="ctr"/>
                      <a:endParaRPr lang="en-US" sz="2000" b="1">
                        <a:solidFill>
                          <a:schemeClr val="tx1">
                            <a:lumMod val="85000"/>
                            <a:lumOff val="15000"/>
                          </a:schemeClr>
                        </a:solidFill>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000" b="1">
                        <a:solidFill>
                          <a:schemeClr val="tx1">
                            <a:lumMod val="85000"/>
                            <a:lumOff val="15000"/>
                          </a:schemeClr>
                        </a:solidFill>
                      </a:endParaRPr>
                    </a:p>
                    <a:p>
                      <a:pPr algn="ctr"/>
                      <a:endParaRPr lang="en-US" sz="2000" b="1">
                        <a:solidFill>
                          <a:schemeClr val="tx1">
                            <a:lumMod val="85000"/>
                            <a:lumOff val="15000"/>
                          </a:schemeClr>
                        </a:solidFill>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468712"/>
                  </a:ext>
                </a:extLst>
              </a:tr>
            </a:tbl>
          </a:graphicData>
        </a:graphic>
      </p:graphicFrame>
      <p:sp>
        <p:nvSpPr>
          <p:cNvPr id="2" name="Title 1">
            <a:extLst>
              <a:ext uri="{FF2B5EF4-FFF2-40B4-BE49-F238E27FC236}">
                <a16:creationId xmlns:a16="http://schemas.microsoft.com/office/drawing/2014/main" id="{92B27911-38C3-F328-4E10-07D32B99AC7D}"/>
              </a:ext>
            </a:extLst>
          </p:cNvPr>
          <p:cNvSpPr>
            <a:spLocks noGrp="1"/>
          </p:cNvSpPr>
          <p:nvPr>
            <p:ph type="title"/>
          </p:nvPr>
        </p:nvSpPr>
        <p:spPr>
          <a:xfrm>
            <a:off x="1676400" y="365123"/>
            <a:ext cx="10515600" cy="1325563"/>
          </a:xfrm>
        </p:spPr>
        <p:txBody>
          <a:bodyPr>
            <a:normAutofit/>
          </a:bodyPr>
          <a:lstStyle/>
          <a:p>
            <a:r>
              <a:rPr lang="es-US" sz="2800" b="1" i="0" strike="noStrike" cap="none" spc="0" baseline="0">
                <a:solidFill>
                  <a:srgbClr val="6EB141"/>
                </a:solidFill>
                <a:effectLst/>
                <a:latin typeface="Calibri"/>
                <a:ea typeface="Calibri"/>
                <a:cs typeface="Calibri"/>
              </a:rPr>
              <a:t>TIPO: </a:t>
            </a:r>
            <a:r>
              <a:rPr lang="es-US" sz="2400" b="1" i="0" strike="noStrike" cap="none" spc="0" baseline="0">
                <a:solidFill>
                  <a:srgbClr val="6EB141"/>
                </a:solidFill>
                <a:effectLst/>
                <a:latin typeface="Calibri"/>
                <a:ea typeface="Calibri"/>
                <a:cs typeface="Calibri"/>
              </a:rPr>
              <a:t>TRANSPORTE ACTIVO / GESTIÓN DE LA DEMANDA DE VIAJES (TDM) </a:t>
            </a:r>
            <a:endParaRPr lang="en-US" sz="6000">
              <a:solidFill>
                <a:srgbClr val="6EB141"/>
              </a:solidFill>
            </a:endParaRPr>
          </a:p>
        </p:txBody>
      </p:sp>
      <p:sp>
        <p:nvSpPr>
          <p:cNvPr id="4" name="Content Placeholder 3">
            <a:extLst>
              <a:ext uri="{FF2B5EF4-FFF2-40B4-BE49-F238E27FC236}">
                <a16:creationId xmlns:a16="http://schemas.microsoft.com/office/drawing/2014/main" id="{74B7DD87-6B9D-D2EA-39FA-2FE22737C4CB}"/>
              </a:ext>
            </a:extLst>
          </p:cNvPr>
          <p:cNvSpPr>
            <a:spLocks noGrp="1"/>
          </p:cNvSpPr>
          <p:nvPr>
            <p:ph sz="half" idx="2"/>
          </p:nvPr>
        </p:nvSpPr>
        <p:spPr>
          <a:xfrm>
            <a:off x="1866582" y="1541860"/>
            <a:ext cx="8582967" cy="707887"/>
          </a:xfrm>
        </p:spPr>
        <p:txBody>
          <a:bodyPr>
            <a:normAutofit/>
          </a:bodyPr>
          <a:lstStyle/>
          <a:p>
            <a:pPr marL="0" indent="0" algn="ctr" rtl="0" fontAlgn="base">
              <a:buNone/>
            </a:pPr>
            <a:r>
              <a:rPr lang="es-US" sz="2800" b="1" i="0" u="sng" strike="noStrike" cap="none" spc="0" baseline="0">
                <a:solidFill>
                  <a:srgbClr val="2EBBB8"/>
                </a:solidFill>
                <a:effectLst/>
                <a:uFill>
                  <a:solidFill>
                    <a:srgbClr val="2EBBB8"/>
                  </a:solidFill>
                </a:uFill>
                <a:latin typeface="Calibri"/>
                <a:ea typeface="Calibri"/>
                <a:cs typeface="Calibri"/>
              </a:rPr>
              <a:t>SUBTIPOS</a:t>
            </a:r>
            <a:endParaRPr lang="en-US" b="0" i="0" u="sng">
              <a:solidFill>
                <a:srgbClr val="2EBBB8"/>
              </a:solidFill>
              <a:effectLst/>
              <a:latin typeface="Segoe UI" panose="020B0502040204020203" pitchFamily="34" charset="0"/>
            </a:endParaRPr>
          </a:p>
        </p:txBody>
      </p:sp>
      <p:grpSp>
        <p:nvGrpSpPr>
          <p:cNvPr id="3" name="Group 2">
            <a:extLst>
              <a:ext uri="{FF2B5EF4-FFF2-40B4-BE49-F238E27FC236}">
                <a16:creationId xmlns:a16="http://schemas.microsoft.com/office/drawing/2014/main" id="{2EF40F19-E91F-9F1E-D420-80FD6E276AB7}"/>
              </a:ext>
            </a:extLst>
          </p:cNvPr>
          <p:cNvGrpSpPr/>
          <p:nvPr/>
        </p:nvGrpSpPr>
        <p:grpSpPr>
          <a:xfrm>
            <a:off x="635361" y="2264367"/>
            <a:ext cx="2855983" cy="3055776"/>
            <a:chOff x="635361" y="2264367"/>
            <a:chExt cx="2855983" cy="3055776"/>
          </a:xfrm>
        </p:grpSpPr>
        <p:sp>
          <p:nvSpPr>
            <p:cNvPr id="5" name="TextBox 4">
              <a:extLst>
                <a:ext uri="{FF2B5EF4-FFF2-40B4-BE49-F238E27FC236}">
                  <a16:creationId xmlns:a16="http://schemas.microsoft.com/office/drawing/2014/main" id="{DFE8BD0C-9D69-9102-FE3E-05AD84F718CB}"/>
                </a:ext>
              </a:extLst>
            </p:cNvPr>
            <p:cNvSpPr txBox="1"/>
            <p:nvPr/>
          </p:nvSpPr>
          <p:spPr>
            <a:xfrm>
              <a:off x="1011885" y="3368310"/>
              <a:ext cx="1861569"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Rutas de bicicleta / Instalaciones</a:t>
              </a:r>
            </a:p>
          </p:txBody>
        </p:sp>
        <p:pic>
          <p:nvPicPr>
            <p:cNvPr id="27" name="Picture 26">
              <a:extLst>
                <a:ext uri="{FF2B5EF4-FFF2-40B4-BE49-F238E27FC236}">
                  <a16:creationId xmlns:a16="http://schemas.microsoft.com/office/drawing/2014/main" id="{B525CF1F-1C06-FB66-28E8-07E20AC5491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66710" y="2264367"/>
              <a:ext cx="1090163" cy="1019505"/>
            </a:xfrm>
            <a:prstGeom prst="rect">
              <a:avLst/>
            </a:prstGeom>
          </p:spPr>
        </p:pic>
        <p:sp>
          <p:nvSpPr>
            <p:cNvPr id="24" name="TextBox 3">
              <a:extLst>
                <a:ext uri="{FF2B5EF4-FFF2-40B4-BE49-F238E27FC236}">
                  <a16:creationId xmlns:a16="http://schemas.microsoft.com/office/drawing/2014/main" id="{922C196E-F079-2105-AF65-63184486FA00}"/>
                </a:ext>
              </a:extLst>
            </p:cNvPr>
            <p:cNvSpPr txBox="1"/>
            <p:nvPr/>
          </p:nvSpPr>
          <p:spPr>
            <a:xfrm>
              <a:off x="635361" y="4119814"/>
              <a:ext cx="285598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Nuevos carriles bici</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Nuevas rutas para bicicletas protegidas por barreras/acotamientos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Nuevos carriles bici</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Nuevas rutas señalizadas para bicicletas</a:t>
              </a:r>
            </a:p>
          </p:txBody>
        </p:sp>
      </p:grpSp>
      <p:grpSp>
        <p:nvGrpSpPr>
          <p:cNvPr id="14" name="Group 13">
            <a:extLst>
              <a:ext uri="{FF2B5EF4-FFF2-40B4-BE49-F238E27FC236}">
                <a16:creationId xmlns:a16="http://schemas.microsoft.com/office/drawing/2014/main" id="{F9AD66EC-528E-F58C-5E88-6F18637D3BCC}"/>
              </a:ext>
            </a:extLst>
          </p:cNvPr>
          <p:cNvGrpSpPr/>
          <p:nvPr/>
        </p:nvGrpSpPr>
        <p:grpSpPr>
          <a:xfrm>
            <a:off x="573587" y="438193"/>
            <a:ext cx="1108897" cy="1085807"/>
            <a:chOff x="573587" y="438193"/>
            <a:chExt cx="1108897" cy="1085807"/>
          </a:xfrm>
        </p:grpSpPr>
        <p:grpSp>
          <p:nvGrpSpPr>
            <p:cNvPr id="16" name="Group 15">
              <a:extLst>
                <a:ext uri="{FF2B5EF4-FFF2-40B4-BE49-F238E27FC236}">
                  <a16:creationId xmlns:a16="http://schemas.microsoft.com/office/drawing/2014/main" id="{96D0C930-BF7D-F844-2922-ADBEC78E4D85}"/>
                </a:ext>
              </a:extLst>
            </p:cNvPr>
            <p:cNvGrpSpPr/>
            <p:nvPr/>
          </p:nvGrpSpPr>
          <p:grpSpPr>
            <a:xfrm>
              <a:off x="573587" y="438193"/>
              <a:ext cx="1108897" cy="1085807"/>
              <a:chOff x="2089013" y="5267323"/>
              <a:chExt cx="1263834" cy="1237518"/>
            </a:xfrm>
          </p:grpSpPr>
          <p:sp>
            <p:nvSpPr>
              <p:cNvPr id="22" name="Graphic 15" descr="Alien Face with solid fill">
                <a:extLst>
                  <a:ext uri="{FF2B5EF4-FFF2-40B4-BE49-F238E27FC236}">
                    <a16:creationId xmlns:a16="http://schemas.microsoft.com/office/drawing/2014/main" id="{518DDC86-8C8B-DDB4-3929-35784FC66C35}"/>
                  </a:ext>
                </a:extLst>
              </p:cNvPr>
              <p:cNvSpPr/>
              <p:nvPr/>
            </p:nvSpPr>
            <p:spPr>
              <a:xfrm>
                <a:off x="2279195" y="5384198"/>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23" name="Graphic 22" descr="Alien Face with solid fill">
                <a:extLst>
                  <a:ext uri="{FF2B5EF4-FFF2-40B4-BE49-F238E27FC236}">
                    <a16:creationId xmlns:a16="http://schemas.microsoft.com/office/drawing/2014/main" id="{BDB3789A-3277-A37C-8651-DB6BB8EFCB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4764" y="5302959"/>
                <a:ext cx="1212334" cy="1187090"/>
              </a:xfrm>
              <a:prstGeom prst="rect">
                <a:avLst/>
              </a:prstGeom>
            </p:spPr>
          </p:pic>
          <p:grpSp>
            <p:nvGrpSpPr>
              <p:cNvPr id="29" name="Group 28">
                <a:extLst>
                  <a:ext uri="{FF2B5EF4-FFF2-40B4-BE49-F238E27FC236}">
                    <a16:creationId xmlns:a16="http://schemas.microsoft.com/office/drawing/2014/main" id="{FCD5CD80-F07D-9CFC-EB69-77BFF848A49C}"/>
                  </a:ext>
                </a:extLst>
              </p:cNvPr>
              <p:cNvGrpSpPr/>
              <p:nvPr/>
            </p:nvGrpSpPr>
            <p:grpSpPr>
              <a:xfrm>
                <a:off x="2089013" y="5267323"/>
                <a:ext cx="1263834" cy="1237518"/>
                <a:chOff x="533401" y="475766"/>
                <a:chExt cx="1127760" cy="1104277"/>
              </a:xfrm>
            </p:grpSpPr>
            <p:pic>
              <p:nvPicPr>
                <p:cNvPr id="33" name="Graphic 32" descr="Alien Face with solid fill">
                  <a:extLst>
                    <a:ext uri="{FF2B5EF4-FFF2-40B4-BE49-F238E27FC236}">
                      <a16:creationId xmlns:a16="http://schemas.microsoft.com/office/drawing/2014/main" id="{FE9F66F5-EBCB-0416-3D39-255D9F119D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01" y="475766"/>
                  <a:ext cx="1127760" cy="1104277"/>
                </a:xfrm>
                <a:prstGeom prst="rect">
                  <a:avLst/>
                </a:prstGeom>
              </p:spPr>
            </p:pic>
            <p:sp>
              <p:nvSpPr>
                <p:cNvPr id="34" name="Oval 33">
                  <a:extLst>
                    <a:ext uri="{FF2B5EF4-FFF2-40B4-BE49-F238E27FC236}">
                      <a16:creationId xmlns:a16="http://schemas.microsoft.com/office/drawing/2014/main" id="{4C841043-9542-7FED-33C8-B04F07C9220E}"/>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pic>
          <p:nvPicPr>
            <p:cNvPr id="18" name="Picture 17" descr="Icon&#10;&#10;Description automatically generated">
              <a:extLst>
                <a:ext uri="{FF2B5EF4-FFF2-40B4-BE49-F238E27FC236}">
                  <a16:creationId xmlns:a16="http://schemas.microsoft.com/office/drawing/2014/main" id="{DA1B6848-8CA1-95FC-D4EF-9230316C17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grpSp>
        <p:nvGrpSpPr>
          <p:cNvPr id="9" name="Group 8">
            <a:extLst>
              <a:ext uri="{FF2B5EF4-FFF2-40B4-BE49-F238E27FC236}">
                <a16:creationId xmlns:a16="http://schemas.microsoft.com/office/drawing/2014/main" id="{B4FED7A4-65E0-561B-E6B7-4B226427CA11}"/>
              </a:ext>
            </a:extLst>
          </p:cNvPr>
          <p:cNvGrpSpPr/>
          <p:nvPr/>
        </p:nvGrpSpPr>
        <p:grpSpPr>
          <a:xfrm>
            <a:off x="9213770" y="2178691"/>
            <a:ext cx="2511506" cy="3077692"/>
            <a:chOff x="9213770" y="2178691"/>
            <a:chExt cx="2511506" cy="3077692"/>
          </a:xfrm>
        </p:grpSpPr>
        <p:sp>
          <p:nvSpPr>
            <p:cNvPr id="13" name="TextBox 12">
              <a:extLst>
                <a:ext uri="{FF2B5EF4-FFF2-40B4-BE49-F238E27FC236}">
                  <a16:creationId xmlns:a16="http://schemas.microsoft.com/office/drawing/2014/main" id="{159302A4-060A-093E-05F5-8D2B8A87878D}"/>
                </a:ext>
              </a:extLst>
            </p:cNvPr>
            <p:cNvSpPr txBox="1"/>
            <p:nvPr/>
          </p:nvSpPr>
          <p:spPr>
            <a:xfrm>
              <a:off x="9866175" y="3213222"/>
              <a:ext cx="1313940"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Estrategias TDM</a:t>
              </a:r>
            </a:p>
          </p:txBody>
        </p:sp>
        <p:sp>
          <p:nvSpPr>
            <p:cNvPr id="30" name="TextBox 29">
              <a:extLst>
                <a:ext uri="{FF2B5EF4-FFF2-40B4-BE49-F238E27FC236}">
                  <a16:creationId xmlns:a16="http://schemas.microsoft.com/office/drawing/2014/main" id="{7055AAA3-C4E7-D7D8-3FB6-DB016E3A3C8F}"/>
                </a:ext>
              </a:extLst>
            </p:cNvPr>
            <p:cNvSpPr txBox="1"/>
            <p:nvPr/>
          </p:nvSpPr>
          <p:spPr>
            <a:xfrm>
              <a:off x="9213770" y="4056054"/>
              <a:ext cx="2511506" cy="120032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vehículos compartidos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teletrabajo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Campañas promocionales para fomentar los modos alternativos de desplazamiento</a:t>
              </a:r>
            </a:p>
          </p:txBody>
        </p:sp>
        <p:pic>
          <p:nvPicPr>
            <p:cNvPr id="36" name="Picture 35" descr="A black rectangle with a black background&#10;&#10;Description automatically generated with low confidence">
              <a:extLst>
                <a:ext uri="{FF2B5EF4-FFF2-40B4-BE49-F238E27FC236}">
                  <a16:creationId xmlns:a16="http://schemas.microsoft.com/office/drawing/2014/main" id="{E62B9369-50C0-A3E2-377B-0FF6B46E5CAC}"/>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665050" y="2178691"/>
              <a:ext cx="1113090" cy="1115568"/>
            </a:xfrm>
            <a:prstGeom prst="rect">
              <a:avLst/>
            </a:prstGeom>
          </p:spPr>
        </p:pic>
      </p:grpSp>
      <p:grpSp>
        <p:nvGrpSpPr>
          <p:cNvPr id="8" name="Group 7">
            <a:extLst>
              <a:ext uri="{FF2B5EF4-FFF2-40B4-BE49-F238E27FC236}">
                <a16:creationId xmlns:a16="http://schemas.microsoft.com/office/drawing/2014/main" id="{C715F033-E79A-1B04-A227-E0D2985DF87E}"/>
              </a:ext>
            </a:extLst>
          </p:cNvPr>
          <p:cNvGrpSpPr/>
          <p:nvPr/>
        </p:nvGrpSpPr>
        <p:grpSpPr>
          <a:xfrm>
            <a:off x="6172562" y="2169550"/>
            <a:ext cx="3094029" cy="3978779"/>
            <a:chOff x="6172562" y="2169550"/>
            <a:chExt cx="3094029" cy="3978779"/>
          </a:xfrm>
        </p:grpSpPr>
        <p:sp>
          <p:nvSpPr>
            <p:cNvPr id="10" name="TextBox 9">
              <a:extLst>
                <a:ext uri="{FF2B5EF4-FFF2-40B4-BE49-F238E27FC236}">
                  <a16:creationId xmlns:a16="http://schemas.microsoft.com/office/drawing/2014/main" id="{2D3A4454-E9BB-6B0D-6D44-EE787F3421AA}"/>
                </a:ext>
              </a:extLst>
            </p:cNvPr>
            <p:cNvSpPr txBox="1"/>
            <p:nvPr/>
          </p:nvSpPr>
          <p:spPr>
            <a:xfrm>
              <a:off x="6588501" y="3294928"/>
              <a:ext cx="1981200"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Seguridad y servicios</a:t>
              </a:r>
            </a:p>
          </p:txBody>
        </p:sp>
        <p:sp>
          <p:nvSpPr>
            <p:cNvPr id="28" name="TextBox 27">
              <a:extLst>
                <a:ext uri="{FF2B5EF4-FFF2-40B4-BE49-F238E27FC236}">
                  <a16:creationId xmlns:a16="http://schemas.microsoft.com/office/drawing/2014/main" id="{25A3D779-2C6B-2CB1-F82D-DCFDD1430B1C}"/>
                </a:ext>
              </a:extLst>
            </p:cNvPr>
            <p:cNvSpPr txBox="1"/>
            <p:nvPr/>
          </p:nvSpPr>
          <p:spPr>
            <a:xfrm>
              <a:off x="6172562" y="4024671"/>
              <a:ext cx="309402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Cruces peatonales de alta visibilidad</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Aceras más anchas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en los cruces de calles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Estaciones para bicicletas, estaciones de reparación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Programas de bicicletas compartidas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Controles de tráfico para peatones/bicicletas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Mejoras de la ADA</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Sombreado, árboles, paisajismo</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Seguridad e iluminación</a:t>
              </a:r>
            </a:p>
          </p:txBody>
        </p:sp>
        <p:pic>
          <p:nvPicPr>
            <p:cNvPr id="38" name="Picture 37" descr="A black rectangle with a black background&#10;&#10;Description automatically generated with low confidence">
              <a:extLst>
                <a:ext uri="{FF2B5EF4-FFF2-40B4-BE49-F238E27FC236}">
                  <a16:creationId xmlns:a16="http://schemas.microsoft.com/office/drawing/2014/main" id="{50C653C9-868D-D0C5-7422-B68EA08E1041}"/>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022557" y="2169550"/>
              <a:ext cx="1113090" cy="1115568"/>
            </a:xfrm>
            <a:prstGeom prst="rect">
              <a:avLst/>
            </a:prstGeom>
          </p:spPr>
        </p:pic>
      </p:grpSp>
      <p:grpSp>
        <p:nvGrpSpPr>
          <p:cNvPr id="6" name="Group 5">
            <a:extLst>
              <a:ext uri="{FF2B5EF4-FFF2-40B4-BE49-F238E27FC236}">
                <a16:creationId xmlns:a16="http://schemas.microsoft.com/office/drawing/2014/main" id="{617AE589-0BE6-F15B-AA5D-71CB2D1397F5}"/>
              </a:ext>
            </a:extLst>
          </p:cNvPr>
          <p:cNvGrpSpPr/>
          <p:nvPr/>
        </p:nvGrpSpPr>
        <p:grpSpPr>
          <a:xfrm>
            <a:off x="3375387" y="2176940"/>
            <a:ext cx="2416402" cy="3961358"/>
            <a:chOff x="3375387" y="2176940"/>
            <a:chExt cx="2416402" cy="3961358"/>
          </a:xfrm>
        </p:grpSpPr>
        <p:sp>
          <p:nvSpPr>
            <p:cNvPr id="7" name="TextBox 6">
              <a:extLst>
                <a:ext uri="{FF2B5EF4-FFF2-40B4-BE49-F238E27FC236}">
                  <a16:creationId xmlns:a16="http://schemas.microsoft.com/office/drawing/2014/main" id="{86B378D7-49FA-20B0-3E01-027F0BCBBC95}"/>
                </a:ext>
              </a:extLst>
            </p:cNvPr>
            <p:cNvSpPr txBox="1"/>
            <p:nvPr/>
          </p:nvSpPr>
          <p:spPr>
            <a:xfrm>
              <a:off x="3491344" y="3298492"/>
              <a:ext cx="2300444"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Peatón /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s-US" sz="1800" b="1" i="0" u="none" strike="noStrike" kern="1200" cap="none" spc="0" normalizeH="0" baseline="0" noProof="0">
                  <a:ln>
                    <a:noFill/>
                  </a:ln>
                  <a:solidFill>
                    <a:srgbClr val="262626"/>
                  </a:solidFill>
                  <a:effectLst/>
                  <a:uLnTx/>
                  <a:uFillTx/>
                  <a:latin typeface="Calibri"/>
                  <a:ea typeface="Calibri"/>
                  <a:cs typeface="Calibri"/>
                </a:rPr>
                <a:t>Primera/última milla</a:t>
              </a:r>
            </a:p>
          </p:txBody>
        </p:sp>
        <p:sp>
          <p:nvSpPr>
            <p:cNvPr id="26" name="TextBox 25">
              <a:extLst>
                <a:ext uri="{FF2B5EF4-FFF2-40B4-BE49-F238E27FC236}">
                  <a16:creationId xmlns:a16="http://schemas.microsoft.com/office/drawing/2014/main" id="{25F8899F-36AB-14DE-AF93-5486CF5AC721}"/>
                </a:ext>
              </a:extLst>
            </p:cNvPr>
            <p:cNvSpPr txBox="1"/>
            <p:nvPr/>
          </p:nvSpPr>
          <p:spPr>
            <a:xfrm>
              <a:off x="3375387" y="4076195"/>
              <a:ext cx="241640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ct val="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Nuevo peatón/bicicleta: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Pasos a desnivel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Vías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Conexiones con el ferrocarril, el transporte público, el río de Los </a:t>
              </a:r>
              <a:r>
                <a:rPr kumimoji="0" lang="es-US" sz="1200" b="0" i="0" u="none" strike="noStrike" kern="1200" cap="none" spc="0" normalizeH="0" baseline="0" noProof="0" err="1">
                  <a:ln>
                    <a:noFill/>
                  </a:ln>
                  <a:solidFill>
                    <a:srgbClr val="000000"/>
                  </a:solidFill>
                  <a:effectLst/>
                  <a:uLnTx/>
                  <a:uFillTx/>
                  <a:latin typeface="Calibri"/>
                  <a:ea typeface="Calibri"/>
                  <a:cs typeface="Calibri"/>
                </a:rPr>
                <a:t>Angeles</a:t>
              </a:r>
              <a:endParaRPr kumimoji="0" lang="es-US" sz="12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1" fontAlgn="auto" latinLnBrk="0" hangingPunct="1">
                <a:lnSpc>
                  <a:spcPct val="100000"/>
                </a:lnSpc>
                <a:spcBef>
                  <a:spcPts val="600"/>
                </a:spcBef>
                <a:spcAft>
                  <a:spcPct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Nuevos pasos de peatones, aceras</a:t>
              </a:r>
            </a:p>
            <a:p>
              <a:pPr marL="0" marR="0" lvl="0" indent="0" algn="l" defTabSz="457200" rtl="0" eaLnBrk="1" fontAlgn="auto"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40" name="Picture 39" descr="Shape&#10;&#10;Description automatically generated with low confidence">
              <a:extLst>
                <a:ext uri="{FF2B5EF4-FFF2-40B4-BE49-F238E27FC236}">
                  <a16:creationId xmlns:a16="http://schemas.microsoft.com/office/drawing/2014/main" id="{3F696361-D235-BAFB-C7B6-075FD2F5D636}"/>
                </a:ext>
              </a:extLst>
            </p:cNvPr>
            <p:cNvPicPr>
              <a:picLocks noChangeAspect="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40244" y="2176940"/>
              <a:ext cx="1110746" cy="1110746"/>
            </a:xfrm>
            <a:prstGeom prst="rect">
              <a:avLst/>
            </a:prstGeom>
          </p:spPr>
        </p:pic>
      </p:grpSp>
    </p:spTree>
    <p:extLst>
      <p:ext uri="{BB962C8B-B14F-4D97-AF65-F5344CB8AC3E}">
        <p14:creationId xmlns:p14="http://schemas.microsoft.com/office/powerpoint/2010/main" val="193863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childTnLst>
                                </p:cTn>
                              </p:par>
                            </p:childTnLst>
                          </p:cTn>
                        </p:par>
                        <p:par>
                          <p:cTn id="8" fill="hold" nodeType="afterGroup">
                            <p:stCondLst>
                              <p:cond delay="4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0"/>
                                        <p:tgtEl>
                                          <p:spTgt spid="6"/>
                                        </p:tgtEl>
                                      </p:cBhvr>
                                    </p:animEffect>
                                  </p:childTnLst>
                                </p:cTn>
                              </p:par>
                            </p:childTnLst>
                          </p:cTn>
                        </p:par>
                        <p:par>
                          <p:cTn id="12" fill="hold" nodeType="afterGroup">
                            <p:stCondLst>
                              <p:cond delay="8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0"/>
                                        <p:tgtEl>
                                          <p:spTgt spid="8"/>
                                        </p:tgtEl>
                                      </p:cBhvr>
                                    </p:animEffect>
                                  </p:childTnLst>
                                </p:cTn>
                              </p:par>
                            </p:childTnLst>
                          </p:cTn>
                        </p:par>
                        <p:par>
                          <p:cTn id="16" fill="hold" nodeType="afterGroup">
                            <p:stCondLst>
                              <p:cond delay="1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6FEF3A1-BE6A-06F2-99E9-CB416405C2A6}"/>
              </a:ext>
            </a:extLst>
          </p:cNvPr>
          <p:cNvGrpSpPr/>
          <p:nvPr/>
        </p:nvGrpSpPr>
        <p:grpSpPr>
          <a:xfrm>
            <a:off x="6309352" y="1718581"/>
            <a:ext cx="5608752" cy="4857337"/>
            <a:chOff x="5175343" y="1529954"/>
            <a:chExt cx="6813033" cy="5921038"/>
          </a:xfrm>
        </p:grpSpPr>
        <p:pic>
          <p:nvPicPr>
            <p:cNvPr id="12" name="Picture 11">
              <a:extLst>
                <a:ext uri="{FF2B5EF4-FFF2-40B4-BE49-F238E27FC236}">
                  <a16:creationId xmlns:a16="http://schemas.microsoft.com/office/drawing/2014/main" id="{AF38F5C8-A5EE-47D1-8A7F-3D965BCF1C88}"/>
                </a:ext>
              </a:extLst>
            </p:cNvPr>
            <p:cNvPicPr>
              <a:picLocks noChangeAspect="1"/>
            </p:cNvPicPr>
            <p:nvPr/>
          </p:nvPicPr>
          <p:blipFill>
            <a:blip r:embed="rId3"/>
            <a:stretch>
              <a:fillRect/>
            </a:stretch>
          </p:blipFill>
          <p:spPr>
            <a:xfrm>
              <a:off x="5175343" y="3706239"/>
              <a:ext cx="6813033" cy="3744753"/>
            </a:xfrm>
            <a:prstGeom prst="rect">
              <a:avLst/>
            </a:prstGeom>
          </p:spPr>
        </p:pic>
        <p:pic>
          <p:nvPicPr>
            <p:cNvPr id="14340" name="Picture 4" descr="Rail to River Active Transportation Corridor Project - Segment B - LA Metro">
              <a:extLst>
                <a:ext uri="{FF2B5EF4-FFF2-40B4-BE49-F238E27FC236}">
                  <a16:creationId xmlns:a16="http://schemas.microsoft.com/office/drawing/2014/main" id="{5B93062C-2636-3213-7304-D5EFC45EC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826" b="136"/>
            <a:stretch>
              <a:fillRect/>
            </a:stretch>
          </p:blipFill>
          <p:spPr bwMode="auto">
            <a:xfrm>
              <a:off x="5217042" y="1529954"/>
              <a:ext cx="6710587" cy="215627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a:extLst>
              <a:ext uri="{FF2B5EF4-FFF2-40B4-BE49-F238E27FC236}">
                <a16:creationId xmlns:a16="http://schemas.microsoft.com/office/drawing/2014/main" id="{2ABD5018-0E8A-81C1-DB2C-34FA4E7F2AAA}"/>
              </a:ext>
            </a:extLst>
          </p:cNvPr>
          <p:cNvSpPr>
            <a:spLocks noGrp="1"/>
          </p:cNvSpPr>
          <p:nvPr>
            <p:ph type="title"/>
          </p:nvPr>
        </p:nvSpPr>
        <p:spPr>
          <a:xfrm>
            <a:off x="2603499" y="329800"/>
            <a:ext cx="6090557" cy="1325563"/>
          </a:xfrm>
        </p:spPr>
        <p:txBody>
          <a:bodyPr>
            <a:normAutofit/>
          </a:bodyPr>
          <a:lstStyle/>
          <a:p>
            <a:pPr>
              <a:lnSpc>
                <a:spcPct val="100000"/>
              </a:lnSpc>
            </a:pPr>
            <a:r>
              <a:rPr lang="es-US" sz="2800" b="1" i="0" strike="noStrike" cap="none" spc="0" baseline="0" dirty="0">
                <a:solidFill>
                  <a:srgbClr val="6EB141"/>
                </a:solidFill>
                <a:effectLst/>
                <a:latin typeface="Calibri"/>
                <a:ea typeface="Calibri"/>
                <a:cs typeface="Calibri"/>
              </a:rPr>
              <a:t>TIPO: TRANSPORTE ACTIVO</a:t>
            </a:r>
            <a:r>
              <a:rPr lang="es-US" sz="2800" b="1" dirty="0">
                <a:solidFill>
                  <a:srgbClr val="6EB141"/>
                </a:solidFill>
                <a:latin typeface="Calibri"/>
                <a:ea typeface="Calibri"/>
                <a:cs typeface="Calibri"/>
              </a:rPr>
              <a:t> / TDM</a:t>
            </a:r>
            <a:r>
              <a:rPr lang="es-US" sz="200" b="1" dirty="0">
                <a:solidFill>
                  <a:srgbClr val="2EBBB8"/>
                </a:solidFill>
                <a:latin typeface="Calibri"/>
                <a:ea typeface="Calibri"/>
                <a:cs typeface="Calibri"/>
              </a:rPr>
              <a:t> </a:t>
            </a:r>
            <a:br>
              <a:rPr sz="2400" dirty="0"/>
            </a:br>
            <a:r>
              <a:rPr lang="es-US" sz="2400" b="1" i="0" strike="noStrike" cap="none" spc="0" baseline="0" dirty="0">
                <a:solidFill>
                  <a:srgbClr val="6EB141"/>
                </a:solidFill>
                <a:effectLst/>
                <a:latin typeface="Calibri"/>
                <a:ea typeface="Calibri"/>
                <a:cs typeface="Calibri"/>
              </a:rPr>
              <a:t>SUBTIPO: Rutas de bicicleta e instalaciones</a:t>
            </a:r>
            <a:endParaRPr lang="en-US" sz="6000" dirty="0">
              <a:solidFill>
                <a:srgbClr val="6EB141"/>
              </a:solidFill>
            </a:endParaRPr>
          </a:p>
        </p:txBody>
      </p:sp>
      <p:sp>
        <p:nvSpPr>
          <p:cNvPr id="10" name="Content Placeholder 2">
            <a:extLst>
              <a:ext uri="{FF2B5EF4-FFF2-40B4-BE49-F238E27FC236}">
                <a16:creationId xmlns:a16="http://schemas.microsoft.com/office/drawing/2014/main" id="{C0F82868-BC97-B7DA-F7A3-AF251AC6FCF3}"/>
              </a:ext>
            </a:extLst>
          </p:cNvPr>
          <p:cNvSpPr>
            <a:spLocks noGrp="1"/>
          </p:cNvSpPr>
          <p:nvPr>
            <p:ph sz="half" idx="1"/>
          </p:nvPr>
        </p:nvSpPr>
        <p:spPr>
          <a:xfrm>
            <a:off x="334849" y="4803053"/>
            <a:ext cx="5077677" cy="1616754"/>
          </a:xfrm>
        </p:spPr>
        <p:txBody>
          <a:bodyPr>
            <a:normAutofit fontScale="95000"/>
          </a:bodyPr>
          <a:lstStyle/>
          <a:p>
            <a:pPr marL="0" indent="0">
              <a:spcBef>
                <a:spcPts val="1800"/>
              </a:spcBef>
              <a:buNone/>
            </a:pPr>
            <a:r>
              <a:rPr lang="es-US" sz="2000" b="1" i="1" strike="noStrike" cap="none" spc="0" baseline="0">
                <a:solidFill>
                  <a:srgbClr val="000000"/>
                </a:solidFill>
                <a:effectLst/>
                <a:latin typeface="Calibri"/>
                <a:ea typeface="Calibri"/>
                <a:cs typeface="Calibri"/>
              </a:rPr>
              <a:t>Segmento B - Ferrocarril al río</a:t>
            </a:r>
            <a:r>
              <a:rPr lang="es-US" sz="2000" b="0" i="0" strike="noStrike" cap="none" spc="0" baseline="0">
                <a:solidFill>
                  <a:srgbClr val="000000"/>
                </a:solidFill>
                <a:effectLst/>
                <a:latin typeface="Calibri"/>
                <a:ea typeface="Calibri"/>
                <a:cs typeface="Calibri"/>
              </a:rPr>
              <a:t> </a:t>
            </a:r>
            <a:r>
              <a:rPr lang="es-US" sz="1800" b="0" i="0" strike="noStrike" cap="none" spc="0" baseline="0">
                <a:solidFill>
                  <a:srgbClr val="000000"/>
                </a:solidFill>
                <a:effectLst/>
                <a:latin typeface="Calibri"/>
                <a:ea typeface="Calibri"/>
                <a:cs typeface="Calibri"/>
              </a:rPr>
              <a:t>(</a:t>
            </a:r>
            <a:r>
              <a:rPr lang="es-US" sz="1800" b="0" i="0" u="sng" strike="noStrike" cap="none" spc="0" baseline="0" err="1">
                <a:solidFill>
                  <a:srgbClr val="2A97A6"/>
                </a:solidFill>
                <a:effectLst/>
                <a:uFill>
                  <a:solidFill>
                    <a:srgbClr val="2A97A6"/>
                  </a:solidFill>
                </a:uFill>
                <a:latin typeface="Calibri"/>
                <a:ea typeface="Calibri"/>
                <a:cs typeface="Calibri"/>
              </a:rPr>
              <a:t>metro.net</a:t>
            </a:r>
            <a:r>
              <a:rPr lang="es-US" sz="1800" b="0" i="0" u="sng" strike="noStrike" cap="none" spc="0" baseline="0">
                <a:solidFill>
                  <a:srgbClr val="2A97A6"/>
                </a:solidFill>
                <a:effectLst/>
                <a:uFill>
                  <a:solidFill>
                    <a:srgbClr val="2A97A6"/>
                  </a:solidFill>
                </a:uFill>
                <a:latin typeface="Calibri"/>
                <a:ea typeface="Calibri"/>
                <a:cs typeface="Calibri"/>
              </a:rPr>
              <a:t>/r2ra</a:t>
            </a:r>
            <a:r>
              <a:rPr lang="es-US" sz="1800" b="0" i="0" strike="noStrike" cap="none" spc="0" baseline="0">
                <a:solidFill>
                  <a:srgbClr val="000000"/>
                </a:solidFill>
                <a:effectLst/>
                <a:latin typeface="Calibri"/>
                <a:ea typeface="Calibri"/>
                <a:cs typeface="Calibri"/>
              </a:rPr>
              <a:t>) </a:t>
            </a:r>
          </a:p>
          <a:p>
            <a:pPr marL="285750">
              <a:lnSpc>
                <a:spcPct val="100000"/>
              </a:lnSpc>
              <a:spcBef>
                <a:spcPts val="600"/>
              </a:spcBef>
              <a:buFont typeface="Calibri" panose="020F0502020204030204" pitchFamily="34" charset="0"/>
              <a:buChar char="&gt;"/>
            </a:pPr>
            <a:r>
              <a:rPr lang="es-US" sz="1700" b="0" i="0" strike="noStrike" cap="none" spc="0" baseline="0">
                <a:solidFill>
                  <a:srgbClr val="000000"/>
                </a:solidFill>
                <a:effectLst/>
                <a:latin typeface="Calibri"/>
                <a:ea typeface="Calibri"/>
                <a:cs typeface="Calibri"/>
              </a:rPr>
              <a:t>Conectará la estación de </a:t>
            </a:r>
            <a:r>
              <a:rPr lang="es-US" sz="1700" b="0" i="0" strike="noStrike" cap="none" spc="0" baseline="0" err="1">
                <a:solidFill>
                  <a:srgbClr val="000000"/>
                </a:solidFill>
                <a:effectLst/>
                <a:latin typeface="Calibri"/>
                <a:ea typeface="Calibri"/>
                <a:cs typeface="Calibri"/>
              </a:rPr>
              <a:t>Slauson</a:t>
            </a:r>
            <a:r>
              <a:rPr lang="es-US" sz="1700" b="0" i="0" strike="noStrike" cap="none" spc="0" baseline="0">
                <a:solidFill>
                  <a:srgbClr val="000000"/>
                </a:solidFill>
                <a:effectLst/>
                <a:latin typeface="Calibri"/>
                <a:ea typeface="Calibri"/>
                <a:cs typeface="Calibri"/>
              </a:rPr>
              <a:t> de la línea A (azul) de</a:t>
            </a:r>
            <a:r>
              <a:rPr lang="es-US" sz="1700" b="0" i="0" strike="noStrike" cap="none" spc="0">
                <a:solidFill>
                  <a:srgbClr val="000000"/>
                </a:solidFill>
                <a:effectLst/>
                <a:latin typeface="Calibri"/>
                <a:ea typeface="Calibri"/>
                <a:cs typeface="Calibri"/>
              </a:rPr>
              <a:t> M</a:t>
            </a:r>
            <a:r>
              <a:rPr lang="es-US" sz="1700" b="0" i="0" strike="noStrike" cap="none" spc="0" baseline="0">
                <a:solidFill>
                  <a:srgbClr val="000000"/>
                </a:solidFill>
                <a:effectLst/>
                <a:latin typeface="Calibri"/>
                <a:ea typeface="Calibri"/>
                <a:cs typeface="Calibri"/>
              </a:rPr>
              <a:t>etro con el río de Los </a:t>
            </a:r>
            <a:r>
              <a:rPr lang="es-US" sz="1700" b="0" i="0" strike="noStrike" cap="none" spc="0" baseline="0" err="1">
                <a:solidFill>
                  <a:srgbClr val="000000"/>
                </a:solidFill>
                <a:effectLst/>
                <a:latin typeface="Calibri"/>
                <a:ea typeface="Calibri"/>
                <a:cs typeface="Calibri"/>
              </a:rPr>
              <a:t>Angeles</a:t>
            </a:r>
            <a:r>
              <a:rPr lang="es-US" sz="1700" b="0" i="0" strike="noStrike" cap="none" spc="0" baseline="0">
                <a:solidFill>
                  <a:srgbClr val="000000"/>
                </a:solidFill>
                <a:effectLst/>
                <a:latin typeface="Calibri"/>
                <a:ea typeface="Calibri"/>
                <a:cs typeface="Calibri"/>
              </a:rPr>
              <a:t>.</a:t>
            </a:r>
          </a:p>
          <a:p>
            <a:pPr marL="285750">
              <a:lnSpc>
                <a:spcPct val="100000"/>
              </a:lnSpc>
              <a:spcBef>
                <a:spcPts val="600"/>
              </a:spcBef>
              <a:buFont typeface="Calibri" panose="020F0502020204030204" pitchFamily="34" charset="0"/>
              <a:buChar char="&gt;"/>
            </a:pPr>
            <a:r>
              <a:rPr lang="es-US" sz="1700" b="0" i="0" strike="noStrike" cap="none" spc="0" baseline="0">
                <a:solidFill>
                  <a:srgbClr val="000000"/>
                </a:solidFill>
                <a:effectLst/>
                <a:latin typeface="Calibri"/>
                <a:ea typeface="Calibri"/>
                <a:cs typeface="Calibri"/>
              </a:rPr>
              <a:t>Se está realizando un Análisis de Alternativas Suplementario para estudiar/reevaluar alternativas.</a:t>
            </a:r>
          </a:p>
          <a:p>
            <a:pPr>
              <a:spcBef>
                <a:spcPts val="1800"/>
              </a:spcBef>
            </a:pPr>
            <a:endParaRPr lang="en-US" sz="2000"/>
          </a:p>
        </p:txBody>
      </p:sp>
      <p:sp>
        <p:nvSpPr>
          <p:cNvPr id="18" name="TextBox 17">
            <a:extLst>
              <a:ext uri="{FF2B5EF4-FFF2-40B4-BE49-F238E27FC236}">
                <a16:creationId xmlns:a16="http://schemas.microsoft.com/office/drawing/2014/main" id="{A2275A99-46A3-CB8E-3A3C-0451E1AE9BB6}"/>
              </a:ext>
            </a:extLst>
          </p:cNvPr>
          <p:cNvSpPr txBox="1"/>
          <p:nvPr/>
        </p:nvSpPr>
        <p:spPr>
          <a:xfrm>
            <a:off x="334848" y="1818997"/>
            <a:ext cx="520870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kern="1200" cap="none" spc="0" normalizeH="0" baseline="0" noProof="0">
                <a:ln>
                  <a:noFill/>
                </a:ln>
                <a:solidFill>
                  <a:srgbClr val="2A97A6"/>
                </a:solidFill>
                <a:effectLst/>
                <a:uLnTx/>
                <a:uFillTx/>
                <a:latin typeface="Calibri"/>
                <a:ea typeface="Calibri"/>
                <a:cs typeface="Calibri"/>
              </a:rPr>
              <a:t>ESTUDIO DE CASOS: Instalaciones para bicicletas/carriles</a:t>
            </a:r>
            <a:r>
              <a:rPr kumimoji="0" lang="es-US" sz="1600" b="1" i="0" u="none" strike="noStrike" kern="1200" cap="none" spc="0" normalizeH="0" baseline="0" noProof="0">
                <a:ln>
                  <a:noFill/>
                </a:ln>
                <a:solidFill>
                  <a:srgbClr val="2A97A6"/>
                </a:solidFill>
                <a:effectLst/>
                <a:uLnTx/>
                <a:uFillTx/>
                <a:latin typeface="Calibri"/>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2A97A6"/>
                </a:solidFill>
                <a:effectLst/>
                <a:uLnTx/>
                <a:uFillTx/>
                <a:latin typeface="Calibri"/>
                <a:ea typeface="Calibri"/>
                <a:cs typeface="Calibri"/>
              </a:rPr>
              <a:t>Proyecto del corredor de transporte activo Rail </a:t>
            </a:r>
            <a:r>
              <a:rPr kumimoji="0" lang="es-US" sz="1600" b="1" i="0" u="none" strike="noStrike" kern="1200" cap="none" spc="0" normalizeH="0" baseline="0" noProof="0" err="1">
                <a:ln>
                  <a:noFill/>
                </a:ln>
                <a:solidFill>
                  <a:srgbClr val="2A97A6"/>
                </a:solidFill>
                <a:effectLst/>
                <a:uLnTx/>
                <a:uFillTx/>
                <a:latin typeface="Calibri"/>
                <a:ea typeface="Calibri"/>
                <a:cs typeface="Calibri"/>
              </a:rPr>
              <a:t>to</a:t>
            </a:r>
            <a:r>
              <a:rPr kumimoji="0" lang="es-US" sz="1600" b="1" i="0" u="none" strike="noStrike" kern="1200" cap="none" spc="0" normalizeH="0" baseline="0" noProof="0">
                <a:ln>
                  <a:noFill/>
                </a:ln>
                <a:solidFill>
                  <a:srgbClr val="2A97A6"/>
                </a:solidFill>
                <a:effectLst/>
                <a:uLnTx/>
                <a:uFillTx/>
                <a:latin typeface="Calibri"/>
                <a:ea typeface="Calibri"/>
                <a:cs typeface="Calibri"/>
              </a:rPr>
              <a:t> </a:t>
            </a:r>
            <a:r>
              <a:rPr kumimoji="0" lang="es-US" sz="1600" b="1" i="0" u="none" strike="noStrike" kern="1200" cap="none" spc="0" normalizeH="0" baseline="0" noProof="0" err="1">
                <a:ln>
                  <a:noFill/>
                </a:ln>
                <a:solidFill>
                  <a:srgbClr val="2A97A6"/>
                </a:solidFill>
                <a:effectLst/>
                <a:uLnTx/>
                <a:uFillTx/>
                <a:latin typeface="Calibri"/>
                <a:ea typeface="Calibri"/>
                <a:cs typeface="Calibri"/>
              </a:rPr>
              <a:t>River</a:t>
            </a:r>
            <a:r>
              <a:rPr kumimoji="0" lang="es-US" sz="1600" b="1" i="0" u="none" strike="noStrike" kern="1200" cap="none" spc="0" normalizeH="0" baseline="0" noProof="0">
                <a:ln>
                  <a:noFill/>
                </a:ln>
                <a:solidFill>
                  <a:srgbClr val="2A97A6"/>
                </a:solidFill>
                <a:effectLst/>
                <a:uLnTx/>
                <a:uFillTx/>
                <a:latin typeface="Calibri"/>
                <a:ea typeface="Calibri"/>
                <a:cs typeface="Calibri"/>
              </a:rPr>
              <a:t> - Segmentos A y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2A97A6"/>
                </a:solidFill>
                <a:effectLst/>
                <a:uLnTx/>
                <a:uFillTx/>
                <a:latin typeface="Calibri"/>
                <a:ea typeface="Calibri"/>
                <a:cs typeface="Calibri"/>
              </a:rPr>
              <a:t>(LB-ELA_0066 y LB-ELA_0128) </a:t>
            </a:r>
          </a:p>
        </p:txBody>
      </p:sp>
      <p:sp>
        <p:nvSpPr>
          <p:cNvPr id="19" name="Content Placeholder 2">
            <a:extLst>
              <a:ext uri="{FF2B5EF4-FFF2-40B4-BE49-F238E27FC236}">
                <a16:creationId xmlns:a16="http://schemas.microsoft.com/office/drawing/2014/main" id="{447AFFA0-68F4-1EFF-DA7D-E84A4CA420A7}"/>
              </a:ext>
            </a:extLst>
          </p:cNvPr>
          <p:cNvSpPr txBox="1"/>
          <p:nvPr/>
        </p:nvSpPr>
        <p:spPr>
          <a:xfrm>
            <a:off x="334849" y="3306070"/>
            <a:ext cx="5608751" cy="2018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s-US" sz="2000" b="1" i="1" u="none" strike="noStrike" kern="1200" cap="none" spc="0" normalizeH="0" baseline="0" noProof="0">
                <a:ln>
                  <a:noFill/>
                </a:ln>
                <a:solidFill>
                  <a:srgbClr val="000000"/>
                </a:solidFill>
                <a:effectLst/>
                <a:uLnTx/>
                <a:uFillTx/>
                <a:latin typeface="Calibri"/>
                <a:ea typeface="Calibri"/>
                <a:cs typeface="Calibri"/>
              </a:rPr>
              <a:t>Segmento A - Ferrocarril a ferrocarril </a:t>
            </a:r>
            <a:r>
              <a:rPr kumimoji="0" lang="es-US" sz="1800" b="0" i="0" u="none" strike="noStrike" kern="1200" cap="none" spc="0" normalizeH="0" baseline="0" noProof="0">
                <a:ln>
                  <a:noFill/>
                </a:ln>
                <a:solidFill>
                  <a:srgbClr val="000000"/>
                </a:solidFill>
                <a:effectLst/>
                <a:uLnTx/>
                <a:uFillTx/>
                <a:latin typeface="Calibri"/>
                <a:ea typeface="Calibri"/>
                <a:cs typeface="Calibri"/>
              </a:rPr>
              <a:t>(</a:t>
            </a:r>
            <a:r>
              <a:rPr kumimoji="0" lang="es-US" sz="1800" b="0" i="0" u="sng" strike="noStrike" kern="1200" cap="none" spc="0" normalizeH="0" baseline="0" noProof="0" err="1">
                <a:ln>
                  <a:noFill/>
                </a:ln>
                <a:solidFill>
                  <a:srgbClr val="2A97A6"/>
                </a:solidFill>
                <a:effectLst/>
                <a:uLnTx/>
                <a:uFill>
                  <a:solidFill>
                    <a:srgbClr val="2A97A6"/>
                  </a:solidFill>
                </a:uFill>
                <a:latin typeface="Calibri"/>
                <a:ea typeface="Calibri"/>
                <a:cs typeface="Calibri"/>
              </a:rPr>
              <a:t>metro.net</a:t>
            </a:r>
            <a:r>
              <a:rPr kumimoji="0" lang="es-US" sz="1800" b="0" i="0" u="sng" strike="noStrike" kern="1200" cap="none" spc="0" normalizeH="0" baseline="0" noProof="0">
                <a:ln>
                  <a:noFill/>
                </a:ln>
                <a:solidFill>
                  <a:srgbClr val="2A97A6"/>
                </a:solidFill>
                <a:effectLst/>
                <a:uLnTx/>
                <a:uFill>
                  <a:solidFill>
                    <a:srgbClr val="2A97A6"/>
                  </a:solidFill>
                </a:uFill>
                <a:latin typeface="Calibri"/>
                <a:ea typeface="Calibri"/>
                <a:cs typeface="Calibri"/>
              </a:rPr>
              <a:t>/r2rb</a:t>
            </a:r>
            <a:r>
              <a:rPr kumimoji="0" lang="es-US" sz="1800" b="0" i="0" u="none" strike="noStrike" kern="1200" cap="none" spc="0" normalizeH="0" baseline="0" noProof="0">
                <a:ln>
                  <a:noFill/>
                </a:ln>
                <a:solidFill>
                  <a:srgbClr val="000000"/>
                </a:solidFill>
                <a:effectLst/>
                <a:uLnTx/>
                <a:uFillTx/>
                <a:latin typeface="Calibri"/>
                <a:ea typeface="Calibri"/>
                <a:cs typeface="Calibri"/>
              </a:rPr>
              <a:t>) </a:t>
            </a:r>
          </a:p>
          <a:p>
            <a:pPr marL="285750" marR="0" lvl="0" indent="-228600" algn="l" defTabSz="914400" rtl="0" eaLnBrk="1" fontAlgn="auto" latinLnBrk="0" hangingPunct="1">
              <a:lnSpc>
                <a:spcPct val="100000"/>
              </a:lnSpc>
              <a:spcBef>
                <a:spcPts val="600"/>
              </a:spcBef>
              <a:spcAft>
                <a:spcPts val="0"/>
              </a:spcAft>
              <a:buClrTx/>
              <a:buSzTx/>
              <a:buFont typeface="Calibri" panose="020F0502020204030204" pitchFamily="34" charset="0"/>
              <a:buChar char="&gt;"/>
              <a:tabLst/>
              <a:defRPr/>
            </a:pPr>
            <a:r>
              <a:rPr kumimoji="0" lang="es-US" sz="1600" b="0" i="0" u="none" strike="noStrike" kern="1200" cap="none" spc="0" normalizeH="0" baseline="0" noProof="0">
                <a:ln>
                  <a:noFill/>
                </a:ln>
                <a:solidFill>
                  <a:srgbClr val="000000"/>
                </a:solidFill>
                <a:effectLst/>
                <a:uLnTx/>
                <a:uFillTx/>
                <a:latin typeface="Calibri"/>
                <a:ea typeface="Calibri"/>
                <a:cs typeface="Calibri"/>
              </a:rPr>
              <a:t>Conectará la línea K de Metro, la línea J (plateada) y la línea A (azul).</a:t>
            </a:r>
          </a:p>
          <a:p>
            <a:pPr marL="285750" marR="0" lvl="0" indent="-228600" algn="l" defTabSz="914400" rtl="0" eaLnBrk="1" fontAlgn="auto" latinLnBrk="0" hangingPunct="1">
              <a:lnSpc>
                <a:spcPct val="100000"/>
              </a:lnSpc>
              <a:spcBef>
                <a:spcPts val="600"/>
              </a:spcBef>
              <a:spcAft>
                <a:spcPts val="0"/>
              </a:spcAft>
              <a:buClrTx/>
              <a:buSzTx/>
              <a:buFont typeface="Calibri" panose="020F0502020204030204" pitchFamily="34" charset="0"/>
              <a:buChar char="&gt;"/>
              <a:tabLst/>
              <a:defRPr/>
            </a:pPr>
            <a:r>
              <a:rPr kumimoji="0" lang="es-US" sz="1600" b="0" i="0" u="none" strike="noStrike" kern="1200" cap="none" spc="0" normalizeH="0" baseline="0" noProof="0">
                <a:ln>
                  <a:noFill/>
                </a:ln>
                <a:solidFill>
                  <a:srgbClr val="000000"/>
                </a:solidFill>
                <a:effectLst/>
                <a:uLnTx/>
                <a:uFillTx/>
                <a:latin typeface="Calibri"/>
                <a:ea typeface="Calibri"/>
                <a:cs typeface="Calibri"/>
              </a:rPr>
              <a:t>En construcción; finalización prevista para finales de 2024.</a:t>
            </a:r>
          </a:p>
        </p:txBody>
      </p:sp>
      <p:grpSp>
        <p:nvGrpSpPr>
          <p:cNvPr id="29" name="Group 28">
            <a:extLst>
              <a:ext uri="{FF2B5EF4-FFF2-40B4-BE49-F238E27FC236}">
                <a16:creationId xmlns:a16="http://schemas.microsoft.com/office/drawing/2014/main" id="{23252ADF-7C30-E4E8-B84E-579D7233DF93}"/>
              </a:ext>
            </a:extLst>
          </p:cNvPr>
          <p:cNvGrpSpPr/>
          <p:nvPr/>
        </p:nvGrpSpPr>
        <p:grpSpPr>
          <a:xfrm>
            <a:off x="1598204" y="589789"/>
            <a:ext cx="813761" cy="813761"/>
            <a:chOff x="2051965" y="795001"/>
            <a:chExt cx="977312" cy="977312"/>
          </a:xfrm>
        </p:grpSpPr>
        <p:sp>
          <p:nvSpPr>
            <p:cNvPr id="30" name="Flowchart: Connector 29">
              <a:extLst>
                <a:ext uri="{FF2B5EF4-FFF2-40B4-BE49-F238E27FC236}">
                  <a16:creationId xmlns:a16="http://schemas.microsoft.com/office/drawing/2014/main" id="{1363BC4D-7D15-D1D4-D6E8-4E1B35ED49F6}"/>
                </a:ext>
              </a:extLst>
            </p:cNvPr>
            <p:cNvSpPr/>
            <p:nvPr/>
          </p:nvSpPr>
          <p:spPr>
            <a:xfrm>
              <a:off x="2051965" y="795001"/>
              <a:ext cx="977312" cy="977312"/>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pic>
          <p:nvPicPr>
            <p:cNvPr id="31" name="Picture 30">
              <a:extLst>
                <a:ext uri="{FF2B5EF4-FFF2-40B4-BE49-F238E27FC236}">
                  <a16:creationId xmlns:a16="http://schemas.microsoft.com/office/drawing/2014/main" id="{0981588C-E2F6-EEF1-F7BB-94D263D48E7D}"/>
                </a:ext>
              </a:extLst>
            </p:cNvPr>
            <p:cNvPicPr>
              <a:picLocks noChangeAspect="1"/>
            </p:cNvPicPr>
            <p:nvPr/>
          </p:nvPicPr>
          <p:blipFill>
            <a:blip r:embed="rId5">
              <a:duotone>
                <a:schemeClr val="accent6">
                  <a:shade val="45000"/>
                  <a:satMod val="135000"/>
                </a:schemeClr>
                <a:prstClr val="white"/>
              </a:duotone>
            </a:blip>
            <a:srcRect l="-12178" t="-8191" r="-12280" b="-16266"/>
            <a:stretch>
              <a:fillRect/>
            </a:stretch>
          </p:blipFill>
          <p:spPr>
            <a:xfrm>
              <a:off x="2101873" y="869258"/>
              <a:ext cx="873487" cy="816872"/>
            </a:xfrm>
            <a:prstGeom prst="flowChartConnector">
              <a:avLst/>
            </a:prstGeom>
          </p:spPr>
        </p:pic>
      </p:grpSp>
      <p:pic>
        <p:nvPicPr>
          <p:cNvPr id="33" name="Graphic 32" descr="Qr Code with solid fill">
            <a:extLst>
              <a:ext uri="{FF2B5EF4-FFF2-40B4-BE49-F238E27FC236}">
                <a16:creationId xmlns:a16="http://schemas.microsoft.com/office/drawing/2014/main" id="{F5A8B980-3586-9E5F-BD49-BD1B7F6A80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6890" y="562661"/>
            <a:ext cx="1138899" cy="1138899"/>
          </a:xfrm>
          <a:prstGeom prst="rect">
            <a:avLst/>
          </a:prstGeom>
        </p:spPr>
      </p:pic>
      <p:grpSp>
        <p:nvGrpSpPr>
          <p:cNvPr id="3" name="Group 2">
            <a:extLst>
              <a:ext uri="{FF2B5EF4-FFF2-40B4-BE49-F238E27FC236}">
                <a16:creationId xmlns:a16="http://schemas.microsoft.com/office/drawing/2014/main" id="{49CF2EC4-EE48-33EB-DAFC-D123310A423C}"/>
              </a:ext>
            </a:extLst>
          </p:cNvPr>
          <p:cNvGrpSpPr/>
          <p:nvPr/>
        </p:nvGrpSpPr>
        <p:grpSpPr>
          <a:xfrm>
            <a:off x="573587" y="438193"/>
            <a:ext cx="1108897" cy="1085807"/>
            <a:chOff x="573587" y="438193"/>
            <a:chExt cx="1108897" cy="1085807"/>
          </a:xfrm>
        </p:grpSpPr>
        <p:grpSp>
          <p:nvGrpSpPr>
            <p:cNvPr id="4" name="Group 3">
              <a:extLst>
                <a:ext uri="{FF2B5EF4-FFF2-40B4-BE49-F238E27FC236}">
                  <a16:creationId xmlns:a16="http://schemas.microsoft.com/office/drawing/2014/main" id="{B06126A9-B05E-3CB7-AE30-93ED7A09CC00}"/>
                </a:ext>
              </a:extLst>
            </p:cNvPr>
            <p:cNvGrpSpPr/>
            <p:nvPr/>
          </p:nvGrpSpPr>
          <p:grpSpPr>
            <a:xfrm>
              <a:off x="573587" y="438193"/>
              <a:ext cx="1108897" cy="1085807"/>
              <a:chOff x="2089013" y="5267323"/>
              <a:chExt cx="1263834" cy="1237518"/>
            </a:xfrm>
          </p:grpSpPr>
          <p:sp>
            <p:nvSpPr>
              <p:cNvPr id="6" name="Graphic 15" descr="Alien Face with solid fill">
                <a:extLst>
                  <a:ext uri="{FF2B5EF4-FFF2-40B4-BE49-F238E27FC236}">
                    <a16:creationId xmlns:a16="http://schemas.microsoft.com/office/drawing/2014/main" id="{97E005E2-57F9-6D45-3515-721F1964FAB5}"/>
                  </a:ext>
                </a:extLst>
              </p:cNvPr>
              <p:cNvSpPr/>
              <p:nvPr/>
            </p:nvSpPr>
            <p:spPr>
              <a:xfrm>
                <a:off x="2279195" y="5384198"/>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7" name="Graphic 6" descr="Alien Face with solid fill">
                <a:extLst>
                  <a:ext uri="{FF2B5EF4-FFF2-40B4-BE49-F238E27FC236}">
                    <a16:creationId xmlns:a16="http://schemas.microsoft.com/office/drawing/2014/main" id="{762DD7F8-DAB4-1C03-1FD1-5633A53AFE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grpSp>
            <p:nvGrpSpPr>
              <p:cNvPr id="8" name="Group 7">
                <a:extLst>
                  <a:ext uri="{FF2B5EF4-FFF2-40B4-BE49-F238E27FC236}">
                    <a16:creationId xmlns:a16="http://schemas.microsoft.com/office/drawing/2014/main" id="{8F55AEF1-3CA9-0B03-7ECA-78F2FCB92577}"/>
                  </a:ext>
                </a:extLst>
              </p:cNvPr>
              <p:cNvGrpSpPr/>
              <p:nvPr/>
            </p:nvGrpSpPr>
            <p:grpSpPr>
              <a:xfrm>
                <a:off x="2089013" y="5267323"/>
                <a:ext cx="1263834" cy="1237518"/>
                <a:chOff x="533401" y="475766"/>
                <a:chExt cx="1127760" cy="1104277"/>
              </a:xfrm>
            </p:grpSpPr>
            <p:pic>
              <p:nvPicPr>
                <p:cNvPr id="11" name="Graphic 10" descr="Alien Face with solid fill">
                  <a:extLst>
                    <a:ext uri="{FF2B5EF4-FFF2-40B4-BE49-F238E27FC236}">
                      <a16:creationId xmlns:a16="http://schemas.microsoft.com/office/drawing/2014/main" id="{A84BFE16-7338-07A3-0D14-99120341C9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401" y="475766"/>
                  <a:ext cx="1127760" cy="1104277"/>
                </a:xfrm>
                <a:prstGeom prst="rect">
                  <a:avLst/>
                </a:prstGeom>
              </p:spPr>
            </p:pic>
            <p:sp>
              <p:nvSpPr>
                <p:cNvPr id="14" name="Oval 13">
                  <a:extLst>
                    <a:ext uri="{FF2B5EF4-FFF2-40B4-BE49-F238E27FC236}">
                      <a16:creationId xmlns:a16="http://schemas.microsoft.com/office/drawing/2014/main" id="{45EDB0A3-A94B-96AF-229A-A829B957B905}"/>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pic>
          <p:nvPicPr>
            <p:cNvPr id="5" name="Picture 4" descr="Icon&#10;&#10;Description automatically generated">
              <a:extLst>
                <a:ext uri="{FF2B5EF4-FFF2-40B4-BE49-F238E27FC236}">
                  <a16:creationId xmlns:a16="http://schemas.microsoft.com/office/drawing/2014/main" id="{118452AC-5294-EC4D-8FCE-3570A5E751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Tree>
    <p:extLst>
      <p:ext uri="{BB962C8B-B14F-4D97-AF65-F5344CB8AC3E}">
        <p14:creationId xmlns:p14="http://schemas.microsoft.com/office/powerpoint/2010/main" val="418052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6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6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6000"/>
                                        <p:tgtEl>
                                          <p:spTgt spid="10">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6000"/>
                                        <p:tgtEl>
                                          <p:spTgt spid="10">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6000"/>
                                        <p:tgtEl>
                                          <p:spTgt spid="10">
                                            <p:txEl>
                                              <p:pRg st="2" end="2"/>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6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19A9BE2-01EC-2B4B-0B17-B1DE91770078}"/>
              </a:ext>
            </a:extLst>
          </p:cNvPr>
          <p:cNvSpPr>
            <a:spLocks noGrp="1"/>
          </p:cNvSpPr>
          <p:nvPr>
            <p:ph type="title"/>
          </p:nvPr>
        </p:nvSpPr>
        <p:spPr>
          <a:xfrm>
            <a:off x="2603500" y="329800"/>
            <a:ext cx="8765459" cy="1325563"/>
          </a:xfrm>
        </p:spPr>
        <p:txBody>
          <a:bodyPr>
            <a:normAutofit/>
          </a:bodyPr>
          <a:lstStyle/>
          <a:p>
            <a:pPr>
              <a:lnSpc>
                <a:spcPct val="100000"/>
              </a:lnSpc>
            </a:pPr>
            <a:r>
              <a:rPr lang="es-US" sz="2800" b="1" dirty="0">
                <a:solidFill>
                  <a:srgbClr val="6EB141"/>
                </a:solidFill>
                <a:latin typeface="Calibri"/>
                <a:cs typeface="Calibri"/>
              </a:rPr>
              <a:t>TIPO: TRANSPORTE ACTIVO / TDM</a:t>
            </a:r>
            <a:br>
              <a:rPr sz="2400" dirty="0"/>
            </a:br>
            <a:r>
              <a:rPr lang="es-US" sz="200" b="1" i="0" strike="noStrike" cap="none" spc="0" baseline="0" dirty="0">
                <a:solidFill>
                  <a:srgbClr val="2EBBB8"/>
                </a:solidFill>
                <a:effectLst/>
                <a:latin typeface="Calibri"/>
                <a:ea typeface="Calibri"/>
                <a:cs typeface="Calibri"/>
              </a:rPr>
              <a:t> </a:t>
            </a:r>
            <a:br>
              <a:rPr sz="2400" dirty="0"/>
            </a:br>
            <a:r>
              <a:rPr lang="es-US" sz="2400" b="1" i="0" strike="noStrike" cap="none" spc="0" baseline="0" dirty="0">
                <a:solidFill>
                  <a:srgbClr val="6EB141"/>
                </a:solidFill>
                <a:effectLst/>
                <a:latin typeface="Calibri"/>
                <a:ea typeface="Calibri"/>
                <a:cs typeface="Calibri"/>
              </a:rPr>
              <a:t>SUBTIPO: Peatón y primera/última milla (FLM)</a:t>
            </a:r>
            <a:r>
              <a:rPr lang="es-US" sz="2400" b="1" dirty="0">
                <a:solidFill>
                  <a:srgbClr val="6EB141"/>
                </a:solidFill>
                <a:latin typeface="Calibri"/>
                <a:ea typeface="Calibri"/>
                <a:cs typeface="Calibri"/>
              </a:rPr>
              <a:t> </a:t>
            </a:r>
            <a:endParaRPr lang="en-US" sz="6000" dirty="0">
              <a:solidFill>
                <a:srgbClr val="6EB141"/>
              </a:solidFill>
            </a:endParaRPr>
          </a:p>
        </p:txBody>
      </p:sp>
      <p:grpSp>
        <p:nvGrpSpPr>
          <p:cNvPr id="15" name="Group 14">
            <a:extLst>
              <a:ext uri="{FF2B5EF4-FFF2-40B4-BE49-F238E27FC236}">
                <a16:creationId xmlns:a16="http://schemas.microsoft.com/office/drawing/2014/main" id="{DC100F50-A604-074A-F921-EFBFD510DF12}"/>
              </a:ext>
            </a:extLst>
          </p:cNvPr>
          <p:cNvGrpSpPr/>
          <p:nvPr/>
        </p:nvGrpSpPr>
        <p:grpSpPr>
          <a:xfrm>
            <a:off x="1609867" y="561824"/>
            <a:ext cx="822960" cy="822960"/>
            <a:chOff x="2761211" y="3879689"/>
            <a:chExt cx="822960" cy="822960"/>
          </a:xfrm>
        </p:grpSpPr>
        <p:sp>
          <p:nvSpPr>
            <p:cNvPr id="16" name="Flowchart: Connector 15">
              <a:extLst>
                <a:ext uri="{FF2B5EF4-FFF2-40B4-BE49-F238E27FC236}">
                  <a16:creationId xmlns:a16="http://schemas.microsoft.com/office/drawing/2014/main" id="{9447D7D7-18C9-C645-6553-2BF288A39A59}"/>
                </a:ext>
              </a:extLst>
            </p:cNvPr>
            <p:cNvSpPr/>
            <p:nvPr/>
          </p:nvSpPr>
          <p:spPr>
            <a:xfrm>
              <a:off x="2761211" y="3879689"/>
              <a:ext cx="822960" cy="82296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pic>
          <p:nvPicPr>
            <p:cNvPr id="17" name="Picture 16">
              <a:extLst>
                <a:ext uri="{FF2B5EF4-FFF2-40B4-BE49-F238E27FC236}">
                  <a16:creationId xmlns:a16="http://schemas.microsoft.com/office/drawing/2014/main" id="{5F1A7860-CB07-7DCF-B409-B75947AF78A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l="11501" t="19137" r="3162" b="2356"/>
            <a:stretch>
              <a:fillRect/>
            </a:stretch>
          </p:blipFill>
          <p:spPr>
            <a:xfrm>
              <a:off x="2941541" y="4055426"/>
              <a:ext cx="487459" cy="489640"/>
            </a:xfrm>
            <a:prstGeom prst="roundRect">
              <a:avLst/>
            </a:prstGeom>
            <a:solidFill>
              <a:srgbClr val="2EBBB8"/>
            </a:solidFill>
            <a:ln w="9525" cap="flat">
              <a:noFill/>
              <a:prstDash val="solid"/>
              <a:miter/>
            </a:ln>
            <a:effectLst>
              <a:softEdge rad="12700"/>
            </a:effectLst>
          </p:spPr>
        </p:pic>
      </p:grpSp>
      <p:sp>
        <p:nvSpPr>
          <p:cNvPr id="18" name="TextBox 17">
            <a:extLst>
              <a:ext uri="{FF2B5EF4-FFF2-40B4-BE49-F238E27FC236}">
                <a16:creationId xmlns:a16="http://schemas.microsoft.com/office/drawing/2014/main" id="{A3E8FDC9-58E3-0FB4-84DE-2FE6AFE5CE5B}"/>
              </a:ext>
            </a:extLst>
          </p:cNvPr>
          <p:cNvSpPr txBox="1"/>
          <p:nvPr/>
        </p:nvSpPr>
        <p:spPr>
          <a:xfrm>
            <a:off x="335474" y="1790327"/>
            <a:ext cx="40241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2A97A6"/>
                </a:solidFill>
                <a:effectLst/>
                <a:uLnTx/>
                <a:uFillTx/>
                <a:latin typeface="Calibri"/>
                <a:ea typeface="Calibri"/>
                <a:cs typeface="Calibri"/>
              </a:rPr>
              <a:t>ESTUDIO DE CASOS: Peatón y FLM</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A97A6"/>
                </a:solidFill>
                <a:effectLst/>
                <a:uLnTx/>
                <a:uFillTx/>
                <a:latin typeface="Calibri"/>
                <a:ea typeface="Calibri"/>
                <a:cs typeface="Calibri"/>
              </a:rPr>
              <a:t>Mejoras del plan de la primera y última milla de la línea Azul (LB-ELA_0008)</a:t>
            </a:r>
            <a:endParaRPr kumimoji="0" lang="en-US" sz="1800" b="1" i="0" u="none" strike="noStrike" kern="1200" cap="none" spc="0" normalizeH="0" baseline="0" noProof="0">
              <a:ln>
                <a:noFill/>
              </a:ln>
              <a:solidFill>
                <a:srgbClr val="2A97A6"/>
              </a:solidFill>
              <a:effectLst/>
              <a:uLnTx/>
              <a:uFillTx/>
              <a:latin typeface="Calibri" panose="020F0502020204030204"/>
              <a:cs typeface="Arial"/>
            </a:endParaRPr>
          </a:p>
        </p:txBody>
      </p:sp>
      <p:pic>
        <p:nvPicPr>
          <p:cNvPr id="21" name="Picture 20">
            <a:extLst>
              <a:ext uri="{FF2B5EF4-FFF2-40B4-BE49-F238E27FC236}">
                <a16:creationId xmlns:a16="http://schemas.microsoft.com/office/drawing/2014/main" id="{CDD90DC3-D1F9-635D-CF79-4EED23D3441F}"/>
              </a:ext>
            </a:extLst>
          </p:cNvPr>
          <p:cNvPicPr>
            <a:picLocks noChangeAspect="1"/>
          </p:cNvPicPr>
          <p:nvPr/>
        </p:nvPicPr>
        <p:blipFill>
          <a:blip r:embed="rId4"/>
          <a:stretch>
            <a:fillRect/>
          </a:stretch>
        </p:blipFill>
        <p:spPr>
          <a:xfrm>
            <a:off x="8645236" y="349180"/>
            <a:ext cx="3211290" cy="6195965"/>
          </a:xfrm>
          <a:prstGeom prst="parallelogram">
            <a:avLst>
              <a:gd name="adj" fmla="val 0"/>
            </a:avLst>
          </a:prstGeom>
          <a:effectLst>
            <a:softEdge rad="31750"/>
          </a:effectLst>
        </p:spPr>
      </p:pic>
      <p:pic>
        <p:nvPicPr>
          <p:cNvPr id="23" name="Picture 22">
            <a:extLst>
              <a:ext uri="{FF2B5EF4-FFF2-40B4-BE49-F238E27FC236}">
                <a16:creationId xmlns:a16="http://schemas.microsoft.com/office/drawing/2014/main" id="{306BE704-A3A2-79B8-C52F-2982CD00A79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t="2743"/>
          <a:stretch>
            <a:fillRect/>
          </a:stretch>
        </p:blipFill>
        <p:spPr>
          <a:xfrm>
            <a:off x="5280608" y="1599953"/>
            <a:ext cx="3215333" cy="5021146"/>
          </a:xfrm>
          <a:prstGeom prst="rect">
            <a:avLst/>
          </a:prstGeom>
        </p:spPr>
      </p:pic>
      <p:sp>
        <p:nvSpPr>
          <p:cNvPr id="24" name="Content Placeholder 2">
            <a:extLst>
              <a:ext uri="{FF2B5EF4-FFF2-40B4-BE49-F238E27FC236}">
                <a16:creationId xmlns:a16="http://schemas.microsoft.com/office/drawing/2014/main" id="{DEC68F2A-8C0D-9CBE-E46D-70597A39286B}"/>
              </a:ext>
            </a:extLst>
          </p:cNvPr>
          <p:cNvSpPr txBox="1"/>
          <p:nvPr/>
        </p:nvSpPr>
        <p:spPr>
          <a:xfrm>
            <a:off x="353623" y="3091009"/>
            <a:ext cx="5012704" cy="332879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28600" algn="l" defTabSz="914400" rtl="0" eaLnBrk="1" fontAlgn="auto" latinLnBrk="0" hangingPunct="1">
              <a:lnSpc>
                <a:spcPct val="100000"/>
              </a:lnSpc>
              <a:spcBef>
                <a:spcPts val="600"/>
              </a:spcBef>
              <a:spcAft>
                <a:spcPts val="0"/>
              </a:spcAft>
              <a:buClrTx/>
              <a:buSzTx/>
              <a:buFont typeface="Calibri" panose="020F050202020403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Preparado para las 22 estaciones de la línea A (azul) de Metro </a:t>
            </a:r>
          </a:p>
          <a:p>
            <a:pPr marL="285750" marR="0" lvl="0" indent="-228600" algn="l" defTabSz="914400" rtl="0" eaLnBrk="1" fontAlgn="auto" latinLnBrk="0" hangingPunct="1">
              <a:lnSpc>
                <a:spcPct val="100000"/>
              </a:lnSpc>
              <a:spcBef>
                <a:spcPts val="600"/>
              </a:spcBef>
              <a:spcAft>
                <a:spcPts val="0"/>
              </a:spcAft>
              <a:buClrTx/>
              <a:buSzTx/>
              <a:buFont typeface="Calibri" panose="020F050202020403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Recomendaciones estación por estación, incluyendo</a:t>
            </a:r>
            <a:r>
              <a:rPr kumimoji="0" lang="es-US" sz="1700" b="0" i="0" u="none" strike="noStrike" kern="1200" cap="none" spc="0" normalizeH="0" baseline="0" noProof="0">
                <a:ln>
                  <a:noFill/>
                </a:ln>
                <a:solidFill>
                  <a:srgbClr val="000000"/>
                </a:solidFill>
                <a:effectLst/>
                <a:uLnTx/>
                <a:uFillTx/>
                <a:latin typeface="Calibri"/>
                <a:ea typeface="Calibri"/>
                <a:cs typeface="Calibri"/>
              </a:rPr>
              <a:t>:</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Mejoras peatonales (aceras, pasos de peatones, iluminación)</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Acondicionamiento del terreno, incluyendo más árboles para dar sombra y fomentar el paseo</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Carriles bici e instalaciones de apoyo</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Mejoras en las paradas de autobús</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Lugares de recogida y entrega cerca de las estaciones </a:t>
            </a:r>
          </a:p>
          <a:p>
            <a:pPr marL="34290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Más información sobre FLM en: </a:t>
            </a:r>
            <a:r>
              <a:rPr kumimoji="0" lang="es-US" sz="1800" b="0" i="0" u="sng" strike="noStrike" kern="1200" cap="none" spc="0" normalizeH="0" baseline="0" noProof="0" err="1">
                <a:ln>
                  <a:noFill/>
                </a:ln>
                <a:solidFill>
                  <a:srgbClr val="2A97A6"/>
                </a:solidFill>
                <a:effectLst/>
                <a:uLnTx/>
                <a:uFill>
                  <a:solidFill>
                    <a:srgbClr val="2A97A6"/>
                  </a:solidFill>
                </a:uFill>
                <a:latin typeface="Calibri"/>
                <a:ea typeface="Calibri"/>
                <a:cs typeface="Calibri"/>
              </a:rPr>
              <a:t>metro.net</a:t>
            </a:r>
            <a:r>
              <a:rPr kumimoji="0" lang="es-US" sz="1800" b="0" i="0" u="sng" strike="noStrike" kern="1200" cap="none" spc="0" normalizeH="0" baseline="0" noProof="0">
                <a:ln>
                  <a:noFill/>
                </a:ln>
                <a:solidFill>
                  <a:srgbClr val="2A97A6"/>
                </a:solidFill>
                <a:effectLst/>
                <a:uLnTx/>
                <a:uFill>
                  <a:solidFill>
                    <a:srgbClr val="2A97A6"/>
                  </a:solidFill>
                </a:uFill>
                <a:latin typeface="Calibri"/>
                <a:ea typeface="Calibri"/>
                <a:cs typeface="Calibri"/>
              </a:rPr>
              <a:t>/</a:t>
            </a:r>
            <a:r>
              <a:rPr kumimoji="0" lang="es-US" sz="1800" b="0" i="0" u="sng" strike="noStrike" kern="1200" cap="none" spc="0" normalizeH="0" baseline="0" noProof="0" err="1">
                <a:ln>
                  <a:noFill/>
                </a:ln>
                <a:solidFill>
                  <a:srgbClr val="2A97A6"/>
                </a:solidFill>
                <a:effectLst/>
                <a:uLnTx/>
                <a:uFill>
                  <a:solidFill>
                    <a:srgbClr val="2A97A6"/>
                  </a:solidFill>
                </a:uFill>
                <a:latin typeface="Calibri"/>
                <a:ea typeface="Calibri"/>
                <a:cs typeface="Calibri"/>
              </a:rPr>
              <a:t>first-last</a:t>
            </a: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2" name="Group 1">
            <a:extLst>
              <a:ext uri="{FF2B5EF4-FFF2-40B4-BE49-F238E27FC236}">
                <a16:creationId xmlns:a16="http://schemas.microsoft.com/office/drawing/2014/main" id="{7ED63BE7-8D16-8277-5B67-5AECA2DABA33}"/>
              </a:ext>
            </a:extLst>
          </p:cNvPr>
          <p:cNvGrpSpPr/>
          <p:nvPr/>
        </p:nvGrpSpPr>
        <p:grpSpPr>
          <a:xfrm>
            <a:off x="573587" y="438193"/>
            <a:ext cx="1108897" cy="1085807"/>
            <a:chOff x="573587" y="438193"/>
            <a:chExt cx="1108897" cy="1085807"/>
          </a:xfrm>
        </p:grpSpPr>
        <p:grpSp>
          <p:nvGrpSpPr>
            <p:cNvPr id="3" name="Group 2">
              <a:extLst>
                <a:ext uri="{FF2B5EF4-FFF2-40B4-BE49-F238E27FC236}">
                  <a16:creationId xmlns:a16="http://schemas.microsoft.com/office/drawing/2014/main" id="{919AF3D3-FC91-6A41-7E53-AC735F9E7B2A}"/>
                </a:ext>
              </a:extLst>
            </p:cNvPr>
            <p:cNvGrpSpPr/>
            <p:nvPr/>
          </p:nvGrpSpPr>
          <p:grpSpPr>
            <a:xfrm>
              <a:off x="573587" y="438193"/>
              <a:ext cx="1108897" cy="1085807"/>
              <a:chOff x="2089013" y="5267323"/>
              <a:chExt cx="1263834" cy="1237518"/>
            </a:xfrm>
          </p:grpSpPr>
          <p:sp>
            <p:nvSpPr>
              <p:cNvPr id="5" name="Graphic 15" descr="Alien Face with solid fill">
                <a:extLst>
                  <a:ext uri="{FF2B5EF4-FFF2-40B4-BE49-F238E27FC236}">
                    <a16:creationId xmlns:a16="http://schemas.microsoft.com/office/drawing/2014/main" id="{9842ADF1-6E6C-D375-9744-BBBCB6D7E5F6}"/>
                  </a:ext>
                </a:extLst>
              </p:cNvPr>
              <p:cNvSpPr/>
              <p:nvPr/>
            </p:nvSpPr>
            <p:spPr>
              <a:xfrm>
                <a:off x="2279195" y="5384198"/>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9" name="Graphic 18" descr="Alien Face with solid fill">
                <a:extLst>
                  <a:ext uri="{FF2B5EF4-FFF2-40B4-BE49-F238E27FC236}">
                    <a16:creationId xmlns:a16="http://schemas.microsoft.com/office/drawing/2014/main" id="{FAFE8EA7-3417-DF59-2D01-5EE89277CB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73431BBE-6A89-FA23-85AA-45D3134179BD}"/>
                  </a:ext>
                </a:extLst>
              </p:cNvPr>
              <p:cNvGrpSpPr/>
              <p:nvPr/>
            </p:nvGrpSpPr>
            <p:grpSpPr>
              <a:xfrm>
                <a:off x="2089013" y="5267323"/>
                <a:ext cx="1263834" cy="1237518"/>
                <a:chOff x="533401" y="475766"/>
                <a:chExt cx="1127760" cy="1104277"/>
              </a:xfrm>
            </p:grpSpPr>
            <p:pic>
              <p:nvPicPr>
                <p:cNvPr id="22" name="Graphic 21" descr="Alien Face with solid fill">
                  <a:extLst>
                    <a:ext uri="{FF2B5EF4-FFF2-40B4-BE49-F238E27FC236}">
                      <a16:creationId xmlns:a16="http://schemas.microsoft.com/office/drawing/2014/main" id="{85297478-89DE-C35E-908F-B799C5DA4B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7AA56A1-A853-52E3-14A1-290C1EAF63F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pic>
          <p:nvPicPr>
            <p:cNvPr id="4" name="Picture 3" descr="Icon&#10;&#10;Description automatically generated">
              <a:extLst>
                <a:ext uri="{FF2B5EF4-FFF2-40B4-BE49-F238E27FC236}">
                  <a16:creationId xmlns:a16="http://schemas.microsoft.com/office/drawing/2014/main" id="{E21AE621-A81C-A06A-DAA7-34DC1F58B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Tree>
    <p:extLst>
      <p:ext uri="{BB962C8B-B14F-4D97-AF65-F5344CB8AC3E}">
        <p14:creationId xmlns:p14="http://schemas.microsoft.com/office/powerpoint/2010/main" val="156219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6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6000"/>
                                        <p:tgtEl>
                                          <p:spTgt spid="24"/>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60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6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C263A8B-D318-9ECF-12E4-2507E65905D6}"/>
              </a:ext>
            </a:extLst>
          </p:cNvPr>
          <p:cNvSpPr txBox="1"/>
          <p:nvPr/>
        </p:nvSpPr>
        <p:spPr>
          <a:xfrm>
            <a:off x="353621" y="1619775"/>
            <a:ext cx="517087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kern="1200" cap="none" spc="0" normalizeH="0" baseline="0" noProof="0">
                <a:ln>
                  <a:noFill/>
                </a:ln>
                <a:solidFill>
                  <a:srgbClr val="2A97A6"/>
                </a:solidFill>
                <a:effectLst/>
                <a:uLnTx/>
                <a:uFillTx/>
                <a:latin typeface="Calibri"/>
                <a:ea typeface="Calibri"/>
                <a:cs typeface="Calibri"/>
              </a:rPr>
              <a:t>ESTUDIO DE CASOS: </a:t>
            </a:r>
            <a:endParaRPr kumimoji="0" lang="en-US" sz="1600" b="1" i="0" u="none" strike="noStrike" kern="1200" cap="none" spc="0" normalizeH="0" baseline="0" noProof="0">
              <a:ln>
                <a:noFill/>
              </a:ln>
              <a:solidFill>
                <a:srgbClr val="2A97A6"/>
              </a:solidFill>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1" i="0" u="none" strike="noStrike" kern="1200" cap="none" spc="0" normalizeH="0" baseline="0" noProof="0">
                <a:ln>
                  <a:noFill/>
                </a:ln>
                <a:solidFill>
                  <a:srgbClr val="2A97A6"/>
                </a:solidFill>
                <a:effectLst/>
                <a:uLnTx/>
                <a:uFillTx/>
                <a:latin typeface="Calibri"/>
                <a:ea typeface="Calibri"/>
                <a:cs typeface="Calibri"/>
              </a:rPr>
              <a:t>Iniciativa para la habitabilidad de la I-710 (LB-ELA_0214)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A97A6"/>
              </a:solidFill>
              <a:effectLst/>
              <a:uLnTx/>
              <a:uFillTx/>
              <a:latin typeface="Calibri" panose="020F0502020204030204"/>
              <a:cs typeface="Arial"/>
            </a:endParaRPr>
          </a:p>
        </p:txBody>
      </p:sp>
      <p:sp>
        <p:nvSpPr>
          <p:cNvPr id="18" name="Content Placeholder 2">
            <a:extLst>
              <a:ext uri="{FF2B5EF4-FFF2-40B4-BE49-F238E27FC236}">
                <a16:creationId xmlns:a16="http://schemas.microsoft.com/office/drawing/2014/main" id="{A9A9B41E-CD51-2FC1-4C9A-AD055CFE4B10}"/>
              </a:ext>
            </a:extLst>
          </p:cNvPr>
          <p:cNvSpPr txBox="1"/>
          <p:nvPr/>
        </p:nvSpPr>
        <p:spPr>
          <a:xfrm>
            <a:off x="371768" y="2461821"/>
            <a:ext cx="6304269" cy="3944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Dirigido por el Consejo de Gobiernos de Gateway </a:t>
            </a:r>
            <a:r>
              <a:rPr kumimoji="0" lang="es-US" sz="1200" b="0" i="0" u="none" strike="noStrike" kern="1200" cap="none" spc="0" normalizeH="0" baseline="0" noProof="0" err="1">
                <a:ln>
                  <a:noFill/>
                </a:ln>
                <a:solidFill>
                  <a:srgbClr val="000000"/>
                </a:solidFill>
                <a:effectLst/>
                <a:uLnTx/>
                <a:uFillTx/>
                <a:latin typeface="Calibri"/>
                <a:ea typeface="Calibri"/>
                <a:cs typeface="Calibri"/>
              </a:rPr>
              <a:t>Cities</a:t>
            </a:r>
            <a:r>
              <a:rPr kumimoji="0" lang="es-US" sz="1200" b="0" i="0" u="none" strike="noStrike" kern="1200" cap="none" spc="0" normalizeH="0" baseline="0" noProof="0">
                <a:ln>
                  <a:noFill/>
                </a:ln>
                <a:solidFill>
                  <a:srgbClr val="000000"/>
                </a:solidFill>
                <a:effectLst/>
                <a:uLnTx/>
                <a:uFillTx/>
                <a:latin typeface="Calibri"/>
                <a:ea typeface="Calibri"/>
                <a:cs typeface="Calibri"/>
              </a:rPr>
              <a:t> y Metro.  </a:t>
            </a:r>
          </a:p>
          <a:p>
            <a:pPr marL="285750" marR="0" lvl="0"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Planeado en coordinación con las ciudades y comunidades del corredor ubicadas a una milla al este y al oeste de la I-710. </a:t>
            </a:r>
          </a:p>
          <a:p>
            <a:pPr marL="285750" marR="0" lvl="0"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Objetivo: mejorar la accesibilidad a la calle para todos los modos de transporte: caminar, andar en bicicleta, autobús y tren, y mejorar las conexiones a través de la autopista.</a:t>
            </a:r>
            <a:endParaRPr kumimoji="0" lang="en-US" sz="2000" b="0" i="0" u="none" strike="noStrike" kern="1200" cap="none" spc="0" normalizeH="0" baseline="0" noProof="0">
              <a:ln>
                <a:noFill/>
              </a:ln>
              <a:solidFill>
                <a:prstClr val="black"/>
              </a:solidFill>
              <a:effectLst/>
              <a:uLnTx/>
              <a:uFillTx/>
              <a:latin typeface="Calibri" panose="020F0502020204030204"/>
              <a:cs typeface="Arial"/>
            </a:endParaRPr>
          </a:p>
          <a:p>
            <a:pPr marL="285750" marR="0" lvl="0"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Beneficios potenciales para los vecindarios de la I-710.</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Cruces peatonales y semáforos mejorados para beneficiar a todos los viajeros</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Nuevos carriles bici y estaciones para bicicletas</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Sombra muy necesaria en las paradas de autobús y áreas de descanso</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Iluminación mejorada para una mayor visibilidad y calles más seguras</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Mejor acceso al río de Los </a:t>
            </a:r>
            <a:r>
              <a:rPr kumimoji="0" lang="es-US" sz="1100" b="0" i="0" u="none" strike="noStrike" kern="1200" cap="none" spc="0" normalizeH="0" baseline="0" noProof="0" err="1">
                <a:ln>
                  <a:noFill/>
                </a:ln>
                <a:solidFill>
                  <a:srgbClr val="000000"/>
                </a:solidFill>
                <a:effectLst/>
                <a:uLnTx/>
                <a:uFillTx/>
                <a:latin typeface="Calibri"/>
                <a:ea typeface="Calibri"/>
                <a:cs typeface="Calibri"/>
              </a:rPr>
              <a:t>Angeles</a:t>
            </a:r>
            <a:r>
              <a:rPr kumimoji="0" lang="es-US" sz="1100" b="0" i="0" u="none" strike="noStrike" kern="1200" cap="none" spc="0" normalizeH="0" baseline="0" noProof="0">
                <a:ln>
                  <a:noFill/>
                </a:ln>
                <a:solidFill>
                  <a:srgbClr val="000000"/>
                </a:solidFill>
                <a:effectLst/>
                <a:uLnTx/>
                <a:uFillTx/>
                <a:latin typeface="Calibri"/>
                <a:ea typeface="Calibri"/>
                <a:cs typeface="Calibri"/>
              </a:rPr>
              <a:t>, parques y espacios abiertos</a:t>
            </a:r>
          </a:p>
          <a:p>
            <a:pPr marL="8001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US" sz="1100" b="0" i="0" u="none" strike="noStrike" kern="1200" cap="none" spc="0" normalizeH="0" baseline="0" noProof="0">
                <a:ln>
                  <a:noFill/>
                </a:ln>
                <a:solidFill>
                  <a:srgbClr val="000000"/>
                </a:solidFill>
                <a:effectLst/>
                <a:uLnTx/>
                <a:uFillTx/>
                <a:latin typeface="Calibri"/>
                <a:ea typeface="Calibri"/>
                <a:cs typeface="Calibri"/>
              </a:rPr>
              <a:t>Proyecto de embellecimiento de la comunidad a través del arte público</a:t>
            </a:r>
          </a:p>
        </p:txBody>
      </p:sp>
      <p:sp>
        <p:nvSpPr>
          <p:cNvPr id="20" name="Title 1">
            <a:extLst>
              <a:ext uri="{FF2B5EF4-FFF2-40B4-BE49-F238E27FC236}">
                <a16:creationId xmlns:a16="http://schemas.microsoft.com/office/drawing/2014/main" id="{D91EC4DA-1BFD-F5E8-9699-F41F1E74DD33}"/>
              </a:ext>
            </a:extLst>
          </p:cNvPr>
          <p:cNvSpPr>
            <a:spLocks noGrp="1"/>
          </p:cNvSpPr>
          <p:nvPr>
            <p:ph type="title"/>
          </p:nvPr>
        </p:nvSpPr>
        <p:spPr>
          <a:xfrm>
            <a:off x="2603500" y="329800"/>
            <a:ext cx="10515600" cy="1325563"/>
          </a:xfrm>
        </p:spPr>
        <p:txBody>
          <a:bodyPr>
            <a:normAutofit/>
          </a:bodyPr>
          <a:lstStyle/>
          <a:p>
            <a:pPr>
              <a:lnSpc>
                <a:spcPct val="100000"/>
              </a:lnSpc>
            </a:pPr>
            <a:r>
              <a:rPr lang="es-US" sz="2800" b="1" dirty="0">
                <a:solidFill>
                  <a:srgbClr val="6EB141"/>
                </a:solidFill>
                <a:latin typeface="Calibri"/>
                <a:ea typeface="Calibri"/>
                <a:cs typeface="Calibri"/>
              </a:rPr>
              <a:t>TIPO</a:t>
            </a:r>
            <a:r>
              <a:rPr lang="es-US" sz="2800" b="1" i="0" strike="noStrike" cap="none" spc="0" baseline="0" dirty="0">
                <a:solidFill>
                  <a:srgbClr val="6EB141"/>
                </a:solidFill>
                <a:effectLst/>
                <a:latin typeface="Calibri"/>
                <a:ea typeface="Calibri"/>
                <a:cs typeface="Calibri"/>
              </a:rPr>
              <a:t>: TRANSPORTE ACTIVO / TDM</a:t>
            </a:r>
            <a:r>
              <a:rPr lang="es-US" sz="200" b="1" dirty="0">
                <a:solidFill>
                  <a:srgbClr val="2EBBB8"/>
                </a:solidFill>
                <a:latin typeface="Calibri"/>
                <a:ea typeface="Calibri"/>
                <a:cs typeface="Calibri"/>
              </a:rPr>
              <a:t> </a:t>
            </a:r>
            <a:br>
              <a:rPr sz="2400" dirty="0"/>
            </a:br>
            <a:r>
              <a:rPr lang="es-US" sz="2400" b="1" i="0" strike="noStrike" cap="none" spc="0" baseline="0" dirty="0">
                <a:solidFill>
                  <a:srgbClr val="6EB141"/>
                </a:solidFill>
                <a:effectLst/>
                <a:latin typeface="Calibri"/>
                <a:ea typeface="Calibri"/>
                <a:cs typeface="Calibri"/>
              </a:rPr>
              <a:t>SUBTIPO: Seguridad y servicios</a:t>
            </a:r>
            <a:endParaRPr lang="en-US" sz="6000" dirty="0">
              <a:solidFill>
                <a:srgbClr val="6EB141"/>
              </a:solidFill>
            </a:endParaRPr>
          </a:p>
        </p:txBody>
      </p:sp>
      <p:sp>
        <p:nvSpPr>
          <p:cNvPr id="2" name="Flowchart: Connector 1">
            <a:extLst>
              <a:ext uri="{FF2B5EF4-FFF2-40B4-BE49-F238E27FC236}">
                <a16:creationId xmlns:a16="http://schemas.microsoft.com/office/drawing/2014/main" id="{81DCF6A6-49A4-A018-4715-B85B8ED18528}"/>
              </a:ext>
            </a:extLst>
          </p:cNvPr>
          <p:cNvSpPr/>
          <p:nvPr/>
        </p:nvSpPr>
        <p:spPr>
          <a:xfrm>
            <a:off x="1543397" y="631184"/>
            <a:ext cx="751520" cy="75152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pic>
        <p:nvPicPr>
          <p:cNvPr id="3" name="Picture 2" descr="A black rectangle with a black background&#10;&#10;Description automatically generated with low confidence">
            <a:extLst>
              <a:ext uri="{FF2B5EF4-FFF2-40B4-BE49-F238E27FC236}">
                <a16:creationId xmlns:a16="http://schemas.microsoft.com/office/drawing/2014/main" id="{A3297586-EF42-7907-16A1-E3E48213C3DC}"/>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92033" y="607079"/>
            <a:ext cx="814062" cy="815875"/>
          </a:xfrm>
          <a:prstGeom prst="rect">
            <a:avLst/>
          </a:prstGeom>
        </p:spPr>
      </p:pic>
      <p:grpSp>
        <p:nvGrpSpPr>
          <p:cNvPr id="4" name="Group 3">
            <a:extLst>
              <a:ext uri="{FF2B5EF4-FFF2-40B4-BE49-F238E27FC236}">
                <a16:creationId xmlns:a16="http://schemas.microsoft.com/office/drawing/2014/main" id="{278B5F1F-4344-2705-D02B-44EA7A6189B1}"/>
              </a:ext>
            </a:extLst>
          </p:cNvPr>
          <p:cNvGrpSpPr/>
          <p:nvPr/>
        </p:nvGrpSpPr>
        <p:grpSpPr>
          <a:xfrm>
            <a:off x="573587" y="438193"/>
            <a:ext cx="1108897" cy="1085807"/>
            <a:chOff x="573587" y="438193"/>
            <a:chExt cx="1108897" cy="1085807"/>
          </a:xfrm>
        </p:grpSpPr>
        <p:grpSp>
          <p:nvGrpSpPr>
            <p:cNvPr id="5" name="Group 4">
              <a:extLst>
                <a:ext uri="{FF2B5EF4-FFF2-40B4-BE49-F238E27FC236}">
                  <a16:creationId xmlns:a16="http://schemas.microsoft.com/office/drawing/2014/main" id="{597A6A53-DA15-B512-5AA7-7B6D30BF92DB}"/>
                </a:ext>
              </a:extLst>
            </p:cNvPr>
            <p:cNvGrpSpPr/>
            <p:nvPr/>
          </p:nvGrpSpPr>
          <p:grpSpPr>
            <a:xfrm>
              <a:off x="573587" y="438193"/>
              <a:ext cx="1108897" cy="1085807"/>
              <a:chOff x="2089013" y="5267323"/>
              <a:chExt cx="1263834" cy="1237518"/>
            </a:xfrm>
          </p:grpSpPr>
          <p:sp>
            <p:nvSpPr>
              <p:cNvPr id="7" name="Graphic 15" descr="Alien Face with solid fill">
                <a:extLst>
                  <a:ext uri="{FF2B5EF4-FFF2-40B4-BE49-F238E27FC236}">
                    <a16:creationId xmlns:a16="http://schemas.microsoft.com/office/drawing/2014/main" id="{1CD1B415-D21C-3AAF-D52C-7C16FBCA8EB2}"/>
                  </a:ext>
                </a:extLst>
              </p:cNvPr>
              <p:cNvSpPr/>
              <p:nvPr/>
            </p:nvSpPr>
            <p:spPr>
              <a:xfrm>
                <a:off x="2279195" y="5384198"/>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8" name="Graphic 7" descr="Alien Face with solid fill">
                <a:extLst>
                  <a:ext uri="{FF2B5EF4-FFF2-40B4-BE49-F238E27FC236}">
                    <a16:creationId xmlns:a16="http://schemas.microsoft.com/office/drawing/2014/main" id="{143C146C-F520-92AA-7C9A-0E30724DC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9" name="Group 8">
                <a:extLst>
                  <a:ext uri="{FF2B5EF4-FFF2-40B4-BE49-F238E27FC236}">
                    <a16:creationId xmlns:a16="http://schemas.microsoft.com/office/drawing/2014/main" id="{BAA14AD9-4796-FCCA-E5EC-225ADC81570A}"/>
                  </a:ext>
                </a:extLst>
              </p:cNvPr>
              <p:cNvGrpSpPr/>
              <p:nvPr/>
            </p:nvGrpSpPr>
            <p:grpSpPr>
              <a:xfrm>
                <a:off x="2089013" y="5267323"/>
                <a:ext cx="1263834" cy="1237518"/>
                <a:chOff x="533401" y="475766"/>
                <a:chExt cx="1127760" cy="1104277"/>
              </a:xfrm>
            </p:grpSpPr>
            <p:pic>
              <p:nvPicPr>
                <p:cNvPr id="10" name="Graphic 9" descr="Alien Face with solid fill">
                  <a:extLst>
                    <a:ext uri="{FF2B5EF4-FFF2-40B4-BE49-F238E27FC236}">
                      <a16:creationId xmlns:a16="http://schemas.microsoft.com/office/drawing/2014/main" id="{269257AC-03A0-2D49-F14E-9324995F29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1" name="Oval 10">
                  <a:extLst>
                    <a:ext uri="{FF2B5EF4-FFF2-40B4-BE49-F238E27FC236}">
                      <a16:creationId xmlns:a16="http://schemas.microsoft.com/office/drawing/2014/main" id="{CFD66AB0-14C7-88D6-C9B6-E26ADCFB8658}"/>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pic>
          <p:nvPicPr>
            <p:cNvPr id="6" name="Picture 5" descr="Icon&#10;&#10;Description automatically generated">
              <a:extLst>
                <a:ext uri="{FF2B5EF4-FFF2-40B4-BE49-F238E27FC236}">
                  <a16:creationId xmlns:a16="http://schemas.microsoft.com/office/drawing/2014/main" id="{AFE244BA-6BF6-5D0C-AAC0-57FD941B9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grpSp>
        <p:nvGrpSpPr>
          <p:cNvPr id="23" name="Group 22">
            <a:extLst>
              <a:ext uri="{FF2B5EF4-FFF2-40B4-BE49-F238E27FC236}">
                <a16:creationId xmlns:a16="http://schemas.microsoft.com/office/drawing/2014/main" id="{E32489E1-BE55-2A4D-8CBA-FDB53774B02F}"/>
              </a:ext>
            </a:extLst>
          </p:cNvPr>
          <p:cNvGrpSpPr/>
          <p:nvPr/>
        </p:nvGrpSpPr>
        <p:grpSpPr>
          <a:xfrm>
            <a:off x="7003755" y="1250306"/>
            <a:ext cx="4834624" cy="4945851"/>
            <a:chOff x="6233910" y="1058526"/>
            <a:chExt cx="5595796" cy="5724535"/>
          </a:xfrm>
        </p:grpSpPr>
        <p:pic>
          <p:nvPicPr>
            <p:cNvPr id="13" name="Picture 12">
              <a:extLst>
                <a:ext uri="{FF2B5EF4-FFF2-40B4-BE49-F238E27FC236}">
                  <a16:creationId xmlns:a16="http://schemas.microsoft.com/office/drawing/2014/main" id="{AF609461-D11C-D6FD-F080-A520ABA98A2F}"/>
                </a:ext>
              </a:extLst>
            </p:cNvPr>
            <p:cNvPicPr>
              <a:picLocks noChangeAspect="1"/>
            </p:cNvPicPr>
            <p:nvPr/>
          </p:nvPicPr>
          <p:blipFill>
            <a:blip r:embed="rId6"/>
            <a:srcRect t="7501"/>
            <a:stretch>
              <a:fillRect/>
            </a:stretch>
          </p:blipFill>
          <p:spPr>
            <a:xfrm>
              <a:off x="6233910" y="1058526"/>
              <a:ext cx="5595796" cy="3317257"/>
            </a:xfrm>
            <a:prstGeom prst="rect">
              <a:avLst/>
            </a:prstGeom>
            <a:effectLst>
              <a:softEdge rad="31750"/>
            </a:effectLst>
          </p:spPr>
        </p:pic>
        <p:pic>
          <p:nvPicPr>
            <p:cNvPr id="22" name="Picture 21">
              <a:extLst>
                <a:ext uri="{FF2B5EF4-FFF2-40B4-BE49-F238E27FC236}">
                  <a16:creationId xmlns:a16="http://schemas.microsoft.com/office/drawing/2014/main" id="{E1C8C2B5-CFE2-4CA9-90E9-AB8766CB8F1F}"/>
                </a:ext>
              </a:extLst>
            </p:cNvPr>
            <p:cNvPicPr>
              <a:picLocks noChangeAspect="1"/>
            </p:cNvPicPr>
            <p:nvPr/>
          </p:nvPicPr>
          <p:blipFill>
            <a:blip r:embed="rId7"/>
            <a:stretch>
              <a:fillRect/>
            </a:stretch>
          </p:blipFill>
          <p:spPr>
            <a:xfrm>
              <a:off x="6233910" y="4546238"/>
              <a:ext cx="5595796" cy="2236823"/>
            </a:xfrm>
            <a:prstGeom prst="rect">
              <a:avLst/>
            </a:prstGeom>
          </p:spPr>
        </p:pic>
      </p:grpSp>
      <p:sp>
        <p:nvSpPr>
          <p:cNvPr id="14" name="TextBox 13">
            <a:extLst>
              <a:ext uri="{FF2B5EF4-FFF2-40B4-BE49-F238E27FC236}">
                <a16:creationId xmlns:a16="http://schemas.microsoft.com/office/drawing/2014/main" id="{65D136A6-25C6-5C63-FB2D-7F2E617CEE86}"/>
              </a:ext>
            </a:extLst>
          </p:cNvPr>
          <p:cNvSpPr txBox="1"/>
          <p:nvPr/>
        </p:nvSpPr>
        <p:spPr>
          <a:xfrm>
            <a:off x="99025" y="6195679"/>
            <a:ext cx="11330072" cy="640080"/>
          </a:xfrm>
          <a:prstGeom prst="rect">
            <a:avLst/>
          </a:prstGeom>
          <a:noFill/>
        </p:spPr>
        <p:txBody>
          <a:bodyPr wrap="square">
            <a:spAutoFit/>
          </a:bodyPr>
          <a:lstStyle/>
          <a:p>
            <a:pPr marL="285750" marR="0" lvl="1" indent="0" algn="l" defTabSz="9144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s-US" sz="1800" b="0" i="0" u="none" strike="noStrike" kern="1200" cap="none" spc="0" normalizeH="0" baseline="0" noProof="0">
                <a:ln>
                  <a:noFill/>
                </a:ln>
                <a:solidFill>
                  <a:srgbClr val="000000"/>
                </a:solidFill>
                <a:effectLst/>
                <a:uLnTx/>
                <a:uFillTx/>
                <a:latin typeface="Calibri"/>
                <a:ea typeface="Calibri"/>
                <a:cs typeface="Calibri"/>
              </a:rPr>
              <a:t>  Más información en: </a:t>
            </a:r>
            <a:r>
              <a:rPr kumimoji="0" lang="es-US" sz="1800" b="0" i="0" u="none" strike="noStrike" kern="1200" cap="none" spc="0" normalizeH="0" baseline="0" noProof="0">
                <a:ln>
                  <a:noFill/>
                </a:ln>
                <a:solidFill>
                  <a:srgbClr val="000000"/>
                </a:solidFill>
                <a:effectLst/>
                <a:uLnTx/>
                <a:uFillTx/>
                <a:latin typeface="Calibri"/>
                <a:ea typeface="Calibri"/>
                <a:cs typeface="Calibri"/>
                <a:hlinkClick r:id="rId8" history="0"/>
              </a:rPr>
              <a:t>www.gatewaycog.org/initiatives-and-projects/intelligent-transportation-systems/710-livability</a:t>
            </a:r>
            <a:r>
              <a:rPr kumimoji="0" lang="es-US" sz="1800" b="0" i="0" u="none" strike="noStrike" kern="1200" cap="none" spc="0" normalizeH="0" baseline="0" noProof="0">
                <a:ln>
                  <a:noFill/>
                </a:ln>
                <a:solidFill>
                  <a:srgbClr val="000000"/>
                </a:solidFill>
                <a:effectLst/>
                <a:uLnTx/>
                <a:uFillTx/>
                <a:latin typeface="Calibri"/>
                <a:ea typeface="Calibri"/>
                <a:cs typeface="Calibri"/>
              </a:rPr>
              <a:t> </a:t>
            </a:r>
          </a:p>
        </p:txBody>
      </p:sp>
    </p:spTree>
    <p:extLst>
      <p:ext uri="{BB962C8B-B14F-4D97-AF65-F5344CB8AC3E}">
        <p14:creationId xmlns:p14="http://schemas.microsoft.com/office/powerpoint/2010/main" val="2352396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6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6000"/>
                                        <p:tgtEl>
                                          <p:spTgt spid="18"/>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6000"/>
                                        <p:tgtEl>
                                          <p:spTgt spid="23"/>
                                        </p:tgtEl>
                                      </p:cBhvr>
                                    </p:animEffect>
                                  </p:childTnLst>
                                </p:cTn>
                              </p:par>
                              <p:par>
                                <p:cTn id="15" presetID="10" presetClass="entr" presetSubtype="0" fill="hold" grpId="0" nodeType="withEffect">
                                  <p:stCondLst>
                                    <p:cond delay="5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6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315C54-7FAB-CC1B-3EDF-F6E9D61DCB7E}"/>
              </a:ext>
            </a:extLst>
          </p:cNvPr>
          <p:cNvSpPr txBox="1"/>
          <p:nvPr/>
        </p:nvSpPr>
        <p:spPr>
          <a:xfrm>
            <a:off x="740453" y="1729049"/>
            <a:ext cx="60699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0" i="0" u="none" strike="noStrike" kern="1200" cap="none" spc="0" normalizeH="0" baseline="0" noProof="0">
                <a:ln>
                  <a:noFill/>
                </a:ln>
                <a:solidFill>
                  <a:srgbClr val="2A97A6"/>
                </a:solidFill>
                <a:effectLst/>
                <a:uLnTx/>
                <a:uFillTx/>
                <a:latin typeface="Calibri"/>
                <a:ea typeface="Calibri"/>
                <a:cs typeface="Calibri"/>
              </a:rPr>
              <a:t>ESTUDIO DE CASOS: </a:t>
            </a:r>
            <a:endParaRPr kumimoji="0" lang="en-US" sz="2200" b="1" i="0" u="none" strike="noStrike" kern="1200" cap="none" spc="0" normalizeH="0" baseline="0" noProof="0">
              <a:ln>
                <a:noFill/>
              </a:ln>
              <a:solidFill>
                <a:srgbClr val="2A97A6"/>
              </a:solidFill>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1" i="0" u="none" strike="noStrike" kern="1200" cap="none" spc="0" normalizeH="0" baseline="0" noProof="0">
                <a:ln>
                  <a:noFill/>
                </a:ln>
                <a:solidFill>
                  <a:srgbClr val="2A97A6"/>
                </a:solidFill>
                <a:effectLst/>
                <a:uLnTx/>
                <a:uFillTx/>
                <a:latin typeface="Calibri"/>
                <a:ea typeface="Calibri"/>
                <a:cs typeface="Calibri"/>
              </a:rPr>
              <a:t>Metro </a:t>
            </a:r>
            <a:r>
              <a:rPr kumimoji="0" lang="es-US" sz="1800" b="1" i="0" u="none" strike="noStrike" kern="1200" cap="none" spc="0" normalizeH="0" baseline="0" noProof="0" err="1">
                <a:ln>
                  <a:noFill/>
                </a:ln>
                <a:solidFill>
                  <a:srgbClr val="2A97A6"/>
                </a:solidFill>
                <a:effectLst/>
                <a:uLnTx/>
                <a:uFillTx/>
                <a:latin typeface="Calibri"/>
                <a:ea typeface="Calibri"/>
                <a:cs typeface="Calibri"/>
              </a:rPr>
              <a:t>Rideshare</a:t>
            </a:r>
            <a:r>
              <a:rPr kumimoji="0" lang="es-US" sz="1800" b="1" i="0" u="none" strike="noStrike" kern="1200" cap="none" spc="0" normalizeH="0" baseline="0" noProof="0">
                <a:ln>
                  <a:noFill/>
                </a:ln>
                <a:solidFill>
                  <a:srgbClr val="2A97A6"/>
                </a:solidFill>
                <a:effectLst/>
                <a:uLnTx/>
                <a:uFillTx/>
                <a:latin typeface="Calibri"/>
                <a:ea typeface="Calibri"/>
                <a:cs typeface="Calibri"/>
              </a:rPr>
              <a:t> / Movilidad Compartida (LB-ELA_198)</a:t>
            </a:r>
            <a:endParaRPr kumimoji="0" lang="en-US" sz="1800" b="1" i="0" u="none" strike="noStrike" kern="1200" cap="none" spc="0" normalizeH="0" baseline="0" noProof="0">
              <a:ln>
                <a:noFill/>
              </a:ln>
              <a:solidFill>
                <a:srgbClr val="2A97A6"/>
              </a:solidFill>
              <a:effectLst/>
              <a:uLnTx/>
              <a:uFillTx/>
              <a:latin typeface="Calibri" panose="020F0502020204030204"/>
              <a:cs typeface="Arial"/>
            </a:endParaRPr>
          </a:p>
        </p:txBody>
      </p:sp>
      <p:sp>
        <p:nvSpPr>
          <p:cNvPr id="6" name="Title 1">
            <a:extLst>
              <a:ext uri="{FF2B5EF4-FFF2-40B4-BE49-F238E27FC236}">
                <a16:creationId xmlns:a16="http://schemas.microsoft.com/office/drawing/2014/main" id="{E7833E37-9551-3F49-FA41-C25E2185BB44}"/>
              </a:ext>
            </a:extLst>
          </p:cNvPr>
          <p:cNvSpPr txBox="1"/>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s-US" sz="2800" b="1" dirty="0">
                <a:solidFill>
                  <a:srgbClr val="6EB141"/>
                </a:solidFill>
                <a:latin typeface="Calibri"/>
                <a:cs typeface="Calibri"/>
              </a:rPr>
              <a:t>TIPO: TRANSPORTE ACTIVO / TDM</a:t>
            </a:r>
            <a:r>
              <a:rPr lang="es-US" sz="200" b="1" dirty="0">
                <a:solidFill>
                  <a:srgbClr val="2EBBB8"/>
                </a:solidFill>
                <a:latin typeface="Calibri"/>
                <a:cs typeface="Calibri"/>
              </a:rPr>
              <a:t> </a:t>
            </a:r>
            <a:br>
              <a:rPr sz="2400" b="0" i="0" u="none" strike="noStrike" kern="1200" cap="none" spc="0" normalizeH="0" baseline="0" noProof="0" dirty="0">
                <a:ln>
                  <a:noFill/>
                </a:ln>
                <a:effectLst/>
                <a:uLnTx/>
                <a:uFillTx/>
                <a:latin typeface="Calibri Light" panose="020F0302020204030204"/>
                <a:cs typeface="Arial"/>
              </a:rPr>
            </a:br>
            <a:r>
              <a:rPr kumimoji="0" lang="es-US" sz="2400" b="1" i="0" u="none" strike="noStrike" kern="1200" cap="none" spc="0" normalizeH="0" baseline="0" noProof="0" dirty="0">
                <a:ln>
                  <a:noFill/>
                </a:ln>
                <a:solidFill>
                  <a:srgbClr val="6EB141"/>
                </a:solidFill>
                <a:effectLst/>
                <a:uLnTx/>
                <a:uFillTx/>
                <a:latin typeface="Calibri"/>
                <a:ea typeface="Calibri"/>
                <a:cs typeface="Calibri"/>
              </a:rPr>
              <a:t>SUBTIPO: Estrategias TDM</a:t>
            </a:r>
            <a:endParaRPr lang="en-US" sz="6000" b="0" i="0" u="none" strike="noStrike" kern="1200" cap="none" spc="0" normalizeH="0" baseline="0" noProof="0" dirty="0">
              <a:ln>
                <a:noFill/>
              </a:ln>
              <a:solidFill>
                <a:srgbClr val="6EB141"/>
              </a:solidFill>
              <a:effectLst/>
              <a:uLnTx/>
              <a:uFillTx/>
              <a:latin typeface="Calibri Light" panose="020F0302020204030204"/>
              <a:cs typeface="Arial"/>
            </a:endParaRPr>
          </a:p>
        </p:txBody>
      </p:sp>
      <p:sp>
        <p:nvSpPr>
          <p:cNvPr id="7" name="Flowchart: Connector 6">
            <a:extLst>
              <a:ext uri="{FF2B5EF4-FFF2-40B4-BE49-F238E27FC236}">
                <a16:creationId xmlns:a16="http://schemas.microsoft.com/office/drawing/2014/main" id="{DFFA0D9F-19C5-062F-910F-6B6ECBAD0F2D}"/>
              </a:ext>
            </a:extLst>
          </p:cNvPr>
          <p:cNvSpPr/>
          <p:nvPr/>
        </p:nvSpPr>
        <p:spPr>
          <a:xfrm>
            <a:off x="1543397" y="631184"/>
            <a:ext cx="751520" cy="75152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nvGrpSpPr>
          <p:cNvPr id="9" name="Group 8">
            <a:extLst>
              <a:ext uri="{FF2B5EF4-FFF2-40B4-BE49-F238E27FC236}">
                <a16:creationId xmlns:a16="http://schemas.microsoft.com/office/drawing/2014/main" id="{A2DAB76E-3D30-3215-8B5F-5C6CB7A2A886}"/>
              </a:ext>
            </a:extLst>
          </p:cNvPr>
          <p:cNvGrpSpPr/>
          <p:nvPr/>
        </p:nvGrpSpPr>
        <p:grpSpPr>
          <a:xfrm>
            <a:off x="573587" y="438193"/>
            <a:ext cx="1108897" cy="1085807"/>
            <a:chOff x="573587" y="438193"/>
            <a:chExt cx="1108897" cy="1085807"/>
          </a:xfrm>
        </p:grpSpPr>
        <p:grpSp>
          <p:nvGrpSpPr>
            <p:cNvPr id="10" name="Group 9">
              <a:extLst>
                <a:ext uri="{FF2B5EF4-FFF2-40B4-BE49-F238E27FC236}">
                  <a16:creationId xmlns:a16="http://schemas.microsoft.com/office/drawing/2014/main" id="{2DE3F30A-5D00-0F20-A5FC-B18125C81C72}"/>
                </a:ext>
              </a:extLst>
            </p:cNvPr>
            <p:cNvGrpSpPr/>
            <p:nvPr/>
          </p:nvGrpSpPr>
          <p:grpSpPr>
            <a:xfrm>
              <a:off x="573587" y="438193"/>
              <a:ext cx="1108897" cy="1085807"/>
              <a:chOff x="2089013" y="5267323"/>
              <a:chExt cx="1263834" cy="1237518"/>
            </a:xfrm>
          </p:grpSpPr>
          <p:sp>
            <p:nvSpPr>
              <p:cNvPr id="12" name="Graphic 15" descr="Alien Face with solid fill">
                <a:extLst>
                  <a:ext uri="{FF2B5EF4-FFF2-40B4-BE49-F238E27FC236}">
                    <a16:creationId xmlns:a16="http://schemas.microsoft.com/office/drawing/2014/main" id="{ECF5A8E4-7D79-3E26-3B13-017A967FD331}"/>
                  </a:ext>
                </a:extLst>
              </p:cNvPr>
              <p:cNvSpPr/>
              <p:nvPr/>
            </p:nvSpPr>
            <p:spPr>
              <a:xfrm>
                <a:off x="2279195" y="5384198"/>
                <a:ext cx="883470" cy="1028721"/>
              </a:xfrm>
              <a:custGeom>
                <a:avLst/>
                <a:gdLst>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10" fmla="*/ 416740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17" fmla="*/ 656681 w 757590"/>
                  <a:gd name="connsiteY17" fmla="*/ 403755 h 882145"/>
                  <a:gd name="connsiteX18" fmla="*/ 656681 w 757590"/>
                  <a:gd name="connsiteY18" fmla="*/ 403755 h 882145"/>
                  <a:gd name="connsiteX19" fmla="*/ 656681 w 757590"/>
                  <a:gd name="connsiteY19" fmla="*/ 403755 h 882145"/>
                  <a:gd name="connsiteX20" fmla="*/ 656681 w 757590"/>
                  <a:gd name="connsiteY20" fmla="*/ 403755 h 882145"/>
                  <a:gd name="connsiteX21" fmla="*/ 572689 w 757590"/>
                  <a:gd name="connsiteY21" fmla="*/ 333878 h 882145"/>
                  <a:gd name="connsiteX22" fmla="*/ 656681 w 757590"/>
                  <a:gd name="connsiteY22" fmla="*/ 333878 h 882145"/>
                  <a:gd name="connsiteX23" fmla="*/ 656681 w 757590"/>
                  <a:gd name="connsiteY23" fmla="*/ 403755 h 882145"/>
                  <a:gd name="connsiteX24" fmla="*/ 656681 w 757590"/>
                  <a:gd name="connsiteY24" fmla="*/ 403755 h 882145"/>
                  <a:gd name="connsiteX25" fmla="*/ 656681 w 757590"/>
                  <a:gd name="connsiteY25" fmla="*/ 403755 h 882145"/>
                  <a:gd name="connsiteX26" fmla="*/ 656681 w 757590"/>
                  <a:gd name="connsiteY26" fmla="*/ 403755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13" name="Graphic 12" descr="Alien Face with solid fill">
                <a:extLst>
                  <a:ext uri="{FF2B5EF4-FFF2-40B4-BE49-F238E27FC236}">
                    <a16:creationId xmlns:a16="http://schemas.microsoft.com/office/drawing/2014/main" id="{C5A82C2D-128A-C717-653E-9022D15381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764" y="5302959"/>
                <a:ext cx="1212334" cy="1187090"/>
              </a:xfrm>
              <a:prstGeom prst="rect">
                <a:avLst/>
              </a:prstGeom>
            </p:spPr>
          </p:pic>
          <p:grpSp>
            <p:nvGrpSpPr>
              <p:cNvPr id="14" name="Group 13">
                <a:extLst>
                  <a:ext uri="{FF2B5EF4-FFF2-40B4-BE49-F238E27FC236}">
                    <a16:creationId xmlns:a16="http://schemas.microsoft.com/office/drawing/2014/main" id="{17490882-CD74-2DC0-35B4-D628958024C9}"/>
                  </a:ext>
                </a:extLst>
              </p:cNvPr>
              <p:cNvGrpSpPr/>
              <p:nvPr/>
            </p:nvGrpSpPr>
            <p:grpSpPr>
              <a:xfrm>
                <a:off x="2089013" y="5267323"/>
                <a:ext cx="1263834" cy="1237518"/>
                <a:chOff x="533401" y="475766"/>
                <a:chExt cx="1127760" cy="1104277"/>
              </a:xfrm>
            </p:grpSpPr>
            <p:pic>
              <p:nvPicPr>
                <p:cNvPr id="15" name="Graphic 14" descr="Alien Face with solid fill">
                  <a:extLst>
                    <a:ext uri="{FF2B5EF4-FFF2-40B4-BE49-F238E27FC236}">
                      <a16:creationId xmlns:a16="http://schemas.microsoft.com/office/drawing/2014/main" id="{EE475911-61F5-64CC-7E72-7C182AAA8A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5192B3A4-C446-C91F-D457-CAC37FFCD3E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pic>
          <p:nvPicPr>
            <p:cNvPr id="11" name="Picture 10" descr="Icon&#10;&#10;Description automatically generated">
              <a:extLst>
                <a:ext uri="{FF2B5EF4-FFF2-40B4-BE49-F238E27FC236}">
                  <a16:creationId xmlns:a16="http://schemas.microsoft.com/office/drawing/2014/main" id="{2B1D3696-E5CC-F896-8C81-A5C452936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pic>
        <p:nvPicPr>
          <p:cNvPr id="17" name="Picture 2" descr="Metro Vanpool | Home - Home">
            <a:extLst>
              <a:ext uri="{FF2B5EF4-FFF2-40B4-BE49-F238E27FC236}">
                <a16:creationId xmlns:a16="http://schemas.microsoft.com/office/drawing/2014/main" id="{F64AA782-2A8C-881D-C9AC-E3F111A42257}"/>
              </a:ext>
            </a:extLst>
          </p:cNvPr>
          <p:cNvPicPr>
            <a:picLocks noChangeAspect="1" noChangeArrowheads="1"/>
          </p:cNvPicPr>
          <p:nvPr/>
        </p:nvPicPr>
        <p:blipFill>
          <a:blip r:embed="rId5">
            <a:clrChange>
              <a:clrFrom>
                <a:srgbClr val="F1592C"/>
              </a:clrFrom>
              <a:clrTo>
                <a:srgbClr val="F1592C">
                  <a:alpha val="0"/>
                </a:srgbClr>
              </a:clrTo>
            </a:clrChange>
            <a:duotone>
              <a:srgbClr val="70AD47">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35625" y1="63636" x2="53125" y2="59091"/>
                        <a14:foregroundMark x1="53125" y1="59091" x2="62187" y2="63636"/>
                        <a14:foregroundMark x1="59062" y1="52727" x2="59062" y2="52727"/>
                        <a14:foregroundMark x1="60000" y1="52273" x2="59062" y2="52273"/>
                        <a14:foregroundMark x1="38438" y1="53182" x2="37500" y2="51364"/>
                        <a14:foregroundMark x1="48750" y1="73636" x2="54688" y2="76364"/>
                        <a14:foregroundMark x1="55000" y1="72727" x2="54688" y2="77273"/>
                        <a14:foregroundMark x1="52500" y1="70455" x2="54063" y2="74091"/>
                        <a14:foregroundMark x1="48125" y1="70909" x2="50000" y2="70000"/>
                        <a14:foregroundMark x1="31875" y1="41818" x2="32500" y2="65000"/>
                        <a14:foregroundMark x1="32500" y1="65000" x2="47813" y2="57727"/>
                        <a14:foregroundMark x1="47813" y1="57727" x2="64063" y2="60455"/>
                        <a14:foregroundMark x1="64063" y1="60455" x2="63125" y2="57727"/>
                        <a14:foregroundMark x1="56250" y1="51818" x2="39688" y2="53636"/>
                        <a14:foregroundMark x1="39688" y1="53636" x2="51250" y2="51364"/>
                        <a14:foregroundMark x1="58750" y1="23182" x2="40625" y2="21818"/>
                        <a14:foregroundMark x1="40625" y1="21818" x2="57813" y2="21364"/>
                        <a14:foregroundMark x1="57813" y1="21364" x2="59375" y2="21364"/>
                      </a14:backgroundRemoval>
                    </a14:imgEffect>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1264513" y="550918"/>
            <a:ext cx="1347392" cy="9263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0D1AD15-6E64-1B7E-A774-519D1F7DB514}"/>
              </a:ext>
            </a:extLst>
          </p:cNvPr>
          <p:cNvSpPr txBox="1"/>
          <p:nvPr/>
        </p:nvSpPr>
        <p:spPr>
          <a:xfrm>
            <a:off x="740453" y="2596740"/>
            <a:ext cx="5812747" cy="3270126"/>
          </a:xfrm>
          <a:prstGeom prst="rect">
            <a:avLst/>
          </a:prstGeom>
          <a:noFill/>
        </p:spPr>
        <p:txBody>
          <a:bodyPr wrap="square">
            <a:spAutoFit/>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222222"/>
                </a:solidFill>
                <a:effectLst/>
                <a:uLnTx/>
                <a:uFillTx/>
                <a:latin typeface="Calibri"/>
                <a:ea typeface="Calibri"/>
                <a:cs typeface="Calibri"/>
              </a:rPr>
              <a:t>Objetivo: Retirar de la carretera los vehículos de ocupación individual.</a:t>
            </a:r>
          </a:p>
          <a:p>
            <a:pPr marL="5715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22222"/>
              </a:solidFill>
              <a:effectLst/>
              <a:uLnTx/>
              <a:uFillTx/>
              <a:latin typeface="Calibri" panose="020F0502020204030204"/>
              <a:cs typeface="Arial"/>
            </a:endParaRPr>
          </a:p>
          <a:p>
            <a:pPr marL="342900" marR="0" lvl="0" indent="-285750" algn="l" defTabSz="914400" rtl="0" eaLnBrk="1" fontAlgn="auto" latinLnBrk="0" hangingPunct="1">
              <a:lnSpc>
                <a:spcPct val="100000"/>
              </a:lnSpc>
              <a:spcBef>
                <a:spcPts val="600"/>
              </a:spcBef>
              <a:spcAft>
                <a:spcPts val="0"/>
              </a:spcAft>
              <a:buClrTx/>
              <a:buSzTx/>
              <a:buFont typeface="+mj-lt"/>
              <a:buAutoNum type="arabicPeriod"/>
              <a:tabLst/>
              <a:defRPr/>
            </a:pPr>
            <a:r>
              <a:rPr kumimoji="0" lang="es-US" sz="1400" b="0" i="0" u="none" strike="noStrike" kern="1200" cap="none" spc="0" normalizeH="0" baseline="0" noProof="0">
                <a:ln>
                  <a:noFill/>
                </a:ln>
                <a:solidFill>
                  <a:srgbClr val="222222"/>
                </a:solidFill>
                <a:effectLst/>
                <a:uLnTx/>
                <a:uFillTx/>
                <a:latin typeface="Calibri"/>
                <a:ea typeface="Calibri"/>
                <a:cs typeface="Calibri"/>
              </a:rPr>
              <a:t>¡Ayuda a facilitar el viaje al trabajo al proporcionar un viaje en una camioneta con otras personas que conoce y con las que trabaja! </a:t>
            </a:r>
          </a:p>
          <a:p>
            <a:pPr marL="342900" marR="0" lvl="0" indent="-285750" algn="l" defTabSz="914400" rtl="0" eaLnBrk="1" fontAlgn="auto" latinLnBrk="0" hangingPunct="1">
              <a:lnSpc>
                <a:spcPct val="100000"/>
              </a:lnSpc>
              <a:spcBef>
                <a:spcPts val="600"/>
              </a:spcBef>
              <a:spcAft>
                <a:spcPts val="0"/>
              </a:spcAft>
              <a:buClrTx/>
              <a:buSzTx/>
              <a:buFont typeface="+mj-lt"/>
              <a:buAutoNum type="arabicPeriod"/>
              <a:tabLst/>
              <a:defRPr/>
            </a:pPr>
            <a:r>
              <a:rPr kumimoji="0" lang="es-US" sz="1400" b="0" i="0" u="none" strike="noStrike" kern="1200" cap="none" spc="0" normalizeH="0" baseline="0" noProof="0">
                <a:ln>
                  <a:noFill/>
                </a:ln>
                <a:solidFill>
                  <a:srgbClr val="222222"/>
                </a:solidFill>
                <a:effectLst/>
                <a:uLnTx/>
                <a:uFillTx/>
                <a:latin typeface="Calibri"/>
                <a:ea typeface="Calibri"/>
                <a:cs typeface="Calibri"/>
              </a:rPr>
              <a:t>Reduce las emisiones por persona.</a:t>
            </a:r>
          </a:p>
          <a:p>
            <a:pPr marL="342900" marR="0" lvl="0" indent="-285750" algn="l" defTabSz="914400" rtl="0" eaLnBrk="1" fontAlgn="auto" latinLnBrk="0" hangingPunct="1">
              <a:lnSpc>
                <a:spcPct val="100000"/>
              </a:lnSpc>
              <a:spcBef>
                <a:spcPts val="600"/>
              </a:spcBef>
              <a:spcAft>
                <a:spcPts val="0"/>
              </a:spcAft>
              <a:buClrTx/>
              <a:buSzTx/>
              <a:buFont typeface="+mj-lt"/>
              <a:buAutoNum type="arabicPeriod"/>
              <a:tabLst/>
              <a:defRPr/>
            </a:pPr>
            <a:r>
              <a:rPr kumimoji="0" lang="es-US" sz="1400" b="0" i="0" u="none" strike="noStrike" kern="1200" cap="none" spc="0" normalizeH="0" baseline="0" noProof="0">
                <a:ln>
                  <a:noFill/>
                </a:ln>
                <a:solidFill>
                  <a:srgbClr val="222222"/>
                </a:solidFill>
                <a:effectLst/>
                <a:uLnTx/>
                <a:uFillTx/>
                <a:latin typeface="Calibri"/>
                <a:ea typeface="Calibri"/>
                <a:cs typeface="Calibri"/>
              </a:rPr>
              <a:t>Proporciona servicio de tránsito en zonas y horarios que carecen de él.</a:t>
            </a:r>
          </a:p>
          <a:p>
            <a:pPr marL="342900" marR="0" lvl="0" indent="-2857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a:ln>
                <a:noFill/>
              </a:ln>
              <a:solidFill>
                <a:srgbClr val="222222"/>
              </a:solidFill>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Los servicios de Metro incluyen:</a:t>
            </a:r>
          </a:p>
          <a:p>
            <a:pPr marL="342900" marR="0" lvl="0" indent="-342900" algn="l" defTabSz="914400" rtl="0" eaLnBrk="1" fontAlgn="auto" latinLnBrk="0" hangingPunct="1">
              <a:lnSpc>
                <a:spcPct val="100000"/>
              </a:lnSpc>
              <a:spcBef>
                <a:spcPts val="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Servicios para compartir vehículo</a:t>
            </a:r>
          </a:p>
          <a:p>
            <a:pPr marL="342900" marR="0" lvl="0" indent="-342900" algn="l" defTabSz="914400" rtl="0" eaLnBrk="1" fontAlgn="auto" latinLnBrk="0" hangingPunct="1">
              <a:lnSpc>
                <a:spcPct val="100000"/>
              </a:lnSpc>
              <a:spcBef>
                <a:spcPts val="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Compartir camioneta de Metro </a:t>
            </a:r>
          </a:p>
          <a:p>
            <a:pPr marL="342900" marR="0" lvl="0" indent="-342900" algn="l" defTabSz="914400" rtl="0" eaLnBrk="1" fontAlgn="auto" latinLnBrk="0" hangingPunct="1">
              <a:lnSpc>
                <a:spcPct val="100000"/>
              </a:lnSpc>
              <a:spcBef>
                <a:spcPts val="0"/>
              </a:spcBef>
              <a:spcAft>
                <a:spcPts val="0"/>
              </a:spcAft>
              <a:buClrTx/>
              <a:buSzTx/>
              <a:buFont typeface="Abadi" panose="020B0604020104020204" pitchFamily="34" charset="0"/>
              <a:buChar char="&gt;"/>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Compartir bicicleta de Metro / Transporte activo</a:t>
            </a:r>
          </a:p>
          <a:p>
            <a:pPr marL="342900" marR="0" lvl="0" indent="-342900" algn="l" defTabSz="914400" rtl="0" eaLnBrk="1" fontAlgn="auto" latinLnBrk="0" hangingPunct="1">
              <a:lnSpc>
                <a:spcPct val="100000"/>
              </a:lnSpc>
              <a:spcBef>
                <a:spcPts val="0"/>
              </a:spcBef>
              <a:spcAft>
                <a:spcPts val="0"/>
              </a:spcAft>
              <a:buClrTx/>
              <a:buSzTx/>
              <a:buFont typeface="Abadi" panose="020B0604020104020204" pitchFamily="34" charset="0"/>
              <a:buChar char="&gt;"/>
              <a:tabLst/>
              <a:defRPr/>
            </a:pPr>
            <a:endParaRPr kumimoji="0" lang="en-US" sz="1000" b="0" i="0" u="none" strike="noStrike" kern="1200" cap="none" spc="0" normalizeH="0" baseline="0" noProof="0">
              <a:ln>
                <a:noFill/>
              </a:ln>
              <a:solidFill>
                <a:prstClr val="black"/>
              </a:solidFill>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000000"/>
                </a:solidFill>
                <a:effectLst/>
                <a:uLnTx/>
                <a:uFillTx/>
                <a:latin typeface="Calibri"/>
                <a:ea typeface="Calibri"/>
                <a:cs typeface="Calibri"/>
              </a:rPr>
              <a:t>Más información en: </a:t>
            </a:r>
            <a:br>
              <a:rPr kumimoji="0" sz="1400" b="0" i="0" u="none" strike="noStrike" kern="1200" cap="none" spc="0" normalizeH="0" baseline="0" noProof="0">
                <a:ln>
                  <a:noFill/>
                </a:ln>
                <a:solidFill>
                  <a:prstClr val="black"/>
                </a:solidFill>
                <a:effectLst/>
                <a:uLnTx/>
                <a:uFillTx/>
                <a:latin typeface="Calibri" panose="020F0502020204030204"/>
                <a:cs typeface="Arial"/>
              </a:rPr>
            </a:br>
            <a:r>
              <a:rPr kumimoji="0" lang="es-US" sz="1400" b="0" i="0" u="none" strike="noStrike" kern="1200" cap="none" spc="0" normalizeH="0" baseline="0" noProof="0">
                <a:ln>
                  <a:noFill/>
                </a:ln>
                <a:solidFill>
                  <a:srgbClr val="000000"/>
                </a:solidFill>
                <a:effectLst/>
                <a:uLnTx/>
                <a:uFillTx/>
                <a:latin typeface="Calibri"/>
                <a:ea typeface="Calibri"/>
                <a:cs typeface="Calibri"/>
                <a:hlinkClick r:id="rId7" history="0"/>
              </a:rPr>
              <a:t>www.metro.net/riding/rideshare</a:t>
            </a:r>
            <a:r>
              <a:rPr kumimoji="0" lang="es-US" sz="1400" b="0" i="0" u="none" strike="noStrike" kern="1200" cap="none" spc="0" normalizeH="0" baseline="0" noProof="0">
                <a:ln>
                  <a:noFill/>
                </a:ln>
                <a:solidFill>
                  <a:srgbClr val="000000"/>
                </a:solidFill>
                <a:effectLst/>
                <a:uLnTx/>
                <a:uFillTx/>
                <a:latin typeface="Calibri"/>
                <a:ea typeface="Calibri"/>
                <a:cs typeface="Calibri"/>
              </a:rPr>
              <a:t> </a:t>
            </a:r>
          </a:p>
        </p:txBody>
      </p:sp>
      <p:pic>
        <p:nvPicPr>
          <p:cNvPr id="1026" name="Picture 2" descr="Metro Vanpool | In addition to running buses and trains, Los… | Flickr">
            <a:extLst>
              <a:ext uri="{FF2B5EF4-FFF2-40B4-BE49-F238E27FC236}">
                <a16:creationId xmlns:a16="http://schemas.microsoft.com/office/drawing/2014/main" id="{838F27E1-0285-FD6C-48FC-1130DAEAFE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8646153" y="2188040"/>
            <a:ext cx="3004442" cy="2002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npooling – CRUZ511">
            <a:extLst>
              <a:ext uri="{FF2B5EF4-FFF2-40B4-BE49-F238E27FC236}">
                <a16:creationId xmlns:a16="http://schemas.microsoft.com/office/drawing/2014/main" id="{B60487D3-F4A9-3D2F-A386-D9B282978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3245"/>
          <a:stretch>
            <a:fillRect/>
          </a:stretch>
        </p:blipFill>
        <p:spPr bwMode="auto">
          <a:xfrm>
            <a:off x="7320522" y="1524000"/>
            <a:ext cx="3004442" cy="1242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assic Metro Bike – Metro Bike Share">
            <a:extLst>
              <a:ext uri="{FF2B5EF4-FFF2-40B4-BE49-F238E27FC236}">
                <a16:creationId xmlns:a16="http://schemas.microsoft.com/office/drawing/2014/main" id="{1C2AA44F-ABB5-2080-438A-89B9841CF486}"/>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30070" y="4379269"/>
            <a:ext cx="3004443" cy="200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6000"/>
                                        <p:tgtEl>
                                          <p:spTgt spid="19"/>
                                        </p:tgtEl>
                                      </p:cBhvr>
                                    </p:animEffect>
                                  </p:childTnLst>
                                </p:cTn>
                              </p:par>
                            </p:childTnLst>
                          </p:cTn>
                        </p:par>
                        <p:par>
                          <p:cTn id="11" fill="hold" nodeType="afterGroup">
                            <p:stCondLst>
                              <p:cond delay="6000"/>
                            </p:stCondLst>
                            <p:childTnLst>
                              <p:par>
                                <p:cTn id="12" presetID="10"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6000"/>
                                        <p:tgtEl>
                                          <p:spTgt spid="1030"/>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60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6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5670712" y="37039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6" name="TextBox 5">
            <a:extLst>
              <a:ext uri="{FF2B5EF4-FFF2-40B4-BE49-F238E27FC236}">
                <a16:creationId xmlns:a16="http://schemas.microsoft.com/office/drawing/2014/main" id="{16845F99-E045-E66A-B6EA-506039B9DA11}"/>
              </a:ext>
            </a:extLst>
          </p:cNvPr>
          <p:cNvSpPr txBox="1"/>
          <p:nvPr/>
        </p:nvSpPr>
        <p:spPr>
          <a:xfrm>
            <a:off x="4399871" y="3421056"/>
            <a:ext cx="3568472" cy="7924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50" b="0" i="0" u="none" strike="noStrike" kern="1200" cap="none" spc="0" normalizeH="0" baseline="0" noProof="0">
                <a:ln>
                  <a:noFill/>
                </a:ln>
                <a:solidFill>
                  <a:srgbClr val="000000"/>
                </a:solidFill>
                <a:effectLst/>
                <a:uLnTx/>
                <a:uFillTx/>
                <a:latin typeface="Calibri"/>
                <a:ea typeface="Calibri"/>
                <a:cs typeface="Calibri"/>
              </a:rPr>
              <a:t>Rotondas, reductores de velocidad y otras características de diseño o señalización para reducir la velocidad del tráfico en las calles locales o cerca de las escuelas.</a:t>
            </a:r>
          </a:p>
        </p:txBody>
      </p:sp>
      <p:sp>
        <p:nvSpPr>
          <p:cNvPr id="7" name="TextBox 6">
            <a:extLst>
              <a:ext uri="{FF2B5EF4-FFF2-40B4-BE49-F238E27FC236}">
                <a16:creationId xmlns:a16="http://schemas.microsoft.com/office/drawing/2014/main" id="{1EC51B0C-686F-7D6A-AC3A-48023DE4EBA4}"/>
              </a:ext>
            </a:extLst>
          </p:cNvPr>
          <p:cNvSpPr txBox="1"/>
          <p:nvPr/>
        </p:nvSpPr>
        <p:spPr>
          <a:xfrm>
            <a:off x="8268646" y="3443202"/>
            <a:ext cx="3623246" cy="792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50" b="0" i="0" u="none" strike="noStrike" kern="1200" cap="none" spc="0" normalizeH="0" baseline="0" noProof="0">
                <a:ln>
                  <a:noFill/>
                </a:ln>
                <a:solidFill>
                  <a:srgbClr val="000000"/>
                </a:solidFill>
                <a:effectLst/>
                <a:uLnTx/>
                <a:uFillTx/>
                <a:latin typeface="Calibri"/>
                <a:ea typeface="Calibri"/>
                <a:cs typeface="Calibri"/>
              </a:rPr>
              <a:t>Coordinación de los semáforos en los principales corredores arteriales para maximizar el "tiempo verde" en función de las condiciones reales del tráfico.</a:t>
            </a:r>
            <a:endParaRPr kumimoji="0" lang="en-US" sz="1150" b="0" i="0" u="none" strike="noStrike" kern="1200" cap="none" spc="0" normalizeH="0" baseline="0" noProof="0">
              <a:ln>
                <a:noFill/>
              </a:ln>
              <a:solidFill>
                <a:prstClr val="black"/>
              </a:solidFill>
              <a:effectLst/>
              <a:uLnTx/>
              <a:uFillTx/>
              <a:latin typeface="Calibri" panose="020F0502020204030204"/>
              <a:cs typeface="Arial"/>
            </a:endParaRPr>
          </a:p>
        </p:txBody>
      </p:sp>
      <p:sp>
        <p:nvSpPr>
          <p:cNvPr id="8" name="TextBox 7">
            <a:extLst>
              <a:ext uri="{FF2B5EF4-FFF2-40B4-BE49-F238E27FC236}">
                <a16:creationId xmlns:a16="http://schemas.microsoft.com/office/drawing/2014/main" id="{F2154E00-36E7-BAF1-2E42-301187C1AD6F}"/>
              </a:ext>
            </a:extLst>
          </p:cNvPr>
          <p:cNvSpPr txBox="1"/>
          <p:nvPr/>
        </p:nvSpPr>
        <p:spPr>
          <a:xfrm>
            <a:off x="452567" y="6073641"/>
            <a:ext cx="3866435" cy="617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50" b="0" i="0" u="none" strike="noStrike" kern="1200" cap="none" spc="0" normalizeH="0" baseline="0" noProof="0">
                <a:ln>
                  <a:noFill/>
                </a:ln>
                <a:solidFill>
                  <a:srgbClr val="000000"/>
                </a:solidFill>
                <a:effectLst/>
                <a:uLnTx/>
                <a:uFillTx/>
                <a:latin typeface="Calibri"/>
                <a:ea typeface="Calibri"/>
                <a:cs typeface="Calibri"/>
              </a:rPr>
              <a:t>Reconfiguración de la carretera para agregar carriles de viaje, designar carriles de estacionamiento para viajes en hora pico o establecer carriles solo para autobuses.</a:t>
            </a:r>
          </a:p>
        </p:txBody>
      </p:sp>
      <p:grpSp>
        <p:nvGrpSpPr>
          <p:cNvPr id="9" name="Group 8">
            <a:extLst>
              <a:ext uri="{FF2B5EF4-FFF2-40B4-BE49-F238E27FC236}">
                <a16:creationId xmlns:a16="http://schemas.microsoft.com/office/drawing/2014/main" id="{02F6FF4B-FDC4-67BC-6681-0D15365DB605}"/>
              </a:ext>
            </a:extLst>
          </p:cNvPr>
          <p:cNvGrpSpPr/>
          <p:nvPr/>
        </p:nvGrpSpPr>
        <p:grpSpPr>
          <a:xfrm>
            <a:off x="558815" y="4091949"/>
            <a:ext cx="3604833" cy="1952885"/>
            <a:chOff x="9257818" y="1654900"/>
            <a:chExt cx="2929702" cy="1641520"/>
          </a:xfrm>
          <a:solidFill>
            <a:srgbClr val="D2533D"/>
          </a:solidFill>
        </p:grpSpPr>
        <p:pic>
          <p:nvPicPr>
            <p:cNvPr id="10" name="Picture 9">
              <a:extLst>
                <a:ext uri="{FF2B5EF4-FFF2-40B4-BE49-F238E27FC236}">
                  <a16:creationId xmlns:a16="http://schemas.microsoft.com/office/drawing/2014/main" id="{5F1E8916-DC37-E3AD-0D64-FC12580DF8AE}"/>
                </a:ext>
              </a:extLst>
            </p:cNvPr>
            <p:cNvPicPr>
              <a:picLocks noChangeAspect="1"/>
            </p:cNvPicPr>
            <p:nvPr/>
          </p:nvPicPr>
          <p:blipFill>
            <a:blip r:embed="rId2">
              <a:extLst>
                <a:ext uri="{28A0092B-C50C-407E-A947-70E740481C1C}">
                  <a14:useLocalDpi xmlns:a14="http://schemas.microsoft.com/office/drawing/2010/main" val="0"/>
                </a:ext>
              </a:extLst>
            </a:blip>
            <a:srcRect t="8207" b="8207"/>
            <a:stretch>
              <a:fillRect/>
            </a:stretch>
          </p:blipFill>
          <p:spPr>
            <a:xfrm>
              <a:off x="9257819" y="1971112"/>
              <a:ext cx="2668251" cy="1325308"/>
            </a:xfrm>
            <a:prstGeom prst="rect">
              <a:avLst/>
            </a:prstGeom>
            <a:grpFill/>
          </p:spPr>
        </p:pic>
        <p:grpSp>
          <p:nvGrpSpPr>
            <p:cNvPr id="11" name="Group 10">
              <a:extLst>
                <a:ext uri="{FF2B5EF4-FFF2-40B4-BE49-F238E27FC236}">
                  <a16:creationId xmlns:a16="http://schemas.microsoft.com/office/drawing/2014/main" id="{EC2AA23F-310F-B875-BC73-FC0E6EF9A066}"/>
                </a:ext>
              </a:extLst>
            </p:cNvPr>
            <p:cNvGrpSpPr/>
            <p:nvPr/>
          </p:nvGrpSpPr>
          <p:grpSpPr>
            <a:xfrm>
              <a:off x="9257818" y="1654900"/>
              <a:ext cx="2929702" cy="319384"/>
              <a:chOff x="9257818" y="1654900"/>
              <a:chExt cx="2929702" cy="319384"/>
            </a:xfrm>
            <a:grpFill/>
          </p:grpSpPr>
          <p:sp>
            <p:nvSpPr>
              <p:cNvPr id="12" name="Rectangle 11">
                <a:extLst>
                  <a:ext uri="{FF2B5EF4-FFF2-40B4-BE49-F238E27FC236}">
                    <a16:creationId xmlns:a16="http://schemas.microsoft.com/office/drawing/2014/main" id="{C10FBF5D-83DF-5C81-5326-F3AEDE78EEC4}"/>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3" name="TextBox 12">
                <a:extLst>
                  <a:ext uri="{FF2B5EF4-FFF2-40B4-BE49-F238E27FC236}">
                    <a16:creationId xmlns:a16="http://schemas.microsoft.com/office/drawing/2014/main" id="{0D2ABFDC-B55D-73DA-9E02-F714126AB242}"/>
                  </a:ext>
                </a:extLst>
              </p:cNvPr>
              <p:cNvSpPr txBox="1"/>
              <p:nvPr/>
            </p:nvSpPr>
            <p:spPr>
              <a:xfrm>
                <a:off x="9257818" y="1662322"/>
                <a:ext cx="2929702" cy="25870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Carriles de carretera añadidos</a:t>
                </a:r>
              </a:p>
            </p:txBody>
          </p:sp>
        </p:grpSp>
      </p:grpSp>
      <p:grpSp>
        <p:nvGrpSpPr>
          <p:cNvPr id="14" name="Group 13">
            <a:extLst>
              <a:ext uri="{FF2B5EF4-FFF2-40B4-BE49-F238E27FC236}">
                <a16:creationId xmlns:a16="http://schemas.microsoft.com/office/drawing/2014/main" id="{8974CA6B-02F3-0B29-B821-1C6B677FE2E8}"/>
              </a:ext>
            </a:extLst>
          </p:cNvPr>
          <p:cNvGrpSpPr/>
          <p:nvPr/>
        </p:nvGrpSpPr>
        <p:grpSpPr>
          <a:xfrm>
            <a:off x="8360305" y="1411344"/>
            <a:ext cx="3164896" cy="1982142"/>
            <a:chOff x="9257819" y="1654900"/>
            <a:chExt cx="2677988" cy="1641520"/>
          </a:xfrm>
        </p:grpSpPr>
        <p:pic>
          <p:nvPicPr>
            <p:cNvPr id="15" name="Picture 14">
              <a:extLst>
                <a:ext uri="{FF2B5EF4-FFF2-40B4-BE49-F238E27FC236}">
                  <a16:creationId xmlns:a16="http://schemas.microsoft.com/office/drawing/2014/main" id="{58FF0285-BB36-9DC3-11F1-E68265D8F9A3}"/>
                </a:ext>
              </a:extLst>
            </p:cNvPr>
            <p:cNvPicPr>
              <a:picLocks noChangeAspect="1"/>
            </p:cNvPicPr>
            <p:nvPr/>
          </p:nvPicPr>
          <p:blipFill>
            <a:blip r:embed="rId3">
              <a:extLst>
                <a:ext uri="{28A0092B-C50C-407E-A947-70E740481C1C}">
                  <a14:useLocalDpi xmlns:a14="http://schemas.microsoft.com/office/drawing/2010/main" val="0"/>
                </a:ext>
              </a:extLst>
            </a:blip>
            <a:srcRect l="418" t="21982" r="-418" b="19902"/>
            <a:stretch>
              <a:fillRect/>
            </a:stretch>
          </p:blipFill>
          <p:spPr>
            <a:xfrm>
              <a:off x="9257819" y="1971112"/>
              <a:ext cx="2677988" cy="1325308"/>
            </a:xfrm>
            <a:prstGeom prst="rect">
              <a:avLst/>
            </a:prstGeom>
          </p:spPr>
        </p:pic>
        <p:sp>
          <p:nvSpPr>
            <p:cNvPr id="17" name="Rectangle 16">
              <a:extLst>
                <a:ext uri="{FF2B5EF4-FFF2-40B4-BE49-F238E27FC236}">
                  <a16:creationId xmlns:a16="http://schemas.microsoft.com/office/drawing/2014/main" id="{3AB4FACF-845F-5FD4-8B50-92F539FDFC43}"/>
                </a:ext>
              </a:extLst>
            </p:cNvPr>
            <p:cNvSpPr/>
            <p:nvPr/>
          </p:nvSpPr>
          <p:spPr>
            <a:xfrm>
              <a:off x="9257819" y="1654900"/>
              <a:ext cx="2677988" cy="3193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grpSp>
        <p:nvGrpSpPr>
          <p:cNvPr id="19" name="Group 18">
            <a:extLst>
              <a:ext uri="{FF2B5EF4-FFF2-40B4-BE49-F238E27FC236}">
                <a16:creationId xmlns:a16="http://schemas.microsoft.com/office/drawing/2014/main" id="{2335D0BD-6D2F-1624-CE85-95B3FC551373}"/>
              </a:ext>
            </a:extLst>
          </p:cNvPr>
          <p:cNvGrpSpPr/>
          <p:nvPr/>
        </p:nvGrpSpPr>
        <p:grpSpPr>
          <a:xfrm>
            <a:off x="545074" y="1446478"/>
            <a:ext cx="3176365" cy="1947010"/>
            <a:chOff x="9257819" y="1654900"/>
            <a:chExt cx="2677988" cy="1641520"/>
          </a:xfrm>
          <a:solidFill>
            <a:srgbClr val="D2533D"/>
          </a:solidFill>
        </p:grpSpPr>
        <p:pic>
          <p:nvPicPr>
            <p:cNvPr id="20" name="Picture 19">
              <a:extLst>
                <a:ext uri="{FF2B5EF4-FFF2-40B4-BE49-F238E27FC236}">
                  <a16:creationId xmlns:a16="http://schemas.microsoft.com/office/drawing/2014/main" id="{2453F1C2-8152-6281-45B6-6381AADD343A}"/>
                </a:ext>
              </a:extLst>
            </p:cNvPr>
            <p:cNvPicPr>
              <a:picLocks noChangeAspect="1"/>
            </p:cNvPicPr>
            <p:nvPr/>
          </p:nvPicPr>
          <p:blipFill>
            <a:blip r:embed="rId4">
              <a:extLst>
                <a:ext uri="{28A0092B-C50C-407E-A947-70E740481C1C}">
                  <a14:useLocalDpi xmlns:a14="http://schemas.microsoft.com/office/drawing/2010/main" val="0"/>
                </a:ext>
              </a:extLst>
            </a:blip>
            <a:srcRect t="20002" b="20002"/>
            <a:stretch>
              <a:fillRect/>
            </a:stretch>
          </p:blipFill>
          <p:spPr>
            <a:xfrm>
              <a:off x="9257819" y="1971112"/>
              <a:ext cx="2677988" cy="1325308"/>
            </a:xfrm>
            <a:prstGeom prst="rect">
              <a:avLst/>
            </a:prstGeom>
            <a:grpFill/>
          </p:spPr>
        </p:pic>
        <p:grpSp>
          <p:nvGrpSpPr>
            <p:cNvPr id="21" name="Group 20">
              <a:extLst>
                <a:ext uri="{FF2B5EF4-FFF2-40B4-BE49-F238E27FC236}">
                  <a16:creationId xmlns:a16="http://schemas.microsoft.com/office/drawing/2014/main" id="{8AE86F7E-E34F-C457-BA6C-1FD66D11E3A9}"/>
                </a:ext>
              </a:extLst>
            </p:cNvPr>
            <p:cNvGrpSpPr/>
            <p:nvPr/>
          </p:nvGrpSpPr>
          <p:grpSpPr>
            <a:xfrm>
              <a:off x="9257819" y="1654900"/>
              <a:ext cx="2677988" cy="319384"/>
              <a:chOff x="9257819" y="1654900"/>
              <a:chExt cx="2677988" cy="319384"/>
            </a:xfrm>
            <a:grpFill/>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5948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Mejoras en la intersección</a:t>
                </a:r>
              </a:p>
            </p:txBody>
          </p:sp>
        </p:grpSp>
      </p:grpSp>
      <p:grpSp>
        <p:nvGrpSpPr>
          <p:cNvPr id="24" name="Group 23">
            <a:extLst>
              <a:ext uri="{FF2B5EF4-FFF2-40B4-BE49-F238E27FC236}">
                <a16:creationId xmlns:a16="http://schemas.microsoft.com/office/drawing/2014/main" id="{27506076-B4A4-B5A2-5581-533F1B300377}"/>
              </a:ext>
            </a:extLst>
          </p:cNvPr>
          <p:cNvGrpSpPr/>
          <p:nvPr/>
        </p:nvGrpSpPr>
        <p:grpSpPr>
          <a:xfrm>
            <a:off x="4498596" y="1408123"/>
            <a:ext cx="3170149" cy="1985361"/>
            <a:chOff x="9257819" y="1654900"/>
            <a:chExt cx="2677988" cy="1641520"/>
          </a:xfrm>
        </p:grpSpPr>
        <p:pic>
          <p:nvPicPr>
            <p:cNvPr id="25" name="Picture 24">
              <a:extLst>
                <a:ext uri="{FF2B5EF4-FFF2-40B4-BE49-F238E27FC236}">
                  <a16:creationId xmlns:a16="http://schemas.microsoft.com/office/drawing/2014/main" id="{7001328F-5819-FF01-E870-6F8413B42326}"/>
                </a:ext>
              </a:extLst>
            </p:cNvPr>
            <p:cNvPicPr>
              <a:picLocks noChangeAspect="1"/>
            </p:cNvPicPr>
            <p:nvPr/>
          </p:nvPicPr>
          <p:blipFill>
            <a:blip r:embed="rId5">
              <a:extLst>
                <a:ext uri="{28A0092B-C50C-407E-A947-70E740481C1C}">
                  <a14:useLocalDpi xmlns:a14="http://schemas.microsoft.com/office/drawing/2010/main" val="0"/>
                </a:ext>
              </a:extLst>
            </a:blip>
            <a:srcRect t="9724" b="9724"/>
            <a:stretch>
              <a:fillRect/>
            </a:stretch>
          </p:blipFill>
          <p:spPr>
            <a:xfrm>
              <a:off x="9257819" y="1971112"/>
              <a:ext cx="2677988" cy="1325308"/>
            </a:xfrm>
            <a:prstGeom prst="rect">
              <a:avLst/>
            </a:prstGeom>
          </p:spPr>
        </p:pic>
        <p:sp>
          <p:nvSpPr>
            <p:cNvPr id="27" name="Rectangle 26">
              <a:extLst>
                <a:ext uri="{FF2B5EF4-FFF2-40B4-BE49-F238E27FC236}">
                  <a16:creationId xmlns:a16="http://schemas.microsoft.com/office/drawing/2014/main" id="{2B26D36B-1530-030F-1E75-B749491B38E6}"/>
                </a:ext>
              </a:extLst>
            </p:cNvPr>
            <p:cNvSpPr/>
            <p:nvPr/>
          </p:nvSpPr>
          <p:spPr>
            <a:xfrm>
              <a:off x="9257819" y="1654900"/>
              <a:ext cx="2677988" cy="3193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29" name="TextBox 28">
            <a:extLst>
              <a:ext uri="{FF2B5EF4-FFF2-40B4-BE49-F238E27FC236}">
                <a16:creationId xmlns:a16="http://schemas.microsoft.com/office/drawing/2014/main" id="{42D0C8BC-7149-4A63-EE2D-A8937E1EFC9A}"/>
              </a:ext>
            </a:extLst>
          </p:cNvPr>
          <p:cNvSpPr txBox="1"/>
          <p:nvPr/>
        </p:nvSpPr>
        <p:spPr>
          <a:xfrm>
            <a:off x="452567" y="3396149"/>
            <a:ext cx="3361332" cy="6400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Carriles de giro y otras características de diseño para reducir las colas de tráfico en las intersecciones congestionadas. </a:t>
            </a:r>
          </a:p>
        </p:txBody>
      </p:sp>
      <p:sp>
        <p:nvSpPr>
          <p:cNvPr id="30" name="TextBox 29">
            <a:extLst>
              <a:ext uri="{FF2B5EF4-FFF2-40B4-BE49-F238E27FC236}">
                <a16:creationId xmlns:a16="http://schemas.microsoft.com/office/drawing/2014/main" id="{7868F05C-9511-F412-FA13-EC231C4E719F}"/>
              </a:ext>
            </a:extLst>
          </p:cNvPr>
          <p:cNvSpPr txBox="1"/>
          <p:nvPr/>
        </p:nvSpPr>
        <p:spPr>
          <a:xfrm>
            <a:off x="4399871" y="6073641"/>
            <a:ext cx="3568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Estacionamiento adicional en la calle, estacionamientos públicos / compartidos o estructuras de estacionamiento público / compartido.</a:t>
            </a:r>
          </a:p>
        </p:txBody>
      </p:sp>
      <p:grpSp>
        <p:nvGrpSpPr>
          <p:cNvPr id="31" name="Group 30">
            <a:extLst>
              <a:ext uri="{FF2B5EF4-FFF2-40B4-BE49-F238E27FC236}">
                <a16:creationId xmlns:a16="http://schemas.microsoft.com/office/drawing/2014/main" id="{19F38EC4-CD08-3728-2721-55F54C0B227D}"/>
              </a:ext>
            </a:extLst>
          </p:cNvPr>
          <p:cNvGrpSpPr/>
          <p:nvPr/>
        </p:nvGrpSpPr>
        <p:grpSpPr>
          <a:xfrm>
            <a:off x="4469716" y="4073928"/>
            <a:ext cx="3170149" cy="1943198"/>
            <a:chOff x="9257819" y="1654900"/>
            <a:chExt cx="2677988" cy="1641520"/>
          </a:xfrm>
          <a:solidFill>
            <a:srgbClr val="D2533D"/>
          </a:solidFill>
        </p:grpSpPr>
        <p:pic>
          <p:nvPicPr>
            <p:cNvPr id="32" name="Picture 31">
              <a:extLst>
                <a:ext uri="{FF2B5EF4-FFF2-40B4-BE49-F238E27FC236}">
                  <a16:creationId xmlns:a16="http://schemas.microsoft.com/office/drawing/2014/main" id="{107CD863-4E4E-46FE-EC86-CD4B5B2CCE1E}"/>
                </a:ext>
              </a:extLst>
            </p:cNvPr>
            <p:cNvPicPr>
              <a:picLocks noChangeAspect="1"/>
            </p:cNvPicPr>
            <p:nvPr/>
          </p:nvPicPr>
          <p:blipFill>
            <a:blip r:embed="rId6">
              <a:extLst>
                <a:ext uri="{28A0092B-C50C-407E-A947-70E740481C1C}">
                  <a14:useLocalDpi xmlns:a14="http://schemas.microsoft.com/office/drawing/2010/main" val="0"/>
                </a:ext>
              </a:extLst>
            </a:blip>
            <a:srcRect t="11447" b="11447"/>
            <a:stretch>
              <a:fillRect/>
            </a:stretch>
          </p:blipFill>
          <p:spPr>
            <a:xfrm>
              <a:off x="9257819" y="1971112"/>
              <a:ext cx="2677988" cy="1325308"/>
            </a:xfrm>
            <a:prstGeom prst="rect">
              <a:avLst/>
            </a:prstGeom>
            <a:grpFill/>
          </p:spPr>
        </p:pic>
        <p:sp>
          <p:nvSpPr>
            <p:cNvPr id="34" name="Rectangle 33">
              <a:extLst>
                <a:ext uri="{FF2B5EF4-FFF2-40B4-BE49-F238E27FC236}">
                  <a16:creationId xmlns:a16="http://schemas.microsoft.com/office/drawing/2014/main" id="{531AE24C-B96D-D9A5-AF4D-6951C9D83D2F}"/>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36" name="TextBox 35">
            <a:extLst>
              <a:ext uri="{FF2B5EF4-FFF2-40B4-BE49-F238E27FC236}">
                <a16:creationId xmlns:a16="http://schemas.microsoft.com/office/drawing/2014/main" id="{2F1D13D3-D679-8DE8-7E3E-FA762372C905}"/>
              </a:ext>
            </a:extLst>
          </p:cNvPr>
          <p:cNvSpPr txBox="1"/>
          <p:nvPr/>
        </p:nvSpPr>
        <p:spPr>
          <a:xfrm>
            <a:off x="8270981" y="6073641"/>
            <a:ext cx="3623246" cy="822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kern="1200" cap="none" spc="0" normalizeH="0" baseline="0" noProof="0">
                <a:ln>
                  <a:noFill/>
                </a:ln>
                <a:solidFill>
                  <a:srgbClr val="000000"/>
                </a:solidFill>
                <a:effectLst/>
                <a:uLnTx/>
                <a:uFillTx/>
                <a:latin typeface="Calibri"/>
                <a:ea typeface="Calibri"/>
                <a:cs typeface="Calibri"/>
              </a:rPr>
              <a:t>Paisajismo, paisajismo duro, arte público y otras características de diseño para mejorar el aspecto de la carretera.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grpSp>
        <p:nvGrpSpPr>
          <p:cNvPr id="37" name="Group 36">
            <a:extLst>
              <a:ext uri="{FF2B5EF4-FFF2-40B4-BE49-F238E27FC236}">
                <a16:creationId xmlns:a16="http://schemas.microsoft.com/office/drawing/2014/main" id="{77F7FA03-47EE-183D-EABE-D8FBDAF2BB39}"/>
              </a:ext>
            </a:extLst>
          </p:cNvPr>
          <p:cNvGrpSpPr/>
          <p:nvPr/>
        </p:nvGrpSpPr>
        <p:grpSpPr>
          <a:xfrm>
            <a:off x="8348327" y="4086850"/>
            <a:ext cx="3164896" cy="1939979"/>
            <a:chOff x="9257819" y="1654900"/>
            <a:chExt cx="2677988" cy="1641520"/>
          </a:xfrm>
        </p:grpSpPr>
        <p:pic>
          <p:nvPicPr>
            <p:cNvPr id="38" name="Picture 37">
              <a:extLst>
                <a:ext uri="{FF2B5EF4-FFF2-40B4-BE49-F238E27FC236}">
                  <a16:creationId xmlns:a16="http://schemas.microsoft.com/office/drawing/2014/main" id="{2AE42465-6124-520E-4379-724C19963D38}"/>
                </a:ext>
              </a:extLst>
            </p:cNvPr>
            <p:cNvPicPr>
              <a:picLocks noChangeAspect="1"/>
            </p:cNvPicPr>
            <p:nvPr/>
          </p:nvPicPr>
          <p:blipFill>
            <a:blip r:embed="rId7">
              <a:extLst>
                <a:ext uri="{28A0092B-C50C-407E-A947-70E740481C1C}">
                  <a14:useLocalDpi xmlns:a14="http://schemas.microsoft.com/office/drawing/2010/main" val="0"/>
                </a:ext>
              </a:extLst>
            </a:blip>
            <a:srcRect t="17017" b="17017"/>
            <a:stretch>
              <a:fillRect/>
            </a:stretch>
          </p:blipFill>
          <p:spPr>
            <a:xfrm>
              <a:off x="9257819" y="1971112"/>
              <a:ext cx="2677988" cy="1325308"/>
            </a:xfrm>
            <a:prstGeom prst="rect">
              <a:avLst/>
            </a:prstGeom>
          </p:spPr>
        </p:pic>
        <p:sp>
          <p:nvSpPr>
            <p:cNvPr id="40" name="Rectangle 39">
              <a:extLst>
                <a:ext uri="{FF2B5EF4-FFF2-40B4-BE49-F238E27FC236}">
                  <a16:creationId xmlns:a16="http://schemas.microsoft.com/office/drawing/2014/main" id="{DA8F1DB0-047A-78CF-10D4-CCB60B9CA830}"/>
                </a:ext>
              </a:extLst>
            </p:cNvPr>
            <p:cNvSpPr/>
            <p:nvPr/>
          </p:nvSpPr>
          <p:spPr>
            <a:xfrm>
              <a:off x="9257819" y="1654900"/>
              <a:ext cx="2677988" cy="3193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grpSp>
      <p:sp>
        <p:nvSpPr>
          <p:cNvPr id="49" name="Title 1">
            <a:extLst>
              <a:ext uri="{FF2B5EF4-FFF2-40B4-BE49-F238E27FC236}">
                <a16:creationId xmlns:a16="http://schemas.microsoft.com/office/drawing/2014/main" id="{76023FEF-4930-FF5D-3371-D07DF6B34915}"/>
              </a:ext>
            </a:extLst>
          </p:cNvPr>
          <p:cNvSpPr txBox="1"/>
          <p:nvPr/>
        </p:nvSpPr>
        <p:spPr>
          <a:xfrm>
            <a:off x="1599854" y="1464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kumimoji="0" lang="es-US" sz="2800" b="1" i="0" u="none" strike="noStrike" kern="1200" cap="none" spc="0" normalizeH="0" baseline="0" noProof="0" dirty="0">
                <a:ln>
                  <a:noFill/>
                </a:ln>
                <a:solidFill>
                  <a:srgbClr val="C00000"/>
                </a:solidFill>
                <a:effectLst/>
                <a:uLnTx/>
                <a:uFillTx/>
                <a:latin typeface="Calibri"/>
                <a:ea typeface="Calibri"/>
                <a:cs typeface="Calibri"/>
              </a:rPr>
              <a:t>TIPO: </a:t>
            </a:r>
            <a:r>
              <a:rPr lang="es-US" sz="2800" b="1" dirty="0">
                <a:solidFill>
                  <a:srgbClr val="C00000"/>
                </a:solidFill>
                <a:latin typeface="Calibri"/>
                <a:ea typeface="Calibri"/>
                <a:cs typeface="Calibri"/>
              </a:rPr>
              <a:t>VIAS ARTERIALES/ CALLES COMPLETAS </a:t>
            </a:r>
          </a:p>
          <a:p>
            <a:pPr>
              <a:lnSpc>
                <a:spcPct val="100000"/>
              </a:lnSpc>
              <a:defRPr/>
            </a:pPr>
            <a:r>
              <a:rPr kumimoji="0" lang="es-US" sz="2400" b="0" i="0" u="none" strike="noStrike" kern="1200" cap="none" spc="0" normalizeH="0" baseline="0" noProof="0" dirty="0">
                <a:ln>
                  <a:noFill/>
                </a:ln>
                <a:solidFill>
                  <a:srgbClr val="C00000"/>
                </a:solidFill>
                <a:effectLst/>
                <a:uLnTx/>
                <a:uFillTx/>
                <a:latin typeface="Calibri"/>
                <a:ea typeface="Calibri"/>
                <a:cs typeface="Calibri"/>
              </a:rPr>
              <a:t>Gama de mejoras (lista parcial)</a:t>
            </a:r>
            <a:r>
              <a:rPr lang="es-US" sz="2400" b="1" dirty="0">
                <a:solidFill>
                  <a:srgbClr val="C00000"/>
                </a:solidFill>
                <a:latin typeface="Calibri"/>
                <a:ea typeface="Calibri"/>
                <a:cs typeface="Calibri"/>
              </a:rPr>
              <a:t> </a:t>
            </a:r>
            <a:endParaRPr lang="en-US" sz="2800" b="0" i="0" u="none" strike="noStrike" kern="1200" cap="none" spc="0" normalizeH="0" baseline="0" noProof="0">
              <a:ln>
                <a:noFill/>
              </a:ln>
              <a:solidFill>
                <a:srgbClr val="C00000"/>
              </a:solidFill>
              <a:effectLst/>
              <a:uLnTx/>
              <a:uFillTx/>
              <a:latin typeface="Calibri Light" panose="020F0302020204030204"/>
              <a:cs typeface="Arial"/>
            </a:endParaRPr>
          </a:p>
        </p:txBody>
      </p:sp>
      <p:sp>
        <p:nvSpPr>
          <p:cNvPr id="55" name="TextBox 54">
            <a:extLst>
              <a:ext uri="{FF2B5EF4-FFF2-40B4-BE49-F238E27FC236}">
                <a16:creationId xmlns:a16="http://schemas.microsoft.com/office/drawing/2014/main" id="{3E128B3C-5827-60CD-EFF8-78368AF0A1E2}"/>
              </a:ext>
            </a:extLst>
          </p:cNvPr>
          <p:cNvSpPr txBox="1"/>
          <p:nvPr/>
        </p:nvSpPr>
        <p:spPr>
          <a:xfrm>
            <a:off x="4498594" y="1417098"/>
            <a:ext cx="3170149" cy="307777"/>
          </a:xfrm>
          <a:prstGeom prst="rect">
            <a:avLst/>
          </a:prstGeom>
          <a:solidFill>
            <a:srgbClr val="D2533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Elementos de pacificación del tráfico</a:t>
            </a:r>
          </a:p>
        </p:txBody>
      </p:sp>
      <p:sp>
        <p:nvSpPr>
          <p:cNvPr id="56" name="TextBox 55">
            <a:extLst>
              <a:ext uri="{FF2B5EF4-FFF2-40B4-BE49-F238E27FC236}">
                <a16:creationId xmlns:a16="http://schemas.microsoft.com/office/drawing/2014/main" id="{9E01A2BD-45EA-C4BB-1A6E-932BE8640EB0}"/>
              </a:ext>
            </a:extLst>
          </p:cNvPr>
          <p:cNvSpPr txBox="1"/>
          <p:nvPr/>
        </p:nvSpPr>
        <p:spPr>
          <a:xfrm>
            <a:off x="8360304" y="1428586"/>
            <a:ext cx="3437580" cy="307777"/>
          </a:xfrm>
          <a:prstGeom prst="rect">
            <a:avLst/>
          </a:prstGeom>
          <a:solidFill>
            <a:srgbClr val="D2533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Características de la gestión del tráfico</a:t>
            </a:r>
          </a:p>
        </p:txBody>
      </p:sp>
      <p:sp>
        <p:nvSpPr>
          <p:cNvPr id="57" name="TextBox 56">
            <a:extLst>
              <a:ext uri="{FF2B5EF4-FFF2-40B4-BE49-F238E27FC236}">
                <a16:creationId xmlns:a16="http://schemas.microsoft.com/office/drawing/2014/main" id="{FDDFBE0A-64D0-3D95-1A68-9F52A06DE0C8}"/>
              </a:ext>
            </a:extLst>
          </p:cNvPr>
          <p:cNvSpPr txBox="1"/>
          <p:nvPr/>
        </p:nvSpPr>
        <p:spPr>
          <a:xfrm>
            <a:off x="8360303" y="4090965"/>
            <a:ext cx="3831695" cy="307777"/>
          </a:xfrm>
          <a:prstGeom prst="rect">
            <a:avLst/>
          </a:prstGeom>
          <a:solidFill>
            <a:srgbClr val="D2533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Mejoras visuales</a:t>
            </a:r>
          </a:p>
        </p:txBody>
      </p:sp>
      <p:sp>
        <p:nvSpPr>
          <p:cNvPr id="58" name="TextBox 57">
            <a:extLst>
              <a:ext uri="{FF2B5EF4-FFF2-40B4-BE49-F238E27FC236}">
                <a16:creationId xmlns:a16="http://schemas.microsoft.com/office/drawing/2014/main" id="{FB989C98-3EB3-32B8-F05B-A1D701B658D2}"/>
              </a:ext>
            </a:extLst>
          </p:cNvPr>
          <p:cNvSpPr txBox="1"/>
          <p:nvPr/>
        </p:nvSpPr>
        <p:spPr>
          <a:xfrm>
            <a:off x="4469716" y="4082712"/>
            <a:ext cx="31297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FFFFFF"/>
                </a:solidFill>
                <a:effectLst/>
                <a:uLnTx/>
                <a:uFillTx/>
                <a:latin typeface="Calibri"/>
                <a:ea typeface="Calibri"/>
                <a:cs typeface="Calibri"/>
              </a:rPr>
              <a:t>Opciones de estacionamiento </a:t>
            </a:r>
          </a:p>
        </p:txBody>
      </p:sp>
      <p:grpSp>
        <p:nvGrpSpPr>
          <p:cNvPr id="47" name="Group 46">
            <a:extLst>
              <a:ext uri="{FF2B5EF4-FFF2-40B4-BE49-F238E27FC236}">
                <a16:creationId xmlns:a16="http://schemas.microsoft.com/office/drawing/2014/main" id="{F9A874DA-FC01-41A7-1480-B0C3E6662BA5}"/>
              </a:ext>
            </a:extLst>
          </p:cNvPr>
          <p:cNvGrpSpPr/>
          <p:nvPr/>
        </p:nvGrpSpPr>
        <p:grpSpPr>
          <a:xfrm>
            <a:off x="371927" y="159825"/>
            <a:ext cx="1227927" cy="1202358"/>
            <a:chOff x="2191749" y="5104974"/>
            <a:chExt cx="1227927" cy="1202358"/>
          </a:xfrm>
        </p:grpSpPr>
        <p:sp>
          <p:nvSpPr>
            <p:cNvPr id="48" name="Graphic 15" descr="Alien Face with solid fill">
              <a:extLst>
                <a:ext uri="{FF2B5EF4-FFF2-40B4-BE49-F238E27FC236}">
                  <a16:creationId xmlns:a16="http://schemas.microsoft.com/office/drawing/2014/main" id="{99C6D246-E84A-25D0-4780-8917941529CE}"/>
                </a:ext>
              </a:extLst>
            </p:cNvPr>
            <p:cNvSpPr/>
            <p:nvPr/>
          </p:nvSpPr>
          <p:spPr>
            <a:xfrm>
              <a:off x="2363978" y="520131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rgbClr val="FFFFFF"/>
            </a:solidFill>
            <a:ln w="126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50" name="Group 49">
              <a:extLst>
                <a:ext uri="{FF2B5EF4-FFF2-40B4-BE49-F238E27FC236}">
                  <a16:creationId xmlns:a16="http://schemas.microsoft.com/office/drawing/2014/main" id="{6AFB453E-4FF2-82E1-6368-BDDEDE60E541}"/>
                </a:ext>
              </a:extLst>
            </p:cNvPr>
            <p:cNvGrpSpPr/>
            <p:nvPr/>
          </p:nvGrpSpPr>
          <p:grpSpPr>
            <a:xfrm>
              <a:off x="2191749" y="5104974"/>
              <a:ext cx="1227927" cy="1202358"/>
              <a:chOff x="30385" y="2150430"/>
              <a:chExt cx="1133080" cy="1109486"/>
            </a:xfrm>
          </p:grpSpPr>
          <p:grpSp>
            <p:nvGrpSpPr>
              <p:cNvPr id="51" name="Group 50">
                <a:extLst>
                  <a:ext uri="{FF2B5EF4-FFF2-40B4-BE49-F238E27FC236}">
                    <a16:creationId xmlns:a16="http://schemas.microsoft.com/office/drawing/2014/main" id="{27BEB097-7AD3-A5AE-23A8-4DE91939B33C}"/>
                  </a:ext>
                </a:extLst>
              </p:cNvPr>
              <p:cNvGrpSpPr/>
              <p:nvPr/>
            </p:nvGrpSpPr>
            <p:grpSpPr>
              <a:xfrm>
                <a:off x="30385" y="2150430"/>
                <a:ext cx="1133080" cy="1109486"/>
                <a:chOff x="546086" y="519773"/>
                <a:chExt cx="1054035" cy="1032087"/>
              </a:xfrm>
              <a:solidFill>
                <a:srgbClr val="D2533D"/>
              </a:solidFill>
            </p:grpSpPr>
            <p:pic>
              <p:nvPicPr>
                <p:cNvPr id="54" name="Graphic 53" descr="Alien Face with solid fill">
                  <a:extLst>
                    <a:ext uri="{FF2B5EF4-FFF2-40B4-BE49-F238E27FC236}">
                      <a16:creationId xmlns:a16="http://schemas.microsoft.com/office/drawing/2014/main" id="{C20EA1A0-56E7-D455-9A40-AE55C1E839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6086" y="519773"/>
                  <a:ext cx="1054035" cy="1032087"/>
                </a:xfrm>
                <a:prstGeom prst="rect">
                  <a:avLst/>
                </a:prstGeom>
              </p:spPr>
            </p:pic>
            <p:sp>
              <p:nvSpPr>
                <p:cNvPr id="59" name="Oval 58">
                  <a:extLst>
                    <a:ext uri="{FF2B5EF4-FFF2-40B4-BE49-F238E27FC236}">
                      <a16:creationId xmlns:a16="http://schemas.microsoft.com/office/drawing/2014/main" id="{5C41E2F8-9788-1260-F180-A745ADF01012}"/>
                    </a:ext>
                  </a:extLst>
                </p:cNvPr>
                <p:cNvSpPr/>
                <p:nvPr/>
              </p:nvSpPr>
              <p:spPr>
                <a:xfrm>
                  <a:off x="818696" y="727267"/>
                  <a:ext cx="568144" cy="60228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52" name="Picture 51" descr="Icon&#10;&#10;Description automatically generated">
                <a:extLst>
                  <a:ext uri="{FF2B5EF4-FFF2-40B4-BE49-F238E27FC236}">
                    <a16:creationId xmlns:a16="http://schemas.microsoft.com/office/drawing/2014/main" id="{E0AC9A7C-825C-9E4B-641C-FF76B1F5496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0983" b="92893" l="6441" r="56247">
                            <a14:foregroundMark x1="32704" y1="42254" x2="36202" y2="53526"/>
                            <a14:foregroundMark x1="35314" y1="54414" x2="31816" y2="59634"/>
                            <a14:foregroundMark x1="44864" y1="37923" x2="41366" y2="33592"/>
                            <a14:foregroundMark x1="33592" y1="30983" x2="20544" y2="34425"/>
                            <a14:backgroundMark x1="40533" y1="81344" x2="44864" y2="76124"/>
                            <a14:backgroundMark x1="39645" y1="83065" x2="39645" y2="83065"/>
                            <a14:backgroundMark x1="40533" y1="81344" x2="40533" y2="81344"/>
                            <a14:backgroundMark x1="38812" y1="83065" x2="38812" y2="83065"/>
                            <a14:backgroundMark x1="39645" y1="82232" x2="37923" y2="84842"/>
                            <a14:backgroundMark x1="35058" y1="53025" x2="32704" y2="59634"/>
                            <a14:backgroundMark x1="37035" y1="47474" x2="36114" y2="50059"/>
                          </a14:backgroundRemoval>
                        </a14:imgEffect>
                      </a14:imgLayer>
                    </a14:imgProps>
                  </a:ext>
                  <a:ext uri="{28A0092B-C50C-407E-A947-70E740481C1C}">
                    <a14:useLocalDpi xmlns:a14="http://schemas.microsoft.com/office/drawing/2010/main" val="0"/>
                  </a:ext>
                </a:extLst>
              </a:blip>
              <a:srcRect l="276" t="29462" r="37495" b="-4415"/>
              <a:stretch/>
            </p:blipFill>
            <p:spPr>
              <a:xfrm>
                <a:off x="278924" y="2408502"/>
                <a:ext cx="610751" cy="735583"/>
              </a:xfrm>
              <a:prstGeom prst="flowChartMerge">
                <a:avLst/>
              </a:prstGeom>
            </p:spPr>
          </p:pic>
          <p:sp>
            <p:nvSpPr>
              <p:cNvPr id="53" name="Diagonal Stripe 52">
                <a:extLst>
                  <a:ext uri="{FF2B5EF4-FFF2-40B4-BE49-F238E27FC236}">
                    <a16:creationId xmlns:a16="http://schemas.microsoft.com/office/drawing/2014/main" id="{6234CE3F-407E-64AB-DD57-1D6992F243A4}"/>
                  </a:ext>
                </a:extLst>
              </p:cNvPr>
              <p:cNvSpPr/>
              <p:nvPr/>
            </p:nvSpPr>
            <p:spPr>
              <a:xfrm rot="9900000">
                <a:off x="591105" y="2712413"/>
                <a:ext cx="294629" cy="294629"/>
              </a:xfrm>
              <a:prstGeom prst="diagStripe">
                <a:avLst/>
              </a:prstGeom>
              <a:solidFill>
                <a:srgbClr val="D2533D"/>
              </a:solidFill>
              <a:ln w="12601"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896652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6000"/>
                                        <p:tgtEl>
                                          <p:spTgt spid="29"/>
                                        </p:tgtEl>
                                      </p:cBhvr>
                                    </p:animEffect>
                                  </p:childTnLst>
                                </p:cTn>
                              </p:par>
                            </p:childTnLst>
                          </p:cTn>
                        </p:par>
                        <p:par>
                          <p:cTn id="11" fill="hold" nodeType="afterGroup">
                            <p:stCondLst>
                              <p:cond delay="6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6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60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6000"/>
                                        <p:tgtEl>
                                          <p:spTgt spid="55"/>
                                        </p:tgtEl>
                                      </p:cBhvr>
                                    </p:animEffect>
                                  </p:childTnLst>
                                </p:cTn>
                              </p:par>
                            </p:childTnLst>
                          </p:cTn>
                        </p:par>
                        <p:par>
                          <p:cTn id="21" fill="hold" nodeType="afterGroup">
                            <p:stCondLst>
                              <p:cond delay="12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60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6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6000"/>
                                        <p:tgtEl>
                                          <p:spTgt spid="56"/>
                                        </p:tgtEl>
                                      </p:cBhvr>
                                    </p:animEffect>
                                  </p:childTnLst>
                                </p:cTn>
                              </p:par>
                            </p:childTnLst>
                          </p:cTn>
                        </p:par>
                        <p:par>
                          <p:cTn id="31" fill="hold" nodeType="afterGroup">
                            <p:stCondLst>
                              <p:cond delay="180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60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0"/>
                                        <p:tgtEl>
                                          <p:spTgt spid="8"/>
                                        </p:tgtEl>
                                      </p:cBhvr>
                                    </p:animEffect>
                                  </p:childTnLst>
                                </p:cTn>
                              </p:par>
                            </p:childTnLst>
                          </p:cTn>
                        </p:par>
                        <p:par>
                          <p:cTn id="38" fill="hold" nodeType="afterGroup">
                            <p:stCondLst>
                              <p:cond delay="2400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60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60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6000"/>
                                        <p:tgtEl>
                                          <p:spTgt spid="30"/>
                                        </p:tgtEl>
                                      </p:cBhvr>
                                    </p:animEffect>
                                  </p:childTnLst>
                                </p:cTn>
                              </p:par>
                            </p:childTnLst>
                          </p:cTn>
                        </p:par>
                        <p:par>
                          <p:cTn id="48" fill="hold" nodeType="afterGroup">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60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6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29" grpId="0"/>
      <p:bldP spid="30" grpId="0"/>
      <p:bldP spid="36" grpId="0"/>
      <p:bldP spid="55" grpId="0" animBg="1"/>
      <p:bldP spid="56" grpId="0" animBg="1"/>
      <p:bldP spid="5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64c6d0-1ab6-42d4-9ad5-3958787b0fb1" xsi:nil="true"/>
    <lcf76f155ced4ddcb4097134ff3c332f xmlns="7873c2d3-f839-49e9-ad23-de2265ceb800">
      <Terms xmlns="http://schemas.microsoft.com/office/infopath/2007/PartnerControls"/>
    </lcf76f155ced4ddcb4097134ff3c332f>
    <SharedWithUsers xmlns="bd64c6d0-1ab6-42d4-9ad5-3958787b0fb1">
      <UserInfo>
        <DisplayName>Laura Herrera</DisplayName>
        <AccountId>1372</AccountId>
        <AccountType/>
      </UserInfo>
      <UserInfo>
        <DisplayName>Laura Hernandez</DisplayName>
        <AccountId>7365</AccountId>
        <AccountType/>
      </UserInfo>
    </SharedWithUsers>
  </documentManagement>
</p:properties>
</file>

<file path=customXml/itemProps1.xml><?xml version="1.0" encoding="utf-8"?>
<ds:datastoreItem xmlns:ds="http://schemas.openxmlformats.org/officeDocument/2006/customXml" ds:itemID="{18155BCF-ED71-4BE2-B5C8-75259EB4001A}">
  <ds:schemaRefs>
    <ds:schemaRef ds:uri="http://schemas.microsoft.com/sharepoint/v3/contenttype/forms"/>
  </ds:schemaRefs>
</ds:datastoreItem>
</file>

<file path=customXml/itemProps2.xml><?xml version="1.0" encoding="utf-8"?>
<ds:datastoreItem xmlns:ds="http://schemas.openxmlformats.org/officeDocument/2006/customXml" ds:itemID="{666D0E61-741F-485E-9A4A-9DCFFE4FA28A}">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B831F4-90ED-409A-8A9D-FD11FA626F09}">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10</Notes>
  <HiddenSlides>0</HiddenSlide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Office Theme</vt:lpstr>
      <vt:lpstr>1_Office Theme</vt:lpstr>
      <vt:lpstr>PowerPoint Presentation</vt:lpstr>
      <vt:lpstr>Balanced scorecard slide 5</vt:lpstr>
      <vt:lpstr>PowerPoint Presentation</vt:lpstr>
      <vt:lpstr>TIPO: TRANSPORTE ACTIVO / GESTIÓN DE LA DEMANDA DE VIAJES (TDM) </vt:lpstr>
      <vt:lpstr>TIPO: TRANSPORTE ACTIVO / TDM  SUBTIPO: Rutas de bicicleta e instalaciones</vt:lpstr>
      <vt:lpstr>TIPO: TRANSPORTE ACTIVO / TDM   SUBTIPO: Peatón y primera/última milla (FLM) </vt:lpstr>
      <vt:lpstr>TIPO: TRANSPORTE ACTIVO / TDM  SUBTIPO: Seguridad y servicios</vt:lpstr>
      <vt:lpstr>PowerPoint Presentation</vt:lpstr>
      <vt:lpstr>PowerPoint Presentation</vt:lpstr>
      <vt:lpstr>PowerPoint Presentation</vt:lpstr>
      <vt:lpstr>TIPO: VIAS ARTERIALES/ CALLES COMPLETAS    SUBTIPO: Calles completas</vt:lpstr>
      <vt:lpstr>TIPO: VIAS ARTERIALES/ CALLES COMPLETAS   SUBTIPO: TSM / ITS</vt:lpstr>
      <vt:lpstr>TIPO: VIAS ARTERIALES/ CALLES COMPLETAS     SUBTIPO: Calmado del tráfico</vt:lpstr>
      <vt:lpstr>TIPO: VIAS ARTERIALES/ CALLES COMPLETAS     SUBTIPO: Carretera general local / regional</vt:lpstr>
      <vt:lpstr>PowerPoint Presentation</vt:lpstr>
      <vt:lpstr>PowerPoint Presentation</vt:lpstr>
      <vt:lpstr>TIPO: PROGRAMAS COMUNITARIOS   SUBTIPO: Calidad del aire / Salud comunitaria</vt:lpstr>
      <vt:lpstr>TIPO: PROGRAMAS COMUNITARIOS   SUBTIPO: Medio ambiente</vt:lpstr>
      <vt:lpstr>TIPO: PROGRAMAS COMUNITARIOS   SUBTIPO: Estabilización de la vivienda / Uso del terreno</vt:lpstr>
      <vt:lpstr>TIPO: PROGRAMAS COMUNITARIOS   SUBTIPO: Creación de empleo / Oportunidades de trabajo  </vt:lpstr>
      <vt:lpstr>PowerPoint Presentation</vt:lpstr>
      <vt:lpstr>PowerPoint Presentation</vt:lpstr>
      <vt:lpstr>PowerPoint Presentation</vt:lpstr>
      <vt:lpstr>PowerPoint Presentation</vt:lpstr>
      <vt:lpstr>PowerPoint Presentation</vt:lpstr>
      <vt:lpstr>PowerPoint Presentation</vt:lpstr>
      <vt:lpstr>TIPO: MOVIMIENTO DE MERCANCÍAS   SUBTIPO: Programa de camiones/ITS  </vt:lpstr>
      <vt:lpstr>TIPO: MOVIMIENTO DE MERCANCÍAS   SUBTIPO: Transporte ferroviario de mercancías, movimiento de mercancías, TDM</vt:lpstr>
      <vt:lpstr>TIPO: MOVIMIENTO DE MERCANCÍAS   SUBTIPO: Puertos</vt:lpstr>
      <vt:lpstr>PowerPoint Presentation</vt:lpstr>
      <vt:lpstr>TIPO: TRANSPORTE PÚBLICO</vt:lpstr>
      <vt:lpstr>PowerPoint Presentation</vt:lpstr>
      <vt:lpstr>PowerPoint Presentation</vt:lpstr>
      <vt:lpstr>PowerPoint Presentation</vt:lpstr>
      <vt:lpstr>PowerPoint Presentation</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106</cp:revision>
  <dcterms:created xsi:type="dcterms:W3CDTF">2023-12-20T22:47:34Z</dcterms:created>
  <dcterms:modified xsi:type="dcterms:W3CDTF">2024-02-01T22:54:03Z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MediaServiceImageTags">
    <vt:lpwstr/>
  </property>
</Properties>
</file>