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FE6644_1110C03C.xml" ContentType="application/vnd.ms-powerpoint.comments+xml"/>
  <Override PartName="/ppt/notesSlides/notesSlide4.xml" ContentType="application/vnd.openxmlformats-officedocument.presentationml.notesSlide+xml"/>
  <Override PartName="/ppt/comments/modernComment_7FFE66E5_97AA577B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4"/>
  </p:sldMasterIdLst>
  <p:notesMasterIdLst>
    <p:notesMasterId r:id="rId20"/>
  </p:notesMasterIdLst>
  <p:sldIdLst>
    <p:sldId id="2147378516" r:id="rId5"/>
    <p:sldId id="4869" r:id="rId6"/>
    <p:sldId id="2147378756" r:id="rId7"/>
    <p:sldId id="2147378917" r:id="rId8"/>
    <p:sldId id="2147378754" r:id="rId9"/>
    <p:sldId id="2147378753" r:id="rId10"/>
    <p:sldId id="2147378752" r:id="rId11"/>
    <p:sldId id="4865" r:id="rId12"/>
    <p:sldId id="4866" r:id="rId13"/>
    <p:sldId id="2147377980" r:id="rId14"/>
    <p:sldId id="2147378440" r:id="rId15"/>
    <p:sldId id="2147378731" r:id="rId16"/>
    <p:sldId id="2147378732" r:id="rId17"/>
    <p:sldId id="2147378751" r:id="rId18"/>
    <p:sldId id="21473787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42D255-65D2-E4C8-41AC-D8AD4899071E}" name="Robert Calix" initials="RC" userId="S::calstrategicmgmt_gmail.com#ext#@arellanoassociates.onmicrosoft.com::fd5cb305-9b86-4c60-bec8-d445d0a57d17" providerId="AD"/>
  <p188:author id="{4DBF4B62-85B8-A788-BEB8-5E8E868C30C0}" name="Chaves, Ernesto" initials="CE" userId="S::chavese@metro.net::cb22a1c1-b2c6-4602-928a-180009272d68" providerId="AD"/>
  <p188:author id="{0F47EE71-15E6-CD0B-8726-B91FF2AAD6DB}" name="Cano, Michael" initials="CM" userId="S::canom_metro.net#ext#@arellanoassociates.onmicrosoft.com::de7a47bb-dc3c-4eb5-98ae-16ddd52cf860" providerId="AD"/>
  <p188:author id="{98F4A397-6380-951A-76D2-0EA4DF039B8B}" name="Laura Hernandez" initials="LH" userId="S::lhernandez@arellanoassociates.com::88640c5b-9a57-47b2-a1fd-b6bc70e54590" providerId="AD"/>
  <p188:author id="{C11445A8-87BC-0825-92DA-64CA58F427EE}" name="Guest User" initials="GU" userId="S::urn:spo:anon#4356d2840875555dfcda18e8baaa8ae57efac350e251c0b12f00d54565e01d71::" providerId="AD"/>
  <p188:author id="{9CA7AECE-E17D-00D4-E836-F33F44589520}" name="Laura Hernandez" initials="LH" userId="S::LHernandez@arellanoassociates.com::88640c5b-9a57-47b2-a1fd-b6bc70e54590" providerId="AD"/>
  <p188:author id="{7748FCE8-E4C5-BCC1-1714-151A886CA52E}" name="Guest User" initials="GU" userId="S::urn:spo:anon#8c0b61e7de0bff38bf2b39550d87fa0ed2885051c0d50dcb1809a7a78110b4e4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443"/>
    <a:srgbClr val="80C2A2"/>
    <a:srgbClr val="BB443C"/>
    <a:srgbClr val="DEC930"/>
    <a:srgbClr val="3C79BD"/>
    <a:srgbClr val="76439A"/>
    <a:srgbClr val="F9A344"/>
    <a:srgbClr val="FFF9F3"/>
    <a:srgbClr val="FDE2C5"/>
    <a:srgbClr val="12B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60745-4871-637A-99B7-AB7890EE0342}" v="18" dt="2024-02-01T16:52:38.201"/>
    <p1510:client id="{3F9BF9D5-C753-938D-8A50-29029D47D0F9}" v="2" dt="2024-02-01T19:40:23.486"/>
    <p1510:client id="{AB1C25C6-BB6B-80DC-D2AD-B032CEF2ECB2}" v="4" dt="2024-02-01T19:22:58.250"/>
    <p1510:client id="{FB050B35-D922-95B1-FA61-8586B83FDBBA}" v="15" dt="2024-02-01T22:50:06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ticia Bustamante" userId="b5c5e36a-8ca2-47c4-8e6b-1879fb53a34e" providerId="ADAL" clId="{4D7C8EEE-DE50-48A3-8E4D-79655A0A57D4}"/>
    <pc:docChg chg="undo custSel addSld delSld modSld">
      <pc:chgData name="Leticia Bustamante" userId="b5c5e36a-8ca2-47c4-8e6b-1879fb53a34e" providerId="ADAL" clId="{4D7C8EEE-DE50-48A3-8E4D-79655A0A57D4}" dt="2024-01-29T22:42:01.272" v="285" actId="1076"/>
      <pc:docMkLst>
        <pc:docMk/>
      </pc:docMkLst>
      <pc:sldChg chg="addSp delSp modSp mod">
        <pc:chgData name="Leticia Bustamante" userId="b5c5e36a-8ca2-47c4-8e6b-1879fb53a34e" providerId="ADAL" clId="{4D7C8EEE-DE50-48A3-8E4D-79655A0A57D4}" dt="2024-01-29T22:34:08.322" v="214" actId="1076"/>
        <pc:sldMkLst>
          <pc:docMk/>
          <pc:sldMk cId="3128346617" sldId="4865"/>
        </pc:sldMkLst>
        <pc:spChg chg="add mod">
          <ac:chgData name="Leticia Bustamante" userId="b5c5e36a-8ca2-47c4-8e6b-1879fb53a34e" providerId="ADAL" clId="{4D7C8EEE-DE50-48A3-8E4D-79655A0A57D4}" dt="2024-01-29T22:24:06.321" v="58" actId="1076"/>
          <ac:spMkLst>
            <pc:docMk/>
            <pc:sldMk cId="3128346617" sldId="4865"/>
            <ac:spMk id="2" creationId="{40A60574-424A-F786-BB05-2BEB06F5C531}"/>
          </ac:spMkLst>
        </pc:spChg>
        <pc:spChg chg="mod">
          <ac:chgData name="Leticia Bustamante" userId="b5c5e36a-8ca2-47c4-8e6b-1879fb53a34e" providerId="ADAL" clId="{4D7C8EEE-DE50-48A3-8E4D-79655A0A57D4}" dt="2024-01-29T22:23:19.343" v="44"/>
          <ac:spMkLst>
            <pc:docMk/>
            <pc:sldMk cId="3128346617" sldId="4865"/>
            <ac:spMk id="3" creationId="{0BB77ABD-CEB4-D4BA-2451-29E10E335739}"/>
          </ac:spMkLst>
        </pc:spChg>
        <pc:spChg chg="add mod">
          <ac:chgData name="Leticia Bustamante" userId="b5c5e36a-8ca2-47c4-8e6b-1879fb53a34e" providerId="ADAL" clId="{4D7C8EEE-DE50-48A3-8E4D-79655A0A57D4}" dt="2024-01-29T22:26:31.382" v="109" actId="1076"/>
          <ac:spMkLst>
            <pc:docMk/>
            <pc:sldMk cId="3128346617" sldId="4865"/>
            <ac:spMk id="5" creationId="{829EC888-4027-B32A-0410-2D8263E5AECA}"/>
          </ac:spMkLst>
        </pc:spChg>
        <pc:spChg chg="add mod">
          <ac:chgData name="Leticia Bustamante" userId="b5c5e36a-8ca2-47c4-8e6b-1879fb53a34e" providerId="ADAL" clId="{4D7C8EEE-DE50-48A3-8E4D-79655A0A57D4}" dt="2024-01-29T22:26:25.547" v="107" actId="20577"/>
          <ac:spMkLst>
            <pc:docMk/>
            <pc:sldMk cId="3128346617" sldId="4865"/>
            <ac:spMk id="6" creationId="{9DCBEECC-EC4A-A676-8A79-33E56642789F}"/>
          </ac:spMkLst>
        </pc:spChg>
        <pc:spChg chg="add mod">
          <ac:chgData name="Leticia Bustamante" userId="b5c5e36a-8ca2-47c4-8e6b-1879fb53a34e" providerId="ADAL" clId="{4D7C8EEE-DE50-48A3-8E4D-79655A0A57D4}" dt="2024-01-29T22:25:27.021" v="96"/>
          <ac:spMkLst>
            <pc:docMk/>
            <pc:sldMk cId="3128346617" sldId="4865"/>
            <ac:spMk id="8" creationId="{180879CC-D650-587C-EBB4-B37DAB4EEDEB}"/>
          </ac:spMkLst>
        </pc:spChg>
        <pc:spChg chg="add mod">
          <ac:chgData name="Leticia Bustamante" userId="b5c5e36a-8ca2-47c4-8e6b-1879fb53a34e" providerId="ADAL" clId="{4D7C8EEE-DE50-48A3-8E4D-79655A0A57D4}" dt="2024-01-29T22:25:29.151" v="97"/>
          <ac:spMkLst>
            <pc:docMk/>
            <pc:sldMk cId="3128346617" sldId="4865"/>
            <ac:spMk id="9" creationId="{ADB17815-9219-D04B-821C-3656EA6AD28C}"/>
          </ac:spMkLst>
        </pc:spChg>
        <pc:spChg chg="add mod">
          <ac:chgData name="Leticia Bustamante" userId="b5c5e36a-8ca2-47c4-8e6b-1879fb53a34e" providerId="ADAL" clId="{4D7C8EEE-DE50-48A3-8E4D-79655A0A57D4}" dt="2024-01-29T22:27:04.862" v="116"/>
          <ac:spMkLst>
            <pc:docMk/>
            <pc:sldMk cId="3128346617" sldId="4865"/>
            <ac:spMk id="10" creationId="{D28D545E-14DF-9D9A-1B73-27AEA4966952}"/>
          </ac:spMkLst>
        </pc:spChg>
        <pc:spChg chg="add mod">
          <ac:chgData name="Leticia Bustamante" userId="b5c5e36a-8ca2-47c4-8e6b-1879fb53a34e" providerId="ADAL" clId="{4D7C8EEE-DE50-48A3-8E4D-79655A0A57D4}" dt="2024-01-29T22:26:55.631" v="113"/>
          <ac:spMkLst>
            <pc:docMk/>
            <pc:sldMk cId="3128346617" sldId="4865"/>
            <ac:spMk id="11" creationId="{A3397971-453E-FC0F-3AFF-22E0FFAD0ACB}"/>
          </ac:spMkLst>
        </pc:spChg>
        <pc:spChg chg="add mod">
          <ac:chgData name="Leticia Bustamante" userId="b5c5e36a-8ca2-47c4-8e6b-1879fb53a34e" providerId="ADAL" clId="{4D7C8EEE-DE50-48A3-8E4D-79655A0A57D4}" dt="2024-01-29T22:27:38.422" v="125" actId="1076"/>
          <ac:spMkLst>
            <pc:docMk/>
            <pc:sldMk cId="3128346617" sldId="4865"/>
            <ac:spMk id="12" creationId="{097FF7F2-AAE5-6169-3E95-6F34CB9BB356}"/>
          </ac:spMkLst>
        </pc:spChg>
        <pc:spChg chg="add mod">
          <ac:chgData name="Leticia Bustamante" userId="b5c5e36a-8ca2-47c4-8e6b-1879fb53a34e" providerId="ADAL" clId="{4D7C8EEE-DE50-48A3-8E4D-79655A0A57D4}" dt="2024-01-29T22:28:30.722" v="134" actId="403"/>
          <ac:spMkLst>
            <pc:docMk/>
            <pc:sldMk cId="3128346617" sldId="4865"/>
            <ac:spMk id="14" creationId="{FF9BF345-F537-385E-21B1-2A429DC1E9B1}"/>
          </ac:spMkLst>
        </pc:spChg>
        <pc:spChg chg="add del mod">
          <ac:chgData name="Leticia Bustamante" userId="b5c5e36a-8ca2-47c4-8e6b-1879fb53a34e" providerId="ADAL" clId="{4D7C8EEE-DE50-48A3-8E4D-79655A0A57D4}" dt="2024-01-29T22:28:11.472" v="129" actId="478"/>
          <ac:spMkLst>
            <pc:docMk/>
            <pc:sldMk cId="3128346617" sldId="4865"/>
            <ac:spMk id="15" creationId="{52B33E9B-AD84-EBEA-1DD8-32B6D08D59A4}"/>
          </ac:spMkLst>
        </pc:spChg>
        <pc:spChg chg="add mod">
          <ac:chgData name="Leticia Bustamante" userId="b5c5e36a-8ca2-47c4-8e6b-1879fb53a34e" providerId="ADAL" clId="{4D7C8EEE-DE50-48A3-8E4D-79655A0A57D4}" dt="2024-01-29T22:30:33.181" v="157" actId="20577"/>
          <ac:spMkLst>
            <pc:docMk/>
            <pc:sldMk cId="3128346617" sldId="4865"/>
            <ac:spMk id="16" creationId="{886086A5-82FB-1C8D-AB09-B6B9F8845B2C}"/>
          </ac:spMkLst>
        </pc:spChg>
        <pc:spChg chg="add mod">
          <ac:chgData name="Leticia Bustamante" userId="b5c5e36a-8ca2-47c4-8e6b-1879fb53a34e" providerId="ADAL" clId="{4D7C8EEE-DE50-48A3-8E4D-79655A0A57D4}" dt="2024-01-29T22:31:11.232" v="170" actId="1076"/>
          <ac:spMkLst>
            <pc:docMk/>
            <pc:sldMk cId="3128346617" sldId="4865"/>
            <ac:spMk id="17" creationId="{A3F9E3DC-1F58-2BFC-67B7-63DE8E3E39D3}"/>
          </ac:spMkLst>
        </pc:spChg>
        <pc:spChg chg="add mod">
          <ac:chgData name="Leticia Bustamante" userId="b5c5e36a-8ca2-47c4-8e6b-1879fb53a34e" providerId="ADAL" clId="{4D7C8EEE-DE50-48A3-8E4D-79655A0A57D4}" dt="2024-01-29T22:32:39.471" v="202" actId="14100"/>
          <ac:spMkLst>
            <pc:docMk/>
            <pc:sldMk cId="3128346617" sldId="4865"/>
            <ac:spMk id="18" creationId="{8411D059-A46F-3C92-C6FA-CF192654F7E4}"/>
          </ac:spMkLst>
        </pc:spChg>
        <pc:spChg chg="add mod">
          <ac:chgData name="Leticia Bustamante" userId="b5c5e36a-8ca2-47c4-8e6b-1879fb53a34e" providerId="ADAL" clId="{4D7C8EEE-DE50-48A3-8E4D-79655A0A57D4}" dt="2024-01-29T22:32:12.772" v="200" actId="403"/>
          <ac:spMkLst>
            <pc:docMk/>
            <pc:sldMk cId="3128346617" sldId="4865"/>
            <ac:spMk id="19" creationId="{151A44F4-B063-AFB6-358F-1001F2EB3288}"/>
          </ac:spMkLst>
        </pc:spChg>
        <pc:spChg chg="add mod">
          <ac:chgData name="Leticia Bustamante" userId="b5c5e36a-8ca2-47c4-8e6b-1879fb53a34e" providerId="ADAL" clId="{4D7C8EEE-DE50-48A3-8E4D-79655A0A57D4}" dt="2024-01-29T22:33:48.977" v="210" actId="1076"/>
          <ac:spMkLst>
            <pc:docMk/>
            <pc:sldMk cId="3128346617" sldId="4865"/>
            <ac:spMk id="20" creationId="{DA65CDEE-CFC6-E52F-827A-D28DADECEB5B}"/>
          </ac:spMkLst>
        </pc:spChg>
        <pc:spChg chg="add mod">
          <ac:chgData name="Leticia Bustamante" userId="b5c5e36a-8ca2-47c4-8e6b-1879fb53a34e" providerId="ADAL" clId="{4D7C8EEE-DE50-48A3-8E4D-79655A0A57D4}" dt="2024-01-29T22:34:08.322" v="214" actId="1076"/>
          <ac:spMkLst>
            <pc:docMk/>
            <pc:sldMk cId="3128346617" sldId="4865"/>
            <ac:spMk id="21" creationId="{6C49E136-55F3-932B-BB1D-AC1A9F7C2613}"/>
          </ac:spMkLst>
        </pc:spChg>
        <pc:picChg chg="mod">
          <ac:chgData name="Leticia Bustamante" userId="b5c5e36a-8ca2-47c4-8e6b-1879fb53a34e" providerId="ADAL" clId="{4D7C8EEE-DE50-48A3-8E4D-79655A0A57D4}" dt="2024-01-29T22:32:17.951" v="201" actId="1076"/>
          <ac:picMkLst>
            <pc:docMk/>
            <pc:sldMk cId="3128346617" sldId="4865"/>
            <ac:picMk id="7" creationId="{DDD96D84-70DD-9183-0A57-D185D0737A88}"/>
          </ac:picMkLst>
        </pc:picChg>
      </pc:sldChg>
      <pc:sldChg chg="addSp modSp mod">
        <pc:chgData name="Leticia Bustamante" userId="b5c5e36a-8ca2-47c4-8e6b-1879fb53a34e" providerId="ADAL" clId="{4D7C8EEE-DE50-48A3-8E4D-79655A0A57D4}" dt="2024-01-29T22:42:01.272" v="285" actId="1076"/>
        <pc:sldMkLst>
          <pc:docMk/>
          <pc:sldMk cId="372890909" sldId="4866"/>
        </pc:sldMkLst>
        <pc:spChg chg="mod">
          <ac:chgData name="Leticia Bustamante" userId="b5c5e36a-8ca2-47c4-8e6b-1879fb53a34e" providerId="ADAL" clId="{4D7C8EEE-DE50-48A3-8E4D-79655A0A57D4}" dt="2024-01-29T22:34:39.412" v="215"/>
          <ac:spMkLst>
            <pc:docMk/>
            <pc:sldMk cId="372890909" sldId="4866"/>
            <ac:spMk id="2" creationId="{814DF8D5-B855-6284-9BB8-56BE951414D0}"/>
          </ac:spMkLst>
        </pc:spChg>
        <pc:spChg chg="add mod">
          <ac:chgData name="Leticia Bustamante" userId="b5c5e36a-8ca2-47c4-8e6b-1879fb53a34e" providerId="ADAL" clId="{4D7C8EEE-DE50-48A3-8E4D-79655A0A57D4}" dt="2024-01-29T22:35:19.962" v="220" actId="1076"/>
          <ac:spMkLst>
            <pc:docMk/>
            <pc:sldMk cId="372890909" sldId="4866"/>
            <ac:spMk id="3" creationId="{7456D4E0-BE91-8D23-14BB-30F7F5A66E03}"/>
          </ac:spMkLst>
        </pc:spChg>
        <pc:spChg chg="add mod">
          <ac:chgData name="Leticia Bustamante" userId="b5c5e36a-8ca2-47c4-8e6b-1879fb53a34e" providerId="ADAL" clId="{4D7C8EEE-DE50-48A3-8E4D-79655A0A57D4}" dt="2024-01-29T22:35:56.261" v="225" actId="1076"/>
          <ac:spMkLst>
            <pc:docMk/>
            <pc:sldMk cId="372890909" sldId="4866"/>
            <ac:spMk id="5" creationId="{12F263E4-7C8A-58D3-DBCB-0D03C69ACEA8}"/>
          </ac:spMkLst>
        </pc:spChg>
        <pc:spChg chg="add mod">
          <ac:chgData name="Leticia Bustamante" userId="b5c5e36a-8ca2-47c4-8e6b-1879fb53a34e" providerId="ADAL" clId="{4D7C8EEE-DE50-48A3-8E4D-79655A0A57D4}" dt="2024-01-29T22:36:44.932" v="233" actId="1076"/>
          <ac:spMkLst>
            <pc:docMk/>
            <pc:sldMk cId="372890909" sldId="4866"/>
            <ac:spMk id="6" creationId="{2ECC30E4-593D-C74D-5A40-CEB96B1845D5}"/>
          </ac:spMkLst>
        </pc:spChg>
        <pc:spChg chg="add mod">
          <ac:chgData name="Leticia Bustamante" userId="b5c5e36a-8ca2-47c4-8e6b-1879fb53a34e" providerId="ADAL" clId="{4D7C8EEE-DE50-48A3-8E4D-79655A0A57D4}" dt="2024-01-29T22:37:21.092" v="240" actId="1076"/>
          <ac:spMkLst>
            <pc:docMk/>
            <pc:sldMk cId="372890909" sldId="4866"/>
            <ac:spMk id="7" creationId="{8BD27C0A-C4D1-6250-9439-FB9F54FD93CD}"/>
          </ac:spMkLst>
        </pc:spChg>
        <pc:spChg chg="add mod">
          <ac:chgData name="Leticia Bustamante" userId="b5c5e36a-8ca2-47c4-8e6b-1879fb53a34e" providerId="ADAL" clId="{4D7C8EEE-DE50-48A3-8E4D-79655A0A57D4}" dt="2024-01-29T22:37:51.382" v="246" actId="1076"/>
          <ac:spMkLst>
            <pc:docMk/>
            <pc:sldMk cId="372890909" sldId="4866"/>
            <ac:spMk id="8" creationId="{8E000824-9A2D-48FC-268D-4175521DE004}"/>
          </ac:spMkLst>
        </pc:spChg>
        <pc:spChg chg="add mod">
          <ac:chgData name="Leticia Bustamante" userId="b5c5e36a-8ca2-47c4-8e6b-1879fb53a34e" providerId="ADAL" clId="{4D7C8EEE-DE50-48A3-8E4D-79655A0A57D4}" dt="2024-01-29T22:38:21.182" v="253" actId="1076"/>
          <ac:spMkLst>
            <pc:docMk/>
            <pc:sldMk cId="372890909" sldId="4866"/>
            <ac:spMk id="9" creationId="{82FF0071-E11D-89F9-AA90-DA35D2715962}"/>
          </ac:spMkLst>
        </pc:spChg>
        <pc:spChg chg="add mod">
          <ac:chgData name="Leticia Bustamante" userId="b5c5e36a-8ca2-47c4-8e6b-1879fb53a34e" providerId="ADAL" clId="{4D7C8EEE-DE50-48A3-8E4D-79655A0A57D4}" dt="2024-01-29T22:39:26.392" v="257" actId="1076"/>
          <ac:spMkLst>
            <pc:docMk/>
            <pc:sldMk cId="372890909" sldId="4866"/>
            <ac:spMk id="10" creationId="{D8135C5D-1E66-B751-FFA4-1C12F29FB2D6}"/>
          </ac:spMkLst>
        </pc:spChg>
        <pc:spChg chg="add mod">
          <ac:chgData name="Leticia Bustamante" userId="b5c5e36a-8ca2-47c4-8e6b-1879fb53a34e" providerId="ADAL" clId="{4D7C8EEE-DE50-48A3-8E4D-79655A0A57D4}" dt="2024-01-29T22:40:01.832" v="265" actId="1076"/>
          <ac:spMkLst>
            <pc:docMk/>
            <pc:sldMk cId="372890909" sldId="4866"/>
            <ac:spMk id="11" creationId="{6D8FE74E-3609-F4F0-96DB-58A00C5FD9F1}"/>
          </ac:spMkLst>
        </pc:spChg>
        <pc:spChg chg="add mod">
          <ac:chgData name="Leticia Bustamante" userId="b5c5e36a-8ca2-47c4-8e6b-1879fb53a34e" providerId="ADAL" clId="{4D7C8EEE-DE50-48A3-8E4D-79655A0A57D4}" dt="2024-01-29T22:40:38.302" v="272" actId="14100"/>
          <ac:spMkLst>
            <pc:docMk/>
            <pc:sldMk cId="372890909" sldId="4866"/>
            <ac:spMk id="12" creationId="{3028CDE1-1A37-6C50-4D2E-D6A27CB29899}"/>
          </ac:spMkLst>
        </pc:spChg>
        <pc:spChg chg="add mod">
          <ac:chgData name="Leticia Bustamante" userId="b5c5e36a-8ca2-47c4-8e6b-1879fb53a34e" providerId="ADAL" clId="{4D7C8EEE-DE50-48A3-8E4D-79655A0A57D4}" dt="2024-01-29T22:41:07.712" v="277" actId="1076"/>
          <ac:spMkLst>
            <pc:docMk/>
            <pc:sldMk cId="372890909" sldId="4866"/>
            <ac:spMk id="13" creationId="{344651D5-BB16-F903-FC3F-8C19DDED4443}"/>
          </ac:spMkLst>
        </pc:spChg>
        <pc:spChg chg="add mod">
          <ac:chgData name="Leticia Bustamante" userId="b5c5e36a-8ca2-47c4-8e6b-1879fb53a34e" providerId="ADAL" clId="{4D7C8EEE-DE50-48A3-8E4D-79655A0A57D4}" dt="2024-01-29T22:42:01.272" v="285" actId="1076"/>
          <ac:spMkLst>
            <pc:docMk/>
            <pc:sldMk cId="372890909" sldId="4866"/>
            <ac:spMk id="14" creationId="{83A8D193-527E-31C9-6684-2FBC6CC9FEDE}"/>
          </ac:spMkLst>
        </pc:spChg>
      </pc:sldChg>
      <pc:sldChg chg="modSp mod">
        <pc:chgData name="Leticia Bustamante" userId="b5c5e36a-8ca2-47c4-8e6b-1879fb53a34e" providerId="ADAL" clId="{4D7C8EEE-DE50-48A3-8E4D-79655A0A57D4}" dt="2024-01-29T22:22:45.571" v="43"/>
        <pc:sldMkLst>
          <pc:docMk/>
          <pc:sldMk cId="3384648484" sldId="4869"/>
        </pc:sldMkLst>
        <pc:spChg chg="mod">
          <ac:chgData name="Leticia Bustamante" userId="b5c5e36a-8ca2-47c4-8e6b-1879fb53a34e" providerId="ADAL" clId="{4D7C8EEE-DE50-48A3-8E4D-79655A0A57D4}" dt="2024-01-29T22:22:45.571" v="43"/>
          <ac:spMkLst>
            <pc:docMk/>
            <pc:sldMk cId="3384648484" sldId="4869"/>
            <ac:spMk id="3" creationId="{74F3E38C-0063-4EC3-9921-73C34AAF287E}"/>
          </ac:spMkLst>
        </pc:spChg>
      </pc:sldChg>
      <pc:sldChg chg="add">
        <pc:chgData name="Leticia Bustamante" userId="b5c5e36a-8ca2-47c4-8e6b-1879fb53a34e" providerId="ADAL" clId="{4D7C8EEE-DE50-48A3-8E4D-79655A0A57D4}" dt="2024-01-29T22:18:59.031" v="15"/>
        <pc:sldMkLst>
          <pc:docMk/>
          <pc:sldMk cId="2983046391" sldId="2147377980"/>
        </pc:sldMkLst>
      </pc:sldChg>
      <pc:sldChg chg="del">
        <pc:chgData name="Leticia Bustamante" userId="b5c5e36a-8ca2-47c4-8e6b-1879fb53a34e" providerId="ADAL" clId="{4D7C8EEE-DE50-48A3-8E4D-79655A0A57D4}" dt="2024-01-29T22:19:44.801" v="20" actId="47"/>
        <pc:sldMkLst>
          <pc:docMk/>
          <pc:sldMk cId="3788803060" sldId="2147378408"/>
        </pc:sldMkLst>
      </pc:sldChg>
      <pc:sldChg chg="del">
        <pc:chgData name="Leticia Bustamante" userId="b5c5e36a-8ca2-47c4-8e6b-1879fb53a34e" providerId="ADAL" clId="{4D7C8EEE-DE50-48A3-8E4D-79655A0A57D4}" dt="2024-01-29T22:19:20.781" v="18" actId="47"/>
        <pc:sldMkLst>
          <pc:docMk/>
          <pc:sldMk cId="2605385734" sldId="2147378412"/>
        </pc:sldMkLst>
      </pc:sldChg>
      <pc:sldChg chg="add">
        <pc:chgData name="Leticia Bustamante" userId="b5c5e36a-8ca2-47c4-8e6b-1879fb53a34e" providerId="ADAL" clId="{4D7C8EEE-DE50-48A3-8E4D-79655A0A57D4}" dt="2024-01-29T22:18:50.591" v="13"/>
        <pc:sldMkLst>
          <pc:docMk/>
          <pc:sldMk cId="2584890987" sldId="2147378440"/>
        </pc:sldMkLst>
      </pc:sldChg>
      <pc:sldChg chg="add del">
        <pc:chgData name="Leticia Bustamante" userId="b5c5e36a-8ca2-47c4-8e6b-1879fb53a34e" providerId="ADAL" clId="{4D7C8EEE-DE50-48A3-8E4D-79655A0A57D4}" dt="2024-01-29T22:18:13.911" v="6"/>
        <pc:sldMkLst>
          <pc:docMk/>
          <pc:sldMk cId="1304017549" sldId="2147378443"/>
        </pc:sldMkLst>
      </pc:sldChg>
      <pc:sldChg chg="modSp mod">
        <pc:chgData name="Leticia Bustamante" userId="b5c5e36a-8ca2-47c4-8e6b-1879fb53a34e" providerId="ADAL" clId="{4D7C8EEE-DE50-48A3-8E4D-79655A0A57D4}" dt="2024-01-29T22:17:49.076" v="2"/>
        <pc:sldMkLst>
          <pc:docMk/>
          <pc:sldMk cId="4258592526" sldId="2147378516"/>
        </pc:sldMkLst>
        <pc:spChg chg="mod">
          <ac:chgData name="Leticia Bustamante" userId="b5c5e36a-8ca2-47c4-8e6b-1879fb53a34e" providerId="ADAL" clId="{4D7C8EEE-DE50-48A3-8E4D-79655A0A57D4}" dt="2024-01-29T22:17:49.076" v="2"/>
          <ac:spMkLst>
            <pc:docMk/>
            <pc:sldMk cId="4258592526" sldId="2147378516"/>
            <ac:spMk id="5" creationId="{1BAF5DDE-6E6F-8708-F4EA-8B9493EE7F53}"/>
          </ac:spMkLst>
        </pc:spChg>
      </pc:sldChg>
      <pc:sldChg chg="del">
        <pc:chgData name="Leticia Bustamante" userId="b5c5e36a-8ca2-47c4-8e6b-1879fb53a34e" providerId="ADAL" clId="{4D7C8EEE-DE50-48A3-8E4D-79655A0A57D4}" dt="2024-01-29T22:20:05.122" v="24" actId="47"/>
        <pc:sldMkLst>
          <pc:docMk/>
          <pc:sldMk cId="1148678083" sldId="2147378717"/>
        </pc:sldMkLst>
      </pc:sldChg>
      <pc:sldChg chg="addSp delSp modSp mod">
        <pc:chgData name="Leticia Bustamante" userId="b5c5e36a-8ca2-47c4-8e6b-1879fb53a34e" providerId="ADAL" clId="{4D7C8EEE-DE50-48A3-8E4D-79655A0A57D4}" dt="2024-01-29T22:20:22.868" v="28" actId="1076"/>
        <pc:sldMkLst>
          <pc:docMk/>
          <pc:sldMk cId="1139721539" sldId="2147378718"/>
        </pc:sldMkLst>
        <pc:spChg chg="del">
          <ac:chgData name="Leticia Bustamante" userId="b5c5e36a-8ca2-47c4-8e6b-1879fb53a34e" providerId="ADAL" clId="{4D7C8EEE-DE50-48A3-8E4D-79655A0A57D4}" dt="2024-01-29T22:20:19.421" v="26" actId="478"/>
          <ac:spMkLst>
            <pc:docMk/>
            <pc:sldMk cId="1139721539" sldId="2147378718"/>
            <ac:spMk id="2" creationId="{BD02A076-3AF5-1549-9640-55A0BE694BA2}"/>
          </ac:spMkLst>
        </pc:spChg>
        <pc:spChg chg="add mod">
          <ac:chgData name="Leticia Bustamante" userId="b5c5e36a-8ca2-47c4-8e6b-1879fb53a34e" providerId="ADAL" clId="{4D7C8EEE-DE50-48A3-8E4D-79655A0A57D4}" dt="2024-01-29T22:20:22.868" v="28" actId="1076"/>
          <ac:spMkLst>
            <pc:docMk/>
            <pc:sldMk cId="1139721539" sldId="2147378718"/>
            <ac:spMk id="3" creationId="{4F7C3DB7-D94A-5D2D-B3FF-5FF36D678072}"/>
          </ac:spMkLst>
        </pc:spChg>
        <pc:spChg chg="add del mod">
          <ac:chgData name="Leticia Bustamante" userId="b5c5e36a-8ca2-47c4-8e6b-1879fb53a34e" providerId="ADAL" clId="{4D7C8EEE-DE50-48A3-8E4D-79655A0A57D4}" dt="2024-01-29T22:20:20.771" v="27" actId="478"/>
          <ac:spMkLst>
            <pc:docMk/>
            <pc:sldMk cId="1139721539" sldId="2147378718"/>
            <ac:spMk id="7" creationId="{C99DC28C-1ED8-EAAB-4FE7-B4EDCF9CB95B}"/>
          </ac:spMkLst>
        </pc:spChg>
      </pc:sldChg>
      <pc:sldChg chg="add">
        <pc:chgData name="Leticia Bustamante" userId="b5c5e36a-8ca2-47c4-8e6b-1879fb53a34e" providerId="ADAL" clId="{4D7C8EEE-DE50-48A3-8E4D-79655A0A57D4}" dt="2024-01-29T22:18:41.091" v="11"/>
        <pc:sldMkLst>
          <pc:docMk/>
          <pc:sldMk cId="3551167870" sldId="2147378731"/>
        </pc:sldMkLst>
      </pc:sldChg>
      <pc:sldChg chg="del">
        <pc:chgData name="Leticia Bustamante" userId="b5c5e36a-8ca2-47c4-8e6b-1879fb53a34e" providerId="ADAL" clId="{4D7C8EEE-DE50-48A3-8E4D-79655A0A57D4}" dt="2024-01-29T22:19:54.261" v="22" actId="47"/>
        <pc:sldMkLst>
          <pc:docMk/>
          <pc:sldMk cId="1255224276" sldId="2147378735"/>
        </pc:sldMkLst>
      </pc:sldChg>
      <pc:sldChg chg="del">
        <pc:chgData name="Leticia Bustamante" userId="b5c5e36a-8ca2-47c4-8e6b-1879fb53a34e" providerId="ADAL" clId="{4D7C8EEE-DE50-48A3-8E4D-79655A0A57D4}" dt="2024-01-29T22:18:31.661" v="10" actId="47"/>
        <pc:sldMkLst>
          <pc:docMk/>
          <pc:sldMk cId="3753796158" sldId="2147378745"/>
        </pc:sldMkLst>
      </pc:sldChg>
      <pc:sldChg chg="del">
        <pc:chgData name="Leticia Bustamante" userId="b5c5e36a-8ca2-47c4-8e6b-1879fb53a34e" providerId="ADAL" clId="{4D7C8EEE-DE50-48A3-8E4D-79655A0A57D4}" dt="2024-01-29T22:18:43.151" v="12" actId="47"/>
        <pc:sldMkLst>
          <pc:docMk/>
          <pc:sldMk cId="3547486625" sldId="2147378747"/>
        </pc:sldMkLst>
      </pc:sldChg>
      <pc:sldChg chg="del">
        <pc:chgData name="Leticia Bustamante" userId="b5c5e36a-8ca2-47c4-8e6b-1879fb53a34e" providerId="ADAL" clId="{4D7C8EEE-DE50-48A3-8E4D-79655A0A57D4}" dt="2024-01-29T22:18:52.081" v="14" actId="47"/>
        <pc:sldMkLst>
          <pc:docMk/>
          <pc:sldMk cId="3145288642" sldId="2147378748"/>
        </pc:sldMkLst>
      </pc:sldChg>
      <pc:sldChg chg="del">
        <pc:chgData name="Leticia Bustamante" userId="b5c5e36a-8ca2-47c4-8e6b-1879fb53a34e" providerId="ADAL" clId="{4D7C8EEE-DE50-48A3-8E4D-79655A0A57D4}" dt="2024-01-29T22:19:00.571" v="16" actId="47"/>
        <pc:sldMkLst>
          <pc:docMk/>
          <pc:sldMk cId="1268543089" sldId="2147378749"/>
        </pc:sldMkLst>
      </pc:sldChg>
      <pc:sldChg chg="add">
        <pc:chgData name="Leticia Bustamante" userId="b5c5e36a-8ca2-47c4-8e6b-1879fb53a34e" providerId="ADAL" clId="{4D7C8EEE-DE50-48A3-8E4D-79655A0A57D4}" dt="2024-01-29T22:18:00.741" v="3"/>
        <pc:sldMkLst>
          <pc:docMk/>
          <pc:sldMk cId="3677189897" sldId="2147378750"/>
        </pc:sldMkLst>
      </pc:sldChg>
      <pc:sldChg chg="add del">
        <pc:chgData name="Leticia Bustamante" userId="b5c5e36a-8ca2-47c4-8e6b-1879fb53a34e" providerId="ADAL" clId="{4D7C8EEE-DE50-48A3-8E4D-79655A0A57D4}" dt="2024-01-29T22:18:25.611" v="8"/>
        <pc:sldMkLst>
          <pc:docMk/>
          <pc:sldMk cId="2026664966" sldId="2147378751"/>
        </pc:sldMkLst>
      </pc:sldChg>
      <pc:sldChg chg="add">
        <pc:chgData name="Leticia Bustamante" userId="b5c5e36a-8ca2-47c4-8e6b-1879fb53a34e" providerId="ADAL" clId="{4D7C8EEE-DE50-48A3-8E4D-79655A0A57D4}" dt="2024-01-29T22:18:29.911" v="9"/>
        <pc:sldMkLst>
          <pc:docMk/>
          <pc:sldMk cId="2928203641" sldId="2147378751"/>
        </pc:sldMkLst>
      </pc:sldChg>
      <pc:sldChg chg="add">
        <pc:chgData name="Leticia Bustamante" userId="b5c5e36a-8ca2-47c4-8e6b-1879fb53a34e" providerId="ADAL" clId="{4D7C8EEE-DE50-48A3-8E4D-79655A0A57D4}" dt="2024-01-29T22:19:19.287" v="17"/>
        <pc:sldMkLst>
          <pc:docMk/>
          <pc:sldMk cId="3854550637" sldId="2147378752"/>
        </pc:sldMkLst>
      </pc:sldChg>
      <pc:sldChg chg="add">
        <pc:chgData name="Leticia Bustamante" userId="b5c5e36a-8ca2-47c4-8e6b-1879fb53a34e" providerId="ADAL" clId="{4D7C8EEE-DE50-48A3-8E4D-79655A0A57D4}" dt="2024-01-29T22:19:31.101" v="19"/>
        <pc:sldMkLst>
          <pc:docMk/>
          <pc:sldMk cId="3177846389" sldId="2147378753"/>
        </pc:sldMkLst>
      </pc:sldChg>
      <pc:sldChg chg="add">
        <pc:chgData name="Leticia Bustamante" userId="b5c5e36a-8ca2-47c4-8e6b-1879fb53a34e" providerId="ADAL" clId="{4D7C8EEE-DE50-48A3-8E4D-79655A0A57D4}" dt="2024-01-29T22:19:52.701" v="21"/>
        <pc:sldMkLst>
          <pc:docMk/>
          <pc:sldMk cId="974373017" sldId="2147378754"/>
        </pc:sldMkLst>
      </pc:sldChg>
      <pc:sldChg chg="add">
        <pc:chgData name="Leticia Bustamante" userId="b5c5e36a-8ca2-47c4-8e6b-1879fb53a34e" providerId="ADAL" clId="{4D7C8EEE-DE50-48A3-8E4D-79655A0A57D4}" dt="2024-01-29T22:20:02.952" v="23"/>
        <pc:sldMkLst>
          <pc:docMk/>
          <pc:sldMk cId="847390633" sldId="2147378755"/>
        </pc:sldMkLst>
      </pc:sldChg>
    </pc:docChg>
  </pc:docChgLst>
  <pc:docChgLst>
    <pc:chgData name="Leticia Bustamante" userId="S::lbustamante@arellanoassociates.com::b5c5e36a-8ca2-47c4-8e6b-1879fb53a34e" providerId="AD" clId="Web-{AB1C25C6-BB6B-80DC-D2AD-B032CEF2ECB2}"/>
    <pc:docChg chg="modSld">
      <pc:chgData name="Leticia Bustamante" userId="S::lbustamante@arellanoassociates.com::b5c5e36a-8ca2-47c4-8e6b-1879fb53a34e" providerId="AD" clId="Web-{AB1C25C6-BB6B-80DC-D2AD-B032CEF2ECB2}" dt="2024-02-01T19:22:58.250" v="3" actId="20577"/>
      <pc:docMkLst>
        <pc:docMk/>
      </pc:docMkLst>
      <pc:sldChg chg="modSp">
        <pc:chgData name="Leticia Bustamante" userId="S::lbustamante@arellanoassociates.com::b5c5e36a-8ca2-47c4-8e6b-1879fb53a34e" providerId="AD" clId="Web-{AB1C25C6-BB6B-80DC-D2AD-B032CEF2ECB2}" dt="2024-02-01T19:22:58.250" v="3" actId="20577"/>
        <pc:sldMkLst>
          <pc:docMk/>
          <pc:sldMk cId="3384648484" sldId="4869"/>
        </pc:sldMkLst>
        <pc:spChg chg="mod">
          <ac:chgData name="Leticia Bustamante" userId="S::lbustamante@arellanoassociates.com::b5c5e36a-8ca2-47c4-8e6b-1879fb53a34e" providerId="AD" clId="Web-{AB1C25C6-BB6B-80DC-D2AD-B032CEF2ECB2}" dt="2024-02-01T19:22:58.250" v="3" actId="20577"/>
          <ac:spMkLst>
            <pc:docMk/>
            <pc:sldMk cId="3384648484" sldId="4869"/>
            <ac:spMk id="2" creationId="{EC8B8C7F-F889-43B5-BD9F-C5ECBCE85874}"/>
          </ac:spMkLst>
        </pc:spChg>
      </pc:sldChg>
    </pc:docChg>
  </pc:docChgLst>
  <pc:docChgLst>
    <pc:chgData name="Edgar Gutierrez" userId="S::egutierrez@arellanoassociates.com::04662d8d-c938-466b-9608-40e1151ff13e" providerId="AD" clId="Web-{FB050B35-D922-95B1-FA61-8586B83FDBBA}"/>
    <pc:docChg chg="modSld">
      <pc:chgData name="Edgar Gutierrez" userId="S::egutierrez@arellanoassociates.com::04662d8d-c938-466b-9608-40e1151ff13e" providerId="AD" clId="Web-{FB050B35-D922-95B1-FA61-8586B83FDBBA}" dt="2024-02-01T22:50:04.768" v="10" actId="20577"/>
      <pc:docMkLst>
        <pc:docMk/>
      </pc:docMkLst>
      <pc:sldChg chg="addSp delSp modSp">
        <pc:chgData name="Edgar Gutierrez" userId="S::egutierrez@arellanoassociates.com::04662d8d-c938-466b-9608-40e1151ff13e" providerId="AD" clId="Web-{FB050B35-D922-95B1-FA61-8586B83FDBBA}" dt="2024-02-01T22:49:45.720" v="5" actId="1076"/>
        <pc:sldMkLst>
          <pc:docMk/>
          <pc:sldMk cId="3384648484" sldId="4869"/>
        </pc:sldMkLst>
        <pc:spChg chg="mod">
          <ac:chgData name="Edgar Gutierrez" userId="S::egutierrez@arellanoassociates.com::04662d8d-c938-466b-9608-40e1151ff13e" providerId="AD" clId="Web-{FB050B35-D922-95B1-FA61-8586B83FDBBA}" dt="2024-02-01T22:49:45.720" v="5" actId="1076"/>
          <ac:spMkLst>
            <pc:docMk/>
            <pc:sldMk cId="3384648484" sldId="4869"/>
            <ac:spMk id="3" creationId="{74F3E38C-0063-4EC3-9921-73C34AAF287E}"/>
          </ac:spMkLst>
        </pc:spChg>
        <pc:picChg chg="add mod">
          <ac:chgData name="Edgar Gutierrez" userId="S::egutierrez@arellanoassociates.com::04662d8d-c938-466b-9608-40e1151ff13e" providerId="AD" clId="Web-{FB050B35-D922-95B1-FA61-8586B83FDBBA}" dt="2024-02-01T22:49:43.001" v="4" actId="1076"/>
          <ac:picMkLst>
            <pc:docMk/>
            <pc:sldMk cId="3384648484" sldId="4869"/>
            <ac:picMk id="5" creationId="{D56C922E-CE4B-6765-573C-C34CADE37973}"/>
          </ac:picMkLst>
        </pc:picChg>
        <pc:picChg chg="del">
          <ac:chgData name="Edgar Gutierrez" userId="S::egutierrez@arellanoassociates.com::04662d8d-c938-466b-9608-40e1151ff13e" providerId="AD" clId="Web-{FB050B35-D922-95B1-FA61-8586B83FDBBA}" dt="2024-02-01T22:49:31.719" v="1"/>
          <ac:picMkLst>
            <pc:docMk/>
            <pc:sldMk cId="3384648484" sldId="4869"/>
            <ac:picMk id="6" creationId="{2E948DD0-18D2-9B68-5694-67199A152FB4}"/>
          </ac:picMkLst>
        </pc:picChg>
        <pc:picChg chg="del">
          <ac:chgData name="Edgar Gutierrez" userId="S::egutierrez@arellanoassociates.com::04662d8d-c938-466b-9608-40e1151ff13e" providerId="AD" clId="Web-{FB050B35-D922-95B1-FA61-8586B83FDBBA}" dt="2024-02-01T22:49:31.719" v="0"/>
          <ac:picMkLst>
            <pc:docMk/>
            <pc:sldMk cId="3384648484" sldId="4869"/>
            <ac:picMk id="8" creationId="{7A85DCAE-494E-3803-AEF8-8674877E1A3B}"/>
          </ac:picMkLst>
        </pc:picChg>
      </pc:sldChg>
      <pc:sldChg chg="modSp">
        <pc:chgData name="Edgar Gutierrez" userId="S::egutierrez@arellanoassociates.com::04662d8d-c938-466b-9608-40e1151ff13e" providerId="AD" clId="Web-{FB050B35-D922-95B1-FA61-8586B83FDBBA}" dt="2024-02-01T22:50:04.768" v="10" actId="20577"/>
        <pc:sldMkLst>
          <pc:docMk/>
          <pc:sldMk cId="2928203641" sldId="2147378751"/>
        </pc:sldMkLst>
        <pc:spChg chg="mod">
          <ac:chgData name="Edgar Gutierrez" userId="S::egutierrez@arellanoassociates.com::04662d8d-c938-466b-9608-40e1151ff13e" providerId="AD" clId="Web-{FB050B35-D922-95B1-FA61-8586B83FDBBA}" dt="2024-02-01T22:50:04.768" v="10" actId="20577"/>
          <ac:spMkLst>
            <pc:docMk/>
            <pc:sldMk cId="2928203641" sldId="2147378751"/>
            <ac:spMk id="35" creationId="{1266B66C-7FC1-60A6-1B84-10AC97ABF08B}"/>
          </ac:spMkLst>
        </pc:spChg>
      </pc:sldChg>
    </pc:docChg>
  </pc:docChgLst>
  <pc:docChgLst>
    <pc:chgData name="Laura Hernandez" userId="S::lhernandez@arellanoassociates.com::88640c5b-9a57-47b2-a1fd-b6bc70e54590" providerId="AD" clId="Web-{1C360745-4871-637A-99B7-AB7890EE0342}"/>
    <pc:docChg chg="addSld delSld modSld">
      <pc:chgData name="Laura Hernandez" userId="S::lhernandez@arellanoassociates.com::88640c5b-9a57-47b2-a1fd-b6bc70e54590" providerId="AD" clId="Web-{1C360745-4871-637A-99B7-AB7890EE0342}" dt="2024-02-01T16:52:38.201" v="15" actId="1076"/>
      <pc:docMkLst>
        <pc:docMk/>
      </pc:docMkLst>
      <pc:sldChg chg="modSp">
        <pc:chgData name="Laura Hernandez" userId="S::lhernandez@arellanoassociates.com::88640c5b-9a57-47b2-a1fd-b6bc70e54590" providerId="AD" clId="Web-{1C360745-4871-637A-99B7-AB7890EE0342}" dt="2024-02-01T16:52:27.482" v="13" actId="1076"/>
        <pc:sldMkLst>
          <pc:docMk/>
          <pc:sldMk cId="3128346617" sldId="4865"/>
        </pc:sldMkLst>
        <pc:spChg chg="mod">
          <ac:chgData name="Laura Hernandez" userId="S::lhernandez@arellanoassociates.com::88640c5b-9a57-47b2-a1fd-b6bc70e54590" providerId="AD" clId="Web-{1C360745-4871-637A-99B7-AB7890EE0342}" dt="2024-02-01T16:52:27.482" v="13" actId="1076"/>
          <ac:spMkLst>
            <pc:docMk/>
            <pc:sldMk cId="3128346617" sldId="4865"/>
            <ac:spMk id="3" creationId="{0BB77ABD-CEB4-D4BA-2451-29E10E335739}"/>
          </ac:spMkLst>
        </pc:spChg>
      </pc:sldChg>
      <pc:sldChg chg="modSp">
        <pc:chgData name="Laura Hernandez" userId="S::lhernandez@arellanoassociates.com::88640c5b-9a57-47b2-a1fd-b6bc70e54590" providerId="AD" clId="Web-{1C360745-4871-637A-99B7-AB7890EE0342}" dt="2024-02-01T16:52:30.888" v="14" actId="1076"/>
        <pc:sldMkLst>
          <pc:docMk/>
          <pc:sldMk cId="372890909" sldId="4866"/>
        </pc:sldMkLst>
        <pc:spChg chg="mod">
          <ac:chgData name="Laura Hernandez" userId="S::lhernandez@arellanoassociates.com::88640c5b-9a57-47b2-a1fd-b6bc70e54590" providerId="AD" clId="Web-{1C360745-4871-637A-99B7-AB7890EE0342}" dt="2024-02-01T16:52:30.888" v="14" actId="1076"/>
          <ac:spMkLst>
            <pc:docMk/>
            <pc:sldMk cId="372890909" sldId="4866"/>
            <ac:spMk id="2" creationId="{814DF8D5-B855-6284-9BB8-56BE951414D0}"/>
          </ac:spMkLst>
        </pc:spChg>
      </pc:sldChg>
      <pc:sldChg chg="modSp">
        <pc:chgData name="Laura Hernandez" userId="S::lhernandez@arellanoassociates.com::88640c5b-9a57-47b2-a1fd-b6bc70e54590" providerId="AD" clId="Web-{1C360745-4871-637A-99B7-AB7890EE0342}" dt="2024-02-01T16:45:11.547" v="5" actId="20577"/>
        <pc:sldMkLst>
          <pc:docMk/>
          <pc:sldMk cId="3384648484" sldId="4869"/>
        </pc:sldMkLst>
        <pc:spChg chg="mod">
          <ac:chgData name="Laura Hernandez" userId="S::lhernandez@arellanoassociates.com::88640c5b-9a57-47b2-a1fd-b6bc70e54590" providerId="AD" clId="Web-{1C360745-4871-637A-99B7-AB7890EE0342}" dt="2024-02-01T16:45:11.547" v="5" actId="20577"/>
          <ac:spMkLst>
            <pc:docMk/>
            <pc:sldMk cId="3384648484" sldId="4869"/>
            <ac:spMk id="2" creationId="{EC8B8C7F-F889-43B5-BD9F-C5ECBCE85874}"/>
          </ac:spMkLst>
        </pc:spChg>
      </pc:sldChg>
      <pc:sldChg chg="del">
        <pc:chgData name="Laura Hernandez" userId="S::lhernandez@arellanoassociates.com::88640c5b-9a57-47b2-a1fd-b6bc70e54590" providerId="AD" clId="Web-{1C360745-4871-637A-99B7-AB7890EE0342}" dt="2024-02-01T16:45:37.127" v="9"/>
        <pc:sldMkLst>
          <pc:docMk/>
          <pc:sldMk cId="1139721539" sldId="2147378718"/>
        </pc:sldMkLst>
      </pc:sldChg>
      <pc:sldChg chg="modSp">
        <pc:chgData name="Laura Hernandez" userId="S::lhernandez@arellanoassociates.com::88640c5b-9a57-47b2-a1fd-b6bc70e54590" providerId="AD" clId="Web-{1C360745-4871-637A-99B7-AB7890EE0342}" dt="2024-02-01T16:52:38.201" v="15" actId="1076"/>
        <pc:sldMkLst>
          <pc:docMk/>
          <pc:sldMk cId="2909364081" sldId="2147378732"/>
        </pc:sldMkLst>
        <pc:spChg chg="mod">
          <ac:chgData name="Laura Hernandez" userId="S::lhernandez@arellanoassociates.com::88640c5b-9a57-47b2-a1fd-b6bc70e54590" providerId="AD" clId="Web-{1C360745-4871-637A-99B7-AB7890EE0342}" dt="2024-02-01T16:52:38.201" v="15" actId="1076"/>
          <ac:spMkLst>
            <pc:docMk/>
            <pc:sldMk cId="2909364081" sldId="2147378732"/>
            <ac:spMk id="2" creationId="{2DFD7CC0-6878-78C3-43BD-56564C16DC42}"/>
          </ac:spMkLst>
        </pc:spChg>
      </pc:sldChg>
      <pc:sldChg chg="del">
        <pc:chgData name="Laura Hernandez" userId="S::lhernandez@arellanoassociates.com::88640c5b-9a57-47b2-a1fd-b6bc70e54590" providerId="AD" clId="Web-{1C360745-4871-637A-99B7-AB7890EE0342}" dt="2024-02-01T16:46:43.350" v="12"/>
        <pc:sldMkLst>
          <pc:docMk/>
          <pc:sldMk cId="2725116953" sldId="2147378746"/>
        </pc:sldMkLst>
      </pc:sldChg>
      <pc:sldChg chg="delCm">
        <pc:chgData name="Laura Hernandez" userId="S::lhernandez@arellanoassociates.com::88640c5b-9a57-47b2-a1fd-b6bc70e54590" providerId="AD" clId="Web-{1C360745-4871-637A-99B7-AB7890EE0342}" dt="2024-02-01T16:46:11.144" v="11"/>
        <pc:sldMkLst>
          <pc:docMk/>
          <pc:sldMk cId="3177846389" sldId="214737875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1C360745-4871-637A-99B7-AB7890EE0342}" dt="2024-02-01T16:46:11.144" v="11"/>
              <pc2:cmMkLst xmlns:pc2="http://schemas.microsoft.com/office/powerpoint/2019/9/main/command">
                <pc:docMk/>
                <pc:sldMk cId="3177846389" sldId="2147378753"/>
                <pc2:cmMk id="{A18020E7-49FE-4C30-B5F6-CDED2D3A000D}"/>
              </pc2:cmMkLst>
            </pc226:cmChg>
          </p:ext>
        </pc:extLst>
      </pc:sldChg>
      <pc:sldChg chg="delCm">
        <pc:chgData name="Laura Hernandez" userId="S::lhernandez@arellanoassociates.com::88640c5b-9a57-47b2-a1fd-b6bc70e54590" providerId="AD" clId="Web-{1C360745-4871-637A-99B7-AB7890EE0342}" dt="2024-02-01T16:45:47.721" v="10"/>
        <pc:sldMkLst>
          <pc:docMk/>
          <pc:sldMk cId="847390633" sldId="21473787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Hernandez" userId="S::lhernandez@arellanoassociates.com::88640c5b-9a57-47b2-a1fd-b6bc70e54590" providerId="AD" clId="Web-{1C360745-4871-637A-99B7-AB7890EE0342}" dt="2024-02-01T16:45:47.721" v="10"/>
              <pc2:cmMkLst xmlns:pc2="http://schemas.microsoft.com/office/powerpoint/2019/9/main/command">
                <pc:docMk/>
                <pc:sldMk cId="847390633" sldId="2147378755"/>
                <pc2:cmMk id="{14A0F05E-4D4F-4341-86CD-EEA190298854}"/>
              </pc2:cmMkLst>
            </pc226:cmChg>
          </p:ext>
        </pc:extLst>
      </pc:sldChg>
      <pc:sldChg chg="modSp add">
        <pc:chgData name="Laura Hernandez" userId="S::lhernandez@arellanoassociates.com::88640c5b-9a57-47b2-a1fd-b6bc70e54590" providerId="AD" clId="Web-{1C360745-4871-637A-99B7-AB7890EE0342}" dt="2024-02-01T16:45:34.345" v="8" actId="20577"/>
        <pc:sldMkLst>
          <pc:docMk/>
          <pc:sldMk cId="286310460" sldId="2147378756"/>
        </pc:sldMkLst>
        <pc:spChg chg="mod">
          <ac:chgData name="Laura Hernandez" userId="S::lhernandez@arellanoassociates.com::88640c5b-9a57-47b2-a1fd-b6bc70e54590" providerId="AD" clId="Web-{1C360745-4871-637A-99B7-AB7890EE0342}" dt="2024-02-01T16:45:34.345" v="8" actId="20577"/>
          <ac:spMkLst>
            <pc:docMk/>
            <pc:sldMk cId="286310460" sldId="2147378756"/>
            <ac:spMk id="2" creationId="{BD02A076-3AF5-1549-9640-55A0BE694BA2}"/>
          </ac:spMkLst>
        </pc:spChg>
      </pc:sldChg>
    </pc:docChg>
  </pc:docChgLst>
  <pc:docChgLst>
    <pc:chgData name="Leticia Bustamante" userId="S::lbustamante@arellanoassociates.com::b5c5e36a-8ca2-47c4-8e6b-1879fb53a34e" providerId="AD" clId="Web-{3F9BF9D5-C753-938D-8A50-29029D47D0F9}"/>
    <pc:docChg chg="addSld delSld">
      <pc:chgData name="Leticia Bustamante" userId="S::lbustamante@arellanoassociates.com::b5c5e36a-8ca2-47c4-8e6b-1879fb53a34e" providerId="AD" clId="Web-{3F9BF9D5-C753-938D-8A50-29029D47D0F9}" dt="2024-02-01T19:40:23.486" v="1"/>
      <pc:docMkLst>
        <pc:docMk/>
      </pc:docMkLst>
      <pc:sldChg chg="del">
        <pc:chgData name="Leticia Bustamante" userId="S::lbustamante@arellanoassociates.com::b5c5e36a-8ca2-47c4-8e6b-1879fb53a34e" providerId="AD" clId="Web-{3F9BF9D5-C753-938D-8A50-29029D47D0F9}" dt="2024-02-01T19:40:23.486" v="1"/>
        <pc:sldMkLst>
          <pc:docMk/>
          <pc:sldMk cId="847390633" sldId="2147378755"/>
        </pc:sldMkLst>
      </pc:sldChg>
      <pc:sldChg chg="add">
        <pc:chgData name="Leticia Bustamante" userId="S::lbustamante@arellanoassociates.com::b5c5e36a-8ca2-47c4-8e6b-1879fb53a34e" providerId="AD" clId="Web-{3F9BF9D5-C753-938D-8A50-29029D47D0F9}" dt="2024-02-01T19:40:14.157" v="0"/>
        <pc:sldMkLst>
          <pc:docMk/>
          <pc:sldMk cId="2544523131" sldId="2147378917"/>
        </pc:sldMkLst>
      </pc:sldChg>
    </pc:docChg>
  </pc:docChgLst>
</pc:chgInfo>
</file>

<file path=ppt/comments/modernComment_7FFE6644_1110C0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9A277B-8835-4168-83F0-B6D985DDE9C8}" authorId="{B542D255-65D2-E4C8-41AC-D8AD4899071E}" status="resolved" created="2024-01-23T20:29:04.34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9721539" sldId="2147378718"/>
      <ac:grpSpMk id="18" creationId="{8D533E31-F4D6-489C-2000-AE75EF0938AA}"/>
    </ac:deMkLst>
    <p188:replyLst>
      <p188:reply id="{FBE70458-F589-48F5-9315-713074254575}" authorId="{9CA7AECE-E17D-00D4-E836-F33F44589520}" created="2024-01-25T06:06:38.713">
        <p188:txBody>
          <a:bodyPr/>
          <a:lstStyle/>
          <a:p>
            <a:r>
              <a:rPr lang="en-US"/>
              <a:t>LIBRE has been removed.
TEAMSTERS Logo pending.</a:t>
            </a:r>
          </a:p>
        </p188:txBody>
      </p188:reply>
      <p188:reply id="{3A9331EE-766B-4207-808D-C92D092B37F5}" authorId="{9CA7AECE-E17D-00D4-E836-F33F44589520}" created="2024-01-31T17:25:33.323">
        <p188:txBody>
          <a:bodyPr/>
          <a:lstStyle/>
          <a:p>
            <a:r>
              <a:rPr lang="en-US"/>
              <a:t>Updated.</a:t>
            </a:r>
          </a:p>
        </p188:txBody>
      </p188:reply>
    </p188:replyLst>
    <p188:txBody>
      <a:bodyPr/>
      <a:lstStyle/>
      <a:p>
        <a:r>
          <a:rPr lang="en-US"/>
          <a:t>I would remove LIBRE...they haven't attended any Task Force meetings in two years...I'm also contacting the TEAMSTERS to ge their logo</a:t>
        </a:r>
      </a:p>
    </p188:txBody>
  </p188:cm>
</p188:cmLst>
</file>

<file path=ppt/comments/modernComment_7FFE66E5_97AA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0F05E-4D4F-4341-86CD-EEA190298854}" authorId="{0F47EE71-15E6-CD0B-8726-B91FF2AAD6DB}" status="resolved" created="2024-01-26T21:40:44.7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48678083" sldId="2147378717"/>
      <ac:spMk id="2" creationId="{BD02A076-3AF5-1549-9640-55A0BE694BA2}"/>
    </ac:deMkLst>
    <p188:replyLst>
      <p188:reply id="{16D27227-1D25-43E4-BEA2-00B49E0C0AAE}" authorId="{98F4A397-6380-951A-76D2-0EA4DF039B8B}" created="2024-01-31T04:23:40.758">
        <p188:txBody>
          <a:bodyPr/>
          <a:lstStyle/>
          <a:p>
            <a:r>
              <a:rPr lang="en-US"/>
              <a:t>Can be added to Talking Points </a:t>
            </a:r>
          </a:p>
        </p188:txBody>
      </p188:reply>
    </p188:replyLst>
    <p188:txBody>
      <a:bodyPr/>
      <a:lstStyle/>
      <a:p>
        <a:r>
          <a:rPr lang="en-US"/>
          <a:t>Would be good at some point to declare that this Task Force process is the most ambitious planning effort by Metro to engage and involve communities for a subregional plan, something like that.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B0C4B-E742-4EF4-A54C-15671A054232}" type="datetimeFigureOut"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B288B-CD11-40F5-B9E7-ECB72B449F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5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B2B50-0501-6D4B-2314-BE7207576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>
                <a:cs typeface="Calibri"/>
              </a:rPr>
              <a:t>Erika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Lilian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3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Michael</a:t>
            </a: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15 CBO partners – CBO reps that receive compensation for their work – relating to the MSPP</a:t>
            </a: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-Eastmont Community Center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-SELA Collaborative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-Good Faith Missionary Baptist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FaithWorks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Compton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-Tower of Faith Evangelistic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Gray Panthers (No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-Teamsters Local 848 (No CBO Charter))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-Families in Good Health (Cambodian) -Unsure of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Negro Council of Women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-CITT/CSULB 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-Pat Brown Institute/CSULA 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-Council of Mexican States (COFEM)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-Salvation Army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-Communities for a Better Environment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Avance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Latino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Social Media, Next Door,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3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Michael</a:t>
            </a: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15 CBO partners – CBO reps that receive compensation for their work – relating to the MSPP</a:t>
            </a: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-Eastmont Community Center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25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-SELA Collaborative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-Good Faith Missionary Baptist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FaithWorks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Compton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-Tower of Faith Evangelistic Church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Gray Panthers (No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-Teamsters Local 848 (No CBO Charter))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-Families in Good Health (Cambodian) -Unsure of 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-Long Beach Negro Council of Women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-CITT/CSULB 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-Pat Brown Institute/CSULA (No 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-Council of Mexican States (COFEM)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-Salvation Army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-Communities for a Better Environment 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Avance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Latino (CBO Charter)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>
                <a:cs typeface="Calibri"/>
              </a:rPr>
              <a:t>Social Media, Next Door,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94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08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58935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63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64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17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92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14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70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4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9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D7C7-23C3-4126-69B4-84212B857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3CB29-7C06-8F91-ECD1-746036908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DCD6-BF98-DCA6-535B-7E653DBA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550B-1121-4BAC-865D-CA600F8C247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135B-DC45-00D6-0BD6-967F26FD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B54C-79C1-C363-4939-337CF7C5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4C266-4A2F-425C-9736-3E7B37BE0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84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8585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B42D-2E4D-47A9-9B97-1EB9F99C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A8687-63C0-48AD-B026-516E43B7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D278-BE48-4A35-8C36-F224F1ADD2F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DC164-1E52-4B60-9F5C-2C2A3091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AD77D-D800-4311-98C1-8B33436D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B58C-1FEA-470D-B913-136B63915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40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0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30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964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9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510147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52933" y="1828900"/>
            <a:ext cx="113608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5667544" y="630975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591000" y="365765"/>
            <a:ext cx="11360800" cy="6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2"/>
          </p:nvPr>
        </p:nvSpPr>
        <p:spPr>
          <a:xfrm>
            <a:off x="591000" y="1056200"/>
            <a:ext cx="11360800" cy="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 sz="1867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160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318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3251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809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40752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835" r:id="rId2"/>
    <p:sldLayoutId id="2147483836" r:id="rId3"/>
    <p:sldLayoutId id="2147483939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871" r:id="rId11"/>
    <p:sldLayoutId id="2147483872" r:id="rId12"/>
    <p:sldLayoutId id="2147483937" r:id="rId13"/>
    <p:sldLayoutId id="2147483671" r:id="rId14"/>
    <p:sldLayoutId id="2147483940" r:id="rId15"/>
    <p:sldLayoutId id="2147483942" r:id="rId16"/>
    <p:sldLayoutId id="2147483674" r:id="rId17"/>
    <p:sldLayoutId id="2147483941" r:id="rId18"/>
    <p:sldLayoutId id="2147483944" r:id="rId19"/>
    <p:sldLayoutId id="2147483760" r:id="rId20"/>
    <p:sldLayoutId id="2147483698" r:id="rId21"/>
    <p:sldLayoutId id="2147483717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718" r:id="rId33"/>
    <p:sldLayoutId id="2147483716" r:id="rId34"/>
    <p:sldLayoutId id="2147483873" r:id="rId35"/>
    <p:sldLayoutId id="2147483868" r:id="rId36"/>
    <p:sldLayoutId id="2147483856" r:id="rId37"/>
    <p:sldLayoutId id="2147483857" r:id="rId38"/>
    <p:sldLayoutId id="2147483702" r:id="rId39"/>
    <p:sldLayoutId id="2147483703" r:id="rId40"/>
    <p:sldLayoutId id="2147483704" r:id="rId41"/>
    <p:sldLayoutId id="2147483705" r:id="rId42"/>
    <p:sldLayoutId id="2147483869" r:id="rId43"/>
    <p:sldLayoutId id="2147483870" r:id="rId44"/>
    <p:sldLayoutId id="2147483930" r:id="rId45"/>
    <p:sldLayoutId id="2147483861" r:id="rId46"/>
    <p:sldLayoutId id="2147483931" r:id="rId47"/>
    <p:sldLayoutId id="2147483860" r:id="rId48"/>
    <p:sldLayoutId id="2147483840" r:id="rId49"/>
    <p:sldLayoutId id="2147483841" r:id="rId50"/>
    <p:sldLayoutId id="2147483842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15.png"/><Relationship Id="rId18" Type="http://schemas.openxmlformats.org/officeDocument/2006/relationships/image" Target="../media/image120.svg"/><Relationship Id="rId26" Type="http://schemas.openxmlformats.org/officeDocument/2006/relationships/image" Target="../media/image126.svg"/><Relationship Id="rId3" Type="http://schemas.openxmlformats.org/officeDocument/2006/relationships/image" Target="../media/image105.png"/><Relationship Id="rId21" Type="http://schemas.openxmlformats.org/officeDocument/2006/relationships/image" Target="../media/image121.png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119.png"/><Relationship Id="rId25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8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24" Type="http://schemas.openxmlformats.org/officeDocument/2006/relationships/image" Target="../media/image124.sv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3.png"/><Relationship Id="rId10" Type="http://schemas.openxmlformats.org/officeDocument/2006/relationships/image" Target="../media/image112.svg"/><Relationship Id="rId19" Type="http://schemas.openxmlformats.org/officeDocument/2006/relationships/image" Target="../media/image62.png"/><Relationship Id="rId4" Type="http://schemas.openxmlformats.org/officeDocument/2006/relationships/image" Target="../media/image106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Relationship Id="rId22" Type="http://schemas.openxmlformats.org/officeDocument/2006/relationships/image" Target="../media/image1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15.png"/><Relationship Id="rId18" Type="http://schemas.openxmlformats.org/officeDocument/2006/relationships/image" Target="../media/image124.svg"/><Relationship Id="rId3" Type="http://schemas.openxmlformats.org/officeDocument/2006/relationships/image" Target="../media/image121.png"/><Relationship Id="rId21" Type="http://schemas.openxmlformats.org/officeDocument/2006/relationships/image" Target="../media/image132.emf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123.png"/><Relationship Id="rId25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6.svg"/><Relationship Id="rId20" Type="http://schemas.openxmlformats.org/officeDocument/2006/relationships/image" Target="../media/image13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24" Type="http://schemas.openxmlformats.org/officeDocument/2006/relationships/image" Target="../media/image135.emf"/><Relationship Id="rId5" Type="http://schemas.openxmlformats.org/officeDocument/2006/relationships/image" Target="../media/image107.png"/><Relationship Id="rId15" Type="http://schemas.openxmlformats.org/officeDocument/2006/relationships/image" Target="../media/image105.png"/><Relationship Id="rId23" Type="http://schemas.openxmlformats.org/officeDocument/2006/relationships/image" Target="../media/image134.emf"/><Relationship Id="rId10" Type="http://schemas.openxmlformats.org/officeDocument/2006/relationships/image" Target="../media/image112.svg"/><Relationship Id="rId19" Type="http://schemas.openxmlformats.org/officeDocument/2006/relationships/image" Target="../media/image130.png"/><Relationship Id="rId4" Type="http://schemas.openxmlformats.org/officeDocument/2006/relationships/image" Target="../media/image122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Relationship Id="rId22" Type="http://schemas.openxmlformats.org/officeDocument/2006/relationships/image" Target="../media/image13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134.emf"/><Relationship Id="rId7" Type="http://schemas.openxmlformats.org/officeDocument/2006/relationships/image" Target="../media/image1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5.emf"/><Relationship Id="rId9" Type="http://schemas.openxmlformats.org/officeDocument/2006/relationships/image" Target="../media/image1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jpe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jpe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jpeg"/><Relationship Id="rId36" Type="http://schemas.openxmlformats.org/officeDocument/2006/relationships/image" Target="../media/image48.jpe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31" Type="http://schemas.openxmlformats.org/officeDocument/2006/relationships/image" Target="../media/image43.jpeg"/><Relationship Id="rId44" Type="http://schemas.openxmlformats.org/officeDocument/2006/relationships/image" Target="../media/image56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jpe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8" Type="http://schemas.openxmlformats.org/officeDocument/2006/relationships/image" Target="../media/image20.png"/><Relationship Id="rId3" Type="http://schemas.microsoft.com/office/2018/10/relationships/comments" Target="../comments/modernComment_7FFE6644_1110C03C.xml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18/10/relationships/comments" Target="../comments/modernComment_7FFE66E5_97AA577B.xm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77.svg"/><Relationship Id="rId26" Type="http://schemas.openxmlformats.org/officeDocument/2006/relationships/image" Target="../media/image85.svg"/><Relationship Id="rId39" Type="http://schemas.openxmlformats.org/officeDocument/2006/relationships/image" Target="../media/image98.png"/><Relationship Id="rId21" Type="http://schemas.openxmlformats.org/officeDocument/2006/relationships/image" Target="../media/image80.png"/><Relationship Id="rId34" Type="http://schemas.openxmlformats.org/officeDocument/2006/relationships/image" Target="../media/image93.sv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5.svg"/><Relationship Id="rId20" Type="http://schemas.openxmlformats.org/officeDocument/2006/relationships/image" Target="../media/image79.svg"/><Relationship Id="rId29" Type="http://schemas.openxmlformats.org/officeDocument/2006/relationships/image" Target="../media/image88.png"/><Relationship Id="rId41" Type="http://schemas.openxmlformats.org/officeDocument/2006/relationships/image" Target="../media/image10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24" Type="http://schemas.openxmlformats.org/officeDocument/2006/relationships/image" Target="../media/image83.svg"/><Relationship Id="rId32" Type="http://schemas.openxmlformats.org/officeDocument/2006/relationships/image" Target="../media/image91.svg"/><Relationship Id="rId37" Type="http://schemas.openxmlformats.org/officeDocument/2006/relationships/image" Target="../media/image96.png"/><Relationship Id="rId40" Type="http://schemas.openxmlformats.org/officeDocument/2006/relationships/image" Target="../media/image99.sv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28" Type="http://schemas.openxmlformats.org/officeDocument/2006/relationships/image" Target="../media/image87.svg"/><Relationship Id="rId36" Type="http://schemas.openxmlformats.org/officeDocument/2006/relationships/image" Target="../media/image95.svg"/><Relationship Id="rId10" Type="http://schemas.openxmlformats.org/officeDocument/2006/relationships/image" Target="../media/image69.svg"/><Relationship Id="rId19" Type="http://schemas.openxmlformats.org/officeDocument/2006/relationships/image" Target="../media/image78.png"/><Relationship Id="rId31" Type="http://schemas.openxmlformats.org/officeDocument/2006/relationships/image" Target="../media/image90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Relationship Id="rId22" Type="http://schemas.openxmlformats.org/officeDocument/2006/relationships/image" Target="../media/image81.svg"/><Relationship Id="rId27" Type="http://schemas.openxmlformats.org/officeDocument/2006/relationships/image" Target="../media/image86.png"/><Relationship Id="rId30" Type="http://schemas.openxmlformats.org/officeDocument/2006/relationships/image" Target="../media/image89.svg"/><Relationship Id="rId35" Type="http://schemas.openxmlformats.org/officeDocument/2006/relationships/image" Target="../media/image94.png"/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12" Type="http://schemas.openxmlformats.org/officeDocument/2006/relationships/image" Target="../media/image71.sv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33" Type="http://schemas.openxmlformats.org/officeDocument/2006/relationships/image" Target="../media/image92.png"/><Relationship Id="rId38" Type="http://schemas.openxmlformats.org/officeDocument/2006/relationships/image" Target="../media/image9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E313B-2C35-5514-F7D4-2E9FD9AFD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4942098"/>
            <a:ext cx="10871200" cy="190192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F5DDE-6E6F-8708-F4EA-8B9493EE7F53}"/>
              </a:ext>
            </a:extLst>
          </p:cNvPr>
          <p:cNvSpPr txBox="1"/>
          <p:nvPr/>
        </p:nvSpPr>
        <p:spPr>
          <a:xfrm>
            <a:off x="1561070" y="5323557"/>
            <a:ext cx="881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chemeClr val="bg1"/>
                </a:solidFill>
              </a:rPr>
              <a:t>Estación</a:t>
            </a:r>
            <a:r>
              <a:rPr lang="en-US" sz="2800" b="1">
                <a:solidFill>
                  <a:schemeClr val="bg1"/>
                </a:solidFill>
              </a:rPr>
              <a:t> de </a:t>
            </a:r>
            <a:r>
              <a:rPr lang="en-US" sz="2800" b="1" err="1">
                <a:solidFill>
                  <a:schemeClr val="bg1"/>
                </a:solidFill>
              </a:rPr>
              <a:t>información</a:t>
            </a:r>
            <a:r>
              <a:rPr lang="en-US" sz="2800" b="1">
                <a:solidFill>
                  <a:schemeClr val="bg1"/>
                </a:solidFill>
              </a:rPr>
              <a:t> #2</a:t>
            </a:r>
          </a:p>
          <a:p>
            <a:r>
              <a:rPr lang="en-US" sz="3600" b="1" err="1">
                <a:solidFill>
                  <a:schemeClr val="bg1"/>
                </a:solidFill>
              </a:rPr>
              <a:t>Colaboración</a:t>
            </a:r>
            <a:r>
              <a:rPr lang="en-US" sz="3600" b="1">
                <a:solidFill>
                  <a:schemeClr val="bg1"/>
                </a:solidFill>
              </a:rPr>
              <a:t> con las </a:t>
            </a:r>
            <a:r>
              <a:rPr lang="en-US" sz="3600" b="1" err="1">
                <a:solidFill>
                  <a:schemeClr val="bg1"/>
                </a:solidFill>
              </a:rPr>
              <a:t>comunidades</a:t>
            </a:r>
            <a:endParaRPr 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  <p:transition spd="slow" advClick="0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1027EA-4F09-6B0D-D5F0-FE6238C0C75A}"/>
              </a:ext>
            </a:extLst>
          </p:cNvPr>
          <p:cNvSpPr/>
          <p:nvPr/>
        </p:nvSpPr>
        <p:spPr>
          <a:xfrm>
            <a:off x="1430616" y="1225044"/>
            <a:ext cx="3903382" cy="4911218"/>
          </a:xfrm>
          <a:prstGeom prst="roundRect">
            <a:avLst>
              <a:gd name="adj" fmla="val 10208"/>
            </a:avLst>
          </a:prstGeom>
          <a:solidFill>
            <a:srgbClr val="FEFD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A21A6CB8-F91C-38AF-D3DD-A186A9428AB1}"/>
              </a:ext>
            </a:extLst>
          </p:cNvPr>
          <p:cNvSpPr/>
          <p:nvPr/>
        </p:nvSpPr>
        <p:spPr>
          <a:xfrm>
            <a:off x="1419558" y="4208498"/>
            <a:ext cx="3876640" cy="47009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8EC7C238-8F1A-75BC-52FA-E46326DD5BEF}"/>
              </a:ext>
            </a:extLst>
          </p:cNvPr>
          <p:cNvSpPr/>
          <p:nvPr/>
        </p:nvSpPr>
        <p:spPr>
          <a:xfrm>
            <a:off x="1419558" y="4887302"/>
            <a:ext cx="3876640" cy="470099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7CC0CF04-3231-8A1D-F9B9-29A68C872943}"/>
              </a:ext>
            </a:extLst>
          </p:cNvPr>
          <p:cNvSpPr/>
          <p:nvPr/>
        </p:nvSpPr>
        <p:spPr>
          <a:xfrm>
            <a:off x="1419558" y="5500073"/>
            <a:ext cx="3876640" cy="470099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12F8DAC0-5504-E107-BE59-3572D838AFE4}"/>
              </a:ext>
            </a:extLst>
          </p:cNvPr>
          <p:cNvSpPr/>
          <p:nvPr/>
        </p:nvSpPr>
        <p:spPr>
          <a:xfrm>
            <a:off x="1419558" y="2555904"/>
            <a:ext cx="4071071" cy="47009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57291DC-8BC2-CBD8-3339-7CC9B2D73B93}"/>
              </a:ext>
            </a:extLst>
          </p:cNvPr>
          <p:cNvSpPr/>
          <p:nvPr/>
        </p:nvSpPr>
        <p:spPr>
          <a:xfrm>
            <a:off x="947884" y="1507460"/>
            <a:ext cx="6736557" cy="103460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6528A-9E09-6794-3F24-65B2C4196272}"/>
              </a:ext>
            </a:extLst>
          </p:cNvPr>
          <p:cNvSpPr/>
          <p:nvPr/>
        </p:nvSpPr>
        <p:spPr>
          <a:xfrm>
            <a:off x="227678" y="1423736"/>
            <a:ext cx="2450243" cy="90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419" sz="16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7F822A-EBDB-B0BE-24EC-B35B2C5E7D29}"/>
              </a:ext>
            </a:extLst>
          </p:cNvPr>
          <p:cNvGrpSpPr/>
          <p:nvPr/>
        </p:nvGrpSpPr>
        <p:grpSpPr>
          <a:xfrm>
            <a:off x="1241923" y="1445432"/>
            <a:ext cx="3284328" cy="1053610"/>
            <a:chOff x="-65969" y="460161"/>
            <a:chExt cx="3284328" cy="105361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A5082A-D12C-62E8-8BDA-359625003C26}"/>
                </a:ext>
              </a:extLst>
            </p:cNvPr>
            <p:cNvSpPr/>
            <p:nvPr/>
          </p:nvSpPr>
          <p:spPr>
            <a:xfrm>
              <a:off x="768116" y="460161"/>
              <a:ext cx="2450243" cy="90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419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445A1C-9B5D-4D83-5929-848DA6FDABFC}"/>
                </a:ext>
              </a:extLst>
            </p:cNvPr>
            <p:cNvSpPr txBox="1"/>
            <p:nvPr/>
          </p:nvSpPr>
          <p:spPr>
            <a:xfrm>
              <a:off x="-65969" y="613771"/>
              <a:ext cx="2450243" cy="90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43840" rIns="0" bIns="2438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2000" b="1">
                  <a:solidFill>
                    <a:schemeClr val="bg1"/>
                  </a:solidFill>
                </a:rPr>
                <a:t>enero</a:t>
              </a:r>
              <a:r>
                <a:rPr lang="es-419" sz="2000" b="1" kern="1200">
                  <a:solidFill>
                    <a:schemeClr val="bg1"/>
                  </a:solidFill>
                </a:rPr>
                <a:t> 2024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F12AF6-1501-5FA8-8723-248187BAE5E4}"/>
              </a:ext>
            </a:extLst>
          </p:cNvPr>
          <p:cNvGrpSpPr/>
          <p:nvPr/>
        </p:nvGrpSpPr>
        <p:grpSpPr>
          <a:xfrm>
            <a:off x="2975376" y="1549144"/>
            <a:ext cx="3322232" cy="947157"/>
            <a:chOff x="-103873" y="460161"/>
            <a:chExt cx="3322232" cy="94715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034426-F026-2DF0-FB27-7B3BB75317AF}"/>
                </a:ext>
              </a:extLst>
            </p:cNvPr>
            <p:cNvSpPr/>
            <p:nvPr/>
          </p:nvSpPr>
          <p:spPr>
            <a:xfrm>
              <a:off x="768116" y="460161"/>
              <a:ext cx="2450243" cy="90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419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7AFF73-68CE-3AC3-5087-0C29F122A331}"/>
                </a:ext>
              </a:extLst>
            </p:cNvPr>
            <p:cNvSpPr txBox="1"/>
            <p:nvPr/>
          </p:nvSpPr>
          <p:spPr>
            <a:xfrm>
              <a:off x="-103873" y="507318"/>
              <a:ext cx="2450243" cy="90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43840" rIns="0" bIns="2438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419" sz="2000" b="1">
                  <a:solidFill>
                    <a:schemeClr val="bg1"/>
                  </a:solidFill>
                </a:rPr>
                <a:t>febrero</a:t>
              </a:r>
              <a:r>
                <a:rPr lang="es-419" sz="2000" b="1" kern="1200">
                  <a:solidFill>
                    <a:schemeClr val="bg1"/>
                  </a:solidFill>
                </a:rPr>
                <a:t> 2024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494FC1C-7DE6-F8E1-5934-7C0B7475D249}"/>
              </a:ext>
            </a:extLst>
          </p:cNvPr>
          <p:cNvSpPr txBox="1"/>
          <p:nvPr/>
        </p:nvSpPr>
        <p:spPr>
          <a:xfrm>
            <a:off x="5466530" y="1605463"/>
            <a:ext cx="1588073" cy="90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243840" rIns="0" bIns="2438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419" sz="2000" b="1">
                <a:solidFill>
                  <a:schemeClr val="bg1"/>
                </a:solidFill>
              </a:rPr>
              <a:t>marzo</a:t>
            </a:r>
            <a:r>
              <a:rPr lang="es-419" sz="2000" b="1" kern="1200">
                <a:solidFill>
                  <a:schemeClr val="bg1"/>
                </a:solidFill>
              </a:rPr>
              <a:t> 2024</a:t>
            </a:r>
          </a:p>
        </p:txBody>
      </p:sp>
      <p:pic>
        <p:nvPicPr>
          <p:cNvPr id="35" name="Graphic 34" descr="Newspaper with solid fill">
            <a:extLst>
              <a:ext uri="{FF2B5EF4-FFF2-40B4-BE49-F238E27FC236}">
                <a16:creationId xmlns:a16="http://schemas.microsoft.com/office/drawing/2014/main" id="{F7022080-E6D1-3B92-45BC-7E281E30D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646" y="3637598"/>
            <a:ext cx="437458" cy="466344"/>
          </a:xfrm>
          <a:prstGeom prst="rect">
            <a:avLst/>
          </a:prstGeom>
        </p:spPr>
      </p:pic>
      <p:pic>
        <p:nvPicPr>
          <p:cNvPr id="52" name="Graphic 51" descr="Users with solid fill">
            <a:extLst>
              <a:ext uri="{FF2B5EF4-FFF2-40B4-BE49-F238E27FC236}">
                <a16:creationId xmlns:a16="http://schemas.microsoft.com/office/drawing/2014/main" id="{4B6688DE-8D27-9ECF-5719-A97CCF46E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645" y="4211817"/>
            <a:ext cx="463459" cy="46345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9FEDFDA-128E-B4A9-06E1-7EDB6ACA32F1}"/>
              </a:ext>
            </a:extLst>
          </p:cNvPr>
          <p:cNvSpPr txBox="1"/>
          <p:nvPr/>
        </p:nvSpPr>
        <p:spPr>
          <a:xfrm>
            <a:off x="2045257" y="4312742"/>
            <a:ext cx="2100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100" b="1">
                <a:solidFill>
                  <a:schemeClr val="bg1"/>
                </a:solidFill>
              </a:rPr>
              <a:t>Reuniones comunitarias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80BB13-F0F6-FE65-06C6-60C97369BD73}"/>
              </a:ext>
            </a:extLst>
          </p:cNvPr>
          <p:cNvGrpSpPr/>
          <p:nvPr/>
        </p:nvGrpSpPr>
        <p:grpSpPr>
          <a:xfrm>
            <a:off x="561722" y="4903916"/>
            <a:ext cx="754199" cy="431494"/>
            <a:chOff x="272572" y="3252638"/>
            <a:chExt cx="692168" cy="431494"/>
          </a:xfrm>
        </p:grpSpPr>
        <p:pic>
          <p:nvPicPr>
            <p:cNvPr id="60" name="Graphic 59" descr="Kiosk with solid fill">
              <a:extLst>
                <a:ext uri="{FF2B5EF4-FFF2-40B4-BE49-F238E27FC236}">
                  <a16:creationId xmlns:a16="http://schemas.microsoft.com/office/drawing/2014/main" id="{7F53B3DC-9D2C-1ABB-83CF-9C32DCE31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61" name="Graphic 60" descr="Child with balloon with solid fill">
              <a:extLst>
                <a:ext uri="{FF2B5EF4-FFF2-40B4-BE49-F238E27FC236}">
                  <a16:creationId xmlns:a16="http://schemas.microsoft.com/office/drawing/2014/main" id="{02E259EE-78D2-811C-E795-FE26BC1C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FB1E7E7-C2C6-080C-F92C-AA7B30ACB9BD}"/>
              </a:ext>
            </a:extLst>
          </p:cNvPr>
          <p:cNvSpPr txBox="1"/>
          <p:nvPr/>
        </p:nvSpPr>
        <p:spPr>
          <a:xfrm>
            <a:off x="2073262" y="4988858"/>
            <a:ext cx="18259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100" b="1">
                <a:solidFill>
                  <a:schemeClr val="bg1"/>
                </a:solidFill>
              </a:rPr>
              <a:t>Casetas de información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7668B9-206E-C6F5-8502-F9DCE5948FA4}"/>
              </a:ext>
            </a:extLst>
          </p:cNvPr>
          <p:cNvGrpSpPr/>
          <p:nvPr/>
        </p:nvGrpSpPr>
        <p:grpSpPr>
          <a:xfrm>
            <a:off x="361035" y="5492716"/>
            <a:ext cx="881532" cy="476752"/>
            <a:chOff x="248337" y="4878799"/>
            <a:chExt cx="872585" cy="476752"/>
          </a:xfrm>
        </p:grpSpPr>
        <p:pic>
          <p:nvPicPr>
            <p:cNvPr id="65" name="Graphic 64" descr="Park scene with solid fill">
              <a:extLst>
                <a:ext uri="{FF2B5EF4-FFF2-40B4-BE49-F238E27FC236}">
                  <a16:creationId xmlns:a16="http://schemas.microsoft.com/office/drawing/2014/main" id="{DAB3C763-A5CB-AD08-7F96-7040B45F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66" name="Graphic 65" descr="Kiosk with solid fill">
              <a:extLst>
                <a:ext uri="{FF2B5EF4-FFF2-40B4-BE49-F238E27FC236}">
                  <a16:creationId xmlns:a16="http://schemas.microsoft.com/office/drawing/2014/main" id="{6C1E2CFC-726B-015C-4EA8-EAD90F1BC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DB2BC9A-04F1-7133-8FE2-17999EDAFB77}"/>
              </a:ext>
            </a:extLst>
          </p:cNvPr>
          <p:cNvSpPr txBox="1"/>
          <p:nvPr/>
        </p:nvSpPr>
        <p:spPr>
          <a:xfrm>
            <a:off x="1793187" y="5604317"/>
            <a:ext cx="27300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100" b="1">
                <a:solidFill>
                  <a:schemeClr val="bg1"/>
                </a:solidFill>
              </a:rPr>
              <a:t>Eventos emergentes </a:t>
            </a:r>
          </a:p>
        </p:txBody>
      </p:sp>
      <p:pic>
        <p:nvPicPr>
          <p:cNvPr id="86" name="Graphic 85" descr="Lecturer with solid fill">
            <a:extLst>
              <a:ext uri="{FF2B5EF4-FFF2-40B4-BE49-F238E27FC236}">
                <a16:creationId xmlns:a16="http://schemas.microsoft.com/office/drawing/2014/main" id="{0CECA0F3-1E21-1694-3B90-DD7BBC7B49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6693" y="2480082"/>
            <a:ext cx="434713" cy="46341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2645DD1-E7C5-3587-6B13-E13E7342577B}"/>
              </a:ext>
            </a:extLst>
          </p:cNvPr>
          <p:cNvSpPr txBox="1"/>
          <p:nvPr/>
        </p:nvSpPr>
        <p:spPr>
          <a:xfrm>
            <a:off x="1347818" y="2664656"/>
            <a:ext cx="4094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100" b="1">
                <a:solidFill>
                  <a:schemeClr val="bg1"/>
                </a:solidFill>
              </a:rPr>
              <a:t>Eventos TF &amp; CLC (durante/después publicación del Borrador CMIP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AA0C030-F161-625F-7B1D-B67830CFFC57}"/>
              </a:ext>
            </a:extLst>
          </p:cNvPr>
          <p:cNvGrpSpPr/>
          <p:nvPr/>
        </p:nvGrpSpPr>
        <p:grpSpPr>
          <a:xfrm>
            <a:off x="-1601752" y="1138084"/>
            <a:ext cx="6096000" cy="609214"/>
            <a:chOff x="-1403051" y="1097722"/>
            <a:chExt cx="6096000" cy="609214"/>
          </a:xfrm>
        </p:grpSpPr>
        <p:pic>
          <p:nvPicPr>
            <p:cNvPr id="105" name="Graphic 104" descr="Meeting with solid fill">
              <a:extLst>
                <a:ext uri="{FF2B5EF4-FFF2-40B4-BE49-F238E27FC236}">
                  <a16:creationId xmlns:a16="http://schemas.microsoft.com/office/drawing/2014/main" id="{F9288483-FEEC-5671-0235-36FD58D98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94407" y="1097722"/>
              <a:ext cx="501085" cy="501085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9777B2F-4E32-103D-3A94-686B92D300B7}"/>
                </a:ext>
              </a:extLst>
            </p:cNvPr>
            <p:cNvSpPr txBox="1"/>
            <p:nvPr/>
          </p:nvSpPr>
          <p:spPr>
            <a:xfrm>
              <a:off x="-1403051" y="1445326"/>
              <a:ext cx="6096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 sz="1100" b="1">
                  <a:solidFill>
                    <a:schemeClr val="bg2"/>
                  </a:solidFill>
                </a:rPr>
                <a:t>Metro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6FEE65-CFCB-062A-06D4-BEA6B6D9C6E9}"/>
              </a:ext>
            </a:extLst>
          </p:cNvPr>
          <p:cNvGrpSpPr/>
          <p:nvPr/>
        </p:nvGrpSpPr>
        <p:grpSpPr>
          <a:xfrm>
            <a:off x="2931761" y="1170380"/>
            <a:ext cx="6096000" cy="609214"/>
            <a:chOff x="-1016495" y="1096515"/>
            <a:chExt cx="6096000" cy="609214"/>
          </a:xfrm>
        </p:grpSpPr>
        <p:pic>
          <p:nvPicPr>
            <p:cNvPr id="108" name="Graphic 107" descr="Meeting with solid fill">
              <a:extLst>
                <a:ext uri="{FF2B5EF4-FFF2-40B4-BE49-F238E27FC236}">
                  <a16:creationId xmlns:a16="http://schemas.microsoft.com/office/drawing/2014/main" id="{5F9D30F9-B4FC-6543-8588-8398EF4CA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780963" y="1096515"/>
              <a:ext cx="501085" cy="501085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C7F03F3-DEB1-039B-1271-512E0914C4E1}"/>
                </a:ext>
              </a:extLst>
            </p:cNvPr>
            <p:cNvSpPr txBox="1"/>
            <p:nvPr/>
          </p:nvSpPr>
          <p:spPr>
            <a:xfrm>
              <a:off x="-1016495" y="1444119"/>
              <a:ext cx="6096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419" sz="1100" b="1">
                  <a:solidFill>
                    <a:schemeClr val="bg2"/>
                  </a:solidFill>
                </a:rPr>
                <a:t>Metro</a:t>
              </a:r>
            </a:p>
          </p:txBody>
        </p:sp>
      </p:grpSp>
      <p:sp>
        <p:nvSpPr>
          <p:cNvPr id="112" name="Arrow: Right 111">
            <a:extLst>
              <a:ext uri="{FF2B5EF4-FFF2-40B4-BE49-F238E27FC236}">
                <a16:creationId xmlns:a16="http://schemas.microsoft.com/office/drawing/2014/main" id="{93A154CD-E57C-CB81-EF4F-B6A326F44B03}"/>
              </a:ext>
            </a:extLst>
          </p:cNvPr>
          <p:cNvSpPr/>
          <p:nvPr/>
        </p:nvSpPr>
        <p:spPr>
          <a:xfrm>
            <a:off x="1397902" y="3660754"/>
            <a:ext cx="3920682" cy="4700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7FB0EBE1-ED14-28DD-711B-DF0B0FFEEEA0}"/>
              </a:ext>
            </a:extLst>
          </p:cNvPr>
          <p:cNvSpPr/>
          <p:nvPr/>
        </p:nvSpPr>
        <p:spPr>
          <a:xfrm>
            <a:off x="5374991" y="3660754"/>
            <a:ext cx="1847717" cy="47009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3D32C4B-2F99-29E8-BEEC-C3BA6397700F}"/>
              </a:ext>
            </a:extLst>
          </p:cNvPr>
          <p:cNvSpPr txBox="1"/>
          <p:nvPr/>
        </p:nvSpPr>
        <p:spPr>
          <a:xfrm>
            <a:off x="1512127" y="3764998"/>
            <a:ext cx="32616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100" b="1">
                <a:solidFill>
                  <a:schemeClr val="bg1"/>
                </a:solidFill>
              </a:rPr>
              <a:t>Campaña informativa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46A6F25-106B-867A-26E2-4257BA4A6468}"/>
              </a:ext>
            </a:extLst>
          </p:cNvPr>
          <p:cNvSpPr txBox="1"/>
          <p:nvPr/>
        </p:nvSpPr>
        <p:spPr>
          <a:xfrm>
            <a:off x="4708375" y="3750710"/>
            <a:ext cx="306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100" b="1">
                <a:solidFill>
                  <a:schemeClr val="bg1"/>
                </a:solidFill>
              </a:rPr>
              <a:t>Post </a:t>
            </a:r>
            <a:r>
              <a:rPr lang="es-419" sz="1100" b="1" err="1">
                <a:solidFill>
                  <a:schemeClr val="bg1"/>
                </a:solidFill>
              </a:rPr>
              <a:t>Engagement</a:t>
            </a:r>
            <a:endParaRPr lang="es-419" sz="1100" b="1">
              <a:solidFill>
                <a:schemeClr val="bg1"/>
              </a:solidFill>
            </a:endParaRPr>
          </a:p>
        </p:txBody>
      </p:sp>
      <p:pic>
        <p:nvPicPr>
          <p:cNvPr id="120" name="Graphic 119" descr="Cycle with people with solid fill">
            <a:extLst>
              <a:ext uri="{FF2B5EF4-FFF2-40B4-BE49-F238E27FC236}">
                <a16:creationId xmlns:a16="http://schemas.microsoft.com/office/drawing/2014/main" id="{F503EF96-19E6-8DFC-7285-DAB23E71FD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27885" y="2984463"/>
            <a:ext cx="576978" cy="576978"/>
          </a:xfrm>
          <a:prstGeom prst="rect">
            <a:avLst/>
          </a:prstGeom>
        </p:spPr>
      </p:pic>
      <p:sp>
        <p:nvSpPr>
          <p:cNvPr id="124" name="Arrow: Right 123">
            <a:extLst>
              <a:ext uri="{FF2B5EF4-FFF2-40B4-BE49-F238E27FC236}">
                <a16:creationId xmlns:a16="http://schemas.microsoft.com/office/drawing/2014/main" id="{1F3B22F7-DCB4-FCC0-A70B-23D91BDA7D19}"/>
              </a:ext>
            </a:extLst>
          </p:cNvPr>
          <p:cNvSpPr/>
          <p:nvPr/>
        </p:nvSpPr>
        <p:spPr>
          <a:xfrm>
            <a:off x="1397901" y="3078174"/>
            <a:ext cx="1803819" cy="470099"/>
          </a:xfrm>
          <a:prstGeom prst="rightArrow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465EB63-90ED-68D3-A88D-BCBC6126C26D}"/>
              </a:ext>
            </a:extLst>
          </p:cNvPr>
          <p:cNvSpPr txBox="1"/>
          <p:nvPr/>
        </p:nvSpPr>
        <p:spPr>
          <a:xfrm>
            <a:off x="739475" y="3178451"/>
            <a:ext cx="3066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100" b="1">
                <a:solidFill>
                  <a:schemeClr val="bg1"/>
                </a:solidFill>
              </a:rPr>
              <a:t>Mesas redondas #2 &amp; #3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270533-D9E5-FFB1-088B-359F769C160C}"/>
              </a:ext>
            </a:extLst>
          </p:cNvPr>
          <p:cNvSpPr txBox="1">
            <a:spLocks/>
          </p:cNvSpPr>
          <p:nvPr/>
        </p:nvSpPr>
        <p:spPr>
          <a:xfrm>
            <a:off x="101117" y="251344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/>
              <a:t>Actividades de participación comunitaria </a:t>
            </a:r>
          </a:p>
          <a:p>
            <a:r>
              <a:rPr lang="es-419" b="0" i="1"/>
              <a:t>Invierno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E79812-A692-15E1-D105-8FACA9A8293E}"/>
              </a:ext>
            </a:extLst>
          </p:cNvPr>
          <p:cNvGrpSpPr/>
          <p:nvPr/>
        </p:nvGrpSpPr>
        <p:grpSpPr>
          <a:xfrm>
            <a:off x="7669219" y="4307613"/>
            <a:ext cx="1809476" cy="1416545"/>
            <a:chOff x="1112590" y="4654140"/>
            <a:chExt cx="1884359" cy="1410512"/>
          </a:xfrm>
        </p:grpSpPr>
        <p:pic>
          <p:nvPicPr>
            <p:cNvPr id="4" name="Graphic 3" descr="Social network with solid fill">
              <a:extLst>
                <a:ext uri="{FF2B5EF4-FFF2-40B4-BE49-F238E27FC236}">
                  <a16:creationId xmlns:a16="http://schemas.microsoft.com/office/drawing/2014/main" id="{B87975C9-4582-B3EE-E715-ABF0E24ED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458272" y="4871656"/>
              <a:ext cx="1192995" cy="11929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2FB504-D8E1-16B6-CD43-183DC434C8D8}"/>
                </a:ext>
              </a:extLst>
            </p:cNvPr>
            <p:cNvSpPr txBox="1"/>
            <p:nvPr/>
          </p:nvSpPr>
          <p:spPr>
            <a:xfrm>
              <a:off x="1112590" y="4654140"/>
              <a:ext cx="1884359" cy="27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b="1">
                  <a:solidFill>
                    <a:srgbClr val="0070C0"/>
                  </a:solidFill>
                </a:rPr>
                <a:t>Participación comunitaria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FB8E66-ECD3-E5F1-BF18-5A2DFF9680EC}"/>
              </a:ext>
            </a:extLst>
          </p:cNvPr>
          <p:cNvGrpSpPr/>
          <p:nvPr/>
        </p:nvGrpSpPr>
        <p:grpSpPr>
          <a:xfrm>
            <a:off x="4708375" y="4195799"/>
            <a:ext cx="3014630" cy="1759803"/>
            <a:chOff x="9318795" y="4660915"/>
            <a:chExt cx="2566972" cy="17598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AD5B1A-AF72-4DC5-585A-30CBEC769726}"/>
                </a:ext>
              </a:extLst>
            </p:cNvPr>
            <p:cNvSpPr txBox="1"/>
            <p:nvPr/>
          </p:nvSpPr>
          <p:spPr>
            <a:xfrm>
              <a:off x="9318795" y="4792363"/>
              <a:ext cx="2467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1400" b="1">
                  <a:solidFill>
                    <a:srgbClr val="5078A8"/>
                  </a:solidFill>
                </a:rPr>
                <a:t>8+ reuniones</a:t>
              </a:r>
              <a:endParaRPr lang="es-419" sz="1400" i="1">
                <a:solidFill>
                  <a:srgbClr val="5078A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893FD2-198A-0784-DD64-E44515A1A17D}"/>
                </a:ext>
              </a:extLst>
            </p:cNvPr>
            <p:cNvSpPr txBox="1"/>
            <p:nvPr/>
          </p:nvSpPr>
          <p:spPr>
            <a:xfrm>
              <a:off x="10001879" y="5754106"/>
              <a:ext cx="1883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400" b="1">
                  <a:solidFill>
                    <a:srgbClr val="0070C0"/>
                  </a:solidFill>
                </a:rPr>
                <a:t>30+ actividades dirigidas</a:t>
              </a:r>
              <a:endParaRPr lang="es-419" sz="1400" i="1">
                <a:solidFill>
                  <a:srgbClr val="0070C0"/>
                </a:solidFill>
              </a:endParaRP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4FD345E-D884-67E7-2451-AFB1F5A49F39}"/>
                </a:ext>
              </a:extLst>
            </p:cNvPr>
            <p:cNvSpPr/>
            <p:nvPr/>
          </p:nvSpPr>
          <p:spPr>
            <a:xfrm>
              <a:off x="9819329" y="4660915"/>
              <a:ext cx="151475" cy="575570"/>
            </a:xfrm>
            <a:prstGeom prst="rightBrace">
              <a:avLst/>
            </a:prstGeom>
            <a:ln w="19050">
              <a:solidFill>
                <a:srgbClr val="5078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D13C8D3-F329-A687-6E69-1DF605A0FE3E}"/>
                </a:ext>
              </a:extLst>
            </p:cNvPr>
            <p:cNvSpPr/>
            <p:nvPr/>
          </p:nvSpPr>
          <p:spPr>
            <a:xfrm>
              <a:off x="9838627" y="5358215"/>
              <a:ext cx="138620" cy="1062503"/>
            </a:xfrm>
            <a:prstGeom prst="rightBrace">
              <a:avLst/>
            </a:prstGeom>
            <a:ln w="19050">
              <a:solidFill>
                <a:srgbClr val="5078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975D40-22D2-7271-52FB-CCA14B5F9DF5}"/>
              </a:ext>
            </a:extLst>
          </p:cNvPr>
          <p:cNvGrpSpPr/>
          <p:nvPr/>
        </p:nvGrpSpPr>
        <p:grpSpPr>
          <a:xfrm>
            <a:off x="1738225" y="936425"/>
            <a:ext cx="3744583" cy="851481"/>
            <a:chOff x="9041815" y="979227"/>
            <a:chExt cx="3744583" cy="89576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3C2AEF9-D42C-E639-FC58-FB66DED5680B}"/>
                </a:ext>
              </a:extLst>
            </p:cNvPr>
            <p:cNvSpPr/>
            <p:nvPr/>
          </p:nvSpPr>
          <p:spPr>
            <a:xfrm>
              <a:off x="9041815" y="979227"/>
              <a:ext cx="3744583" cy="852671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sz="1600"/>
            </a:p>
          </p:txBody>
        </p:sp>
        <p:pic>
          <p:nvPicPr>
            <p:cNvPr id="21" name="Graphic 20" descr="Open book with solid fill">
              <a:extLst>
                <a:ext uri="{FF2B5EF4-FFF2-40B4-BE49-F238E27FC236}">
                  <a16:creationId xmlns:a16="http://schemas.microsoft.com/office/drawing/2014/main" id="{DCB5D94B-B4E4-F9BB-DA3E-A0A886000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298098" y="1240941"/>
              <a:ext cx="301430" cy="3502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2A39AB-64A7-4125-E813-4D63DF573898}"/>
                </a:ext>
              </a:extLst>
            </p:cNvPr>
            <p:cNvSpPr txBox="1"/>
            <p:nvPr/>
          </p:nvSpPr>
          <p:spPr>
            <a:xfrm>
              <a:off x="9533574" y="1000777"/>
              <a:ext cx="3193310" cy="874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419" sz="1200" b="1" spc="-30"/>
                <a:t>Publicación del Borrador del CMIP a partir del miércoles 31 de enero</a:t>
              </a:r>
            </a:p>
            <a:p>
              <a:r>
                <a:rPr lang="es-419" sz="1200" b="1" spc="-30"/>
                <a:t>Periodo de comentarios públicos hasta el viernes 1 de marzo</a:t>
              </a:r>
              <a:endParaRPr lang="es-419" sz="1200" i="1" spc="-30"/>
            </a:p>
          </p:txBody>
        </p:sp>
      </p:grpSp>
      <p:pic>
        <p:nvPicPr>
          <p:cNvPr id="23" name="Graphic 22" descr="Comment Add with solid fill">
            <a:extLst>
              <a:ext uri="{FF2B5EF4-FFF2-40B4-BE49-F238E27FC236}">
                <a16:creationId xmlns:a16="http://schemas.microsoft.com/office/drawing/2014/main" id="{752E7D90-7F9F-1D0A-51EF-CBC5275B174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22119" y="1236032"/>
            <a:ext cx="336205" cy="336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14C432-903D-873E-F6B2-20F27324A6E2}"/>
              </a:ext>
            </a:extLst>
          </p:cNvPr>
          <p:cNvSpPr txBox="1"/>
          <p:nvPr/>
        </p:nvSpPr>
        <p:spPr>
          <a:xfrm>
            <a:off x="8722487" y="1166581"/>
            <a:ext cx="3214879" cy="2970044"/>
          </a:xfrm>
          <a:prstGeom prst="rect">
            <a:avLst/>
          </a:prstGeom>
          <a:solidFill>
            <a:srgbClr val="F4ED1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419" sz="1400" b="1" spc="-30"/>
              <a:t>Publicación del Borrador del CMIP</a:t>
            </a:r>
            <a:br>
              <a:rPr lang="es-419" sz="1400" b="1" spc="-30"/>
            </a:br>
            <a:r>
              <a:rPr lang="es-419" sz="1400" b="1" spc="-30">
                <a:solidFill>
                  <a:srgbClr val="2AB4C8"/>
                </a:solidFill>
              </a:rPr>
              <a:t>miércoles 31 de enero, 2024</a:t>
            </a:r>
          </a:p>
          <a:p>
            <a:pPr>
              <a:spcBef>
                <a:spcPts val="600"/>
              </a:spcBef>
            </a:pPr>
            <a:r>
              <a:rPr lang="es-419" sz="1400" b="1" spc="-30"/>
              <a:t>Primeras reuniones comunitarias</a:t>
            </a:r>
          </a:p>
          <a:p>
            <a:r>
              <a:rPr lang="es-419" sz="1400" b="1" spc="-30">
                <a:solidFill>
                  <a:srgbClr val="2AB4C8"/>
                </a:solidFill>
              </a:rPr>
              <a:t>jueves, 1 de febrero </a:t>
            </a:r>
          </a:p>
          <a:p>
            <a:r>
              <a:rPr lang="es-419" sz="1400" b="1" spc="-30">
                <a:solidFill>
                  <a:srgbClr val="2AB4C8"/>
                </a:solidFill>
              </a:rPr>
              <a:t>Virtual (12-2pm) y en persona (6-8pm)</a:t>
            </a:r>
            <a:br>
              <a:rPr lang="es-419" sz="1400" b="1" spc="-30">
                <a:solidFill>
                  <a:srgbClr val="2AB4C8"/>
                </a:solidFill>
              </a:rPr>
            </a:br>
            <a:endParaRPr lang="es-419" sz="1400" b="1" spc="-30">
              <a:solidFill>
                <a:srgbClr val="2AB4C8"/>
              </a:solidFill>
            </a:endParaRPr>
          </a:p>
          <a:p>
            <a:r>
              <a:rPr lang="es-419" sz="1400" b="1" spc="-30"/>
              <a:t>Grabación de la presentación virtual (inglés/español)</a:t>
            </a:r>
          </a:p>
          <a:p>
            <a:r>
              <a:rPr lang="es-419" sz="1400" b="1" spc="-30">
                <a:solidFill>
                  <a:srgbClr val="2AB4C8"/>
                </a:solidFill>
              </a:rPr>
              <a:t>Semana del 5 de febrero</a:t>
            </a:r>
          </a:p>
          <a:p>
            <a:endParaRPr lang="es-419" sz="1400" b="1" spc="-30"/>
          </a:p>
          <a:p>
            <a:r>
              <a:rPr lang="es-419" sz="1400" b="1" spc="-30"/>
              <a:t>Período de comentarios </a:t>
            </a:r>
          </a:p>
          <a:p>
            <a:r>
              <a:rPr lang="es-419" sz="1400" b="1" spc="-30">
                <a:solidFill>
                  <a:srgbClr val="2AB4C8"/>
                </a:solidFill>
              </a:rPr>
              <a:t>Del miércoles 31 de enero al viernes 1 de marzo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9698A-EF04-85C3-5C2B-97576ECB5943}"/>
              </a:ext>
            </a:extLst>
          </p:cNvPr>
          <p:cNvSpPr txBox="1"/>
          <p:nvPr/>
        </p:nvSpPr>
        <p:spPr>
          <a:xfrm>
            <a:off x="8884414" y="6223497"/>
            <a:ext cx="40460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200" i="1" kern="0">
                <a:latin typeface="Calibri" panose="020F0502020204030204"/>
                <a:cs typeface="Calibri"/>
              </a:rPr>
              <a:t>*CMIP	Plan de Inversión en Movilidad del Corredor</a:t>
            </a:r>
            <a:endParaRPr lang="es-419" sz="120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71AB02B-280F-BC83-989C-388C6FE68AC6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</a:p>
        </p:txBody>
      </p:sp>
    </p:spTree>
    <p:extLst>
      <p:ext uri="{BB962C8B-B14F-4D97-AF65-F5344CB8AC3E}">
        <p14:creationId xmlns:p14="http://schemas.microsoft.com/office/powerpoint/2010/main" val="298304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/>
              <a:t>En persona</a:t>
            </a:r>
            <a:endParaRPr lang="en-US" sz="2800" b="0" i="1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/>
        </p:nvGraphicFramePr>
        <p:xfrm>
          <a:off x="316775" y="1117681"/>
          <a:ext cx="9045632" cy="5221946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 persona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Ubicación</a:t>
                      </a:r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de la </a:t>
                      </a:r>
                      <a:r>
                        <a:rPr lang="en-US" sz="1800" b="1" i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reunión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s-419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Calibri" panose="020F0502020204030204" pitchFamily="34" charset="0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s-419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7 de febrero de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Calibri" panose="020F0502020204030204" pitchFamily="34" charset="0"/>
                        </a:rPr>
                        <a:t>Bateman Hall</a:t>
                      </a:r>
                      <a:endParaRPr lang="en-US" sz="1800"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Lynwood, CA 90262</a:t>
                      </a:r>
                      <a:endParaRPr lang="en-US" sz="180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lunes, 12 de febrero de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6-8pm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Museum of Latin American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628 Alamitos Ave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Beach, CA 90802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s-419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21 de febrero de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Calibri" panose="020F0502020204030204" pitchFamily="34" charset="0"/>
                        </a:rPr>
                        <a:t>East Rancho Dominguez Park</a:t>
                      </a:r>
                      <a:endParaRPr lang="en-US" sz="1800"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East Compton, CA 90221</a:t>
                      </a:r>
                      <a:endParaRPr lang="en-US" sz="180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9ABD65D-F2F9-1582-9843-6A5329091C1D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CD559-7C95-4FEB-203D-051623BA8FEF}"/>
              </a:ext>
            </a:extLst>
          </p:cNvPr>
          <p:cNvSpPr txBox="1"/>
          <p:nvPr/>
        </p:nvSpPr>
        <p:spPr>
          <a:xfrm>
            <a:off x="9898128" y="1174243"/>
            <a:ext cx="7778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err="1"/>
              <a:t>Presencial</a:t>
            </a:r>
            <a:endParaRPr lang="es-419" sz="11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BC41D-E45B-B74A-84B5-9C658B17CDF4}"/>
              </a:ext>
            </a:extLst>
          </p:cNvPr>
          <p:cNvSpPr txBox="1"/>
          <p:nvPr/>
        </p:nvSpPr>
        <p:spPr>
          <a:xfrm>
            <a:off x="10958393" y="1192611"/>
            <a:ext cx="103250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Sitios </a:t>
            </a:r>
            <a:r>
              <a:rPr lang="en-US" sz="1000" b="1" err="1"/>
              <a:t>Virtuales</a:t>
            </a:r>
            <a:endParaRPr lang="es-419" sz="1000" b="1"/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 err="1"/>
              <a:t>Virtuales</a:t>
            </a:r>
            <a:r>
              <a:rPr lang="en-US" b="0" i="1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/>
        </p:nvGraphicFramePr>
        <p:xfrm>
          <a:off x="324513" y="1019370"/>
          <a:ext cx="9151996" cy="558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46710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Sitios locales de </a:t>
                      </a:r>
                      <a:r>
                        <a:rPr lang="en-US" sz="1800" b="1" i="0" u="none" strike="noStrike" kern="1200" err="1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transmisión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REUNIÓN #1 – Almuerzo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6982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REUNIÓN #2 - Fin de semana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sábado, 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6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600" b="0" i="0" u="none" strike="noStrike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600" b="0" i="0" u="none" strike="noStrike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6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Reunión virtual # 3 -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lunes, 5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20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REUNIÓN #4 -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13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600" b="0" i="0" u="none" strike="noStrike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600" b="0" i="0" u="none" strike="noStrike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600" b="0" i="0" u="none" strike="noStrike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3BA7D9BE-2338-0CC0-52CA-B9E6972B52D3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D7CC0-6878-78C3-43BD-56564C16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76" y="247308"/>
            <a:ext cx="9258880" cy="429145"/>
          </a:xfrm>
        </p:spPr>
        <p:txBody>
          <a:bodyPr/>
          <a:lstStyle/>
          <a:p>
            <a:r>
              <a:rPr lang="en-US"/>
              <a:t>Project Awareness Campaign </a:t>
            </a:r>
            <a:br>
              <a:rPr lang="en-US" sz="2400"/>
            </a:br>
            <a:r>
              <a:rPr lang="en-US" sz="2400"/>
              <a:t>E-Newsletters &amp; StoryMap Updates</a:t>
            </a:r>
            <a:endParaRPr lang="en-US" sz="2400" i="1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55316-EA94-7777-5106-FC14B9C79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20" y="1014132"/>
            <a:ext cx="4921830" cy="50080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&gt;"/>
            </a:pPr>
            <a:r>
              <a:rPr lang="en-US" sz="1600" b="1">
                <a:solidFill>
                  <a:srgbClr val="000000"/>
                </a:solidFill>
                <a:cs typeface="Calibri"/>
              </a:rPr>
              <a:t>E-newsletter / StoryMap Updates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Font typeface="Arial" panose="020F0502020204030204" pitchFamily="34" charset="0"/>
              <a:buChar char="•"/>
            </a:pPr>
            <a:r>
              <a:rPr lang="en-US" sz="1600">
                <a:solidFill>
                  <a:srgbClr val="333333"/>
                </a:solidFill>
                <a:cs typeface="Calibri"/>
              </a:rPr>
              <a:t>Monthly 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Font typeface="Arial" panose="020F0502020204030204" pitchFamily="34" charset="0"/>
              <a:buChar char="•"/>
            </a:pPr>
            <a:r>
              <a:rPr lang="en-US" sz="1600">
                <a:solidFill>
                  <a:srgbClr val="333333"/>
                </a:solidFill>
                <a:cs typeface="Calibri"/>
              </a:rPr>
              <a:t>Ongoing updates 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Calibri,Sans-Serif" panose="020B0604020202020204" pitchFamily="34" charset="0"/>
              <a:buChar char="&gt;"/>
            </a:pPr>
            <a:r>
              <a:rPr lang="en-US" sz="1600" b="1">
                <a:solidFill>
                  <a:srgbClr val="000000"/>
                </a:solidFill>
                <a:cs typeface="Calibri"/>
              </a:rPr>
              <a:t>StoryMap content (available now)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Font typeface="Arial" panose="020F0502020204030204" pitchFamily="34" charset="0"/>
              <a:buChar char="•"/>
            </a:pPr>
            <a:r>
              <a:rPr lang="en-US" sz="1600">
                <a:solidFill>
                  <a:srgbClr val="333333"/>
                </a:solidFill>
                <a:cs typeface="Calibri"/>
              </a:rPr>
              <a:t>Project overview / history</a:t>
            </a:r>
            <a:endParaRPr lang="en-US" sz="1600">
              <a:cs typeface="Calibri"/>
            </a:endParaRP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Font typeface="Arial" panose="020F0502020204030204" pitchFamily="34" charset="0"/>
              <a:buChar char="•"/>
            </a:pPr>
            <a:r>
              <a:rPr lang="en-US" sz="1600">
                <a:solidFill>
                  <a:srgbClr val="333333"/>
                </a:solidFill>
                <a:cs typeface="Calibri"/>
              </a:rPr>
              <a:t>Current Conditions</a:t>
            </a:r>
            <a:endParaRPr lang="en-US" sz="1600">
              <a:cs typeface="Calibri"/>
            </a:endParaRP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Font typeface="Arial" panose="020F0502020204030204" pitchFamily="34" charset="0"/>
              <a:buChar char="•"/>
            </a:pPr>
            <a:r>
              <a:rPr lang="en-US" sz="1600">
                <a:solidFill>
                  <a:srgbClr val="333333"/>
                </a:solidFill>
                <a:cs typeface="Calibri"/>
              </a:rPr>
              <a:t>Interactive map</a:t>
            </a:r>
            <a:r>
              <a:rPr lang="en-US" sz="1600" b="1">
                <a:solidFill>
                  <a:srgbClr val="000000"/>
                </a:solidFill>
                <a:cs typeface="Calibri"/>
              </a:rPr>
              <a:t> 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Font typeface="Arial" panose="020F0502020204030204" pitchFamily="34" charset="0"/>
              <a:buChar char="•"/>
            </a:pPr>
            <a:r>
              <a:rPr lang="en-US" sz="1600">
                <a:solidFill>
                  <a:srgbClr val="333333"/>
                </a:solidFill>
                <a:cs typeface="Calibri"/>
              </a:rPr>
              <a:t>Community Stakeholder Partners and Engagement to date</a:t>
            </a:r>
          </a:p>
          <a:p>
            <a:pPr marL="685800" lvl="1" indent="-228600">
              <a:lnSpc>
                <a:spcPct val="120000"/>
              </a:lnSpc>
              <a:spcBef>
                <a:spcPts val="0"/>
              </a:spcBef>
              <a:buFont typeface="Arial" panose="020F0502020204030204" pitchFamily="34" charset="0"/>
              <a:buChar char="•"/>
            </a:pPr>
            <a:r>
              <a:rPr lang="en-US" sz="1600">
                <a:solidFill>
                  <a:srgbClr val="333333"/>
                </a:solidFill>
                <a:cs typeface="Calibri"/>
              </a:rPr>
              <a:t>CBO Partnerships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Calibri,Sans-Serif" panose="020B0604020202020204" pitchFamily="34" charset="0"/>
              <a:buChar char="&gt;"/>
            </a:pPr>
            <a:r>
              <a:rPr lang="en-US" sz="1600" b="1">
                <a:solidFill>
                  <a:srgbClr val="000000"/>
                </a:solidFill>
                <a:cs typeface="Calibri"/>
              </a:rPr>
              <a:t>Next StoryMap update coming in mid-January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Calibri,Sans-Serif" panose="020B0604020202020204" pitchFamily="34" charset="0"/>
              <a:buChar char="&gt;"/>
            </a:pPr>
            <a:r>
              <a:rPr lang="en-US" sz="1600" b="1">
                <a:solidFill>
                  <a:srgbClr val="000000"/>
                </a:solidFill>
                <a:cs typeface="Calibri"/>
              </a:rPr>
              <a:t>Start exploring the StoryMap! </a:t>
            </a:r>
          </a:p>
          <a:p>
            <a:pPr marL="228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-cp-hub 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8F1F7-1D6F-6EA3-E3FB-2745E49AB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59"/>
          <a:stretch/>
        </p:blipFill>
        <p:spPr>
          <a:xfrm>
            <a:off x="6482928" y="992390"/>
            <a:ext cx="5591522" cy="5572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ACEFE034-D749-6150-8F63-79673552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834" y="4678028"/>
            <a:ext cx="1321875" cy="1308708"/>
          </a:xfrm>
          <a:prstGeom prst="rect">
            <a:avLst/>
          </a:prstGeom>
        </p:spPr>
      </p:pic>
      <p:pic>
        <p:nvPicPr>
          <p:cNvPr id="6" name="Graphic 5" descr="Newspaper with solid fill">
            <a:extLst>
              <a:ext uri="{FF2B5EF4-FFF2-40B4-BE49-F238E27FC236}">
                <a16:creationId xmlns:a16="http://schemas.microsoft.com/office/drawing/2014/main" id="{C80EF5DB-AFC7-4A91-C6FF-DB2DB3AE4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8226" y="99754"/>
            <a:ext cx="584252" cy="62283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403F3AD9-C1AB-D557-928F-EEF94F341551}"/>
              </a:ext>
            </a:extLst>
          </p:cNvPr>
          <p:cNvSpPr txBox="1"/>
          <p:nvPr/>
        </p:nvSpPr>
        <p:spPr>
          <a:xfrm>
            <a:off x="3792072" y="6551730"/>
            <a:ext cx="4222377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909364081"/>
      </p:ext>
    </p:extLst>
  </p:cSld>
  <p:clrMapOvr>
    <a:masterClrMapping/>
  </p:clrMapOvr>
  <p:transition spd="slow" advTm="12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7" y="269189"/>
            <a:ext cx="9045633" cy="429145"/>
          </a:xfrm>
        </p:spPr>
        <p:txBody>
          <a:bodyPr/>
          <a:lstStyle/>
          <a:p>
            <a:r>
              <a:rPr lang="en-US"/>
              <a:t>¡</a:t>
            </a:r>
            <a:r>
              <a:rPr lang="en-US" err="1"/>
              <a:t>Participe</a:t>
            </a:r>
            <a:r>
              <a:rPr lang="en-US"/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012738" y="901953"/>
            <a:ext cx="2292556" cy="1963603"/>
            <a:chOff x="1713340" y="4881862"/>
            <a:chExt cx="2114477" cy="195524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1713340" y="6377405"/>
              <a:ext cx="211447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¡</a:t>
              </a:r>
              <a:r>
                <a:rPr lang="en-US" sz="2400" b="1" err="1">
                  <a:solidFill>
                    <a:srgbClr val="0070C0"/>
                  </a:solidFill>
                </a:rPr>
                <a:t>Acompáñenos</a:t>
              </a:r>
              <a:r>
                <a:rPr lang="en-US" sz="2400" b="1">
                  <a:solidFill>
                    <a:srgbClr val="0070C0"/>
                  </a:solidFill>
                </a:rPr>
                <a:t>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84929" y="1151611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¡</a:t>
            </a:r>
            <a:r>
              <a:rPr lang="en-US" sz="2400" b="1" err="1">
                <a:solidFill>
                  <a:srgbClr val="00B050"/>
                </a:solidFill>
              </a:rPr>
              <a:t>Infórmese</a:t>
            </a:r>
            <a:r>
              <a:rPr lang="en-US" sz="2400" b="1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150910" y="2450353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ED7D31"/>
                </a:solidFill>
              </a:rPr>
              <a:t>Comente</a:t>
            </a:r>
            <a:endParaRPr lang="en-US" sz="2400" b="1">
              <a:solidFill>
                <a:srgbClr val="ED7D3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412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err="1"/>
              <a:t>Suscríbase</a:t>
            </a:r>
            <a:r>
              <a:rPr lang="en-US" sz="1500" b="1"/>
              <a:t> para </a:t>
            </a:r>
            <a:r>
              <a:rPr lang="en-US" sz="1500" b="1" err="1"/>
              <a:t>recibir</a:t>
            </a:r>
            <a:r>
              <a:rPr lang="en-US" sz="1500" b="1"/>
              <a:t> </a:t>
            </a:r>
            <a:r>
              <a:rPr lang="en-US" sz="1500" b="1" err="1"/>
              <a:t>actualizaciones</a:t>
            </a:r>
            <a:endParaRPr lang="en-US" sz="15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Repase el Borrador del Plan de </a:t>
            </a:r>
            <a:r>
              <a:rPr lang="es-419" sz="1500" b="1" err="1"/>
              <a:t>Inversion</a:t>
            </a:r>
            <a:r>
              <a:rPr lang="es-419" sz="1500" b="1"/>
              <a:t> y otros recursos</a:t>
            </a:r>
            <a:endParaRPr lang="en-US" sz="15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Acceda al Centro de Información del Proyecto y al </a:t>
            </a:r>
            <a:r>
              <a:rPr lang="es-419" sz="1500" b="1" err="1"/>
              <a:t>StoryMap</a:t>
            </a:r>
            <a:r>
              <a:rPr lang="es-419" sz="1500" b="1"/>
              <a:t>, incluyendo el NUEVO Tablero </a:t>
            </a:r>
            <a:endParaRPr lang="en-US" sz="15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Reuniones</a:t>
            </a:r>
            <a:r>
              <a:rPr lang="en-US" sz="1600" b="1"/>
              <a:t> </a:t>
            </a:r>
            <a:r>
              <a:rPr lang="en-US" sz="1600" b="1" err="1"/>
              <a:t>comunitarias</a:t>
            </a:r>
            <a:r>
              <a:rPr lang="en-US" sz="1600" b="1"/>
              <a:t> </a:t>
            </a:r>
          </a:p>
          <a:p>
            <a:r>
              <a:rPr lang="en-US" sz="1600" i="1" err="1"/>
              <a:t>Presenciales</a:t>
            </a:r>
            <a:r>
              <a:rPr lang="en-US" sz="1600" i="1"/>
              <a:t>, </a:t>
            </a:r>
            <a:r>
              <a:rPr lang="en-US" sz="1600" i="1" err="1"/>
              <a:t>virtuales</a:t>
            </a:r>
            <a:r>
              <a:rPr lang="en-US" sz="1600" i="1"/>
              <a:t>, locales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/>
              <a:t>Casetas de información</a:t>
            </a:r>
          </a:p>
          <a:p>
            <a:r>
              <a:rPr lang="es-419" sz="1600" i="1"/>
              <a:t>Eventos comunitarios locales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12738" y="4457409"/>
            <a:ext cx="3464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Eventos</a:t>
            </a:r>
            <a:r>
              <a:rPr lang="en-US" sz="1600" b="1"/>
              <a:t> </a:t>
            </a:r>
            <a:r>
              <a:rPr lang="en-US" sz="1600" b="1" err="1"/>
              <a:t>emergentes</a:t>
            </a:r>
            <a:r>
              <a:rPr lang="en-US" sz="1600" b="1"/>
              <a:t> </a:t>
            </a:r>
            <a:r>
              <a:rPr lang="en-US" sz="1600" b="1" err="1"/>
              <a:t>en</a:t>
            </a:r>
            <a:r>
              <a:rPr lang="en-US" sz="1600" b="1"/>
              <a:t> </a:t>
            </a:r>
            <a:r>
              <a:rPr lang="en-US" sz="1600" b="1" err="1"/>
              <a:t>centros</a:t>
            </a:r>
            <a:r>
              <a:rPr lang="en-US" sz="1600" b="1"/>
              <a:t> de </a:t>
            </a:r>
            <a:r>
              <a:rPr lang="en-US" sz="1600" b="1" err="1"/>
              <a:t>actividad</a:t>
            </a:r>
            <a:endParaRPr lang="en-US" sz="1600" b="1"/>
          </a:p>
          <a:p>
            <a:r>
              <a:rPr lang="en-US" sz="1600" i="1" err="1"/>
              <a:t>Estaciones</a:t>
            </a:r>
            <a:r>
              <a:rPr lang="en-US" sz="1600" i="1"/>
              <a:t>/</a:t>
            </a:r>
            <a:r>
              <a:rPr lang="en-US" sz="1600" i="1" err="1"/>
              <a:t>paradas</a:t>
            </a:r>
            <a:r>
              <a:rPr lang="en-US" sz="1600" i="1"/>
              <a:t> de </a:t>
            </a:r>
            <a:r>
              <a:rPr lang="en-US" sz="1600" i="1" err="1"/>
              <a:t>transporte</a:t>
            </a:r>
            <a:r>
              <a:rPr lang="en-US" sz="1600" i="1"/>
              <a:t> </a:t>
            </a:r>
            <a:r>
              <a:rPr lang="en-US" sz="1600" i="1" err="1"/>
              <a:t>público</a:t>
            </a:r>
            <a:r>
              <a:rPr lang="en-US" sz="1600" i="1"/>
              <a:t>, mercados, </a:t>
            </a:r>
            <a:r>
              <a:rPr lang="en-US" sz="1600" i="1" err="1"/>
              <a:t>otros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412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9911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 err="1"/>
              <a:t>Oficial</a:t>
            </a:r>
            <a:r>
              <a:rPr lang="en-US" sz="1400" i="1"/>
              <a:t> </a:t>
            </a:r>
            <a:r>
              <a:rPr lang="en-US" sz="1400" i="1" err="1"/>
              <a:t>Ejecutivo</a:t>
            </a:r>
            <a:r>
              <a:rPr lang="en-US" sz="1400" i="1"/>
              <a:t>, </a:t>
            </a:r>
            <a:br>
              <a:rPr lang="en-US" sz="1400" i="1"/>
            </a:br>
            <a:r>
              <a:rPr lang="es-419" sz="1400" i="1"/>
              <a:t>Planificación y Desarrollo del Condado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 dirty="0">
                <a:solidFill>
                  <a:srgbClr val="000000"/>
                </a:solidFill>
              </a:rPr>
              <a:t>metro.net/</a:t>
            </a:r>
            <a:r>
              <a:rPr lang="en-US" sz="1600" i="1" dirty="0" err="1">
                <a:solidFill>
                  <a:srgbClr val="000000"/>
                </a:solidFill>
              </a:rPr>
              <a:t>lb</a:t>
            </a:r>
            <a:r>
              <a:rPr lang="en-US" sz="1600" i="1" dirty="0">
                <a:solidFill>
                  <a:srgbClr val="000000"/>
                </a:solidFill>
              </a:rPr>
              <a:t>-</a:t>
            </a:r>
            <a:r>
              <a:rPr lang="en-US" sz="1600" i="1" dirty="0" err="1">
                <a:solidFill>
                  <a:srgbClr val="000000"/>
                </a:solidFill>
              </a:rPr>
              <a:t>ela</a:t>
            </a:r>
            <a:r>
              <a:rPr lang="en-US" sz="1600" i="1" dirty="0">
                <a:solidFill>
                  <a:srgbClr val="000000"/>
                </a:solidFill>
              </a:rPr>
              <a:t>-cp-hub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36101"/>
            <a:ext cx="8166589" cy="1200330"/>
            <a:chOff x="8921166" y="1025097"/>
            <a:chExt cx="6618062" cy="104483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9860957" y="1025097"/>
              <a:ext cx="5512063" cy="10448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419" spc="-30"/>
                <a:t>Obtenga más información sobre el Borrador del Plan de Inversión en Movilidad del Corredor (CMIP), así como opciones para involucrarse y enviar sus comentarios antes del </a:t>
              </a:r>
              <a:r>
                <a:rPr lang="es-419" b="1" spc="-30"/>
                <a:t>viernes 1 de marzo de 2024</a:t>
              </a:r>
              <a:r>
                <a:rPr lang="en-US" b="1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0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 err="1"/>
              <a:t>Manténgase</a:t>
            </a:r>
            <a:r>
              <a:rPr lang="en-US"/>
              <a:t> </a:t>
            </a:r>
            <a:r>
              <a:rPr lang="en-US" err="1"/>
              <a:t>conectado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 err="1"/>
              <a:t>Oficial</a:t>
            </a:r>
            <a:r>
              <a:rPr lang="en-US" sz="2200" i="1"/>
              <a:t> </a:t>
            </a:r>
            <a:r>
              <a:rPr lang="en-US" sz="2200" i="1" err="1"/>
              <a:t>Ejecutivo</a:t>
            </a:r>
            <a:r>
              <a:rPr lang="en-US" sz="2200" i="1"/>
              <a:t>, </a:t>
            </a:r>
            <a:br>
              <a:rPr lang="en-US" sz="2200" i="1"/>
            </a:br>
            <a:r>
              <a:rPr lang="es-419" sz="2200" i="1"/>
              <a:t>Planificación y Desarrollo del Condado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F3D595E-DCA4-4B8E-0C2A-9F9179228322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8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8C7F-F889-43B5-BD9F-C5ECBCE85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9" y="250307"/>
            <a:ext cx="9338187" cy="429145"/>
          </a:xfrm>
        </p:spPr>
        <p:txBody>
          <a:bodyPr/>
          <a:lstStyle/>
          <a:p>
            <a:r>
              <a:rPr lang="en-US" err="1">
                <a:ea typeface="+mn-lt"/>
                <a:cs typeface="+mn-lt"/>
              </a:rPr>
              <a:t>Esfuerzos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participación</a:t>
            </a:r>
            <a:r>
              <a:rPr lang="en-US">
                <a:ea typeface="+mn-lt"/>
                <a:cs typeface="+mn-lt"/>
              </a:rPr>
              <a:t> que </a:t>
            </a:r>
            <a:r>
              <a:rPr lang="en-US" err="1">
                <a:ea typeface="+mn-lt"/>
                <a:cs typeface="+mn-lt"/>
              </a:rPr>
              <a:t>condujeron</a:t>
            </a:r>
            <a:r>
              <a:rPr lang="en-US">
                <a:ea typeface="+mn-lt"/>
                <a:cs typeface="+mn-lt"/>
              </a:rPr>
              <a:t> al </a:t>
            </a:r>
            <a:r>
              <a:rPr lang="en-US" err="1">
                <a:ea typeface="+mn-lt"/>
                <a:cs typeface="+mn-lt"/>
              </a:rPr>
              <a:t>borrador</a:t>
            </a:r>
            <a:r>
              <a:rPr lang="en-US">
                <a:ea typeface="+mn-lt"/>
                <a:cs typeface="+mn-lt"/>
              </a:rPr>
              <a:t> de la </a:t>
            </a:r>
            <a:r>
              <a:rPr lang="en-US" err="1">
                <a:ea typeface="+mn-lt"/>
                <a:cs typeface="+mn-lt"/>
              </a:rPr>
              <a:t>publicación</a:t>
            </a:r>
            <a:r>
              <a:rPr lang="en-US">
                <a:ea typeface="+mn-lt"/>
                <a:cs typeface="+mn-lt"/>
              </a:rPr>
              <a:t> del </a:t>
            </a:r>
            <a:r>
              <a:rPr lang="es-419">
                <a:ea typeface="+mn-lt"/>
                <a:cs typeface="+mn-lt"/>
              </a:rPr>
              <a:t>Plan de Inversión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3E38C-0063-4EC3-9921-73C34AAF2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50" y="1175717"/>
            <a:ext cx="6379792" cy="38973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 err="1">
                <a:ea typeface="+mn-lt"/>
                <a:cs typeface="Calibri"/>
              </a:rPr>
              <a:t>Reuniones</a:t>
            </a:r>
            <a:r>
              <a:rPr lang="en-US">
                <a:ea typeface="+mn-lt"/>
                <a:cs typeface="Calibri"/>
              </a:rPr>
              <a:t> del </a:t>
            </a:r>
            <a:r>
              <a:rPr lang="en-US" err="1">
                <a:ea typeface="+mn-lt"/>
                <a:cs typeface="Calibri"/>
              </a:rPr>
              <a:t>Comité</a:t>
            </a:r>
            <a:r>
              <a:rPr lang="en-US">
                <a:ea typeface="+mn-lt"/>
                <a:cs typeface="Calibri"/>
              </a:rPr>
              <a:t> </a:t>
            </a:r>
            <a:r>
              <a:rPr lang="en-US" err="1">
                <a:ea typeface="+mn-lt"/>
                <a:cs typeface="Calibri"/>
              </a:rPr>
              <a:t>Consultivo</a:t>
            </a:r>
            <a:endParaRPr lang="en-US">
              <a:ea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s-419">
                <a:ea typeface="+mn-lt"/>
                <a:cs typeface="Calibri"/>
              </a:rPr>
              <a:t>Reuniones del grupo de trabajo sobre la estrategia de participación comunitaria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 err="1">
                <a:ea typeface="+mn-lt"/>
                <a:cs typeface="Calibri"/>
              </a:rPr>
              <a:t>Grupos</a:t>
            </a:r>
            <a:r>
              <a:rPr lang="en-US">
                <a:ea typeface="+mn-lt"/>
                <a:cs typeface="Calibri"/>
              </a:rPr>
              <a:t> </a:t>
            </a:r>
            <a:r>
              <a:rPr lang="en-US" err="1">
                <a:ea typeface="+mn-lt"/>
                <a:cs typeface="Calibri"/>
              </a:rPr>
              <a:t>focales</a:t>
            </a:r>
            <a:endParaRPr lang="en-US">
              <a:ea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s-419">
                <a:ea typeface="+mn-lt"/>
                <a:cs typeface="Calibri"/>
              </a:rPr>
              <a:t>Sesiones para escuchar y talleres públicos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 err="1">
                <a:ea typeface="+mn-lt"/>
                <a:cs typeface="Calibri"/>
              </a:rPr>
              <a:t>Comité</a:t>
            </a:r>
            <a:r>
              <a:rPr lang="en-US">
                <a:ea typeface="+mn-lt"/>
                <a:cs typeface="Calibri"/>
              </a:rPr>
              <a:t> de </a:t>
            </a:r>
            <a:r>
              <a:rPr lang="en-US" err="1">
                <a:ea typeface="+mn-lt"/>
                <a:cs typeface="Calibri"/>
              </a:rPr>
              <a:t>Liderazgo</a:t>
            </a:r>
            <a:r>
              <a:rPr lang="en-US">
                <a:ea typeface="+mn-lt"/>
                <a:cs typeface="Calibri"/>
              </a:rPr>
              <a:t> </a:t>
            </a:r>
            <a:r>
              <a:rPr lang="en-US" err="1">
                <a:ea typeface="+mn-lt"/>
                <a:cs typeface="Calibri"/>
              </a:rPr>
              <a:t>Comunitario</a:t>
            </a:r>
            <a:r>
              <a:rPr lang="en-US">
                <a:ea typeface="+mn-lt"/>
                <a:cs typeface="Calibri"/>
              </a:rPr>
              <a:t>(CLC)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 err="1">
                <a:ea typeface="+mn-lt"/>
                <a:cs typeface="Calibri"/>
              </a:rPr>
              <a:t>Comité</a:t>
            </a:r>
            <a:r>
              <a:rPr lang="en-US">
                <a:ea typeface="+mn-lt"/>
                <a:cs typeface="Calibri"/>
              </a:rPr>
              <a:t> de </a:t>
            </a:r>
            <a:r>
              <a:rPr lang="en-US" err="1">
                <a:ea typeface="+mn-lt"/>
                <a:cs typeface="Calibri"/>
              </a:rPr>
              <a:t>Coordinación</a:t>
            </a:r>
            <a:r>
              <a:rPr lang="en-US">
                <a:ea typeface="+mn-lt"/>
                <a:cs typeface="Calibri"/>
              </a:rPr>
              <a:t>(CC) 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n-US" err="1">
                <a:ea typeface="+mn-lt"/>
                <a:cs typeface="Calibri"/>
              </a:rPr>
              <a:t>Herramientas</a:t>
            </a:r>
            <a:r>
              <a:rPr lang="en-US">
                <a:ea typeface="+mn-lt"/>
                <a:cs typeface="Calibri"/>
              </a:rPr>
              <a:t> </a:t>
            </a:r>
            <a:r>
              <a:rPr lang="en-US" err="1">
                <a:ea typeface="+mn-lt"/>
                <a:cs typeface="Calibri"/>
              </a:rPr>
              <a:t>en</a:t>
            </a:r>
            <a:r>
              <a:rPr lang="en-US">
                <a:ea typeface="+mn-lt"/>
                <a:cs typeface="Calibri"/>
              </a:rPr>
              <a:t> </a:t>
            </a:r>
            <a:r>
              <a:rPr lang="en-US" err="1">
                <a:ea typeface="+mn-lt"/>
                <a:cs typeface="Calibri"/>
              </a:rPr>
              <a:t>línea</a:t>
            </a:r>
            <a:endParaRPr lang="en-US">
              <a:ea typeface="+mn-lt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s-419">
                <a:ea typeface="+mn-lt"/>
                <a:cs typeface="Calibri"/>
              </a:rPr>
              <a:t>Aportación histórica del proyecto medioambiental 710 anterior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,Sans-Serif" panose="020F0502020204030204" pitchFamily="34" charset="0"/>
              <a:buChar char="&gt;"/>
            </a:pPr>
            <a:r>
              <a:rPr lang="es-419">
                <a:ea typeface="+mn-lt"/>
                <a:cs typeface="Calibri"/>
              </a:rPr>
              <a:t>Asociaciones con organizaciones de base comunitaria (CBO)</a:t>
            </a:r>
            <a:endParaRPr lang="en-US" b="1">
              <a:solidFill>
                <a:srgbClr val="00B4BD"/>
              </a:solidFill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A779B-60DE-4ACD-B65C-3D38676D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56C922E-CE4B-6765-573C-C34CADE3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453" y="1326444"/>
            <a:ext cx="4796056" cy="49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8484"/>
      </p:ext>
    </p:extLst>
  </p:cSld>
  <p:clrMapOvr>
    <a:masterClrMapping/>
  </p:clrMapOvr>
  <p:transition spd="slow" advClick="0" advTm="12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 err="1"/>
              <a:t>Comité</a:t>
            </a:r>
            <a:r>
              <a:rPr lang="en-US"/>
              <a:t> </a:t>
            </a:r>
            <a:r>
              <a:rPr lang="en-US" err="1"/>
              <a:t>Consultivo</a:t>
            </a:r>
            <a:r>
              <a:rPr lang="en-US"/>
              <a:t> 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742791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104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 err="1">
                <a:ea typeface="+mn-lt"/>
                <a:cs typeface="+mn-lt"/>
              </a:rPr>
              <a:t>Comité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Liderazgo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Comunitario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3539B7-4DA4-9FC4-2BE1-7B1D1975A566}"/>
              </a:ext>
            </a:extLst>
          </p:cNvPr>
          <p:cNvGraphicFramePr>
            <a:graphicFrameLocks noGrp="1"/>
          </p:cNvGraphicFramePr>
          <p:nvPr/>
        </p:nvGraphicFramePr>
        <p:xfrm>
          <a:off x="9594" y="959503"/>
          <a:ext cx="6791046" cy="533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2000" b="0" i="0" u="none" strike="noStrike" noProof="0" err="1">
                          <a:effectLst/>
                          <a:latin typeface="Calibri"/>
                        </a:rPr>
                        <a:t>Incluye</a:t>
                      </a:r>
                      <a:r>
                        <a:rPr lang="en-US" sz="2000" b="0" i="0" u="none" strike="noStrike" noProof="0">
                          <a:effectLst/>
                          <a:latin typeface="Calibri"/>
                        </a:rPr>
                        <a:t> a </a:t>
                      </a:r>
                      <a:r>
                        <a:rPr lang="en-US" sz="2000" b="0" i="0" u="none" strike="noStrike" noProof="0" err="1">
                          <a:effectLst/>
                          <a:latin typeface="Calibri"/>
                        </a:rPr>
                        <a:t>representantes</a:t>
                      </a:r>
                      <a:r>
                        <a:rPr lang="en-US" sz="2000" b="0" i="0" u="none" strike="noStrike" noProof="0">
                          <a:effectLst/>
                          <a:latin typeface="Calibri"/>
                        </a:rPr>
                        <a:t> de las </a:t>
                      </a:r>
                      <a:r>
                        <a:rPr lang="en-US" sz="2000" b="0" i="0" u="none" strike="noStrike" noProof="0" err="1">
                          <a:effectLst/>
                          <a:latin typeface="Calibri"/>
                        </a:rPr>
                        <a:t>comunidades</a:t>
                      </a:r>
                      <a:r>
                        <a:rPr lang="en-US" sz="2000" b="0" i="0" u="none" strike="noStrike" noProof="0">
                          <a:effectLst/>
                          <a:latin typeface="Calibri"/>
                        </a:rPr>
                        <a:t> de </a:t>
                      </a:r>
                      <a:r>
                        <a:rPr lang="en-US" sz="2000" b="0" i="0" u="none" strike="noStrike" noProof="0" err="1">
                          <a:effectLst/>
                          <a:latin typeface="Calibri"/>
                        </a:rPr>
                        <a:t>los</a:t>
                      </a:r>
                      <a:r>
                        <a:rPr lang="en-US" sz="2000" b="0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2000" b="0" i="0" u="none" strike="noStrike" noProof="0" err="1">
                          <a:effectLst/>
                          <a:latin typeface="Calibri"/>
                        </a:rPr>
                        <a:t>corredores</a:t>
                      </a:r>
                      <a:r>
                        <a:rPr lang="en-US" sz="2000" b="0" i="0" u="none" strike="noStrike" noProof="0">
                          <a:effectLst/>
                          <a:latin typeface="Calibri"/>
                        </a:rPr>
                        <a:t>:</a:t>
                      </a: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 err="1">
                          <a:effectLst/>
                        </a:rPr>
                        <a:t>Fa'alagilagi</a:t>
                      </a:r>
                      <a:r>
                        <a:rPr lang="en-US" sz="1800">
                          <a:effectLst/>
                        </a:rPr>
                        <a:t> Meni-Siliga,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Alfonso Garate,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Phyllis Ollison,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Guadalupe Arellano, East LA</a:t>
                      </a:r>
                      <a:endParaRPr lang="en-US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 err="1">
                          <a:effectLst/>
                        </a:rPr>
                        <a:t>Sinetta</a:t>
                      </a:r>
                      <a:r>
                        <a:rPr lang="en-US" sz="1800">
                          <a:effectLst/>
                        </a:rPr>
                        <a:t> Farley, East/Rancho Dominguez​</a:t>
                      </a: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F51387-D0C9-5334-7139-D303B68040F5}"/>
              </a:ext>
            </a:extLst>
          </p:cNvPr>
          <p:cNvGraphicFramePr>
            <a:graphicFrameLocks noGrp="1"/>
          </p:cNvGraphicFramePr>
          <p:nvPr/>
        </p:nvGraphicFramePr>
        <p:xfrm>
          <a:off x="3937066" y="918319"/>
          <a:ext cx="4886012" cy="4511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322520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Maria Reyes, Long Beach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Aide Castro, Lynwood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Elizabeth Zamarripa,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62218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 err="1">
                          <a:effectLst/>
                        </a:rPr>
                        <a:t>Tiesha</a:t>
                      </a:r>
                      <a:r>
                        <a:rPr lang="en-US" sz="1800">
                          <a:effectLst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Dora Douglas, Vernon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800">
                          <a:effectLst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 err="1"/>
              <a:t>Grupos</a:t>
            </a:r>
            <a:r>
              <a:rPr lang="en-US"/>
              <a:t> de </a:t>
            </a:r>
            <a:r>
              <a:rPr lang="en-US" err="1"/>
              <a:t>trabajo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973618" cy="474206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s-419" b="1">
                <a:solidFill>
                  <a:srgbClr val="000000"/>
                </a:solidFill>
                <a:latin typeface="Calibri "/>
              </a:rPr>
              <a:t>Propósito de los grupos de trabajo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Investigar, analizar y discutir temas específicos.</a:t>
            </a: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Elaborar propuestas y recomendaciones para someterlas a la consideración del CLC/ Comité Consultivo</a:t>
            </a:r>
          </a:p>
          <a:p>
            <a:pPr marL="572770"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Ayudar a facilitar reuniones enfocadas y constructivas.</a:t>
            </a:r>
          </a:p>
          <a:p>
            <a:pPr>
              <a:spcBef>
                <a:spcPts val="1800"/>
              </a:spcBef>
            </a:pPr>
            <a:r>
              <a:rPr lang="es-419" b="1">
                <a:solidFill>
                  <a:srgbClr val="000000"/>
                </a:solidFill>
                <a:latin typeface="Calibri "/>
              </a:rPr>
              <a:t>Grupos de trabajo establecidos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equidad (se reúne mensualmente)</a:t>
            </a: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camiones de emisiones cero (se reúne mensualmente)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Comité de Coordinación (se reúne cuando es necesario)</a:t>
            </a:r>
          </a:p>
          <a:p>
            <a:pPr algn="l">
              <a:spcBef>
                <a:spcPts val="1800"/>
              </a:spcBef>
            </a:pPr>
            <a:r>
              <a:rPr lang="es-419" b="1" i="0">
                <a:solidFill>
                  <a:srgbClr val="000000"/>
                </a:solidFill>
                <a:effectLst/>
                <a:latin typeface="Calibri "/>
              </a:rPr>
              <a:t>Participantes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Comité Consultivo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CLC </a:t>
            </a:r>
            <a:r>
              <a:rPr lang="es-419">
                <a:solidFill>
                  <a:srgbClr val="000000"/>
                </a:solidFill>
                <a:latin typeface="Calibri "/>
              </a:rPr>
              <a:t> </a:t>
            </a:r>
            <a:endParaRPr lang="es-419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Otras partes interesadas y expertos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1A6-A00A-887A-58EE-BE6FD8A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408709" y="5823445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 </a:t>
            </a:r>
            <a:r>
              <a:rPr lang="en-US" sz="1200" i="1" kern="0" err="1">
                <a:latin typeface="Calibri" panose="020F0502020204030204"/>
                <a:cs typeface="Calibri"/>
              </a:rPr>
              <a:t>Comité</a:t>
            </a:r>
            <a:r>
              <a:rPr lang="en-US" sz="1200" i="1" kern="0">
                <a:latin typeface="Calibri" panose="020F0502020204030204"/>
                <a:cs typeface="Calibri"/>
              </a:rPr>
              <a:t> de </a:t>
            </a:r>
            <a:r>
              <a:rPr lang="en-US" sz="1200" i="1" kern="0" err="1">
                <a:latin typeface="Calibri" panose="020F0502020204030204"/>
                <a:cs typeface="Calibri"/>
              </a:rPr>
              <a:t>Liderazgo</a:t>
            </a:r>
            <a:r>
              <a:rPr lang="en-US" sz="1200" i="1" kern="0">
                <a:latin typeface="Calibri" panose="020F0502020204030204"/>
                <a:cs typeface="Calibri"/>
              </a:rPr>
              <a:t> </a:t>
            </a:r>
            <a:r>
              <a:rPr lang="en-US" sz="1200" i="1" kern="0" err="1">
                <a:latin typeface="Calibri" panose="020F0502020204030204"/>
                <a:cs typeface="Calibri"/>
              </a:rPr>
              <a:t>Comunitario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1E98DD2-337E-5A7E-B4F5-2F8E74D30E6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37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482986" cy="429145"/>
          </a:xfrm>
        </p:spPr>
        <p:txBody>
          <a:bodyPr/>
          <a:lstStyle/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 err="1"/>
              <a:t>Objetivos</a:t>
            </a:r>
            <a:r>
              <a:rPr lang="en-US" sz="2000" b="1"/>
              <a:t> de </a:t>
            </a:r>
            <a:r>
              <a:rPr lang="en-US" sz="2000" b="1" err="1"/>
              <a:t>colaboración</a:t>
            </a:r>
            <a:r>
              <a:rPr lang="en-US" sz="2000" b="1"/>
              <a:t> CBO*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Garantizar mejores resultados en la participación pública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Alcanzar a más comunidades y partes interesadas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Proporcionar información sobre el proyecto a las comunidades centradas en la equidad (EFC) y otras áreas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Cultivar la confianza con la comunidad.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Fomentar relaciones positivas con las organizaciones comunitarias activas.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27478" y="1098400"/>
            <a:ext cx="6208178" cy="4125082"/>
            <a:chOff x="1165301" y="1056276"/>
            <a:chExt cx="7327564" cy="4868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165301" y="125564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escolar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29259" y="279386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Interceptores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tránsito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Reuniones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coorganizadas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por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CBOs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03789" y="3251671"/>
              <a:ext cx="3063606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err="1"/>
                <a:t>Divulgación</a:t>
              </a:r>
              <a:r>
                <a:rPr lang="en-US" sz="1400" b="1"/>
                <a:t> del </a:t>
              </a:r>
              <a:r>
                <a:rPr lang="en-US" sz="1400" b="1" err="1"/>
                <a:t>corredor</a:t>
              </a:r>
              <a:r>
                <a:rPr lang="en-US" sz="1400" b="1"/>
                <a:t> </a:t>
              </a:r>
              <a:r>
                <a:rPr lang="en-US" sz="1400" b="1" err="1"/>
                <a:t>empresarial</a:t>
              </a:r>
              <a:endParaRPr lang="en-US" sz="1400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699303" y="1120877"/>
              <a:ext cx="3269596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/>
                <a:t>Actividades</a:t>
              </a:r>
              <a:r>
                <a:rPr lang="en-US" sz="1600" b="1"/>
                <a:t> de </a:t>
              </a:r>
              <a:r>
                <a:rPr lang="en-US" sz="1600" b="1" err="1"/>
                <a:t>participación</a:t>
              </a:r>
              <a:endParaRPr lang="en-US" sz="1600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información</a:t>
              </a:r>
              <a:endParaRPr lang="en-US" sz="1400" b="1">
                <a:cs typeface="Calibri"/>
              </a:endParaRP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03869"/>
              <a:ext cx="2845087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</a:t>
              </a:r>
              <a:r>
                <a:rPr lang="en-US" sz="1400" b="1" err="1">
                  <a:cs typeface="Calibri"/>
                </a:rPr>
                <a:t>emergentes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divulgación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2" y="4837270"/>
              <a:ext cx="2680840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Otros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esfuerzos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3" y="1107272"/>
              <a:ext cx="2994359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>
                  <a:solidFill>
                    <a:schemeClr val="bg1"/>
                  </a:solidFill>
                </a:rPr>
                <a:t>Actividades</a:t>
              </a:r>
              <a:r>
                <a:rPr lang="en-US" sz="1600" b="1">
                  <a:solidFill>
                    <a:schemeClr val="bg1"/>
                  </a:solidFill>
                </a:rPr>
                <a:t> de </a:t>
              </a:r>
              <a:r>
                <a:rPr lang="en-US" sz="1600" b="1" err="1">
                  <a:solidFill>
                    <a:schemeClr val="bg1"/>
                  </a:solidFill>
                </a:rPr>
                <a:t>notificación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5005518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781352" y="4847133"/>
              <a:ext cx="2813331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 err="1"/>
                <a:t>Publicaciones</a:t>
              </a:r>
              <a:r>
                <a:rPr lang="en-US" sz="1400" b="1"/>
                <a:t> </a:t>
              </a:r>
              <a:r>
                <a:rPr lang="en-US" sz="1400" b="1" err="1"/>
                <a:t>en</a:t>
              </a:r>
              <a:r>
                <a:rPr lang="en-US" sz="1400" b="1"/>
                <a:t> redes </a:t>
              </a:r>
              <a:r>
                <a:rPr lang="en-US" sz="1400" b="1" err="1"/>
                <a:t>sociales</a:t>
              </a:r>
              <a:endParaRPr lang="en-US" sz="1400" b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775834" y="2766617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Boletines</a:t>
              </a:r>
              <a:r>
                <a:rPr lang="en-US" sz="1400" b="1"/>
                <a:t> </a:t>
              </a:r>
              <a:r>
                <a:rPr lang="en-US" sz="1400" b="1" err="1"/>
                <a:t>electrónicos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759246" y="3858505"/>
              <a:ext cx="2851894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Herramientas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notificación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777717" y="4280931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Maraton</a:t>
              </a:r>
              <a:r>
                <a:rPr lang="en-US" sz="1400" b="1"/>
                <a:t> </a:t>
              </a:r>
              <a:r>
                <a:rPr lang="en-US" sz="1400" b="1" err="1"/>
                <a:t>telefonico</a:t>
              </a:r>
              <a:r>
                <a:rPr lang="en-US" sz="1400" b="1"/>
                <a:t> y </a:t>
              </a:r>
              <a:r>
                <a:rPr lang="en-US" sz="1400" b="1" err="1"/>
                <a:t>textos</a:t>
              </a:r>
              <a:r>
                <a:rPr lang="en-US" sz="1400" b="1"/>
                <a:t> SMS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580177"/>
              <a:ext cx="2866216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Distribución de folletos y carteles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5" y="4406367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707404" y="5428186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Sitio web/</a:t>
              </a:r>
              <a:r>
                <a:rPr lang="en-US" sz="1400" b="1" err="1">
                  <a:cs typeface="Calibri"/>
                </a:rPr>
                <a:t>Anuncios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462403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744559" y="3202737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s-419" sz="1400" b="1"/>
                <a:t>Pancartas y carteles para el césped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819109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Anuncios de puerta a puerta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</a:t>
            </a:r>
            <a:r>
              <a:rPr lang="en-US" sz="1400" err="1"/>
              <a:t>Organizaciones</a:t>
            </a:r>
            <a:r>
              <a:rPr lang="en-US" sz="1400"/>
              <a:t> de base </a:t>
            </a:r>
            <a:r>
              <a:rPr lang="en-US" sz="1400" err="1"/>
              <a:t>comunitaria</a:t>
            </a:r>
            <a:endParaRPr lang="en-US" sz="140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31F9F46-90A9-5EB6-BD0C-C869C4CF87FC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84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3" y="271203"/>
            <a:ext cx="9359803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r>
              <a:rPr lang="en-US"/>
              <a:t> (CBOs)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2800" b="1">
                <a:solidFill>
                  <a:schemeClr val="accent1"/>
                </a:solidFill>
              </a:rPr>
              <a:t>Actuales 28 </a:t>
            </a:r>
            <a:r>
              <a:rPr lang="es-419" sz="2800" b="1" err="1">
                <a:solidFill>
                  <a:schemeClr val="accent1"/>
                </a:solidFill>
              </a:rPr>
              <a:t>CBOs</a:t>
            </a:r>
            <a:r>
              <a:rPr lang="es-419" sz="2800" b="1">
                <a:solidFill>
                  <a:schemeClr val="accent1"/>
                </a:solidFill>
              </a:rPr>
              <a:t> asociadas </a:t>
            </a:r>
          </a:p>
          <a:p>
            <a:r>
              <a:rPr lang="es-419"/>
              <a:t>TODAS operan en Comunidades Centradas en la Equidad en la zona del proyecto</a:t>
            </a:r>
            <a:endParaRPr lang="en-US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Avance</a:t>
            </a:r>
            <a:r>
              <a:rPr lang="en-US" sz="1600"/>
              <a:t>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FoodCycle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</a:t>
            </a:r>
            <a:r>
              <a:rPr lang="en-US" sz="1600" err="1"/>
              <a:t>Comadre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D5C3E688-5294-4FDF-6867-12E6380DB2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550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B5BDE-1026-52D3-7722-407FDD7F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766" y="6275668"/>
            <a:ext cx="2743200" cy="365125"/>
          </a:xfrm>
        </p:spPr>
        <p:txBody>
          <a:bodyPr/>
          <a:lstStyle/>
          <a:p>
            <a:pPr defTabSz="457200">
              <a:defRPr/>
            </a:pPr>
            <a:r>
              <a:rPr lang="en-US" i="1">
                <a:solidFill>
                  <a:srgbClr val="000000"/>
                </a:solidFill>
                <a:latin typeface="Calibri" panose="020F0502020204030204"/>
              </a:rPr>
              <a:t>Engagement efforts as of Fall 2022</a:t>
            </a:r>
            <a:r>
              <a:rPr lang="en-US">
                <a:solidFill>
                  <a:srgbClr val="000000"/>
                </a:solidFill>
                <a:latin typeface="Calibri" panose="020F0502020204030204"/>
              </a:rPr>
              <a:t>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20603-0CE3-FFCA-46A6-F221AEA98437}"/>
              </a:ext>
            </a:extLst>
          </p:cNvPr>
          <p:cNvSpPr txBox="1"/>
          <p:nvPr/>
        </p:nvSpPr>
        <p:spPr>
          <a:xfrm>
            <a:off x="8675511" y="561810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0B9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7" name="Picture 18" descr="Text&#10;&#10;Description automatically generated">
            <a:extLst>
              <a:ext uri="{FF2B5EF4-FFF2-40B4-BE49-F238E27FC236}">
                <a16:creationId xmlns:a16="http://schemas.microsoft.com/office/drawing/2014/main" id="{DDD96D84-70DD-9183-0A57-D185D0737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15425" r="11415" b="12842"/>
          <a:stretch/>
        </p:blipFill>
        <p:spPr>
          <a:xfrm>
            <a:off x="1004961" y="943656"/>
            <a:ext cx="10002982" cy="51530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B77ABD-CEB4-D4BA-2451-29E10E335739}"/>
              </a:ext>
            </a:extLst>
          </p:cNvPr>
          <p:cNvSpPr txBox="1">
            <a:spLocks/>
          </p:cNvSpPr>
          <p:nvPr/>
        </p:nvSpPr>
        <p:spPr>
          <a:xfrm>
            <a:off x="211567" y="242192"/>
            <a:ext cx="11700163" cy="398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 sz="2800"/>
              <a:t>Participación pública previa - CBO &amp; Participación Pública</a:t>
            </a:r>
            <a:endParaRPr lang="en-US" sz="2800" i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60574-424A-F786-BB05-2BEB06F5C531}"/>
              </a:ext>
            </a:extLst>
          </p:cNvPr>
          <p:cNvSpPr txBox="1"/>
          <p:nvPr/>
        </p:nvSpPr>
        <p:spPr>
          <a:xfrm>
            <a:off x="2667786" y="1744342"/>
            <a:ext cx="161198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b="1"/>
              <a:t>Colaboradores de </a:t>
            </a:r>
          </a:p>
          <a:p>
            <a:pPr algn="ctr"/>
            <a:r>
              <a:rPr lang="es-419" b="1"/>
              <a:t>CBO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EC888-4027-B32A-0410-2D8263E5AECA}"/>
              </a:ext>
            </a:extLst>
          </p:cNvPr>
          <p:cNvSpPr txBox="1"/>
          <p:nvPr/>
        </p:nvSpPr>
        <p:spPr>
          <a:xfrm>
            <a:off x="2384981" y="3350929"/>
            <a:ext cx="1481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600" b="1"/>
              <a:t>participantes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BEECC-EC4A-A676-8A79-33E56642789F}"/>
              </a:ext>
            </a:extLst>
          </p:cNvPr>
          <p:cNvSpPr txBox="1"/>
          <p:nvPr/>
        </p:nvSpPr>
        <p:spPr>
          <a:xfrm>
            <a:off x="795780" y="3689147"/>
            <a:ext cx="31784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600" b="1"/>
              <a:t>hasta la fecha en eventos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D545E-14DF-9D9A-1B73-27AEA4966952}"/>
              </a:ext>
            </a:extLst>
          </p:cNvPr>
          <p:cNvSpPr txBox="1"/>
          <p:nvPr/>
        </p:nvSpPr>
        <p:spPr>
          <a:xfrm>
            <a:off x="8783424" y="1575065"/>
            <a:ext cx="18405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600" b="1"/>
              <a:t>piezas colaterales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FF7F2-AAE5-6169-3E95-6F34CB9BB356}"/>
              </a:ext>
            </a:extLst>
          </p:cNvPr>
          <p:cNvSpPr txBox="1"/>
          <p:nvPr/>
        </p:nvSpPr>
        <p:spPr>
          <a:xfrm>
            <a:off x="7458565" y="1959280"/>
            <a:ext cx="26497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600" b="1"/>
              <a:t>distribuidos en eventos 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BF345-F537-385E-21B1-2A429DC1E9B1}"/>
              </a:ext>
            </a:extLst>
          </p:cNvPr>
          <p:cNvSpPr txBox="1"/>
          <p:nvPr/>
        </p:nvSpPr>
        <p:spPr>
          <a:xfrm>
            <a:off x="7577215" y="2293678"/>
            <a:ext cx="26497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2000" b="1">
                <a:solidFill>
                  <a:srgbClr val="12B2B5"/>
                </a:solidFill>
              </a:rPr>
              <a:t>inglés, español, jemer y tagalo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6086A5-82FB-1C8D-AB09-B6B9F8845B2C}"/>
              </a:ext>
            </a:extLst>
          </p:cNvPr>
          <p:cNvSpPr txBox="1"/>
          <p:nvPr/>
        </p:nvSpPr>
        <p:spPr>
          <a:xfrm>
            <a:off x="7026545" y="3350929"/>
            <a:ext cx="3751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/>
              <a:t>campañas preparadas de encuestas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F9E3DC-1F58-2BFC-67B7-63DE8E3E39D3}"/>
              </a:ext>
            </a:extLst>
          </p:cNvPr>
          <p:cNvSpPr txBox="1"/>
          <p:nvPr/>
        </p:nvSpPr>
        <p:spPr>
          <a:xfrm>
            <a:off x="6684527" y="3654015"/>
            <a:ext cx="40930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/>
              <a:t>digitales a los interesados con un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1D059-A46F-3C92-C6FA-CF192654F7E4}"/>
              </a:ext>
            </a:extLst>
          </p:cNvPr>
          <p:cNvSpPr txBox="1"/>
          <p:nvPr/>
        </p:nvSpPr>
        <p:spPr>
          <a:xfrm>
            <a:off x="6582261" y="3987409"/>
            <a:ext cx="8763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600" b="1"/>
              <a:t>total 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A44F4-B063-AFB6-358F-1001F2EB3288}"/>
              </a:ext>
            </a:extLst>
          </p:cNvPr>
          <p:cNvSpPr txBox="1"/>
          <p:nvPr/>
        </p:nvSpPr>
        <p:spPr>
          <a:xfrm>
            <a:off x="9400228" y="3998186"/>
            <a:ext cx="14796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b="1"/>
              <a:t>impresiones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65CDEE-CFC6-E52F-827A-D28DADECEB5B}"/>
              </a:ext>
            </a:extLst>
          </p:cNvPr>
          <p:cNvSpPr txBox="1"/>
          <p:nvPr/>
        </p:nvSpPr>
        <p:spPr>
          <a:xfrm>
            <a:off x="6879615" y="5040074"/>
            <a:ext cx="2292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/>
              <a:t>respuestas recibidas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49E136-55F3-932B-BB1D-AC1A9F7C2613}"/>
              </a:ext>
            </a:extLst>
          </p:cNvPr>
          <p:cNvSpPr txBox="1"/>
          <p:nvPr/>
        </p:nvSpPr>
        <p:spPr>
          <a:xfrm>
            <a:off x="5435928" y="5471955"/>
            <a:ext cx="2292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/>
              <a:t>de encuestas/mapas</a:t>
            </a:r>
          </a:p>
        </p:txBody>
      </p:sp>
    </p:spTree>
    <p:extLst>
      <p:ext uri="{BB962C8B-B14F-4D97-AF65-F5344CB8AC3E}">
        <p14:creationId xmlns:p14="http://schemas.microsoft.com/office/powerpoint/2010/main" val="3128346617"/>
      </p:ext>
    </p:extLst>
  </p:cSld>
  <p:clrMapOvr>
    <a:masterClrMapping/>
  </p:clrMapOvr>
  <p:transition spd="slow" advClick="0" advTm="12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B5BDE-1026-52D3-7722-407FDD7F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951E8D-13C2-899F-1516-E9367898B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39"/>
          <a:stretch/>
        </p:blipFill>
        <p:spPr>
          <a:xfrm>
            <a:off x="-2736" y="932873"/>
            <a:ext cx="12188950" cy="592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DF8D5-B855-6284-9BB8-56BE9514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4" y="242192"/>
            <a:ext cx="11700163" cy="398378"/>
          </a:xfrm>
        </p:spPr>
        <p:txBody>
          <a:bodyPr/>
          <a:lstStyle/>
          <a:p>
            <a:r>
              <a:rPr lang="es-419" sz="2800"/>
              <a:t>Participación pública previa - CBO &amp; Participación pública</a:t>
            </a:r>
            <a:endParaRPr lang="en-US" sz="2800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6D4E0-BE91-8D23-14BB-30F7F5A66E03}"/>
              </a:ext>
            </a:extLst>
          </p:cNvPr>
          <p:cNvSpPr txBox="1"/>
          <p:nvPr/>
        </p:nvSpPr>
        <p:spPr>
          <a:xfrm>
            <a:off x="5093091" y="1439035"/>
            <a:ext cx="2693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/>
              <a:t>Eventos de participación de </a:t>
            </a:r>
            <a:r>
              <a:rPr lang="es-419" b="1" err="1"/>
              <a:t>CBOs</a:t>
            </a:r>
            <a:endParaRPr lang="es-419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263E4-7C8A-58D3-DBCB-0D03C69ACEA8}"/>
              </a:ext>
            </a:extLst>
          </p:cNvPr>
          <p:cNvSpPr txBox="1"/>
          <p:nvPr/>
        </p:nvSpPr>
        <p:spPr>
          <a:xfrm>
            <a:off x="5093091" y="2193003"/>
            <a:ext cx="31647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/>
              <a:t>Eventos emergentes y talleres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C30E4-593D-C74D-5A40-CEB96B1845D5}"/>
              </a:ext>
            </a:extLst>
          </p:cNvPr>
          <p:cNvSpPr txBox="1"/>
          <p:nvPr/>
        </p:nvSpPr>
        <p:spPr>
          <a:xfrm>
            <a:off x="5660270" y="2854638"/>
            <a:ext cx="1805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F9A344"/>
                </a:solidFill>
              </a:rPr>
              <a:t>Todos los grupos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27C0A-C4D1-6250-9439-FB9F54FD93CD}"/>
              </a:ext>
            </a:extLst>
          </p:cNvPr>
          <p:cNvSpPr txBox="1"/>
          <p:nvPr/>
        </p:nvSpPr>
        <p:spPr>
          <a:xfrm>
            <a:off x="5668517" y="3516273"/>
            <a:ext cx="20139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76439A"/>
                </a:solidFill>
              </a:rPr>
              <a:t>Grupos de personas mayores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00824-9A2D-48FC-268D-4175521DE004}"/>
              </a:ext>
            </a:extLst>
          </p:cNvPr>
          <p:cNvSpPr txBox="1"/>
          <p:nvPr/>
        </p:nvSpPr>
        <p:spPr>
          <a:xfrm>
            <a:off x="5668517" y="4385758"/>
            <a:ext cx="1805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3C79BD"/>
                </a:solidFill>
              </a:rPr>
              <a:t>Sindicatos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F0071-E11D-89F9-AA90-DA35D2715962}"/>
              </a:ext>
            </a:extLst>
          </p:cNvPr>
          <p:cNvSpPr txBox="1"/>
          <p:nvPr/>
        </p:nvSpPr>
        <p:spPr>
          <a:xfrm>
            <a:off x="8408607" y="2927326"/>
            <a:ext cx="2211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DEC930"/>
                </a:solidFill>
              </a:rPr>
              <a:t>Grupos culturales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35C5D-1E66-B751-FFA4-1C12F29FB2D6}"/>
              </a:ext>
            </a:extLst>
          </p:cNvPr>
          <p:cNvSpPr txBox="1"/>
          <p:nvPr/>
        </p:nvSpPr>
        <p:spPr>
          <a:xfrm>
            <a:off x="8408607" y="3654772"/>
            <a:ext cx="2211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BB443C"/>
                </a:solidFill>
              </a:rPr>
              <a:t>Grupos religiosos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FE74E-3609-F4F0-96DB-58A00C5FD9F1}"/>
              </a:ext>
            </a:extLst>
          </p:cNvPr>
          <p:cNvSpPr txBox="1"/>
          <p:nvPr/>
        </p:nvSpPr>
        <p:spPr>
          <a:xfrm>
            <a:off x="8458645" y="4365658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008443"/>
                </a:solidFill>
              </a:rPr>
              <a:t>Grupos de estudiantes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28CDE1-1A37-6C50-4D2E-D6A27CB29899}"/>
              </a:ext>
            </a:extLst>
          </p:cNvPr>
          <p:cNvSpPr txBox="1"/>
          <p:nvPr/>
        </p:nvSpPr>
        <p:spPr>
          <a:xfrm>
            <a:off x="6229997" y="5255142"/>
            <a:ext cx="40452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/>
              <a:t>folletos en múltiples idiomas distribuidos 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4651D5-BB16-F903-FC3F-8C19DDED4443}"/>
              </a:ext>
            </a:extLst>
          </p:cNvPr>
          <p:cNvSpPr txBox="1"/>
          <p:nvPr/>
        </p:nvSpPr>
        <p:spPr>
          <a:xfrm>
            <a:off x="8146781" y="5573522"/>
            <a:ext cx="40452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/>
              <a:t>ubicaciones a lo largo del corredor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A8D193-527E-31C9-6684-2FBC6CC9FEDE}"/>
              </a:ext>
            </a:extLst>
          </p:cNvPr>
          <p:cNvSpPr txBox="1"/>
          <p:nvPr/>
        </p:nvSpPr>
        <p:spPr>
          <a:xfrm>
            <a:off x="6023728" y="6377888"/>
            <a:ext cx="60563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419" sz="1400" i="1"/>
              <a:t>Esfuerzos de participación publica a partir de la fecha de esta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372890909"/>
      </p:ext>
    </p:extLst>
  </p:cSld>
  <p:clrMapOvr>
    <a:masterClrMapping/>
  </p:clrMapOvr>
  <p:transition spd="slow" advClick="0" advTm="12000">
    <p:push dir="u"/>
  </p:transition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  <SharedWithUsers xmlns="bd64c6d0-1ab6-42d4-9ad5-3958787b0fb1">
      <UserInfo>
        <DisplayName>Laura Herrera</DisplayName>
        <AccountId>1372</AccountId>
        <AccountType/>
      </UserInfo>
      <UserInfo>
        <DisplayName>Laura Hernandez</DisplayName>
        <AccountId>7365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F52A0A-50D9-4700-B7F4-0D7AE42A32DF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7EAF8A-81A4-451B-96D8-CCA04C51A947}">
  <ds:schemaRefs>
    <ds:schemaRef ds:uri="7873c2d3-f839-49e9-ad23-de2265ceb800"/>
    <ds:schemaRef ds:uri="bd64c6d0-1ab6-42d4-9ad5-3958787b0fb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0EB64B-8577-4D01-AF2B-9569C50647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Esfuerzos de participación que condujeron al borrador de la publicación del Plan de Inversión</vt:lpstr>
      <vt:lpstr>Comité Consultivo </vt:lpstr>
      <vt:lpstr>Comité de Liderazgo Comunitario</vt:lpstr>
      <vt:lpstr>Grupos de trabajo</vt:lpstr>
      <vt:lpstr>Colaboración con organizaciones de base comunitaria</vt:lpstr>
      <vt:lpstr>PowerPoint Presentation</vt:lpstr>
      <vt:lpstr>PowerPoint Presentation</vt:lpstr>
      <vt:lpstr>Participación pública previa - CBO &amp; Participación pública</vt:lpstr>
      <vt:lpstr>PowerPoint Presentation</vt:lpstr>
      <vt:lpstr>PowerPoint Presentation</vt:lpstr>
      <vt:lpstr>PowerPoint Presentation</vt:lpstr>
      <vt:lpstr>Project Awareness Campaign  E-Newsletters &amp; StoryMap Updates</vt:lpstr>
      <vt:lpstr>¡Participe!</vt:lpstr>
      <vt:lpstr>Manténgase conectado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7</cp:revision>
  <dcterms:created xsi:type="dcterms:W3CDTF">2023-12-20T22:05:30Z</dcterms:created>
  <dcterms:modified xsi:type="dcterms:W3CDTF">2024-02-01T22:50:15Z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MediaServiceImageTags">
    <vt:lpwstr/>
  </property>
</Properties>
</file>