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17"/>
  </p:notesMasterIdLst>
  <p:sldIdLst>
    <p:sldId id="2147378516" r:id="rId5"/>
    <p:sldId id="2147378748" r:id="rId6"/>
    <p:sldId id="2147378749" r:id="rId7"/>
    <p:sldId id="2147378758" r:id="rId8"/>
    <p:sldId id="2147378741" r:id="rId9"/>
    <p:sldId id="2147378756" r:id="rId10"/>
    <p:sldId id="2147378751" r:id="rId11"/>
    <p:sldId id="2147378759" r:id="rId12"/>
    <p:sldId id="2147378752" r:id="rId13"/>
    <p:sldId id="2147378754" r:id="rId14"/>
    <p:sldId id="2147378745" r:id="rId15"/>
    <p:sldId id="214737875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07BBE3-8F7D-459E-B33D-1E9A189DE2A4}">
          <p14:sldIdLst>
            <p14:sldId id="2147378516"/>
            <p14:sldId id="2147378748"/>
            <p14:sldId id="2147378749"/>
            <p14:sldId id="2147378758"/>
            <p14:sldId id="2147378741"/>
            <p14:sldId id="2147378756"/>
            <p14:sldId id="2147378751"/>
            <p14:sldId id="2147378759"/>
            <p14:sldId id="2147378752"/>
            <p14:sldId id="2147378754"/>
            <p14:sldId id="2147378745"/>
            <p14:sldId id="21473787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F7072B-C754-199F-D96D-718477115289}" name="Cylear Dodds, KeAndra" initials="CK" userId="S::cyleardoddsk_metro.net#ext#@arellanoassociates.onmicrosoft.com::c830bc31-384e-4be6-85bf-fd5706b1d3f6" providerId="AD"/>
  <p188:author id="{B542D255-65D2-E4C8-41AC-D8AD4899071E}" name="Robert Calix" initials="RC" userId="S::calstrategicmgmt_gmail.com#ext#@arellanoassociates.onmicrosoft.com::fd5cb305-9b86-4c60-bec8-d445d0a57d17" providerId="AD"/>
  <p188:author id="{0F47EE71-15E6-CD0B-8726-B91FF2AAD6DB}" name="Cano, Michael" initials="CM" userId="S::canom_metro.net#ext#@arellanoassociates.onmicrosoft.com::de7a47bb-dc3c-4eb5-98ae-16ddd52cf8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12CA4-CEEB-C5EA-6316-8DBFDEA92675}" v="14" dt="2024-02-01T00:36:02.213"/>
    <p1510:client id="{3DBF237C-FCB0-EAF0-1684-BB68BC732A27}" v="5" dt="2024-02-01T19:22:22.764"/>
    <p1510:client id="{58543328-1ED2-6EAB-FA23-0F036C694A16}" v="57" dt="2024-02-01T17:25:11.703"/>
    <p1510:client id="{6AE49561-E31A-40F9-93DD-313861E5A6E0}" v="2" dt="2024-02-01T00:39:56.853"/>
    <p1510:client id="{A487FB7E-3C70-2196-7ECC-0CBCC7E8026E}" v="27" dt="2024-02-01T22:45:52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ernandez" userId="S::lhernandez@arellanoassociates.com::88640c5b-9a57-47b2-a1fd-b6bc70e54590" providerId="AD" clId="Web-{58543328-1ED2-6EAB-FA23-0F036C694A16}"/>
    <pc:docChg chg="addSld delSld modSld sldOrd modSection">
      <pc:chgData name="Laura Hernandez" userId="S::lhernandez@arellanoassociates.com::88640c5b-9a57-47b2-a1fd-b6bc70e54590" providerId="AD" clId="Web-{58543328-1ED2-6EAB-FA23-0F036C694A16}" dt="2024-02-01T17:25:11.562" v="44" actId="20577"/>
      <pc:docMkLst>
        <pc:docMk/>
      </pc:docMkLst>
      <pc:sldChg chg="del">
        <pc:chgData name="Laura Hernandez" userId="S::lhernandez@arellanoassociates.com::88640c5b-9a57-47b2-a1fd-b6bc70e54590" providerId="AD" clId="Web-{58543328-1ED2-6EAB-FA23-0F036C694A16}" dt="2024-02-01T16:26:57.144" v="20"/>
        <pc:sldMkLst>
          <pc:docMk/>
          <pc:sldMk cId="3049992046" sldId="4796"/>
        </pc:sldMkLst>
      </pc:sldChg>
      <pc:sldChg chg="del delCm">
        <pc:chgData name="Laura Hernandez" userId="S::lhernandez@arellanoassociates.com::88640c5b-9a57-47b2-a1fd-b6bc70e54590" providerId="AD" clId="Web-{58543328-1ED2-6EAB-FA23-0F036C694A16}" dt="2024-02-01T16:26:20.940" v="14"/>
        <pc:sldMkLst>
          <pc:docMk/>
          <pc:sldMk cId="923200934" sldId="21473779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5:26.469" v="13"/>
              <pc2:cmMkLst xmlns:pc2="http://schemas.microsoft.com/office/powerpoint/2019/9/main/command">
                <pc:docMk/>
                <pc:sldMk cId="923200934" sldId="2147377972"/>
                <pc2:cmMk id="{1D8FFFAE-041B-49A7-A2E4-0875EA5674F1}"/>
              </pc2:cmMkLst>
            </pc226:cmChg>
          </p:ext>
        </pc:extLst>
      </pc:sldChg>
      <pc:sldChg chg="delCm">
        <pc:chgData name="Laura Hernandez" userId="S::lhernandez@arellanoassociates.com::88640c5b-9a57-47b2-a1fd-b6bc70e54590" providerId="AD" clId="Web-{58543328-1ED2-6EAB-FA23-0F036C694A16}" dt="2024-02-01T16:24:41.374" v="0"/>
        <pc:sldMkLst>
          <pc:docMk/>
          <pc:sldMk cId="26508640" sldId="21473787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41.374" v="0"/>
              <pc2:cmMkLst xmlns:pc2="http://schemas.microsoft.com/office/powerpoint/2019/9/main/command">
                <pc:docMk/>
                <pc:sldMk cId="26508640" sldId="2147378748"/>
                <pc2:cmMk id="{86D08E2E-7A09-49CF-B489-5AAC82B22958}"/>
              </pc2:cmMkLst>
            </pc226:cmChg>
          </p:ext>
        </pc:extLst>
      </pc:sldChg>
      <pc:sldChg chg="modSp delCm">
        <pc:chgData name="Laura Hernandez" userId="S::lhernandez@arellanoassociates.com::88640c5b-9a57-47b2-a1fd-b6bc70e54590" providerId="AD" clId="Web-{58543328-1ED2-6EAB-FA23-0F036C694A16}" dt="2024-02-01T16:25:19.781" v="12" actId="20577"/>
        <pc:sldMkLst>
          <pc:docMk/>
          <pc:sldMk cId="2496239728" sldId="2147378749"/>
        </pc:sldMkLst>
        <pc:spChg chg="mod">
          <ac:chgData name="Laura Hernandez" userId="S::lhernandez@arellanoassociates.com::88640c5b-9a57-47b2-a1fd-b6bc70e54590" providerId="AD" clId="Web-{58543328-1ED2-6EAB-FA23-0F036C694A16}" dt="2024-02-01T16:24:47.671" v="2" actId="20577"/>
          <ac:spMkLst>
            <pc:docMk/>
            <pc:sldMk cId="2496239728" sldId="2147378749"/>
            <ac:spMk id="2" creationId="{0A1765A1-FAED-3A74-830A-35696E46C8DD}"/>
          </ac:spMkLst>
        </pc:spChg>
        <pc:spChg chg="mod">
          <ac:chgData name="Laura Hernandez" userId="S::lhernandez@arellanoassociates.com::88640c5b-9a57-47b2-a1fd-b6bc70e54590" providerId="AD" clId="Web-{58543328-1ED2-6EAB-FA23-0F036C694A16}" dt="2024-02-01T16:25:19.781" v="12" actId="20577"/>
          <ac:spMkLst>
            <pc:docMk/>
            <pc:sldMk cId="2496239728" sldId="2147378749"/>
            <ac:spMk id="3" creationId="{A88BDDA0-DE7C-87AA-1EE1-06F8EC75BBC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5:02.562" v="11"/>
              <pc2:cmMkLst xmlns:pc2="http://schemas.microsoft.com/office/powerpoint/2019/9/main/command">
                <pc:docMk/>
                <pc:sldMk cId="2496239728" sldId="2147378749"/>
                <pc2:cmMk id="{D66C8110-C66C-4E91-9398-2E64BB42A921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53.171" v="4"/>
              <pc2:cmMkLst xmlns:pc2="http://schemas.microsoft.com/office/powerpoint/2019/9/main/command">
                <pc:docMk/>
                <pc:sldMk cId="2496239728" sldId="2147378749"/>
                <pc2:cmMk id="{254F1B1C-EE7C-41F1-8D9C-632A1DD271D6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55.609" v="6"/>
              <pc2:cmMkLst xmlns:pc2="http://schemas.microsoft.com/office/powerpoint/2019/9/main/command">
                <pc:docMk/>
                <pc:sldMk cId="2496239728" sldId="2147378749"/>
                <pc2:cmMk id="{C463C12E-3E6F-4356-84EC-8024D6A6ECC8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5:00.875" v="10"/>
              <pc2:cmMkLst xmlns:pc2="http://schemas.microsoft.com/office/powerpoint/2019/9/main/command">
                <pc:docMk/>
                <pc:sldMk cId="2496239728" sldId="2147378749"/>
                <pc2:cmMk id="{E6C4674A-4BED-43C3-8608-A66F07CC6C52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59.281" v="9"/>
              <pc2:cmMkLst xmlns:pc2="http://schemas.microsoft.com/office/powerpoint/2019/9/main/command">
                <pc:docMk/>
                <pc:sldMk cId="2496239728" sldId="2147378749"/>
                <pc2:cmMk id="{E824305D-B0A1-4BC1-8094-F1AB3AD1F270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54.468" v="5"/>
              <pc2:cmMkLst xmlns:pc2="http://schemas.microsoft.com/office/powerpoint/2019/9/main/command">
                <pc:docMk/>
                <pc:sldMk cId="2496239728" sldId="2147378749"/>
                <pc2:cmMk id="{06A703A7-DD78-44B8-95FD-DA269D1DECDD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51.780" v="3"/>
              <pc2:cmMkLst xmlns:pc2="http://schemas.microsoft.com/office/powerpoint/2019/9/main/command">
                <pc:docMk/>
                <pc:sldMk cId="2496239728" sldId="2147378749"/>
                <pc2:cmMk id="{48C891B8-48EA-4150-BB61-32709913A559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57.890" v="8"/>
              <pc2:cmMkLst xmlns:pc2="http://schemas.microsoft.com/office/powerpoint/2019/9/main/command">
                <pc:docMk/>
                <pc:sldMk cId="2496239728" sldId="2147378749"/>
                <pc2:cmMk id="{03C370F0-697E-4691-8747-AC4D33307F4B}"/>
              </pc2:cmMkLst>
            </pc226:cmChg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4:56.765" v="7"/>
              <pc2:cmMkLst xmlns:pc2="http://schemas.microsoft.com/office/powerpoint/2019/9/main/command">
                <pc:docMk/>
                <pc:sldMk cId="2496239728" sldId="2147378749"/>
                <pc2:cmMk id="{A824C0F1-9E5E-4894-8DD0-7F46BBB85FA1}"/>
              </pc2:cmMkLst>
            </pc226:cmChg>
          </p:ext>
        </pc:extLst>
      </pc:sldChg>
      <pc:sldChg chg="del">
        <pc:chgData name="Laura Hernandez" userId="S::lhernandez@arellanoassociates.com::88640c5b-9a57-47b2-a1fd-b6bc70e54590" providerId="AD" clId="Web-{58543328-1ED2-6EAB-FA23-0F036C694A16}" dt="2024-02-01T16:26:24.862" v="15"/>
        <pc:sldMkLst>
          <pc:docMk/>
          <pc:sldMk cId="2871446726" sldId="2147378750"/>
        </pc:sldMkLst>
      </pc:sldChg>
      <pc:sldChg chg="addSp delSp modSp delCm">
        <pc:chgData name="Laura Hernandez" userId="S::lhernandez@arellanoassociates.com::88640c5b-9a57-47b2-a1fd-b6bc70e54590" providerId="AD" clId="Web-{58543328-1ED2-6EAB-FA23-0F036C694A16}" dt="2024-02-01T16:27:45.084" v="36"/>
        <pc:sldMkLst>
          <pc:docMk/>
          <pc:sldMk cId="3326147809" sldId="2147378751"/>
        </pc:sldMkLst>
        <pc:spChg chg="del mod">
          <ac:chgData name="Laura Hernandez" userId="S::lhernandez@arellanoassociates.com::88640c5b-9a57-47b2-a1fd-b6bc70e54590" providerId="AD" clId="Web-{58543328-1ED2-6EAB-FA23-0F036C694A16}" dt="2024-02-01T16:27:33.318" v="27"/>
          <ac:spMkLst>
            <pc:docMk/>
            <pc:sldMk cId="3326147809" sldId="2147378751"/>
            <ac:spMk id="12" creationId="{44856394-DAE1-D453-B4E9-4696975044CD}"/>
          </ac:spMkLst>
        </pc:spChg>
        <pc:spChg chg="del">
          <ac:chgData name="Laura Hernandez" userId="S::lhernandez@arellanoassociates.com::88640c5b-9a57-47b2-a1fd-b6bc70e54590" providerId="AD" clId="Web-{58543328-1ED2-6EAB-FA23-0F036C694A16}" dt="2024-02-01T16:27:32.021" v="25"/>
          <ac:spMkLst>
            <pc:docMk/>
            <pc:sldMk cId="3326147809" sldId="2147378751"/>
            <ac:spMk id="15" creationId="{7BE2EE73-B6B5-C7E4-44A2-40E629A6C8F2}"/>
          </ac:spMkLst>
        </pc:spChg>
        <pc:spChg chg="add">
          <ac:chgData name="Laura Hernandez" userId="S::lhernandez@arellanoassociates.com::88640c5b-9a57-47b2-a1fd-b6bc70e54590" providerId="AD" clId="Web-{58543328-1ED2-6EAB-FA23-0F036C694A16}" dt="2024-02-01T16:27:40.583" v="35"/>
          <ac:spMkLst>
            <pc:docMk/>
            <pc:sldMk cId="3326147809" sldId="2147378751"/>
            <ac:spMk id="18" creationId="{44856394-DAE1-D453-B4E9-4696975044CD}"/>
          </ac:spMkLst>
        </pc:spChg>
        <pc:spChg chg="add">
          <ac:chgData name="Laura Hernandez" userId="S::lhernandez@arellanoassociates.com::88640c5b-9a57-47b2-a1fd-b6bc70e54590" providerId="AD" clId="Web-{58543328-1ED2-6EAB-FA23-0F036C694A16}" dt="2024-02-01T16:27:40.583" v="35"/>
          <ac:spMkLst>
            <pc:docMk/>
            <pc:sldMk cId="3326147809" sldId="2147378751"/>
            <ac:spMk id="21" creationId="{7BE2EE73-B6B5-C7E4-44A2-40E629A6C8F2}"/>
          </ac:spMkLst>
        </pc:spChg>
        <pc:spChg chg="add">
          <ac:chgData name="Laura Hernandez" userId="S::lhernandez@arellanoassociates.com::88640c5b-9a57-47b2-a1fd-b6bc70e54590" providerId="AD" clId="Web-{58543328-1ED2-6EAB-FA23-0F036C694A16}" dt="2024-02-01T16:27:40.583" v="35"/>
          <ac:spMkLst>
            <pc:docMk/>
            <pc:sldMk cId="3326147809" sldId="2147378751"/>
            <ac:spMk id="27" creationId="{5097DA8F-6540-1B98-E953-D20CD28C03D3}"/>
          </ac:spMkLst>
        </pc:spChg>
        <pc:spChg chg="add">
          <ac:chgData name="Laura Hernandez" userId="S::lhernandez@arellanoassociates.com::88640c5b-9a57-47b2-a1fd-b6bc70e54590" providerId="AD" clId="Web-{58543328-1ED2-6EAB-FA23-0F036C694A16}" dt="2024-02-01T16:27:40.583" v="35"/>
          <ac:spMkLst>
            <pc:docMk/>
            <pc:sldMk cId="3326147809" sldId="2147378751"/>
            <ac:spMk id="54" creationId="{8053E435-17FB-248C-87A9-F3BA9D5D9D57}"/>
          </ac:spMkLst>
        </pc:spChg>
        <pc:spChg chg="add">
          <ac:chgData name="Laura Hernandez" userId="S::lhernandez@arellanoassociates.com::88640c5b-9a57-47b2-a1fd-b6bc70e54590" providerId="AD" clId="Web-{58543328-1ED2-6EAB-FA23-0F036C694A16}" dt="2024-02-01T16:27:40.583" v="35"/>
          <ac:spMkLst>
            <pc:docMk/>
            <pc:sldMk cId="3326147809" sldId="2147378751"/>
            <ac:spMk id="55" creationId="{D22E7E2B-3101-D1A9-86AC-EC602E95B70C}"/>
          </ac:spMkLst>
        </pc:spChg>
        <pc:spChg chg="add">
          <ac:chgData name="Laura Hernandez" userId="S::lhernandez@arellanoassociates.com::88640c5b-9a57-47b2-a1fd-b6bc70e54590" providerId="AD" clId="Web-{58543328-1ED2-6EAB-FA23-0F036C694A16}" dt="2024-02-01T16:27:40.583" v="35"/>
          <ac:spMkLst>
            <pc:docMk/>
            <pc:sldMk cId="3326147809" sldId="2147378751"/>
            <ac:spMk id="57" creationId="{A70A5E46-955A-D767-1D3D-3C6A6B7BE282}"/>
          </ac:spMkLst>
        </pc:spChg>
        <pc:spChg chg="del mod">
          <ac:chgData name="Laura Hernandez" userId="S::lhernandez@arellanoassociates.com::88640c5b-9a57-47b2-a1fd-b6bc70e54590" providerId="AD" clId="Web-{58543328-1ED2-6EAB-FA23-0F036C694A16}" dt="2024-02-01T16:27:36.474" v="29"/>
          <ac:spMkLst>
            <pc:docMk/>
            <pc:sldMk cId="3326147809" sldId="2147378751"/>
            <ac:spMk id="71" creationId="{5097DA8F-6540-1B98-E953-D20CD28C03D3}"/>
          </ac:spMkLst>
        </pc:spChg>
        <pc:spChg chg="del">
          <ac:chgData name="Laura Hernandez" userId="S::lhernandez@arellanoassociates.com::88640c5b-9a57-47b2-a1fd-b6bc70e54590" providerId="AD" clId="Web-{58543328-1ED2-6EAB-FA23-0F036C694A16}" dt="2024-02-01T16:27:37.490" v="30"/>
          <ac:spMkLst>
            <pc:docMk/>
            <pc:sldMk cId="3326147809" sldId="2147378751"/>
            <ac:spMk id="72" creationId="{8053E435-17FB-248C-87A9-F3BA9D5D9D57}"/>
          </ac:spMkLst>
        </pc:spChg>
        <pc:spChg chg="del mod">
          <ac:chgData name="Laura Hernandez" userId="S::lhernandez@arellanoassociates.com::88640c5b-9a57-47b2-a1fd-b6bc70e54590" providerId="AD" clId="Web-{58543328-1ED2-6EAB-FA23-0F036C694A16}" dt="2024-02-01T16:27:38.786" v="33"/>
          <ac:spMkLst>
            <pc:docMk/>
            <pc:sldMk cId="3326147809" sldId="2147378751"/>
            <ac:spMk id="73" creationId="{D22E7E2B-3101-D1A9-86AC-EC602E95B70C}"/>
          </ac:spMkLst>
        </pc:spChg>
        <pc:spChg chg="del">
          <ac:chgData name="Laura Hernandez" userId="S::lhernandez@arellanoassociates.com::88640c5b-9a57-47b2-a1fd-b6bc70e54590" providerId="AD" clId="Web-{58543328-1ED2-6EAB-FA23-0F036C694A16}" dt="2024-02-01T16:27:39.521" v="34"/>
          <ac:spMkLst>
            <pc:docMk/>
            <pc:sldMk cId="3326147809" sldId="2147378751"/>
            <ac:spMk id="74" creationId="{A70A5E46-955A-D767-1D3D-3C6A6B7BE282}"/>
          </ac:spMkLst>
        </pc:spChg>
        <pc:grpChg chg="del">
          <ac:chgData name="Laura Hernandez" userId="S::lhernandez@arellanoassociates.com::88640c5b-9a57-47b2-a1fd-b6bc70e54590" providerId="AD" clId="Web-{58543328-1ED2-6EAB-FA23-0F036C694A16}" dt="2024-02-01T16:27:28.380" v="21"/>
          <ac:grpSpMkLst>
            <pc:docMk/>
            <pc:sldMk cId="3326147809" sldId="2147378751"/>
            <ac:grpSpMk id="8" creationId="{1E943C42-14A2-31DB-9D81-38AC7372C102}"/>
          </ac:grpSpMkLst>
        </pc:grpChg>
        <pc:grpChg chg="del">
          <ac:chgData name="Laura Hernandez" userId="S::lhernandez@arellanoassociates.com::88640c5b-9a57-47b2-a1fd-b6bc70e54590" providerId="AD" clId="Web-{58543328-1ED2-6EAB-FA23-0F036C694A16}" dt="2024-02-01T16:27:30.380" v="23"/>
          <ac:grpSpMkLst>
            <pc:docMk/>
            <pc:sldMk cId="3326147809" sldId="2147378751"/>
            <ac:grpSpMk id="58" creationId="{02EF9BF7-49D2-22DC-C086-E58DFDEAD83C}"/>
          </ac:grpSpMkLst>
        </pc:grpChg>
        <pc:grpChg chg="del">
          <ac:chgData name="Laura Hernandez" userId="S::lhernandez@arellanoassociates.com::88640c5b-9a57-47b2-a1fd-b6bc70e54590" providerId="AD" clId="Web-{58543328-1ED2-6EAB-FA23-0F036C694A16}" dt="2024-02-01T16:27:29.427" v="22"/>
          <ac:grpSpMkLst>
            <pc:docMk/>
            <pc:sldMk cId="3326147809" sldId="2147378751"/>
            <ac:grpSpMk id="60" creationId="{CE7D7DE0-BFD2-3BC7-5DE7-C2F82FE6A30B}"/>
          </ac:grpSpMkLst>
        </pc:grpChg>
        <pc:picChg chg="del">
          <ac:chgData name="Laura Hernandez" userId="S::lhernandez@arellanoassociates.com::88640c5b-9a57-47b2-a1fd-b6bc70e54590" providerId="AD" clId="Web-{58543328-1ED2-6EAB-FA23-0F036C694A16}" dt="2024-02-01T16:27:28.380" v="21"/>
          <ac:picMkLst>
            <pc:docMk/>
            <pc:sldMk cId="3326147809" sldId="2147378751"/>
            <ac:picMk id="13" creationId="{A0F2EF19-FB19-DE20-2712-4C671FD8F09C}"/>
          </ac:picMkLst>
        </pc:picChg>
        <pc:picChg chg="add">
          <ac:chgData name="Laura Hernandez" userId="S::lhernandez@arellanoassociates.com::88640c5b-9a57-47b2-a1fd-b6bc70e54590" providerId="AD" clId="Web-{58543328-1ED2-6EAB-FA23-0F036C694A16}" dt="2024-02-01T16:27:40.583" v="35"/>
          <ac:picMkLst>
            <pc:docMk/>
            <pc:sldMk cId="3326147809" sldId="2147378751"/>
            <ac:picMk id="16" creationId="{D0C7D08D-44C4-6105-444C-EB8B817007F5}"/>
          </ac:picMkLst>
        </pc:picChg>
        <pc:picChg chg="del">
          <ac:chgData name="Laura Hernandez" userId="S::lhernandez@arellanoassociates.com::88640c5b-9a57-47b2-a1fd-b6bc70e54590" providerId="AD" clId="Web-{58543328-1ED2-6EAB-FA23-0F036C694A16}" dt="2024-02-01T16:27:32.724" v="26"/>
          <ac:picMkLst>
            <pc:docMk/>
            <pc:sldMk cId="3326147809" sldId="2147378751"/>
            <ac:picMk id="56" creationId="{2473AD74-96C1-6A5F-EF81-5C3E55779E0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58543328-1ED2-6EAB-FA23-0F036C694A16}" dt="2024-02-01T16:27:45.084" v="36"/>
              <pc2:cmMkLst xmlns:pc2="http://schemas.microsoft.com/office/powerpoint/2019/9/main/command">
                <pc:docMk/>
                <pc:sldMk cId="3326147809" sldId="2147378751"/>
                <pc2:cmMk id="{96BAC0E2-FD5A-456E-BCF8-52741E014652}"/>
              </pc2:cmMkLst>
            </pc226:cmChg>
          </p:ext>
        </pc:extLst>
      </pc:sldChg>
      <pc:sldChg chg="modSp">
        <pc:chgData name="Laura Hernandez" userId="S::lhernandez@arellanoassociates.com::88640c5b-9a57-47b2-a1fd-b6bc70e54590" providerId="AD" clId="Web-{58543328-1ED2-6EAB-FA23-0F036C694A16}" dt="2024-02-01T17:25:11.562" v="44" actId="20577"/>
        <pc:sldMkLst>
          <pc:docMk/>
          <pc:sldMk cId="4235292645" sldId="2147378752"/>
        </pc:sldMkLst>
        <pc:spChg chg="mod">
          <ac:chgData name="Laura Hernandez" userId="S::lhernandez@arellanoassociates.com::88640c5b-9a57-47b2-a1fd-b6bc70e54590" providerId="AD" clId="Web-{58543328-1ED2-6EAB-FA23-0F036C694A16}" dt="2024-02-01T17:25:11.562" v="44" actId="20577"/>
          <ac:spMkLst>
            <pc:docMk/>
            <pc:sldMk cId="4235292645" sldId="2147378752"/>
            <ac:spMk id="8" creationId="{1D558773-1AB7-666A-D6B7-A0E74E8D66CB}"/>
          </ac:spMkLst>
        </pc:spChg>
      </pc:sldChg>
      <pc:sldChg chg="del">
        <pc:chgData name="Laura Hernandez" userId="S::lhernandez@arellanoassociates.com::88640c5b-9a57-47b2-a1fd-b6bc70e54590" providerId="AD" clId="Web-{58543328-1ED2-6EAB-FA23-0F036C694A16}" dt="2024-02-01T16:29:11.774" v="38"/>
        <pc:sldMkLst>
          <pc:docMk/>
          <pc:sldMk cId="2837409475" sldId="2147378753"/>
        </pc:sldMkLst>
      </pc:sldChg>
      <pc:sldChg chg="modSp">
        <pc:chgData name="Laura Hernandez" userId="S::lhernandez@arellanoassociates.com::88640c5b-9a57-47b2-a1fd-b6bc70e54590" providerId="AD" clId="Web-{58543328-1ED2-6EAB-FA23-0F036C694A16}" dt="2024-02-01T16:29:35.353" v="41" actId="20577"/>
        <pc:sldMkLst>
          <pc:docMk/>
          <pc:sldMk cId="1457015390" sldId="2147378754"/>
        </pc:sldMkLst>
        <pc:spChg chg="mod">
          <ac:chgData name="Laura Hernandez" userId="S::lhernandez@arellanoassociates.com::88640c5b-9a57-47b2-a1fd-b6bc70e54590" providerId="AD" clId="Web-{58543328-1ED2-6EAB-FA23-0F036C694A16}" dt="2024-02-01T16:29:35.353" v="41" actId="20577"/>
          <ac:spMkLst>
            <pc:docMk/>
            <pc:sldMk cId="1457015390" sldId="2147378754"/>
            <ac:spMk id="6" creationId="{1DEF18B4-D46F-7280-95E3-5CEF943485E0}"/>
          </ac:spMkLst>
        </pc:spChg>
      </pc:sldChg>
      <pc:sldChg chg="add">
        <pc:chgData name="Laura Hernandez" userId="S::lhernandez@arellanoassociates.com::88640c5b-9a57-47b2-a1fd-b6bc70e54590" providerId="AD" clId="Web-{58543328-1ED2-6EAB-FA23-0F036C694A16}" dt="2024-02-01T16:26:29.690" v="16"/>
        <pc:sldMkLst>
          <pc:docMk/>
          <pc:sldMk cId="2261411759" sldId="2147378756"/>
        </pc:sldMkLst>
      </pc:sldChg>
      <pc:sldChg chg="add del">
        <pc:chgData name="Laura Hernandez" userId="S::lhernandez@arellanoassociates.com::88640c5b-9a57-47b2-a1fd-b6bc70e54590" providerId="AD" clId="Web-{58543328-1ED2-6EAB-FA23-0F036C694A16}" dt="2024-02-01T16:26:51.566" v="19"/>
        <pc:sldMkLst>
          <pc:docMk/>
          <pc:sldMk cId="1816190621" sldId="2147378757"/>
        </pc:sldMkLst>
      </pc:sldChg>
      <pc:sldChg chg="add">
        <pc:chgData name="Laura Hernandez" userId="S::lhernandez@arellanoassociates.com::88640c5b-9a57-47b2-a1fd-b6bc70e54590" providerId="AD" clId="Web-{58543328-1ED2-6EAB-FA23-0F036C694A16}" dt="2024-02-01T16:26:29.940" v="18"/>
        <pc:sldMkLst>
          <pc:docMk/>
          <pc:sldMk cId="923200934" sldId="2147378758"/>
        </pc:sldMkLst>
      </pc:sldChg>
      <pc:sldChg chg="add ord">
        <pc:chgData name="Laura Hernandez" userId="S::lhernandez@arellanoassociates.com::88640c5b-9a57-47b2-a1fd-b6bc70e54590" providerId="AD" clId="Web-{58543328-1ED2-6EAB-FA23-0F036C694A16}" dt="2024-02-01T16:29:57.979" v="42"/>
        <pc:sldMkLst>
          <pc:docMk/>
          <pc:sldMk cId="436187571" sldId="2147378759"/>
        </pc:sldMkLst>
      </pc:sldChg>
    </pc:docChg>
  </pc:docChgLst>
  <pc:docChgLst>
    <pc:chgData name="Leticia Bustamante" userId="S::lbustamante@arellanoassociates.com::b5c5e36a-8ca2-47c4-8e6b-1879fb53a34e" providerId="AD" clId="Web-{3DBF237C-FCB0-EAF0-1684-BB68BC732A27}"/>
    <pc:docChg chg="modSld">
      <pc:chgData name="Leticia Bustamante" userId="S::lbustamante@arellanoassociates.com::b5c5e36a-8ca2-47c4-8e6b-1879fb53a34e" providerId="AD" clId="Web-{3DBF237C-FCB0-EAF0-1684-BB68BC732A27}" dt="2024-02-01T19:22:22.498" v="1" actId="20577"/>
      <pc:docMkLst>
        <pc:docMk/>
      </pc:docMkLst>
      <pc:sldChg chg="modSp">
        <pc:chgData name="Leticia Bustamante" userId="S::lbustamante@arellanoassociates.com::b5c5e36a-8ca2-47c4-8e6b-1879fb53a34e" providerId="AD" clId="Web-{3DBF237C-FCB0-EAF0-1684-BB68BC732A27}" dt="2024-02-01T19:22:22.498" v="1" actId="20577"/>
        <pc:sldMkLst>
          <pc:docMk/>
          <pc:sldMk cId="3753796158" sldId="2147378745"/>
        </pc:sldMkLst>
        <pc:spChg chg="mod">
          <ac:chgData name="Leticia Bustamante" userId="S::lbustamante@arellanoassociates.com::b5c5e36a-8ca2-47c4-8e6b-1879fb53a34e" providerId="AD" clId="Web-{3DBF237C-FCB0-EAF0-1684-BB68BC732A27}" dt="2024-02-01T19:22:22.498" v="1" actId="20577"/>
          <ac:spMkLst>
            <pc:docMk/>
            <pc:sldMk cId="3753796158" sldId="2147378745"/>
            <ac:spMk id="48" creationId="{EFC0C011-DF3D-D846-E101-40B404FACBA4}"/>
          </ac:spMkLst>
        </pc:spChg>
      </pc:sldChg>
    </pc:docChg>
  </pc:docChgLst>
  <pc:docChgLst>
    <pc:chgData name="Leticia Bustamante" userId="S::lbustamante@arellanoassociates.com::b5c5e36a-8ca2-47c4-8e6b-1879fb53a34e" providerId="AD" clId="Web-{01412CA4-CEEB-C5EA-6316-8DBFDEA92675}"/>
    <pc:docChg chg="modSld">
      <pc:chgData name="Leticia Bustamante" userId="S::lbustamante@arellanoassociates.com::b5c5e36a-8ca2-47c4-8e6b-1879fb53a34e" providerId="AD" clId="Web-{01412CA4-CEEB-C5EA-6316-8DBFDEA92675}" dt="2024-02-01T00:36:01.948" v="17" actId="20577"/>
      <pc:docMkLst>
        <pc:docMk/>
      </pc:docMkLst>
      <pc:sldChg chg="addSp delSp modSp modCm">
        <pc:chgData name="Leticia Bustamante" userId="S::lbustamante@arellanoassociates.com::b5c5e36a-8ca2-47c4-8e6b-1879fb53a34e" providerId="AD" clId="Web-{01412CA4-CEEB-C5EA-6316-8DBFDEA92675}" dt="2024-02-01T00:36:01.948" v="17" actId="20577"/>
        <pc:sldMkLst>
          <pc:docMk/>
          <pc:sldMk cId="2496239728" sldId="2147378749"/>
        </pc:sldMkLst>
        <pc:spChg chg="mod">
          <ac:chgData name="Leticia Bustamante" userId="S::lbustamante@arellanoassociates.com::b5c5e36a-8ca2-47c4-8e6b-1879fb53a34e" providerId="AD" clId="Web-{01412CA4-CEEB-C5EA-6316-8DBFDEA92675}" dt="2024-02-01T00:36:01.948" v="17" actId="20577"/>
          <ac:spMkLst>
            <pc:docMk/>
            <pc:sldMk cId="2496239728" sldId="2147378749"/>
            <ac:spMk id="3" creationId="{A88BDDA0-DE7C-87AA-1EE1-06F8EC75BBC6}"/>
          </ac:spMkLst>
        </pc:spChg>
        <pc:picChg chg="add mod">
          <ac:chgData name="Leticia Bustamante" userId="S::lbustamante@arellanoassociates.com::b5c5e36a-8ca2-47c4-8e6b-1879fb53a34e" providerId="AD" clId="Web-{01412CA4-CEEB-C5EA-6316-8DBFDEA92675}" dt="2024-02-01T00:35:55.698" v="14" actId="1076"/>
          <ac:picMkLst>
            <pc:docMk/>
            <pc:sldMk cId="2496239728" sldId="2147378749"/>
            <ac:picMk id="5" creationId="{D3F4F2ED-81A2-2D8B-B7B3-927FAA4FF5FB}"/>
          </ac:picMkLst>
        </pc:picChg>
        <pc:picChg chg="del">
          <ac:chgData name="Leticia Bustamante" userId="S::lbustamante@arellanoassociates.com::b5c5e36a-8ca2-47c4-8e6b-1879fb53a34e" providerId="AD" clId="Web-{01412CA4-CEEB-C5EA-6316-8DBFDEA92675}" dt="2024-02-01T00:34:54.290" v="0"/>
          <ac:picMkLst>
            <pc:docMk/>
            <pc:sldMk cId="2496239728" sldId="2147378749"/>
            <ac:picMk id="8" creationId="{C1E76848-223E-2315-7CC7-CCC140FC91D3}"/>
          </ac:picMkLst>
        </pc:picChg>
        <pc:picChg chg="del mod">
          <ac:chgData name="Leticia Bustamante" userId="S::lbustamante@arellanoassociates.com::b5c5e36a-8ca2-47c4-8e6b-1879fb53a34e" providerId="AD" clId="Web-{01412CA4-CEEB-C5EA-6316-8DBFDEA92675}" dt="2024-02-01T00:35:45.494" v="12"/>
          <ac:picMkLst>
            <pc:docMk/>
            <pc:sldMk cId="2496239728" sldId="2147378749"/>
            <ac:picMk id="10" creationId="{BFD54DCA-9F96-138C-7AC0-C08F9DD8564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D66C8110-C66C-4E91-9398-2E64BB42A921}"/>
              </pc2:cmMkLst>
            </pc226:cmChg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254F1B1C-EE7C-41F1-8D9C-632A1DD271D6}"/>
              </pc2:cmMkLst>
            </pc226:cmChg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C463C12E-3E6F-4356-84EC-8024D6A6ECC8}"/>
              </pc2:cmMkLst>
            </pc226:cmChg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E6C4674A-4BED-43C3-8608-A66F07CC6C52}"/>
              </pc2:cmMkLst>
            </pc226:cmChg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E824305D-B0A1-4BC1-8094-F1AB3AD1F270}"/>
              </pc2:cmMkLst>
            </pc226:cmChg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06A703A7-DD78-44B8-95FD-DA269D1DECDD}"/>
              </pc2:cmMkLst>
            </pc226:cmChg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03C370F0-697E-4691-8747-AC4D33307F4B}"/>
              </pc2:cmMkLst>
            </pc226:cmChg>
            <pc226:cmChg xmlns:pc226="http://schemas.microsoft.com/office/powerpoint/2022/06/main/command" chg="mod">
              <pc226:chgData name="Leticia Bustamante" userId="S::lbustamante@arellanoassociates.com::b5c5e36a-8ca2-47c4-8e6b-1879fb53a34e" providerId="AD" clId="Web-{01412CA4-CEEB-C5EA-6316-8DBFDEA92675}" dt="2024-02-01T00:36:01.651" v="16" actId="20577"/>
              <pc2:cmMkLst xmlns:pc2="http://schemas.microsoft.com/office/powerpoint/2019/9/main/command">
                <pc:docMk/>
                <pc:sldMk cId="2496239728" sldId="2147378749"/>
                <pc2:cmMk id="{A824C0F1-9E5E-4894-8DD0-7F46BBB85FA1}"/>
              </pc2:cmMkLst>
            </pc226:cmChg>
          </p:ext>
        </pc:extLst>
      </pc:sldChg>
    </pc:docChg>
  </pc:docChgLst>
  <pc:docChgLst>
    <pc:chgData name="Leticia Bustamante" userId="b5c5e36a-8ca2-47c4-8e6b-1879fb53a34e" providerId="ADAL" clId="{6AE49561-E31A-40F9-93DD-313861E5A6E0}"/>
    <pc:docChg chg="undo custSel addSld delSld modSld modSection">
      <pc:chgData name="Leticia Bustamante" userId="b5c5e36a-8ca2-47c4-8e6b-1879fb53a34e" providerId="ADAL" clId="{6AE49561-E31A-40F9-93DD-313861E5A6E0}" dt="2024-02-01T00:43:34.029" v="424"/>
      <pc:docMkLst>
        <pc:docMk/>
      </pc:docMkLst>
      <pc:sldChg chg="addSp modSp mod">
        <pc:chgData name="Leticia Bustamante" userId="b5c5e36a-8ca2-47c4-8e6b-1879fb53a34e" providerId="ADAL" clId="{6AE49561-E31A-40F9-93DD-313861E5A6E0}" dt="2024-02-01T00:43:34.029" v="424"/>
        <pc:sldMkLst>
          <pc:docMk/>
          <pc:sldMk cId="3049992046" sldId="4796"/>
        </pc:sldMkLst>
        <pc:spChg chg="add mod">
          <ac:chgData name="Leticia Bustamante" userId="b5c5e36a-8ca2-47c4-8e6b-1879fb53a34e" providerId="ADAL" clId="{6AE49561-E31A-40F9-93DD-313861E5A6E0}" dt="2024-02-01T00:39:56.853" v="317"/>
          <ac:spMkLst>
            <pc:docMk/>
            <pc:sldMk cId="3049992046" sldId="4796"/>
            <ac:spMk id="2" creationId="{3E9C1B21-C49B-409C-B00C-57021EB5B914}"/>
          </ac:spMkLst>
        </pc:spChg>
        <pc:spChg chg="mod">
          <ac:chgData name="Leticia Bustamante" userId="b5c5e36a-8ca2-47c4-8e6b-1879fb53a34e" providerId="ADAL" clId="{6AE49561-E31A-40F9-93DD-313861E5A6E0}" dt="2024-02-01T00:41:37.639" v="336"/>
          <ac:spMkLst>
            <pc:docMk/>
            <pc:sldMk cId="3049992046" sldId="4796"/>
            <ac:spMk id="4" creationId="{A9A3BBE6-1399-C5A8-BB6F-E5856A1C34AB}"/>
          </ac:spMkLst>
        </pc:spChg>
        <pc:spChg chg="mod">
          <ac:chgData name="Leticia Bustamante" userId="b5c5e36a-8ca2-47c4-8e6b-1879fb53a34e" providerId="ADAL" clId="{6AE49561-E31A-40F9-93DD-313861E5A6E0}" dt="2024-02-01T00:40:54.749" v="319"/>
          <ac:spMkLst>
            <pc:docMk/>
            <pc:sldMk cId="3049992046" sldId="4796"/>
            <ac:spMk id="6" creationId="{0EA7081B-1CA2-27C5-61EF-91EDBCF3D719}"/>
          </ac:spMkLst>
        </pc:spChg>
        <pc:spChg chg="mod">
          <ac:chgData name="Leticia Bustamante" userId="b5c5e36a-8ca2-47c4-8e6b-1879fb53a34e" providerId="ADAL" clId="{6AE49561-E31A-40F9-93DD-313861E5A6E0}" dt="2024-02-01T00:42:38.769" v="389" actId="1037"/>
          <ac:spMkLst>
            <pc:docMk/>
            <pc:sldMk cId="3049992046" sldId="4796"/>
            <ac:spMk id="18" creationId="{20C5F435-CED0-4835-B224-AB09D7FA99B6}"/>
          </ac:spMkLst>
        </pc:spChg>
        <pc:spChg chg="mod">
          <ac:chgData name="Leticia Bustamante" userId="b5c5e36a-8ca2-47c4-8e6b-1879fb53a34e" providerId="ADAL" clId="{6AE49561-E31A-40F9-93DD-313861E5A6E0}" dt="2024-02-01T00:42:57.789" v="392" actId="14100"/>
          <ac:spMkLst>
            <pc:docMk/>
            <pc:sldMk cId="3049992046" sldId="4796"/>
            <ac:spMk id="22" creationId="{BE3DDF84-B02A-7071-1A55-C1E59A3C5D7F}"/>
          </ac:spMkLst>
        </pc:spChg>
        <pc:spChg chg="mod">
          <ac:chgData name="Leticia Bustamante" userId="b5c5e36a-8ca2-47c4-8e6b-1879fb53a34e" providerId="ADAL" clId="{6AE49561-E31A-40F9-93DD-313861E5A6E0}" dt="2024-02-01T00:43:07.529" v="394" actId="14100"/>
          <ac:spMkLst>
            <pc:docMk/>
            <pc:sldMk cId="3049992046" sldId="4796"/>
            <ac:spMk id="24" creationId="{DE0CDE36-EF85-5BA4-9B7C-AF7DEF229E14}"/>
          </ac:spMkLst>
        </pc:spChg>
        <pc:spChg chg="mod">
          <ac:chgData name="Leticia Bustamante" userId="b5c5e36a-8ca2-47c4-8e6b-1879fb53a34e" providerId="ADAL" clId="{6AE49561-E31A-40F9-93DD-313861E5A6E0}" dt="2024-02-01T00:43:22.639" v="423" actId="20577"/>
          <ac:spMkLst>
            <pc:docMk/>
            <pc:sldMk cId="3049992046" sldId="4796"/>
            <ac:spMk id="42" creationId="{DFFD9AB3-F435-60E4-4FB4-3FD4D7772434}"/>
          </ac:spMkLst>
        </pc:spChg>
        <pc:spChg chg="mod">
          <ac:chgData name="Leticia Bustamante" userId="b5c5e36a-8ca2-47c4-8e6b-1879fb53a34e" providerId="ADAL" clId="{6AE49561-E31A-40F9-93DD-313861E5A6E0}" dt="2024-02-01T00:43:34.029" v="424"/>
          <ac:spMkLst>
            <pc:docMk/>
            <pc:sldMk cId="3049992046" sldId="4796"/>
            <ac:spMk id="44" creationId="{6C66E1CF-C5E3-6767-389E-A4B1FE3A2F1B}"/>
          </ac:spMkLst>
        </pc:spChg>
        <pc:spChg chg="mod">
          <ac:chgData name="Leticia Bustamante" userId="b5c5e36a-8ca2-47c4-8e6b-1879fb53a34e" providerId="ADAL" clId="{6AE49561-E31A-40F9-93DD-313861E5A6E0}" dt="2024-02-01T00:42:27.804" v="368" actId="1037"/>
          <ac:spMkLst>
            <pc:docMk/>
            <pc:sldMk cId="3049992046" sldId="4796"/>
            <ac:spMk id="46" creationId="{971E4BA5-9463-F711-F12C-579C184ED4C9}"/>
          </ac:spMkLst>
        </pc:spChg>
        <pc:spChg chg="mod">
          <ac:chgData name="Leticia Bustamante" userId="b5c5e36a-8ca2-47c4-8e6b-1879fb53a34e" providerId="ADAL" clId="{6AE49561-E31A-40F9-93DD-313861E5A6E0}" dt="2024-02-01T00:43:19.149" v="416" actId="1076"/>
          <ac:spMkLst>
            <pc:docMk/>
            <pc:sldMk cId="3049992046" sldId="4796"/>
            <ac:spMk id="52" creationId="{047A50F3-D191-4572-7C41-A5C9E2903419}"/>
          </ac:spMkLst>
        </pc:spChg>
        <pc:spChg chg="mod">
          <ac:chgData name="Leticia Bustamante" userId="b5c5e36a-8ca2-47c4-8e6b-1879fb53a34e" providerId="ADAL" clId="{6AE49561-E31A-40F9-93DD-313861E5A6E0}" dt="2024-02-01T00:42:32.959" v="381" actId="14100"/>
          <ac:spMkLst>
            <pc:docMk/>
            <pc:sldMk cId="3049992046" sldId="4796"/>
            <ac:spMk id="57" creationId="{7B18C0D7-6700-C662-0C72-3AFD3E96D6B7}"/>
          </ac:spMkLst>
        </pc:spChg>
        <pc:cxnChg chg="mod">
          <ac:chgData name="Leticia Bustamante" userId="b5c5e36a-8ca2-47c4-8e6b-1879fb53a34e" providerId="ADAL" clId="{6AE49561-E31A-40F9-93DD-313861E5A6E0}" dt="2024-02-01T00:42:27.804" v="368" actId="1037"/>
          <ac:cxnSpMkLst>
            <pc:docMk/>
            <pc:sldMk cId="3049992046" sldId="4796"/>
            <ac:cxnSpMk id="12" creationId="{E3901385-476A-2805-6AFB-F4067894EB35}"/>
          </ac:cxnSpMkLst>
        </pc:cxnChg>
        <pc:cxnChg chg="mod">
          <ac:chgData name="Leticia Bustamante" userId="b5c5e36a-8ca2-47c4-8e6b-1879fb53a34e" providerId="ADAL" clId="{6AE49561-E31A-40F9-93DD-313861E5A6E0}" dt="2024-02-01T00:42:27.804" v="368" actId="1037"/>
          <ac:cxnSpMkLst>
            <pc:docMk/>
            <pc:sldMk cId="3049992046" sldId="4796"/>
            <ac:cxnSpMk id="54" creationId="{242DC07B-A564-AB65-AB30-D9E7765C839C}"/>
          </ac:cxnSpMkLst>
        </pc:cxnChg>
      </pc:sldChg>
      <pc:sldChg chg="del">
        <pc:chgData name="Leticia Bustamante" userId="b5c5e36a-8ca2-47c4-8e6b-1879fb53a34e" providerId="ADAL" clId="{6AE49561-E31A-40F9-93DD-313861E5A6E0}" dt="2024-01-29T22:11:05.031" v="46" actId="2696"/>
        <pc:sldMkLst>
          <pc:docMk/>
          <pc:sldMk cId="658881262" sldId="5188"/>
        </pc:sldMkLst>
      </pc:sldChg>
      <pc:sldChg chg="del">
        <pc:chgData name="Leticia Bustamante" userId="b5c5e36a-8ca2-47c4-8e6b-1879fb53a34e" providerId="ADAL" clId="{6AE49561-E31A-40F9-93DD-313861E5A6E0}" dt="2024-01-29T22:12:14.481" v="48" actId="47"/>
        <pc:sldMkLst>
          <pc:docMk/>
          <pc:sldMk cId="3380238741" sldId="2147377940"/>
        </pc:sldMkLst>
      </pc:sldChg>
      <pc:sldChg chg="add">
        <pc:chgData name="Leticia Bustamante" userId="b5c5e36a-8ca2-47c4-8e6b-1879fb53a34e" providerId="ADAL" clId="{6AE49561-E31A-40F9-93DD-313861E5A6E0}" dt="2024-01-29T22:10:15.161" v="7"/>
        <pc:sldMkLst>
          <pc:docMk/>
          <pc:sldMk cId="923200934" sldId="2147377972"/>
        </pc:sldMkLst>
      </pc:sldChg>
      <pc:sldChg chg="del">
        <pc:chgData name="Leticia Bustamante" userId="b5c5e36a-8ca2-47c4-8e6b-1879fb53a34e" providerId="ADAL" clId="{6AE49561-E31A-40F9-93DD-313861E5A6E0}" dt="2024-01-29T22:09:59.131" v="6" actId="2696"/>
        <pc:sldMkLst>
          <pc:docMk/>
          <pc:sldMk cId="3635112486" sldId="2147377987"/>
        </pc:sldMkLst>
      </pc:sldChg>
      <pc:sldChg chg="del">
        <pc:chgData name="Leticia Bustamante" userId="b5c5e36a-8ca2-47c4-8e6b-1879fb53a34e" providerId="ADAL" clId="{6AE49561-E31A-40F9-93DD-313861E5A6E0}" dt="2024-01-29T22:10:28.041" v="10" actId="47"/>
        <pc:sldMkLst>
          <pc:docMk/>
          <pc:sldMk cId="2261411759" sldId="2147378404"/>
        </pc:sldMkLst>
      </pc:sldChg>
      <pc:sldChg chg="del">
        <pc:chgData name="Leticia Bustamante" userId="b5c5e36a-8ca2-47c4-8e6b-1879fb53a34e" providerId="ADAL" clId="{6AE49561-E31A-40F9-93DD-313861E5A6E0}" dt="2024-01-29T22:14:10.521" v="56" actId="47"/>
        <pc:sldMkLst>
          <pc:docMk/>
          <pc:sldMk cId="1304017549" sldId="2147378443"/>
        </pc:sldMkLst>
      </pc:sldChg>
      <pc:sldChg chg="modSp mod">
        <pc:chgData name="Leticia Bustamante" userId="b5c5e36a-8ca2-47c4-8e6b-1879fb53a34e" providerId="ADAL" clId="{6AE49561-E31A-40F9-93DD-313861E5A6E0}" dt="2024-01-29T22:09:16.824" v="2"/>
        <pc:sldMkLst>
          <pc:docMk/>
          <pc:sldMk cId="4258592526" sldId="2147378516"/>
        </pc:sldMkLst>
        <pc:spChg chg="mod">
          <ac:chgData name="Leticia Bustamante" userId="b5c5e36a-8ca2-47c4-8e6b-1879fb53a34e" providerId="ADAL" clId="{6AE49561-E31A-40F9-93DD-313861E5A6E0}" dt="2024-01-29T22:09:16.824" v="2"/>
          <ac:spMkLst>
            <pc:docMk/>
            <pc:sldMk cId="4258592526" sldId="2147378516"/>
            <ac:spMk id="5" creationId="{1BAF5DDE-6E6F-8708-F4EA-8B9493EE7F53}"/>
          </ac:spMkLst>
        </pc:spChg>
      </pc:sldChg>
      <pc:sldChg chg="del">
        <pc:chgData name="Leticia Bustamante" userId="b5c5e36a-8ca2-47c4-8e6b-1879fb53a34e" providerId="ADAL" clId="{6AE49561-E31A-40F9-93DD-313861E5A6E0}" dt="2024-01-29T22:09:44.492" v="4" actId="2696"/>
        <pc:sldMkLst>
          <pc:docMk/>
          <pc:sldMk cId="3915623556" sldId="2147378730"/>
        </pc:sldMkLst>
      </pc:sldChg>
      <pc:sldChg chg="del">
        <pc:chgData name="Leticia Bustamante" userId="b5c5e36a-8ca2-47c4-8e6b-1879fb53a34e" providerId="ADAL" clId="{6AE49561-E31A-40F9-93DD-313861E5A6E0}" dt="2024-01-29T22:13:48.550" v="52" actId="47"/>
        <pc:sldMkLst>
          <pc:docMk/>
          <pc:sldMk cId="1503258913" sldId="2147378739"/>
        </pc:sldMkLst>
      </pc:sldChg>
      <pc:sldChg chg="del">
        <pc:chgData name="Leticia Bustamante" userId="b5c5e36a-8ca2-47c4-8e6b-1879fb53a34e" providerId="ADAL" clId="{6AE49561-E31A-40F9-93DD-313861E5A6E0}" dt="2024-01-29T22:10:17.077" v="8" actId="47"/>
        <pc:sldMkLst>
          <pc:docMk/>
          <pc:sldMk cId="2095483199" sldId="2147378740"/>
        </pc:sldMkLst>
      </pc:sldChg>
      <pc:sldChg chg="addSp delSp modSp mod">
        <pc:chgData name="Leticia Bustamante" userId="b5c5e36a-8ca2-47c4-8e6b-1879fb53a34e" providerId="ADAL" clId="{6AE49561-E31A-40F9-93DD-313861E5A6E0}" dt="2024-02-01T00:40:27.189" v="318"/>
        <pc:sldMkLst>
          <pc:docMk/>
          <pc:sldMk cId="1207617468" sldId="2147378741"/>
        </pc:sldMkLst>
        <pc:spChg chg="del mod">
          <ac:chgData name="Leticia Bustamante" userId="b5c5e36a-8ca2-47c4-8e6b-1879fb53a34e" providerId="ADAL" clId="{6AE49561-E31A-40F9-93DD-313861E5A6E0}" dt="2024-02-01T00:39:54.106" v="315" actId="478"/>
          <ac:spMkLst>
            <pc:docMk/>
            <pc:sldMk cId="1207617468" sldId="2147378741"/>
            <ac:spMk id="2" creationId="{F1DD0EB7-1DFD-297B-983C-68C5BA97300E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3" creationId="{1FDA8803-0147-4434-BAA5-DF53B1F52D28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4" creationId="{963CAA8F-B73A-4AF3-A341-BE1872E7121A}"/>
          </ac:spMkLst>
        </pc:spChg>
        <pc:spChg chg="mod">
          <ac:chgData name="Leticia Bustamante" userId="b5c5e36a-8ca2-47c4-8e6b-1879fb53a34e" providerId="ADAL" clId="{6AE49561-E31A-40F9-93DD-313861E5A6E0}" dt="2024-02-01T00:39:04.588" v="224" actId="14100"/>
          <ac:spMkLst>
            <pc:docMk/>
            <pc:sldMk cId="1207617468" sldId="2147378741"/>
            <ac:spMk id="5" creationId="{33F5984B-21B7-B09F-ECC1-F2EA19523428}"/>
          </ac:spMkLst>
        </pc:spChg>
        <pc:spChg chg="add mod">
          <ac:chgData name="Leticia Bustamante" userId="b5c5e36a-8ca2-47c4-8e6b-1879fb53a34e" providerId="ADAL" clId="{6AE49561-E31A-40F9-93DD-313861E5A6E0}" dt="2024-02-01T00:39:54.455" v="316"/>
          <ac:spMkLst>
            <pc:docMk/>
            <pc:sldMk cId="1207617468" sldId="2147378741"/>
            <ac:spMk id="6" creationId="{1655003E-679B-933E-670B-A7C988A6CF67}"/>
          </ac:spMkLst>
        </pc:spChg>
        <pc:spChg chg="mod">
          <ac:chgData name="Leticia Bustamante" userId="b5c5e36a-8ca2-47c4-8e6b-1879fb53a34e" providerId="ADAL" clId="{6AE49561-E31A-40F9-93DD-313861E5A6E0}" dt="2024-02-01T00:40:27.189" v="318"/>
          <ac:spMkLst>
            <pc:docMk/>
            <pc:sldMk cId="1207617468" sldId="2147378741"/>
            <ac:spMk id="30" creationId="{E70BA318-34C1-F811-1335-FEA341D7307E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31" creationId="{0B1E16FF-876A-3BE0-42C0-3B1A99A542C4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79" creationId="{970DFE1F-6DD8-46C7-B5DA-E266CDAD9218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81" creationId="{35BC42B4-2E95-4515-BDD1-041DFE5D92CA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85" creationId="{4E7BE48F-7500-481B-8560-45DC82D46E0F}"/>
          </ac:spMkLst>
        </pc:spChg>
        <pc:spChg chg="mod">
          <ac:chgData name="Leticia Bustamante" userId="b5c5e36a-8ca2-47c4-8e6b-1879fb53a34e" providerId="ADAL" clId="{6AE49561-E31A-40F9-93DD-313861E5A6E0}" dt="2024-02-01T00:38:19.920" v="149" actId="20577"/>
          <ac:spMkLst>
            <pc:docMk/>
            <pc:sldMk cId="1207617468" sldId="2147378741"/>
            <ac:spMk id="86" creationId="{4CCC02CA-C1A5-45F8-81CD-2E8C002F3B00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88" creationId="{C757B9F5-589E-4737-A67A-244D9D7B68A6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89" creationId="{E3E70D63-B5E4-470D-B8B5-5281C7CD4EC3}"/>
          </ac:spMkLst>
        </pc:spChg>
        <pc:spChg chg="mod">
          <ac:chgData name="Leticia Bustamante" userId="b5c5e36a-8ca2-47c4-8e6b-1879fb53a34e" providerId="ADAL" clId="{6AE49561-E31A-40F9-93DD-313861E5A6E0}" dt="2024-02-01T00:38:39.468" v="180" actId="14100"/>
          <ac:spMkLst>
            <pc:docMk/>
            <pc:sldMk cId="1207617468" sldId="2147378741"/>
            <ac:spMk id="96" creationId="{4AC87D86-09F4-4576-AD5B-A64DC42DB4C3}"/>
          </ac:spMkLst>
        </pc:spChg>
        <pc:spChg chg="mod">
          <ac:chgData name="Leticia Bustamante" userId="b5c5e36a-8ca2-47c4-8e6b-1879fb53a34e" providerId="ADAL" clId="{6AE49561-E31A-40F9-93DD-313861E5A6E0}" dt="2024-02-01T00:38:45.764" v="190" actId="14100"/>
          <ac:spMkLst>
            <pc:docMk/>
            <pc:sldMk cId="1207617468" sldId="2147378741"/>
            <ac:spMk id="97" creationId="{80D00960-DEA1-42D5-8A77-F4D29FF9C7D3}"/>
          </ac:spMkLst>
        </pc:spChg>
        <pc:spChg chg="mod">
          <ac:chgData name="Leticia Bustamante" userId="b5c5e36a-8ca2-47c4-8e6b-1879fb53a34e" providerId="ADAL" clId="{6AE49561-E31A-40F9-93DD-313861E5A6E0}" dt="2024-02-01T00:38:56.543" v="210" actId="14100"/>
          <ac:spMkLst>
            <pc:docMk/>
            <pc:sldMk cId="1207617468" sldId="2147378741"/>
            <ac:spMk id="98" creationId="{19203F6D-F897-474E-AEDB-5072E181BB6C}"/>
          </ac:spMkLst>
        </pc:spChg>
        <pc:spChg chg="mod">
          <ac:chgData name="Leticia Bustamante" userId="b5c5e36a-8ca2-47c4-8e6b-1879fb53a34e" providerId="ADAL" clId="{6AE49561-E31A-40F9-93DD-313861E5A6E0}" dt="2024-02-01T00:39:09.776" v="234" actId="14100"/>
          <ac:spMkLst>
            <pc:docMk/>
            <pc:sldMk cId="1207617468" sldId="2147378741"/>
            <ac:spMk id="99" creationId="{6ADEA051-893B-414E-A15E-7041319FC690}"/>
          </ac:spMkLst>
        </pc:spChg>
        <pc:spChg chg="mod">
          <ac:chgData name="Leticia Bustamante" userId="b5c5e36a-8ca2-47c4-8e6b-1879fb53a34e" providerId="ADAL" clId="{6AE49561-E31A-40F9-93DD-313861E5A6E0}" dt="2024-02-01T00:39:15.760" v="246" actId="14100"/>
          <ac:spMkLst>
            <pc:docMk/>
            <pc:sldMk cId="1207617468" sldId="2147378741"/>
            <ac:spMk id="100" creationId="{81210EEF-F145-443C-A778-0AF447CFDE81}"/>
          </ac:spMkLst>
        </pc:spChg>
        <pc:spChg chg="mod">
          <ac:chgData name="Leticia Bustamante" userId="b5c5e36a-8ca2-47c4-8e6b-1879fb53a34e" providerId="ADAL" clId="{6AE49561-E31A-40F9-93DD-313861E5A6E0}" dt="2024-02-01T00:39:22.262" v="260" actId="14100"/>
          <ac:spMkLst>
            <pc:docMk/>
            <pc:sldMk cId="1207617468" sldId="2147378741"/>
            <ac:spMk id="101" creationId="{4B903194-F699-4821-A1B6-21916076A770}"/>
          </ac:spMkLst>
        </pc:spChg>
        <pc:spChg chg="mod">
          <ac:chgData name="Leticia Bustamante" userId="b5c5e36a-8ca2-47c4-8e6b-1879fb53a34e" providerId="ADAL" clId="{6AE49561-E31A-40F9-93DD-313861E5A6E0}" dt="2024-02-01T00:38:09.451" v="125" actId="790"/>
          <ac:spMkLst>
            <pc:docMk/>
            <pc:sldMk cId="1207617468" sldId="2147378741"/>
            <ac:spMk id="103" creationId="{4DBE49C7-FF01-448C-9DE0-3147CBBF40CF}"/>
          </ac:spMkLst>
        </pc:spChg>
        <pc:spChg chg="mod">
          <ac:chgData name="Leticia Bustamante" userId="b5c5e36a-8ca2-47c4-8e6b-1879fb53a34e" providerId="ADAL" clId="{6AE49561-E31A-40F9-93DD-313861E5A6E0}" dt="2024-02-01T00:38:26.152" v="163" actId="20577"/>
          <ac:spMkLst>
            <pc:docMk/>
            <pc:sldMk cId="1207617468" sldId="2147378741"/>
            <ac:spMk id="104" creationId="{D4E5FE5E-F8EF-4073-938B-A71B066AD882}"/>
          </ac:spMkLst>
        </pc:spChg>
        <pc:spChg chg="mod">
          <ac:chgData name="Leticia Bustamante" userId="b5c5e36a-8ca2-47c4-8e6b-1879fb53a34e" providerId="ADAL" clId="{6AE49561-E31A-40F9-93DD-313861E5A6E0}" dt="2024-02-01T00:38:11.916" v="126" actId="313"/>
          <ac:spMkLst>
            <pc:docMk/>
            <pc:sldMk cId="1207617468" sldId="2147378741"/>
            <ac:spMk id="105" creationId="{85FDC637-C61A-4329-BF12-F6BE2FE6625C}"/>
          </ac:spMkLst>
        </pc:spChg>
        <pc:spChg chg="mod">
          <ac:chgData name="Leticia Bustamante" userId="b5c5e36a-8ca2-47c4-8e6b-1879fb53a34e" providerId="ADAL" clId="{6AE49561-E31A-40F9-93DD-313861E5A6E0}" dt="2024-02-01T00:39:33.728" v="288" actId="20577"/>
          <ac:spMkLst>
            <pc:docMk/>
            <pc:sldMk cId="1207617468" sldId="2147378741"/>
            <ac:spMk id="107" creationId="{00589190-9EA4-4A86-AC99-71E985FEFED3}"/>
          </ac:spMkLst>
        </pc:spChg>
        <pc:spChg chg="mod">
          <ac:chgData name="Leticia Bustamante" userId="b5c5e36a-8ca2-47c4-8e6b-1879fb53a34e" providerId="ADAL" clId="{6AE49561-E31A-40F9-93DD-313861E5A6E0}" dt="2024-02-01T00:39:40.808" v="314" actId="20577"/>
          <ac:spMkLst>
            <pc:docMk/>
            <pc:sldMk cId="1207617468" sldId="2147378741"/>
            <ac:spMk id="108" creationId="{7F27BA3E-65FF-4325-8FF8-1FF62892D365}"/>
          </ac:spMkLst>
        </pc:spChg>
        <pc:spChg chg="mod">
          <ac:chgData name="Leticia Bustamante" userId="b5c5e36a-8ca2-47c4-8e6b-1879fb53a34e" providerId="ADAL" clId="{6AE49561-E31A-40F9-93DD-313861E5A6E0}" dt="2024-02-01T00:38:30.753" v="164" actId="20577"/>
          <ac:spMkLst>
            <pc:docMk/>
            <pc:sldMk cId="1207617468" sldId="2147378741"/>
            <ac:spMk id="109" creationId="{5C39BB7B-15BA-43FB-A4FC-041FD5F35015}"/>
          </ac:spMkLst>
        </pc:spChg>
      </pc:sldChg>
      <pc:sldChg chg="add">
        <pc:chgData name="Leticia Bustamante" userId="b5c5e36a-8ca2-47c4-8e6b-1879fb53a34e" providerId="ADAL" clId="{6AE49561-E31A-40F9-93DD-313861E5A6E0}" dt="2024-01-29T22:13:57.590" v="53"/>
        <pc:sldMkLst>
          <pc:docMk/>
          <pc:sldMk cId="3753796158" sldId="2147378745"/>
        </pc:sldMkLst>
      </pc:sldChg>
      <pc:sldChg chg="del">
        <pc:chgData name="Leticia Bustamante" userId="b5c5e36a-8ca2-47c4-8e6b-1879fb53a34e" providerId="ADAL" clId="{6AE49561-E31A-40F9-93DD-313861E5A6E0}" dt="2024-01-29T22:13:59.471" v="54" actId="47"/>
        <pc:sldMkLst>
          <pc:docMk/>
          <pc:sldMk cId="2725116953" sldId="2147378746"/>
        </pc:sldMkLst>
      </pc:sldChg>
      <pc:sldChg chg="del">
        <pc:chgData name="Leticia Bustamante" userId="b5c5e36a-8ca2-47c4-8e6b-1879fb53a34e" providerId="ADAL" clId="{6AE49561-E31A-40F9-93DD-313861E5A6E0}" dt="2024-01-29T22:12:36.181" v="50" actId="47"/>
        <pc:sldMkLst>
          <pc:docMk/>
          <pc:sldMk cId="436187571" sldId="2147378747"/>
        </pc:sldMkLst>
      </pc:sldChg>
      <pc:sldChg chg="add">
        <pc:chgData name="Leticia Bustamante" userId="b5c5e36a-8ca2-47c4-8e6b-1879fb53a34e" providerId="ADAL" clId="{6AE49561-E31A-40F9-93DD-313861E5A6E0}" dt="2024-01-29T22:09:39.014" v="3"/>
        <pc:sldMkLst>
          <pc:docMk/>
          <pc:sldMk cId="26508640" sldId="2147378748"/>
        </pc:sldMkLst>
      </pc:sldChg>
      <pc:sldChg chg="add">
        <pc:chgData name="Leticia Bustamante" userId="b5c5e36a-8ca2-47c4-8e6b-1879fb53a34e" providerId="ADAL" clId="{6AE49561-E31A-40F9-93DD-313861E5A6E0}" dt="2024-01-29T22:09:55.091" v="5"/>
        <pc:sldMkLst>
          <pc:docMk/>
          <pc:sldMk cId="2496239728" sldId="2147378749"/>
        </pc:sldMkLst>
      </pc:sldChg>
      <pc:sldChg chg="modSp add mod">
        <pc:chgData name="Leticia Bustamante" userId="b5c5e36a-8ca2-47c4-8e6b-1879fb53a34e" providerId="ADAL" clId="{6AE49561-E31A-40F9-93DD-313861E5A6E0}" dt="2024-01-29T22:10:38.621" v="33" actId="20577"/>
        <pc:sldMkLst>
          <pc:docMk/>
          <pc:sldMk cId="2871446726" sldId="2147378750"/>
        </pc:sldMkLst>
        <pc:spChg chg="mod">
          <ac:chgData name="Leticia Bustamante" userId="b5c5e36a-8ca2-47c4-8e6b-1879fb53a34e" providerId="ADAL" clId="{6AE49561-E31A-40F9-93DD-313861E5A6E0}" dt="2024-01-29T22:10:38.621" v="33" actId="20577"/>
          <ac:spMkLst>
            <pc:docMk/>
            <pc:sldMk cId="2871446726" sldId="2147378750"/>
            <ac:spMk id="2" creationId="{1AC8DF11-97BD-26BF-8DEE-4D9ECAFA38E2}"/>
          </ac:spMkLst>
        </pc:spChg>
      </pc:sldChg>
      <pc:sldChg chg="add">
        <pc:chgData name="Leticia Bustamante" userId="b5c5e36a-8ca2-47c4-8e6b-1879fb53a34e" providerId="ADAL" clId="{6AE49561-E31A-40F9-93DD-313861E5A6E0}" dt="2024-01-29T22:10:57.286" v="45"/>
        <pc:sldMkLst>
          <pc:docMk/>
          <pc:sldMk cId="3326147809" sldId="2147378751"/>
        </pc:sldMkLst>
      </pc:sldChg>
      <pc:sldChg chg="add">
        <pc:chgData name="Leticia Bustamante" userId="b5c5e36a-8ca2-47c4-8e6b-1879fb53a34e" providerId="ADAL" clId="{6AE49561-E31A-40F9-93DD-313861E5A6E0}" dt="2024-01-29T22:12:12.991" v="47"/>
        <pc:sldMkLst>
          <pc:docMk/>
          <pc:sldMk cId="4235292645" sldId="2147378752"/>
        </pc:sldMkLst>
      </pc:sldChg>
      <pc:sldChg chg="add">
        <pc:chgData name="Leticia Bustamante" userId="b5c5e36a-8ca2-47c4-8e6b-1879fb53a34e" providerId="ADAL" clId="{6AE49561-E31A-40F9-93DD-313861E5A6E0}" dt="2024-01-29T22:12:33.361" v="49"/>
        <pc:sldMkLst>
          <pc:docMk/>
          <pc:sldMk cId="2837409475" sldId="2147378753"/>
        </pc:sldMkLst>
      </pc:sldChg>
      <pc:sldChg chg="add">
        <pc:chgData name="Leticia Bustamante" userId="b5c5e36a-8ca2-47c4-8e6b-1879fb53a34e" providerId="ADAL" clId="{6AE49561-E31A-40F9-93DD-313861E5A6E0}" dt="2024-01-29T22:13:43.191" v="51"/>
        <pc:sldMkLst>
          <pc:docMk/>
          <pc:sldMk cId="1457015390" sldId="2147378754"/>
        </pc:sldMkLst>
      </pc:sldChg>
      <pc:sldChg chg="modSp add mod">
        <pc:chgData name="Leticia Bustamante" userId="b5c5e36a-8ca2-47c4-8e6b-1879fb53a34e" providerId="ADAL" clId="{6AE49561-E31A-40F9-93DD-313861E5A6E0}" dt="2024-01-29T22:14:19.381" v="57"/>
        <pc:sldMkLst>
          <pc:docMk/>
          <pc:sldMk cId="326302684" sldId="2147378755"/>
        </pc:sldMkLst>
        <pc:spChg chg="mod">
          <ac:chgData name="Leticia Bustamante" userId="b5c5e36a-8ca2-47c4-8e6b-1879fb53a34e" providerId="ADAL" clId="{6AE49561-E31A-40F9-93DD-313861E5A6E0}" dt="2024-01-29T22:14:19.381" v="57"/>
          <ac:spMkLst>
            <pc:docMk/>
            <pc:sldMk cId="326302684" sldId="2147378755"/>
            <ac:spMk id="3" creationId="{A4884A5F-C809-1940-A1C6-BAA26DFD1C84}"/>
          </ac:spMkLst>
        </pc:spChg>
      </pc:sldChg>
    </pc:docChg>
  </pc:docChgLst>
  <pc:docChgLst>
    <pc:chgData name="Edgar Gutierrez" userId="S::egutierrez@arellanoassociates.com::04662d8d-c938-466b-9608-40e1151ff13e" providerId="AD" clId="Web-{A487FB7E-3C70-2196-7ECC-0CBCC7E8026E}"/>
    <pc:docChg chg="modSld sldOrd">
      <pc:chgData name="Edgar Gutierrez" userId="S::egutierrez@arellanoassociates.com::04662d8d-c938-466b-9608-40e1151ff13e" providerId="AD" clId="Web-{A487FB7E-3C70-2196-7ECC-0CBCC7E8026E}" dt="2024-02-01T22:45:51.636" v="20" actId="20577"/>
      <pc:docMkLst>
        <pc:docMk/>
      </pc:docMkLst>
      <pc:sldChg chg="ord">
        <pc:chgData name="Edgar Gutierrez" userId="S::egutierrez@arellanoassociates.com::04662d8d-c938-466b-9608-40e1151ff13e" providerId="AD" clId="Web-{A487FB7E-3C70-2196-7ECC-0CBCC7E8026E}" dt="2024-02-01T22:44:37.833" v="7"/>
        <pc:sldMkLst>
          <pc:docMk/>
          <pc:sldMk cId="1207617468" sldId="2147378741"/>
        </pc:sldMkLst>
      </pc:sldChg>
      <pc:sldChg chg="modSp">
        <pc:chgData name="Edgar Gutierrez" userId="S::egutierrez@arellanoassociates.com::04662d8d-c938-466b-9608-40e1151ff13e" providerId="AD" clId="Web-{A487FB7E-3C70-2196-7ECC-0CBCC7E8026E}" dt="2024-02-01T22:45:51.636" v="20" actId="20577"/>
        <pc:sldMkLst>
          <pc:docMk/>
          <pc:sldMk cId="3753796158" sldId="2147378745"/>
        </pc:sldMkLst>
        <pc:spChg chg="mod">
          <ac:chgData name="Edgar Gutierrez" userId="S::egutierrez@arellanoassociates.com::04662d8d-c938-466b-9608-40e1151ff13e" providerId="AD" clId="Web-{A487FB7E-3C70-2196-7ECC-0CBCC7E8026E}" dt="2024-02-01T22:45:51.636" v="20" actId="20577"/>
          <ac:spMkLst>
            <pc:docMk/>
            <pc:sldMk cId="3753796158" sldId="2147378745"/>
            <ac:spMk id="35" creationId="{1266B66C-7FC1-60A6-1B84-10AC97ABF08B}"/>
          </ac:spMkLst>
        </pc:spChg>
      </pc:sldChg>
      <pc:sldChg chg="addSp delSp modSp">
        <pc:chgData name="Edgar Gutierrez" userId="S::egutierrez@arellanoassociates.com::04662d8d-c938-466b-9608-40e1151ff13e" providerId="AD" clId="Web-{A487FB7E-3C70-2196-7ECC-0CBCC7E8026E}" dt="2024-02-01T22:43:55.940" v="5"/>
        <pc:sldMkLst>
          <pc:docMk/>
          <pc:sldMk cId="2496239728" sldId="2147378749"/>
        </pc:sldMkLst>
        <pc:spChg chg="mod">
          <ac:chgData name="Edgar Gutierrez" userId="S::egutierrez@arellanoassociates.com::04662d8d-c938-466b-9608-40e1151ff13e" providerId="AD" clId="Web-{A487FB7E-3C70-2196-7ECC-0CBCC7E8026E}" dt="2024-02-01T22:43:49.986" v="4" actId="20577"/>
          <ac:spMkLst>
            <pc:docMk/>
            <pc:sldMk cId="2496239728" sldId="2147378749"/>
            <ac:spMk id="3" creationId="{A88BDDA0-DE7C-87AA-1EE1-06F8EC75BBC6}"/>
          </ac:spMkLst>
        </pc:spChg>
        <pc:picChg chg="add del mod ord">
          <ac:chgData name="Edgar Gutierrez" userId="S::egutierrez@arellanoassociates.com::04662d8d-c938-466b-9608-40e1151ff13e" providerId="AD" clId="Web-{A487FB7E-3C70-2196-7ECC-0CBCC7E8026E}" dt="2024-02-01T22:43:55.940" v="5"/>
          <ac:picMkLst>
            <pc:docMk/>
            <pc:sldMk cId="2496239728" sldId="2147378749"/>
            <ac:picMk id="6" creationId="{0FCC87A1-DA9A-D60C-85C4-F6ACA0282A0A}"/>
          </ac:picMkLst>
        </pc:picChg>
      </pc:sldChg>
      <pc:sldChg chg="ord">
        <pc:chgData name="Edgar Gutierrez" userId="S::egutierrez@arellanoassociates.com::04662d8d-c938-466b-9608-40e1151ff13e" providerId="AD" clId="Web-{A487FB7E-3C70-2196-7ECC-0CBCC7E8026E}" dt="2024-02-01T22:45:12.242" v="10"/>
        <pc:sldMkLst>
          <pc:docMk/>
          <pc:sldMk cId="3326147809" sldId="2147378751"/>
        </pc:sldMkLst>
      </pc:sldChg>
      <pc:sldChg chg="ord">
        <pc:chgData name="Edgar Gutierrez" userId="S::egutierrez@arellanoassociates.com::04662d8d-c938-466b-9608-40e1151ff13e" providerId="AD" clId="Web-{A487FB7E-3C70-2196-7ECC-0CBCC7E8026E}" dt="2024-02-01T22:44:17.941" v="6"/>
        <pc:sldMkLst>
          <pc:docMk/>
          <pc:sldMk cId="4235292645" sldId="2147378752"/>
        </pc:sldMkLst>
      </pc:sldChg>
      <pc:sldChg chg="addSp delSp modSp">
        <pc:chgData name="Edgar Gutierrez" userId="S::egutierrez@arellanoassociates.com::04662d8d-c938-466b-9608-40e1151ff13e" providerId="AD" clId="Web-{A487FB7E-3C70-2196-7ECC-0CBCC7E8026E}" dt="2024-02-01T22:45:39.479" v="15"/>
        <pc:sldMkLst>
          <pc:docMk/>
          <pc:sldMk cId="1457015390" sldId="2147378754"/>
        </pc:sldMkLst>
        <pc:picChg chg="add del mod modCrop">
          <ac:chgData name="Edgar Gutierrez" userId="S::egutierrez@arellanoassociates.com::04662d8d-c938-466b-9608-40e1151ff13e" providerId="AD" clId="Web-{A487FB7E-3C70-2196-7ECC-0CBCC7E8026E}" dt="2024-02-01T22:45:39.479" v="15"/>
          <ac:picMkLst>
            <pc:docMk/>
            <pc:sldMk cId="1457015390" sldId="2147378754"/>
            <ac:picMk id="2" creationId="{0FDBC305-E32B-CCF0-A667-EA5652545101}"/>
          </ac:picMkLst>
        </pc:picChg>
      </pc:sldChg>
      <pc:sldChg chg="ord">
        <pc:chgData name="Edgar Gutierrez" userId="S::egutierrez@arellanoassociates.com::04662d8d-c938-466b-9608-40e1151ff13e" providerId="AD" clId="Web-{A487FB7E-3C70-2196-7ECC-0CBCC7E8026E}" dt="2024-02-01T22:44:42.943" v="8"/>
        <pc:sldMkLst>
          <pc:docMk/>
          <pc:sldMk cId="2261411759" sldId="2147378756"/>
        </pc:sldMkLst>
      </pc:sldChg>
      <pc:sldChg chg="ord">
        <pc:chgData name="Edgar Gutierrez" userId="S::egutierrez@arellanoassociates.com::04662d8d-c938-466b-9608-40e1151ff13e" providerId="AD" clId="Web-{A487FB7E-3C70-2196-7ECC-0CBCC7E8026E}" dt="2024-02-01T22:45:03.679" v="9"/>
        <pc:sldMkLst>
          <pc:docMk/>
          <pc:sldMk cId="436187571" sldId="214737875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s-419" sz="1500" b="1" u="none" dirty="0">
              <a:solidFill>
                <a:schemeClr val="bg1"/>
              </a:solidFill>
            </a:rPr>
            <a:t>ESTRATEGIA TRADICIONAL</a:t>
          </a:r>
          <a:br>
            <a:rPr lang="en-US" sz="1500" u="none" dirty="0">
              <a:solidFill>
                <a:schemeClr val="bg1"/>
              </a:solidFill>
            </a:rPr>
          </a:br>
          <a:r>
            <a:rPr lang="es-419" sz="1400" b="1" u="none" dirty="0">
              <a:solidFill>
                <a:schemeClr val="bg1"/>
              </a:solidFill>
            </a:rPr>
            <a:t>Ampliación de autopistas Enfoque 2000 - 2023</a:t>
          </a:r>
          <a:endParaRPr lang="en-US" sz="1500" dirty="0">
            <a:solidFill>
              <a:schemeClr val="bg1"/>
            </a:solidFill>
          </a:endParaRP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s-419" sz="1800" b="1" u="none" dirty="0">
              <a:solidFill>
                <a:srgbClr val="FFFF00"/>
              </a:solidFill>
            </a:rPr>
            <a:t>UNA NUEVA VISIÓN</a:t>
          </a:r>
          <a:br>
            <a:rPr lang="en-US" sz="1500" u="none" dirty="0"/>
          </a:br>
          <a:r>
            <a:rPr lang="es-419" sz="1400" b="1" u="none" dirty="0">
              <a:solidFill>
                <a:srgbClr val="FFFF00"/>
              </a:solidFill>
            </a:rPr>
            <a:t>Plan de Inversiones Comunitarias 2021 - hoy</a:t>
          </a:r>
          <a:endParaRPr lang="en-US" sz="1500" b="1" dirty="0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u="none" kern="1200" dirty="0">
              <a:solidFill>
                <a:schemeClr val="bg1"/>
              </a:solidFill>
            </a:rPr>
            <a:t>ESTRATEGIA TRADICIONAL</a:t>
          </a:r>
          <a:br>
            <a:rPr lang="en-US" sz="1500" u="none" kern="1200" dirty="0">
              <a:solidFill>
                <a:schemeClr val="bg1"/>
              </a:solidFill>
            </a:rPr>
          </a:br>
          <a:r>
            <a:rPr lang="es-419" sz="1400" b="1" u="none" kern="1200" dirty="0">
              <a:solidFill>
                <a:schemeClr val="bg1"/>
              </a:solidFill>
            </a:rPr>
            <a:t>Ampliación de autopistas Enfoque 2000 - 2023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u="none" kern="1200" dirty="0">
              <a:solidFill>
                <a:srgbClr val="FFFF00"/>
              </a:solidFill>
            </a:rPr>
            <a:t>UNA NUEVA VISIÓN</a:t>
          </a:r>
          <a:br>
            <a:rPr lang="en-US" sz="1500" u="none" kern="1200" dirty="0"/>
          </a:br>
          <a:r>
            <a:rPr lang="es-419" sz="1400" b="1" u="none" kern="1200" dirty="0">
              <a:solidFill>
                <a:srgbClr val="FFFF00"/>
              </a:solidFill>
            </a:rPr>
            <a:t>Plan de Inversiones Comunitarias 2021 - hoy</a:t>
          </a:r>
          <a:endParaRPr lang="en-US" sz="1500" b="1" kern="1200" dirty="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1D73F-2AEB-4585-97AF-48FEDA55025B}" type="datetimeFigureOut"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BF09E-F128-44F4-99D4-6F03F23402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5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368">
              <a:defRPr/>
            </a:pPr>
            <a:r>
              <a:rPr lang="en-US" i="0">
                <a:cs typeface="Calibri"/>
              </a:rPr>
              <a:t>Michael Supported by KeAndra and Ernesto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115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115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807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26AB8-ACBE-42E6-92F5-667EDDCD9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Amber</a:t>
            </a:r>
          </a:p>
          <a:p>
            <a:endParaRPr lang="en-US"/>
          </a:p>
          <a:p>
            <a:r>
              <a:rPr lang="en-US"/>
              <a:t>Project Types</a:t>
            </a:r>
            <a:endParaRPr lang="en-US">
              <a:cs typeface="Calibri"/>
            </a:endParaRPr>
          </a:p>
          <a:p>
            <a:r>
              <a:rPr lang="en-US"/>
              <a:t>Funding parameters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>
                <a:cs typeface="Calibri"/>
              </a:rPr>
              <a:t>Erika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01115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40752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58935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567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2361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01337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6345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586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1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75370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11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41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D7C7-23C3-4126-69B4-84212B857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3CB29-7C06-8F91-ECD1-746036908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DCD6-BF98-DCA6-535B-7E653DBA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550B-1121-4BAC-865D-CA600F8C247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135B-DC45-00D6-0BD6-967F26FD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B54C-79C1-C363-4939-337CF7C5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4C266-4A2F-425C-9736-3E7B37BE0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84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64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17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92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14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7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013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4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9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007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245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2427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164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59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8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902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664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52933" y="1828900"/>
            <a:ext cx="113608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5667544" y="630975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591000" y="365765"/>
            <a:ext cx="11360800" cy="6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2"/>
          </p:nvPr>
        </p:nvSpPr>
        <p:spPr>
          <a:xfrm>
            <a:off x="591000" y="1056200"/>
            <a:ext cx="11360800" cy="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 sz="1867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922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521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82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B42D-2E4D-47A9-9B97-1EB9F99C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A8687-63C0-48AD-B026-516E43B7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D278-BE48-4A35-8C36-F224F1ADD2F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DC164-1E52-4B60-9F5C-2C2A3091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AD77D-D800-4311-98C1-8B33436D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B58C-1FEA-470D-B913-136B63915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88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1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01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30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96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9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0073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5101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3184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3251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8096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685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27" r:id="rId9"/>
    <p:sldLayoutId id="2147483728" r:id="rId10"/>
    <p:sldLayoutId id="2147483729" r:id="rId11"/>
    <p:sldLayoutId id="2147483730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716" r:id="rId21"/>
    <p:sldLayoutId id="2147483680" r:id="rId22"/>
    <p:sldLayoutId id="2147483732" r:id="rId23"/>
    <p:sldLayoutId id="2147483681" r:id="rId24"/>
    <p:sldLayoutId id="2147483682" r:id="rId25"/>
    <p:sldLayoutId id="2147483683" r:id="rId26"/>
    <p:sldLayoutId id="2147483684" r:id="rId27"/>
    <p:sldLayoutId id="2147483731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21" Type="http://schemas.openxmlformats.org/officeDocument/2006/relationships/image" Target="../media/image50.emf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24" Type="http://schemas.openxmlformats.org/officeDocument/2006/relationships/image" Target="../media/image53.emf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emf"/><Relationship Id="rId10" Type="http://schemas.openxmlformats.org/officeDocument/2006/relationships/image" Target="../media/image39.svg"/><Relationship Id="rId19" Type="http://schemas.openxmlformats.org/officeDocument/2006/relationships/image" Target="../media/image48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Relationship Id="rId22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2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53.emf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28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E313B-2C35-5514-F7D4-2E9FD9AFD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4942098"/>
            <a:ext cx="10871200" cy="190192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F5DDE-6E6F-8708-F4EA-8B9493EE7F53}"/>
              </a:ext>
            </a:extLst>
          </p:cNvPr>
          <p:cNvSpPr txBox="1"/>
          <p:nvPr/>
        </p:nvSpPr>
        <p:spPr>
          <a:xfrm>
            <a:off x="1589567" y="5345589"/>
            <a:ext cx="881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Estación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información</a:t>
            </a:r>
            <a:r>
              <a:rPr lang="en-US" sz="2800" b="1" dirty="0">
                <a:solidFill>
                  <a:schemeClr val="bg1"/>
                </a:solidFill>
              </a:rPr>
              <a:t> #1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Panorama</a:t>
            </a:r>
          </a:p>
        </p:txBody>
      </p:sp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  <p:transition spd="slow" advClick="0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</a:rPr>
              <a:t>Lo que </a:t>
            </a:r>
            <a:r>
              <a:rPr lang="en-US" dirty="0" err="1">
                <a:ea typeface="+mn-lt"/>
                <a:cs typeface="+mn-lt"/>
              </a:rPr>
              <a:t>sigue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Hitos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anteriores</a:t>
            </a:r>
            <a:r>
              <a:rPr lang="en-US" dirty="0">
                <a:ea typeface="+mn-lt"/>
                <a:cs typeface="+mn-lt"/>
              </a:rPr>
              <a:t> y </a:t>
            </a:r>
            <a:r>
              <a:rPr lang="en-US" dirty="0" err="1">
                <a:ea typeface="+mn-lt"/>
                <a:cs typeface="+mn-lt"/>
              </a:rPr>
              <a:t>futuros</a:t>
            </a:r>
            <a:endParaRPr lang="en-US" dirty="0" err="1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8164034-4006-0DEF-B34F-C7665FAA4C93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26" name="Picture 2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581B0A85-C6C0-F130-FF1E-AF33CDF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150"/>
            <a:ext cx="121920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AE038E7-B183-B0E3-7032-47067C34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" y="4214811"/>
            <a:ext cx="12192000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5A0BDF2-E967-206E-42C9-018696920447}"/>
              </a:ext>
            </a:extLst>
          </p:cNvPr>
          <p:cNvSpPr txBox="1"/>
          <p:nvPr/>
        </p:nvSpPr>
        <p:spPr>
          <a:xfrm>
            <a:off x="413303" y="4272432"/>
            <a:ext cx="194430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>
                <a:solidFill>
                  <a:srgbClr val="BC902D"/>
                </a:solidFill>
              </a:rPr>
              <a:t>TRABAJO TÉCNICO CLAVE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F5C8F6-31CF-0B86-B0A0-2A73E8317694}"/>
              </a:ext>
            </a:extLst>
          </p:cNvPr>
          <p:cNvSpPr/>
          <p:nvPr/>
        </p:nvSpPr>
        <p:spPr>
          <a:xfrm>
            <a:off x="8797012" y="2063623"/>
            <a:ext cx="869947" cy="8055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800" b="1" i="1" dirty="0">
                <a:solidFill>
                  <a:schemeClr val="tx1"/>
                </a:solidFill>
              </a:rPr>
              <a:t>ESTAMOS AQUI</a:t>
            </a:r>
            <a:endParaRPr lang="es-419" sz="800" b="1" i="1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91C2D1D-F6D8-5096-95F9-C16402BE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041" y="5492169"/>
            <a:ext cx="30765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8" y="6105171"/>
            <a:ext cx="260938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0" i="1" dirty="0">
                <a:effectLst/>
                <a:latin typeface="-apple-system"/>
              </a:rPr>
              <a:t>Informe de Estado de La Junta Directiva</a:t>
            </a:r>
            <a:endParaRPr lang="en-US" sz="1000" i="1" dirty="0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9" y="5709668"/>
            <a:ext cx="260938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0" i="1" dirty="0">
                <a:effectLst/>
                <a:latin typeface="-apple-system"/>
              </a:rPr>
              <a:t>Acción de la Junta Directiva y decisión de hitos</a:t>
            </a:r>
            <a:endParaRPr lang="en-US" sz="1000" i="1" dirty="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3656141" y="2778626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11179400" y="2766471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5614250" y="276939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7423118" y="275883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9361295" y="2766471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01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7" y="269189"/>
            <a:ext cx="9045633" cy="429145"/>
          </a:xfrm>
        </p:spPr>
        <p:txBody>
          <a:bodyPr/>
          <a:lstStyle/>
          <a:p>
            <a:r>
              <a:rPr lang="en-US" dirty="0"/>
              <a:t>¡</a:t>
            </a:r>
            <a:r>
              <a:rPr lang="en-US" dirty="0" err="1"/>
              <a:t>Participe</a:t>
            </a:r>
            <a:r>
              <a:rPr lang="en-US" dirty="0"/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012739" y="901951"/>
            <a:ext cx="2292557" cy="1963602"/>
            <a:chOff x="1713340" y="4881862"/>
            <a:chExt cx="2114477" cy="195524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1713340" y="6377405"/>
              <a:ext cx="211447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¡</a:t>
              </a:r>
              <a:r>
                <a:rPr lang="en-US" sz="2400" b="1" dirty="0" err="1">
                  <a:solidFill>
                    <a:srgbClr val="0070C0"/>
                  </a:solidFill>
                </a:rPr>
                <a:t>Acompáñenos</a:t>
              </a:r>
              <a:r>
                <a:rPr lang="en-US" sz="2400" b="1" dirty="0">
                  <a:solidFill>
                    <a:srgbClr val="0070C0"/>
                  </a:solidFill>
                </a:rPr>
                <a:t>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84929" y="1151611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¡</a:t>
            </a:r>
            <a:r>
              <a:rPr lang="en-US" sz="2400" b="1" dirty="0" err="1">
                <a:solidFill>
                  <a:srgbClr val="00B050"/>
                </a:solidFill>
              </a:rPr>
              <a:t>Infórmese</a:t>
            </a:r>
            <a:r>
              <a:rPr lang="en-US" sz="2400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150910" y="2450353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ED7D31"/>
                </a:solidFill>
              </a:rPr>
              <a:t>Comente</a:t>
            </a:r>
            <a:endParaRPr lang="en-US" sz="2400" b="1" dirty="0">
              <a:solidFill>
                <a:srgbClr val="ED7D3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412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Suscríbase</a:t>
            </a:r>
            <a:r>
              <a:rPr lang="en-US" sz="1500" b="1" dirty="0"/>
              <a:t> para </a:t>
            </a:r>
            <a:r>
              <a:rPr lang="en-US" sz="1500" b="1" dirty="0" err="1"/>
              <a:t>recibir</a:t>
            </a:r>
            <a:r>
              <a:rPr lang="en-US" sz="1500" b="1" dirty="0"/>
              <a:t> </a:t>
            </a:r>
            <a:r>
              <a:rPr lang="en-US" sz="1500" b="1" dirty="0" err="1"/>
              <a:t>actualizaciones</a:t>
            </a:r>
            <a:endParaRPr lang="en-US" sz="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Repase el Borrador del Plan de </a:t>
            </a:r>
            <a:r>
              <a:rPr lang="es-419" sz="1500" b="1" dirty="0" err="1"/>
              <a:t>Inversion</a:t>
            </a:r>
            <a:r>
              <a:rPr lang="es-419" sz="1500" b="1" dirty="0"/>
              <a:t> y otros recursos</a:t>
            </a:r>
            <a:endParaRPr lang="en-US" sz="15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Acceda al Centro de Información del Proyecto y al </a:t>
            </a:r>
            <a:r>
              <a:rPr lang="es-419" sz="1500" b="1" dirty="0" err="1"/>
              <a:t>StoryMap</a:t>
            </a:r>
            <a:r>
              <a:rPr lang="es-419" sz="1500" b="1" dirty="0"/>
              <a:t>, incluyendo el NUEVO Tablero </a:t>
            </a:r>
            <a:endParaRPr lang="en-US" sz="15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Reuniones</a:t>
            </a:r>
            <a:r>
              <a:rPr lang="en-US" sz="1600" b="1" dirty="0"/>
              <a:t> </a:t>
            </a:r>
            <a:r>
              <a:rPr lang="en-US" sz="1600" b="1" dirty="0" err="1"/>
              <a:t>comunitarias</a:t>
            </a:r>
            <a:r>
              <a:rPr lang="en-US" sz="1600" b="1" dirty="0"/>
              <a:t> </a:t>
            </a:r>
          </a:p>
          <a:p>
            <a:r>
              <a:rPr lang="en-US" sz="1600" i="1" dirty="0" err="1"/>
              <a:t>Presenciales</a:t>
            </a:r>
            <a:r>
              <a:rPr lang="en-US" sz="1600" i="1" dirty="0"/>
              <a:t>, </a:t>
            </a:r>
            <a:r>
              <a:rPr lang="en-US" sz="1600" i="1" dirty="0" err="1"/>
              <a:t>virtuales</a:t>
            </a:r>
            <a:r>
              <a:rPr lang="en-US" sz="1600" i="1" dirty="0"/>
              <a:t>, locales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 dirty="0"/>
              <a:t>Casetas de información</a:t>
            </a:r>
          </a:p>
          <a:p>
            <a:r>
              <a:rPr lang="es-419" sz="1600" i="1" dirty="0"/>
              <a:t>Eventos comunitarios locales</a:t>
            </a:r>
            <a:endParaRPr lang="en-US" sz="120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12738" y="4457409"/>
            <a:ext cx="3464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Eventos</a:t>
            </a:r>
            <a:r>
              <a:rPr lang="en-US" sz="1600" b="1" dirty="0"/>
              <a:t> </a:t>
            </a:r>
            <a:r>
              <a:rPr lang="en-US" sz="1600" b="1" dirty="0" err="1"/>
              <a:t>emergentes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centros</a:t>
            </a:r>
            <a:r>
              <a:rPr lang="en-US" sz="1600" b="1" dirty="0"/>
              <a:t> de </a:t>
            </a:r>
            <a:r>
              <a:rPr lang="en-US" sz="1600" b="1" dirty="0" err="1"/>
              <a:t>actividad</a:t>
            </a:r>
            <a:endParaRPr lang="en-US" sz="1600" b="1" dirty="0"/>
          </a:p>
          <a:p>
            <a:r>
              <a:rPr lang="en-US" sz="1600" i="1" dirty="0" err="1"/>
              <a:t>Estaciones</a:t>
            </a:r>
            <a:r>
              <a:rPr lang="en-US" sz="1600" i="1" dirty="0"/>
              <a:t>/</a:t>
            </a:r>
            <a:r>
              <a:rPr lang="en-US" sz="1600" i="1" dirty="0" err="1"/>
              <a:t>paradas</a:t>
            </a:r>
            <a:r>
              <a:rPr lang="en-US" sz="1600" i="1" dirty="0"/>
              <a:t> de </a:t>
            </a:r>
            <a:r>
              <a:rPr lang="en-US" sz="1600" i="1" dirty="0" err="1"/>
              <a:t>transporte</a:t>
            </a:r>
            <a:r>
              <a:rPr lang="en-US" sz="1600" i="1" dirty="0"/>
              <a:t> </a:t>
            </a:r>
            <a:r>
              <a:rPr lang="en-US" sz="1600" i="1" dirty="0" err="1"/>
              <a:t>público</a:t>
            </a:r>
            <a:r>
              <a:rPr lang="en-US" sz="1600" i="1" dirty="0"/>
              <a:t>, mercados, </a:t>
            </a:r>
            <a:r>
              <a:rPr lang="en-US" sz="1600" i="1" dirty="0" err="1"/>
              <a:t>otros</a:t>
            </a:r>
            <a:endParaRPr lang="en-US" sz="1200" i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412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9911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Michael Cano, </a:t>
            </a:r>
            <a:r>
              <a:rPr lang="en-US" sz="1400" i="1" dirty="0" err="1"/>
              <a:t>Oficial</a:t>
            </a:r>
            <a:r>
              <a:rPr lang="en-US" sz="1400" i="1" dirty="0"/>
              <a:t> </a:t>
            </a:r>
            <a:r>
              <a:rPr lang="en-US" sz="1400" i="1" dirty="0" err="1"/>
              <a:t>Ejecutivo</a:t>
            </a:r>
            <a:r>
              <a:rPr lang="en-US" sz="1400" i="1" dirty="0"/>
              <a:t>, </a:t>
            </a:r>
            <a:br>
              <a:rPr lang="en-US" sz="1400" i="1" dirty="0"/>
            </a:br>
            <a:r>
              <a:rPr lang="es-419" sz="1400" i="1" dirty="0"/>
              <a:t>Planificación y Desarrollo del Condado</a:t>
            </a:r>
            <a:br>
              <a:rPr lang="en-US" sz="1400" dirty="0"/>
            </a:br>
            <a:r>
              <a:rPr lang="en-US" sz="1400" dirty="0"/>
              <a:t>Metro</a:t>
            </a:r>
            <a:br>
              <a:rPr lang="en-US" sz="1400" dirty="0"/>
            </a:br>
            <a:r>
              <a:rPr lang="en-US" sz="1400" dirty="0"/>
              <a:t>One Gateway Plaza, MS 99-13-1</a:t>
            </a:r>
            <a:br>
              <a:rPr lang="en-US" sz="1400" dirty="0"/>
            </a:br>
            <a:r>
              <a:rPr lang="en-US" sz="1400" dirty="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 dirty="0">
                <a:solidFill>
                  <a:srgbClr val="000000"/>
                </a:solidFill>
              </a:rPr>
              <a:t>metro.net/</a:t>
            </a:r>
            <a:r>
              <a:rPr lang="en-US" sz="1600" i="1" dirty="0" err="1">
                <a:solidFill>
                  <a:srgbClr val="000000"/>
                </a:solidFill>
              </a:rPr>
              <a:t>lb</a:t>
            </a:r>
            <a:r>
              <a:rPr lang="en-US" sz="1600" i="1" dirty="0">
                <a:solidFill>
                  <a:srgbClr val="000000"/>
                </a:solidFill>
              </a:rPr>
              <a:t>-</a:t>
            </a:r>
            <a:r>
              <a:rPr lang="en-US" sz="1600" i="1" dirty="0" err="1">
                <a:solidFill>
                  <a:srgbClr val="000000"/>
                </a:solidFill>
              </a:rPr>
              <a:t>ela</a:t>
            </a:r>
            <a:r>
              <a:rPr lang="en-US" sz="1600" i="1" dirty="0">
                <a:solidFill>
                  <a:srgbClr val="000000"/>
                </a:solidFill>
              </a:rPr>
              <a:t>-cp-hub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36101"/>
            <a:ext cx="8166589" cy="1200330"/>
            <a:chOff x="8921166" y="1025097"/>
            <a:chExt cx="6618062" cy="104483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9860957" y="1025097"/>
              <a:ext cx="5512063" cy="10448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419" spc="-30" dirty="0"/>
                <a:t>Obtenga más información sobre el Borrador del Plan de Inversión en Movilidad del Corredor (Plan de Inversión), así como opciones para involucrarse y enviar sus comentarios antes del </a:t>
              </a:r>
              <a:r>
                <a:rPr lang="es-419" b="1" spc="-30" dirty="0"/>
                <a:t>viernes 1 de marzo de 2024</a:t>
              </a:r>
              <a:r>
                <a:rPr lang="en-US" b="1" spc="-30" dirty="0"/>
                <a:t>:</a:t>
              </a:r>
              <a:r>
                <a:rPr lang="en-US" b="1" spc="-30" dirty="0">
                  <a:solidFill>
                    <a:srgbClr val="2AB4C8"/>
                  </a:solidFill>
                </a:rPr>
                <a:t> 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-cp-hub</a:t>
              </a:r>
              <a:endParaRPr lang="es-419" b="1" i="1" u="sng" spc="-30" dirty="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 dirty="0" err="1"/>
              <a:t>Manténgase</a:t>
            </a:r>
            <a:r>
              <a:rPr lang="en-US" dirty="0"/>
              <a:t> </a:t>
            </a:r>
            <a:r>
              <a:rPr lang="en-US" dirty="0" err="1"/>
              <a:t>conectado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/>
              <a:t>Michael Cano, </a:t>
            </a:r>
            <a:r>
              <a:rPr lang="en-US" sz="2200" i="1" dirty="0" err="1"/>
              <a:t>Oficial</a:t>
            </a:r>
            <a:r>
              <a:rPr lang="en-US" sz="2200" i="1" dirty="0"/>
              <a:t> </a:t>
            </a:r>
            <a:r>
              <a:rPr lang="en-US" sz="2200" i="1" dirty="0" err="1"/>
              <a:t>Ejecutivo</a:t>
            </a:r>
            <a:r>
              <a:rPr lang="en-US" sz="2200" i="1" dirty="0"/>
              <a:t>, </a:t>
            </a:r>
            <a:br>
              <a:rPr lang="en-US" sz="2200" i="1" dirty="0"/>
            </a:br>
            <a:r>
              <a:rPr lang="es-419" sz="2200" i="1" dirty="0"/>
              <a:t>Planificación y Desarrollo del Condado</a:t>
            </a:r>
            <a:br>
              <a:rPr lang="en-US" sz="2200" dirty="0"/>
            </a:br>
            <a:r>
              <a:rPr lang="en-US" sz="2200" dirty="0"/>
              <a:t>Metro</a:t>
            </a:r>
            <a:br>
              <a:rPr lang="en-US" sz="2200" dirty="0"/>
            </a:br>
            <a:r>
              <a:rPr lang="en-US" sz="2200" dirty="0"/>
              <a:t>One Gateway Plaza, MS 99-13-1</a:t>
            </a:r>
            <a:br>
              <a:rPr lang="en-US" sz="2200" dirty="0"/>
            </a:br>
            <a:r>
              <a:rPr lang="en-US" sz="2200" dirty="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F3D595E-DCA4-4B8E-0C2A-9F9179228322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0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97380" y="0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 sz="3200" b="1" dirty="0">
                <a:effectLst/>
                <a:latin typeface="Calibri"/>
                <a:ea typeface="Calibri"/>
                <a:cs typeface="Calibri"/>
              </a:rPr>
              <a:t>Borrador del Plan de Inversión en Movilidad del </a:t>
            </a:r>
          </a:p>
          <a:p>
            <a:pPr>
              <a:defRPr/>
            </a:pPr>
            <a:r>
              <a:rPr lang="es-419" sz="3200" b="1" dirty="0">
                <a:effectLst/>
                <a:latin typeface="Calibri"/>
                <a:ea typeface="Calibri"/>
                <a:cs typeface="Calibri"/>
              </a:rPr>
              <a:t>Corredor</a:t>
            </a:r>
            <a:r>
              <a:rPr lang="en-US" dirty="0">
                <a:solidFill>
                  <a:srgbClr val="FFFFFF"/>
                </a:solidFill>
                <a:latin typeface="Calibri" panose="020F0502020204030204"/>
                <a:cs typeface="Calibri"/>
              </a:rPr>
              <a:t> LB-ELA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East LA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Park, </a:t>
            </a:r>
            <a:b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  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1313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Boyle Heights 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San Pedro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Wilmington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Vernon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934145"/>
            <a:ext cx="69365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b="1" i="0" dirty="0">
                <a:solidFill>
                  <a:srgbClr val="000000"/>
                </a:solidFill>
                <a:effectLst/>
              </a:rPr>
              <a:t>Metro tiene un plan para mejorar el sistema de transporte compartido en el Corredor Long Beach-Este de Los Ángeles (Corredor LB-ELA) para proporcionar opciones de viaje seguras y de calidad para el movimiento de personas y bienes. 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s-419" dirty="0">
                <a:solidFill>
                  <a:srgbClr val="000000"/>
                </a:solidFill>
              </a:rPr>
              <a:t>El Corredor LB-ELA incluye las siguientes ciudades y comunidades: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05483" y="1041130"/>
            <a:ext cx="4655609" cy="5422064"/>
          </a:xfrm>
          <a:prstGeom prst="rect">
            <a:avLst/>
          </a:prstGeom>
          <a:ln>
            <a:noFill/>
          </a:ln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5DFAD9DF-8A9E-B1AD-0B68-E91A71E15B5E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 dirty="0"/>
              <a:t>Historia del </a:t>
            </a:r>
            <a:r>
              <a:rPr lang="en-US" dirty="0" err="1"/>
              <a:t>corredor</a:t>
            </a:r>
            <a:br>
              <a:rPr lang="en-US" dirty="0"/>
            </a:br>
            <a:r>
              <a:rPr lang="es-419" sz="2800" dirty="0">
                <a:solidFill>
                  <a:srgbClr val="FFFF00"/>
                </a:solidFill>
              </a:rPr>
              <a:t>Enfoque del Plan de Inversiones Comunitarias (2021 - 2023)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9350022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i="1" dirty="0">
                <a:solidFill>
                  <a:srgbClr val="00B0C1"/>
                </a:solidFill>
              </a:rPr>
              <a:t>2021 </a:t>
            </a:r>
          </a:p>
          <a:p>
            <a:pPr fontAlgn="base">
              <a:spcBef>
                <a:spcPts val="600"/>
              </a:spcBef>
            </a:pPr>
            <a:r>
              <a:rPr lang="es-419" b="1" dirty="0">
                <a:solidFill>
                  <a:srgbClr val="000000"/>
                </a:solidFill>
              </a:rPr>
              <a:t>Creación del Comité Consultivo del Corredor LB-ELA </a:t>
            </a:r>
            <a:r>
              <a:rPr lang="es-419" dirty="0">
                <a:solidFill>
                  <a:srgbClr val="000000"/>
                </a:solidFill>
              </a:rPr>
              <a:t>a petición de la </a:t>
            </a:r>
            <a:br>
              <a:rPr lang="es-419" dirty="0">
                <a:solidFill>
                  <a:srgbClr val="000000"/>
                </a:solidFill>
              </a:rPr>
            </a:br>
            <a:r>
              <a:rPr lang="es-419" dirty="0">
                <a:solidFill>
                  <a:srgbClr val="000000"/>
                </a:solidFill>
              </a:rPr>
              <a:t>Junta Directiva para explorar un enfoque sostenible para abordar los </a:t>
            </a:r>
            <a:br>
              <a:rPr lang="es-419" dirty="0">
                <a:solidFill>
                  <a:srgbClr val="000000"/>
                </a:solidFill>
              </a:rPr>
            </a:br>
            <a:r>
              <a:rPr lang="es-419" dirty="0">
                <a:solidFill>
                  <a:srgbClr val="000000"/>
                </a:solidFill>
              </a:rPr>
              <a:t>retos de transporte y de la comunidad.</a:t>
            </a:r>
            <a:endParaRPr lang="es-419" dirty="0">
              <a:cs typeface="Calibri" panose="020F0502020204030204"/>
            </a:endParaRP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 dirty="0">
                <a:solidFill>
                  <a:srgbClr val="00B0C1"/>
                </a:solidFill>
              </a:rPr>
              <a:t>2022 </a:t>
            </a:r>
            <a:endParaRPr lang="en-US" sz="2000" b="1" i="1" dirty="0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 b="1" dirty="0">
                <a:solidFill>
                  <a:srgbClr val="000000"/>
                </a:solidFill>
              </a:rPr>
              <a:t>El equipo del Comité Consultivo comienza </a:t>
            </a:r>
            <a:r>
              <a:rPr lang="es-419" dirty="0">
                <a:solidFill>
                  <a:srgbClr val="000000"/>
                </a:solidFill>
              </a:rPr>
              <a:t>a trabajar en la elaboración del </a:t>
            </a:r>
            <a:br>
              <a:rPr lang="es-419" dirty="0">
                <a:solidFill>
                  <a:srgbClr val="000000"/>
                </a:solidFill>
              </a:rPr>
            </a:br>
            <a:r>
              <a:rPr lang="es-419" dirty="0">
                <a:solidFill>
                  <a:srgbClr val="000000"/>
                </a:solidFill>
              </a:rPr>
              <a:t>borrador del Plan de Inversión del Corredor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s-419" dirty="0">
                <a:solidFill>
                  <a:srgbClr val="000000"/>
                </a:solidFill>
              </a:rPr>
              <a:t>Desarrollo de la visión, los objetivos y los principios directivos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 dirty="0">
                <a:solidFill>
                  <a:srgbClr val="000000"/>
                </a:solidFill>
              </a:rPr>
              <a:t>Obtención de opiniones públicas para determinar los proyectos y programas necesarios en sus comunidades.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 dirty="0">
                <a:solidFill>
                  <a:srgbClr val="000000"/>
                </a:solidFill>
              </a:rPr>
              <a:t>Desarrollo de estrategias multimodales e identificación de proyectos y programas</a:t>
            </a:r>
            <a:endParaRPr lang="en-US" dirty="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 dirty="0">
                <a:solidFill>
                  <a:srgbClr val="000000"/>
                </a:solidFill>
              </a:rPr>
              <a:t>Adopción de un nuevo nombre para el corredor: Plan de Inversión en </a:t>
            </a:r>
            <a:br>
              <a:rPr lang="es-419" dirty="0">
                <a:solidFill>
                  <a:srgbClr val="000000"/>
                </a:solidFill>
              </a:rPr>
            </a:br>
            <a:r>
              <a:rPr lang="es-419" dirty="0">
                <a:solidFill>
                  <a:srgbClr val="000000"/>
                </a:solidFill>
              </a:rPr>
              <a:t>Movilidad del Corredor Long Beach-East LA</a:t>
            </a: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 dirty="0">
                <a:solidFill>
                  <a:srgbClr val="00B0C1"/>
                </a:solidFill>
              </a:rPr>
              <a:t>2023 </a:t>
            </a:r>
            <a:endParaRPr lang="en-US" sz="2000" b="1" i="1" dirty="0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 dirty="0">
                <a:solidFill>
                  <a:srgbClr val="000000"/>
                </a:solidFill>
              </a:rPr>
              <a:t>Evaluación y mejora de proyectos y programas</a:t>
            </a:r>
          </a:p>
          <a:p>
            <a:pPr fontAlgn="base">
              <a:spcBef>
                <a:spcPts val="600"/>
              </a:spcBef>
            </a:pPr>
            <a:r>
              <a:rPr lang="es-419" dirty="0">
                <a:solidFill>
                  <a:srgbClr val="000000"/>
                </a:solidFill>
              </a:rPr>
              <a:t>Desarrollo de una Estrategia de Política de Inversiones para su implementación</a:t>
            </a:r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8512243-305F-3103-AB4E-5A6D7EB10AC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5" name="Picture 4" descr="A yellow sign with a pencil and a speech bubble&#10;&#10;Description automatically generated">
            <a:extLst>
              <a:ext uri="{FF2B5EF4-FFF2-40B4-BE49-F238E27FC236}">
                <a16:creationId xmlns:a16="http://schemas.microsoft.com/office/drawing/2014/main" id="{D3F4F2ED-81A2-2D8B-B7B3-927FAA4FF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992" y="1530645"/>
            <a:ext cx="46005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39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 dirty="0"/>
              <a:t>Declaración de visión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5EFEF-6E2A-FB46-94DE-5BC3E02A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1116994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03321" y="1226233"/>
            <a:ext cx="7237007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2200" dirty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es-419" sz="2200" b="1" dirty="0">
                <a:solidFill>
                  <a:schemeClr val="tx2">
                    <a:lumMod val="75000"/>
                  </a:schemeClr>
                </a:solidFill>
              </a:rPr>
              <a:t>Un sistema de transporte equitativo y compartido para el Corredor Sur de la I-710 que proporcione opciones multimodales seguras y de calidad para el transporte de personas y bienes </a:t>
            </a:r>
            <a:r>
              <a:rPr lang="es-419" sz="2200" dirty="0">
                <a:solidFill>
                  <a:schemeClr val="tx2">
                    <a:lumMod val="75000"/>
                  </a:schemeClr>
                </a:solidFill>
              </a:rPr>
              <a:t>que fomenten un aire limpio (cero emisiones), comunidades saludables y sostenibles, y </a:t>
            </a:r>
          </a:p>
          <a:p>
            <a:r>
              <a:rPr lang="es-419" sz="2200" dirty="0">
                <a:solidFill>
                  <a:schemeClr val="tx2">
                    <a:lumMod val="75000"/>
                  </a:schemeClr>
                </a:solidFill>
              </a:rPr>
              <a:t>el empoderamiento económico para todos los residentes, comunidades, y usuarios en el corredor.”</a:t>
            </a:r>
            <a:endParaRPr lang="en-US" sz="2200" dirty="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512771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000" b="1" i="1" dirty="0"/>
              <a:t>¿Qué es una "declaración de visión"?</a:t>
            </a:r>
          </a:p>
          <a:p>
            <a:r>
              <a:rPr lang="es-419" sz="2000" i="1" dirty="0"/>
              <a:t>Una declaración concisa que capta las aspiraciones, deseos y resultados colectivos del proyecto.</a:t>
            </a:r>
            <a:endParaRPr lang="en-US" sz="20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269077" y="3688803"/>
            <a:ext cx="683141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&gt; </a:t>
            </a:r>
            <a:r>
              <a:rPr lang="es-MX" sz="2000" dirty="0">
                <a:solidFill>
                  <a:schemeClr val="tx2">
                    <a:lumMod val="75000"/>
                  </a:schemeClr>
                </a:solidFill>
              </a:rPr>
              <a:t>Aprobado por el Comité Consultivo (julio de 2022) y adoptado por la Junta Directiva de Metro (septiembre de 2022)</a:t>
            </a:r>
            <a:endParaRPr lang="en-US" sz="2000" dirty="0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1F6ED20-0A43-C2FD-A10F-582E05A30AA8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3CAA8F-B73A-4AF3-A341-BE1872E7121A}"/>
              </a:ext>
            </a:extLst>
          </p:cNvPr>
          <p:cNvSpPr/>
          <p:nvPr/>
        </p:nvSpPr>
        <p:spPr>
          <a:xfrm>
            <a:off x="3803207" y="2934054"/>
            <a:ext cx="7432880" cy="30213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0D3F8FC-D18D-4434-B43D-2D132F43D1E9}"/>
              </a:ext>
            </a:extLst>
          </p:cNvPr>
          <p:cNvCxnSpPr>
            <a:cxnSpLocks/>
          </p:cNvCxnSpPr>
          <p:nvPr/>
        </p:nvCxnSpPr>
        <p:spPr>
          <a:xfrm>
            <a:off x="5749951" y="4321024"/>
            <a:ext cx="381145" cy="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5BC42B4-2E95-4515-BDD1-041DFE5D92CA}"/>
              </a:ext>
            </a:extLst>
          </p:cNvPr>
          <p:cNvSpPr/>
          <p:nvPr/>
        </p:nvSpPr>
        <p:spPr>
          <a:xfrm>
            <a:off x="3543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2907" y="188284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rgbClr val="FFFFFF"/>
                </a:solidFill>
                <a:latin typeface="Calibri" panose="020F0502020204030204"/>
              </a:rPr>
              <a:t>Objetivos</a:t>
            </a:r>
            <a:endParaRPr kumimoji="0" lang="es-419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758766" y="616193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s-419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419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10ADAB6-3ACF-49E3-AEFB-32A112C6BD07}"/>
              </a:ext>
            </a:extLst>
          </p:cNvPr>
          <p:cNvCxnSpPr>
            <a:cxnSpLocks/>
          </p:cNvCxnSpPr>
          <p:nvPr/>
        </p:nvCxnSpPr>
        <p:spPr>
          <a:xfrm flipV="1">
            <a:off x="1510328" y="4311157"/>
            <a:ext cx="619407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E7BE48F-7500-481B-8560-45DC82D46E0F}"/>
              </a:ext>
            </a:extLst>
          </p:cNvPr>
          <p:cNvSpPr/>
          <p:nvPr/>
        </p:nvSpPr>
        <p:spPr>
          <a:xfrm>
            <a:off x="4481565" y="3211954"/>
            <a:ext cx="1010722" cy="33017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000" b="1" dirty="0">
                <a:solidFill>
                  <a:srgbClr val="FFFFFF"/>
                </a:solidFill>
                <a:latin typeface="Calibri" panose="020F0502020204030204"/>
              </a:rPr>
              <a:t>Metas</a:t>
            </a:r>
            <a:endParaRPr kumimoji="0" lang="es-419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4CCC02CA-C1A5-45F8-81CD-2E8C002F3B00}"/>
              </a:ext>
            </a:extLst>
          </p:cNvPr>
          <p:cNvSpPr/>
          <p:nvPr/>
        </p:nvSpPr>
        <p:spPr>
          <a:xfrm>
            <a:off x="2100237" y="3830821"/>
            <a:ext cx="1567397" cy="8681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Principios Directivos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757B9F5-589E-4737-A67A-244D9D7B68A6}"/>
              </a:ext>
            </a:extLst>
          </p:cNvPr>
          <p:cNvSpPr/>
          <p:nvPr/>
        </p:nvSpPr>
        <p:spPr>
          <a:xfrm>
            <a:off x="6343405" y="4105460"/>
            <a:ext cx="1414021" cy="4105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Estrategias</a:t>
            </a:r>
            <a:endParaRPr kumimoji="0" lang="es-419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3E70D63-B5E4-470D-B8B5-5281C7CD4EC3}"/>
              </a:ext>
            </a:extLst>
          </p:cNvPr>
          <p:cNvSpPr/>
          <p:nvPr/>
        </p:nvSpPr>
        <p:spPr>
          <a:xfrm>
            <a:off x="8225310" y="4037222"/>
            <a:ext cx="2608945" cy="478785"/>
          </a:xfrm>
          <a:prstGeom prst="round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Proyectos/Programas</a:t>
            </a:r>
            <a:endParaRPr kumimoji="0" lang="es-419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62F3C1F-A8E3-4D92-8340-7B2193A337F7}"/>
              </a:ext>
            </a:extLst>
          </p:cNvPr>
          <p:cNvCxnSpPr>
            <a:cxnSpLocks/>
          </p:cNvCxnSpPr>
          <p:nvPr/>
        </p:nvCxnSpPr>
        <p:spPr>
          <a:xfrm>
            <a:off x="7771537" y="4329902"/>
            <a:ext cx="451701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AC87D86-09F4-4576-AD5B-A64DC42DB4C3}"/>
              </a:ext>
            </a:extLst>
          </p:cNvPr>
          <p:cNvSpPr/>
          <p:nvPr/>
        </p:nvSpPr>
        <p:spPr>
          <a:xfrm>
            <a:off x="4481564" y="3617548"/>
            <a:ext cx="1152617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Calidad de aire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0D00960-DEA1-42D5-8A77-F4D29FF9C7D3}"/>
              </a:ext>
            </a:extLst>
          </p:cNvPr>
          <p:cNvSpPr/>
          <p:nvPr/>
        </p:nvSpPr>
        <p:spPr>
          <a:xfrm>
            <a:off x="4481565" y="3881800"/>
            <a:ext cx="1152616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Comunidad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19203F6D-F897-474E-AEDB-5072E181BB6C}"/>
              </a:ext>
            </a:extLst>
          </p:cNvPr>
          <p:cNvSpPr/>
          <p:nvPr/>
        </p:nvSpPr>
        <p:spPr>
          <a:xfrm>
            <a:off x="4481564" y="4172192"/>
            <a:ext cx="1152615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Mobilidad</a:t>
            </a:r>
            <a:endParaRPr kumimoji="0" lang="es-419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6ADEA051-893B-414E-A15E-7041319FC690}"/>
              </a:ext>
            </a:extLst>
          </p:cNvPr>
          <p:cNvSpPr/>
          <p:nvPr/>
        </p:nvSpPr>
        <p:spPr>
          <a:xfrm>
            <a:off x="4481565" y="4774856"/>
            <a:ext cx="1152614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Seguridad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81210EEF-F145-443C-A778-0AF447CFDE81}"/>
              </a:ext>
            </a:extLst>
          </p:cNvPr>
          <p:cNvSpPr/>
          <p:nvPr/>
        </p:nvSpPr>
        <p:spPr>
          <a:xfrm>
            <a:off x="4481565" y="5055528"/>
            <a:ext cx="1152614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100" b="1" dirty="0">
                <a:solidFill>
                  <a:srgbClr val="FFFFFF"/>
                </a:solidFill>
                <a:latin typeface="Calibri" panose="020F0502020204030204"/>
              </a:rPr>
              <a:t>Oportunidad</a:t>
            </a:r>
            <a:endParaRPr kumimoji="0" lang="es-419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B903194-F699-4821-A1B6-21916076A770}"/>
              </a:ext>
            </a:extLst>
          </p:cNvPr>
          <p:cNvSpPr/>
          <p:nvPr/>
        </p:nvSpPr>
        <p:spPr>
          <a:xfrm>
            <a:off x="4481565" y="5373323"/>
            <a:ext cx="1152614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472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1100" b="1" dirty="0">
                <a:solidFill>
                  <a:srgbClr val="FFFFFF"/>
                </a:solidFill>
                <a:latin typeface="Calibri" panose="020F0502020204030204"/>
              </a:rPr>
              <a:t>Prosperidad</a:t>
            </a:r>
            <a:endParaRPr lang="es-419" dirty="0">
              <a:ea typeface="+mn-ea"/>
              <a:cs typeface="+mn-cs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DBE49C7-FF01-448C-9DE0-3147CBBF40CF}"/>
              </a:ext>
            </a:extLst>
          </p:cNvPr>
          <p:cNvSpPr/>
          <p:nvPr/>
        </p:nvSpPr>
        <p:spPr>
          <a:xfrm>
            <a:off x="5837719" y="2729375"/>
            <a:ext cx="1088692" cy="4105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Equidad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4E5FE5E-F8EF-4073-938B-A71B066AD882}"/>
              </a:ext>
            </a:extLst>
          </p:cNvPr>
          <p:cNvSpPr/>
          <p:nvPr/>
        </p:nvSpPr>
        <p:spPr>
          <a:xfrm>
            <a:off x="7796166" y="2723443"/>
            <a:ext cx="1795703" cy="4105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Sostenibilidad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5FDC637-C61A-4329-BF12-F6BE2FE6625C}"/>
              </a:ext>
            </a:extLst>
          </p:cNvPr>
          <p:cNvSpPr/>
          <p:nvPr/>
        </p:nvSpPr>
        <p:spPr>
          <a:xfrm>
            <a:off x="163582" y="3877487"/>
            <a:ext cx="1317189" cy="7076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Visión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0589190-9EA4-4A86-AC99-71E985FEFED3}"/>
              </a:ext>
            </a:extLst>
          </p:cNvPr>
          <p:cNvSpPr txBox="1"/>
          <p:nvPr/>
        </p:nvSpPr>
        <p:spPr>
          <a:xfrm>
            <a:off x="6367323" y="4522878"/>
            <a:ext cx="1414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srgbClr val="D08C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Varias por cada objetivo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srgbClr val="D08C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F27BA3E-65FF-4325-8FF8-1FF62892D365}"/>
              </a:ext>
            </a:extLst>
          </p:cNvPr>
          <p:cNvSpPr txBox="1"/>
          <p:nvPr/>
        </p:nvSpPr>
        <p:spPr>
          <a:xfrm>
            <a:off x="8791732" y="4522878"/>
            <a:ext cx="1414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Varias por cada estrategia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Box 11">
            <a:extLst>
              <a:ext uri="{FF2B5EF4-FFF2-40B4-BE49-F238E27FC236}">
                <a16:creationId xmlns:a16="http://schemas.microsoft.com/office/drawing/2014/main" id="{5C39BB7B-15BA-43FB-A4FC-041FD5F35015}"/>
              </a:ext>
            </a:extLst>
          </p:cNvPr>
          <p:cNvSpPr txBox="1"/>
          <p:nvPr/>
        </p:nvSpPr>
        <p:spPr>
          <a:xfrm>
            <a:off x="243194" y="2175188"/>
            <a:ext cx="50501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BA318-34C1-F811-1335-FEA341D7307E}"/>
              </a:ext>
            </a:extLst>
          </p:cNvPr>
          <p:cNvSpPr txBox="1"/>
          <p:nvPr/>
        </p:nvSpPr>
        <p:spPr>
          <a:xfrm>
            <a:off x="2428694" y="1108780"/>
            <a:ext cx="830490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Resultados deseados en áreas de interés general para apoyar y hacer realidad la Visión completa</a:t>
            </a:r>
            <a:endParaRPr lang="es-419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B1E16FF-876A-3BE0-42C0-3B1A99A542C4}"/>
              </a:ext>
            </a:extLst>
          </p:cNvPr>
          <p:cNvSpPr/>
          <p:nvPr/>
        </p:nvSpPr>
        <p:spPr>
          <a:xfrm>
            <a:off x="268465" y="1314927"/>
            <a:ext cx="1989936" cy="41054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b="1" dirty="0">
                <a:solidFill>
                  <a:srgbClr val="FFFFFF"/>
                </a:solidFill>
                <a:latin typeface="Calibri" panose="020F0502020204030204"/>
              </a:rPr>
              <a:t>Metas</a:t>
            </a:r>
            <a:endParaRPr kumimoji="0" lang="es-419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F5984B-21B7-B09F-ECC1-F2EA19523428}"/>
              </a:ext>
            </a:extLst>
          </p:cNvPr>
          <p:cNvSpPr/>
          <p:nvPr/>
        </p:nvSpPr>
        <p:spPr>
          <a:xfrm>
            <a:off x="4481565" y="4463829"/>
            <a:ext cx="1152614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Medioambiente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655003E-679B-933E-670B-A7C988A6CF67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617468"/>
      </p:ext>
    </p:extLst>
  </p:cSld>
  <p:clrMapOvr>
    <a:masterClrMapping/>
  </p:clrMapOvr>
  <p:transition spd="slow" advClick="0" advTm="1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 dirty="0" err="1"/>
              <a:t>Objetivos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0045-4463-90BE-340D-214EC37B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8D715C8-9F88-3221-FE1D-19E50D0217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E2D23-2E89-7E67-9E0E-8F2A9E15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1154974"/>
            <a:ext cx="7763958" cy="5201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BA711-20BD-1623-4F95-5B29D94F9FDE}"/>
              </a:ext>
            </a:extLst>
          </p:cNvPr>
          <p:cNvSpPr txBox="1"/>
          <p:nvPr/>
        </p:nvSpPr>
        <p:spPr>
          <a:xfrm>
            <a:off x="8454657" y="5920561"/>
            <a:ext cx="36558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>
                <a:solidFill>
                  <a:srgbClr val="1F8796"/>
                </a:solidFill>
                <a:ea typeface="+mn-lt"/>
                <a:cs typeface="+mn-lt"/>
              </a:rPr>
              <a:t>Aprobado por el Comité Consultivo (julio de 2022) y adoptado por la Junta Directiva de Metro (septiembre de 2022)</a:t>
            </a:r>
            <a:endParaRPr lang="es-MX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Todos los proyectos y programas deben apoyar un futuro multimodal para el Corredor.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categorías de mejora representan diferentes modos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proyectos se organizan por "categoría de mejora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Lista inicial de proyectos y programas: Categorías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60C36B7-3EE4-A88D-37BD-1DD721CD3F1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C7D08D-44C4-6105-444C-EB8B81700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1" y="2437667"/>
            <a:ext cx="7405566" cy="3907204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44856394-DAE1-D453-B4E9-4696975044CD}"/>
              </a:ext>
            </a:extLst>
          </p:cNvPr>
          <p:cNvSpPr txBox="1"/>
          <p:nvPr/>
        </p:nvSpPr>
        <p:spPr>
          <a:xfrm>
            <a:off x="3047244" y="2888156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Transporte</a:t>
            </a:r>
            <a:r>
              <a:rPr lang="en-US" dirty="0"/>
              <a:t> </a:t>
            </a:r>
            <a:r>
              <a:rPr lang="en-US" dirty="0" err="1"/>
              <a:t>Activo</a:t>
            </a:r>
            <a:r>
              <a:rPr lang="en-US" dirty="0"/>
              <a:t> </a:t>
            </a:r>
            <a:endParaRPr lang="es-419" dirty="0"/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7BE2EE73-B6B5-C7E4-44A2-40E629A6C8F2}"/>
              </a:ext>
            </a:extLst>
          </p:cNvPr>
          <p:cNvSpPr txBox="1"/>
          <p:nvPr/>
        </p:nvSpPr>
        <p:spPr>
          <a:xfrm>
            <a:off x="3052177" y="3970498"/>
            <a:ext cx="2037417" cy="646331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Vias </a:t>
            </a:r>
            <a:r>
              <a:rPr lang="en-US" dirty="0" err="1"/>
              <a:t>Arteriales</a:t>
            </a:r>
            <a:r>
              <a:rPr lang="en-US" dirty="0"/>
              <a:t>/ Calles </a:t>
            </a:r>
            <a:r>
              <a:rPr lang="en-US" dirty="0" err="1"/>
              <a:t>Completas</a:t>
            </a:r>
            <a:r>
              <a:rPr lang="en-US" dirty="0"/>
              <a:t> </a:t>
            </a:r>
            <a:endParaRPr lang="es-419" dirty="0"/>
          </a:p>
        </p:txBody>
      </p:sp>
      <p:sp>
        <p:nvSpPr>
          <p:cNvPr id="27" name="TextBox 70">
            <a:extLst>
              <a:ext uri="{FF2B5EF4-FFF2-40B4-BE49-F238E27FC236}">
                <a16:creationId xmlns:a16="http://schemas.microsoft.com/office/drawing/2014/main" id="{5097DA8F-6540-1B98-E953-D20CD28C03D3}"/>
              </a:ext>
            </a:extLst>
          </p:cNvPr>
          <p:cNvSpPr txBox="1"/>
          <p:nvPr/>
        </p:nvSpPr>
        <p:spPr>
          <a:xfrm>
            <a:off x="3078548" y="5175569"/>
            <a:ext cx="1871340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Comunitarios</a:t>
            </a:r>
            <a:endParaRPr lang="es-419" dirty="0"/>
          </a:p>
        </p:txBody>
      </p:sp>
      <p:sp>
        <p:nvSpPr>
          <p:cNvPr id="54" name="TextBox 71">
            <a:extLst>
              <a:ext uri="{FF2B5EF4-FFF2-40B4-BE49-F238E27FC236}">
                <a16:creationId xmlns:a16="http://schemas.microsoft.com/office/drawing/2014/main" id="{8053E435-17FB-248C-87A9-F3BA9D5D9D57}"/>
              </a:ext>
            </a:extLst>
          </p:cNvPr>
          <p:cNvSpPr txBox="1"/>
          <p:nvPr/>
        </p:nvSpPr>
        <p:spPr>
          <a:xfrm>
            <a:off x="6804454" y="2590984"/>
            <a:ext cx="1920187" cy="1077218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Mejoras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en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la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seguridad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autopistas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e 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intercambiadores</a:t>
            </a:r>
            <a:endParaRPr lang="en-US" sz="1600">
              <a:cs typeface="Calibri" panose="020F0502020204030204"/>
            </a:endParaRPr>
          </a:p>
        </p:txBody>
      </p:sp>
      <p:sp>
        <p:nvSpPr>
          <p:cNvPr id="55" name="TextBox 72">
            <a:extLst>
              <a:ext uri="{FF2B5EF4-FFF2-40B4-BE49-F238E27FC236}">
                <a16:creationId xmlns:a16="http://schemas.microsoft.com/office/drawing/2014/main" id="{D22E7E2B-3101-D1A9-86AC-EC602E95B70C}"/>
              </a:ext>
            </a:extLst>
          </p:cNvPr>
          <p:cNvSpPr txBox="1"/>
          <p:nvPr/>
        </p:nvSpPr>
        <p:spPr>
          <a:xfrm>
            <a:off x="6851382" y="4020273"/>
            <a:ext cx="2086263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Movimiento</a:t>
            </a:r>
            <a:r>
              <a:rPr lang="en-US" dirty="0"/>
              <a:t> de </a:t>
            </a:r>
            <a:r>
              <a:rPr lang="en-US" dirty="0" err="1"/>
              <a:t>bienes</a:t>
            </a:r>
            <a:endParaRPr lang="es-419" dirty="0"/>
          </a:p>
        </p:txBody>
      </p:sp>
      <p:sp>
        <p:nvSpPr>
          <p:cNvPr id="57" name="TextBox 73">
            <a:extLst>
              <a:ext uri="{FF2B5EF4-FFF2-40B4-BE49-F238E27FC236}">
                <a16:creationId xmlns:a16="http://schemas.microsoft.com/office/drawing/2014/main" id="{A70A5E46-955A-D767-1D3D-3C6A6B7BE282}"/>
              </a:ext>
            </a:extLst>
          </p:cNvPr>
          <p:cNvSpPr txBox="1"/>
          <p:nvPr/>
        </p:nvSpPr>
        <p:spPr>
          <a:xfrm>
            <a:off x="6851488" y="5407938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Transporte</a:t>
            </a:r>
            <a:r>
              <a:rPr lang="en-US" dirty="0"/>
              <a:t> </a:t>
            </a:r>
            <a:r>
              <a:rPr lang="en-US" err="1"/>
              <a:t>Publico</a:t>
            </a:r>
            <a:r>
              <a:rPr lang="en-US" dirty="0"/>
              <a:t> </a:t>
            </a:r>
            <a:endParaRPr lang="es-419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614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Maximizar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nuestros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fondos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locales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485725" cy="2304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419" sz="1800" b="1" dirty="0">
                <a:effectLst/>
                <a:latin typeface="Calibri"/>
                <a:ea typeface="Calibri"/>
                <a:cs typeface="Calibri"/>
              </a:rPr>
              <a:t>El Plan de Inversión en Movilidad del Corredor (CMIP) movilizará unos 743 millones de dólares de ingresos procedentes del impuesto sobre las ventas con financiación estatal y federal.</a:t>
            </a:r>
          </a:p>
          <a:p>
            <a:r>
              <a:rPr lang="es-419" dirty="0">
                <a:latin typeface="Calibri" panose="020F0502020204030204" pitchFamily="34" charset="0"/>
                <a:ea typeface="Calibri" panose="020F0502020204030204" pitchFamily="34" charset="0"/>
              </a:rPr>
              <a:t>Se espera maximizar la entrega de proyectos y programas de transporte que ofrezcan opciones multimodales seguras y de calidad para el movimiento de personas y bienes.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6679-2B41-4F4F-F58C-0702F1AA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srgbClr val="00AFB7"/>
                </a:solidFill>
              </a:rPr>
              <a:t>Realización de más proyectos y programas que crean opciones multimodales seguras y de calidad para el movimiento de personas y bienes en las comunidades del corredor LB-ELA.</a:t>
            </a:r>
            <a:endParaRPr lang="en-US" sz="2400" b="1" dirty="0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 dirty="0">
                <a:latin typeface="Calibri"/>
                <a:cs typeface="Calibri"/>
              </a:rPr>
              <a:t>Local (Metro)</a:t>
            </a:r>
            <a:endParaRPr lang="en-US" sz="16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latin typeface="Calibri" panose="020F0502020204030204" pitchFamily="34" charset="0"/>
              </a:rPr>
              <a:t>Estatal</a:t>
            </a:r>
            <a:endParaRPr lang="en-US" sz="16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</a:rPr>
              <a:t>Federal</a:t>
            </a:r>
            <a:endParaRPr lang="en-US" sz="1600" i="1" dirty="0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1EE18F8-9C25-982E-D24A-BBE6F952D807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34346"/>
            <a:ext cx="10065327" cy="883754"/>
          </a:xfrm>
        </p:spPr>
        <p:txBody>
          <a:bodyPr/>
          <a:lstStyle/>
          <a:p>
            <a:r>
              <a:rPr lang="es-419" sz="2600" b="1" dirty="0">
                <a:effectLst/>
                <a:latin typeface="Calibri"/>
                <a:ea typeface="Calibri"/>
                <a:cs typeface="Calibri"/>
              </a:rPr>
              <a:t>Borrador del Plan de Inversión en Movilidad del Corredor (CMIP) </a:t>
            </a:r>
            <a:br>
              <a:rPr lang="es-419" sz="2600" b="1" dirty="0">
                <a:effectLst/>
                <a:latin typeface="Calibri"/>
                <a:ea typeface="Calibri"/>
                <a:cs typeface="Calibri"/>
              </a:rPr>
            </a:br>
            <a:r>
              <a:rPr lang="en-US" sz="2600" dirty="0">
                <a:solidFill>
                  <a:schemeClr val="accent2"/>
                </a:solidFill>
              </a:rPr>
              <a:t>Una Nueva </a:t>
            </a:r>
            <a:r>
              <a:rPr lang="en-US" sz="2600" dirty="0" err="1">
                <a:solidFill>
                  <a:schemeClr val="accent2"/>
                </a:solidFill>
              </a:rPr>
              <a:t>Visión</a:t>
            </a:r>
            <a:endParaRPr lang="en-US" sz="2600" i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419" sz="2000" b="1" dirty="0">
                <a:cs typeface="Calibri"/>
              </a:rPr>
              <a:t>Una lista priorizada de proyectos y programas de transporte multimodal</a:t>
            </a:r>
            <a:endParaRPr lang="en-US" sz="2000" b="1" dirty="0"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 dirty="0">
                <a:cs typeface="Calibri"/>
              </a:rPr>
              <a:t>Prioriza proyectos y programas basándose en criterios de evaluación.</a:t>
            </a:r>
            <a:endParaRPr lang="en-US" b="1" dirty="0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 dirty="0">
                <a:cs typeface="Calibri"/>
              </a:rPr>
              <a:t>El plan incluye proyectos multimodales con diferentes modos </a:t>
            </a:r>
            <a:r>
              <a:rPr lang="es-419" dirty="0">
                <a:cs typeface="Calibri"/>
              </a:rPr>
              <a:t>priorizados entre sí.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 dirty="0">
                <a:cs typeface="Calibri"/>
              </a:rPr>
              <a:t>Establece una estrategia de financiación por fases. </a:t>
            </a:r>
            <a:r>
              <a:rPr lang="es-419" dirty="0">
                <a:cs typeface="Calibri"/>
              </a:rPr>
              <a:t>No toda la financiación se asignará a la vez; la financiación prevista estará disponible en diferentes plazos.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 dirty="0">
                <a:cs typeface="Calibri"/>
              </a:rPr>
              <a:t>El plan de inversión es un documento vivo; </a:t>
            </a:r>
            <a:r>
              <a:rPr lang="es-419" dirty="0">
                <a:cs typeface="Calibri"/>
              </a:rPr>
              <a:t>Metro tiene previsto revisarlo cada varios años.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FC67-CFB6-FD86-C40A-2526D59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5947570" y="1097610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1F8695"/>
                </a:solidFill>
                <a:ea typeface="+mj-ea"/>
                <a:cs typeface="+mj-cs"/>
              </a:rPr>
              <a:t>Objetivo</a:t>
            </a:r>
            <a:r>
              <a:rPr lang="en-US" sz="2000" b="1" dirty="0">
                <a:solidFill>
                  <a:srgbClr val="1F8695"/>
                </a:solidFill>
                <a:ea typeface="+mj-ea"/>
                <a:cs typeface="+mj-cs"/>
              </a:rPr>
              <a:t> final -</a:t>
            </a:r>
            <a:br>
              <a:rPr lang="en-US" sz="2000" b="1" dirty="0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 dirty="0" err="1">
                <a:solidFill>
                  <a:srgbClr val="1F8695"/>
                </a:solidFill>
                <a:ea typeface="+mj-ea"/>
                <a:cs typeface="+mj-cs"/>
              </a:rPr>
              <a:t>Fomentar</a:t>
            </a:r>
            <a:r>
              <a:rPr lang="en-US" sz="2000" b="1" dirty="0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1F8695"/>
                </a:solidFill>
                <a:ea typeface="+mj-ea"/>
                <a:cs typeface="+mj-cs"/>
              </a:rPr>
              <a:t>resultados</a:t>
            </a:r>
            <a:r>
              <a:rPr lang="en-US" sz="2000" b="1" dirty="0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1F8695"/>
                </a:solidFill>
                <a:ea typeface="+mj-ea"/>
                <a:cs typeface="+mj-cs"/>
              </a:rPr>
              <a:t>equitativos</a:t>
            </a:r>
            <a:endParaRPr lang="en-US" sz="2000" b="1" dirty="0">
              <a:solidFill>
                <a:srgbClr val="1F8695"/>
              </a:solidFill>
              <a:ea typeface="+mj-ea"/>
              <a:cs typeface="+mj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/>
        </p:nvGraphicFramePr>
        <p:xfrm>
          <a:off x="283212" y="5279517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9754AD9C-AFEF-C0D8-8259-723E900ECF0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 dirty="0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58773-1AB7-666A-D6B7-A0E74E8D66CB}"/>
              </a:ext>
            </a:extLst>
          </p:cNvPr>
          <p:cNvSpPr txBox="1"/>
          <p:nvPr/>
        </p:nvSpPr>
        <p:spPr>
          <a:xfrm>
            <a:off x="5885388" y="1844889"/>
            <a:ext cx="6244430" cy="9787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419" sz="1600" b="1" dirty="0">
                <a:solidFill>
                  <a:srgbClr val="1F8695"/>
                </a:solidFill>
                <a:ea typeface="+mj-ea"/>
                <a:cs typeface="+mj-cs"/>
              </a:rPr>
              <a:t> como </a:t>
            </a:r>
            <a:r>
              <a:rPr lang="es-419" sz="1600" b="1" i="1" dirty="0">
                <a:solidFill>
                  <a:srgbClr val="1F8695"/>
                </a:solidFill>
                <a:ea typeface="+mj-ea"/>
                <a:cs typeface="+mj-cs"/>
              </a:rPr>
              <a:t>el empleo, la vivienda, los recursos comunitarios, las comunidades saludables y las opciones de movilidad</a:t>
            </a:r>
            <a:r>
              <a:rPr lang="es-419" sz="1600" b="1" dirty="0">
                <a:solidFill>
                  <a:srgbClr val="1F8695"/>
                </a:solidFill>
                <a:ea typeface="+mj-ea"/>
                <a:cs typeface="+mj-cs"/>
              </a:rPr>
              <a:t>. El transporte es una herramienta esencial para facilitar el acceso y mejorar la calidad de vida en el condado de Los Ángeles.</a:t>
            </a:r>
          </a:p>
        </p:txBody>
      </p:sp>
    </p:spTree>
    <p:extLst>
      <p:ext uri="{BB962C8B-B14F-4D97-AF65-F5344CB8AC3E}">
        <p14:creationId xmlns:p14="http://schemas.microsoft.com/office/powerpoint/2010/main" val="42352926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  <SharedWithUsers xmlns="bd64c6d0-1ab6-42d4-9ad5-3958787b0fb1">
      <UserInfo>
        <DisplayName>Laura Herrera</DisplayName>
        <AccountId>1372</AccountId>
        <AccountType/>
      </UserInfo>
      <UserInfo>
        <DisplayName>Laura Hernandez</DisplayName>
        <AccountId>7365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D8E8B8-CC20-4426-A04B-96164810BD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37609A-59E8-4EB6-A970-B454458F9A61}">
  <ds:schemaRefs>
    <ds:schemaRef ds:uri="7873c2d3-f839-49e9-ad23-de2265ceb800"/>
    <ds:schemaRef ds:uri="bd64c6d0-1ab6-42d4-9ad5-3958787b0f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516EC1D-591F-4571-8B4D-C37D456B98E4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1143</Words>
  <Application>Microsoft Office PowerPoint</Application>
  <PresentationFormat>Widescreen</PresentationFormat>
  <Paragraphs>176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Historia del corredor Enfoque del Plan de Inversiones Comunitarias (2021 - 2023)</vt:lpstr>
      <vt:lpstr>Declaración de visión</vt:lpstr>
      <vt:lpstr>PowerPoint Presentation</vt:lpstr>
      <vt:lpstr>Objetivos</vt:lpstr>
      <vt:lpstr>Balanced scorecard slide 5</vt:lpstr>
      <vt:lpstr>Maximizar nuestros fondos locales</vt:lpstr>
      <vt:lpstr>Borrador del Plan de Inversión en Movilidad del Corredor (CMIP)  Una Nueva Visión</vt:lpstr>
      <vt:lpstr>Lo que sigue: Hitos anteriores y futuros</vt:lpstr>
      <vt:lpstr>¡Participe!</vt:lpstr>
      <vt:lpstr>Manténgase conectado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Leticia Bustamante</cp:lastModifiedBy>
  <cp:revision>39</cp:revision>
  <dcterms:created xsi:type="dcterms:W3CDTF">2023-12-27T17:49:45Z</dcterms:created>
  <dcterms:modified xsi:type="dcterms:W3CDTF">2024-02-01T22:45:53Z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MediaServiceImageTags">
    <vt:lpwstr/>
  </property>
</Properties>
</file>