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15"/>
  </p:notesMasterIdLst>
  <p:handoutMasterIdLst>
    <p:handoutMasterId r:id="rId16"/>
  </p:handoutMasterIdLst>
  <p:sldIdLst>
    <p:sldId id="506" r:id="rId5"/>
    <p:sldId id="474" r:id="rId6"/>
    <p:sldId id="510" r:id="rId7"/>
    <p:sldId id="491" r:id="rId8"/>
    <p:sldId id="511" r:id="rId9"/>
    <p:sldId id="505" r:id="rId10"/>
    <p:sldId id="512" r:id="rId11"/>
    <p:sldId id="508" r:id="rId12"/>
    <p:sldId id="509" r:id="rId13"/>
    <p:sldId id="513" r:id="rId14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506"/>
          </p14:sldIdLst>
        </p14:section>
        <p14:section name="PLE1" id="{FDB1C395-BA66-4C9D-8676-0361FCE98D0D}">
          <p14:sldIdLst>
            <p14:sldId id="474"/>
            <p14:sldId id="510"/>
          </p14:sldIdLst>
        </p14:section>
        <p14:section name="PLE 2" id="{6A9AAD8B-4C32-46FC-B4E2-9D3ED0FB26CE}">
          <p14:sldIdLst>
            <p14:sldId id="491"/>
            <p14:sldId id="511"/>
          </p14:sldIdLst>
        </p14:section>
        <p14:section name="PLE 3" id="{35F11D80-9C63-4AB6-8DFA-D9C8419DAA0F}">
          <p14:sldIdLst>
            <p14:sldId id="505"/>
            <p14:sldId id="512"/>
            <p14:sldId id="508"/>
            <p14:sldId id="509"/>
            <p14:sldId id="5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A66"/>
    <a:srgbClr val="66FF33"/>
    <a:srgbClr val="008000"/>
    <a:srgbClr val="993300"/>
    <a:srgbClr val="953735"/>
    <a:srgbClr val="984807"/>
    <a:srgbClr val="262626"/>
    <a:srgbClr val="404040"/>
    <a:srgbClr val="0D0D0D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4A0179-A260-42D5-A857-95E3B2186C57}" v="6" dt="2023-11-22T17:43:19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0" autoAdjust="0"/>
    <p:restoredTop sz="95847" autoAdjust="0"/>
  </p:normalViewPr>
  <p:slideViewPr>
    <p:cSldViewPr snapToGrid="0">
      <p:cViewPr varScale="1">
        <p:scale>
          <a:sx n="59" d="100"/>
          <a:sy n="59" d="100"/>
        </p:scale>
        <p:origin x="150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nzalez, Lizzet" userId="16661ac1-35cf-4ba0-8e6f-b21dda873190" providerId="ADAL" clId="{874A0179-A260-42D5-A857-95E3B2186C57}"/>
    <pc:docChg chg="undo custSel addSld modSld sldOrd modSection">
      <pc:chgData name="Gonzalez, Lizzet" userId="16661ac1-35cf-4ba0-8e6f-b21dda873190" providerId="ADAL" clId="{874A0179-A260-42D5-A857-95E3B2186C57}" dt="2023-11-22T19:00:11.547" v="95"/>
      <pc:docMkLst>
        <pc:docMk/>
      </pc:docMkLst>
      <pc:sldChg chg="modSp mod">
        <pc:chgData name="Gonzalez, Lizzet" userId="16661ac1-35cf-4ba0-8e6f-b21dda873190" providerId="ADAL" clId="{874A0179-A260-42D5-A857-95E3B2186C57}" dt="2023-11-22T17:17:19.414" v="67" actId="1076"/>
        <pc:sldMkLst>
          <pc:docMk/>
          <pc:sldMk cId="3531611720" sldId="474"/>
        </pc:sldMkLst>
        <pc:spChg chg="mod">
          <ac:chgData name="Gonzalez, Lizzet" userId="16661ac1-35cf-4ba0-8e6f-b21dda873190" providerId="ADAL" clId="{874A0179-A260-42D5-A857-95E3B2186C57}" dt="2023-11-22T17:17:19.414" v="67" actId="1076"/>
          <ac:spMkLst>
            <pc:docMk/>
            <pc:sldMk cId="3531611720" sldId="474"/>
            <ac:spMk id="7" creationId="{23A93D2D-7A0D-477A-9DE9-AA3A95670AC1}"/>
          </ac:spMkLst>
        </pc:spChg>
      </pc:sldChg>
      <pc:sldChg chg="modSp mod">
        <pc:chgData name="Gonzalez, Lizzet" userId="16661ac1-35cf-4ba0-8e6f-b21dda873190" providerId="ADAL" clId="{874A0179-A260-42D5-A857-95E3B2186C57}" dt="2023-11-22T17:17:42.158" v="70" actId="1076"/>
        <pc:sldMkLst>
          <pc:docMk/>
          <pc:sldMk cId="3041019857" sldId="491"/>
        </pc:sldMkLst>
        <pc:spChg chg="mod">
          <ac:chgData name="Gonzalez, Lizzet" userId="16661ac1-35cf-4ba0-8e6f-b21dda873190" providerId="ADAL" clId="{874A0179-A260-42D5-A857-95E3B2186C57}" dt="2023-11-22T17:17:42.158" v="70" actId="1076"/>
          <ac:spMkLst>
            <pc:docMk/>
            <pc:sldMk cId="3041019857" sldId="491"/>
            <ac:spMk id="6" creationId="{856F2D7C-A39E-40AA-8C17-F767FAC15E5D}"/>
          </ac:spMkLst>
        </pc:spChg>
        <pc:picChg chg="mod">
          <ac:chgData name="Gonzalez, Lizzet" userId="16661ac1-35cf-4ba0-8e6f-b21dda873190" providerId="ADAL" clId="{874A0179-A260-42D5-A857-95E3B2186C57}" dt="2023-11-22T17:17:27.116" v="69" actId="1076"/>
          <ac:picMkLst>
            <pc:docMk/>
            <pc:sldMk cId="3041019857" sldId="491"/>
            <ac:picMk id="4" creationId="{7D6C96EB-1FAD-7A5A-7968-61D7BB14B9FF}"/>
          </ac:picMkLst>
        </pc:picChg>
      </pc:sldChg>
      <pc:sldChg chg="modSp mod">
        <pc:chgData name="Gonzalez, Lizzet" userId="16661ac1-35cf-4ba0-8e6f-b21dda873190" providerId="ADAL" clId="{874A0179-A260-42D5-A857-95E3B2186C57}" dt="2023-11-22T17:18:20.711" v="72" actId="1076"/>
        <pc:sldMkLst>
          <pc:docMk/>
          <pc:sldMk cId="2029825285" sldId="505"/>
        </pc:sldMkLst>
        <pc:spChg chg="mod">
          <ac:chgData name="Gonzalez, Lizzet" userId="16661ac1-35cf-4ba0-8e6f-b21dda873190" providerId="ADAL" clId="{874A0179-A260-42D5-A857-95E3B2186C57}" dt="2023-11-22T17:18:20.711" v="72" actId="1076"/>
          <ac:spMkLst>
            <pc:docMk/>
            <pc:sldMk cId="2029825285" sldId="505"/>
            <ac:spMk id="6" creationId="{856F2D7C-A39E-40AA-8C17-F767FAC15E5D}"/>
          </ac:spMkLst>
        </pc:spChg>
      </pc:sldChg>
      <pc:sldChg chg="modSp mod">
        <pc:chgData name="Gonzalez, Lizzet" userId="16661ac1-35cf-4ba0-8e6f-b21dda873190" providerId="ADAL" clId="{874A0179-A260-42D5-A857-95E3B2186C57}" dt="2023-11-22T17:19:29.335" v="75" actId="1076"/>
        <pc:sldMkLst>
          <pc:docMk/>
          <pc:sldMk cId="3148569331" sldId="508"/>
        </pc:sldMkLst>
        <pc:spChg chg="mod">
          <ac:chgData name="Gonzalez, Lizzet" userId="16661ac1-35cf-4ba0-8e6f-b21dda873190" providerId="ADAL" clId="{874A0179-A260-42D5-A857-95E3B2186C57}" dt="2023-11-22T17:19:29.335" v="75" actId="1076"/>
          <ac:spMkLst>
            <pc:docMk/>
            <pc:sldMk cId="3148569331" sldId="508"/>
            <ac:spMk id="6" creationId="{856F2D7C-A39E-40AA-8C17-F767FAC15E5D}"/>
          </ac:spMkLst>
        </pc:spChg>
      </pc:sldChg>
      <pc:sldChg chg="modSp mod ord">
        <pc:chgData name="Gonzalez, Lizzet" userId="16661ac1-35cf-4ba0-8e6f-b21dda873190" providerId="ADAL" clId="{874A0179-A260-42D5-A857-95E3B2186C57}" dt="2023-11-22T19:00:11.547" v="95"/>
        <pc:sldMkLst>
          <pc:docMk/>
          <pc:sldMk cId="2851224526" sldId="509"/>
        </pc:sldMkLst>
        <pc:spChg chg="mod">
          <ac:chgData name="Gonzalez, Lizzet" userId="16661ac1-35cf-4ba0-8e6f-b21dda873190" providerId="ADAL" clId="{874A0179-A260-42D5-A857-95E3B2186C57}" dt="2023-11-22T17:19:14.854" v="74" actId="1076"/>
          <ac:spMkLst>
            <pc:docMk/>
            <pc:sldMk cId="2851224526" sldId="509"/>
            <ac:spMk id="6" creationId="{856F2D7C-A39E-40AA-8C17-F767FAC15E5D}"/>
          </ac:spMkLst>
        </pc:spChg>
      </pc:sldChg>
      <pc:sldChg chg="addSp delSp modSp add mod">
        <pc:chgData name="Gonzalez, Lizzet" userId="16661ac1-35cf-4ba0-8e6f-b21dda873190" providerId="ADAL" clId="{874A0179-A260-42D5-A857-95E3B2186C57}" dt="2023-11-22T17:12:05.884" v="14" actId="14100"/>
        <pc:sldMkLst>
          <pc:docMk/>
          <pc:sldMk cId="2670737924" sldId="510"/>
        </pc:sldMkLst>
        <pc:spChg chg="del">
          <ac:chgData name="Gonzalez, Lizzet" userId="16661ac1-35cf-4ba0-8e6f-b21dda873190" providerId="ADAL" clId="{874A0179-A260-42D5-A857-95E3B2186C57}" dt="2023-11-22T17:02:30.920" v="1" actId="21"/>
          <ac:spMkLst>
            <pc:docMk/>
            <pc:sldMk cId="2670737924" sldId="510"/>
            <ac:spMk id="7" creationId="{23A93D2D-7A0D-477A-9DE9-AA3A95670AC1}"/>
          </ac:spMkLst>
        </pc:spChg>
        <pc:picChg chg="add mod">
          <ac:chgData name="Gonzalez, Lizzet" userId="16661ac1-35cf-4ba0-8e6f-b21dda873190" providerId="ADAL" clId="{874A0179-A260-42D5-A857-95E3B2186C57}" dt="2023-11-22T17:12:05.884" v="14" actId="14100"/>
          <ac:picMkLst>
            <pc:docMk/>
            <pc:sldMk cId="2670737924" sldId="510"/>
            <ac:picMk id="3" creationId="{DFCD4BEA-8F07-0EAF-802C-6063060FA405}"/>
          </ac:picMkLst>
        </pc:picChg>
      </pc:sldChg>
      <pc:sldChg chg="addSp delSp modSp add mod">
        <pc:chgData name="Gonzalez, Lizzet" userId="16661ac1-35cf-4ba0-8e6f-b21dda873190" providerId="ADAL" clId="{874A0179-A260-42D5-A857-95E3B2186C57}" dt="2023-11-22T17:13:37.991" v="23" actId="1582"/>
        <pc:sldMkLst>
          <pc:docMk/>
          <pc:sldMk cId="3226094008" sldId="511"/>
        </pc:sldMkLst>
        <pc:spChg chg="del">
          <ac:chgData name="Gonzalez, Lizzet" userId="16661ac1-35cf-4ba0-8e6f-b21dda873190" providerId="ADAL" clId="{874A0179-A260-42D5-A857-95E3B2186C57}" dt="2023-11-22T17:12:35.670" v="15" actId="21"/>
          <ac:spMkLst>
            <pc:docMk/>
            <pc:sldMk cId="3226094008" sldId="511"/>
            <ac:spMk id="6" creationId="{856F2D7C-A39E-40AA-8C17-F767FAC15E5D}"/>
          </ac:spMkLst>
        </pc:spChg>
        <pc:picChg chg="add mod">
          <ac:chgData name="Gonzalez, Lizzet" userId="16661ac1-35cf-4ba0-8e6f-b21dda873190" providerId="ADAL" clId="{874A0179-A260-42D5-A857-95E3B2186C57}" dt="2023-11-22T17:13:37.991" v="23" actId="1582"/>
          <ac:picMkLst>
            <pc:docMk/>
            <pc:sldMk cId="3226094008" sldId="511"/>
            <ac:picMk id="2" creationId="{5D1F235E-6858-8735-2216-23B49D7DBC72}"/>
          </ac:picMkLst>
        </pc:picChg>
      </pc:sldChg>
      <pc:sldChg chg="addSp delSp modSp add mod">
        <pc:chgData name="Gonzalez, Lizzet" userId="16661ac1-35cf-4ba0-8e6f-b21dda873190" providerId="ADAL" clId="{874A0179-A260-42D5-A857-95E3B2186C57}" dt="2023-11-22T17:14:55.722" v="31" actId="14100"/>
        <pc:sldMkLst>
          <pc:docMk/>
          <pc:sldMk cId="893925963" sldId="512"/>
        </pc:sldMkLst>
        <pc:spChg chg="del">
          <ac:chgData name="Gonzalez, Lizzet" userId="16661ac1-35cf-4ba0-8e6f-b21dda873190" providerId="ADAL" clId="{874A0179-A260-42D5-A857-95E3B2186C57}" dt="2023-11-22T17:14:00.171" v="24" actId="21"/>
          <ac:spMkLst>
            <pc:docMk/>
            <pc:sldMk cId="893925963" sldId="512"/>
            <ac:spMk id="6" creationId="{856F2D7C-A39E-40AA-8C17-F767FAC15E5D}"/>
          </ac:spMkLst>
        </pc:spChg>
        <pc:picChg chg="add mod">
          <ac:chgData name="Gonzalez, Lizzet" userId="16661ac1-35cf-4ba0-8e6f-b21dda873190" providerId="ADAL" clId="{874A0179-A260-42D5-A857-95E3B2186C57}" dt="2023-11-22T17:14:55.722" v="31" actId="14100"/>
          <ac:picMkLst>
            <pc:docMk/>
            <pc:sldMk cId="893925963" sldId="512"/>
            <ac:picMk id="3" creationId="{BC447103-AAA7-C8D9-440B-F56E9ADC3587}"/>
          </ac:picMkLst>
        </pc:picChg>
      </pc:sldChg>
      <pc:sldChg chg="addSp delSp modSp add mod">
        <pc:chgData name="Gonzalez, Lizzet" userId="16661ac1-35cf-4ba0-8e6f-b21dda873190" providerId="ADAL" clId="{874A0179-A260-42D5-A857-95E3B2186C57}" dt="2023-11-22T17:44:39.677" v="93" actId="14100"/>
        <pc:sldMkLst>
          <pc:docMk/>
          <pc:sldMk cId="1797696958" sldId="513"/>
        </pc:sldMkLst>
        <pc:spChg chg="del">
          <ac:chgData name="Gonzalez, Lizzet" userId="16661ac1-35cf-4ba0-8e6f-b21dda873190" providerId="ADAL" clId="{874A0179-A260-42D5-A857-95E3B2186C57}" dt="2023-11-22T17:15:04.909" v="32" actId="21"/>
          <ac:spMkLst>
            <pc:docMk/>
            <pc:sldMk cId="1797696958" sldId="513"/>
            <ac:spMk id="6" creationId="{856F2D7C-A39E-40AA-8C17-F767FAC15E5D}"/>
          </ac:spMkLst>
        </pc:spChg>
        <pc:spChg chg="mod">
          <ac:chgData name="Gonzalez, Lizzet" userId="16661ac1-35cf-4ba0-8e6f-b21dda873190" providerId="ADAL" clId="{874A0179-A260-42D5-A857-95E3B2186C57}" dt="2023-11-22T17:15:13.876" v="58" actId="20577"/>
          <ac:spMkLst>
            <pc:docMk/>
            <pc:sldMk cId="1797696958" sldId="513"/>
            <ac:spMk id="18" creationId="{00000000-0000-0000-0000-000000000000}"/>
          </ac:spMkLst>
        </pc:spChg>
        <pc:picChg chg="add del mod">
          <ac:chgData name="Gonzalez, Lizzet" userId="16661ac1-35cf-4ba0-8e6f-b21dda873190" providerId="ADAL" clId="{874A0179-A260-42D5-A857-95E3B2186C57}" dt="2023-11-22T17:41:10.208" v="76" actId="21"/>
          <ac:picMkLst>
            <pc:docMk/>
            <pc:sldMk cId="1797696958" sldId="513"/>
            <ac:picMk id="3" creationId="{F65F512A-599D-829C-1837-F392F2B49C92}"/>
          </ac:picMkLst>
        </pc:picChg>
        <pc:picChg chg="add del mod">
          <ac:chgData name="Gonzalez, Lizzet" userId="16661ac1-35cf-4ba0-8e6f-b21dda873190" providerId="ADAL" clId="{874A0179-A260-42D5-A857-95E3B2186C57}" dt="2023-11-22T17:42:37.774" v="84" actId="21"/>
          <ac:picMkLst>
            <pc:docMk/>
            <pc:sldMk cId="1797696958" sldId="513"/>
            <ac:picMk id="4" creationId="{334D4D0F-29CD-1C45-1320-528603BCCDC9}"/>
          </ac:picMkLst>
        </pc:picChg>
        <pc:picChg chg="add mod">
          <ac:chgData name="Gonzalez, Lizzet" userId="16661ac1-35cf-4ba0-8e6f-b21dda873190" providerId="ADAL" clId="{874A0179-A260-42D5-A857-95E3B2186C57}" dt="2023-11-22T17:44:39.677" v="93" actId="14100"/>
          <ac:picMkLst>
            <pc:docMk/>
            <pc:sldMk cId="1797696958" sldId="513"/>
            <ac:picMk id="5" creationId="{61C10872-6785-6C95-60E4-2F9BB1E10F5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11/22/2023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934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2963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19" y="4420591"/>
            <a:ext cx="5617869" cy="418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934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6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2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979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41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6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95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007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83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6D9750-941B-2B6C-1B9D-2B1A1306F4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14346"/>
          <a:stretch/>
        </p:blipFill>
        <p:spPr>
          <a:xfrm>
            <a:off x="-285751" y="0"/>
            <a:ext cx="10024111" cy="7066441"/>
          </a:xfrm>
          <a:prstGeom prst="rect">
            <a:avLst/>
          </a:prstGeom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51517"/>
            <a:ext cx="2382253" cy="417005"/>
          </a:xfrm>
          <a:prstGeom prst="rect">
            <a:avLst/>
          </a:prstGeom>
          <a:solidFill>
            <a:srgbClr val="7F7F7F">
              <a:alpha val="9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49D9F-C10F-4603-BAD1-61D470AD496D}"/>
              </a:ext>
            </a:extLst>
          </p:cNvPr>
          <p:cNvSpPr txBox="1"/>
          <p:nvPr/>
        </p:nvSpPr>
        <p:spPr>
          <a:xfrm>
            <a:off x="2859622" y="863572"/>
            <a:ext cx="3733363" cy="861774"/>
          </a:xfrm>
          <a:prstGeom prst="rect">
            <a:avLst/>
          </a:prstGeom>
          <a:solidFill>
            <a:schemeClr val="bg1">
              <a:alpha val="69000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December 2023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accumulated through October 2023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5309-47E8-4EEC-87B6-69F8AF77D338}"/>
              </a:ext>
            </a:extLst>
          </p:cNvPr>
          <p:cNvSpPr txBox="1"/>
          <p:nvPr/>
        </p:nvSpPr>
        <p:spPr>
          <a:xfrm>
            <a:off x="3267349" y="5348097"/>
            <a:ext cx="3083951" cy="646331"/>
          </a:xfrm>
          <a:prstGeom prst="rect">
            <a:avLst/>
          </a:prstGeom>
          <a:solidFill>
            <a:srgbClr val="953735">
              <a:alpha val="80000"/>
            </a:srgb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projects have an average 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Recordable Incident rate of 1.7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the National average of 2.4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8F7E3D-F232-9149-4D2E-E8E5EF356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107" y="6092646"/>
            <a:ext cx="204843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8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258B2A-8D09-E2C3-99D9-9ED0659170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6" r="7886"/>
          <a:stretch/>
        </p:blipFill>
        <p:spPr>
          <a:xfrm>
            <a:off x="0" y="0"/>
            <a:ext cx="9144000" cy="5944298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3D2D-7A0D-477A-9DE9-AA3A95670AC1}"/>
              </a:ext>
            </a:extLst>
          </p:cNvPr>
          <p:cNvSpPr txBox="1"/>
          <p:nvPr/>
        </p:nvSpPr>
        <p:spPr>
          <a:xfrm>
            <a:off x="2016699" y="3429000"/>
            <a:ext cx="5110601" cy="2354491"/>
          </a:xfrm>
          <a:prstGeom prst="rect">
            <a:avLst/>
          </a:prstGeom>
          <a:solidFill>
            <a:srgbClr val="CC9900">
              <a:alpha val="7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October 31, 2023</a:t>
            </a:r>
          </a:p>
          <a:p>
            <a:pPr>
              <a:defRPr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9,262,172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41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0.88  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2.4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4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			                  0.09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1.5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161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258B2A-8D09-E2C3-99D9-9ED0659170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6" r="7886"/>
          <a:stretch/>
        </p:blipFill>
        <p:spPr>
          <a:xfrm>
            <a:off x="0" y="0"/>
            <a:ext cx="9144000" cy="5944298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CD4BEA-8F07-0EAF-802C-6063060FA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555" y="1638502"/>
            <a:ext cx="8240889" cy="374791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073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6C96EB-1FAD-7A5A-7968-61D7BB14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78" y="-768733"/>
            <a:ext cx="9260378" cy="6857999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62186" y="3619365"/>
            <a:ext cx="5219627" cy="2354491"/>
          </a:xfrm>
          <a:prstGeom prst="rect">
            <a:avLst/>
          </a:prstGeom>
          <a:solidFill>
            <a:srgbClr val="262626">
              <a:alpha val="8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October 31, 2023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3,685,978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53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2.88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11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0.60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1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6C96EB-1FAD-7A5A-7968-61D7BB14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78" y="-768733"/>
            <a:ext cx="9260378" cy="6857999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1F235E-6858-8735-2216-23B49D7DB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32" y="1259747"/>
            <a:ext cx="8195735" cy="433850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26094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E6F474-F8DF-A920-7BF8-AB62EC7A3C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0" y="2105"/>
            <a:ext cx="9144000" cy="5949808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75156" y="348272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6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October 31, 2023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2,927,611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1.37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0.34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2F7D2-3DAE-7113-0ABD-06A1EEEE897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982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E6F474-F8DF-A920-7BF8-AB62EC7A3C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b="13190"/>
          <a:stretch/>
        </p:blipFill>
        <p:spPr>
          <a:xfrm>
            <a:off x="0" y="2105"/>
            <a:ext cx="9144000" cy="5949808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2F7D2-3DAE-7113-0ABD-06A1EEEE897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47103-AAA7-C8D9-440B-F56E9ADC35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489" y="1583267"/>
            <a:ext cx="8207022" cy="369146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9392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0D2E03-D629-D4D0-C2E6-860305BF6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" y="0"/>
            <a:ext cx="9138696" cy="5895343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C1152 Stations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75156" y="342900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October 31, 2023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1,359,127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   0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314856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F9DBCC-E438-1801-D448-CA14E2463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967983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75156" y="342900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October 31, 2023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1,568,484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2.55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0.64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285122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0D2E03-D629-D4D0-C2E6-860305BF6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" y="0"/>
            <a:ext cx="9138696" cy="5895343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10872-6785-6C95-60E4-2F9BB1E10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44" y="1374421"/>
            <a:ext cx="8218311" cy="410915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97696958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72f36b-ed07-4348-b916-0e0f642edb5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33127604734B8A9D10699ECCB8D3" ma:contentTypeVersion="14" ma:contentTypeDescription="Create a new document." ma:contentTypeScope="" ma:versionID="6765c6335585dad92b3dd633f203499d">
  <xsd:schema xmlns:xsd="http://www.w3.org/2001/XMLSchema" xmlns:xs="http://www.w3.org/2001/XMLSchema" xmlns:p="http://schemas.microsoft.com/office/2006/metadata/properties" xmlns:ns3="46509dab-c181-45c9-a7a1-7f0045d44c65" xmlns:ns4="4072f36b-ed07-4348-b916-0e0f642edb59" targetNamespace="http://schemas.microsoft.com/office/2006/metadata/properties" ma:root="true" ma:fieldsID="b8dbe20c67964780497ef322cfdca2d1" ns3:_="" ns4:_="">
    <xsd:import namespace="46509dab-c181-45c9-a7a1-7f0045d44c65"/>
    <xsd:import namespace="4072f36b-ed07-4348-b916-0e0f642edb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09dab-c181-45c9-a7a1-7f0045d44c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2f36b-ed07-4348-b916-0e0f642edb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F7E6F7-F0A1-4B98-BD32-F8927B1E207D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72f36b-ed07-4348-b916-0e0f642edb59"/>
    <ds:schemaRef ds:uri="http://purl.org/dc/terms/"/>
    <ds:schemaRef ds:uri="http://schemas.openxmlformats.org/package/2006/metadata/core-properties"/>
    <ds:schemaRef ds:uri="46509dab-c181-45c9-a7a1-7f0045d44c6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0ED23-7E70-4B30-BF9F-4EBAE5EAD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09dab-c181-45c9-a7a1-7f0045d44c65"/>
    <ds:schemaRef ds:uri="4072f36b-ed07-4348-b916-0e0f642ed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C8FD75-527F-408F-95C7-48707F28B1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62996</TotalTime>
  <Words>402</Words>
  <Application>Microsoft Office PowerPoint</Application>
  <PresentationFormat>On-screen Show (4:3)</PresentationFormat>
  <Paragraphs>76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Hinojosa, Nancy</cp:lastModifiedBy>
  <cp:revision>439</cp:revision>
  <cp:lastPrinted>2023-11-20T17:24:16Z</cp:lastPrinted>
  <dcterms:created xsi:type="dcterms:W3CDTF">2011-08-17T16:42:08Z</dcterms:created>
  <dcterms:modified xsi:type="dcterms:W3CDTF">2023-11-22T19:51:33Z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0x010100384F33127604734B8A9D10699ECCB8D3</vt:lpwstr>
  </property>
</Properties>
</file>