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15"/>
  </p:notesMasterIdLst>
  <p:handoutMasterIdLst>
    <p:handoutMasterId r:id="rId16"/>
  </p:handoutMasterIdLst>
  <p:sldIdLst>
    <p:sldId id="533" r:id="rId5"/>
    <p:sldId id="534" r:id="rId6"/>
    <p:sldId id="540" r:id="rId7"/>
    <p:sldId id="535" r:id="rId8"/>
    <p:sldId id="544" r:id="rId9"/>
    <p:sldId id="536" r:id="rId10"/>
    <p:sldId id="545" r:id="rId11"/>
    <p:sldId id="539" r:id="rId12"/>
    <p:sldId id="538" r:id="rId13"/>
    <p:sldId id="546" r:id="rId14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533"/>
            <p14:sldId id="534"/>
            <p14:sldId id="540"/>
            <p14:sldId id="535"/>
            <p14:sldId id="544"/>
            <p14:sldId id="536"/>
            <p14:sldId id="545"/>
            <p14:sldId id="539"/>
            <p14:sldId id="538"/>
            <p14:sldId id="5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74BA66"/>
    <a:srgbClr val="66FF33"/>
    <a:srgbClr val="008000"/>
    <a:srgbClr val="993300"/>
    <a:srgbClr val="953735"/>
    <a:srgbClr val="984807"/>
    <a:srgbClr val="262626"/>
    <a:srgbClr val="40404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C7F7E2-1B53-400D-8DE8-400EB700A4A6}" v="4" dt="2024-11-21T15:56:25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5847" autoAdjust="0"/>
  </p:normalViewPr>
  <p:slideViewPr>
    <p:cSldViewPr snapToGrid="0">
      <p:cViewPr varScale="1">
        <p:scale>
          <a:sx n="90" d="100"/>
          <a:sy n="90" d="100"/>
        </p:scale>
        <p:origin x="242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nzalez, Lizzet" userId="16661ac1-35cf-4ba0-8e6f-b21dda873190" providerId="ADAL" clId="{42C7F7E2-1B53-400D-8DE8-400EB700A4A6}"/>
    <pc:docChg chg="undo custSel addSld delSld modSld addSection delSection modSection">
      <pc:chgData name="Gonzalez, Lizzet" userId="16661ac1-35cf-4ba0-8e6f-b21dda873190" providerId="ADAL" clId="{42C7F7E2-1B53-400D-8DE8-400EB700A4A6}" dt="2024-11-21T18:40:08.309" v="316" actId="20577"/>
      <pc:docMkLst>
        <pc:docMk/>
      </pc:docMkLst>
      <pc:sldChg chg="del">
        <pc:chgData name="Gonzalez, Lizzet" userId="16661ac1-35cf-4ba0-8e6f-b21dda873190" providerId="ADAL" clId="{42C7F7E2-1B53-400D-8DE8-400EB700A4A6}" dt="2024-11-20T23:43:46.033" v="2" actId="18676"/>
        <pc:sldMkLst>
          <pc:docMk/>
          <pc:sldMk cId="3531611720" sldId="474"/>
        </pc:sldMkLst>
      </pc:sldChg>
      <pc:sldChg chg="del">
        <pc:chgData name="Gonzalez, Lizzet" userId="16661ac1-35cf-4ba0-8e6f-b21dda873190" providerId="ADAL" clId="{42C7F7E2-1B53-400D-8DE8-400EB700A4A6}" dt="2024-11-20T23:44:05.021" v="5" actId="18676"/>
        <pc:sldMkLst>
          <pc:docMk/>
          <pc:sldMk cId="3041019857" sldId="491"/>
        </pc:sldMkLst>
      </pc:sldChg>
      <pc:sldChg chg="del">
        <pc:chgData name="Gonzalez, Lizzet" userId="16661ac1-35cf-4ba0-8e6f-b21dda873190" providerId="ADAL" clId="{42C7F7E2-1B53-400D-8DE8-400EB700A4A6}" dt="2024-11-20T23:43:27.716" v="1" actId="2696"/>
        <pc:sldMkLst>
          <pc:docMk/>
          <pc:sldMk cId="3662086117" sldId="506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3148569331" sldId="508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2851224526" sldId="509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705190255" sldId="512"/>
        </pc:sldMkLst>
      </pc:sldChg>
      <pc:sldChg chg="del">
        <pc:chgData name="Gonzalez, Lizzet" userId="16661ac1-35cf-4ba0-8e6f-b21dda873190" providerId="ADAL" clId="{42C7F7E2-1B53-400D-8DE8-400EB700A4A6}" dt="2024-11-20T23:43:46.033" v="2" actId="18676"/>
        <pc:sldMkLst>
          <pc:docMk/>
          <pc:sldMk cId="936633620" sldId="515"/>
        </pc:sldMkLst>
      </pc:sldChg>
      <pc:sldChg chg="del">
        <pc:chgData name="Gonzalez, Lizzet" userId="16661ac1-35cf-4ba0-8e6f-b21dda873190" providerId="ADAL" clId="{42C7F7E2-1B53-400D-8DE8-400EB700A4A6}" dt="2024-11-20T23:44:05.021" v="5" actId="18676"/>
        <pc:sldMkLst>
          <pc:docMk/>
          <pc:sldMk cId="2096262996" sldId="516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1618616535" sldId="518"/>
        </pc:sldMkLst>
      </pc:sldChg>
      <pc:sldChg chg="del">
        <pc:chgData name="Gonzalez, Lizzet" userId="16661ac1-35cf-4ba0-8e6f-b21dda873190" providerId="ADAL" clId="{42C7F7E2-1B53-400D-8DE8-400EB700A4A6}" dt="2024-11-20T23:43:46.033" v="2" actId="18676"/>
        <pc:sldMkLst>
          <pc:docMk/>
          <pc:sldMk cId="998346731" sldId="519"/>
        </pc:sldMkLst>
      </pc:sldChg>
      <pc:sldChg chg="del">
        <pc:chgData name="Gonzalez, Lizzet" userId="16661ac1-35cf-4ba0-8e6f-b21dda873190" providerId="ADAL" clId="{42C7F7E2-1B53-400D-8DE8-400EB700A4A6}" dt="2024-11-20T23:43:46.033" v="2" actId="18676"/>
        <pc:sldMkLst>
          <pc:docMk/>
          <pc:sldMk cId="292326388" sldId="523"/>
        </pc:sldMkLst>
      </pc:sldChg>
      <pc:sldChg chg="del">
        <pc:chgData name="Gonzalez, Lizzet" userId="16661ac1-35cf-4ba0-8e6f-b21dda873190" providerId="ADAL" clId="{42C7F7E2-1B53-400D-8DE8-400EB700A4A6}" dt="2024-11-20T23:44:05.021" v="5" actId="18676"/>
        <pc:sldMkLst>
          <pc:docMk/>
          <pc:sldMk cId="1637357973" sldId="526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631907454" sldId="527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646878902" sldId="528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1205504855" sldId="530"/>
        </pc:sldMkLst>
      </pc:sldChg>
      <pc:sldChg chg="del">
        <pc:chgData name="Gonzalez, Lizzet" userId="16661ac1-35cf-4ba0-8e6f-b21dda873190" providerId="ADAL" clId="{42C7F7E2-1B53-400D-8DE8-400EB700A4A6}" dt="2024-11-20T23:42:57.708" v="0" actId="2696"/>
        <pc:sldMkLst>
          <pc:docMk/>
          <pc:sldMk cId="936715382" sldId="531"/>
        </pc:sldMkLst>
      </pc:sldChg>
      <pc:sldChg chg="modSp mod">
        <pc:chgData name="Gonzalez, Lizzet" userId="16661ac1-35cf-4ba0-8e6f-b21dda873190" providerId="ADAL" clId="{42C7F7E2-1B53-400D-8DE8-400EB700A4A6}" dt="2024-11-21T18:40:08.309" v="316" actId="20577"/>
        <pc:sldMkLst>
          <pc:docMk/>
          <pc:sldMk cId="2357985641" sldId="533"/>
        </pc:sldMkLst>
        <pc:spChg chg="mod">
          <ac:chgData name="Gonzalez, Lizzet" userId="16661ac1-35cf-4ba0-8e6f-b21dda873190" providerId="ADAL" clId="{42C7F7E2-1B53-400D-8DE8-400EB700A4A6}" dt="2024-11-21T18:40:08.309" v="316" actId="20577"/>
          <ac:spMkLst>
            <pc:docMk/>
            <pc:sldMk cId="2357985641" sldId="533"/>
            <ac:spMk id="2" creationId="{2391B015-8A63-2CA6-A734-39D67CF21F27}"/>
          </ac:spMkLst>
        </pc:spChg>
        <pc:picChg chg="mod">
          <ac:chgData name="Gonzalez, Lizzet" userId="16661ac1-35cf-4ba0-8e6f-b21dda873190" providerId="ADAL" clId="{42C7F7E2-1B53-400D-8DE8-400EB700A4A6}" dt="2024-11-21T00:01:40.772" v="265" actId="14100"/>
          <ac:picMkLst>
            <pc:docMk/>
            <pc:sldMk cId="2357985641" sldId="533"/>
            <ac:picMk id="6" creationId="{D9BAF36C-D5A7-65FE-5EEC-096910B8AF1B}"/>
          </ac:picMkLst>
        </pc:picChg>
      </pc:sldChg>
      <pc:sldChg chg="modSp mod">
        <pc:chgData name="Gonzalez, Lizzet" userId="16661ac1-35cf-4ba0-8e6f-b21dda873190" providerId="ADAL" clId="{42C7F7E2-1B53-400D-8DE8-400EB700A4A6}" dt="2024-11-21T00:26:26.711" v="300" actId="20577"/>
        <pc:sldMkLst>
          <pc:docMk/>
          <pc:sldMk cId="1622436266" sldId="534"/>
        </pc:sldMkLst>
        <pc:spChg chg="mod">
          <ac:chgData name="Gonzalez, Lizzet" userId="16661ac1-35cf-4ba0-8e6f-b21dda873190" providerId="ADAL" clId="{42C7F7E2-1B53-400D-8DE8-400EB700A4A6}" dt="2024-11-21T00:26:26.711" v="300" actId="20577"/>
          <ac:spMkLst>
            <pc:docMk/>
            <pc:sldMk cId="1622436266" sldId="534"/>
            <ac:spMk id="7" creationId="{C31428FE-F1D3-7D46-3F19-D72580AA659B}"/>
          </ac:spMkLst>
        </pc:spChg>
        <pc:spChg chg="mod">
          <ac:chgData name="Gonzalez, Lizzet" userId="16661ac1-35cf-4ba0-8e6f-b21dda873190" providerId="ADAL" clId="{42C7F7E2-1B53-400D-8DE8-400EB700A4A6}" dt="2024-11-21T00:02:54.739" v="271" actId="1076"/>
          <ac:spMkLst>
            <pc:docMk/>
            <pc:sldMk cId="1622436266" sldId="534"/>
            <ac:spMk id="13" creationId="{4F3B1281-6499-A08A-8CF7-32A6756124AE}"/>
          </ac:spMkLst>
        </pc:spChg>
        <pc:picChg chg="mod">
          <ac:chgData name="Gonzalez, Lizzet" userId="16661ac1-35cf-4ba0-8e6f-b21dda873190" providerId="ADAL" clId="{42C7F7E2-1B53-400D-8DE8-400EB700A4A6}" dt="2024-11-20T23:59:57.181" v="255" actId="14100"/>
          <ac:picMkLst>
            <pc:docMk/>
            <pc:sldMk cId="1622436266" sldId="534"/>
            <ac:picMk id="3" creationId="{DAB56D00-3C36-D37C-E784-02867A4F098D}"/>
          </ac:picMkLst>
        </pc:picChg>
      </pc:sldChg>
      <pc:sldChg chg="modSp mod">
        <pc:chgData name="Gonzalez, Lizzet" userId="16661ac1-35cf-4ba0-8e6f-b21dda873190" providerId="ADAL" clId="{42C7F7E2-1B53-400D-8DE8-400EB700A4A6}" dt="2024-11-21T00:03:29.581" v="275" actId="1076"/>
        <pc:sldMkLst>
          <pc:docMk/>
          <pc:sldMk cId="3233428873" sldId="535"/>
        </pc:sldMkLst>
        <pc:spChg chg="mod">
          <ac:chgData name="Gonzalez, Lizzet" userId="16661ac1-35cf-4ba0-8e6f-b21dda873190" providerId="ADAL" clId="{42C7F7E2-1B53-400D-8DE8-400EB700A4A6}" dt="2024-11-21T00:02:18.364" v="268" actId="1076"/>
          <ac:spMkLst>
            <pc:docMk/>
            <pc:sldMk cId="3233428873" sldId="535"/>
            <ac:spMk id="6" creationId="{FA482961-6FE2-E38C-2860-9C33598CDDC5}"/>
          </ac:spMkLst>
        </pc:spChg>
        <pc:spChg chg="mod">
          <ac:chgData name="Gonzalez, Lizzet" userId="16661ac1-35cf-4ba0-8e6f-b21dda873190" providerId="ADAL" clId="{42C7F7E2-1B53-400D-8DE8-400EB700A4A6}" dt="2024-11-21T00:03:29.581" v="275" actId="1076"/>
          <ac:spMkLst>
            <pc:docMk/>
            <pc:sldMk cId="3233428873" sldId="535"/>
            <ac:spMk id="18" creationId="{9A100A4C-916B-A0D8-6B26-BBEA693F5C3F}"/>
          </ac:spMkLst>
        </pc:spChg>
        <pc:picChg chg="mod">
          <ac:chgData name="Gonzalez, Lizzet" userId="16661ac1-35cf-4ba0-8e6f-b21dda873190" providerId="ADAL" clId="{42C7F7E2-1B53-400D-8DE8-400EB700A4A6}" dt="2024-11-21T00:02:11.047" v="267" actId="14100"/>
          <ac:picMkLst>
            <pc:docMk/>
            <pc:sldMk cId="3233428873" sldId="535"/>
            <ac:picMk id="4" creationId="{18D0EA16-853B-C818-5010-B0EA82267DB2}"/>
          </ac:picMkLst>
        </pc:picChg>
      </pc:sldChg>
      <pc:sldChg chg="modSp mod">
        <pc:chgData name="Gonzalez, Lizzet" userId="16661ac1-35cf-4ba0-8e6f-b21dda873190" providerId="ADAL" clId="{42C7F7E2-1B53-400D-8DE8-400EB700A4A6}" dt="2024-11-21T00:05:14.345" v="283" actId="1076"/>
        <pc:sldMkLst>
          <pc:docMk/>
          <pc:sldMk cId="1900763910" sldId="536"/>
        </pc:sldMkLst>
        <pc:spChg chg="mod">
          <ac:chgData name="Gonzalez, Lizzet" userId="16661ac1-35cf-4ba0-8e6f-b21dda873190" providerId="ADAL" clId="{42C7F7E2-1B53-400D-8DE8-400EB700A4A6}" dt="2024-11-21T00:05:14.345" v="283" actId="1076"/>
          <ac:spMkLst>
            <pc:docMk/>
            <pc:sldMk cId="1900763910" sldId="536"/>
            <ac:spMk id="6" creationId="{5B4082A4-D2B3-BAE4-045E-898A3F6CE693}"/>
          </ac:spMkLst>
        </pc:spChg>
        <pc:spChg chg="mod">
          <ac:chgData name="Gonzalez, Lizzet" userId="16661ac1-35cf-4ba0-8e6f-b21dda873190" providerId="ADAL" clId="{42C7F7E2-1B53-400D-8DE8-400EB700A4A6}" dt="2024-11-21T00:04:26.978" v="282" actId="1076"/>
          <ac:spMkLst>
            <pc:docMk/>
            <pc:sldMk cId="1900763910" sldId="536"/>
            <ac:spMk id="18" creationId="{CE05EFB7-2888-18E3-FE08-A660FF168419}"/>
          </ac:spMkLst>
        </pc:spChg>
        <pc:picChg chg="mod">
          <ac:chgData name="Gonzalez, Lizzet" userId="16661ac1-35cf-4ba0-8e6f-b21dda873190" providerId="ADAL" clId="{42C7F7E2-1B53-400D-8DE8-400EB700A4A6}" dt="2024-11-21T00:04:15.763" v="281" actId="14100"/>
          <ac:picMkLst>
            <pc:docMk/>
            <pc:sldMk cId="1900763910" sldId="536"/>
            <ac:picMk id="2" creationId="{8998917C-6A01-619E-6252-8A593A5DEAB6}"/>
          </ac:picMkLst>
        </pc:picChg>
      </pc:sldChg>
      <pc:sldChg chg="modSp mod">
        <pc:chgData name="Gonzalez, Lizzet" userId="16661ac1-35cf-4ba0-8e6f-b21dda873190" providerId="ADAL" clId="{42C7F7E2-1B53-400D-8DE8-400EB700A4A6}" dt="2024-11-21T00:37:52.327" v="302" actId="20577"/>
        <pc:sldMkLst>
          <pc:docMk/>
          <pc:sldMk cId="3881611255" sldId="538"/>
        </pc:sldMkLst>
        <pc:spChg chg="mod">
          <ac:chgData name="Gonzalez, Lizzet" userId="16661ac1-35cf-4ba0-8e6f-b21dda873190" providerId="ADAL" clId="{42C7F7E2-1B53-400D-8DE8-400EB700A4A6}" dt="2024-11-21T00:37:52.327" v="302" actId="20577"/>
          <ac:spMkLst>
            <pc:docMk/>
            <pc:sldMk cId="3881611255" sldId="538"/>
            <ac:spMk id="6" creationId="{0470C281-D845-89A1-DDB3-5F4DC5577A13}"/>
          </ac:spMkLst>
        </pc:spChg>
        <pc:picChg chg="mod">
          <ac:chgData name="Gonzalez, Lizzet" userId="16661ac1-35cf-4ba0-8e6f-b21dda873190" providerId="ADAL" clId="{42C7F7E2-1B53-400D-8DE8-400EB700A4A6}" dt="2024-11-21T00:10:08.586" v="297" actId="14100"/>
          <ac:picMkLst>
            <pc:docMk/>
            <pc:sldMk cId="3881611255" sldId="538"/>
            <ac:picMk id="2" creationId="{48DA1FC8-7611-17EB-81F3-A81B4D7C31D5}"/>
          </ac:picMkLst>
        </pc:picChg>
      </pc:sldChg>
      <pc:sldChg chg="modSp mod">
        <pc:chgData name="Gonzalez, Lizzet" userId="16661ac1-35cf-4ba0-8e6f-b21dda873190" providerId="ADAL" clId="{42C7F7E2-1B53-400D-8DE8-400EB700A4A6}" dt="2024-11-21T00:10:03.797" v="296" actId="14100"/>
        <pc:sldMkLst>
          <pc:docMk/>
          <pc:sldMk cId="1439577659" sldId="539"/>
        </pc:sldMkLst>
        <pc:spChg chg="mod">
          <ac:chgData name="Gonzalez, Lizzet" userId="16661ac1-35cf-4ba0-8e6f-b21dda873190" providerId="ADAL" clId="{42C7F7E2-1B53-400D-8DE8-400EB700A4A6}" dt="2024-11-21T00:08:55.878" v="290" actId="1076"/>
          <ac:spMkLst>
            <pc:docMk/>
            <pc:sldMk cId="1439577659" sldId="539"/>
            <ac:spMk id="6" creationId="{556E4287-30B7-10BF-572C-5B4EDB1F4D35}"/>
          </ac:spMkLst>
        </pc:spChg>
        <pc:picChg chg="mod">
          <ac:chgData name="Gonzalez, Lizzet" userId="16661ac1-35cf-4ba0-8e6f-b21dda873190" providerId="ADAL" clId="{42C7F7E2-1B53-400D-8DE8-400EB700A4A6}" dt="2024-11-21T00:10:03.797" v="296" actId="14100"/>
          <ac:picMkLst>
            <pc:docMk/>
            <pc:sldMk cId="1439577659" sldId="539"/>
            <ac:picMk id="2" creationId="{FD7FCF19-F833-D7A0-180F-6166FB22D795}"/>
          </ac:picMkLst>
        </pc:picChg>
      </pc:sldChg>
      <pc:sldChg chg="addSp delSp modSp add mod">
        <pc:chgData name="Gonzalez, Lizzet" userId="16661ac1-35cf-4ba0-8e6f-b21dda873190" providerId="ADAL" clId="{42C7F7E2-1B53-400D-8DE8-400EB700A4A6}" dt="2024-11-21T15:55:11.570" v="306" actId="1076"/>
        <pc:sldMkLst>
          <pc:docMk/>
          <pc:sldMk cId="1976841144" sldId="540"/>
        </pc:sldMkLst>
        <pc:spChg chg="del">
          <ac:chgData name="Gonzalez, Lizzet" userId="16661ac1-35cf-4ba0-8e6f-b21dda873190" providerId="ADAL" clId="{42C7F7E2-1B53-400D-8DE8-400EB700A4A6}" dt="2024-11-20T23:45:43.323" v="46" actId="478"/>
          <ac:spMkLst>
            <pc:docMk/>
            <pc:sldMk cId="1976841144" sldId="540"/>
            <ac:spMk id="7" creationId="{3766C44B-6B08-E505-29BE-D39E694C243F}"/>
          </ac:spMkLst>
        </pc:spChg>
        <pc:spChg chg="mod">
          <ac:chgData name="Gonzalez, Lizzet" userId="16661ac1-35cf-4ba0-8e6f-b21dda873190" providerId="ADAL" clId="{42C7F7E2-1B53-400D-8DE8-400EB700A4A6}" dt="2024-11-21T00:03:20.448" v="274" actId="1076"/>
          <ac:spMkLst>
            <pc:docMk/>
            <pc:sldMk cId="1976841144" sldId="540"/>
            <ac:spMk id="13" creationId="{29B33783-72C2-609D-CD65-90F6A977795C}"/>
          </ac:spMkLst>
        </pc:spChg>
        <pc:picChg chg="add mod">
          <ac:chgData name="Gonzalez, Lizzet" userId="16661ac1-35cf-4ba0-8e6f-b21dda873190" providerId="ADAL" clId="{42C7F7E2-1B53-400D-8DE8-400EB700A4A6}" dt="2024-11-21T15:55:11.570" v="306" actId="1076"/>
          <ac:picMkLst>
            <pc:docMk/>
            <pc:sldMk cId="1976841144" sldId="540"/>
            <ac:picMk id="2" creationId="{57D3CEBB-3B62-19D9-486F-18A4C2EB3A49}"/>
          </ac:picMkLst>
        </pc:picChg>
        <pc:picChg chg="mod">
          <ac:chgData name="Gonzalez, Lizzet" userId="16661ac1-35cf-4ba0-8e6f-b21dda873190" providerId="ADAL" clId="{42C7F7E2-1B53-400D-8DE8-400EB700A4A6}" dt="2024-11-21T00:00:33.271" v="258" actId="14100"/>
          <ac:picMkLst>
            <pc:docMk/>
            <pc:sldMk cId="1976841144" sldId="540"/>
            <ac:picMk id="3" creationId="{63A65725-5135-A614-E340-C27E7D8BAB81}"/>
          </ac:picMkLst>
        </pc:picChg>
      </pc:sldChg>
      <pc:sldChg chg="del">
        <pc:chgData name="Gonzalez, Lizzet" userId="16661ac1-35cf-4ba0-8e6f-b21dda873190" providerId="ADAL" clId="{42C7F7E2-1B53-400D-8DE8-400EB700A4A6}" dt="2024-11-20T23:44:05.021" v="5" actId="18676"/>
        <pc:sldMkLst>
          <pc:docMk/>
          <pc:sldMk cId="2219360039" sldId="540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1543543883" sldId="541"/>
        </pc:sldMkLst>
      </pc:sldChg>
      <pc:sldChg chg="delSp modSp add del mod">
        <pc:chgData name="Gonzalez, Lizzet" userId="16661ac1-35cf-4ba0-8e6f-b21dda873190" providerId="ADAL" clId="{42C7F7E2-1B53-400D-8DE8-400EB700A4A6}" dt="2024-11-21T00:03:42.665" v="276" actId="2696"/>
        <pc:sldMkLst>
          <pc:docMk/>
          <pc:sldMk cId="2291379308" sldId="541"/>
        </pc:sldMkLst>
        <pc:spChg chg="del">
          <ac:chgData name="Gonzalez, Lizzet" userId="16661ac1-35cf-4ba0-8e6f-b21dda873190" providerId="ADAL" clId="{42C7F7E2-1B53-400D-8DE8-400EB700A4A6}" dt="2024-11-20T23:45:52.769" v="48" actId="478"/>
          <ac:spMkLst>
            <pc:docMk/>
            <pc:sldMk cId="2291379308" sldId="541"/>
            <ac:spMk id="6" creationId="{3CC223F3-135D-34DD-F56A-D2EE1BB99AB7}"/>
          </ac:spMkLst>
        </pc:spChg>
        <pc:picChg chg="mod">
          <ac:chgData name="Gonzalez, Lizzet" userId="16661ac1-35cf-4ba0-8e6f-b21dda873190" providerId="ADAL" clId="{42C7F7E2-1B53-400D-8DE8-400EB700A4A6}" dt="2024-11-21T00:01:02.748" v="260" actId="14100"/>
          <ac:picMkLst>
            <pc:docMk/>
            <pc:sldMk cId="2291379308" sldId="541"/>
            <ac:picMk id="4" creationId="{654D8705-47C9-B1FE-A408-34A54067A1B6}"/>
          </ac:picMkLst>
        </pc:picChg>
      </pc:sldChg>
      <pc:sldChg chg="delSp modSp add del mod">
        <pc:chgData name="Gonzalez, Lizzet" userId="16661ac1-35cf-4ba0-8e6f-b21dda873190" providerId="ADAL" clId="{42C7F7E2-1B53-400D-8DE8-400EB700A4A6}" dt="2024-11-21T00:05:37.338" v="284" actId="2696"/>
        <pc:sldMkLst>
          <pc:docMk/>
          <pc:sldMk cId="37317105" sldId="542"/>
        </pc:sldMkLst>
        <pc:spChg chg="del">
          <ac:chgData name="Gonzalez, Lizzet" userId="16661ac1-35cf-4ba0-8e6f-b21dda873190" providerId="ADAL" clId="{42C7F7E2-1B53-400D-8DE8-400EB700A4A6}" dt="2024-11-20T23:46:20.602" v="50" actId="21"/>
          <ac:spMkLst>
            <pc:docMk/>
            <pc:sldMk cId="37317105" sldId="542"/>
            <ac:spMk id="6" creationId="{3E8E29B4-DCCE-F4C3-DBBD-F7F6F5091BA9}"/>
          </ac:spMkLst>
        </pc:spChg>
        <pc:picChg chg="mod">
          <ac:chgData name="Gonzalez, Lizzet" userId="16661ac1-35cf-4ba0-8e6f-b21dda873190" providerId="ADAL" clId="{42C7F7E2-1B53-400D-8DE8-400EB700A4A6}" dt="2024-11-21T00:01:11.818" v="262" actId="14100"/>
          <ac:picMkLst>
            <pc:docMk/>
            <pc:sldMk cId="37317105" sldId="542"/>
            <ac:picMk id="2" creationId="{26500A43-55F3-AC47-0B71-001B3E3A7D6C}"/>
          </ac:picMkLst>
        </pc:picChg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974789819" sldId="542"/>
        </pc:sldMkLst>
      </pc:sldChg>
      <pc:sldChg chg="del">
        <pc:chgData name="Gonzalez, Lizzet" userId="16661ac1-35cf-4ba0-8e6f-b21dda873190" providerId="ADAL" clId="{42C7F7E2-1B53-400D-8DE8-400EB700A4A6}" dt="2024-11-20T23:44:10.231" v="6" actId="18676"/>
        <pc:sldMkLst>
          <pc:docMk/>
          <pc:sldMk cId="2356265068" sldId="543"/>
        </pc:sldMkLst>
      </pc:sldChg>
      <pc:sldChg chg="delSp add del mod">
        <pc:chgData name="Gonzalez, Lizzet" userId="16661ac1-35cf-4ba0-8e6f-b21dda873190" providerId="ADAL" clId="{42C7F7E2-1B53-400D-8DE8-400EB700A4A6}" dt="2024-11-21T00:09:32.298" v="293" actId="2696"/>
        <pc:sldMkLst>
          <pc:docMk/>
          <pc:sldMk cId="2868114224" sldId="543"/>
        </pc:sldMkLst>
        <pc:spChg chg="del">
          <ac:chgData name="Gonzalez, Lizzet" userId="16661ac1-35cf-4ba0-8e6f-b21dda873190" providerId="ADAL" clId="{42C7F7E2-1B53-400D-8DE8-400EB700A4A6}" dt="2024-11-20T23:46:32.220" v="52" actId="21"/>
          <ac:spMkLst>
            <pc:docMk/>
            <pc:sldMk cId="2868114224" sldId="543"/>
            <ac:spMk id="6" creationId="{20372343-2E00-5AC7-BB07-6BABAB47E096}"/>
          </ac:spMkLst>
        </pc:spChg>
      </pc:sldChg>
      <pc:sldChg chg="addSp delSp modSp add mod">
        <pc:chgData name="Gonzalez, Lizzet" userId="16661ac1-35cf-4ba0-8e6f-b21dda873190" providerId="ADAL" clId="{42C7F7E2-1B53-400D-8DE8-400EB700A4A6}" dt="2024-11-21T15:55:41.366" v="309" actId="1076"/>
        <pc:sldMkLst>
          <pc:docMk/>
          <pc:sldMk cId="3608089036" sldId="544"/>
        </pc:sldMkLst>
        <pc:spChg chg="del">
          <ac:chgData name="Gonzalez, Lizzet" userId="16661ac1-35cf-4ba0-8e6f-b21dda873190" providerId="ADAL" clId="{42C7F7E2-1B53-400D-8DE8-400EB700A4A6}" dt="2024-11-21T00:03:50.966" v="278" actId="21"/>
          <ac:spMkLst>
            <pc:docMk/>
            <pc:sldMk cId="3608089036" sldId="544"/>
            <ac:spMk id="6" creationId="{3287F453-14B7-455B-1354-00204CA27D64}"/>
          </ac:spMkLst>
        </pc:spChg>
        <pc:picChg chg="add mod">
          <ac:chgData name="Gonzalez, Lizzet" userId="16661ac1-35cf-4ba0-8e6f-b21dda873190" providerId="ADAL" clId="{42C7F7E2-1B53-400D-8DE8-400EB700A4A6}" dt="2024-11-21T15:55:41.366" v="309" actId="1076"/>
          <ac:picMkLst>
            <pc:docMk/>
            <pc:sldMk cId="3608089036" sldId="544"/>
            <ac:picMk id="2" creationId="{8CE588C4-906C-5587-28B0-07404A313856}"/>
          </ac:picMkLst>
        </pc:picChg>
      </pc:sldChg>
      <pc:sldChg chg="addSp delSp modSp add mod">
        <pc:chgData name="Gonzalez, Lizzet" userId="16661ac1-35cf-4ba0-8e6f-b21dda873190" providerId="ADAL" clId="{42C7F7E2-1B53-400D-8DE8-400EB700A4A6}" dt="2024-11-21T15:56:09.718" v="312" actId="1076"/>
        <pc:sldMkLst>
          <pc:docMk/>
          <pc:sldMk cId="4190918299" sldId="545"/>
        </pc:sldMkLst>
        <pc:spChg chg="del">
          <ac:chgData name="Gonzalez, Lizzet" userId="16661ac1-35cf-4ba0-8e6f-b21dda873190" providerId="ADAL" clId="{42C7F7E2-1B53-400D-8DE8-400EB700A4A6}" dt="2024-11-21T00:05:45.488" v="286" actId="21"/>
          <ac:spMkLst>
            <pc:docMk/>
            <pc:sldMk cId="4190918299" sldId="545"/>
            <ac:spMk id="6" creationId="{344AC0E1-8CE5-E979-B1C0-F5BE4F468EE1}"/>
          </ac:spMkLst>
        </pc:spChg>
        <pc:picChg chg="add mod">
          <ac:chgData name="Gonzalez, Lizzet" userId="16661ac1-35cf-4ba0-8e6f-b21dda873190" providerId="ADAL" clId="{42C7F7E2-1B53-400D-8DE8-400EB700A4A6}" dt="2024-11-21T15:56:09.718" v="312" actId="1076"/>
          <ac:picMkLst>
            <pc:docMk/>
            <pc:sldMk cId="4190918299" sldId="545"/>
            <ac:picMk id="3" creationId="{B4609B00-8D56-9ABB-8F42-1E547A643076}"/>
          </ac:picMkLst>
        </pc:picChg>
      </pc:sldChg>
      <pc:sldChg chg="addSp delSp modSp add mod">
        <pc:chgData name="Gonzalez, Lizzet" userId="16661ac1-35cf-4ba0-8e6f-b21dda873190" providerId="ADAL" clId="{42C7F7E2-1B53-400D-8DE8-400EB700A4A6}" dt="2024-11-21T15:56:34.432" v="315" actId="1076"/>
        <pc:sldMkLst>
          <pc:docMk/>
          <pc:sldMk cId="3935448369" sldId="546"/>
        </pc:sldMkLst>
        <pc:spChg chg="del">
          <ac:chgData name="Gonzalez, Lizzet" userId="16661ac1-35cf-4ba0-8e6f-b21dda873190" providerId="ADAL" clId="{42C7F7E2-1B53-400D-8DE8-400EB700A4A6}" dt="2024-11-21T00:09:40.507" v="295" actId="478"/>
          <ac:spMkLst>
            <pc:docMk/>
            <pc:sldMk cId="3935448369" sldId="546"/>
            <ac:spMk id="6" creationId="{6348B423-8434-7B31-825E-758D2321D7BE}"/>
          </ac:spMkLst>
        </pc:spChg>
        <pc:picChg chg="mod">
          <ac:chgData name="Gonzalez, Lizzet" userId="16661ac1-35cf-4ba0-8e6f-b21dda873190" providerId="ADAL" clId="{42C7F7E2-1B53-400D-8DE8-400EB700A4A6}" dt="2024-11-21T00:10:13.161" v="298" actId="14100"/>
          <ac:picMkLst>
            <pc:docMk/>
            <pc:sldMk cId="3935448369" sldId="546"/>
            <ac:picMk id="2" creationId="{45571476-177F-2C63-8213-07E6F796D339}"/>
          </ac:picMkLst>
        </pc:picChg>
        <pc:picChg chg="add mod">
          <ac:chgData name="Gonzalez, Lizzet" userId="16661ac1-35cf-4ba0-8e6f-b21dda873190" providerId="ADAL" clId="{42C7F7E2-1B53-400D-8DE8-400EB700A4A6}" dt="2024-11-21T15:56:34.432" v="315" actId="1076"/>
          <ac:picMkLst>
            <pc:docMk/>
            <pc:sldMk cId="3935448369" sldId="546"/>
            <ac:picMk id="3" creationId="{B4F9C220-3C49-6744-3BEF-5DC0C6FA9DD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t" anchorCtr="0" compatLnSpc="1">
            <a:prstTxWarp prst="textNoShape">
              <a:avLst/>
            </a:prstTxWarp>
          </a:bodyPr>
          <a:lstStyle>
            <a:lvl1pPr defTabSz="909976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33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t" anchorCtr="0" compatLnSpc="1">
            <a:prstTxWarp prst="textNoShape">
              <a:avLst/>
            </a:prstTxWarp>
          </a:bodyPr>
          <a:lstStyle>
            <a:lvl1pPr algn="r" defTabSz="909976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11/21/2024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7284"/>
            <a:ext cx="3045025" cy="46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b" anchorCtr="0" compatLnSpc="1">
            <a:prstTxWarp prst="textNoShape">
              <a:avLst/>
            </a:prstTxWarp>
          </a:bodyPr>
          <a:lstStyle>
            <a:lvl1pPr defTabSz="909976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33" y="8847284"/>
            <a:ext cx="3045025" cy="46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b" anchorCtr="0" compatLnSpc="1">
            <a:prstTxWarp prst="textNoShape">
              <a:avLst/>
            </a:prstTxWarp>
          </a:bodyPr>
          <a:lstStyle>
            <a:lvl1pPr algn="r" defTabSz="909976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>
            <a:lvl1pPr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33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>
            <a:lvl1pPr algn="r"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37" y="4422099"/>
            <a:ext cx="5620409" cy="41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4204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b" anchorCtr="0" compatLnSpc="1">
            <a:prstTxWarp prst="textNoShape">
              <a:avLst/>
            </a:prstTxWarp>
          </a:bodyPr>
          <a:lstStyle>
            <a:lvl1pPr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33" y="8844204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b" anchorCtr="0" compatLnSpc="1">
            <a:prstTxWarp prst="textNoShape">
              <a:avLst/>
            </a:prstTxWarp>
          </a:bodyPr>
          <a:lstStyle>
            <a:lvl1pPr algn="r" defTabSz="930547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EA34B-E9DA-B498-79FF-802E18975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98B4D-0789-DDA6-EEEF-B014D673B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4EC24F-B7D9-AEDD-4F07-5AF7BC483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7670B-5102-2F80-2805-6D39CE34B9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8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C664-3CC4-F835-FCC4-C4ABF6E4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67E2BC-160D-8BFC-586A-9EB718B0C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8FBA52-91A2-593B-1E58-D31A17AD7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D56D0-AB5B-3510-476E-36C9846864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41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C3697-E70F-285C-AE14-4F24B3C68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C5BB03-E7CB-0499-2280-72ABAB0F3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21ABD-BA08-0A10-2EED-9CF964436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AB89D-A5F4-A2EB-244F-74DFE52D82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872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E612F-0EBA-D309-E849-517C24DF5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68243-F7FF-7915-8291-A52DE1430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B075B-59A9-FB1E-A47B-0388140E5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F29A4-3994-3559-BEF7-E4CF23CA6D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4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1AEE2-CAB5-48FE-04A2-670D05941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63691-0EA9-4AD5-BF63-19D7D24B0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FBBA2-107D-A567-B03A-E39272ADF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D0A94-8CA4-E471-A3A9-32957DA73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772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28D5A-F065-B3F1-700D-79574FEF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16EA01-55F0-C6B4-4DDB-84FD35376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12AE2-818F-52D3-C726-214371E77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58DE5-4C14-DD1A-6B28-BCDE11125A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94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EACBB-FFE3-26E3-035F-69846EDE7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464CD-9ADF-19EC-A9DF-FC23CF699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A763C-656B-66B6-0249-91928932F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387DF-66CD-1FED-0BFA-F0B6872EB1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88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5D2DD-4288-F461-388F-50F0FED93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C9F81B-6252-088F-602C-855C1A491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2C9A2-E1AB-C63A-02FC-4332DFA5F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5F4E5-77E6-3135-9B1C-E3C82F3174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4DBD-A883-B847-639F-C6A4B5AAF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DED64-034B-6F02-CCCA-682E87091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6BC88-E8B4-9DCC-1AFF-19A8C570F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EB359-F9B9-248D-D490-3DF5BB355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81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3C870-5D8B-67A9-AAB2-08678EA92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5FA00-4785-7C3C-506E-CE7987BFB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A098F-65F9-1EEB-2BA4-B95EC2531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892AE-1BE5-B33C-92A3-6B0379E6AC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5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DABC9-A3B3-BC4B-2B9D-86CD271D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BAF36C-D5A7-65FE-5EEC-096910B8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184" b="26717"/>
          <a:stretch/>
        </p:blipFill>
        <p:spPr>
          <a:xfrm>
            <a:off x="0" y="0"/>
            <a:ext cx="9144000" cy="5843843"/>
          </a:xfrm>
          <a:prstGeom prst="rect">
            <a:avLst/>
          </a:prstGeom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9D609D16-BB28-0218-7511-1B690E644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843294" cy="524107"/>
          </a:xfrm>
          <a:prstGeom prst="rect">
            <a:avLst/>
          </a:prstGeom>
          <a:solidFill>
            <a:srgbClr val="7F7F7F">
              <a:alpha val="9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91B015-8A63-2CA6-A734-39D67CF21F27}"/>
              </a:ext>
            </a:extLst>
          </p:cNvPr>
          <p:cNvSpPr txBox="1"/>
          <p:nvPr/>
        </p:nvSpPr>
        <p:spPr>
          <a:xfrm>
            <a:off x="2240475" y="1014157"/>
            <a:ext cx="4663045" cy="553998"/>
          </a:xfrm>
          <a:prstGeom prst="rect">
            <a:avLst/>
          </a:prstGeom>
          <a:solidFill>
            <a:schemeClr val="bg1">
              <a:alpha val="69000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40F56E-7356-4DA6-FD11-E9F0B6A235A5}"/>
              </a:ext>
            </a:extLst>
          </p:cNvPr>
          <p:cNvSpPr txBox="1"/>
          <p:nvPr/>
        </p:nvSpPr>
        <p:spPr>
          <a:xfrm>
            <a:off x="2928102" y="5229762"/>
            <a:ext cx="3287793" cy="600164"/>
          </a:xfrm>
          <a:prstGeom prst="rect">
            <a:avLst/>
          </a:prstGeom>
          <a:solidFill>
            <a:schemeClr val="accent6">
              <a:lumMod val="50000"/>
              <a:alpha val="80000"/>
            </a:scheme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Metro construction projects have an average </a:t>
            </a:r>
          </a:p>
          <a:p>
            <a:pPr algn="ctr"/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Recordable Incident Rate of 1.7</a:t>
            </a:r>
          </a:p>
          <a:p>
            <a:pPr algn="ctr"/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Compared to the National Average of 2.4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0E86C1-3E07-C9B7-0756-D5F6447F2BF0}"/>
              </a:ext>
            </a:extLst>
          </p:cNvPr>
          <p:cNvSpPr txBox="1"/>
          <p:nvPr/>
        </p:nvSpPr>
        <p:spPr>
          <a:xfrm>
            <a:off x="3742309" y="6003572"/>
            <a:ext cx="1659378" cy="769441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Photo: PLE 3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Veterans Administration Station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5798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2808C-3B50-70BF-2D93-24C2B3422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platform, subway&#10;&#10;Description automatically generated">
            <a:extLst>
              <a:ext uri="{FF2B5EF4-FFF2-40B4-BE49-F238E27FC236}">
                <a16:creationId xmlns:a16="http://schemas.microsoft.com/office/drawing/2014/main" id="{DAB56D00-3C36-D37C-E784-02867A4F0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-1" r="9547" b="25673"/>
          <a:stretch/>
        </p:blipFill>
        <p:spPr>
          <a:xfrm>
            <a:off x="0" y="0"/>
            <a:ext cx="9217152" cy="5820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F3B1281-6499-A08A-8CF7-32A675612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260" y="421261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1428FE-F1D3-7D46-3F19-D72580AA659B}"/>
              </a:ext>
            </a:extLst>
          </p:cNvPr>
          <p:cNvSpPr txBox="1"/>
          <p:nvPr/>
        </p:nvSpPr>
        <p:spPr>
          <a:xfrm>
            <a:off x="1756381" y="2818896"/>
            <a:ext cx="5886593" cy="3001334"/>
          </a:xfrm>
          <a:prstGeom prst="rect">
            <a:avLst/>
          </a:prstGeom>
          <a:solidFill>
            <a:srgbClr val="CC9900">
              <a:alpha val="7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September 30, 2024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10,456,342  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44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0.84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Construction Incident Rate:                       2.4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			           0.10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162243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F96D9-FE34-A739-C5F1-17F90C371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platform, subway&#10;&#10;Description automatically generated">
            <a:extLst>
              <a:ext uri="{FF2B5EF4-FFF2-40B4-BE49-F238E27FC236}">
                <a16:creationId xmlns:a16="http://schemas.microsoft.com/office/drawing/2014/main" id="{63A65725-5135-A614-E340-C27E7D8BA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-1" r="9547" b="25673"/>
          <a:stretch/>
        </p:blipFill>
        <p:spPr>
          <a:xfrm>
            <a:off x="0" y="0"/>
            <a:ext cx="9217152" cy="5820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B33783-72C2-609D-CD65-90F6A9777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8836" y="421262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D3CEBB-3B62-19D9-486F-18A4C2EB3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94" y="1953948"/>
            <a:ext cx="8194011" cy="295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41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37C15-7A95-67FD-8389-177B79DC0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D0EA16-853B-C818-5010-B0EA82267D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48"/>
          <a:stretch/>
        </p:blipFill>
        <p:spPr>
          <a:xfrm>
            <a:off x="0" y="1"/>
            <a:ext cx="9144000" cy="5773478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9A100A4C-916B-A0D8-6B26-BBEA693F5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186" y="444618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482961-6FE2-E38C-2860-9C33598CDDC5}"/>
              </a:ext>
            </a:extLst>
          </p:cNvPr>
          <p:cNvSpPr txBox="1"/>
          <p:nvPr/>
        </p:nvSpPr>
        <p:spPr>
          <a:xfrm>
            <a:off x="1549408" y="2772145"/>
            <a:ext cx="6045183" cy="3001334"/>
          </a:xfrm>
          <a:prstGeom prst="rect">
            <a:avLst/>
          </a:prstGeom>
          <a:solidFill>
            <a:srgbClr val="262626">
              <a:alpha val="8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		        October 31, 2024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 4,757,014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 56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  2.35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Construction Incident Rate:                          2.4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12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  0.50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323342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C3DC-0436-5FBE-E124-020C1E97C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1456D4-CC5E-F6D3-C56B-859CF367B7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48"/>
          <a:stretch/>
        </p:blipFill>
        <p:spPr>
          <a:xfrm>
            <a:off x="0" y="1"/>
            <a:ext cx="9144000" cy="5773478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E0DEEB09-2933-C487-EDD0-18BC1CC08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186" y="444618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E588C4-906C-5587-28B0-07404A313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35" y="1504277"/>
            <a:ext cx="7814930" cy="384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8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3688-532B-C536-AFEF-707E282C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98917C-6A01-619E-6252-8A593A5DE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14" r="12853"/>
          <a:stretch/>
        </p:blipFill>
        <p:spPr>
          <a:xfrm>
            <a:off x="0" y="0"/>
            <a:ext cx="9144000" cy="5741581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CE05EFB7-2888-18E3-FE08-A660FF168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194" y="421035"/>
            <a:ext cx="6103771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082A4-D2B3-BAE4-045E-898A3F6CE693}"/>
              </a:ext>
            </a:extLst>
          </p:cNvPr>
          <p:cNvSpPr txBox="1"/>
          <p:nvPr/>
        </p:nvSpPr>
        <p:spPr>
          <a:xfrm>
            <a:off x="1809443" y="2729614"/>
            <a:ext cx="6005271" cy="3001334"/>
          </a:xfrm>
          <a:prstGeom prst="rect">
            <a:avLst/>
          </a:prstGeom>
          <a:solidFill>
            <a:schemeClr val="accent3">
              <a:lumMod val="50000"/>
              <a:alpha val="86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October 31, 2024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 3,699,055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28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1.51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Construction Incident Rate:                        2.4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7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0.38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190076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71EA6-641B-E0AC-502A-7580AE0DF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820D16-8E7B-05F5-15D5-8E6028F54A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14" r="12853"/>
          <a:stretch/>
        </p:blipFill>
        <p:spPr>
          <a:xfrm>
            <a:off x="0" y="0"/>
            <a:ext cx="9144000" cy="5741581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A1526ABC-6A10-2E91-1574-CFD0BE688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194" y="421035"/>
            <a:ext cx="6103771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609B00-8D56-9ABB-8F42-1E547A643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296" y="1692646"/>
            <a:ext cx="7108552" cy="347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F3D3E-059C-BBB5-93BF-0D4E05B4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factory, construction, trailer&#10;&#10;Description automatically generated">
            <a:extLst>
              <a:ext uri="{FF2B5EF4-FFF2-40B4-BE49-F238E27FC236}">
                <a16:creationId xmlns:a16="http://schemas.microsoft.com/office/drawing/2014/main" id="{FD7FCF19-F833-D7A0-180F-6166FB22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47" t="25589" r="1347" b="-2252"/>
          <a:stretch/>
        </p:blipFill>
        <p:spPr>
          <a:xfrm>
            <a:off x="-167210" y="0"/>
            <a:ext cx="9311210" cy="5905501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01103689-5049-0F59-89C8-22E840CE2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0580" y="186601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C1152 Stations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E4287-30B7-10BF-572C-5B4EDB1F4D35}"/>
              </a:ext>
            </a:extLst>
          </p:cNvPr>
          <p:cNvSpPr txBox="1"/>
          <p:nvPr/>
        </p:nvSpPr>
        <p:spPr>
          <a:xfrm>
            <a:off x="1580579" y="2744678"/>
            <a:ext cx="5982840" cy="3001334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October 31, 2024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1,881,563</a:t>
            </a:r>
            <a:endParaRPr lang="en-US" sz="1600" b="1" dirty="0"/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 6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0.64</a:t>
            </a:r>
            <a:endParaRPr lang="en-US" sz="1600" b="1" dirty="0"/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Construction Incident Rate:	              2.4 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		                                 2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			            0.21                                                   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1439577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57D2D-97C4-1685-34D2-E7CDD172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&#10;&#10;Description automatically generated">
            <a:extLst>
              <a:ext uri="{FF2B5EF4-FFF2-40B4-BE49-F238E27FC236}">
                <a16:creationId xmlns:a16="http://schemas.microsoft.com/office/drawing/2014/main" id="{48DA1FC8-7611-17EB-81F3-A81B4D7C31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14" b="18839"/>
          <a:stretch/>
        </p:blipFill>
        <p:spPr>
          <a:xfrm>
            <a:off x="0" y="0"/>
            <a:ext cx="9144000" cy="5720317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33D3B28E-DEC3-6FF7-426F-21E878D3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0C281-D845-89A1-DDB3-5F4DC5577A13}"/>
              </a:ext>
            </a:extLst>
          </p:cNvPr>
          <p:cNvSpPr txBox="1"/>
          <p:nvPr/>
        </p:nvSpPr>
        <p:spPr>
          <a:xfrm>
            <a:off x="1580580" y="2718983"/>
            <a:ext cx="5982839" cy="3001334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October 31, 2024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 1,817,492    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22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 2.42 </a:t>
            </a:r>
            <a:endParaRPr lang="en-US" sz="16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Construction Incident Rate:                         2.4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 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 0.55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388161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748A-4FE9-6AB4-9A8C-AFEAC2199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&#10;&#10;Description automatically generated">
            <a:extLst>
              <a:ext uri="{FF2B5EF4-FFF2-40B4-BE49-F238E27FC236}">
                <a16:creationId xmlns:a16="http://schemas.microsoft.com/office/drawing/2014/main" id="{45571476-177F-2C63-8213-07E6F796D3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14" b="18839"/>
          <a:stretch/>
        </p:blipFill>
        <p:spPr>
          <a:xfrm>
            <a:off x="0" y="0"/>
            <a:ext cx="9144000" cy="5720317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5EAA6213-A5DD-7B27-1636-00BDA705A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9C220-3C49-6744-3BEF-5DC0C6FA9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60" y="1897462"/>
            <a:ext cx="8010079" cy="306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48369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72f36b-ed07-4348-b916-0e0f642edb5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33127604734B8A9D10699ECCB8D3" ma:contentTypeVersion="16" ma:contentTypeDescription="Create a new document." ma:contentTypeScope="" ma:versionID="5a978a1f2c10558fb05250a65c80a99a">
  <xsd:schema xmlns:xsd="http://www.w3.org/2001/XMLSchema" xmlns:xs="http://www.w3.org/2001/XMLSchema" xmlns:p="http://schemas.microsoft.com/office/2006/metadata/properties" xmlns:ns3="46509dab-c181-45c9-a7a1-7f0045d44c65" xmlns:ns4="4072f36b-ed07-4348-b916-0e0f642edb59" targetNamespace="http://schemas.microsoft.com/office/2006/metadata/properties" ma:root="true" ma:fieldsID="d25bef0679b42d7abd997b321cccda64" ns3:_="" ns4:_="">
    <xsd:import namespace="46509dab-c181-45c9-a7a1-7f0045d44c65"/>
    <xsd:import namespace="4072f36b-ed07-4348-b916-0e0f642edb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09dab-c181-45c9-a7a1-7f0045d44c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2f36b-ed07-4348-b916-0e0f642edb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C8FD75-527F-408F-95C7-48707F28B1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F7E6F7-F0A1-4B98-BD32-F8927B1E207D}">
  <ds:schemaRefs>
    <ds:schemaRef ds:uri="4072f36b-ed07-4348-b916-0e0f642edb5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6509dab-c181-45c9-a7a1-7f0045d44c6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C8A966-DDCB-4A5B-B7C4-F20458564A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09dab-c181-45c9-a7a1-7f0045d44c65"/>
    <ds:schemaRef ds:uri="4072f36b-ed07-4348-b916-0e0f642ed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81016</TotalTime>
  <Words>413</Words>
  <Application>Microsoft Office PowerPoint</Application>
  <PresentationFormat>On-screen Show (4:3)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Gonzalez, Lizzet</cp:lastModifiedBy>
  <cp:revision>470</cp:revision>
  <cp:lastPrinted>2024-11-14T17:59:34Z</cp:lastPrinted>
  <dcterms:created xsi:type="dcterms:W3CDTF">2011-08-17T16:42:08Z</dcterms:created>
  <dcterms:modified xsi:type="dcterms:W3CDTF">2024-11-21T18:40:18Z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0x010100384F33127604734B8A9D10699ECCB8D3</vt:lpwstr>
  </property>
</Properties>
</file>