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4" r:id="rId4"/>
  </p:sldMasterIdLst>
  <p:notesMasterIdLst>
    <p:notesMasterId r:id="rId15"/>
  </p:notesMasterIdLst>
  <p:handoutMasterIdLst>
    <p:handoutMasterId r:id="rId16"/>
  </p:handoutMasterIdLst>
  <p:sldIdLst>
    <p:sldId id="533" r:id="rId5"/>
    <p:sldId id="534" r:id="rId6"/>
    <p:sldId id="540" r:id="rId7"/>
    <p:sldId id="535" r:id="rId8"/>
    <p:sldId id="544" r:id="rId9"/>
    <p:sldId id="536" r:id="rId10"/>
    <p:sldId id="545" r:id="rId11"/>
    <p:sldId id="539" r:id="rId12"/>
    <p:sldId id="538" r:id="rId13"/>
    <p:sldId id="546" r:id="rId14"/>
  </p:sldIdLst>
  <p:sldSz cx="9144000" cy="6858000" type="screen4x3"/>
  <p:notesSz cx="7026275" cy="93122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 Section" id="{3DBB4677-B9D8-4ECB-AE27-A49D5111791E}">
          <p14:sldIdLst>
            <p14:sldId id="533"/>
            <p14:sldId id="534"/>
            <p14:sldId id="540"/>
            <p14:sldId id="535"/>
            <p14:sldId id="544"/>
            <p14:sldId id="536"/>
            <p14:sldId id="545"/>
            <p14:sldId id="539"/>
            <p14:sldId id="538"/>
            <p14:sldId id="54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74BA66"/>
    <a:srgbClr val="66FF33"/>
    <a:srgbClr val="008000"/>
    <a:srgbClr val="993300"/>
    <a:srgbClr val="953735"/>
    <a:srgbClr val="984807"/>
    <a:srgbClr val="262626"/>
    <a:srgbClr val="404040"/>
    <a:srgbClr val="0D0D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C7F7E2-1B53-400D-8DE8-400EB700A4A6}" v="4" dt="2024-11-21T15:56:25.4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64" autoAdjust="0"/>
    <p:restoredTop sz="95847" autoAdjust="0"/>
  </p:normalViewPr>
  <p:slideViewPr>
    <p:cSldViewPr snapToGrid="0">
      <p:cViewPr varScale="1">
        <p:scale>
          <a:sx n="90" d="100"/>
          <a:sy n="90" d="100"/>
        </p:scale>
        <p:origin x="242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onzalez, Lizzet" userId="16661ac1-35cf-4ba0-8e6f-b21dda873190" providerId="ADAL" clId="{42C7F7E2-1B53-400D-8DE8-400EB700A4A6}"/>
    <pc:docChg chg="undo custSel addSld delSld modSld addSection delSection modSection">
      <pc:chgData name="Gonzalez, Lizzet" userId="16661ac1-35cf-4ba0-8e6f-b21dda873190" providerId="ADAL" clId="{42C7F7E2-1B53-400D-8DE8-400EB700A4A6}" dt="2024-11-21T18:40:08.309" v="316" actId="20577"/>
      <pc:docMkLst>
        <pc:docMk/>
      </pc:docMkLst>
      <pc:sldChg chg="del">
        <pc:chgData name="Gonzalez, Lizzet" userId="16661ac1-35cf-4ba0-8e6f-b21dda873190" providerId="ADAL" clId="{42C7F7E2-1B53-400D-8DE8-400EB700A4A6}" dt="2024-11-20T23:43:46.033" v="2" actId="18676"/>
        <pc:sldMkLst>
          <pc:docMk/>
          <pc:sldMk cId="3531611720" sldId="474"/>
        </pc:sldMkLst>
      </pc:sldChg>
      <pc:sldChg chg="del">
        <pc:chgData name="Gonzalez, Lizzet" userId="16661ac1-35cf-4ba0-8e6f-b21dda873190" providerId="ADAL" clId="{42C7F7E2-1B53-400D-8DE8-400EB700A4A6}" dt="2024-11-20T23:44:05.021" v="5" actId="18676"/>
        <pc:sldMkLst>
          <pc:docMk/>
          <pc:sldMk cId="3041019857" sldId="491"/>
        </pc:sldMkLst>
      </pc:sldChg>
      <pc:sldChg chg="del">
        <pc:chgData name="Gonzalez, Lizzet" userId="16661ac1-35cf-4ba0-8e6f-b21dda873190" providerId="ADAL" clId="{42C7F7E2-1B53-400D-8DE8-400EB700A4A6}" dt="2024-11-20T23:43:27.716" v="1" actId="2696"/>
        <pc:sldMkLst>
          <pc:docMk/>
          <pc:sldMk cId="3662086117" sldId="506"/>
        </pc:sldMkLst>
      </pc:sldChg>
      <pc:sldChg chg="del">
        <pc:chgData name="Gonzalez, Lizzet" userId="16661ac1-35cf-4ba0-8e6f-b21dda873190" providerId="ADAL" clId="{42C7F7E2-1B53-400D-8DE8-400EB700A4A6}" dt="2024-11-20T23:44:10.231" v="6" actId="18676"/>
        <pc:sldMkLst>
          <pc:docMk/>
          <pc:sldMk cId="3148569331" sldId="508"/>
        </pc:sldMkLst>
      </pc:sldChg>
      <pc:sldChg chg="del">
        <pc:chgData name="Gonzalez, Lizzet" userId="16661ac1-35cf-4ba0-8e6f-b21dda873190" providerId="ADAL" clId="{42C7F7E2-1B53-400D-8DE8-400EB700A4A6}" dt="2024-11-20T23:44:10.231" v="6" actId="18676"/>
        <pc:sldMkLst>
          <pc:docMk/>
          <pc:sldMk cId="2851224526" sldId="509"/>
        </pc:sldMkLst>
      </pc:sldChg>
      <pc:sldChg chg="del">
        <pc:chgData name="Gonzalez, Lizzet" userId="16661ac1-35cf-4ba0-8e6f-b21dda873190" providerId="ADAL" clId="{42C7F7E2-1B53-400D-8DE8-400EB700A4A6}" dt="2024-11-20T23:44:10.231" v="6" actId="18676"/>
        <pc:sldMkLst>
          <pc:docMk/>
          <pc:sldMk cId="705190255" sldId="512"/>
        </pc:sldMkLst>
      </pc:sldChg>
      <pc:sldChg chg="del">
        <pc:chgData name="Gonzalez, Lizzet" userId="16661ac1-35cf-4ba0-8e6f-b21dda873190" providerId="ADAL" clId="{42C7F7E2-1B53-400D-8DE8-400EB700A4A6}" dt="2024-11-20T23:43:46.033" v="2" actId="18676"/>
        <pc:sldMkLst>
          <pc:docMk/>
          <pc:sldMk cId="936633620" sldId="515"/>
        </pc:sldMkLst>
      </pc:sldChg>
      <pc:sldChg chg="del">
        <pc:chgData name="Gonzalez, Lizzet" userId="16661ac1-35cf-4ba0-8e6f-b21dda873190" providerId="ADAL" clId="{42C7F7E2-1B53-400D-8DE8-400EB700A4A6}" dt="2024-11-20T23:44:05.021" v="5" actId="18676"/>
        <pc:sldMkLst>
          <pc:docMk/>
          <pc:sldMk cId="2096262996" sldId="516"/>
        </pc:sldMkLst>
      </pc:sldChg>
      <pc:sldChg chg="del">
        <pc:chgData name="Gonzalez, Lizzet" userId="16661ac1-35cf-4ba0-8e6f-b21dda873190" providerId="ADAL" clId="{42C7F7E2-1B53-400D-8DE8-400EB700A4A6}" dt="2024-11-20T23:44:10.231" v="6" actId="18676"/>
        <pc:sldMkLst>
          <pc:docMk/>
          <pc:sldMk cId="1618616535" sldId="518"/>
        </pc:sldMkLst>
      </pc:sldChg>
      <pc:sldChg chg="del">
        <pc:chgData name="Gonzalez, Lizzet" userId="16661ac1-35cf-4ba0-8e6f-b21dda873190" providerId="ADAL" clId="{42C7F7E2-1B53-400D-8DE8-400EB700A4A6}" dt="2024-11-20T23:43:46.033" v="2" actId="18676"/>
        <pc:sldMkLst>
          <pc:docMk/>
          <pc:sldMk cId="998346731" sldId="519"/>
        </pc:sldMkLst>
      </pc:sldChg>
      <pc:sldChg chg="del">
        <pc:chgData name="Gonzalez, Lizzet" userId="16661ac1-35cf-4ba0-8e6f-b21dda873190" providerId="ADAL" clId="{42C7F7E2-1B53-400D-8DE8-400EB700A4A6}" dt="2024-11-20T23:43:46.033" v="2" actId="18676"/>
        <pc:sldMkLst>
          <pc:docMk/>
          <pc:sldMk cId="292326388" sldId="523"/>
        </pc:sldMkLst>
      </pc:sldChg>
      <pc:sldChg chg="del">
        <pc:chgData name="Gonzalez, Lizzet" userId="16661ac1-35cf-4ba0-8e6f-b21dda873190" providerId="ADAL" clId="{42C7F7E2-1B53-400D-8DE8-400EB700A4A6}" dt="2024-11-20T23:44:05.021" v="5" actId="18676"/>
        <pc:sldMkLst>
          <pc:docMk/>
          <pc:sldMk cId="1637357973" sldId="526"/>
        </pc:sldMkLst>
      </pc:sldChg>
      <pc:sldChg chg="del">
        <pc:chgData name="Gonzalez, Lizzet" userId="16661ac1-35cf-4ba0-8e6f-b21dda873190" providerId="ADAL" clId="{42C7F7E2-1B53-400D-8DE8-400EB700A4A6}" dt="2024-11-20T23:44:10.231" v="6" actId="18676"/>
        <pc:sldMkLst>
          <pc:docMk/>
          <pc:sldMk cId="631907454" sldId="527"/>
        </pc:sldMkLst>
      </pc:sldChg>
      <pc:sldChg chg="del">
        <pc:chgData name="Gonzalez, Lizzet" userId="16661ac1-35cf-4ba0-8e6f-b21dda873190" providerId="ADAL" clId="{42C7F7E2-1B53-400D-8DE8-400EB700A4A6}" dt="2024-11-20T23:44:10.231" v="6" actId="18676"/>
        <pc:sldMkLst>
          <pc:docMk/>
          <pc:sldMk cId="646878902" sldId="528"/>
        </pc:sldMkLst>
      </pc:sldChg>
      <pc:sldChg chg="del">
        <pc:chgData name="Gonzalez, Lizzet" userId="16661ac1-35cf-4ba0-8e6f-b21dda873190" providerId="ADAL" clId="{42C7F7E2-1B53-400D-8DE8-400EB700A4A6}" dt="2024-11-20T23:44:10.231" v="6" actId="18676"/>
        <pc:sldMkLst>
          <pc:docMk/>
          <pc:sldMk cId="1205504855" sldId="530"/>
        </pc:sldMkLst>
      </pc:sldChg>
      <pc:sldChg chg="del">
        <pc:chgData name="Gonzalez, Lizzet" userId="16661ac1-35cf-4ba0-8e6f-b21dda873190" providerId="ADAL" clId="{42C7F7E2-1B53-400D-8DE8-400EB700A4A6}" dt="2024-11-20T23:42:57.708" v="0" actId="2696"/>
        <pc:sldMkLst>
          <pc:docMk/>
          <pc:sldMk cId="936715382" sldId="531"/>
        </pc:sldMkLst>
      </pc:sldChg>
      <pc:sldChg chg="modSp mod">
        <pc:chgData name="Gonzalez, Lizzet" userId="16661ac1-35cf-4ba0-8e6f-b21dda873190" providerId="ADAL" clId="{42C7F7E2-1B53-400D-8DE8-400EB700A4A6}" dt="2024-11-21T18:40:08.309" v="316" actId="20577"/>
        <pc:sldMkLst>
          <pc:docMk/>
          <pc:sldMk cId="2357985641" sldId="533"/>
        </pc:sldMkLst>
        <pc:spChg chg="mod">
          <ac:chgData name="Gonzalez, Lizzet" userId="16661ac1-35cf-4ba0-8e6f-b21dda873190" providerId="ADAL" clId="{42C7F7E2-1B53-400D-8DE8-400EB700A4A6}" dt="2024-11-21T18:40:08.309" v="316" actId="20577"/>
          <ac:spMkLst>
            <pc:docMk/>
            <pc:sldMk cId="2357985641" sldId="533"/>
            <ac:spMk id="2" creationId="{2391B015-8A63-2CA6-A734-39D67CF21F27}"/>
          </ac:spMkLst>
        </pc:spChg>
        <pc:picChg chg="mod">
          <ac:chgData name="Gonzalez, Lizzet" userId="16661ac1-35cf-4ba0-8e6f-b21dda873190" providerId="ADAL" clId="{42C7F7E2-1B53-400D-8DE8-400EB700A4A6}" dt="2024-11-21T00:01:40.772" v="265" actId="14100"/>
          <ac:picMkLst>
            <pc:docMk/>
            <pc:sldMk cId="2357985641" sldId="533"/>
            <ac:picMk id="6" creationId="{D9BAF36C-D5A7-65FE-5EEC-096910B8AF1B}"/>
          </ac:picMkLst>
        </pc:picChg>
      </pc:sldChg>
      <pc:sldChg chg="modSp mod">
        <pc:chgData name="Gonzalez, Lizzet" userId="16661ac1-35cf-4ba0-8e6f-b21dda873190" providerId="ADAL" clId="{42C7F7E2-1B53-400D-8DE8-400EB700A4A6}" dt="2024-11-21T00:26:26.711" v="300" actId="20577"/>
        <pc:sldMkLst>
          <pc:docMk/>
          <pc:sldMk cId="1622436266" sldId="534"/>
        </pc:sldMkLst>
        <pc:spChg chg="mod">
          <ac:chgData name="Gonzalez, Lizzet" userId="16661ac1-35cf-4ba0-8e6f-b21dda873190" providerId="ADAL" clId="{42C7F7E2-1B53-400D-8DE8-400EB700A4A6}" dt="2024-11-21T00:26:26.711" v="300" actId="20577"/>
          <ac:spMkLst>
            <pc:docMk/>
            <pc:sldMk cId="1622436266" sldId="534"/>
            <ac:spMk id="7" creationId="{C31428FE-F1D3-7D46-3F19-D72580AA659B}"/>
          </ac:spMkLst>
        </pc:spChg>
        <pc:spChg chg="mod">
          <ac:chgData name="Gonzalez, Lizzet" userId="16661ac1-35cf-4ba0-8e6f-b21dda873190" providerId="ADAL" clId="{42C7F7E2-1B53-400D-8DE8-400EB700A4A6}" dt="2024-11-21T00:02:54.739" v="271" actId="1076"/>
          <ac:spMkLst>
            <pc:docMk/>
            <pc:sldMk cId="1622436266" sldId="534"/>
            <ac:spMk id="13" creationId="{4F3B1281-6499-A08A-8CF7-32A6756124AE}"/>
          </ac:spMkLst>
        </pc:spChg>
        <pc:picChg chg="mod">
          <ac:chgData name="Gonzalez, Lizzet" userId="16661ac1-35cf-4ba0-8e6f-b21dda873190" providerId="ADAL" clId="{42C7F7E2-1B53-400D-8DE8-400EB700A4A6}" dt="2024-11-20T23:59:57.181" v="255" actId="14100"/>
          <ac:picMkLst>
            <pc:docMk/>
            <pc:sldMk cId="1622436266" sldId="534"/>
            <ac:picMk id="3" creationId="{DAB56D00-3C36-D37C-E784-02867A4F098D}"/>
          </ac:picMkLst>
        </pc:picChg>
      </pc:sldChg>
      <pc:sldChg chg="modSp mod">
        <pc:chgData name="Gonzalez, Lizzet" userId="16661ac1-35cf-4ba0-8e6f-b21dda873190" providerId="ADAL" clId="{42C7F7E2-1B53-400D-8DE8-400EB700A4A6}" dt="2024-11-21T00:03:29.581" v="275" actId="1076"/>
        <pc:sldMkLst>
          <pc:docMk/>
          <pc:sldMk cId="3233428873" sldId="535"/>
        </pc:sldMkLst>
        <pc:spChg chg="mod">
          <ac:chgData name="Gonzalez, Lizzet" userId="16661ac1-35cf-4ba0-8e6f-b21dda873190" providerId="ADAL" clId="{42C7F7E2-1B53-400D-8DE8-400EB700A4A6}" dt="2024-11-21T00:02:18.364" v="268" actId="1076"/>
          <ac:spMkLst>
            <pc:docMk/>
            <pc:sldMk cId="3233428873" sldId="535"/>
            <ac:spMk id="6" creationId="{FA482961-6FE2-E38C-2860-9C33598CDDC5}"/>
          </ac:spMkLst>
        </pc:spChg>
        <pc:spChg chg="mod">
          <ac:chgData name="Gonzalez, Lizzet" userId="16661ac1-35cf-4ba0-8e6f-b21dda873190" providerId="ADAL" clId="{42C7F7E2-1B53-400D-8DE8-400EB700A4A6}" dt="2024-11-21T00:03:29.581" v="275" actId="1076"/>
          <ac:spMkLst>
            <pc:docMk/>
            <pc:sldMk cId="3233428873" sldId="535"/>
            <ac:spMk id="18" creationId="{9A100A4C-916B-A0D8-6B26-BBEA693F5C3F}"/>
          </ac:spMkLst>
        </pc:spChg>
        <pc:picChg chg="mod">
          <ac:chgData name="Gonzalez, Lizzet" userId="16661ac1-35cf-4ba0-8e6f-b21dda873190" providerId="ADAL" clId="{42C7F7E2-1B53-400D-8DE8-400EB700A4A6}" dt="2024-11-21T00:02:11.047" v="267" actId="14100"/>
          <ac:picMkLst>
            <pc:docMk/>
            <pc:sldMk cId="3233428873" sldId="535"/>
            <ac:picMk id="4" creationId="{18D0EA16-853B-C818-5010-B0EA82267DB2}"/>
          </ac:picMkLst>
        </pc:picChg>
      </pc:sldChg>
      <pc:sldChg chg="modSp mod">
        <pc:chgData name="Gonzalez, Lizzet" userId="16661ac1-35cf-4ba0-8e6f-b21dda873190" providerId="ADAL" clId="{42C7F7E2-1B53-400D-8DE8-400EB700A4A6}" dt="2024-11-21T00:05:14.345" v="283" actId="1076"/>
        <pc:sldMkLst>
          <pc:docMk/>
          <pc:sldMk cId="1900763910" sldId="536"/>
        </pc:sldMkLst>
        <pc:spChg chg="mod">
          <ac:chgData name="Gonzalez, Lizzet" userId="16661ac1-35cf-4ba0-8e6f-b21dda873190" providerId="ADAL" clId="{42C7F7E2-1B53-400D-8DE8-400EB700A4A6}" dt="2024-11-21T00:05:14.345" v="283" actId="1076"/>
          <ac:spMkLst>
            <pc:docMk/>
            <pc:sldMk cId="1900763910" sldId="536"/>
            <ac:spMk id="6" creationId="{5B4082A4-D2B3-BAE4-045E-898A3F6CE693}"/>
          </ac:spMkLst>
        </pc:spChg>
        <pc:spChg chg="mod">
          <ac:chgData name="Gonzalez, Lizzet" userId="16661ac1-35cf-4ba0-8e6f-b21dda873190" providerId="ADAL" clId="{42C7F7E2-1B53-400D-8DE8-400EB700A4A6}" dt="2024-11-21T00:04:26.978" v="282" actId="1076"/>
          <ac:spMkLst>
            <pc:docMk/>
            <pc:sldMk cId="1900763910" sldId="536"/>
            <ac:spMk id="18" creationId="{CE05EFB7-2888-18E3-FE08-A660FF168419}"/>
          </ac:spMkLst>
        </pc:spChg>
        <pc:picChg chg="mod">
          <ac:chgData name="Gonzalez, Lizzet" userId="16661ac1-35cf-4ba0-8e6f-b21dda873190" providerId="ADAL" clId="{42C7F7E2-1B53-400D-8DE8-400EB700A4A6}" dt="2024-11-21T00:04:15.763" v="281" actId="14100"/>
          <ac:picMkLst>
            <pc:docMk/>
            <pc:sldMk cId="1900763910" sldId="536"/>
            <ac:picMk id="2" creationId="{8998917C-6A01-619E-6252-8A593A5DEAB6}"/>
          </ac:picMkLst>
        </pc:picChg>
      </pc:sldChg>
      <pc:sldChg chg="modSp mod">
        <pc:chgData name="Gonzalez, Lizzet" userId="16661ac1-35cf-4ba0-8e6f-b21dda873190" providerId="ADAL" clId="{42C7F7E2-1B53-400D-8DE8-400EB700A4A6}" dt="2024-11-21T00:37:52.327" v="302" actId="20577"/>
        <pc:sldMkLst>
          <pc:docMk/>
          <pc:sldMk cId="3881611255" sldId="538"/>
        </pc:sldMkLst>
        <pc:spChg chg="mod">
          <ac:chgData name="Gonzalez, Lizzet" userId="16661ac1-35cf-4ba0-8e6f-b21dda873190" providerId="ADAL" clId="{42C7F7E2-1B53-400D-8DE8-400EB700A4A6}" dt="2024-11-21T00:37:52.327" v="302" actId="20577"/>
          <ac:spMkLst>
            <pc:docMk/>
            <pc:sldMk cId="3881611255" sldId="538"/>
            <ac:spMk id="6" creationId="{0470C281-D845-89A1-DDB3-5F4DC5577A13}"/>
          </ac:spMkLst>
        </pc:spChg>
        <pc:picChg chg="mod">
          <ac:chgData name="Gonzalez, Lizzet" userId="16661ac1-35cf-4ba0-8e6f-b21dda873190" providerId="ADAL" clId="{42C7F7E2-1B53-400D-8DE8-400EB700A4A6}" dt="2024-11-21T00:10:08.586" v="297" actId="14100"/>
          <ac:picMkLst>
            <pc:docMk/>
            <pc:sldMk cId="3881611255" sldId="538"/>
            <ac:picMk id="2" creationId="{48DA1FC8-7611-17EB-81F3-A81B4D7C31D5}"/>
          </ac:picMkLst>
        </pc:picChg>
      </pc:sldChg>
      <pc:sldChg chg="modSp mod">
        <pc:chgData name="Gonzalez, Lizzet" userId="16661ac1-35cf-4ba0-8e6f-b21dda873190" providerId="ADAL" clId="{42C7F7E2-1B53-400D-8DE8-400EB700A4A6}" dt="2024-11-21T00:10:03.797" v="296" actId="14100"/>
        <pc:sldMkLst>
          <pc:docMk/>
          <pc:sldMk cId="1439577659" sldId="539"/>
        </pc:sldMkLst>
        <pc:spChg chg="mod">
          <ac:chgData name="Gonzalez, Lizzet" userId="16661ac1-35cf-4ba0-8e6f-b21dda873190" providerId="ADAL" clId="{42C7F7E2-1B53-400D-8DE8-400EB700A4A6}" dt="2024-11-21T00:08:55.878" v="290" actId="1076"/>
          <ac:spMkLst>
            <pc:docMk/>
            <pc:sldMk cId="1439577659" sldId="539"/>
            <ac:spMk id="6" creationId="{556E4287-30B7-10BF-572C-5B4EDB1F4D35}"/>
          </ac:spMkLst>
        </pc:spChg>
        <pc:picChg chg="mod">
          <ac:chgData name="Gonzalez, Lizzet" userId="16661ac1-35cf-4ba0-8e6f-b21dda873190" providerId="ADAL" clId="{42C7F7E2-1B53-400D-8DE8-400EB700A4A6}" dt="2024-11-21T00:10:03.797" v="296" actId="14100"/>
          <ac:picMkLst>
            <pc:docMk/>
            <pc:sldMk cId="1439577659" sldId="539"/>
            <ac:picMk id="2" creationId="{FD7FCF19-F833-D7A0-180F-6166FB22D795}"/>
          </ac:picMkLst>
        </pc:picChg>
      </pc:sldChg>
      <pc:sldChg chg="addSp delSp modSp add mod">
        <pc:chgData name="Gonzalez, Lizzet" userId="16661ac1-35cf-4ba0-8e6f-b21dda873190" providerId="ADAL" clId="{42C7F7E2-1B53-400D-8DE8-400EB700A4A6}" dt="2024-11-21T15:55:11.570" v="306" actId="1076"/>
        <pc:sldMkLst>
          <pc:docMk/>
          <pc:sldMk cId="1976841144" sldId="540"/>
        </pc:sldMkLst>
        <pc:spChg chg="del">
          <ac:chgData name="Gonzalez, Lizzet" userId="16661ac1-35cf-4ba0-8e6f-b21dda873190" providerId="ADAL" clId="{42C7F7E2-1B53-400D-8DE8-400EB700A4A6}" dt="2024-11-20T23:45:43.323" v="46" actId="478"/>
          <ac:spMkLst>
            <pc:docMk/>
            <pc:sldMk cId="1976841144" sldId="540"/>
            <ac:spMk id="7" creationId="{3766C44B-6B08-E505-29BE-D39E694C243F}"/>
          </ac:spMkLst>
        </pc:spChg>
        <pc:spChg chg="mod">
          <ac:chgData name="Gonzalez, Lizzet" userId="16661ac1-35cf-4ba0-8e6f-b21dda873190" providerId="ADAL" clId="{42C7F7E2-1B53-400D-8DE8-400EB700A4A6}" dt="2024-11-21T00:03:20.448" v="274" actId="1076"/>
          <ac:spMkLst>
            <pc:docMk/>
            <pc:sldMk cId="1976841144" sldId="540"/>
            <ac:spMk id="13" creationId="{29B33783-72C2-609D-CD65-90F6A977795C}"/>
          </ac:spMkLst>
        </pc:spChg>
        <pc:picChg chg="add mod">
          <ac:chgData name="Gonzalez, Lizzet" userId="16661ac1-35cf-4ba0-8e6f-b21dda873190" providerId="ADAL" clId="{42C7F7E2-1B53-400D-8DE8-400EB700A4A6}" dt="2024-11-21T15:55:11.570" v="306" actId="1076"/>
          <ac:picMkLst>
            <pc:docMk/>
            <pc:sldMk cId="1976841144" sldId="540"/>
            <ac:picMk id="2" creationId="{57D3CEBB-3B62-19D9-486F-18A4C2EB3A49}"/>
          </ac:picMkLst>
        </pc:picChg>
        <pc:picChg chg="mod">
          <ac:chgData name="Gonzalez, Lizzet" userId="16661ac1-35cf-4ba0-8e6f-b21dda873190" providerId="ADAL" clId="{42C7F7E2-1B53-400D-8DE8-400EB700A4A6}" dt="2024-11-21T00:00:33.271" v="258" actId="14100"/>
          <ac:picMkLst>
            <pc:docMk/>
            <pc:sldMk cId="1976841144" sldId="540"/>
            <ac:picMk id="3" creationId="{63A65725-5135-A614-E340-C27E7D8BAB81}"/>
          </ac:picMkLst>
        </pc:picChg>
      </pc:sldChg>
      <pc:sldChg chg="del">
        <pc:chgData name="Gonzalez, Lizzet" userId="16661ac1-35cf-4ba0-8e6f-b21dda873190" providerId="ADAL" clId="{42C7F7E2-1B53-400D-8DE8-400EB700A4A6}" dt="2024-11-20T23:44:05.021" v="5" actId="18676"/>
        <pc:sldMkLst>
          <pc:docMk/>
          <pc:sldMk cId="2219360039" sldId="540"/>
        </pc:sldMkLst>
      </pc:sldChg>
      <pc:sldChg chg="del">
        <pc:chgData name="Gonzalez, Lizzet" userId="16661ac1-35cf-4ba0-8e6f-b21dda873190" providerId="ADAL" clId="{42C7F7E2-1B53-400D-8DE8-400EB700A4A6}" dt="2024-11-20T23:44:10.231" v="6" actId="18676"/>
        <pc:sldMkLst>
          <pc:docMk/>
          <pc:sldMk cId="1543543883" sldId="541"/>
        </pc:sldMkLst>
      </pc:sldChg>
      <pc:sldChg chg="delSp modSp add del mod">
        <pc:chgData name="Gonzalez, Lizzet" userId="16661ac1-35cf-4ba0-8e6f-b21dda873190" providerId="ADAL" clId="{42C7F7E2-1B53-400D-8DE8-400EB700A4A6}" dt="2024-11-21T00:03:42.665" v="276" actId="2696"/>
        <pc:sldMkLst>
          <pc:docMk/>
          <pc:sldMk cId="2291379308" sldId="541"/>
        </pc:sldMkLst>
        <pc:spChg chg="del">
          <ac:chgData name="Gonzalez, Lizzet" userId="16661ac1-35cf-4ba0-8e6f-b21dda873190" providerId="ADAL" clId="{42C7F7E2-1B53-400D-8DE8-400EB700A4A6}" dt="2024-11-20T23:45:52.769" v="48" actId="478"/>
          <ac:spMkLst>
            <pc:docMk/>
            <pc:sldMk cId="2291379308" sldId="541"/>
            <ac:spMk id="6" creationId="{3CC223F3-135D-34DD-F56A-D2EE1BB99AB7}"/>
          </ac:spMkLst>
        </pc:spChg>
        <pc:picChg chg="mod">
          <ac:chgData name="Gonzalez, Lizzet" userId="16661ac1-35cf-4ba0-8e6f-b21dda873190" providerId="ADAL" clId="{42C7F7E2-1B53-400D-8DE8-400EB700A4A6}" dt="2024-11-21T00:01:02.748" v="260" actId="14100"/>
          <ac:picMkLst>
            <pc:docMk/>
            <pc:sldMk cId="2291379308" sldId="541"/>
            <ac:picMk id="4" creationId="{654D8705-47C9-B1FE-A408-34A54067A1B6}"/>
          </ac:picMkLst>
        </pc:picChg>
      </pc:sldChg>
      <pc:sldChg chg="delSp modSp add del mod">
        <pc:chgData name="Gonzalez, Lizzet" userId="16661ac1-35cf-4ba0-8e6f-b21dda873190" providerId="ADAL" clId="{42C7F7E2-1B53-400D-8DE8-400EB700A4A6}" dt="2024-11-21T00:05:37.338" v="284" actId="2696"/>
        <pc:sldMkLst>
          <pc:docMk/>
          <pc:sldMk cId="37317105" sldId="542"/>
        </pc:sldMkLst>
        <pc:spChg chg="del">
          <ac:chgData name="Gonzalez, Lizzet" userId="16661ac1-35cf-4ba0-8e6f-b21dda873190" providerId="ADAL" clId="{42C7F7E2-1B53-400D-8DE8-400EB700A4A6}" dt="2024-11-20T23:46:20.602" v="50" actId="21"/>
          <ac:spMkLst>
            <pc:docMk/>
            <pc:sldMk cId="37317105" sldId="542"/>
            <ac:spMk id="6" creationId="{3E8E29B4-DCCE-F4C3-DBBD-F7F6F5091BA9}"/>
          </ac:spMkLst>
        </pc:spChg>
        <pc:picChg chg="mod">
          <ac:chgData name="Gonzalez, Lizzet" userId="16661ac1-35cf-4ba0-8e6f-b21dda873190" providerId="ADAL" clId="{42C7F7E2-1B53-400D-8DE8-400EB700A4A6}" dt="2024-11-21T00:01:11.818" v="262" actId="14100"/>
          <ac:picMkLst>
            <pc:docMk/>
            <pc:sldMk cId="37317105" sldId="542"/>
            <ac:picMk id="2" creationId="{26500A43-55F3-AC47-0B71-001B3E3A7D6C}"/>
          </ac:picMkLst>
        </pc:picChg>
      </pc:sldChg>
      <pc:sldChg chg="del">
        <pc:chgData name="Gonzalez, Lizzet" userId="16661ac1-35cf-4ba0-8e6f-b21dda873190" providerId="ADAL" clId="{42C7F7E2-1B53-400D-8DE8-400EB700A4A6}" dt="2024-11-20T23:44:10.231" v="6" actId="18676"/>
        <pc:sldMkLst>
          <pc:docMk/>
          <pc:sldMk cId="974789819" sldId="542"/>
        </pc:sldMkLst>
      </pc:sldChg>
      <pc:sldChg chg="del">
        <pc:chgData name="Gonzalez, Lizzet" userId="16661ac1-35cf-4ba0-8e6f-b21dda873190" providerId="ADAL" clId="{42C7F7E2-1B53-400D-8DE8-400EB700A4A6}" dt="2024-11-20T23:44:10.231" v="6" actId="18676"/>
        <pc:sldMkLst>
          <pc:docMk/>
          <pc:sldMk cId="2356265068" sldId="543"/>
        </pc:sldMkLst>
      </pc:sldChg>
      <pc:sldChg chg="delSp add del mod">
        <pc:chgData name="Gonzalez, Lizzet" userId="16661ac1-35cf-4ba0-8e6f-b21dda873190" providerId="ADAL" clId="{42C7F7E2-1B53-400D-8DE8-400EB700A4A6}" dt="2024-11-21T00:09:32.298" v="293" actId="2696"/>
        <pc:sldMkLst>
          <pc:docMk/>
          <pc:sldMk cId="2868114224" sldId="543"/>
        </pc:sldMkLst>
        <pc:spChg chg="del">
          <ac:chgData name="Gonzalez, Lizzet" userId="16661ac1-35cf-4ba0-8e6f-b21dda873190" providerId="ADAL" clId="{42C7F7E2-1B53-400D-8DE8-400EB700A4A6}" dt="2024-11-20T23:46:32.220" v="52" actId="21"/>
          <ac:spMkLst>
            <pc:docMk/>
            <pc:sldMk cId="2868114224" sldId="543"/>
            <ac:spMk id="6" creationId="{20372343-2E00-5AC7-BB07-6BABAB47E096}"/>
          </ac:spMkLst>
        </pc:spChg>
      </pc:sldChg>
      <pc:sldChg chg="addSp delSp modSp add mod">
        <pc:chgData name="Gonzalez, Lizzet" userId="16661ac1-35cf-4ba0-8e6f-b21dda873190" providerId="ADAL" clId="{42C7F7E2-1B53-400D-8DE8-400EB700A4A6}" dt="2024-11-21T15:55:41.366" v="309" actId="1076"/>
        <pc:sldMkLst>
          <pc:docMk/>
          <pc:sldMk cId="3608089036" sldId="544"/>
        </pc:sldMkLst>
        <pc:spChg chg="del">
          <ac:chgData name="Gonzalez, Lizzet" userId="16661ac1-35cf-4ba0-8e6f-b21dda873190" providerId="ADAL" clId="{42C7F7E2-1B53-400D-8DE8-400EB700A4A6}" dt="2024-11-21T00:03:50.966" v="278" actId="21"/>
          <ac:spMkLst>
            <pc:docMk/>
            <pc:sldMk cId="3608089036" sldId="544"/>
            <ac:spMk id="6" creationId="{3287F453-14B7-455B-1354-00204CA27D64}"/>
          </ac:spMkLst>
        </pc:spChg>
        <pc:picChg chg="add mod">
          <ac:chgData name="Gonzalez, Lizzet" userId="16661ac1-35cf-4ba0-8e6f-b21dda873190" providerId="ADAL" clId="{42C7F7E2-1B53-400D-8DE8-400EB700A4A6}" dt="2024-11-21T15:55:41.366" v="309" actId="1076"/>
          <ac:picMkLst>
            <pc:docMk/>
            <pc:sldMk cId="3608089036" sldId="544"/>
            <ac:picMk id="2" creationId="{8CE588C4-906C-5587-28B0-07404A313856}"/>
          </ac:picMkLst>
        </pc:picChg>
      </pc:sldChg>
      <pc:sldChg chg="addSp delSp modSp add mod">
        <pc:chgData name="Gonzalez, Lizzet" userId="16661ac1-35cf-4ba0-8e6f-b21dda873190" providerId="ADAL" clId="{42C7F7E2-1B53-400D-8DE8-400EB700A4A6}" dt="2024-11-21T15:56:09.718" v="312" actId="1076"/>
        <pc:sldMkLst>
          <pc:docMk/>
          <pc:sldMk cId="4190918299" sldId="545"/>
        </pc:sldMkLst>
        <pc:spChg chg="del">
          <ac:chgData name="Gonzalez, Lizzet" userId="16661ac1-35cf-4ba0-8e6f-b21dda873190" providerId="ADAL" clId="{42C7F7E2-1B53-400D-8DE8-400EB700A4A6}" dt="2024-11-21T00:05:45.488" v="286" actId="21"/>
          <ac:spMkLst>
            <pc:docMk/>
            <pc:sldMk cId="4190918299" sldId="545"/>
            <ac:spMk id="6" creationId="{344AC0E1-8CE5-E979-B1C0-F5BE4F468EE1}"/>
          </ac:spMkLst>
        </pc:spChg>
        <pc:picChg chg="add mod">
          <ac:chgData name="Gonzalez, Lizzet" userId="16661ac1-35cf-4ba0-8e6f-b21dda873190" providerId="ADAL" clId="{42C7F7E2-1B53-400D-8DE8-400EB700A4A6}" dt="2024-11-21T15:56:09.718" v="312" actId="1076"/>
          <ac:picMkLst>
            <pc:docMk/>
            <pc:sldMk cId="4190918299" sldId="545"/>
            <ac:picMk id="3" creationId="{B4609B00-8D56-9ABB-8F42-1E547A643076}"/>
          </ac:picMkLst>
        </pc:picChg>
      </pc:sldChg>
      <pc:sldChg chg="addSp delSp modSp add mod">
        <pc:chgData name="Gonzalez, Lizzet" userId="16661ac1-35cf-4ba0-8e6f-b21dda873190" providerId="ADAL" clId="{42C7F7E2-1B53-400D-8DE8-400EB700A4A6}" dt="2024-11-21T15:56:34.432" v="315" actId="1076"/>
        <pc:sldMkLst>
          <pc:docMk/>
          <pc:sldMk cId="3935448369" sldId="546"/>
        </pc:sldMkLst>
        <pc:spChg chg="del">
          <ac:chgData name="Gonzalez, Lizzet" userId="16661ac1-35cf-4ba0-8e6f-b21dda873190" providerId="ADAL" clId="{42C7F7E2-1B53-400D-8DE8-400EB700A4A6}" dt="2024-11-21T00:09:40.507" v="295" actId="478"/>
          <ac:spMkLst>
            <pc:docMk/>
            <pc:sldMk cId="3935448369" sldId="546"/>
            <ac:spMk id="6" creationId="{6348B423-8434-7B31-825E-758D2321D7BE}"/>
          </ac:spMkLst>
        </pc:spChg>
        <pc:picChg chg="mod">
          <ac:chgData name="Gonzalez, Lizzet" userId="16661ac1-35cf-4ba0-8e6f-b21dda873190" providerId="ADAL" clId="{42C7F7E2-1B53-400D-8DE8-400EB700A4A6}" dt="2024-11-21T00:10:13.161" v="298" actId="14100"/>
          <ac:picMkLst>
            <pc:docMk/>
            <pc:sldMk cId="3935448369" sldId="546"/>
            <ac:picMk id="2" creationId="{45571476-177F-2C63-8213-07E6F796D339}"/>
          </ac:picMkLst>
        </pc:picChg>
        <pc:picChg chg="add mod">
          <ac:chgData name="Gonzalez, Lizzet" userId="16661ac1-35cf-4ba0-8e6f-b21dda873190" providerId="ADAL" clId="{42C7F7E2-1B53-400D-8DE8-400EB700A4A6}" dt="2024-11-21T15:56:34.432" v="315" actId="1076"/>
          <ac:picMkLst>
            <pc:docMk/>
            <pc:sldMk cId="3935448369" sldId="546"/>
            <ac:picMk id="3" creationId="{B4F9C220-3C49-6744-3BEF-5DC0C6FA9DDE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7" y="7"/>
            <a:ext cx="3045025" cy="46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096" tIns="45553" rIns="91096" bIns="45553" numCol="1" anchor="t" anchorCtr="0" compatLnSpc="1">
            <a:prstTxWarp prst="textNoShape">
              <a:avLst/>
            </a:prstTxWarp>
          </a:bodyPr>
          <a:lstStyle>
            <a:lvl1pPr defTabSz="909976" eaLnBrk="0" hangingPunct="0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9733" y="7"/>
            <a:ext cx="3045025" cy="46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096" tIns="45553" rIns="91096" bIns="45553" numCol="1" anchor="t" anchorCtr="0" compatLnSpc="1">
            <a:prstTxWarp prst="textNoShape">
              <a:avLst/>
            </a:prstTxWarp>
          </a:bodyPr>
          <a:lstStyle>
            <a:lvl1pPr algn="r" defTabSz="909976" eaLnBrk="0" hangingPunct="0">
              <a:defRPr sz="1200"/>
            </a:lvl1pPr>
          </a:lstStyle>
          <a:p>
            <a:pPr>
              <a:defRPr/>
            </a:pPr>
            <a:fld id="{7032F11D-4187-4AE5-A851-6FA030BCCA7A}" type="datetimeFigureOut">
              <a:rPr lang="en-US"/>
              <a:pPr>
                <a:defRPr/>
              </a:pPr>
              <a:t>11/21/2024</a:t>
            </a:fld>
            <a:endParaRPr lang="en-US" dirty="0"/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7" y="8847284"/>
            <a:ext cx="3045025" cy="463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096" tIns="45553" rIns="91096" bIns="45553" numCol="1" anchor="b" anchorCtr="0" compatLnSpc="1">
            <a:prstTxWarp prst="textNoShape">
              <a:avLst/>
            </a:prstTxWarp>
          </a:bodyPr>
          <a:lstStyle>
            <a:lvl1pPr defTabSz="909976" eaLnBrk="0" hangingPunct="0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26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9733" y="8847284"/>
            <a:ext cx="3045025" cy="463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096" tIns="45553" rIns="91096" bIns="45553" numCol="1" anchor="b" anchorCtr="0" compatLnSpc="1">
            <a:prstTxWarp prst="textNoShape">
              <a:avLst/>
            </a:prstTxWarp>
          </a:bodyPr>
          <a:lstStyle>
            <a:lvl1pPr algn="r" defTabSz="909976" eaLnBrk="0" hangingPunct="0">
              <a:defRPr sz="1200"/>
            </a:lvl1pPr>
          </a:lstStyle>
          <a:p>
            <a:pPr>
              <a:defRPr/>
            </a:pPr>
            <a:fld id="{9DB35889-2DD4-4C3C-81F3-5D0DEAFB25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3943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7" y="7"/>
            <a:ext cx="3045025" cy="46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988" tIns="46495" rIns="92988" bIns="46495" numCol="1" anchor="t" anchorCtr="0" compatLnSpc="1">
            <a:prstTxWarp prst="textNoShape">
              <a:avLst/>
            </a:prstTxWarp>
          </a:bodyPr>
          <a:lstStyle>
            <a:lvl1pPr defTabSz="930547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9733" y="7"/>
            <a:ext cx="3045025" cy="46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988" tIns="46495" rIns="92988" bIns="46495" numCol="1" anchor="t" anchorCtr="0" compatLnSpc="1">
            <a:prstTxWarp prst="textNoShape">
              <a:avLst/>
            </a:prstTxWarp>
          </a:bodyPr>
          <a:lstStyle>
            <a:lvl1pPr algn="r" defTabSz="930547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7450" y="700088"/>
            <a:ext cx="4656138" cy="34909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2937" y="4422099"/>
            <a:ext cx="5620409" cy="41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988" tIns="46495" rIns="92988" bIns="464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7" y="8844204"/>
            <a:ext cx="3045025" cy="46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988" tIns="46495" rIns="92988" bIns="46495" numCol="1" anchor="b" anchorCtr="0" compatLnSpc="1">
            <a:prstTxWarp prst="textNoShape">
              <a:avLst/>
            </a:prstTxWarp>
          </a:bodyPr>
          <a:lstStyle>
            <a:lvl1pPr defTabSz="930547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9733" y="8844204"/>
            <a:ext cx="3045025" cy="46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988" tIns="46495" rIns="92988" bIns="46495" numCol="1" anchor="b" anchorCtr="0" compatLnSpc="1">
            <a:prstTxWarp prst="textNoShape">
              <a:avLst/>
            </a:prstTxWarp>
          </a:bodyPr>
          <a:lstStyle>
            <a:lvl1pPr algn="r" defTabSz="930547">
              <a:defRPr sz="1200"/>
            </a:lvl1pPr>
          </a:lstStyle>
          <a:p>
            <a:pPr>
              <a:defRPr/>
            </a:pPr>
            <a:fld id="{7CDFA967-45A9-4741-96DC-8C41C79AF5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9090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0EA34B-E9DA-B498-79FF-802E189756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8398B4D-0789-DDA6-EEEF-B014D673B0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F4EC24F-B7D9-AEDD-4F07-5AF7BC4836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97670B-5102-2F80-2805-6D39CE34B9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DFA967-45A9-4741-96DC-8C41C79AF583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1827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63C870-5D8B-67A9-AAB2-08678EA92B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DE5FA00-4785-7C3C-506E-CE7987BFB4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F5A098F-65F9-1EEB-2BA4-B95EC25313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F892AE-1BE5-B33C-92A3-6B0379E6AC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DFA967-45A9-4741-96DC-8C41C79AF583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758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D0C664-3CC4-F835-FCC4-C4ABF6E4FC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367E2BC-160D-8BFC-586A-9EB718B0CC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28FBA52-91A2-593B-1E58-D31A17AD7F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3D56D0-AB5B-3510-476E-36C9846864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DFA967-45A9-4741-96DC-8C41C79AF58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4188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3C3697-E70F-285C-AE14-4F24B3C68E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CC5BB03-E7CB-0499-2280-72ABAB0F34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F321ABD-BA08-0A10-2EED-9CF964436D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DAB89D-A5F4-A2EB-244F-74DFE52D82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DFA967-45A9-4741-96DC-8C41C79AF58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8721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FE612F-0EBA-D309-E849-517C24DF50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BE68243-F7FF-7915-8291-A52DE14303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27B075B-59A9-FB1E-A47B-0388140E5F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5F29A4-3994-3559-BEF7-E4CF23CA6D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DFA967-45A9-4741-96DC-8C41C79AF58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4449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01AEE2-CAB5-48FE-04A2-670D059412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CC63691-0EA9-4AD5-BF63-19D7D24B03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C2FBBA2-107D-A567-B03A-E39272ADFA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8D0A94-8CA4-E471-A3A9-32957DA73E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DFA967-45A9-4741-96DC-8C41C79AF58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7722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E28D5A-F065-B3F1-700D-79574FEFF6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316EA01-55F0-C6B4-4DDB-84FD35376D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DE12AE2-818F-52D3-C726-214371E77C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658DE5-4C14-DD1A-6B28-BCDE11125A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DFA967-45A9-4741-96DC-8C41C79AF58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7947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CEACBB-FFE3-26E3-035F-69846EDE73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C9464CD-9ADF-19EC-A9DF-FC23CF699E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4A763C-656B-66B6-0249-91928932F3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E387DF-66CD-1FED-0BFA-F0B6872EB1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DFA967-45A9-4741-96DC-8C41C79AF58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0884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15D2DD-4288-F461-388F-50F0FED932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2C9F81B-6252-088F-602C-855C1A491F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9C2C9A2-E1AB-C63A-02FC-4332DFA5FE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65F4E5-77E6-3135-9B1C-E3C82F3174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DFA967-45A9-4741-96DC-8C41C79AF58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177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2F4DBD-A883-B847-639F-C6A4B5AAF6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68DED64-034B-6F02-CCCA-682E870910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806BC88-E8B4-9DCC-1AFF-19A8C570FF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4EB359-F9B9-248D-D490-3DF5BB355B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DFA967-45A9-4741-96DC-8C41C79AF58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681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3"/>
          <p:cNvSpPr>
            <a:spLocks noChangeArrowheads="1"/>
          </p:cNvSpPr>
          <p:nvPr userDrawn="1"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rgbClr val="C5CCBC"/>
          </a:solidFill>
          <a:ln w="9525">
            <a:solidFill>
              <a:srgbClr val="C5CCB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3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5867400"/>
            <a:ext cx="1801812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2813" y="2362200"/>
            <a:ext cx="7772400" cy="1600200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P2550 Light Rail Vehicle Program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2813" y="4114800"/>
            <a:ext cx="7773987" cy="1219200"/>
          </a:xfr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pPr lvl="0"/>
            <a:r>
              <a:rPr lang="en-US" noProof="0"/>
              <a:t>FTA Quarterly Meeting</a:t>
            </a:r>
          </a:p>
          <a:p>
            <a:pPr lvl="0"/>
            <a:r>
              <a:rPr lang="en-US" noProof="0"/>
              <a:t>December 01, 2010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5181600" y="6553200"/>
            <a:ext cx="3124200" cy="228600"/>
          </a:xfrm>
          <a:prstGeom prst="rect">
            <a:avLst/>
          </a:prstGeom>
        </p:spPr>
        <p:txBody>
          <a:bodyPr vert="horz" wrap="square" lIns="78666" tIns="39333" rIns="78666" bIns="39333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bg1"/>
                </a:solidFill>
                <a:latin typeface="ScalaSansLF-Bold" pitchFamily="2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8382000" y="6553200"/>
            <a:ext cx="609600" cy="228600"/>
          </a:xfrm>
          <a:prstGeom prst="rect">
            <a:avLst/>
          </a:prstGeom>
        </p:spPr>
        <p:txBody>
          <a:bodyPr vert="horz" wrap="square" lIns="78666" tIns="39333" rIns="78666" bIns="39333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chemeClr val="bg1"/>
                </a:solidFill>
                <a:latin typeface="ScalaSansLF-Bold" pitchFamily="2" charset="0"/>
              </a:defRPr>
            </a:lvl1pPr>
          </a:lstStyle>
          <a:p>
            <a:pPr>
              <a:defRPr/>
            </a:pPr>
            <a:fld id="{CAE9837B-5F95-4AD3-A42A-391B0101418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182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11904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1463" y="136525"/>
            <a:ext cx="2016125" cy="52736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3088" y="136525"/>
            <a:ext cx="5895975" cy="5273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4436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769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4873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3088" y="1295400"/>
            <a:ext cx="38084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3900" y="1295400"/>
            <a:ext cx="3808413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4558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99286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9218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3558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4906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7128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0"/>
          <p:cNvSpPr>
            <a:spLocks noChangeArrowheads="1"/>
          </p:cNvSpPr>
          <p:nvPr userDrawn="1"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C5CCBC"/>
          </a:solidFill>
          <a:ln w="9525">
            <a:solidFill>
              <a:srgbClr val="C5CCB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68363" y="136525"/>
            <a:ext cx="77692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8666" tIns="39333" rIns="78666" bIns="393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3088" y="1295400"/>
            <a:ext cx="776922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8666" tIns="39333" rIns="78666" bIns="393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29" name="Picture 31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447675" y="6019800"/>
            <a:ext cx="1152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97055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hf hdr="0" ftr="0" dt="0"/>
  <p:txStyles>
    <p:titleStyle>
      <a:lvl1pPr algn="l" defTabSz="787400" rtl="0" eaLnBrk="0" fontAlgn="base" hangingPunct="0">
        <a:spcBef>
          <a:spcPct val="0"/>
        </a:spcBef>
        <a:spcAft>
          <a:spcPct val="0"/>
        </a:spcAft>
        <a:defRPr sz="3400">
          <a:solidFill>
            <a:srgbClr val="242E03"/>
          </a:solidFill>
          <a:latin typeface="+mj-lt"/>
          <a:ea typeface="+mj-ea"/>
          <a:cs typeface="+mj-cs"/>
        </a:defRPr>
      </a:lvl1pPr>
      <a:lvl2pPr algn="l" defTabSz="787400" rtl="0" eaLnBrk="0" fontAlgn="base" hangingPunct="0">
        <a:spcBef>
          <a:spcPct val="0"/>
        </a:spcBef>
        <a:spcAft>
          <a:spcPct val="0"/>
        </a:spcAft>
        <a:defRPr sz="3400">
          <a:solidFill>
            <a:srgbClr val="242E03"/>
          </a:solidFill>
          <a:latin typeface="ScalaSansLF-Bold" pitchFamily="2" charset="0"/>
        </a:defRPr>
      </a:lvl2pPr>
      <a:lvl3pPr algn="l" defTabSz="787400" rtl="0" eaLnBrk="0" fontAlgn="base" hangingPunct="0">
        <a:spcBef>
          <a:spcPct val="0"/>
        </a:spcBef>
        <a:spcAft>
          <a:spcPct val="0"/>
        </a:spcAft>
        <a:defRPr sz="3400">
          <a:solidFill>
            <a:srgbClr val="242E03"/>
          </a:solidFill>
          <a:latin typeface="ScalaSansLF-Bold" pitchFamily="2" charset="0"/>
        </a:defRPr>
      </a:lvl3pPr>
      <a:lvl4pPr algn="l" defTabSz="787400" rtl="0" eaLnBrk="0" fontAlgn="base" hangingPunct="0">
        <a:spcBef>
          <a:spcPct val="0"/>
        </a:spcBef>
        <a:spcAft>
          <a:spcPct val="0"/>
        </a:spcAft>
        <a:defRPr sz="3400">
          <a:solidFill>
            <a:srgbClr val="242E03"/>
          </a:solidFill>
          <a:latin typeface="ScalaSansLF-Bold" pitchFamily="2" charset="0"/>
        </a:defRPr>
      </a:lvl4pPr>
      <a:lvl5pPr algn="l" defTabSz="787400" rtl="0" eaLnBrk="0" fontAlgn="base" hangingPunct="0">
        <a:spcBef>
          <a:spcPct val="0"/>
        </a:spcBef>
        <a:spcAft>
          <a:spcPct val="0"/>
        </a:spcAft>
        <a:defRPr sz="3400">
          <a:solidFill>
            <a:srgbClr val="242E03"/>
          </a:solidFill>
          <a:latin typeface="ScalaSansLF-Bold" pitchFamily="2" charset="0"/>
        </a:defRPr>
      </a:lvl5pPr>
      <a:lvl6pPr marL="457200" algn="l" defTabSz="787400" rtl="0" fontAlgn="base">
        <a:spcBef>
          <a:spcPct val="0"/>
        </a:spcBef>
        <a:spcAft>
          <a:spcPct val="0"/>
        </a:spcAft>
        <a:defRPr sz="3400">
          <a:solidFill>
            <a:srgbClr val="242E03"/>
          </a:solidFill>
          <a:latin typeface="ScalaSansLF-Bold" pitchFamily="2" charset="0"/>
        </a:defRPr>
      </a:lvl6pPr>
      <a:lvl7pPr marL="914400" algn="l" defTabSz="787400" rtl="0" fontAlgn="base">
        <a:spcBef>
          <a:spcPct val="0"/>
        </a:spcBef>
        <a:spcAft>
          <a:spcPct val="0"/>
        </a:spcAft>
        <a:defRPr sz="3400">
          <a:solidFill>
            <a:srgbClr val="242E03"/>
          </a:solidFill>
          <a:latin typeface="ScalaSansLF-Bold" pitchFamily="2" charset="0"/>
        </a:defRPr>
      </a:lvl7pPr>
      <a:lvl8pPr marL="1371600" algn="l" defTabSz="787400" rtl="0" fontAlgn="base">
        <a:spcBef>
          <a:spcPct val="0"/>
        </a:spcBef>
        <a:spcAft>
          <a:spcPct val="0"/>
        </a:spcAft>
        <a:defRPr sz="3400">
          <a:solidFill>
            <a:srgbClr val="242E03"/>
          </a:solidFill>
          <a:latin typeface="ScalaSansLF-Bold" pitchFamily="2" charset="0"/>
        </a:defRPr>
      </a:lvl8pPr>
      <a:lvl9pPr marL="1828800" algn="l" defTabSz="787400" rtl="0" fontAlgn="base">
        <a:spcBef>
          <a:spcPct val="0"/>
        </a:spcBef>
        <a:spcAft>
          <a:spcPct val="0"/>
        </a:spcAft>
        <a:defRPr sz="3400">
          <a:solidFill>
            <a:srgbClr val="242E03"/>
          </a:solidFill>
          <a:latin typeface="ScalaSansLF-Bold" pitchFamily="2" charset="0"/>
        </a:defRPr>
      </a:lvl9pPr>
    </p:titleStyle>
    <p:bodyStyle>
      <a:lvl1pPr marL="295275" indent="-295275" algn="l" defTabSz="787400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639763" indent="-247650" algn="l" defTabSz="787400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982663" indent="-195263" algn="l" defTabSz="787400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377950" indent="-198438" algn="l" defTabSz="787400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1770063" indent="-196850" algn="l" defTabSz="787400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5pPr>
      <a:lvl6pPr marL="2227263" indent="-196850" algn="l" defTabSz="787400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6pPr>
      <a:lvl7pPr marL="2684463" indent="-196850" algn="l" defTabSz="787400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7pPr>
      <a:lvl8pPr marL="3141663" indent="-196850" algn="l" defTabSz="787400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8pPr>
      <a:lvl9pPr marL="3598863" indent="-196850" algn="l" defTabSz="787400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7DABC9-A3B3-BC4B-2B9D-86CD271DDF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9BAF36C-D5A7-65FE-5EEC-096910B8AF1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2184" b="26717"/>
          <a:stretch/>
        </p:blipFill>
        <p:spPr>
          <a:xfrm>
            <a:off x="0" y="0"/>
            <a:ext cx="9144000" cy="5843843"/>
          </a:xfrm>
          <a:prstGeom prst="rect">
            <a:avLst/>
          </a:prstGeom>
        </p:spPr>
      </p:pic>
      <p:sp>
        <p:nvSpPr>
          <p:cNvPr id="5" name="Rectangle 16">
            <a:extLst>
              <a:ext uri="{FF2B5EF4-FFF2-40B4-BE49-F238E27FC236}">
                <a16:creationId xmlns:a16="http://schemas.microsoft.com/office/drawing/2014/main" id="{9D609D16-BB28-0218-7511-1B690E644E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843294" cy="524107"/>
          </a:xfrm>
          <a:prstGeom prst="rect">
            <a:avLst/>
          </a:prstGeom>
          <a:solidFill>
            <a:srgbClr val="7F7F7F">
              <a:alpha val="90000"/>
            </a:srgbClr>
          </a:solidFill>
          <a:ln>
            <a:noFill/>
          </a:ln>
          <a:effectLst/>
        </p:spPr>
        <p:txBody>
          <a:bodyPr lIns="78666" tIns="39333" rIns="78666" bIns="39333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ScalaSansLF-Bold" pitchFamily="2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ScalaSansLF-Bold" pitchFamily="2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ScalaSansLF-Bold" pitchFamily="2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ScalaSansLF-Bold" pitchFamily="2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ScalaSansLF-Bold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ScalaSansLF-Bold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ScalaSansLF-Bold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ScalaSansLF-Bold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ScalaSansLF-Bold" pitchFamily="2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Los Angeles County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Metropolitan Transportation Authority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2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91B015-8A63-2CA6-A734-39D67CF21F27}"/>
              </a:ext>
            </a:extLst>
          </p:cNvPr>
          <p:cNvSpPr txBox="1"/>
          <p:nvPr/>
        </p:nvSpPr>
        <p:spPr>
          <a:xfrm>
            <a:off x="2240475" y="1014157"/>
            <a:ext cx="4663045" cy="553998"/>
          </a:xfrm>
          <a:prstGeom prst="rect">
            <a:avLst/>
          </a:prstGeom>
          <a:solidFill>
            <a:schemeClr val="bg1">
              <a:alpha val="69000"/>
            </a:schemeClr>
          </a:solidFill>
          <a:ln w="127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METRO CONSTRUCTION SAFETY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FTA Quarterly Review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sz="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40F56E-7356-4DA6-FD11-E9F0B6A235A5}"/>
              </a:ext>
            </a:extLst>
          </p:cNvPr>
          <p:cNvSpPr txBox="1"/>
          <p:nvPr/>
        </p:nvSpPr>
        <p:spPr>
          <a:xfrm>
            <a:off x="2928102" y="5229762"/>
            <a:ext cx="3287793" cy="600164"/>
          </a:xfrm>
          <a:prstGeom prst="rect">
            <a:avLst/>
          </a:prstGeom>
          <a:solidFill>
            <a:schemeClr val="accent6">
              <a:lumMod val="50000"/>
              <a:alpha val="80000"/>
            </a:schemeClr>
          </a:solidFill>
          <a:ln w="19050">
            <a:solidFill>
              <a:srgbClr val="95373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Metro construction projects have an average </a:t>
            </a:r>
          </a:p>
          <a:p>
            <a:pPr algn="ctr"/>
            <a:r>
              <a:rPr lang="en-US" sz="11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Recordable Incident Rate of 1.7</a:t>
            </a:r>
          </a:p>
          <a:p>
            <a:pPr algn="ctr"/>
            <a:r>
              <a:rPr lang="en-US" sz="11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Compared to the National Average of 2.4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0E86C1-3E07-C9B7-0756-D5F6447F2BF0}"/>
              </a:ext>
            </a:extLst>
          </p:cNvPr>
          <p:cNvSpPr txBox="1"/>
          <p:nvPr/>
        </p:nvSpPr>
        <p:spPr>
          <a:xfrm>
            <a:off x="3742309" y="6003572"/>
            <a:ext cx="1659378" cy="769441"/>
          </a:xfrm>
          <a:prstGeom prst="rect">
            <a:avLst/>
          </a:prstGeom>
          <a:solidFill>
            <a:srgbClr val="7F7F7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Photo: PLE 3</a:t>
            </a:r>
            <a:b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Veterans Administration Station</a:t>
            </a:r>
          </a:p>
          <a:p>
            <a:pPr algn="ctr"/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3579856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A6748A-4FE9-6AB4-9A8C-AFEAC2199A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indoor&#10;&#10;Description automatically generated">
            <a:extLst>
              <a:ext uri="{FF2B5EF4-FFF2-40B4-BE49-F238E27FC236}">
                <a16:creationId xmlns:a16="http://schemas.microsoft.com/office/drawing/2014/main" id="{45571476-177F-2C63-8213-07E6F796D33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3114" b="18839"/>
          <a:stretch/>
        </p:blipFill>
        <p:spPr>
          <a:xfrm>
            <a:off x="0" y="0"/>
            <a:ext cx="9144000" cy="5720317"/>
          </a:xfrm>
          <a:prstGeom prst="rect">
            <a:avLst/>
          </a:prstGeom>
        </p:spPr>
      </p:pic>
      <p:sp>
        <p:nvSpPr>
          <p:cNvPr id="18" name="TextBox 13">
            <a:extLst>
              <a:ext uri="{FF2B5EF4-FFF2-40B4-BE49-F238E27FC236}">
                <a16:creationId xmlns:a16="http://schemas.microsoft.com/office/drawing/2014/main" id="{5EAA6213-A5DD-7B27-1636-00BDA705A8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0827" y="197752"/>
            <a:ext cx="5982839" cy="677108"/>
          </a:xfrm>
          <a:prstGeom prst="rect">
            <a:avLst/>
          </a:prstGeom>
          <a:solidFill>
            <a:schemeClr val="accent3">
              <a:lumMod val="50000"/>
              <a:alpha val="81961"/>
            </a:schemeClr>
          </a:solidFill>
          <a:ln w="6350"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900" b="1" dirty="0"/>
              <a:t>Westside Purple Line Extension Section 3 Project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900" b="1" dirty="0"/>
              <a:t>C1151 Tunnels Contract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F9C220-3C49-6744-3BEF-5DC0C6FA9D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960" y="1897462"/>
            <a:ext cx="8010079" cy="3063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448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02808C-3B50-70BF-2D93-24C2B34228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platform, subway&#10;&#10;Description automatically generated">
            <a:extLst>
              <a:ext uri="{FF2B5EF4-FFF2-40B4-BE49-F238E27FC236}">
                <a16:creationId xmlns:a16="http://schemas.microsoft.com/office/drawing/2014/main" id="{DAB56D00-3C36-D37C-E784-02867A4F09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9" t="-1" r="9547" b="25673"/>
          <a:stretch/>
        </p:blipFill>
        <p:spPr>
          <a:xfrm>
            <a:off x="0" y="0"/>
            <a:ext cx="9217152" cy="582023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F3B1281-6499-A08A-8CF7-32A6756124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2260" y="421261"/>
            <a:ext cx="5919479" cy="384721"/>
          </a:xfrm>
          <a:prstGeom prst="rect">
            <a:avLst/>
          </a:prstGeom>
          <a:solidFill>
            <a:srgbClr val="CC9900">
              <a:alpha val="69020"/>
            </a:srgbClr>
          </a:solidFill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Westside Purple Line Extension Section 1 Project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1428FE-F1D3-7D46-3F19-D72580AA659B}"/>
              </a:ext>
            </a:extLst>
          </p:cNvPr>
          <p:cNvSpPr txBox="1"/>
          <p:nvPr/>
        </p:nvSpPr>
        <p:spPr>
          <a:xfrm>
            <a:off x="1756381" y="2818896"/>
            <a:ext cx="5886593" cy="3001334"/>
          </a:xfrm>
          <a:prstGeom prst="rect">
            <a:avLst/>
          </a:prstGeom>
          <a:solidFill>
            <a:srgbClr val="CC9900">
              <a:alpha val="70000"/>
            </a:srgbClr>
          </a:solidFill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en-US" sz="1600" dirty="0"/>
              <a:t>Data and Statistics as of:                     September 30, 2024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en-US" sz="1600" dirty="0"/>
              <a:t>Project to Date Total Work Hours:                      10,456,342  </a:t>
            </a:r>
            <a:endParaRPr lang="en-US" sz="1600" b="1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en-US" sz="1600" dirty="0"/>
              <a:t>Total Recordable Injuries:                                                 44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en-US" sz="1600" dirty="0"/>
              <a:t>Recordable Injury Rate per 200,000 Labor Hours:        0.84</a:t>
            </a:r>
            <a:endParaRPr lang="en-US" sz="1600" b="1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en-US" sz="1600" dirty="0"/>
              <a:t>BLS National Construction Incident Rate:                       2.4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en-US" sz="1600" dirty="0"/>
              <a:t>Total Days Away Cases:                                                     5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en-US" sz="1600" dirty="0"/>
              <a:t>DART Injury Rate:			           0.10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en-US" sz="1600" dirty="0"/>
              <a:t>National DART Rate:                                                       1.5</a:t>
            </a:r>
          </a:p>
        </p:txBody>
      </p:sp>
    </p:spTree>
    <p:extLst>
      <p:ext uri="{BB962C8B-B14F-4D97-AF65-F5344CB8AC3E}">
        <p14:creationId xmlns:p14="http://schemas.microsoft.com/office/powerpoint/2010/main" val="1622436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6F96D9-FE34-A739-C5F1-17F90C371A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platform, subway&#10;&#10;Description automatically generated">
            <a:extLst>
              <a:ext uri="{FF2B5EF4-FFF2-40B4-BE49-F238E27FC236}">
                <a16:creationId xmlns:a16="http://schemas.microsoft.com/office/drawing/2014/main" id="{63A65725-5135-A614-E340-C27E7D8BAB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9" t="-1" r="9547" b="25673"/>
          <a:stretch/>
        </p:blipFill>
        <p:spPr>
          <a:xfrm>
            <a:off x="0" y="0"/>
            <a:ext cx="9217152" cy="582023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9B33783-72C2-609D-CD65-90F6A97779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8836" y="421262"/>
            <a:ext cx="5919479" cy="384721"/>
          </a:xfrm>
          <a:prstGeom prst="rect">
            <a:avLst/>
          </a:prstGeom>
          <a:solidFill>
            <a:srgbClr val="CC9900">
              <a:alpha val="69020"/>
            </a:srgbClr>
          </a:solidFill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Westside Purple Line Extension Section 1 Project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7D3CEBB-3B62-19D9-486F-18A4C2EB3A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994" y="1953948"/>
            <a:ext cx="8194011" cy="2950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841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737C15-7A95-67FD-8389-177B79DC06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8D0EA16-853B-C818-5010-B0EA82267DB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3148"/>
          <a:stretch/>
        </p:blipFill>
        <p:spPr>
          <a:xfrm>
            <a:off x="0" y="1"/>
            <a:ext cx="9144000" cy="5773478"/>
          </a:xfrm>
          <a:prstGeom prst="rect">
            <a:avLst/>
          </a:prstGeom>
        </p:spPr>
      </p:pic>
      <p:sp>
        <p:nvSpPr>
          <p:cNvPr id="18" name="TextBox 13">
            <a:extLst>
              <a:ext uri="{FF2B5EF4-FFF2-40B4-BE49-F238E27FC236}">
                <a16:creationId xmlns:a16="http://schemas.microsoft.com/office/drawing/2014/main" id="{9A100A4C-916B-A0D8-6B26-BBEA693F5C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8186" y="444618"/>
            <a:ext cx="6047007" cy="384721"/>
          </a:xfrm>
          <a:prstGeom prst="rect">
            <a:avLst/>
          </a:prstGeom>
          <a:solidFill>
            <a:srgbClr val="404040">
              <a:alpha val="74118"/>
            </a:srgbClr>
          </a:solidFill>
          <a:ln w="6350">
            <a:solidFill>
              <a:schemeClr val="bg1">
                <a:lumMod val="85000"/>
                <a:lumOff val="15000"/>
              </a:schemeClr>
            </a:solidFill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900" b="1" dirty="0"/>
              <a:t>Westside Purple Line Extension Section 2 Project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482961-6FE2-E38C-2860-9C33598CDDC5}"/>
              </a:ext>
            </a:extLst>
          </p:cNvPr>
          <p:cNvSpPr txBox="1"/>
          <p:nvPr/>
        </p:nvSpPr>
        <p:spPr>
          <a:xfrm>
            <a:off x="1549408" y="2772145"/>
            <a:ext cx="6045183" cy="3001334"/>
          </a:xfrm>
          <a:prstGeom prst="rect">
            <a:avLst/>
          </a:prstGeom>
          <a:solidFill>
            <a:srgbClr val="262626">
              <a:alpha val="80000"/>
            </a:srgbClr>
          </a:solidFill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en-US" sz="1600" dirty="0"/>
              <a:t>Data and Statistics as of:		        October 31, 2024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en-US" sz="1600" dirty="0"/>
              <a:t>Project to Date Total Work Hours:                          4,757,014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en-US" sz="1600" dirty="0"/>
              <a:t>Total Recordable Injuries:                                                   56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en-US" sz="1600" dirty="0"/>
              <a:t>Recordable Injury Rate per 200,000 Labor Hours:           2.35</a:t>
            </a:r>
            <a:endParaRPr lang="en-US" sz="1600" b="1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en-US" sz="1600" dirty="0"/>
              <a:t>BLS National Construction Incident Rate:                          2.4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en-US" sz="1600" dirty="0"/>
              <a:t>Total Days Away Cases:                                                     12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en-US" sz="1600" dirty="0"/>
              <a:t>DART Injury Rate:                                                            0.50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en-US" sz="1600" dirty="0"/>
              <a:t>National DART Rate:                                                         1.5</a:t>
            </a:r>
          </a:p>
        </p:txBody>
      </p:sp>
    </p:spTree>
    <p:extLst>
      <p:ext uri="{BB962C8B-B14F-4D97-AF65-F5344CB8AC3E}">
        <p14:creationId xmlns:p14="http://schemas.microsoft.com/office/powerpoint/2010/main" val="3233428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FEC3DC-0436-5FBE-E124-020C1E97C5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81456D4-CC5E-F6D3-C56B-859CF367B76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3148"/>
          <a:stretch/>
        </p:blipFill>
        <p:spPr>
          <a:xfrm>
            <a:off x="0" y="1"/>
            <a:ext cx="9144000" cy="5773478"/>
          </a:xfrm>
          <a:prstGeom prst="rect">
            <a:avLst/>
          </a:prstGeom>
        </p:spPr>
      </p:pic>
      <p:sp>
        <p:nvSpPr>
          <p:cNvPr id="18" name="TextBox 13">
            <a:extLst>
              <a:ext uri="{FF2B5EF4-FFF2-40B4-BE49-F238E27FC236}">
                <a16:creationId xmlns:a16="http://schemas.microsoft.com/office/drawing/2014/main" id="{E0DEEB09-2933-C487-EDD0-18BC1CC081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8186" y="444618"/>
            <a:ext cx="6047007" cy="384721"/>
          </a:xfrm>
          <a:prstGeom prst="rect">
            <a:avLst/>
          </a:prstGeom>
          <a:solidFill>
            <a:srgbClr val="404040">
              <a:alpha val="74118"/>
            </a:srgbClr>
          </a:solidFill>
          <a:ln w="6350">
            <a:solidFill>
              <a:schemeClr val="bg1">
                <a:lumMod val="85000"/>
                <a:lumOff val="15000"/>
              </a:schemeClr>
            </a:solidFill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900" b="1" dirty="0"/>
              <a:t>Westside Purple Line Extension Section 2 Project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CE588C4-906C-5587-28B0-07404A3138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535" y="1504277"/>
            <a:ext cx="7814930" cy="384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089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F53688-532B-C536-AFEF-707E282C72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998917C-6A01-619E-6252-8A593A5DEAB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914" r="12853"/>
          <a:stretch/>
        </p:blipFill>
        <p:spPr>
          <a:xfrm>
            <a:off x="0" y="0"/>
            <a:ext cx="9144000" cy="5741581"/>
          </a:xfrm>
          <a:prstGeom prst="rect">
            <a:avLst/>
          </a:prstGeom>
        </p:spPr>
      </p:pic>
      <p:sp>
        <p:nvSpPr>
          <p:cNvPr id="18" name="TextBox 13">
            <a:extLst>
              <a:ext uri="{FF2B5EF4-FFF2-40B4-BE49-F238E27FC236}">
                <a16:creationId xmlns:a16="http://schemas.microsoft.com/office/drawing/2014/main" id="{CE05EFB7-2888-18E3-FE08-A660FF1684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0194" y="421035"/>
            <a:ext cx="6103771" cy="384721"/>
          </a:xfrm>
          <a:prstGeom prst="rect">
            <a:avLst/>
          </a:prstGeom>
          <a:solidFill>
            <a:schemeClr val="accent3">
              <a:lumMod val="50000"/>
              <a:alpha val="81961"/>
            </a:schemeClr>
          </a:solidFill>
          <a:ln w="6350"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900" b="1" dirty="0"/>
              <a:t>Westside Purple Line Extension Section 3 Projects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4082A4-D2B3-BAE4-045E-898A3F6CE693}"/>
              </a:ext>
            </a:extLst>
          </p:cNvPr>
          <p:cNvSpPr txBox="1"/>
          <p:nvPr/>
        </p:nvSpPr>
        <p:spPr>
          <a:xfrm>
            <a:off x="1809443" y="2729614"/>
            <a:ext cx="6005271" cy="3001334"/>
          </a:xfrm>
          <a:prstGeom prst="rect">
            <a:avLst/>
          </a:prstGeom>
          <a:solidFill>
            <a:schemeClr val="accent3">
              <a:lumMod val="50000"/>
              <a:alpha val="86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en-US" sz="1600" dirty="0"/>
              <a:t>Data and Statistics as of:                           October 31, 2024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en-US" sz="1600" dirty="0"/>
              <a:t>Project to Date Total Work Hours:                          3,699,055 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en-US" sz="1600" dirty="0"/>
              <a:t>Total Recordable Injuries:                                                  28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en-US" sz="1600" dirty="0"/>
              <a:t>Recordable Injury Rate per 200,000 Labor Hours:         1.51</a:t>
            </a:r>
            <a:endParaRPr lang="en-US" sz="1600" b="1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en-US" sz="1600" dirty="0"/>
              <a:t>BLS National Construction Incident Rate:                        2.4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en-US" sz="1600" dirty="0"/>
              <a:t>Total Days Away Cases:                                                     7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en-US" sz="1600" dirty="0"/>
              <a:t>DART Injury Rate:                                                          0.38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en-US" sz="1600" dirty="0"/>
              <a:t>National DART Rate:                                                       1.5</a:t>
            </a:r>
          </a:p>
        </p:txBody>
      </p:sp>
    </p:spTree>
    <p:extLst>
      <p:ext uri="{BB962C8B-B14F-4D97-AF65-F5344CB8AC3E}">
        <p14:creationId xmlns:p14="http://schemas.microsoft.com/office/powerpoint/2010/main" val="1900763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171EA6-641B-E0AC-502A-7580AE0DF2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D820D16-8E7B-05F5-15D5-8E6028F54A2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914" r="12853"/>
          <a:stretch/>
        </p:blipFill>
        <p:spPr>
          <a:xfrm>
            <a:off x="0" y="0"/>
            <a:ext cx="9144000" cy="5741581"/>
          </a:xfrm>
          <a:prstGeom prst="rect">
            <a:avLst/>
          </a:prstGeom>
        </p:spPr>
      </p:pic>
      <p:sp>
        <p:nvSpPr>
          <p:cNvPr id="18" name="TextBox 13">
            <a:extLst>
              <a:ext uri="{FF2B5EF4-FFF2-40B4-BE49-F238E27FC236}">
                <a16:creationId xmlns:a16="http://schemas.microsoft.com/office/drawing/2014/main" id="{A1526ABC-6A10-2E91-1574-CFD0BE6888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0194" y="421035"/>
            <a:ext cx="6103771" cy="384721"/>
          </a:xfrm>
          <a:prstGeom prst="rect">
            <a:avLst/>
          </a:prstGeom>
          <a:solidFill>
            <a:schemeClr val="accent3">
              <a:lumMod val="50000"/>
              <a:alpha val="81961"/>
            </a:schemeClr>
          </a:solidFill>
          <a:ln w="6350"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900" b="1" dirty="0"/>
              <a:t>Westside Purple Line Extension Section 3 Projects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609B00-8D56-9ABB-8F42-1E547A6430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3296" y="1692646"/>
            <a:ext cx="7108552" cy="347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918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3F3D3E-059C-BBB5-93BF-0D4E05B4CC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outdoor, factory, construction, trailer&#10;&#10;Description automatically generated">
            <a:extLst>
              <a:ext uri="{FF2B5EF4-FFF2-40B4-BE49-F238E27FC236}">
                <a16:creationId xmlns:a16="http://schemas.microsoft.com/office/drawing/2014/main" id="{FD7FCF19-F833-D7A0-180F-6166FB22D79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1347" t="25589" r="1347" b="-2252"/>
          <a:stretch/>
        </p:blipFill>
        <p:spPr>
          <a:xfrm>
            <a:off x="-167210" y="0"/>
            <a:ext cx="9311210" cy="5905501"/>
          </a:xfrm>
          <a:prstGeom prst="rect">
            <a:avLst/>
          </a:prstGeom>
        </p:spPr>
      </p:pic>
      <p:sp>
        <p:nvSpPr>
          <p:cNvPr id="18" name="TextBox 13">
            <a:extLst>
              <a:ext uri="{FF2B5EF4-FFF2-40B4-BE49-F238E27FC236}">
                <a16:creationId xmlns:a16="http://schemas.microsoft.com/office/drawing/2014/main" id="{01103689-5049-0F59-89C8-22E840CE29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0580" y="186601"/>
            <a:ext cx="5982839" cy="677108"/>
          </a:xfrm>
          <a:prstGeom prst="rect">
            <a:avLst/>
          </a:prstGeom>
          <a:solidFill>
            <a:schemeClr val="accent3">
              <a:lumMod val="50000"/>
              <a:alpha val="81961"/>
            </a:schemeClr>
          </a:solidFill>
          <a:ln w="6350"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900" b="1" dirty="0"/>
              <a:t>Westside Purple Line Extension Section 3 Project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900" b="1" dirty="0"/>
              <a:t>C1152 Stations Contract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6E4287-30B7-10BF-572C-5B4EDB1F4D35}"/>
              </a:ext>
            </a:extLst>
          </p:cNvPr>
          <p:cNvSpPr txBox="1"/>
          <p:nvPr/>
        </p:nvSpPr>
        <p:spPr>
          <a:xfrm>
            <a:off x="1580579" y="2744678"/>
            <a:ext cx="5982840" cy="3001334"/>
          </a:xfrm>
          <a:prstGeom prst="rect">
            <a:avLst/>
          </a:prstGeom>
          <a:solidFill>
            <a:schemeClr val="accent3">
              <a:lumMod val="50000"/>
              <a:alpha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en-US" sz="1600" dirty="0"/>
              <a:t>Data and Statistics as of:                            October 31, 2024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en-US" sz="1600" dirty="0"/>
              <a:t>Project to Date Total Work Hours:                         1,881,563</a:t>
            </a:r>
            <a:endParaRPr lang="en-US" sz="1600" b="1" dirty="0"/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en-US" sz="1600" dirty="0"/>
              <a:t>Total Recordable Injuries:                                                   6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en-US" sz="1600" dirty="0"/>
              <a:t>Recordable Injury Rate per 200,000 Labor Hours:         0.64</a:t>
            </a:r>
            <a:endParaRPr lang="en-US" sz="1600" b="1" dirty="0"/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en-US" sz="1600" dirty="0"/>
              <a:t>BLS National Construction Incident Rate:	              2.4 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en-US" sz="1600" dirty="0"/>
              <a:t>Total Days Away Cases:		                                 2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en-US" sz="1600" dirty="0"/>
              <a:t>DART Injury Rate:       			            0.21                                                   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en-US" sz="1600" dirty="0"/>
              <a:t>National DART Rate:                                                        1.5</a:t>
            </a:r>
          </a:p>
        </p:txBody>
      </p:sp>
    </p:spTree>
    <p:extLst>
      <p:ext uri="{BB962C8B-B14F-4D97-AF65-F5344CB8AC3E}">
        <p14:creationId xmlns:p14="http://schemas.microsoft.com/office/powerpoint/2010/main" val="1439577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E57D2D-97C4-1685-34D2-E7CDD172E7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indoor&#10;&#10;Description automatically generated">
            <a:extLst>
              <a:ext uri="{FF2B5EF4-FFF2-40B4-BE49-F238E27FC236}">
                <a16:creationId xmlns:a16="http://schemas.microsoft.com/office/drawing/2014/main" id="{48DA1FC8-7611-17EB-81F3-A81B4D7C31D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3114" b="18839"/>
          <a:stretch/>
        </p:blipFill>
        <p:spPr>
          <a:xfrm>
            <a:off x="0" y="0"/>
            <a:ext cx="9144000" cy="5720317"/>
          </a:xfrm>
          <a:prstGeom prst="rect">
            <a:avLst/>
          </a:prstGeom>
        </p:spPr>
      </p:pic>
      <p:sp>
        <p:nvSpPr>
          <p:cNvPr id="18" name="TextBox 13">
            <a:extLst>
              <a:ext uri="{FF2B5EF4-FFF2-40B4-BE49-F238E27FC236}">
                <a16:creationId xmlns:a16="http://schemas.microsoft.com/office/drawing/2014/main" id="{33D3B28E-DEC3-6FF7-426F-21E878D327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0827" y="197752"/>
            <a:ext cx="5982839" cy="677108"/>
          </a:xfrm>
          <a:prstGeom prst="rect">
            <a:avLst/>
          </a:prstGeom>
          <a:solidFill>
            <a:schemeClr val="accent3">
              <a:lumMod val="50000"/>
              <a:alpha val="81961"/>
            </a:schemeClr>
          </a:solidFill>
          <a:ln w="6350"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900" b="1" dirty="0"/>
              <a:t>Westside Purple Line Extension Section 3 Project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900" b="1" dirty="0"/>
              <a:t>C1151 Tunnels Contract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70C281-D845-89A1-DDB3-5F4DC5577A13}"/>
              </a:ext>
            </a:extLst>
          </p:cNvPr>
          <p:cNvSpPr txBox="1"/>
          <p:nvPr/>
        </p:nvSpPr>
        <p:spPr>
          <a:xfrm>
            <a:off x="1580580" y="2718983"/>
            <a:ext cx="5982839" cy="3001334"/>
          </a:xfrm>
          <a:prstGeom prst="rect">
            <a:avLst/>
          </a:prstGeom>
          <a:solidFill>
            <a:schemeClr val="accent3">
              <a:lumMod val="50000"/>
              <a:alpha val="85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en-US" sz="1600" dirty="0"/>
              <a:t>Data and Statistics as of:                            October 31, 2024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en-US" sz="1600" dirty="0"/>
              <a:t>Project to Date Total Work Hours:                          1,817,492    </a:t>
            </a:r>
            <a:endParaRPr lang="en-US" sz="1600" b="1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en-US" sz="1600" dirty="0"/>
              <a:t>Total Recordable Injuries:                                                  22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en-US" sz="1600" dirty="0"/>
              <a:t>Recordable Injury Rate per 200,000 Labor Hours:          2.42 </a:t>
            </a:r>
            <a:endParaRPr lang="en-US" sz="1600" b="1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en-US" sz="1600" dirty="0"/>
              <a:t>BLS National Construction Incident Rate:                         2.4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en-US" sz="1600" dirty="0"/>
              <a:t>Total Days Away Cases:                                                      5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en-US" sz="1600" dirty="0"/>
              <a:t>DART Injury Rate:                                                           0.55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en-US" sz="1600" dirty="0"/>
              <a:t>National DART Rate:                                                        1.5</a:t>
            </a:r>
          </a:p>
        </p:txBody>
      </p:sp>
    </p:spTree>
    <p:extLst>
      <p:ext uri="{BB962C8B-B14F-4D97-AF65-F5344CB8AC3E}">
        <p14:creationId xmlns:p14="http://schemas.microsoft.com/office/powerpoint/2010/main" val="3881611255"/>
      </p:ext>
    </p:extLst>
  </p:cSld>
  <p:clrMapOvr>
    <a:masterClrMapping/>
  </p:clrMapOvr>
</p:sld>
</file>

<file path=ppt/theme/theme1.xml><?xml version="1.0" encoding="utf-8"?>
<a:theme xmlns:a="http://schemas.openxmlformats.org/drawingml/2006/main" name="1_Default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ScalaSansLF-Bold"/>
        <a:ea typeface=""/>
        <a:cs typeface=""/>
      </a:majorFont>
      <a:minorFont>
        <a:latin typeface="ScalaSansLF-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072f36b-ed07-4348-b916-0e0f642edb5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4F33127604734B8A9D10699ECCB8D3" ma:contentTypeVersion="16" ma:contentTypeDescription="Create a new document." ma:contentTypeScope="" ma:versionID="5a978a1f2c10558fb05250a65c80a99a">
  <xsd:schema xmlns:xsd="http://www.w3.org/2001/XMLSchema" xmlns:xs="http://www.w3.org/2001/XMLSchema" xmlns:p="http://schemas.microsoft.com/office/2006/metadata/properties" xmlns:ns3="46509dab-c181-45c9-a7a1-7f0045d44c65" xmlns:ns4="4072f36b-ed07-4348-b916-0e0f642edb59" targetNamespace="http://schemas.microsoft.com/office/2006/metadata/properties" ma:root="true" ma:fieldsID="d25bef0679b42d7abd997b321cccda64" ns3:_="" ns4:_="">
    <xsd:import namespace="46509dab-c181-45c9-a7a1-7f0045d44c65"/>
    <xsd:import namespace="4072f36b-ed07-4348-b916-0e0f642edb59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LengthInSeconds" minOccurs="0"/>
                <xsd:element ref="ns4:MediaServiceAutoTags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_activity" minOccurs="0"/>
                <xsd:element ref="ns4:MediaServiceObjectDetectorVersions" minOccurs="0"/>
                <xsd:element ref="ns4:MediaServiceSearchProperties" minOccurs="0"/>
                <xsd:element ref="ns4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509dab-c181-45c9-a7a1-7f0045d44c6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72f36b-ed07-4348-b916-0e0f642edb5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23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EC8FD75-527F-408F-95C7-48707F28B1B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3F7E6F7-F0A1-4B98-BD32-F8927B1E207D}">
  <ds:schemaRefs>
    <ds:schemaRef ds:uri="4072f36b-ed07-4348-b916-0e0f642edb59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46509dab-c181-45c9-a7a1-7f0045d44c6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5C8A966-DDCB-4A5B-B7C4-F20458564A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6509dab-c181-45c9-a7a1-7f0045d44c65"/>
    <ds:schemaRef ds:uri="4072f36b-ed07-4348-b916-0e0f642edb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81016</TotalTime>
  <Words>413</Words>
  <Application>Microsoft Office PowerPoint</Application>
  <PresentationFormat>On-screen Show (4:3)</PresentationFormat>
  <Paragraphs>71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ScalaSansLF-Bold</vt:lpstr>
      <vt:lpstr>Times New Roman</vt:lpstr>
      <vt:lpstr>Wingdings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Bukhin, Leonid</dc:creator>
  <cp:lastModifiedBy>Gonzalez, Lizzet</cp:lastModifiedBy>
  <cp:revision>470</cp:revision>
  <cp:lastPrinted>2024-11-14T17:59:34Z</cp:lastPrinted>
  <dcterms:created xsi:type="dcterms:W3CDTF">2011-08-17T16:42:08Z</dcterms:created>
  <dcterms:modified xsi:type="dcterms:W3CDTF">2024-11-21T18:40:18Z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0x010100384F33127604734B8A9D10699ECCB8D3</vt:lpwstr>
  </property>
</Properties>
</file>