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60" r:id="rId5"/>
    <p:sldMasterId id="2147483708" r:id="rId6"/>
  </p:sldMasterIdLst>
  <p:notesMasterIdLst>
    <p:notesMasterId r:id="rId40"/>
  </p:notesMasterIdLst>
  <p:sldIdLst>
    <p:sldId id="1721" r:id="rId7"/>
    <p:sldId id="1719" r:id="rId8"/>
    <p:sldId id="1520" r:id="rId9"/>
    <p:sldId id="1763" r:id="rId10"/>
    <p:sldId id="265" r:id="rId11"/>
    <p:sldId id="1756" r:id="rId12"/>
    <p:sldId id="1761" r:id="rId13"/>
    <p:sldId id="1762" r:id="rId14"/>
    <p:sldId id="1744" r:id="rId15"/>
    <p:sldId id="1743" r:id="rId16"/>
    <p:sldId id="1732" r:id="rId17"/>
    <p:sldId id="1728" r:id="rId18"/>
    <p:sldId id="1751" r:id="rId19"/>
    <p:sldId id="1759" r:id="rId20"/>
    <p:sldId id="1753" r:id="rId21"/>
    <p:sldId id="1752" r:id="rId22"/>
    <p:sldId id="1731" r:id="rId23"/>
    <p:sldId id="1760" r:id="rId24"/>
    <p:sldId id="1736" r:id="rId25"/>
    <p:sldId id="1758" r:id="rId26"/>
    <p:sldId id="1730" r:id="rId27"/>
    <p:sldId id="1723" r:id="rId28"/>
    <p:sldId id="1747" r:id="rId29"/>
    <p:sldId id="1755" r:id="rId30"/>
    <p:sldId id="1748" r:id="rId31"/>
    <p:sldId id="1749" r:id="rId32"/>
    <p:sldId id="1754" r:id="rId33"/>
    <p:sldId id="1733" r:id="rId34"/>
    <p:sldId id="1734" r:id="rId35"/>
    <p:sldId id="1735" r:id="rId36"/>
    <p:sldId id="1757" r:id="rId37"/>
    <p:sldId id="1764" r:id="rId38"/>
    <p:sldId id="28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laceholder" id="{AE3FD417-D5CF-2248-98DC-BD972D401FEE}">
          <p14:sldIdLst>
            <p14:sldId id="1721"/>
            <p14:sldId id="1719"/>
          </p14:sldIdLst>
        </p14:section>
        <p14:section name="Preface" id="{B19F6C48-A460-BB4C-B352-7CB2F1E38977}">
          <p14:sldIdLst>
            <p14:sldId id="1520"/>
          </p14:sldIdLst>
        </p14:section>
        <p14:section name="Overview" id="{6CA5494B-E198-A243-B505-7457FA18F01B}">
          <p14:sldIdLst>
            <p14:sldId id="1763"/>
            <p14:sldId id="265"/>
            <p14:sldId id="1756"/>
            <p14:sldId id="1761"/>
            <p14:sldId id="1762"/>
            <p14:sldId id="1744"/>
            <p14:sldId id="1743"/>
            <p14:sldId id="1732"/>
            <p14:sldId id="1728"/>
            <p14:sldId id="1751"/>
            <p14:sldId id="1759"/>
            <p14:sldId id="1753"/>
            <p14:sldId id="1752"/>
            <p14:sldId id="1731"/>
            <p14:sldId id="1760"/>
            <p14:sldId id="1736"/>
            <p14:sldId id="1758"/>
            <p14:sldId id="1730"/>
            <p14:sldId id="1723"/>
            <p14:sldId id="1747"/>
            <p14:sldId id="1755"/>
            <p14:sldId id="1748"/>
            <p14:sldId id="1749"/>
            <p14:sldId id="1754"/>
            <p14:sldId id="1733"/>
            <p14:sldId id="1734"/>
            <p14:sldId id="1735"/>
            <p14:sldId id="1757"/>
            <p14:sldId id="1764"/>
          </p14:sldIdLst>
        </p14:section>
        <p14:section name="BIF" id="{5BBB30BC-E9FE-8B4F-BBCD-530D2C955898}">
          <p14:sldIdLst/>
        </p14:section>
        <p14:section name="Close" id="{F57C85E2-367B-AE46-9B2F-D0AA65A3D64D}">
          <p14:sldIdLst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Walker, Marlon (James)" initials="W(" lastIdx="1" clrIdx="6">
    <p:extLst>
      <p:ext uri="{19B8F6BF-5375-455C-9EA6-DF929625EA0E}">
        <p15:presenceInfo xmlns:p15="http://schemas.microsoft.com/office/powerpoint/2012/main" userId="S::walkermj@metro.net::1621923d-0471-43ba-b9e3-c7b293a86122" providerId="AD"/>
      </p:ext>
    </p:extLst>
  </p:cmAuthor>
  <p:cmAuthor id="1" name="Donohue, Scott" initials="DS" lastIdx="2" clrIdx="0">
    <p:extLst>
      <p:ext uri="{19B8F6BF-5375-455C-9EA6-DF929625EA0E}">
        <p15:presenceInfo xmlns:p15="http://schemas.microsoft.com/office/powerpoint/2012/main" userId="S-1-5-21-181418603-413491667-474620416-475118" providerId="AD"/>
      </p:ext>
    </p:extLst>
  </p:cmAuthor>
  <p:cmAuthor id="8" name="Molen, Stephanie" initials="MS" lastIdx="3" clrIdx="7">
    <p:extLst>
      <p:ext uri="{19B8F6BF-5375-455C-9EA6-DF929625EA0E}">
        <p15:presenceInfo xmlns:p15="http://schemas.microsoft.com/office/powerpoint/2012/main" userId="S::molens@metro.net::beca5967-3356-4b89-89b8-be57f19797ee" providerId="AD"/>
      </p:ext>
    </p:extLst>
  </p:cmAuthor>
  <p:cmAuthor id="2" name="Lake, Mindy" initials="LM" lastIdx="12" clrIdx="1">
    <p:extLst>
      <p:ext uri="{19B8F6BF-5375-455C-9EA6-DF929625EA0E}">
        <p15:presenceInfo xmlns:p15="http://schemas.microsoft.com/office/powerpoint/2012/main" userId="S::lakem@metro.net::2f1ee363-b198-4082-8283-d77a29bbaebf" providerId="AD"/>
      </p:ext>
    </p:extLst>
  </p:cmAuthor>
  <p:cmAuthor id="9" name="Shuda, Kasey" initials="SK" lastIdx="1" clrIdx="8">
    <p:extLst>
      <p:ext uri="{19B8F6BF-5375-455C-9EA6-DF929625EA0E}">
        <p15:presenceInfo xmlns:p15="http://schemas.microsoft.com/office/powerpoint/2012/main" userId="S::shudak@metro.net::98739eaf-ca8e-466f-837e-06ec11b7f9a9" providerId="AD"/>
      </p:ext>
    </p:extLst>
  </p:cmAuthor>
  <p:cmAuthor id="3" name="Brideau, Ginny" initials="BG" lastIdx="6" clrIdx="2">
    <p:extLst>
      <p:ext uri="{19B8F6BF-5375-455C-9EA6-DF929625EA0E}">
        <p15:presenceInfo xmlns:p15="http://schemas.microsoft.com/office/powerpoint/2012/main" userId="S::brideaug@metro.net::53b741d5-1e22-4075-96c4-808ce15eaad7" providerId="AD"/>
      </p:ext>
    </p:extLst>
  </p:cmAuthor>
  <p:cmAuthor id="10" name="Robles, Glyssa" initials="RG" lastIdx="1" clrIdx="9">
    <p:extLst>
      <p:ext uri="{19B8F6BF-5375-455C-9EA6-DF929625EA0E}">
        <p15:presenceInfo xmlns:p15="http://schemas.microsoft.com/office/powerpoint/2012/main" userId="S::roblesgl@metro.net::8c0e81a5-72c5-4713-b00a-be7bda27e58b" providerId="AD"/>
      </p:ext>
    </p:extLst>
  </p:cmAuthor>
  <p:cmAuthor id="4" name="Lopez, Robyn" initials="LR" lastIdx="1" clrIdx="3">
    <p:extLst>
      <p:ext uri="{19B8F6BF-5375-455C-9EA6-DF929625EA0E}">
        <p15:presenceInfo xmlns:p15="http://schemas.microsoft.com/office/powerpoint/2012/main" userId="S::lopezr7@metro.net::5f83bde5-b236-4225-a241-2363022c8950" providerId="AD"/>
      </p:ext>
    </p:extLst>
  </p:cmAuthor>
  <p:cmAuthor id="5" name="Perla Berry" initials="PB" lastIdx="9" clrIdx="4">
    <p:extLst>
      <p:ext uri="{19B8F6BF-5375-455C-9EA6-DF929625EA0E}">
        <p15:presenceInfo xmlns:p15="http://schemas.microsoft.com/office/powerpoint/2012/main" userId="S::perla.berry_psomas.com#ext#@lacmta.onmicrosoft.com::96f3ad2b-5786-446e-b61b-f4b6a3ec6fcd" providerId="AD"/>
      </p:ext>
    </p:extLst>
  </p:cmAuthor>
  <p:cmAuthor id="6" name="Ginny Brideau" initials="GB" lastIdx="4" clrIdx="5">
    <p:extLst>
      <p:ext uri="{19B8F6BF-5375-455C-9EA6-DF929625EA0E}">
        <p15:presenceInfo xmlns:p15="http://schemas.microsoft.com/office/powerpoint/2012/main" userId="Ginny Bride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391FBD-DF37-6C47-2153-31D04EDBE907}" v="59" dt="2022-05-10T16:18:23.131"/>
    <p1510:client id="{2B68BA00-5983-5345-B5F4-0FFD13972E1C}" v="2" dt="2022-05-10T14:55:50.208"/>
    <p1510:client id="{2FA4CD0B-916F-4612-9D6D-E23DA9FDB113}" v="211" dt="2022-05-10T16:53:26.366"/>
    <p1510:client id="{3F52BAFC-047A-68BB-BE41-61080EFE0524}" v="57" dt="2022-05-10T16:30:19.423"/>
    <p1510:client id="{9A13F96E-6998-59B7-1007-DF4B08035EE4}" v="87" dt="2022-05-10T16:12:06.0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en, Stephanie" userId="S::molens@metro.net::beca5967-3356-4b89-89b8-be57f19797ee" providerId="AD" clId="Web-{63E1C5DB-829A-4E70-A017-97E882815926}"/>
    <pc:docChg chg="modSld">
      <pc:chgData name="Molen, Stephanie" userId="S::molens@metro.net::beca5967-3356-4b89-89b8-be57f19797ee" providerId="AD" clId="Web-{63E1C5DB-829A-4E70-A017-97E882815926}" dt="2021-07-14T21:45:50.479" v="4"/>
      <pc:docMkLst>
        <pc:docMk/>
      </pc:docMkLst>
      <pc:sldChg chg="addSp delSp modSp">
        <pc:chgData name="Molen, Stephanie" userId="S::molens@metro.net::beca5967-3356-4b89-89b8-be57f19797ee" providerId="AD" clId="Web-{63E1C5DB-829A-4E70-A017-97E882815926}" dt="2021-07-14T21:45:50.479" v="4"/>
        <pc:sldMkLst>
          <pc:docMk/>
          <pc:sldMk cId="2751348108" sldId="1727"/>
        </pc:sldMkLst>
        <pc:picChg chg="del">
          <ac:chgData name="Molen, Stephanie" userId="S::molens@metro.net::beca5967-3356-4b89-89b8-be57f19797ee" providerId="AD" clId="Web-{63E1C5DB-829A-4E70-A017-97E882815926}" dt="2021-07-14T21:45:39.041" v="0"/>
          <ac:picMkLst>
            <pc:docMk/>
            <pc:sldMk cId="2751348108" sldId="1727"/>
            <ac:picMk id="2" creationId="{31F23BA3-BE48-4694-979C-D3A7C00CE79E}"/>
          </ac:picMkLst>
        </pc:picChg>
        <pc:picChg chg="add del mod">
          <ac:chgData name="Molen, Stephanie" userId="S::molens@metro.net::beca5967-3356-4b89-89b8-be57f19797ee" providerId="AD" clId="Web-{63E1C5DB-829A-4E70-A017-97E882815926}" dt="2021-07-14T21:45:50.479" v="4"/>
          <ac:picMkLst>
            <pc:docMk/>
            <pc:sldMk cId="2751348108" sldId="1727"/>
            <ac:picMk id="3" creationId="{20EF71F5-9D0C-40DB-903F-EC971E9E5302}"/>
          </ac:picMkLst>
        </pc:picChg>
        <pc:picChg chg="add del mod">
          <ac:chgData name="Molen, Stephanie" userId="S::molens@metro.net::beca5967-3356-4b89-89b8-be57f19797ee" providerId="AD" clId="Web-{63E1C5DB-829A-4E70-A017-97E882815926}" dt="2021-07-14T21:45:47.276" v="3"/>
          <ac:picMkLst>
            <pc:docMk/>
            <pc:sldMk cId="2751348108" sldId="1727"/>
            <ac:picMk id="5" creationId="{DED2BE3D-2C80-4712-8668-AF366AC78CDB}"/>
          </ac:picMkLst>
        </pc:picChg>
      </pc:sldChg>
    </pc:docChg>
  </pc:docChgLst>
  <pc:docChgLst>
    <pc:chgData name="Molen, Stephanie" userId="S::molens@metro.net::beca5967-3356-4b89-89b8-be57f19797ee" providerId="AD" clId="Web-{D149DAFB-631F-443E-9DBF-BA34ABF10F98}"/>
    <pc:docChg chg="modSld">
      <pc:chgData name="Molen, Stephanie" userId="S::molens@metro.net::beca5967-3356-4b89-89b8-be57f19797ee" providerId="AD" clId="Web-{D149DAFB-631F-443E-9DBF-BA34ABF10F98}" dt="2021-07-14T21:55:39.171" v="11" actId="14100"/>
      <pc:docMkLst>
        <pc:docMk/>
      </pc:docMkLst>
      <pc:sldChg chg="modSp">
        <pc:chgData name="Molen, Stephanie" userId="S::molens@metro.net::beca5967-3356-4b89-89b8-be57f19797ee" providerId="AD" clId="Web-{D149DAFB-631F-443E-9DBF-BA34ABF10F98}" dt="2021-07-14T21:55:31.280" v="10" actId="14100"/>
        <pc:sldMkLst>
          <pc:docMk/>
          <pc:sldMk cId="3650175825" sldId="1725"/>
        </pc:sldMkLst>
        <pc:grpChg chg="mod">
          <ac:chgData name="Molen, Stephanie" userId="S::molens@metro.net::beca5967-3356-4b89-89b8-be57f19797ee" providerId="AD" clId="Web-{D149DAFB-631F-443E-9DBF-BA34ABF10F98}" dt="2021-07-14T21:55:31.280" v="10" actId="14100"/>
          <ac:grpSpMkLst>
            <pc:docMk/>
            <pc:sldMk cId="3650175825" sldId="1725"/>
            <ac:grpSpMk id="2" creationId="{E33D7CB0-B6F9-41A6-BDA8-3498DED5FFC0}"/>
          </ac:grpSpMkLst>
        </pc:grpChg>
      </pc:sldChg>
      <pc:sldChg chg="modSp">
        <pc:chgData name="Molen, Stephanie" userId="S::molens@metro.net::beca5967-3356-4b89-89b8-be57f19797ee" providerId="AD" clId="Web-{D149DAFB-631F-443E-9DBF-BA34ABF10F98}" dt="2021-07-14T21:54:26.638" v="7" actId="14100"/>
        <pc:sldMkLst>
          <pc:docMk/>
          <pc:sldMk cId="543731435" sldId="1726"/>
        </pc:sldMkLst>
        <pc:picChg chg="mod">
          <ac:chgData name="Molen, Stephanie" userId="S::molens@metro.net::beca5967-3356-4b89-89b8-be57f19797ee" providerId="AD" clId="Web-{D149DAFB-631F-443E-9DBF-BA34ABF10F98}" dt="2021-07-14T21:54:26.638" v="7" actId="14100"/>
          <ac:picMkLst>
            <pc:docMk/>
            <pc:sldMk cId="543731435" sldId="1726"/>
            <ac:picMk id="5" creationId="{11D62181-FEF0-454D-A829-98A88FA71141}"/>
          </ac:picMkLst>
        </pc:picChg>
      </pc:sldChg>
      <pc:sldChg chg="addSp modSp">
        <pc:chgData name="Molen, Stephanie" userId="S::molens@metro.net::beca5967-3356-4b89-89b8-be57f19797ee" providerId="AD" clId="Web-{D149DAFB-631F-443E-9DBF-BA34ABF10F98}" dt="2021-07-14T21:46:53.191" v="5" actId="1076"/>
        <pc:sldMkLst>
          <pc:docMk/>
          <pc:sldMk cId="2751348108" sldId="1727"/>
        </pc:sldMkLst>
        <pc:picChg chg="add mod">
          <ac:chgData name="Molen, Stephanie" userId="S::molens@metro.net::beca5967-3356-4b89-89b8-be57f19797ee" providerId="AD" clId="Web-{D149DAFB-631F-443E-9DBF-BA34ABF10F98}" dt="2021-07-14T21:46:53.191" v="5" actId="1076"/>
          <ac:picMkLst>
            <pc:docMk/>
            <pc:sldMk cId="2751348108" sldId="1727"/>
            <ac:picMk id="2" creationId="{EBFC5B04-78DB-406F-877D-8D8220AF1D32}"/>
          </ac:picMkLst>
        </pc:picChg>
      </pc:sldChg>
      <pc:sldChg chg="modSp">
        <pc:chgData name="Molen, Stephanie" userId="S::molens@metro.net::beca5967-3356-4b89-89b8-be57f19797ee" providerId="AD" clId="Web-{D149DAFB-631F-443E-9DBF-BA34ABF10F98}" dt="2021-07-14T21:55:39.171" v="11" actId="14100"/>
        <pc:sldMkLst>
          <pc:docMk/>
          <pc:sldMk cId="2355850518" sldId="1738"/>
        </pc:sldMkLst>
        <pc:picChg chg="mod">
          <ac:chgData name="Molen, Stephanie" userId="S::molens@metro.net::beca5967-3356-4b89-89b8-be57f19797ee" providerId="AD" clId="Web-{D149DAFB-631F-443E-9DBF-BA34ABF10F98}" dt="2021-07-14T21:55:39.171" v="11" actId="14100"/>
          <ac:picMkLst>
            <pc:docMk/>
            <pc:sldMk cId="2355850518" sldId="1738"/>
            <ac:picMk id="3" creationId="{928A3875-96FB-444C-A7C4-AB7CE385AC48}"/>
          </ac:picMkLst>
        </pc:picChg>
      </pc:sldChg>
    </pc:docChg>
  </pc:docChgLst>
  <pc:docChgLst>
    <pc:chgData name="Robles, Glyssa" userId="S::roblesgl@metro.net::8c0e81a5-72c5-4713-b00a-be7bda27e58b" providerId="AD" clId="Web-{3F52BAFC-047A-68BB-BE41-61080EFE0524}"/>
    <pc:docChg chg="modSld">
      <pc:chgData name="Robles, Glyssa" userId="S::roblesgl@metro.net::8c0e81a5-72c5-4713-b00a-be7bda27e58b" providerId="AD" clId="Web-{3F52BAFC-047A-68BB-BE41-61080EFE0524}" dt="2022-05-10T16:30:18.923" v="51" actId="20577"/>
      <pc:docMkLst>
        <pc:docMk/>
      </pc:docMkLst>
      <pc:sldChg chg="modSp">
        <pc:chgData name="Robles, Glyssa" userId="S::roblesgl@metro.net::8c0e81a5-72c5-4713-b00a-be7bda27e58b" providerId="AD" clId="Web-{3F52BAFC-047A-68BB-BE41-61080EFE0524}" dt="2022-05-10T16:30:18.923" v="51" actId="20577"/>
        <pc:sldMkLst>
          <pc:docMk/>
          <pc:sldMk cId="4188083541" sldId="281"/>
        </pc:sldMkLst>
        <pc:spChg chg="mod">
          <ac:chgData name="Robles, Glyssa" userId="S::roblesgl@metro.net::8c0e81a5-72c5-4713-b00a-be7bda27e58b" providerId="AD" clId="Web-{3F52BAFC-047A-68BB-BE41-61080EFE0524}" dt="2022-05-10T16:30:18.923" v="51" actId="20577"/>
          <ac:spMkLst>
            <pc:docMk/>
            <pc:sldMk cId="4188083541" sldId="281"/>
            <ac:spMk id="11" creationId="{BB1E4A8D-9756-4F31-89D9-C2403F251744}"/>
          </ac:spMkLst>
        </pc:spChg>
      </pc:sldChg>
      <pc:sldChg chg="delCm">
        <pc:chgData name="Robles, Glyssa" userId="S::roblesgl@metro.net::8c0e81a5-72c5-4713-b00a-be7bda27e58b" providerId="AD" clId="Web-{3F52BAFC-047A-68BB-BE41-61080EFE0524}" dt="2022-05-10T16:27:31.749" v="37"/>
        <pc:sldMkLst>
          <pc:docMk/>
          <pc:sldMk cId="220596423" sldId="1731"/>
        </pc:sldMkLst>
      </pc:sldChg>
      <pc:sldChg chg="modSp">
        <pc:chgData name="Robles, Glyssa" userId="S::roblesgl@metro.net::8c0e81a5-72c5-4713-b00a-be7bda27e58b" providerId="AD" clId="Web-{3F52BAFC-047A-68BB-BE41-61080EFE0524}" dt="2022-05-10T16:23:41.684" v="8" actId="14100"/>
        <pc:sldMkLst>
          <pc:docMk/>
          <pc:sldMk cId="1338672164" sldId="1734"/>
        </pc:sldMkLst>
        <pc:spChg chg="mod">
          <ac:chgData name="Robles, Glyssa" userId="S::roblesgl@metro.net::8c0e81a5-72c5-4713-b00a-be7bda27e58b" providerId="AD" clId="Web-{3F52BAFC-047A-68BB-BE41-61080EFE0524}" dt="2022-05-10T16:23:41.684" v="8" actId="14100"/>
          <ac:spMkLst>
            <pc:docMk/>
            <pc:sldMk cId="1338672164" sldId="1734"/>
            <ac:spMk id="5" creationId="{B5FEB946-57B1-48E8-B1A0-D1A4FAC5A331}"/>
          </ac:spMkLst>
        </pc:spChg>
      </pc:sldChg>
      <pc:sldChg chg="modSp">
        <pc:chgData name="Robles, Glyssa" userId="S::roblesgl@metro.net::8c0e81a5-72c5-4713-b00a-be7bda27e58b" providerId="AD" clId="Web-{3F52BAFC-047A-68BB-BE41-61080EFE0524}" dt="2022-05-10T16:23:30.231" v="4" actId="14100"/>
        <pc:sldMkLst>
          <pc:docMk/>
          <pc:sldMk cId="1777612669" sldId="1735"/>
        </pc:sldMkLst>
        <pc:spChg chg="mod">
          <ac:chgData name="Robles, Glyssa" userId="S::roblesgl@metro.net::8c0e81a5-72c5-4713-b00a-be7bda27e58b" providerId="AD" clId="Web-{3F52BAFC-047A-68BB-BE41-61080EFE0524}" dt="2022-05-10T16:23:30.231" v="4" actId="14100"/>
          <ac:spMkLst>
            <pc:docMk/>
            <pc:sldMk cId="1777612669" sldId="1735"/>
            <ac:spMk id="5" creationId="{B5FEB946-57B1-48E8-B1A0-D1A4FAC5A331}"/>
          </ac:spMkLst>
        </pc:spChg>
      </pc:sldChg>
      <pc:sldChg chg="modSp">
        <pc:chgData name="Robles, Glyssa" userId="S::roblesgl@metro.net::8c0e81a5-72c5-4713-b00a-be7bda27e58b" providerId="AD" clId="Web-{3F52BAFC-047A-68BB-BE41-61080EFE0524}" dt="2022-05-10T16:28:19.546" v="48" actId="20577"/>
        <pc:sldMkLst>
          <pc:docMk/>
          <pc:sldMk cId="846799499" sldId="1736"/>
        </pc:sldMkLst>
        <pc:spChg chg="mod">
          <ac:chgData name="Robles, Glyssa" userId="S::roblesgl@metro.net::8c0e81a5-72c5-4713-b00a-be7bda27e58b" providerId="AD" clId="Web-{3F52BAFC-047A-68BB-BE41-61080EFE0524}" dt="2022-05-10T16:28:19.546" v="48" actId="20577"/>
          <ac:spMkLst>
            <pc:docMk/>
            <pc:sldMk cId="846799499" sldId="1736"/>
            <ac:spMk id="2" creationId="{5D45CEA6-DE9F-493B-8D93-26B58B434B7A}"/>
          </ac:spMkLst>
        </pc:spChg>
      </pc:sldChg>
      <pc:sldChg chg="modSp">
        <pc:chgData name="Robles, Glyssa" userId="S::roblesgl@metro.net::8c0e81a5-72c5-4713-b00a-be7bda27e58b" providerId="AD" clId="Web-{3F52BAFC-047A-68BB-BE41-61080EFE0524}" dt="2022-05-10T16:27:08.280" v="33" actId="20577"/>
        <pc:sldMkLst>
          <pc:docMk/>
          <pc:sldMk cId="861792469" sldId="1752"/>
        </pc:sldMkLst>
        <pc:spChg chg="mod">
          <ac:chgData name="Robles, Glyssa" userId="S::roblesgl@metro.net::8c0e81a5-72c5-4713-b00a-be7bda27e58b" providerId="AD" clId="Web-{3F52BAFC-047A-68BB-BE41-61080EFE0524}" dt="2022-05-10T16:27:08.280" v="33" actId="20577"/>
          <ac:spMkLst>
            <pc:docMk/>
            <pc:sldMk cId="861792469" sldId="1752"/>
            <ac:spMk id="2" creationId="{EA79C485-CB38-1230-92F0-9F5F822B4EA2}"/>
          </ac:spMkLst>
        </pc:spChg>
      </pc:sldChg>
      <pc:sldChg chg="modSp">
        <pc:chgData name="Robles, Glyssa" userId="S::roblesgl@metro.net::8c0e81a5-72c5-4713-b00a-be7bda27e58b" providerId="AD" clId="Web-{3F52BAFC-047A-68BB-BE41-61080EFE0524}" dt="2022-05-10T16:27:19.905" v="36" actId="20577"/>
        <pc:sldMkLst>
          <pc:docMk/>
          <pc:sldMk cId="3961191016" sldId="1753"/>
        </pc:sldMkLst>
        <pc:spChg chg="mod">
          <ac:chgData name="Robles, Glyssa" userId="S::roblesgl@metro.net::8c0e81a5-72c5-4713-b00a-be7bda27e58b" providerId="AD" clId="Web-{3F52BAFC-047A-68BB-BE41-61080EFE0524}" dt="2022-05-10T16:27:19.905" v="36" actId="20577"/>
          <ac:spMkLst>
            <pc:docMk/>
            <pc:sldMk cId="3961191016" sldId="1753"/>
            <ac:spMk id="2" creationId="{60BF33CB-1C00-C5F9-5C02-8230C3463C27}"/>
          </ac:spMkLst>
        </pc:spChg>
      </pc:sldChg>
    </pc:docChg>
  </pc:docChgLst>
  <pc:docChgLst>
    <pc:chgData name="Robles, Glyssa" userId="S::roblesgl@metro.net::8c0e81a5-72c5-4713-b00a-be7bda27e58b" providerId="AD" clId="Web-{9A13F96E-6998-59B7-1007-DF4B08035EE4}"/>
    <pc:docChg chg="addSld delSld modSld sldOrd addMainMaster modSection">
      <pc:chgData name="Robles, Glyssa" userId="S::roblesgl@metro.net::8c0e81a5-72c5-4713-b00a-be7bda27e58b" providerId="AD" clId="Web-{9A13F96E-6998-59B7-1007-DF4B08035EE4}" dt="2022-05-10T16:12:06.041" v="80"/>
      <pc:docMkLst>
        <pc:docMk/>
      </pc:docMkLst>
      <pc:sldChg chg="del">
        <pc:chgData name="Robles, Glyssa" userId="S::roblesgl@metro.net::8c0e81a5-72c5-4713-b00a-be7bda27e58b" providerId="AD" clId="Web-{9A13F96E-6998-59B7-1007-DF4B08035EE4}" dt="2022-05-10T15:59:46.161" v="72"/>
        <pc:sldMkLst>
          <pc:docMk/>
          <pc:sldMk cId="1450027447" sldId="257"/>
        </pc:sldMkLst>
      </pc:sldChg>
      <pc:sldChg chg="ord">
        <pc:chgData name="Robles, Glyssa" userId="S::roblesgl@metro.net::8c0e81a5-72c5-4713-b00a-be7bda27e58b" providerId="AD" clId="Web-{9A13F96E-6998-59B7-1007-DF4B08035EE4}" dt="2022-05-10T16:12:06.041" v="80"/>
        <pc:sldMkLst>
          <pc:docMk/>
          <pc:sldMk cId="1212935572" sldId="265"/>
        </pc:sldMkLst>
      </pc:sldChg>
      <pc:sldChg chg="modSp">
        <pc:chgData name="Robles, Glyssa" userId="S::roblesgl@metro.net::8c0e81a5-72c5-4713-b00a-be7bda27e58b" providerId="AD" clId="Web-{9A13F96E-6998-59B7-1007-DF4B08035EE4}" dt="2022-05-10T16:09:43.430" v="79" actId="20577"/>
        <pc:sldMkLst>
          <pc:docMk/>
          <pc:sldMk cId="4188083541" sldId="281"/>
        </pc:sldMkLst>
        <pc:spChg chg="mod">
          <ac:chgData name="Robles, Glyssa" userId="S::roblesgl@metro.net::8c0e81a5-72c5-4713-b00a-be7bda27e58b" providerId="AD" clId="Web-{9A13F96E-6998-59B7-1007-DF4B08035EE4}" dt="2022-05-10T16:09:43.430" v="79" actId="20577"/>
          <ac:spMkLst>
            <pc:docMk/>
            <pc:sldMk cId="4188083541" sldId="281"/>
            <ac:spMk id="11" creationId="{BB1E4A8D-9756-4F31-89D9-C2403F251744}"/>
          </ac:spMkLst>
        </pc:spChg>
      </pc:sldChg>
      <pc:sldChg chg="addSp delSp modSp addCm">
        <pc:chgData name="Robles, Glyssa" userId="S::roblesgl@metro.net::8c0e81a5-72c5-4713-b00a-be7bda27e58b" providerId="AD" clId="Web-{9A13F96E-6998-59B7-1007-DF4B08035EE4}" dt="2022-05-10T15:57:50.973" v="62" actId="20577"/>
        <pc:sldMkLst>
          <pc:docMk/>
          <pc:sldMk cId="220596423" sldId="1731"/>
        </pc:sldMkLst>
        <pc:spChg chg="add mod">
          <ac:chgData name="Robles, Glyssa" userId="S::roblesgl@metro.net::8c0e81a5-72c5-4713-b00a-be7bda27e58b" providerId="AD" clId="Web-{9A13F96E-6998-59B7-1007-DF4B08035EE4}" dt="2022-05-10T14:31:42.450" v="19"/>
          <ac:spMkLst>
            <pc:docMk/>
            <pc:sldMk cId="220596423" sldId="1731"/>
            <ac:spMk id="3" creationId="{00CB6924-2DBA-334E-E37B-60A3E30CF949}"/>
          </ac:spMkLst>
        </pc:spChg>
        <pc:spChg chg="del">
          <ac:chgData name="Robles, Glyssa" userId="S::roblesgl@metro.net::8c0e81a5-72c5-4713-b00a-be7bda27e58b" providerId="AD" clId="Web-{9A13F96E-6998-59B7-1007-DF4B08035EE4}" dt="2022-05-10T14:31:41.481" v="18"/>
          <ac:spMkLst>
            <pc:docMk/>
            <pc:sldMk cId="220596423" sldId="1731"/>
            <ac:spMk id="4" creationId="{167B54F2-19CE-42E3-9409-3622E8831986}"/>
          </ac:spMkLst>
        </pc:spChg>
        <pc:spChg chg="mod">
          <ac:chgData name="Robles, Glyssa" userId="S::roblesgl@metro.net::8c0e81a5-72c5-4713-b00a-be7bda27e58b" providerId="AD" clId="Web-{9A13F96E-6998-59B7-1007-DF4B08035EE4}" dt="2022-05-10T15:57:50.973" v="62" actId="20577"/>
          <ac:spMkLst>
            <pc:docMk/>
            <pc:sldMk cId="220596423" sldId="1731"/>
            <ac:spMk id="10" creationId="{6AE7F273-E706-4BE0-8792-04FEBDF75327}"/>
          </ac:spMkLst>
        </pc:spChg>
        <pc:spChg chg="mod">
          <ac:chgData name="Robles, Glyssa" userId="S::roblesgl@metro.net::8c0e81a5-72c5-4713-b00a-be7bda27e58b" providerId="AD" clId="Web-{9A13F96E-6998-59B7-1007-DF4B08035EE4}" dt="2022-05-10T15:57:14.723" v="59" actId="1076"/>
          <ac:spMkLst>
            <pc:docMk/>
            <pc:sldMk cId="220596423" sldId="1731"/>
            <ac:spMk id="12" creationId="{B6E6DAA2-51D3-4673-BC5C-A26C345D22A2}"/>
          </ac:spMkLst>
        </pc:spChg>
      </pc:sldChg>
      <pc:sldChg chg="modSp">
        <pc:chgData name="Robles, Glyssa" userId="S::roblesgl@metro.net::8c0e81a5-72c5-4713-b00a-be7bda27e58b" providerId="AD" clId="Web-{9A13F96E-6998-59B7-1007-DF4B08035EE4}" dt="2022-05-10T14:40:54.174" v="42" actId="1076"/>
        <pc:sldMkLst>
          <pc:docMk/>
          <pc:sldMk cId="2609315576" sldId="1733"/>
        </pc:sldMkLst>
        <pc:spChg chg="mod ord">
          <ac:chgData name="Robles, Glyssa" userId="S::roblesgl@metro.net::8c0e81a5-72c5-4713-b00a-be7bda27e58b" providerId="AD" clId="Web-{9A13F96E-6998-59B7-1007-DF4B08035EE4}" dt="2022-05-10T14:40:54.174" v="42" actId="1076"/>
          <ac:spMkLst>
            <pc:docMk/>
            <pc:sldMk cId="2609315576" sldId="1733"/>
            <ac:spMk id="4" creationId="{167B54F2-19CE-42E3-9409-3622E8831986}"/>
          </ac:spMkLst>
        </pc:spChg>
        <pc:picChg chg="mod">
          <ac:chgData name="Robles, Glyssa" userId="S::roblesgl@metro.net::8c0e81a5-72c5-4713-b00a-be7bda27e58b" providerId="AD" clId="Web-{9A13F96E-6998-59B7-1007-DF4B08035EE4}" dt="2022-05-10T14:40:43.471" v="39" actId="1076"/>
          <ac:picMkLst>
            <pc:docMk/>
            <pc:sldMk cId="2609315576" sldId="1733"/>
            <ac:picMk id="3" creationId="{6F4B5834-AC09-4650-A7F4-B384663A8A18}"/>
          </ac:picMkLst>
        </pc:picChg>
      </pc:sldChg>
      <pc:sldChg chg="addSp delSp modSp">
        <pc:chgData name="Robles, Glyssa" userId="S::roblesgl@metro.net::8c0e81a5-72c5-4713-b00a-be7bda27e58b" providerId="AD" clId="Web-{9A13F96E-6998-59B7-1007-DF4B08035EE4}" dt="2022-05-10T14:31:30.997" v="17"/>
        <pc:sldMkLst>
          <pc:docMk/>
          <pc:sldMk cId="846799499" sldId="1736"/>
        </pc:sldMkLst>
        <pc:spChg chg="del mod">
          <ac:chgData name="Robles, Glyssa" userId="S::roblesgl@metro.net::8c0e81a5-72c5-4713-b00a-be7bda27e58b" providerId="AD" clId="Web-{9A13F96E-6998-59B7-1007-DF4B08035EE4}" dt="2022-05-10T14:31:29.653" v="16"/>
          <ac:spMkLst>
            <pc:docMk/>
            <pc:sldMk cId="846799499" sldId="1736"/>
            <ac:spMk id="4" creationId="{167B54F2-19CE-42E3-9409-3622E8831986}"/>
          </ac:spMkLst>
        </pc:spChg>
        <pc:spChg chg="add mod">
          <ac:chgData name="Robles, Glyssa" userId="S::roblesgl@metro.net::8c0e81a5-72c5-4713-b00a-be7bda27e58b" providerId="AD" clId="Web-{9A13F96E-6998-59B7-1007-DF4B08035EE4}" dt="2022-05-10T14:31:30.997" v="17"/>
          <ac:spMkLst>
            <pc:docMk/>
            <pc:sldMk cId="846799499" sldId="1736"/>
            <ac:spMk id="5" creationId="{9B047E5E-12E3-0E3D-48B5-D8A64F21CF80}"/>
          </ac:spMkLst>
        </pc:spChg>
      </pc:sldChg>
      <pc:sldChg chg="del">
        <pc:chgData name="Robles, Glyssa" userId="S::roblesgl@metro.net::8c0e81a5-72c5-4713-b00a-be7bda27e58b" providerId="AD" clId="Web-{9A13F96E-6998-59B7-1007-DF4B08035EE4}" dt="2022-05-10T15:59:14.614" v="69"/>
        <pc:sldMkLst>
          <pc:docMk/>
          <pc:sldMk cId="1705463957" sldId="1745"/>
        </pc:sldMkLst>
      </pc:sldChg>
      <pc:sldChg chg="del">
        <pc:chgData name="Robles, Glyssa" userId="S::roblesgl@metro.net::8c0e81a5-72c5-4713-b00a-be7bda27e58b" providerId="AD" clId="Web-{9A13F96E-6998-59B7-1007-DF4B08035EE4}" dt="2022-05-10T15:59:17.396" v="70"/>
        <pc:sldMkLst>
          <pc:docMk/>
          <pc:sldMk cId="4142409911" sldId="1746"/>
        </pc:sldMkLst>
      </pc:sldChg>
      <pc:sldChg chg="del">
        <pc:chgData name="Robles, Glyssa" userId="S::roblesgl@metro.net::8c0e81a5-72c5-4713-b00a-be7bda27e58b" providerId="AD" clId="Web-{9A13F96E-6998-59B7-1007-DF4B08035EE4}" dt="2022-05-10T15:52:44.331" v="44"/>
        <pc:sldMkLst>
          <pc:docMk/>
          <pc:sldMk cId="334818793" sldId="1750"/>
        </pc:sldMkLst>
      </pc:sldChg>
      <pc:sldChg chg="modSp">
        <pc:chgData name="Robles, Glyssa" userId="S::roblesgl@metro.net::8c0e81a5-72c5-4713-b00a-be7bda27e58b" providerId="AD" clId="Web-{9A13F96E-6998-59B7-1007-DF4B08035EE4}" dt="2022-05-10T14:32:08.263" v="28" actId="20577"/>
        <pc:sldMkLst>
          <pc:docMk/>
          <pc:sldMk cId="3882269265" sldId="1754"/>
        </pc:sldMkLst>
        <pc:spChg chg="mod">
          <ac:chgData name="Robles, Glyssa" userId="S::roblesgl@metro.net::8c0e81a5-72c5-4713-b00a-be7bda27e58b" providerId="AD" clId="Web-{9A13F96E-6998-59B7-1007-DF4B08035EE4}" dt="2022-05-10T14:32:08.263" v="28" actId="20577"/>
          <ac:spMkLst>
            <pc:docMk/>
            <pc:sldMk cId="3882269265" sldId="1754"/>
            <ac:spMk id="4" creationId="{167B54F2-19CE-42E3-9409-3622E8831986}"/>
          </ac:spMkLst>
        </pc:spChg>
      </pc:sldChg>
      <pc:sldChg chg="addSp delSp modSp new">
        <pc:chgData name="Robles, Glyssa" userId="S::roblesgl@metro.net::8c0e81a5-72c5-4713-b00a-be7bda27e58b" providerId="AD" clId="Web-{9A13F96E-6998-59B7-1007-DF4B08035EE4}" dt="2022-05-10T14:31:19.903" v="15" actId="1076"/>
        <pc:sldMkLst>
          <pc:docMk/>
          <pc:sldMk cId="1780325626" sldId="1758"/>
        </pc:sldMkLst>
        <pc:spChg chg="mod">
          <ac:chgData name="Robles, Glyssa" userId="S::roblesgl@metro.net::8c0e81a5-72c5-4713-b00a-be7bda27e58b" providerId="AD" clId="Web-{9A13F96E-6998-59B7-1007-DF4B08035EE4}" dt="2022-05-10T14:31:19.903" v="15" actId="1076"/>
          <ac:spMkLst>
            <pc:docMk/>
            <pc:sldMk cId="1780325626" sldId="1758"/>
            <ac:spMk id="2" creationId="{C08E11B1-CEC4-D22C-47D7-8331616C9B0F}"/>
          </ac:spMkLst>
        </pc:spChg>
        <pc:spChg chg="del mod">
          <ac:chgData name="Robles, Glyssa" userId="S::roblesgl@metro.net::8c0e81a5-72c5-4713-b00a-be7bda27e58b" providerId="AD" clId="Web-{9A13F96E-6998-59B7-1007-DF4B08035EE4}" dt="2022-05-10T14:28:59.027" v="2"/>
          <ac:spMkLst>
            <pc:docMk/>
            <pc:sldMk cId="1780325626" sldId="1758"/>
            <ac:spMk id="3" creationId="{CB46F61B-40D0-9953-F586-B5FBB0F0FB0A}"/>
          </ac:spMkLst>
        </pc:spChg>
        <pc:picChg chg="add mod modCrop">
          <ac:chgData name="Robles, Glyssa" userId="S::roblesgl@metro.net::8c0e81a5-72c5-4713-b00a-be7bda27e58b" providerId="AD" clId="Web-{9A13F96E-6998-59B7-1007-DF4B08035EE4}" dt="2022-05-10T14:31:00.200" v="10" actId="14100"/>
          <ac:picMkLst>
            <pc:docMk/>
            <pc:sldMk cId="1780325626" sldId="1758"/>
            <ac:picMk id="4" creationId="{F1CA88CC-904C-30A7-0436-66C6295AE434}"/>
          </ac:picMkLst>
        </pc:picChg>
      </pc:sldChg>
      <pc:sldChg chg="add">
        <pc:chgData name="Robles, Glyssa" userId="S::roblesgl@metro.net::8c0e81a5-72c5-4713-b00a-be7bda27e58b" providerId="AD" clId="Web-{9A13F96E-6998-59B7-1007-DF4B08035EE4}" dt="2022-05-10T15:52:28.018" v="43"/>
        <pc:sldMkLst>
          <pc:docMk/>
          <pc:sldMk cId="3840671813" sldId="1759"/>
        </pc:sldMkLst>
      </pc:sldChg>
      <pc:sldChg chg="modSp add replId">
        <pc:chgData name="Robles, Glyssa" userId="S::roblesgl@metro.net::8c0e81a5-72c5-4713-b00a-be7bda27e58b" providerId="AD" clId="Web-{9A13F96E-6998-59B7-1007-DF4B08035EE4}" dt="2022-05-10T15:58:08.911" v="66" actId="20577"/>
        <pc:sldMkLst>
          <pc:docMk/>
          <pc:sldMk cId="249870359" sldId="1760"/>
        </pc:sldMkLst>
        <pc:spChg chg="mod">
          <ac:chgData name="Robles, Glyssa" userId="S::roblesgl@metro.net::8c0e81a5-72c5-4713-b00a-be7bda27e58b" providerId="AD" clId="Web-{9A13F96E-6998-59B7-1007-DF4B08035EE4}" dt="2022-05-10T15:58:08.911" v="66" actId="20577"/>
          <ac:spMkLst>
            <pc:docMk/>
            <pc:sldMk cId="249870359" sldId="1760"/>
            <ac:spMk id="10" creationId="{6AE7F273-E706-4BE0-8792-04FEBDF75327}"/>
          </ac:spMkLst>
        </pc:spChg>
        <pc:spChg chg="mod">
          <ac:chgData name="Robles, Glyssa" userId="S::roblesgl@metro.net::8c0e81a5-72c5-4713-b00a-be7bda27e58b" providerId="AD" clId="Web-{9A13F96E-6998-59B7-1007-DF4B08035EE4}" dt="2022-05-10T15:57:08.879" v="58" actId="1076"/>
          <ac:spMkLst>
            <pc:docMk/>
            <pc:sldMk cId="249870359" sldId="1760"/>
            <ac:spMk id="12" creationId="{B6E6DAA2-51D3-4673-BC5C-A26C345D22A2}"/>
          </ac:spMkLst>
        </pc:spChg>
      </pc:sldChg>
      <pc:sldChg chg="add">
        <pc:chgData name="Robles, Glyssa" userId="S::roblesgl@metro.net::8c0e81a5-72c5-4713-b00a-be7bda27e58b" providerId="AD" clId="Web-{9A13F96E-6998-59B7-1007-DF4B08035EE4}" dt="2022-05-10T15:58:50.427" v="67"/>
        <pc:sldMkLst>
          <pc:docMk/>
          <pc:sldMk cId="3870877213" sldId="1761"/>
        </pc:sldMkLst>
      </pc:sldChg>
      <pc:sldChg chg="add">
        <pc:chgData name="Robles, Glyssa" userId="S::roblesgl@metro.net::8c0e81a5-72c5-4713-b00a-be7bda27e58b" providerId="AD" clId="Web-{9A13F96E-6998-59B7-1007-DF4B08035EE4}" dt="2022-05-10T15:59:01.724" v="68"/>
        <pc:sldMkLst>
          <pc:docMk/>
          <pc:sldMk cId="2295161710" sldId="1762"/>
        </pc:sldMkLst>
      </pc:sldChg>
      <pc:sldChg chg="modSp add">
        <pc:chgData name="Robles, Glyssa" userId="S::roblesgl@metro.net::8c0e81a5-72c5-4713-b00a-be7bda27e58b" providerId="AD" clId="Web-{9A13F96E-6998-59B7-1007-DF4B08035EE4}" dt="2022-05-10T15:59:58.865" v="76" actId="1076"/>
        <pc:sldMkLst>
          <pc:docMk/>
          <pc:sldMk cId="3262826553" sldId="1763"/>
        </pc:sldMkLst>
        <pc:spChg chg="mod">
          <ac:chgData name="Robles, Glyssa" userId="S::roblesgl@metro.net::8c0e81a5-72c5-4713-b00a-be7bda27e58b" providerId="AD" clId="Web-{9A13F96E-6998-59B7-1007-DF4B08035EE4}" dt="2022-05-10T15:59:58.865" v="76" actId="1076"/>
          <ac:spMkLst>
            <pc:docMk/>
            <pc:sldMk cId="3262826553" sldId="1763"/>
            <ac:spMk id="5" creationId="{29C42750-E90D-4593-A720-75027EA1B2EB}"/>
          </ac:spMkLst>
        </pc:spChg>
      </pc:sldChg>
      <pc:sldMasterChg chg="add addSldLayout">
        <pc:chgData name="Robles, Glyssa" userId="S::roblesgl@metro.net::8c0e81a5-72c5-4713-b00a-be7bda27e58b" providerId="AD" clId="Web-{9A13F96E-6998-59B7-1007-DF4B08035EE4}" dt="2022-05-10T15:59:41.693" v="71"/>
        <pc:sldMasterMkLst>
          <pc:docMk/>
          <pc:sldMasterMk cId="1512810889" sldId="2147483708"/>
        </pc:sldMasterMkLst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1746443779" sldId="2147483709"/>
          </pc:sldLayoutMkLst>
        </pc:sldLayoutChg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1848346375" sldId="2147483710"/>
          </pc:sldLayoutMkLst>
        </pc:sldLayoutChg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1614622367" sldId="2147483711"/>
          </pc:sldLayoutMkLst>
        </pc:sldLayoutChg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4197076009" sldId="2147483712"/>
          </pc:sldLayoutMkLst>
        </pc:sldLayoutChg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2181992994" sldId="2147483713"/>
          </pc:sldLayoutMkLst>
        </pc:sldLayoutChg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3769609073" sldId="2147483714"/>
          </pc:sldLayoutMkLst>
        </pc:sldLayoutChg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4258008839" sldId="2147483715"/>
          </pc:sldLayoutMkLst>
        </pc:sldLayoutChg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3346602451" sldId="2147483716"/>
          </pc:sldLayoutMkLst>
        </pc:sldLayoutChg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4282213656" sldId="2147483717"/>
          </pc:sldLayoutMkLst>
        </pc:sldLayoutChg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383225051" sldId="2147483718"/>
          </pc:sldLayoutMkLst>
        </pc:sldLayoutChg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757068260" sldId="2147483719"/>
          </pc:sldLayoutMkLst>
        </pc:sldLayoutChg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870899810" sldId="2147483720"/>
          </pc:sldLayoutMkLst>
        </pc:sldLayoutChg>
        <pc:sldLayoutChg chg="add">
          <pc:chgData name="Robles, Glyssa" userId="S::roblesgl@metro.net::8c0e81a5-72c5-4713-b00a-be7bda27e58b" providerId="AD" clId="Web-{9A13F96E-6998-59B7-1007-DF4B08035EE4}" dt="2022-05-10T15:59:41.693" v="71"/>
          <pc:sldLayoutMkLst>
            <pc:docMk/>
            <pc:sldMasterMk cId="1512810889" sldId="2147483708"/>
            <pc:sldLayoutMk cId="1111493603" sldId="2147483732"/>
          </pc:sldLayoutMkLst>
        </pc:sldLayoutChg>
      </pc:sldMasterChg>
    </pc:docChg>
  </pc:docChgLst>
  <pc:docChgLst>
    <pc:chgData name="joanna" userId="S::joanna_moderntimesinc.com#ext#@lacmta.onmicrosoft.com::88324ac2-5a61-42fe-8259-a79432a51262" providerId="AD" clId="Web-{4CAFEDD2-3D30-4B9D-BB8D-81A6E4252423}"/>
    <pc:docChg chg="addSld modSld sldOrd modSection">
      <pc:chgData name="joanna" userId="S::joanna_moderntimesinc.com#ext#@lacmta.onmicrosoft.com::88324ac2-5a61-42fe-8259-a79432a51262" providerId="AD" clId="Web-{4CAFEDD2-3D30-4B9D-BB8D-81A6E4252423}" dt="2022-05-04T00:19:15.583" v="253" actId="1076"/>
      <pc:docMkLst>
        <pc:docMk/>
      </pc:docMkLst>
      <pc:sldChg chg="addSp delSp modSp">
        <pc:chgData name="joanna" userId="S::joanna_moderntimesinc.com#ext#@lacmta.onmicrosoft.com::88324ac2-5a61-42fe-8259-a79432a51262" providerId="AD" clId="Web-{4CAFEDD2-3D30-4B9D-BB8D-81A6E4252423}" dt="2022-05-04T00:19:00.583" v="251" actId="14100"/>
        <pc:sldMkLst>
          <pc:docMk/>
          <pc:sldMk cId="1801166224" sldId="1723"/>
        </pc:sldMkLst>
        <pc:spChg chg="mod">
          <ac:chgData name="joanna" userId="S::joanna_moderntimesinc.com#ext#@lacmta.onmicrosoft.com::88324ac2-5a61-42fe-8259-a79432a51262" providerId="AD" clId="Web-{4CAFEDD2-3D30-4B9D-BB8D-81A6E4252423}" dt="2022-05-04T00:03:30.962" v="18"/>
          <ac:spMkLst>
            <pc:docMk/>
            <pc:sldMk cId="1801166224" sldId="1723"/>
            <ac:spMk id="2" creationId="{5D45CEA6-DE9F-493B-8D93-26B58B434B7A}"/>
          </ac:spMkLst>
        </pc:spChg>
        <pc:spChg chg="mod">
          <ac:chgData name="joanna" userId="S::joanna_moderntimesinc.com#ext#@lacmta.onmicrosoft.com::88324ac2-5a61-42fe-8259-a79432a51262" providerId="AD" clId="Web-{4CAFEDD2-3D30-4B9D-BB8D-81A6E4252423}" dt="2022-05-04T00:18:56.598" v="250" actId="14100"/>
          <ac:spMkLst>
            <pc:docMk/>
            <pc:sldMk cId="1801166224" sldId="1723"/>
            <ac:spMk id="4" creationId="{167B54F2-19CE-42E3-9409-3622E8831986}"/>
          </ac:spMkLst>
        </pc:spChg>
        <pc:spChg chg="add mod">
          <ac:chgData name="joanna" userId="S::joanna_moderntimesinc.com#ext#@lacmta.onmicrosoft.com::88324ac2-5a61-42fe-8259-a79432a51262" providerId="AD" clId="Web-{4CAFEDD2-3D30-4B9D-BB8D-81A6E4252423}" dt="2022-05-04T00:19:00.583" v="251" actId="14100"/>
          <ac:spMkLst>
            <pc:docMk/>
            <pc:sldMk cId="1801166224" sldId="1723"/>
            <ac:spMk id="6" creationId="{6F6B5FEF-1F1A-CA09-FAB5-D79497979B27}"/>
          </ac:spMkLst>
        </pc:spChg>
        <pc:spChg chg="add mod">
          <ac:chgData name="joanna" userId="S::joanna_moderntimesinc.com#ext#@lacmta.onmicrosoft.com::88324ac2-5a61-42fe-8259-a79432a51262" providerId="AD" clId="Web-{4CAFEDD2-3D30-4B9D-BB8D-81A6E4252423}" dt="2022-05-04T00:17:41.628" v="232" actId="20577"/>
          <ac:spMkLst>
            <pc:docMk/>
            <pc:sldMk cId="1801166224" sldId="1723"/>
            <ac:spMk id="7" creationId="{8F637F0B-E058-1675-B385-9998D4C10296}"/>
          </ac:spMkLst>
        </pc:spChg>
        <pc:spChg chg="mod">
          <ac:chgData name="joanna" userId="S::joanna_moderntimesinc.com#ext#@lacmta.onmicrosoft.com::88324ac2-5a61-42fe-8259-a79432a51262" providerId="AD" clId="Web-{4CAFEDD2-3D30-4B9D-BB8D-81A6E4252423}" dt="2022-05-04T00:03:30.962" v="18"/>
          <ac:spMkLst>
            <pc:docMk/>
            <pc:sldMk cId="1801166224" sldId="1723"/>
            <ac:spMk id="9" creationId="{1464B9ED-5D2E-4DAE-B817-E79A9288B6D4}"/>
          </ac:spMkLst>
        </pc:spChg>
        <pc:spChg chg="del">
          <ac:chgData name="joanna" userId="S::joanna_moderntimesinc.com#ext#@lacmta.onmicrosoft.com::88324ac2-5a61-42fe-8259-a79432a51262" providerId="AD" clId="Web-{4CAFEDD2-3D30-4B9D-BB8D-81A6E4252423}" dt="2022-05-04T00:03:30.962" v="18"/>
          <ac:spMkLst>
            <pc:docMk/>
            <pc:sldMk cId="1801166224" sldId="1723"/>
            <ac:spMk id="21" creationId="{743AA782-23D1-4521-8CAD-47662984AA08}"/>
          </ac:spMkLst>
        </pc:spChg>
        <pc:spChg chg="del">
          <ac:chgData name="joanna" userId="S::joanna_moderntimesinc.com#ext#@lacmta.onmicrosoft.com::88324ac2-5a61-42fe-8259-a79432a51262" providerId="AD" clId="Web-{4CAFEDD2-3D30-4B9D-BB8D-81A6E4252423}" dt="2022-05-04T00:03:30.962" v="18"/>
          <ac:spMkLst>
            <pc:docMk/>
            <pc:sldMk cId="1801166224" sldId="1723"/>
            <ac:spMk id="23" creationId="{71877DBC-BB60-40F0-AC93-2ACDBAAE60CE}"/>
          </ac:spMkLst>
        </pc:spChg>
        <pc:spChg chg="add">
          <ac:chgData name="joanna" userId="S::joanna_moderntimesinc.com#ext#@lacmta.onmicrosoft.com::88324ac2-5a61-42fe-8259-a79432a51262" providerId="AD" clId="Web-{4CAFEDD2-3D30-4B9D-BB8D-81A6E4252423}" dt="2022-05-04T00:03:30.962" v="18"/>
          <ac:spMkLst>
            <pc:docMk/>
            <pc:sldMk cId="1801166224" sldId="1723"/>
            <ac:spMk id="28" creationId="{80DF40B2-80F7-4E71-B46C-284163F3654A}"/>
          </ac:spMkLst>
        </pc:spChg>
        <pc:picChg chg="mod">
          <ac:chgData name="joanna" userId="S::joanna_moderntimesinc.com#ext#@lacmta.onmicrosoft.com::88324ac2-5a61-42fe-8259-a79432a51262" providerId="AD" clId="Web-{4CAFEDD2-3D30-4B9D-BB8D-81A6E4252423}" dt="2022-05-04T00:03:30.962" v="18"/>
          <ac:picMkLst>
            <pc:docMk/>
            <pc:sldMk cId="1801166224" sldId="1723"/>
            <ac:picMk id="3" creationId="{1BF0A24B-DC31-0668-8B5B-AE7737F4CAFD}"/>
          </ac:picMkLst>
        </pc:picChg>
      </pc:sldChg>
      <pc:sldChg chg="ord">
        <pc:chgData name="joanna" userId="S::joanna_moderntimesinc.com#ext#@lacmta.onmicrosoft.com::88324ac2-5a61-42fe-8259-a79432a51262" providerId="AD" clId="Web-{4CAFEDD2-3D30-4B9D-BB8D-81A6E4252423}" dt="2022-05-04T00:04:26.603" v="28"/>
        <pc:sldMkLst>
          <pc:docMk/>
          <pc:sldMk cId="4113957238" sldId="1730"/>
        </pc:sldMkLst>
      </pc:sldChg>
      <pc:sldChg chg="modSp">
        <pc:chgData name="joanna" userId="S::joanna_moderntimesinc.com#ext#@lacmta.onmicrosoft.com::88324ac2-5a61-42fe-8259-a79432a51262" providerId="AD" clId="Web-{4CAFEDD2-3D30-4B9D-BB8D-81A6E4252423}" dt="2022-05-04T00:08:24.325" v="65" actId="20577"/>
        <pc:sldMkLst>
          <pc:docMk/>
          <pc:sldMk cId="220596423" sldId="1731"/>
        </pc:sldMkLst>
        <pc:spChg chg="mod">
          <ac:chgData name="joanna" userId="S::joanna_moderntimesinc.com#ext#@lacmta.onmicrosoft.com::88324ac2-5a61-42fe-8259-a79432a51262" providerId="AD" clId="Web-{4CAFEDD2-3D30-4B9D-BB8D-81A6E4252423}" dt="2022-05-04T00:08:24.325" v="65" actId="20577"/>
          <ac:spMkLst>
            <pc:docMk/>
            <pc:sldMk cId="220596423" sldId="1731"/>
            <ac:spMk id="10" creationId="{6AE7F273-E706-4BE0-8792-04FEBDF75327}"/>
          </ac:spMkLst>
        </pc:spChg>
        <pc:picChg chg="mod">
          <ac:chgData name="joanna" userId="S::joanna_moderntimesinc.com#ext#@lacmta.onmicrosoft.com::88324ac2-5a61-42fe-8259-a79432a51262" providerId="AD" clId="Web-{4CAFEDD2-3D30-4B9D-BB8D-81A6E4252423}" dt="2022-05-04T00:07:47.574" v="61" actId="1076"/>
          <ac:picMkLst>
            <pc:docMk/>
            <pc:sldMk cId="220596423" sldId="1731"/>
            <ac:picMk id="2" creationId="{75E5B89E-084B-465B-8696-9F3EB1B3C9BB}"/>
          </ac:picMkLst>
        </pc:picChg>
      </pc:sldChg>
      <pc:sldChg chg="modSp">
        <pc:chgData name="joanna" userId="S::joanna_moderntimesinc.com#ext#@lacmta.onmicrosoft.com::88324ac2-5a61-42fe-8259-a79432a51262" providerId="AD" clId="Web-{4CAFEDD2-3D30-4B9D-BB8D-81A6E4252423}" dt="2022-05-04T00:07:19.855" v="59" actId="20577"/>
        <pc:sldMkLst>
          <pc:docMk/>
          <pc:sldMk cId="846799499" sldId="1736"/>
        </pc:sldMkLst>
        <pc:spChg chg="mod">
          <ac:chgData name="joanna" userId="S::joanna_moderntimesinc.com#ext#@lacmta.onmicrosoft.com::88324ac2-5a61-42fe-8259-a79432a51262" providerId="AD" clId="Web-{4CAFEDD2-3D30-4B9D-BB8D-81A6E4252423}" dt="2022-05-04T00:07:19.855" v="59" actId="20577"/>
          <ac:spMkLst>
            <pc:docMk/>
            <pc:sldMk cId="846799499" sldId="1736"/>
            <ac:spMk id="2" creationId="{5D45CEA6-DE9F-493B-8D93-26B58B434B7A}"/>
          </ac:spMkLst>
        </pc:spChg>
      </pc:sldChg>
      <pc:sldChg chg="addSp modSp">
        <pc:chgData name="joanna" userId="S::joanna_moderntimesinc.com#ext#@lacmta.onmicrosoft.com::88324ac2-5a61-42fe-8259-a79432a51262" providerId="AD" clId="Web-{4CAFEDD2-3D30-4B9D-BB8D-81A6E4252423}" dt="2022-05-04T00:17:56.691" v="237" actId="1076"/>
        <pc:sldMkLst>
          <pc:docMk/>
          <pc:sldMk cId="2526974018" sldId="1747"/>
        </pc:sldMkLst>
        <pc:spChg chg="mod">
          <ac:chgData name="joanna" userId="S::joanna_moderntimesinc.com#ext#@lacmta.onmicrosoft.com::88324ac2-5a61-42fe-8259-a79432a51262" providerId="AD" clId="Web-{4CAFEDD2-3D30-4B9D-BB8D-81A6E4252423}" dt="2022-05-04T00:16:34.112" v="183" actId="1076"/>
          <ac:spMkLst>
            <pc:docMk/>
            <pc:sldMk cId="2526974018" sldId="1747"/>
            <ac:spMk id="2" creationId="{3E5BA7F4-FF4C-FBE5-D5FA-3222E502AF0F}"/>
          </ac:spMkLst>
        </pc:spChg>
        <pc:spChg chg="add mod">
          <ac:chgData name="joanna" userId="S::joanna_moderntimesinc.com#ext#@lacmta.onmicrosoft.com::88324ac2-5a61-42fe-8259-a79432a51262" providerId="AD" clId="Web-{4CAFEDD2-3D30-4B9D-BB8D-81A6E4252423}" dt="2022-05-04T00:16:37.675" v="184" actId="1076"/>
          <ac:spMkLst>
            <pc:docMk/>
            <pc:sldMk cId="2526974018" sldId="1747"/>
            <ac:spMk id="3" creationId="{21F7CEFE-91AD-52E1-DE56-6205B3B8ED71}"/>
          </ac:spMkLst>
        </pc:spChg>
        <pc:spChg chg="add mod">
          <ac:chgData name="joanna" userId="S::joanna_moderntimesinc.com#ext#@lacmta.onmicrosoft.com::88324ac2-5a61-42fe-8259-a79432a51262" providerId="AD" clId="Web-{4CAFEDD2-3D30-4B9D-BB8D-81A6E4252423}" dt="2022-05-04T00:17:56.691" v="237" actId="1076"/>
          <ac:spMkLst>
            <pc:docMk/>
            <pc:sldMk cId="2526974018" sldId="1747"/>
            <ac:spMk id="5" creationId="{8334510C-0C11-8958-A59A-1D122970FB6D}"/>
          </ac:spMkLst>
        </pc:spChg>
      </pc:sldChg>
      <pc:sldChg chg="addSp delSp modSp new mod ord setBg">
        <pc:chgData name="joanna" userId="S::joanna_moderntimesinc.com#ext#@lacmta.onmicrosoft.com::88324ac2-5a61-42fe-8259-a79432a51262" providerId="AD" clId="Web-{4CAFEDD2-3D30-4B9D-BB8D-81A6E4252423}" dt="2022-05-04T00:19:15.583" v="253" actId="1076"/>
        <pc:sldMkLst>
          <pc:docMk/>
          <pc:sldMk cId="3903827988" sldId="1748"/>
        </pc:sldMkLst>
        <pc:spChg chg="mod">
          <ac:chgData name="joanna" userId="S::joanna_moderntimesinc.com#ext#@lacmta.onmicrosoft.com::88324ac2-5a61-42fe-8259-a79432a51262" providerId="AD" clId="Web-{4CAFEDD2-3D30-4B9D-BB8D-81A6E4252423}" dt="2022-05-04T00:19:10.583" v="252" actId="1076"/>
          <ac:spMkLst>
            <pc:docMk/>
            <pc:sldMk cId="3903827988" sldId="1748"/>
            <ac:spMk id="2" creationId="{A80986D5-B5F2-4EA0-EA0B-5E1858E2AC98}"/>
          </ac:spMkLst>
        </pc:spChg>
        <pc:spChg chg="del">
          <ac:chgData name="joanna" userId="S::joanna_moderntimesinc.com#ext#@lacmta.onmicrosoft.com::88324ac2-5a61-42fe-8259-a79432a51262" providerId="AD" clId="Web-{4CAFEDD2-3D30-4B9D-BB8D-81A6E4252423}" dt="2022-05-04T00:02:19.883" v="2"/>
          <ac:spMkLst>
            <pc:docMk/>
            <pc:sldMk cId="3903827988" sldId="1748"/>
            <ac:spMk id="3" creationId="{0E34FFB5-026C-75FC-BD2B-E4D967FF4D03}"/>
          </ac:spMkLst>
        </pc:spChg>
        <pc:spChg chg="add mod">
          <ac:chgData name="joanna" userId="S::joanna_moderntimesinc.com#ext#@lacmta.onmicrosoft.com::88324ac2-5a61-42fe-8259-a79432a51262" providerId="AD" clId="Web-{4CAFEDD2-3D30-4B9D-BB8D-81A6E4252423}" dt="2022-05-04T00:18:13.613" v="242" actId="1076"/>
          <ac:spMkLst>
            <pc:docMk/>
            <pc:sldMk cId="3903827988" sldId="1748"/>
            <ac:spMk id="5" creationId="{5DE86842-D7F7-1A0F-DAFA-1D39177B83FE}"/>
          </ac:spMkLst>
        </pc:spChg>
        <pc:spChg chg="add mod">
          <ac:chgData name="joanna" userId="S::joanna_moderntimesinc.com#ext#@lacmta.onmicrosoft.com::88324ac2-5a61-42fe-8259-a79432a51262" providerId="AD" clId="Web-{4CAFEDD2-3D30-4B9D-BB8D-81A6E4252423}" dt="2022-05-04T00:19:15.583" v="253" actId="1076"/>
          <ac:spMkLst>
            <pc:docMk/>
            <pc:sldMk cId="3903827988" sldId="1748"/>
            <ac:spMk id="8" creationId="{9BECD64B-4A2B-EAD9-4A57-7968DCC74C88}"/>
          </ac:spMkLst>
        </pc:spChg>
        <pc:spChg chg="add">
          <ac:chgData name="joanna" userId="S::joanna_moderntimesinc.com#ext#@lacmta.onmicrosoft.com::88324ac2-5a61-42fe-8259-a79432a51262" providerId="AD" clId="Web-{4CAFEDD2-3D30-4B9D-BB8D-81A6E4252423}" dt="2022-05-04T00:02:30.383" v="3"/>
          <ac:spMkLst>
            <pc:docMk/>
            <pc:sldMk cId="3903827988" sldId="1748"/>
            <ac:spMk id="11" creationId="{80DF40B2-80F7-4E71-B46C-284163F3654A}"/>
          </ac:spMkLst>
        </pc:spChg>
        <pc:picChg chg="add mod ord">
          <ac:chgData name="joanna" userId="S::joanna_moderntimesinc.com#ext#@lacmta.onmicrosoft.com::88324ac2-5a61-42fe-8259-a79432a51262" providerId="AD" clId="Web-{4CAFEDD2-3D30-4B9D-BB8D-81A6E4252423}" dt="2022-05-04T00:02:30.383" v="3"/>
          <ac:picMkLst>
            <pc:docMk/>
            <pc:sldMk cId="3903827988" sldId="1748"/>
            <ac:picMk id="4" creationId="{3E2E36CC-C90D-5A39-C7CD-CB613C3F234E}"/>
          </ac:picMkLst>
        </pc:picChg>
      </pc:sldChg>
      <pc:sldChg chg="addSp delSp modSp new mod setBg">
        <pc:chgData name="joanna" userId="S::joanna_moderntimesinc.com#ext#@lacmta.onmicrosoft.com::88324ac2-5a61-42fe-8259-a79432a51262" providerId="AD" clId="Web-{4CAFEDD2-3D30-4B9D-BB8D-81A6E4252423}" dt="2022-05-04T00:18:42.942" v="249" actId="1076"/>
        <pc:sldMkLst>
          <pc:docMk/>
          <pc:sldMk cId="1972367145" sldId="1749"/>
        </pc:sldMkLst>
        <pc:spChg chg="mod">
          <ac:chgData name="joanna" userId="S::joanna_moderntimesinc.com#ext#@lacmta.onmicrosoft.com::88324ac2-5a61-42fe-8259-a79432a51262" providerId="AD" clId="Web-{4CAFEDD2-3D30-4B9D-BB8D-81A6E4252423}" dt="2022-05-04T00:18:19.816" v="243" actId="1076"/>
          <ac:spMkLst>
            <pc:docMk/>
            <pc:sldMk cId="1972367145" sldId="1749"/>
            <ac:spMk id="2" creationId="{A2298903-A2E2-7488-2662-CFDE192F44A3}"/>
          </ac:spMkLst>
        </pc:spChg>
        <pc:spChg chg="del">
          <ac:chgData name="joanna" userId="S::joanna_moderntimesinc.com#ext#@lacmta.onmicrosoft.com::88324ac2-5a61-42fe-8259-a79432a51262" providerId="AD" clId="Web-{4CAFEDD2-3D30-4B9D-BB8D-81A6E4252423}" dt="2022-05-04T00:04:25.447" v="27"/>
          <ac:spMkLst>
            <pc:docMk/>
            <pc:sldMk cId="1972367145" sldId="1749"/>
            <ac:spMk id="3" creationId="{865ABE2B-7992-CE5B-D67C-C6953589DFB3}"/>
          </ac:spMkLst>
        </pc:spChg>
        <pc:spChg chg="add mod">
          <ac:chgData name="joanna" userId="S::joanna_moderntimesinc.com#ext#@lacmta.onmicrosoft.com::88324ac2-5a61-42fe-8259-a79432a51262" providerId="AD" clId="Web-{4CAFEDD2-3D30-4B9D-BB8D-81A6E4252423}" dt="2022-05-04T00:18:42.942" v="249" actId="1076"/>
          <ac:spMkLst>
            <pc:docMk/>
            <pc:sldMk cId="1972367145" sldId="1749"/>
            <ac:spMk id="5" creationId="{5C20AD5B-C9FA-1DD3-C810-80D1F24C393C}"/>
          </ac:spMkLst>
        </pc:spChg>
        <pc:spChg chg="add mod">
          <ac:chgData name="joanna" userId="S::joanna_moderntimesinc.com#ext#@lacmta.onmicrosoft.com::88324ac2-5a61-42fe-8259-a79432a51262" providerId="AD" clId="Web-{4CAFEDD2-3D30-4B9D-BB8D-81A6E4252423}" dt="2022-05-04T00:18:24.457" v="244" actId="1076"/>
          <ac:spMkLst>
            <pc:docMk/>
            <pc:sldMk cId="1972367145" sldId="1749"/>
            <ac:spMk id="8" creationId="{EFAB2966-FB5A-6937-1A58-AA86C51B98E2}"/>
          </ac:spMkLst>
        </pc:spChg>
        <pc:spChg chg="add">
          <ac:chgData name="joanna" userId="S::joanna_moderntimesinc.com#ext#@lacmta.onmicrosoft.com::88324ac2-5a61-42fe-8259-a79432a51262" providerId="AD" clId="Web-{4CAFEDD2-3D30-4B9D-BB8D-81A6E4252423}" dt="2022-05-04T00:04:51.181" v="30"/>
          <ac:spMkLst>
            <pc:docMk/>
            <pc:sldMk cId="1972367145" sldId="1749"/>
            <ac:spMk id="11" creationId="{80DF40B2-80F7-4E71-B46C-284163F3654A}"/>
          </ac:spMkLst>
        </pc:spChg>
        <pc:picChg chg="add mod ord">
          <ac:chgData name="joanna" userId="S::joanna_moderntimesinc.com#ext#@lacmta.onmicrosoft.com::88324ac2-5a61-42fe-8259-a79432a51262" providerId="AD" clId="Web-{4CAFEDD2-3D30-4B9D-BB8D-81A6E4252423}" dt="2022-05-04T00:04:51.181" v="30"/>
          <ac:picMkLst>
            <pc:docMk/>
            <pc:sldMk cId="1972367145" sldId="1749"/>
            <ac:picMk id="4" creationId="{021F4A81-55A0-4FE7-41F0-F3D2E78C07DC}"/>
          </ac:picMkLst>
        </pc:picChg>
      </pc:sldChg>
    </pc:docChg>
  </pc:docChgLst>
  <pc:docChgLst>
    <pc:chgData name="Robles, Glyssa" userId="S::roblesgl@metro.net::8c0e81a5-72c5-4713-b00a-be7bda27e58b" providerId="AD" clId="Web-{03693F58-DEFF-4C71-BB14-862409E18437}"/>
    <pc:docChg chg="delSld modSld modSection">
      <pc:chgData name="Robles, Glyssa" userId="S::roblesgl@metro.net::8c0e81a5-72c5-4713-b00a-be7bda27e58b" providerId="AD" clId="Web-{03693F58-DEFF-4C71-BB14-862409E18437}" dt="2022-03-22T23:53:26.727" v="40"/>
      <pc:docMkLst>
        <pc:docMk/>
      </pc:docMkLst>
      <pc:sldChg chg="del">
        <pc:chgData name="Robles, Glyssa" userId="S::roblesgl@metro.net::8c0e81a5-72c5-4713-b00a-be7bda27e58b" providerId="AD" clId="Web-{03693F58-DEFF-4C71-BB14-862409E18437}" dt="2022-03-22T23:53:05.055" v="32"/>
        <pc:sldMkLst>
          <pc:docMk/>
          <pc:sldMk cId="3266069801" sldId="1429"/>
        </pc:sldMkLst>
      </pc:sldChg>
      <pc:sldChg chg="del">
        <pc:chgData name="Robles, Glyssa" userId="S::roblesgl@metro.net::8c0e81a5-72c5-4713-b00a-be7bda27e58b" providerId="AD" clId="Web-{03693F58-DEFF-4C71-BB14-862409E18437}" dt="2022-03-22T23:51:48.320" v="5"/>
        <pc:sldMkLst>
          <pc:docMk/>
          <pc:sldMk cId="3849675148" sldId="1518"/>
        </pc:sldMkLst>
      </pc:sldChg>
      <pc:sldChg chg="delSp modSp">
        <pc:chgData name="Robles, Glyssa" userId="S::roblesgl@metro.net::8c0e81a5-72c5-4713-b00a-be7bda27e58b" providerId="AD" clId="Web-{03693F58-DEFF-4C71-BB14-862409E18437}" dt="2022-03-22T23:51:33.023" v="4" actId="20577"/>
        <pc:sldMkLst>
          <pc:docMk/>
          <pc:sldMk cId="978752901" sldId="1520"/>
        </pc:sldMkLst>
        <pc:spChg chg="del">
          <ac:chgData name="Robles, Glyssa" userId="S::roblesgl@metro.net::8c0e81a5-72c5-4713-b00a-be7bda27e58b" providerId="AD" clId="Web-{03693F58-DEFF-4C71-BB14-862409E18437}" dt="2022-03-22T23:51:15.319" v="0"/>
          <ac:spMkLst>
            <pc:docMk/>
            <pc:sldMk cId="978752901" sldId="1520"/>
            <ac:spMk id="4" creationId="{7D7A4A3A-AC60-4BC9-8A35-7E2AD85C32C4}"/>
          </ac:spMkLst>
        </pc:spChg>
        <pc:spChg chg="mod">
          <ac:chgData name="Robles, Glyssa" userId="S::roblesgl@metro.net::8c0e81a5-72c5-4713-b00a-be7bda27e58b" providerId="AD" clId="Web-{03693F58-DEFF-4C71-BB14-862409E18437}" dt="2022-03-22T23:51:33.023" v="4" actId="20577"/>
          <ac:spMkLst>
            <pc:docMk/>
            <pc:sldMk cId="978752901" sldId="1520"/>
            <ac:spMk id="11" creationId="{486257EF-5E0B-E747-8D80-5DC570309237}"/>
          </ac:spMkLst>
        </pc:spChg>
      </pc:sldChg>
      <pc:sldChg chg="del">
        <pc:chgData name="Robles, Glyssa" userId="S::roblesgl@metro.net::8c0e81a5-72c5-4713-b00a-be7bda27e58b" providerId="AD" clId="Web-{03693F58-DEFF-4C71-BB14-862409E18437}" dt="2022-03-22T23:53:05.055" v="33"/>
        <pc:sldMkLst>
          <pc:docMk/>
          <pc:sldMk cId="1800706310" sldId="1561"/>
        </pc:sldMkLst>
      </pc:sldChg>
      <pc:sldChg chg="del">
        <pc:chgData name="Robles, Glyssa" userId="S::roblesgl@metro.net::8c0e81a5-72c5-4713-b00a-be7bda27e58b" providerId="AD" clId="Web-{03693F58-DEFF-4C71-BB14-862409E18437}" dt="2022-03-22T23:53:05.055" v="34"/>
        <pc:sldMkLst>
          <pc:docMk/>
          <pc:sldMk cId="3445409506" sldId="1562"/>
        </pc:sldMkLst>
      </pc:sldChg>
      <pc:sldChg chg="del">
        <pc:chgData name="Robles, Glyssa" userId="S::roblesgl@metro.net::8c0e81a5-72c5-4713-b00a-be7bda27e58b" providerId="AD" clId="Web-{03693F58-DEFF-4C71-BB14-862409E18437}" dt="2022-03-22T23:53:05.039" v="29"/>
        <pc:sldMkLst>
          <pc:docMk/>
          <pc:sldMk cId="3972806769" sldId="1649"/>
        </pc:sldMkLst>
      </pc:sldChg>
      <pc:sldChg chg="modSp">
        <pc:chgData name="Robles, Glyssa" userId="S::roblesgl@metro.net::8c0e81a5-72c5-4713-b00a-be7bda27e58b" providerId="AD" clId="Web-{03693F58-DEFF-4C71-BB14-862409E18437}" dt="2022-03-22T23:52:26.211" v="26" actId="20577"/>
        <pc:sldMkLst>
          <pc:docMk/>
          <pc:sldMk cId="1801166224" sldId="1723"/>
        </pc:sldMkLst>
        <pc:spChg chg="mod">
          <ac:chgData name="Robles, Glyssa" userId="S::roblesgl@metro.net::8c0e81a5-72c5-4713-b00a-be7bda27e58b" providerId="AD" clId="Web-{03693F58-DEFF-4C71-BB14-862409E18437}" dt="2022-03-22T23:52:26.211" v="26" actId="20577"/>
          <ac:spMkLst>
            <pc:docMk/>
            <pc:sldMk cId="1801166224" sldId="1723"/>
            <ac:spMk id="2" creationId="{5D45CEA6-DE9F-493B-8D93-26B58B434B7A}"/>
          </ac:spMkLst>
        </pc:spChg>
        <pc:spChg chg="mod">
          <ac:chgData name="Robles, Glyssa" userId="S::roblesgl@metro.net::8c0e81a5-72c5-4713-b00a-be7bda27e58b" providerId="AD" clId="Web-{03693F58-DEFF-4C71-BB14-862409E18437}" dt="2022-03-22T23:52:06.148" v="7" actId="20577"/>
          <ac:spMkLst>
            <pc:docMk/>
            <pc:sldMk cId="1801166224" sldId="1723"/>
            <ac:spMk id="4" creationId="{167B54F2-19CE-42E3-9409-3622E8831986}"/>
          </ac:spMkLst>
        </pc:spChg>
      </pc:sldChg>
      <pc:sldChg chg="del">
        <pc:chgData name="Robles, Glyssa" userId="S::roblesgl@metro.net::8c0e81a5-72c5-4713-b00a-be7bda27e58b" providerId="AD" clId="Web-{03693F58-DEFF-4C71-BB14-862409E18437}" dt="2022-03-22T23:53:26.727" v="38"/>
        <pc:sldMkLst>
          <pc:docMk/>
          <pc:sldMk cId="3970976142" sldId="1724"/>
        </pc:sldMkLst>
      </pc:sldChg>
      <pc:sldChg chg="del">
        <pc:chgData name="Robles, Glyssa" userId="S::roblesgl@metro.net::8c0e81a5-72c5-4713-b00a-be7bda27e58b" providerId="AD" clId="Web-{03693F58-DEFF-4C71-BB14-862409E18437}" dt="2022-03-22T23:53:26.727" v="37"/>
        <pc:sldMkLst>
          <pc:docMk/>
          <pc:sldMk cId="3650175825" sldId="1725"/>
        </pc:sldMkLst>
      </pc:sldChg>
      <pc:sldChg chg="del">
        <pc:chgData name="Robles, Glyssa" userId="S::roblesgl@metro.net::8c0e81a5-72c5-4713-b00a-be7bda27e58b" providerId="AD" clId="Web-{03693F58-DEFF-4C71-BB14-862409E18437}" dt="2022-03-22T23:53:26.727" v="39"/>
        <pc:sldMkLst>
          <pc:docMk/>
          <pc:sldMk cId="543731435" sldId="1726"/>
        </pc:sldMkLst>
      </pc:sldChg>
      <pc:sldChg chg="del">
        <pc:chgData name="Robles, Glyssa" userId="S::roblesgl@metro.net::8c0e81a5-72c5-4713-b00a-be7bda27e58b" providerId="AD" clId="Web-{03693F58-DEFF-4C71-BB14-862409E18437}" dt="2022-03-22T23:53:26.727" v="40"/>
        <pc:sldMkLst>
          <pc:docMk/>
          <pc:sldMk cId="2751348108" sldId="1727"/>
        </pc:sldMkLst>
      </pc:sldChg>
      <pc:sldChg chg="modSp">
        <pc:chgData name="Robles, Glyssa" userId="S::roblesgl@metro.net::8c0e81a5-72c5-4713-b00a-be7bda27e58b" providerId="AD" clId="Web-{03693F58-DEFF-4C71-BB14-862409E18437}" dt="2022-03-22T23:52:46.305" v="28" actId="20577"/>
        <pc:sldMkLst>
          <pc:docMk/>
          <pc:sldMk cId="846799499" sldId="1736"/>
        </pc:sldMkLst>
        <pc:spChg chg="mod">
          <ac:chgData name="Robles, Glyssa" userId="S::roblesgl@metro.net::8c0e81a5-72c5-4713-b00a-be7bda27e58b" providerId="AD" clId="Web-{03693F58-DEFF-4C71-BB14-862409E18437}" dt="2022-03-22T23:52:46.305" v="28" actId="20577"/>
          <ac:spMkLst>
            <pc:docMk/>
            <pc:sldMk cId="846799499" sldId="1736"/>
            <ac:spMk id="4" creationId="{167B54F2-19CE-42E3-9409-3622E8831986}"/>
          </ac:spMkLst>
        </pc:spChg>
      </pc:sldChg>
      <pc:sldChg chg="del">
        <pc:chgData name="Robles, Glyssa" userId="S::roblesgl@metro.net::8c0e81a5-72c5-4713-b00a-be7bda27e58b" providerId="AD" clId="Web-{03693F58-DEFF-4C71-BB14-862409E18437}" dt="2022-03-22T23:53:05.055" v="35"/>
        <pc:sldMkLst>
          <pc:docMk/>
          <pc:sldMk cId="1835625304" sldId="1737"/>
        </pc:sldMkLst>
      </pc:sldChg>
      <pc:sldChg chg="del">
        <pc:chgData name="Robles, Glyssa" userId="S::roblesgl@metro.net::8c0e81a5-72c5-4713-b00a-be7bda27e58b" providerId="AD" clId="Web-{03693F58-DEFF-4C71-BB14-862409E18437}" dt="2022-03-22T23:53:26.727" v="36"/>
        <pc:sldMkLst>
          <pc:docMk/>
          <pc:sldMk cId="2355850518" sldId="1738"/>
        </pc:sldMkLst>
      </pc:sldChg>
      <pc:sldChg chg="del">
        <pc:chgData name="Robles, Glyssa" userId="S::roblesgl@metro.net::8c0e81a5-72c5-4713-b00a-be7bda27e58b" providerId="AD" clId="Web-{03693F58-DEFF-4C71-BB14-862409E18437}" dt="2022-03-22T23:53:05.055" v="31"/>
        <pc:sldMkLst>
          <pc:docMk/>
          <pc:sldMk cId="3049862794" sldId="1740"/>
        </pc:sldMkLst>
      </pc:sldChg>
      <pc:sldChg chg="del">
        <pc:chgData name="Robles, Glyssa" userId="S::roblesgl@metro.net::8c0e81a5-72c5-4713-b00a-be7bda27e58b" providerId="AD" clId="Web-{03693F58-DEFF-4C71-BB14-862409E18437}" dt="2022-03-22T23:53:05.039" v="30"/>
        <pc:sldMkLst>
          <pc:docMk/>
          <pc:sldMk cId="1780019384" sldId="1741"/>
        </pc:sldMkLst>
      </pc:sldChg>
    </pc:docChg>
  </pc:docChgLst>
  <pc:docChgLst>
    <pc:chgData name="joanna" userId="S::joanna_moderntimesinc.com#ext#@lacmta.onmicrosoft.com::88324ac2-5a61-42fe-8259-a79432a51262" providerId="AD" clId="Web-{5D62746C-F472-49BE-9EAF-DC242FBDFDE9}"/>
    <pc:docChg chg="addSld modSld sldOrd modSection">
      <pc:chgData name="joanna" userId="S::joanna_moderntimesinc.com#ext#@lacmta.onmicrosoft.com::88324ac2-5a61-42fe-8259-a79432a51262" providerId="AD" clId="Web-{5D62746C-F472-49BE-9EAF-DC242FBDFDE9}" dt="2022-05-05T16:08:02.755" v="194" actId="14100"/>
      <pc:docMkLst>
        <pc:docMk/>
      </pc:docMkLst>
      <pc:sldChg chg="modSp">
        <pc:chgData name="joanna" userId="S::joanna_moderntimesinc.com#ext#@lacmta.onmicrosoft.com::88324ac2-5a61-42fe-8259-a79432a51262" providerId="AD" clId="Web-{5D62746C-F472-49BE-9EAF-DC242FBDFDE9}" dt="2022-05-05T15:06:32.289" v="13" actId="20577"/>
        <pc:sldMkLst>
          <pc:docMk/>
          <pc:sldMk cId="1801166224" sldId="1723"/>
        </pc:sldMkLst>
        <pc:spChg chg="mod">
          <ac:chgData name="joanna" userId="S::joanna_moderntimesinc.com#ext#@lacmta.onmicrosoft.com::88324ac2-5a61-42fe-8259-a79432a51262" providerId="AD" clId="Web-{5D62746C-F472-49BE-9EAF-DC242FBDFDE9}" dt="2022-05-05T15:06:32.289" v="13" actId="20577"/>
          <ac:spMkLst>
            <pc:docMk/>
            <pc:sldMk cId="1801166224" sldId="1723"/>
            <ac:spMk id="4" creationId="{167B54F2-19CE-42E3-9409-3622E8831986}"/>
          </ac:spMkLst>
        </pc:spChg>
      </pc:sldChg>
      <pc:sldChg chg="addSp delSp modSp">
        <pc:chgData name="joanna" userId="S::joanna_moderntimesinc.com#ext#@lacmta.onmicrosoft.com::88324ac2-5a61-42fe-8259-a79432a51262" providerId="AD" clId="Web-{5D62746C-F472-49BE-9EAF-DC242FBDFDE9}" dt="2022-05-05T15:40:44.251" v="36"/>
        <pc:sldMkLst>
          <pc:docMk/>
          <pc:sldMk cId="4113957238" sldId="1730"/>
        </pc:sldMkLst>
        <pc:picChg chg="add del mod">
          <ac:chgData name="joanna" userId="S::joanna_moderntimesinc.com#ext#@lacmta.onmicrosoft.com::88324ac2-5a61-42fe-8259-a79432a51262" providerId="AD" clId="Web-{5D62746C-F472-49BE-9EAF-DC242FBDFDE9}" dt="2022-05-05T15:32:28.558" v="34"/>
          <ac:picMkLst>
            <pc:docMk/>
            <pc:sldMk cId="4113957238" sldId="1730"/>
            <ac:picMk id="2" creationId="{F6AD97AC-8F88-B954-375F-AC4BC660DB26}"/>
          </ac:picMkLst>
        </pc:picChg>
        <pc:picChg chg="mod">
          <ac:chgData name="joanna" userId="S::joanna_moderntimesinc.com#ext#@lacmta.onmicrosoft.com::88324ac2-5a61-42fe-8259-a79432a51262" providerId="AD" clId="Web-{5D62746C-F472-49BE-9EAF-DC242FBDFDE9}" dt="2022-05-05T15:40:44.251" v="36"/>
          <ac:picMkLst>
            <pc:docMk/>
            <pc:sldMk cId="4113957238" sldId="1730"/>
            <ac:picMk id="5" creationId="{32DDAE8D-20D9-4CB5-8E52-5816020575DA}"/>
          </ac:picMkLst>
        </pc:picChg>
      </pc:sldChg>
      <pc:sldChg chg="modSp">
        <pc:chgData name="joanna" userId="S::joanna_moderntimesinc.com#ext#@lacmta.onmicrosoft.com::88324ac2-5a61-42fe-8259-a79432a51262" providerId="AD" clId="Web-{5D62746C-F472-49BE-9EAF-DC242FBDFDE9}" dt="2022-05-05T16:04:44.034" v="177" actId="20577"/>
        <pc:sldMkLst>
          <pc:docMk/>
          <pc:sldMk cId="220596423" sldId="1731"/>
        </pc:sldMkLst>
        <pc:spChg chg="mod">
          <ac:chgData name="joanna" userId="S::joanna_moderntimesinc.com#ext#@lacmta.onmicrosoft.com::88324ac2-5a61-42fe-8259-a79432a51262" providerId="AD" clId="Web-{5D62746C-F472-49BE-9EAF-DC242FBDFDE9}" dt="2022-05-05T16:04:44.034" v="177" actId="20577"/>
          <ac:spMkLst>
            <pc:docMk/>
            <pc:sldMk cId="220596423" sldId="1731"/>
            <ac:spMk id="10" creationId="{6AE7F273-E706-4BE0-8792-04FEBDF75327}"/>
          </ac:spMkLst>
        </pc:spChg>
        <pc:picChg chg="mod">
          <ac:chgData name="joanna" userId="S::joanna_moderntimesinc.com#ext#@lacmta.onmicrosoft.com::88324ac2-5a61-42fe-8259-a79432a51262" providerId="AD" clId="Web-{5D62746C-F472-49BE-9EAF-DC242FBDFDE9}" dt="2022-05-05T15:42:41.456" v="39" actId="1076"/>
          <ac:picMkLst>
            <pc:docMk/>
            <pc:sldMk cId="220596423" sldId="1731"/>
            <ac:picMk id="2" creationId="{75E5B89E-084B-465B-8696-9F3EB1B3C9BB}"/>
          </ac:picMkLst>
        </pc:picChg>
      </pc:sldChg>
      <pc:sldChg chg="addSp delSp modSp mod setBg">
        <pc:chgData name="joanna" userId="S::joanna_moderntimesinc.com#ext#@lacmta.onmicrosoft.com::88324ac2-5a61-42fe-8259-a79432a51262" providerId="AD" clId="Web-{5D62746C-F472-49BE-9EAF-DC242FBDFDE9}" dt="2022-05-05T15:23:46.317" v="28" actId="14100"/>
        <pc:sldMkLst>
          <pc:docMk/>
          <pc:sldMk cId="3561085066" sldId="1732"/>
        </pc:sldMkLst>
        <pc:spChg chg="mod">
          <ac:chgData name="joanna" userId="S::joanna_moderntimesinc.com#ext#@lacmta.onmicrosoft.com::88324ac2-5a61-42fe-8259-a79432a51262" providerId="AD" clId="Web-{5D62746C-F472-49BE-9EAF-DC242FBDFDE9}" dt="2022-05-05T15:23:46.317" v="28" actId="14100"/>
          <ac:spMkLst>
            <pc:docMk/>
            <pc:sldMk cId="3561085066" sldId="1732"/>
            <ac:spMk id="4" creationId="{167B54F2-19CE-42E3-9409-3622E8831986}"/>
          </ac:spMkLst>
        </pc:spChg>
        <pc:spChg chg="mod">
          <ac:chgData name="joanna" userId="S::joanna_moderntimesinc.com#ext#@lacmta.onmicrosoft.com::88324ac2-5a61-42fe-8259-a79432a51262" providerId="AD" clId="Web-{5D62746C-F472-49BE-9EAF-DC242FBDFDE9}" dt="2022-05-05T15:23:37.864" v="27"/>
          <ac:spMkLst>
            <pc:docMk/>
            <pc:sldMk cId="3561085066" sldId="1732"/>
            <ac:spMk id="9" creationId="{1464B9ED-5D2E-4DAE-B817-E79A9288B6D4}"/>
          </ac:spMkLst>
        </pc:spChg>
        <pc:spChg chg="add del">
          <ac:chgData name="joanna" userId="S::joanna_moderntimesinc.com#ext#@lacmta.onmicrosoft.com::88324ac2-5a61-42fe-8259-a79432a51262" providerId="AD" clId="Web-{5D62746C-F472-49BE-9EAF-DC242FBDFDE9}" dt="2022-05-05T15:23:37.864" v="27"/>
          <ac:spMkLst>
            <pc:docMk/>
            <pc:sldMk cId="3561085066" sldId="1732"/>
            <ac:spMk id="14" creationId="{37C89E4B-3C9F-44B9-8B86-D9E3D112D8EC}"/>
          </ac:spMkLst>
        </pc:spChg>
        <pc:spChg chg="add">
          <ac:chgData name="joanna" userId="S::joanna_moderntimesinc.com#ext#@lacmta.onmicrosoft.com::88324ac2-5a61-42fe-8259-a79432a51262" providerId="AD" clId="Web-{5D62746C-F472-49BE-9EAF-DC242FBDFDE9}" dt="2022-05-05T15:23:37.864" v="27"/>
          <ac:spMkLst>
            <pc:docMk/>
            <pc:sldMk cId="3561085066" sldId="1732"/>
            <ac:spMk id="23" creationId="{6F828D28-8E09-41CC-8229-3070B5467A96}"/>
          </ac:spMkLst>
        </pc:spChg>
        <pc:spChg chg="add">
          <ac:chgData name="joanna" userId="S::joanna_moderntimesinc.com#ext#@lacmta.onmicrosoft.com::88324ac2-5a61-42fe-8259-a79432a51262" providerId="AD" clId="Web-{5D62746C-F472-49BE-9EAF-DC242FBDFDE9}" dt="2022-05-05T15:23:37.864" v="27"/>
          <ac:spMkLst>
            <pc:docMk/>
            <pc:sldMk cId="3561085066" sldId="1732"/>
            <ac:spMk id="25" creationId="{D5B012D8-7F27-4758-9AC6-C889B154BD73}"/>
          </ac:spMkLst>
        </pc:spChg>
        <pc:spChg chg="add">
          <ac:chgData name="joanna" userId="S::joanna_moderntimesinc.com#ext#@lacmta.onmicrosoft.com::88324ac2-5a61-42fe-8259-a79432a51262" providerId="AD" clId="Web-{5D62746C-F472-49BE-9EAF-DC242FBDFDE9}" dt="2022-05-05T15:23:37.864" v="27"/>
          <ac:spMkLst>
            <pc:docMk/>
            <pc:sldMk cId="3561085066" sldId="1732"/>
            <ac:spMk id="27" creationId="{4063B759-00FC-46D1-9898-8E8625268FAF}"/>
          </ac:spMkLst>
        </pc:spChg>
        <pc:picChg chg="mod ord">
          <ac:chgData name="joanna" userId="S::joanna_moderntimesinc.com#ext#@lacmta.onmicrosoft.com::88324ac2-5a61-42fe-8259-a79432a51262" providerId="AD" clId="Web-{5D62746C-F472-49BE-9EAF-DC242FBDFDE9}" dt="2022-05-05T15:21:57.597" v="24"/>
          <ac:picMkLst>
            <pc:docMk/>
            <pc:sldMk cId="3561085066" sldId="1732"/>
            <ac:picMk id="3" creationId="{8E886D77-4BB8-40E4-AC21-85D2E5547103}"/>
          </ac:picMkLst>
        </pc:picChg>
        <pc:cxnChg chg="add del">
          <ac:chgData name="joanna" userId="S::joanna_moderntimesinc.com#ext#@lacmta.onmicrosoft.com::88324ac2-5a61-42fe-8259-a79432a51262" providerId="AD" clId="Web-{5D62746C-F472-49BE-9EAF-DC242FBDFDE9}" dt="2022-05-05T15:23:37.864" v="27"/>
          <ac:cxnSpMkLst>
            <pc:docMk/>
            <pc:sldMk cId="3561085066" sldId="1732"/>
            <ac:cxnSpMk id="16" creationId="{AA2EAA10-076F-46BD-8F0F-B9A2FB77A85C}"/>
          </ac:cxnSpMkLst>
        </pc:cxnChg>
        <pc:cxnChg chg="add del">
          <ac:chgData name="joanna" userId="S::joanna_moderntimesinc.com#ext#@lacmta.onmicrosoft.com::88324ac2-5a61-42fe-8259-a79432a51262" providerId="AD" clId="Web-{5D62746C-F472-49BE-9EAF-DC242FBDFDE9}" dt="2022-05-05T15:23:37.864" v="27"/>
          <ac:cxnSpMkLst>
            <pc:docMk/>
            <pc:sldMk cId="3561085066" sldId="1732"/>
            <ac:cxnSpMk id="18" creationId="{D891E407-403B-4764-86C9-33A56D3BCAA3}"/>
          </ac:cxnSpMkLst>
        </pc:cxnChg>
      </pc:sldChg>
      <pc:sldChg chg="modSp">
        <pc:chgData name="joanna" userId="S::joanna_moderntimesinc.com#ext#@lacmta.onmicrosoft.com::88324ac2-5a61-42fe-8259-a79432a51262" providerId="AD" clId="Web-{5D62746C-F472-49BE-9EAF-DC242FBDFDE9}" dt="2022-05-05T16:04:10.331" v="146" actId="20577"/>
        <pc:sldMkLst>
          <pc:docMk/>
          <pc:sldMk cId="846799499" sldId="1736"/>
        </pc:sldMkLst>
        <pc:spChg chg="mod">
          <ac:chgData name="joanna" userId="S::joanna_moderntimesinc.com#ext#@lacmta.onmicrosoft.com::88324ac2-5a61-42fe-8259-a79432a51262" providerId="AD" clId="Web-{5D62746C-F472-49BE-9EAF-DC242FBDFDE9}" dt="2022-05-05T16:04:10.331" v="146" actId="20577"/>
          <ac:spMkLst>
            <pc:docMk/>
            <pc:sldMk cId="846799499" sldId="1736"/>
            <ac:spMk id="2" creationId="{5D45CEA6-DE9F-493B-8D93-26B58B434B7A}"/>
          </ac:spMkLst>
        </pc:spChg>
      </pc:sldChg>
      <pc:sldChg chg="modSp">
        <pc:chgData name="joanna" userId="S::joanna_moderntimesinc.com#ext#@lacmta.onmicrosoft.com::88324ac2-5a61-42fe-8259-a79432a51262" providerId="AD" clId="Web-{5D62746C-F472-49BE-9EAF-DC242FBDFDE9}" dt="2022-05-05T15:06:16.601" v="12" actId="1076"/>
        <pc:sldMkLst>
          <pc:docMk/>
          <pc:sldMk cId="2526974018" sldId="1747"/>
        </pc:sldMkLst>
        <pc:spChg chg="mod">
          <ac:chgData name="joanna" userId="S::joanna_moderntimesinc.com#ext#@lacmta.onmicrosoft.com::88324ac2-5a61-42fe-8259-a79432a51262" providerId="AD" clId="Web-{5D62746C-F472-49BE-9EAF-DC242FBDFDE9}" dt="2022-05-05T15:06:16.601" v="12" actId="1076"/>
          <ac:spMkLst>
            <pc:docMk/>
            <pc:sldMk cId="2526974018" sldId="1747"/>
            <ac:spMk id="2" creationId="{3E5BA7F4-FF4C-FBE5-D5FA-3222E502AF0F}"/>
          </ac:spMkLst>
        </pc:spChg>
      </pc:sldChg>
      <pc:sldChg chg="modSp">
        <pc:chgData name="joanna" userId="S::joanna_moderntimesinc.com#ext#@lacmta.onmicrosoft.com::88324ac2-5a61-42fe-8259-a79432a51262" providerId="AD" clId="Web-{5D62746C-F472-49BE-9EAF-DC242FBDFDE9}" dt="2022-05-05T15:06:51.898" v="16" actId="20577"/>
        <pc:sldMkLst>
          <pc:docMk/>
          <pc:sldMk cId="3903827988" sldId="1748"/>
        </pc:sldMkLst>
        <pc:spChg chg="mod">
          <ac:chgData name="joanna" userId="S::joanna_moderntimesinc.com#ext#@lacmta.onmicrosoft.com::88324ac2-5a61-42fe-8259-a79432a51262" providerId="AD" clId="Web-{5D62746C-F472-49BE-9EAF-DC242FBDFDE9}" dt="2022-05-05T15:06:51.898" v="16" actId="20577"/>
          <ac:spMkLst>
            <pc:docMk/>
            <pc:sldMk cId="3903827988" sldId="1748"/>
            <ac:spMk id="2" creationId="{A80986D5-B5F2-4EA0-EA0B-5E1858E2AC98}"/>
          </ac:spMkLst>
        </pc:spChg>
      </pc:sldChg>
      <pc:sldChg chg="modSp">
        <pc:chgData name="joanna" userId="S::joanna_moderntimesinc.com#ext#@lacmta.onmicrosoft.com::88324ac2-5a61-42fe-8259-a79432a51262" providerId="AD" clId="Web-{5D62746C-F472-49BE-9EAF-DC242FBDFDE9}" dt="2022-05-05T15:07:00.476" v="17" actId="14100"/>
        <pc:sldMkLst>
          <pc:docMk/>
          <pc:sldMk cId="1972367145" sldId="1749"/>
        </pc:sldMkLst>
        <pc:spChg chg="mod">
          <ac:chgData name="joanna" userId="S::joanna_moderntimesinc.com#ext#@lacmta.onmicrosoft.com::88324ac2-5a61-42fe-8259-a79432a51262" providerId="AD" clId="Web-{5D62746C-F472-49BE-9EAF-DC242FBDFDE9}" dt="2022-05-05T15:05:47.038" v="7" actId="14100"/>
          <ac:spMkLst>
            <pc:docMk/>
            <pc:sldMk cId="1972367145" sldId="1749"/>
            <ac:spMk id="2" creationId="{A2298903-A2E2-7488-2662-CFDE192F44A3}"/>
          </ac:spMkLst>
        </pc:spChg>
        <pc:spChg chg="mod">
          <ac:chgData name="joanna" userId="S::joanna_moderntimesinc.com#ext#@lacmta.onmicrosoft.com::88324ac2-5a61-42fe-8259-a79432a51262" providerId="AD" clId="Web-{5D62746C-F472-49BE-9EAF-DC242FBDFDE9}" dt="2022-05-05T15:07:00.476" v="17" actId="14100"/>
          <ac:spMkLst>
            <pc:docMk/>
            <pc:sldMk cId="1972367145" sldId="1749"/>
            <ac:spMk id="8" creationId="{EFAB2966-FB5A-6937-1A58-AA86C51B98E2}"/>
          </ac:spMkLst>
        </pc:spChg>
      </pc:sldChg>
      <pc:sldChg chg="addSp delSp modSp new mod setBg">
        <pc:chgData name="joanna" userId="S::joanna_moderntimesinc.com#ext#@lacmta.onmicrosoft.com::88324ac2-5a61-42fe-8259-a79432a51262" providerId="AD" clId="Web-{5D62746C-F472-49BE-9EAF-DC242FBDFDE9}" dt="2022-05-05T15:26:29.913" v="32" actId="14100"/>
        <pc:sldMkLst>
          <pc:docMk/>
          <pc:sldMk cId="334818793" sldId="1750"/>
        </pc:sldMkLst>
        <pc:spChg chg="del">
          <ac:chgData name="joanna" userId="S::joanna_moderntimesinc.com#ext#@lacmta.onmicrosoft.com::88324ac2-5a61-42fe-8259-a79432a51262" providerId="AD" clId="Web-{5D62746C-F472-49BE-9EAF-DC242FBDFDE9}" dt="2022-05-05T15:19:27.517" v="22"/>
          <ac:spMkLst>
            <pc:docMk/>
            <pc:sldMk cId="334818793" sldId="1750"/>
            <ac:spMk id="2" creationId="{1AE7241D-43AA-8762-C9AE-AF9DF389E45C}"/>
          </ac:spMkLst>
        </pc:spChg>
        <pc:spChg chg="del">
          <ac:chgData name="joanna" userId="S::joanna_moderntimesinc.com#ext#@lacmta.onmicrosoft.com::88324ac2-5a61-42fe-8259-a79432a51262" providerId="AD" clId="Web-{5D62746C-F472-49BE-9EAF-DC242FBDFDE9}" dt="2022-05-05T15:19:16.907" v="19"/>
          <ac:spMkLst>
            <pc:docMk/>
            <pc:sldMk cId="334818793" sldId="1750"/>
            <ac:spMk id="3" creationId="{80E7D1C8-B202-9180-BDE7-F4F71BA755E4}"/>
          </ac:spMkLst>
        </pc:spChg>
        <pc:spChg chg="add">
          <ac:chgData name="joanna" userId="S::joanna_moderntimesinc.com#ext#@lacmta.onmicrosoft.com::88324ac2-5a61-42fe-8259-a79432a51262" providerId="AD" clId="Web-{5D62746C-F472-49BE-9EAF-DC242FBDFDE9}" dt="2022-05-05T15:19:27.517" v="22"/>
          <ac:spMkLst>
            <pc:docMk/>
            <pc:sldMk cId="334818793" sldId="1750"/>
            <ac:spMk id="9" creationId="{42A4FC2C-047E-45A5-965D-8E1E3BF09BC6}"/>
          </ac:spMkLst>
        </pc:spChg>
        <pc:picChg chg="add mod ord">
          <ac:chgData name="joanna" userId="S::joanna_moderntimesinc.com#ext#@lacmta.onmicrosoft.com::88324ac2-5a61-42fe-8259-a79432a51262" providerId="AD" clId="Web-{5D62746C-F472-49BE-9EAF-DC242FBDFDE9}" dt="2022-05-05T15:26:29.913" v="32" actId="14100"/>
          <ac:picMkLst>
            <pc:docMk/>
            <pc:sldMk cId="334818793" sldId="1750"/>
            <ac:picMk id="4" creationId="{C7BD6F44-6F88-7214-5F1C-9F5D87A2CC7F}"/>
          </ac:picMkLst>
        </pc:picChg>
      </pc:sldChg>
      <pc:sldChg chg="addSp delSp modSp new ord">
        <pc:chgData name="joanna" userId="S::joanna_moderntimesinc.com#ext#@lacmta.onmicrosoft.com::88324ac2-5a61-42fe-8259-a79432a51262" providerId="AD" clId="Web-{5D62746C-F472-49BE-9EAF-DC242FBDFDE9}" dt="2022-05-05T15:52:16.744" v="81" actId="14100"/>
        <pc:sldMkLst>
          <pc:docMk/>
          <pc:sldMk cId="549024014" sldId="1751"/>
        </pc:sldMkLst>
        <pc:spChg chg="del mod">
          <ac:chgData name="joanna" userId="S::joanna_moderntimesinc.com#ext#@lacmta.onmicrosoft.com::88324ac2-5a61-42fe-8259-a79432a51262" providerId="AD" clId="Web-{5D62746C-F472-49BE-9EAF-DC242FBDFDE9}" dt="2022-05-05T15:45:54.599" v="46"/>
          <ac:spMkLst>
            <pc:docMk/>
            <pc:sldMk cId="549024014" sldId="1751"/>
            <ac:spMk id="2" creationId="{45B0B138-3A11-0E9E-375D-EA6B6525C44D}"/>
          </ac:spMkLst>
        </pc:spChg>
        <pc:spChg chg="del">
          <ac:chgData name="joanna" userId="S::joanna_moderntimesinc.com#ext#@lacmta.onmicrosoft.com::88324ac2-5a61-42fe-8259-a79432a51262" providerId="AD" clId="Web-{5D62746C-F472-49BE-9EAF-DC242FBDFDE9}" dt="2022-05-05T15:45:39.067" v="43"/>
          <ac:spMkLst>
            <pc:docMk/>
            <pc:sldMk cId="549024014" sldId="1751"/>
            <ac:spMk id="3" creationId="{EA30E8FD-8566-BF01-FCB9-0C19CF53076D}"/>
          </ac:spMkLst>
        </pc:spChg>
        <pc:spChg chg="add del mod">
          <ac:chgData name="joanna" userId="S::joanna_moderntimesinc.com#ext#@lacmta.onmicrosoft.com::88324ac2-5a61-42fe-8259-a79432a51262" providerId="AD" clId="Web-{5D62746C-F472-49BE-9EAF-DC242FBDFDE9}" dt="2022-05-05T15:46:29.193" v="47"/>
          <ac:spMkLst>
            <pc:docMk/>
            <pc:sldMk cId="549024014" sldId="1751"/>
            <ac:spMk id="6" creationId="{D70D8771-E18D-0C5B-6B4D-F12687092266}"/>
          </ac:spMkLst>
        </pc:spChg>
        <pc:spChg chg="add mod">
          <ac:chgData name="joanna" userId="S::joanna_moderntimesinc.com#ext#@lacmta.onmicrosoft.com::88324ac2-5a61-42fe-8259-a79432a51262" providerId="AD" clId="Web-{5D62746C-F472-49BE-9EAF-DC242FBDFDE9}" dt="2022-05-05T15:51:23.931" v="78" actId="1076"/>
          <ac:spMkLst>
            <pc:docMk/>
            <pc:sldMk cId="549024014" sldId="1751"/>
            <ac:spMk id="10" creationId="{3E65509D-720C-0B56-DEA3-6E6FE899D6A2}"/>
          </ac:spMkLst>
        </pc:spChg>
        <pc:picChg chg="add del mod ord">
          <ac:chgData name="joanna" userId="S::joanna_moderntimesinc.com#ext#@lacmta.onmicrosoft.com::88324ac2-5a61-42fe-8259-a79432a51262" providerId="AD" clId="Web-{5D62746C-F472-49BE-9EAF-DC242FBDFDE9}" dt="2022-05-05T15:45:46.770" v="45"/>
          <ac:picMkLst>
            <pc:docMk/>
            <pc:sldMk cId="549024014" sldId="1751"/>
            <ac:picMk id="4" creationId="{426402FF-E59C-C466-AE09-D0B86F5D0E65}"/>
          </ac:picMkLst>
        </pc:picChg>
        <pc:picChg chg="add mod ord">
          <ac:chgData name="joanna" userId="S::joanna_moderntimesinc.com#ext#@lacmta.onmicrosoft.com::88324ac2-5a61-42fe-8259-a79432a51262" providerId="AD" clId="Web-{5D62746C-F472-49BE-9EAF-DC242FBDFDE9}" dt="2022-05-05T15:46:33.505" v="48" actId="1076"/>
          <ac:picMkLst>
            <pc:docMk/>
            <pc:sldMk cId="549024014" sldId="1751"/>
            <ac:picMk id="7" creationId="{607DE998-326D-130F-DE4D-F355518BB2A3}"/>
          </ac:picMkLst>
        </pc:picChg>
        <pc:picChg chg="add mod">
          <ac:chgData name="joanna" userId="S::joanna_moderntimesinc.com#ext#@lacmta.onmicrosoft.com::88324ac2-5a61-42fe-8259-a79432a51262" providerId="AD" clId="Web-{5D62746C-F472-49BE-9EAF-DC242FBDFDE9}" dt="2022-05-05T15:52:16.744" v="81" actId="14100"/>
          <ac:picMkLst>
            <pc:docMk/>
            <pc:sldMk cId="549024014" sldId="1751"/>
            <ac:picMk id="8" creationId="{B78F4A7D-B6F4-202C-69FF-8ED33BDFF7B6}"/>
          </ac:picMkLst>
        </pc:picChg>
        <pc:picChg chg="add del mod">
          <ac:chgData name="joanna" userId="S::joanna_moderntimesinc.com#ext#@lacmta.onmicrosoft.com::88324ac2-5a61-42fe-8259-a79432a51262" providerId="AD" clId="Web-{5D62746C-F472-49BE-9EAF-DC242FBDFDE9}" dt="2022-05-05T15:50:30.852" v="69"/>
          <ac:picMkLst>
            <pc:docMk/>
            <pc:sldMk cId="549024014" sldId="1751"/>
            <ac:picMk id="9" creationId="{32C9B154-BCD4-451C-DFB7-4BCAF1420E55}"/>
          </ac:picMkLst>
        </pc:picChg>
      </pc:sldChg>
      <pc:sldChg chg="addSp delSp modSp new ord">
        <pc:chgData name="joanna" userId="S::joanna_moderntimesinc.com#ext#@lacmta.onmicrosoft.com::88324ac2-5a61-42fe-8259-a79432a51262" providerId="AD" clId="Web-{5D62746C-F472-49BE-9EAF-DC242FBDFDE9}" dt="2022-05-05T16:08:02.755" v="194" actId="14100"/>
        <pc:sldMkLst>
          <pc:docMk/>
          <pc:sldMk cId="861792469" sldId="1752"/>
        </pc:sldMkLst>
        <pc:spChg chg="mod">
          <ac:chgData name="joanna" userId="S::joanna_moderntimesinc.com#ext#@lacmta.onmicrosoft.com::88324ac2-5a61-42fe-8259-a79432a51262" providerId="AD" clId="Web-{5D62746C-F472-49BE-9EAF-DC242FBDFDE9}" dt="2022-05-05T15:58:13.467" v="125" actId="1076"/>
          <ac:spMkLst>
            <pc:docMk/>
            <pc:sldMk cId="861792469" sldId="1752"/>
            <ac:spMk id="2" creationId="{EA79C485-CB38-1230-92F0-9F5F822B4EA2}"/>
          </ac:spMkLst>
        </pc:spChg>
        <pc:spChg chg="del mod">
          <ac:chgData name="joanna" userId="S::joanna_moderntimesinc.com#ext#@lacmta.onmicrosoft.com::88324ac2-5a61-42fe-8259-a79432a51262" providerId="AD" clId="Web-{5D62746C-F472-49BE-9EAF-DC242FBDFDE9}" dt="2022-05-05T15:57:45.904" v="110"/>
          <ac:spMkLst>
            <pc:docMk/>
            <pc:sldMk cId="861792469" sldId="1752"/>
            <ac:spMk id="3" creationId="{4EE4EB83-2FED-A4DD-AF90-1B6BC61E7739}"/>
          </ac:spMkLst>
        </pc:spChg>
        <pc:spChg chg="add mod">
          <ac:chgData name="joanna" userId="S::joanna_moderntimesinc.com#ext#@lacmta.onmicrosoft.com::88324ac2-5a61-42fe-8259-a79432a51262" providerId="AD" clId="Web-{5D62746C-F472-49BE-9EAF-DC242FBDFDE9}" dt="2022-05-05T16:07:57.490" v="193" actId="14100"/>
          <ac:spMkLst>
            <pc:docMk/>
            <pc:sldMk cId="861792469" sldId="1752"/>
            <ac:spMk id="5" creationId="{4BE6A3D7-45E7-5415-4BA4-D8E7252F9E79}"/>
          </ac:spMkLst>
        </pc:spChg>
        <pc:picChg chg="add mod ord">
          <ac:chgData name="joanna" userId="S::joanna_moderntimesinc.com#ext#@lacmta.onmicrosoft.com::88324ac2-5a61-42fe-8259-a79432a51262" providerId="AD" clId="Web-{5D62746C-F472-49BE-9EAF-DC242FBDFDE9}" dt="2022-05-05T16:08:02.755" v="194" actId="14100"/>
          <ac:picMkLst>
            <pc:docMk/>
            <pc:sldMk cId="861792469" sldId="1752"/>
            <ac:picMk id="4" creationId="{22FF874A-4875-24D5-9FC0-BE3EE16FB89F}"/>
          </ac:picMkLst>
        </pc:picChg>
      </pc:sldChg>
      <pc:sldChg chg="addSp modSp new ord">
        <pc:chgData name="joanna" userId="S::joanna_moderntimesinc.com#ext#@lacmta.onmicrosoft.com::88324ac2-5a61-42fe-8259-a79432a51262" providerId="AD" clId="Web-{5D62746C-F472-49BE-9EAF-DC242FBDFDE9}" dt="2022-05-05T16:05:39.832" v="178" actId="1076"/>
        <pc:sldMkLst>
          <pc:docMk/>
          <pc:sldMk cId="3961191016" sldId="1753"/>
        </pc:sldMkLst>
        <pc:spChg chg="mod">
          <ac:chgData name="joanna" userId="S::joanna_moderntimesinc.com#ext#@lacmta.onmicrosoft.com::88324ac2-5a61-42fe-8259-a79432a51262" providerId="AD" clId="Web-{5D62746C-F472-49BE-9EAF-DC242FBDFDE9}" dt="2022-05-05T15:55:39.793" v="106" actId="20577"/>
          <ac:spMkLst>
            <pc:docMk/>
            <pc:sldMk cId="3961191016" sldId="1753"/>
            <ac:spMk id="2" creationId="{60BF33CB-1C00-C5F9-5C02-8230C3463C27}"/>
          </ac:spMkLst>
        </pc:spChg>
        <pc:spChg chg="mod">
          <ac:chgData name="joanna" userId="S::joanna_moderntimesinc.com#ext#@lacmta.onmicrosoft.com::88324ac2-5a61-42fe-8259-a79432a51262" providerId="AD" clId="Web-{5D62746C-F472-49BE-9EAF-DC242FBDFDE9}" dt="2022-05-05T16:05:39.832" v="178" actId="1076"/>
          <ac:spMkLst>
            <pc:docMk/>
            <pc:sldMk cId="3961191016" sldId="1753"/>
            <ac:spMk id="3" creationId="{E3F1C910-1B98-FDB9-383F-2ACC061CF7A0}"/>
          </ac:spMkLst>
        </pc:spChg>
        <pc:picChg chg="add mod">
          <ac:chgData name="joanna" userId="S::joanna_moderntimesinc.com#ext#@lacmta.onmicrosoft.com::88324ac2-5a61-42fe-8259-a79432a51262" providerId="AD" clId="Web-{5D62746C-F472-49BE-9EAF-DC242FBDFDE9}" dt="2022-05-05T15:55:29.574" v="105" actId="1076"/>
          <ac:picMkLst>
            <pc:docMk/>
            <pc:sldMk cId="3961191016" sldId="1753"/>
            <ac:picMk id="4" creationId="{5213A59B-00A6-BDF0-AF7A-AF378441821C}"/>
          </ac:picMkLst>
        </pc:picChg>
      </pc:sldChg>
    </pc:docChg>
  </pc:docChgLst>
  <pc:docChgLst>
    <pc:chgData name="Brideau, Ginny" userId="53b741d5-1e22-4075-96c4-808ce15eaad7" providerId="ADAL" clId="{2B68BA00-5983-5345-B5F4-0FFD13972E1C}"/>
    <pc:docChg chg="">
      <pc:chgData name="Brideau, Ginny" userId="53b741d5-1e22-4075-96c4-808ce15eaad7" providerId="ADAL" clId="{2B68BA00-5983-5345-B5F4-0FFD13972E1C}" dt="2022-05-10T14:55:50.209" v="1" actId="1589"/>
      <pc:docMkLst>
        <pc:docMk/>
      </pc:docMkLst>
      <pc:sldChg chg="addCm">
        <pc:chgData name="Brideau, Ginny" userId="53b741d5-1e22-4075-96c4-808ce15eaad7" providerId="ADAL" clId="{2B68BA00-5983-5345-B5F4-0FFD13972E1C}" dt="2022-05-10T14:54:04.793" v="0" actId="1589"/>
        <pc:sldMkLst>
          <pc:docMk/>
          <pc:sldMk cId="220596423" sldId="1731"/>
        </pc:sldMkLst>
      </pc:sldChg>
      <pc:sldChg chg="addCm">
        <pc:chgData name="Brideau, Ginny" userId="53b741d5-1e22-4075-96c4-808ce15eaad7" providerId="ADAL" clId="{2B68BA00-5983-5345-B5F4-0FFD13972E1C}" dt="2022-05-10T14:55:50.209" v="1" actId="1589"/>
        <pc:sldMkLst>
          <pc:docMk/>
          <pc:sldMk cId="4142409911" sldId="1746"/>
        </pc:sldMkLst>
      </pc:sldChg>
    </pc:docChg>
  </pc:docChgLst>
  <pc:docChgLst>
    <pc:chgData name="Robles, Glyssa" userId="S::roblesgl@metro.net::8c0e81a5-72c5-4713-b00a-be7bda27e58b" providerId="AD" clId="Web-{2095837A-7B47-3844-C91F-AD956FE49FEF}"/>
    <pc:docChg chg="addSld delSld modSld modSection">
      <pc:chgData name="Robles, Glyssa" userId="S::roblesgl@metro.net::8c0e81a5-72c5-4713-b00a-be7bda27e58b" providerId="AD" clId="Web-{2095837A-7B47-3844-C91F-AD956FE49FEF}" dt="2022-05-05T21:31:40.831" v="28" actId="20577"/>
      <pc:docMkLst>
        <pc:docMk/>
      </pc:docMkLst>
      <pc:sldChg chg="modSp">
        <pc:chgData name="Robles, Glyssa" userId="S::roblesgl@metro.net::8c0e81a5-72c5-4713-b00a-be7bda27e58b" providerId="AD" clId="Web-{2095837A-7B47-3844-C91F-AD956FE49FEF}" dt="2022-05-05T21:29:43.376" v="10" actId="14100"/>
        <pc:sldMkLst>
          <pc:docMk/>
          <pc:sldMk cId="1464328601" sldId="1756"/>
        </pc:sldMkLst>
        <pc:spChg chg="mod">
          <ac:chgData name="Robles, Glyssa" userId="S::roblesgl@metro.net::8c0e81a5-72c5-4713-b00a-be7bda27e58b" providerId="AD" clId="Web-{2095837A-7B47-3844-C91F-AD956FE49FEF}" dt="2022-05-05T21:29:43.376" v="10" actId="14100"/>
          <ac:spMkLst>
            <pc:docMk/>
            <pc:sldMk cId="1464328601" sldId="1756"/>
            <ac:spMk id="6" creationId="{B5648B93-B519-EFD0-9515-03EEC6903413}"/>
          </ac:spMkLst>
        </pc:spChg>
        <pc:picChg chg="mod">
          <ac:chgData name="Robles, Glyssa" userId="S::roblesgl@metro.net::8c0e81a5-72c5-4713-b00a-be7bda27e58b" providerId="AD" clId="Web-{2095837A-7B47-3844-C91F-AD956FE49FEF}" dt="2022-05-05T21:29:22.954" v="5" actId="14100"/>
          <ac:picMkLst>
            <pc:docMk/>
            <pc:sldMk cId="1464328601" sldId="1756"/>
            <ac:picMk id="4" creationId="{AE908121-A492-2235-A9EC-104985B12946}"/>
          </ac:picMkLst>
        </pc:picChg>
      </pc:sldChg>
      <pc:sldChg chg="modSp new">
        <pc:chgData name="Robles, Glyssa" userId="S::roblesgl@metro.net::8c0e81a5-72c5-4713-b00a-be7bda27e58b" providerId="AD" clId="Web-{2095837A-7B47-3844-C91F-AD956FE49FEF}" dt="2022-05-05T21:31:40.831" v="28" actId="20577"/>
        <pc:sldMkLst>
          <pc:docMk/>
          <pc:sldMk cId="137697257" sldId="1757"/>
        </pc:sldMkLst>
        <pc:spChg chg="mod">
          <ac:chgData name="Robles, Glyssa" userId="S::roblesgl@metro.net::8c0e81a5-72c5-4713-b00a-be7bda27e58b" providerId="AD" clId="Web-{2095837A-7B47-3844-C91F-AD956FE49FEF}" dt="2022-05-05T21:31:40.831" v="28" actId="20577"/>
          <ac:spMkLst>
            <pc:docMk/>
            <pc:sldMk cId="137697257" sldId="1757"/>
            <ac:spMk id="2" creationId="{1215F7D2-D5F4-53EB-07D2-306D9C54FDB9}"/>
          </ac:spMkLst>
        </pc:spChg>
      </pc:sldChg>
      <pc:sldChg chg="del">
        <pc:chgData name="Robles, Glyssa" userId="S::roblesgl@metro.net::8c0e81a5-72c5-4713-b00a-be7bda27e58b" providerId="AD" clId="Web-{2095837A-7B47-3844-C91F-AD956FE49FEF}" dt="2022-05-05T21:29:05.188" v="1"/>
        <pc:sldMkLst>
          <pc:docMk/>
          <pc:sldMk cId="4113118241" sldId="1757"/>
        </pc:sldMkLst>
      </pc:sldChg>
      <pc:sldChg chg="del">
        <pc:chgData name="Robles, Glyssa" userId="S::roblesgl@metro.net::8c0e81a5-72c5-4713-b00a-be7bda27e58b" providerId="AD" clId="Web-{2095837A-7B47-3844-C91F-AD956FE49FEF}" dt="2022-05-05T21:29:05.188" v="0"/>
        <pc:sldMkLst>
          <pc:docMk/>
          <pc:sldMk cId="2674456227" sldId="1758"/>
        </pc:sldMkLst>
      </pc:sldChg>
    </pc:docChg>
  </pc:docChgLst>
  <pc:docChgLst>
    <pc:chgData name="joanna" userId="S::joanna_moderntimesinc.com#ext#@lacmta.onmicrosoft.com::88324ac2-5a61-42fe-8259-a79432a51262" providerId="AD" clId="Web-{4C2ED54B-0228-4850-9458-B76D43B40EEA}"/>
    <pc:docChg chg="addSld modSld sldOrd modSection">
      <pc:chgData name="joanna" userId="S::joanna_moderntimesinc.com#ext#@lacmta.onmicrosoft.com::88324ac2-5a61-42fe-8259-a79432a51262" providerId="AD" clId="Web-{4C2ED54B-0228-4850-9458-B76D43B40EEA}" dt="2022-05-04T00:01:12.590" v="323"/>
      <pc:docMkLst>
        <pc:docMk/>
      </pc:docMkLst>
      <pc:sldChg chg="addSp delSp modSp mod ord setBg">
        <pc:chgData name="joanna" userId="S::joanna_moderntimesinc.com#ext#@lacmta.onmicrosoft.com::88324ac2-5a61-42fe-8259-a79432a51262" providerId="AD" clId="Web-{4C2ED54B-0228-4850-9458-B76D43B40EEA}" dt="2022-05-04T00:01:12.590" v="323"/>
        <pc:sldMkLst>
          <pc:docMk/>
          <pc:sldMk cId="1801166224" sldId="1723"/>
        </pc:sldMkLst>
        <pc:spChg chg="mod">
          <ac:chgData name="joanna" userId="S::joanna_moderntimesinc.com#ext#@lacmta.onmicrosoft.com::88324ac2-5a61-42fe-8259-a79432a51262" providerId="AD" clId="Web-{4C2ED54B-0228-4850-9458-B76D43B40EEA}" dt="2022-05-04T00:01:12.590" v="323"/>
          <ac:spMkLst>
            <pc:docMk/>
            <pc:sldMk cId="1801166224" sldId="1723"/>
            <ac:spMk id="2" creationId="{5D45CEA6-DE9F-493B-8D93-26B58B434B7A}"/>
          </ac:spMkLst>
        </pc:spChg>
        <pc:spChg chg="mod">
          <ac:chgData name="joanna" userId="S::joanna_moderntimesinc.com#ext#@lacmta.onmicrosoft.com::88324ac2-5a61-42fe-8259-a79432a51262" providerId="AD" clId="Web-{4C2ED54B-0228-4850-9458-B76D43B40EEA}" dt="2022-05-04T00:01:12.590" v="323"/>
          <ac:spMkLst>
            <pc:docMk/>
            <pc:sldMk cId="1801166224" sldId="1723"/>
            <ac:spMk id="4" creationId="{167B54F2-19CE-42E3-9409-3622E8831986}"/>
          </ac:spMkLst>
        </pc:spChg>
        <pc:spChg chg="mod ord">
          <ac:chgData name="joanna" userId="S::joanna_moderntimesinc.com#ext#@lacmta.onmicrosoft.com::88324ac2-5a61-42fe-8259-a79432a51262" providerId="AD" clId="Web-{4C2ED54B-0228-4850-9458-B76D43B40EEA}" dt="2022-05-03T23:57:33.744" v="296"/>
          <ac:spMkLst>
            <pc:docMk/>
            <pc:sldMk cId="1801166224" sldId="1723"/>
            <ac:spMk id="5" creationId="{8CA9F3A9-318E-4C5A-ADF3-CA901AE0453E}"/>
          </ac:spMkLst>
        </pc:spChg>
        <pc:spChg chg="mod ord">
          <ac:chgData name="joanna" userId="S::joanna_moderntimesinc.com#ext#@lacmta.onmicrosoft.com::88324ac2-5a61-42fe-8259-a79432a51262" providerId="AD" clId="Web-{4C2ED54B-0228-4850-9458-B76D43B40EEA}" dt="2022-05-03T23:57:33.744" v="296"/>
          <ac:spMkLst>
            <pc:docMk/>
            <pc:sldMk cId="1801166224" sldId="1723"/>
            <ac:spMk id="9" creationId="{1464B9ED-5D2E-4DAE-B817-E79A9288B6D4}"/>
          </ac:spMkLst>
        </pc:spChg>
        <pc:spChg chg="add del">
          <ac:chgData name="joanna" userId="S::joanna_moderntimesinc.com#ext#@lacmta.onmicrosoft.com::88324ac2-5a61-42fe-8259-a79432a51262" providerId="AD" clId="Web-{4C2ED54B-0228-4850-9458-B76D43B40EEA}" dt="2022-05-04T00:01:12.590" v="323"/>
          <ac:spMkLst>
            <pc:docMk/>
            <pc:sldMk cId="1801166224" sldId="1723"/>
            <ac:spMk id="14" creationId="{2B97F24A-32CE-4C1C-A50D-3016B394DCFB}"/>
          </ac:spMkLst>
        </pc:spChg>
        <pc:spChg chg="add del">
          <ac:chgData name="joanna" userId="S::joanna_moderntimesinc.com#ext#@lacmta.onmicrosoft.com::88324ac2-5a61-42fe-8259-a79432a51262" providerId="AD" clId="Web-{4C2ED54B-0228-4850-9458-B76D43B40EEA}" dt="2022-05-04T00:01:12.590" v="323"/>
          <ac:spMkLst>
            <pc:docMk/>
            <pc:sldMk cId="1801166224" sldId="1723"/>
            <ac:spMk id="16" creationId="{CD8B4F24-440B-49E9-B85D-733523DC064B}"/>
          </ac:spMkLst>
        </pc:spChg>
        <pc:spChg chg="add">
          <ac:chgData name="joanna" userId="S::joanna_moderntimesinc.com#ext#@lacmta.onmicrosoft.com::88324ac2-5a61-42fe-8259-a79432a51262" providerId="AD" clId="Web-{4C2ED54B-0228-4850-9458-B76D43B40EEA}" dt="2022-05-04T00:01:12.590" v="323"/>
          <ac:spMkLst>
            <pc:docMk/>
            <pc:sldMk cId="1801166224" sldId="1723"/>
            <ac:spMk id="21" creationId="{743AA782-23D1-4521-8CAD-47662984AA08}"/>
          </ac:spMkLst>
        </pc:spChg>
        <pc:spChg chg="add">
          <ac:chgData name="joanna" userId="S::joanna_moderntimesinc.com#ext#@lacmta.onmicrosoft.com::88324ac2-5a61-42fe-8259-a79432a51262" providerId="AD" clId="Web-{4C2ED54B-0228-4850-9458-B76D43B40EEA}" dt="2022-05-04T00:01:12.590" v="323"/>
          <ac:spMkLst>
            <pc:docMk/>
            <pc:sldMk cId="1801166224" sldId="1723"/>
            <ac:spMk id="23" creationId="{71877DBC-BB60-40F0-AC93-2ACDBAAE60CE}"/>
          </ac:spMkLst>
        </pc:spChg>
        <pc:picChg chg="add mod">
          <ac:chgData name="joanna" userId="S::joanna_moderntimesinc.com#ext#@lacmta.onmicrosoft.com::88324ac2-5a61-42fe-8259-a79432a51262" providerId="AD" clId="Web-{4C2ED54B-0228-4850-9458-B76D43B40EEA}" dt="2022-05-04T00:01:12.590" v="323"/>
          <ac:picMkLst>
            <pc:docMk/>
            <pc:sldMk cId="1801166224" sldId="1723"/>
            <ac:picMk id="3" creationId="{1BF0A24B-DC31-0668-8B5B-AE7737F4CAFD}"/>
          </ac:picMkLst>
        </pc:picChg>
      </pc:sldChg>
      <pc:sldChg chg="modSp ord">
        <pc:chgData name="joanna" userId="S::joanna_moderntimesinc.com#ext#@lacmta.onmicrosoft.com::88324ac2-5a61-42fe-8259-a79432a51262" providerId="AD" clId="Web-{4C2ED54B-0228-4850-9458-B76D43B40EEA}" dt="2022-05-03T23:55:19.961" v="282" actId="20577"/>
        <pc:sldMkLst>
          <pc:docMk/>
          <pc:sldMk cId="220596423" sldId="1731"/>
        </pc:sldMkLst>
        <pc:spChg chg="mod">
          <ac:chgData name="joanna" userId="S::joanna_moderntimesinc.com#ext#@lacmta.onmicrosoft.com::88324ac2-5a61-42fe-8259-a79432a51262" providerId="AD" clId="Web-{4C2ED54B-0228-4850-9458-B76D43B40EEA}" dt="2022-05-03T23:55:19.961" v="282" actId="20577"/>
          <ac:spMkLst>
            <pc:docMk/>
            <pc:sldMk cId="220596423" sldId="1731"/>
            <ac:spMk id="10" creationId="{6AE7F273-E706-4BE0-8792-04FEBDF75327}"/>
          </ac:spMkLst>
        </pc:spChg>
      </pc:sldChg>
      <pc:sldChg chg="modSp ord">
        <pc:chgData name="joanna" userId="S::joanna_moderntimesinc.com#ext#@lacmta.onmicrosoft.com::88324ac2-5a61-42fe-8259-a79432a51262" providerId="AD" clId="Web-{4C2ED54B-0228-4850-9458-B76D43B40EEA}" dt="2022-05-03T23:53:27.006" v="267"/>
        <pc:sldMkLst>
          <pc:docMk/>
          <pc:sldMk cId="846799499" sldId="1736"/>
        </pc:sldMkLst>
        <pc:spChg chg="mod">
          <ac:chgData name="joanna" userId="S::joanna_moderntimesinc.com#ext#@lacmta.onmicrosoft.com::88324ac2-5a61-42fe-8259-a79432a51262" providerId="AD" clId="Web-{4C2ED54B-0228-4850-9458-B76D43B40EEA}" dt="2022-05-03T23:52:42.443" v="265" actId="20577"/>
          <ac:spMkLst>
            <pc:docMk/>
            <pc:sldMk cId="846799499" sldId="1736"/>
            <ac:spMk id="2" creationId="{5D45CEA6-DE9F-493B-8D93-26B58B434B7A}"/>
          </ac:spMkLst>
        </pc:spChg>
      </pc:sldChg>
      <pc:sldChg chg="addSp delSp modSp new mod setBg">
        <pc:chgData name="joanna" userId="S::joanna_moderntimesinc.com#ext#@lacmta.onmicrosoft.com::88324ac2-5a61-42fe-8259-a79432a51262" providerId="AD" clId="Web-{4C2ED54B-0228-4850-9458-B76D43B40EEA}" dt="2022-05-04T00:00:36.605" v="321" actId="14100"/>
        <pc:sldMkLst>
          <pc:docMk/>
          <pc:sldMk cId="2526974018" sldId="1747"/>
        </pc:sldMkLst>
        <pc:spChg chg="mod">
          <ac:chgData name="joanna" userId="S::joanna_moderntimesinc.com#ext#@lacmta.onmicrosoft.com::88324ac2-5a61-42fe-8259-a79432a51262" providerId="AD" clId="Web-{4C2ED54B-0228-4850-9458-B76D43B40EEA}" dt="2022-05-04T00:00:36.605" v="321" actId="14100"/>
          <ac:spMkLst>
            <pc:docMk/>
            <pc:sldMk cId="2526974018" sldId="1747"/>
            <ac:spMk id="2" creationId="{3E5BA7F4-FF4C-FBE5-D5FA-3222E502AF0F}"/>
          </ac:spMkLst>
        </pc:spChg>
        <pc:spChg chg="del">
          <ac:chgData name="joanna" userId="S::joanna_moderntimesinc.com#ext#@lacmta.onmicrosoft.com::88324ac2-5a61-42fe-8259-a79432a51262" providerId="AD" clId="Web-{4C2ED54B-0228-4850-9458-B76D43B40EEA}" dt="2022-05-03T23:59:38.417" v="314"/>
          <ac:spMkLst>
            <pc:docMk/>
            <pc:sldMk cId="2526974018" sldId="1747"/>
            <ac:spMk id="3" creationId="{DF70FB39-6667-66B4-7E79-3D1D6CDF4201}"/>
          </ac:spMkLst>
        </pc:spChg>
        <pc:spChg chg="add del">
          <ac:chgData name="joanna" userId="S::joanna_moderntimesinc.com#ext#@lacmta.onmicrosoft.com::88324ac2-5a61-42fe-8259-a79432a51262" providerId="AD" clId="Web-{4C2ED54B-0228-4850-9458-B76D43B40EEA}" dt="2022-05-04T00:00:26.902" v="320"/>
          <ac:spMkLst>
            <pc:docMk/>
            <pc:sldMk cId="2526974018" sldId="1747"/>
            <ac:spMk id="9" creationId="{9B7AD9F6-8CE7-4299-8FC6-328F4DCD3FF9}"/>
          </ac:spMkLst>
        </pc:spChg>
        <pc:spChg chg="add del">
          <ac:chgData name="joanna" userId="S::joanna_moderntimesinc.com#ext#@lacmta.onmicrosoft.com::88324ac2-5a61-42fe-8259-a79432a51262" providerId="AD" clId="Web-{4C2ED54B-0228-4850-9458-B76D43B40EEA}" dt="2022-05-04T00:00:26.902" v="320"/>
          <ac:spMkLst>
            <pc:docMk/>
            <pc:sldMk cId="2526974018" sldId="1747"/>
            <ac:spMk id="11" creationId="{F49775AF-8896-43EE-92C6-83497D6DC56F}"/>
          </ac:spMkLst>
        </pc:spChg>
        <pc:spChg chg="add">
          <ac:chgData name="joanna" userId="S::joanna_moderntimesinc.com#ext#@lacmta.onmicrosoft.com::88324ac2-5a61-42fe-8259-a79432a51262" providerId="AD" clId="Web-{4C2ED54B-0228-4850-9458-B76D43B40EEA}" dt="2022-05-04T00:00:26.902" v="320"/>
          <ac:spMkLst>
            <pc:docMk/>
            <pc:sldMk cId="2526974018" sldId="1747"/>
            <ac:spMk id="16" creationId="{026A84AF-6F58-471A-BF1F-10D8C03511C4}"/>
          </ac:spMkLst>
        </pc:spChg>
        <pc:picChg chg="add mod ord">
          <ac:chgData name="joanna" userId="S::joanna_moderntimesinc.com#ext#@lacmta.onmicrosoft.com::88324ac2-5a61-42fe-8259-a79432a51262" providerId="AD" clId="Web-{4C2ED54B-0228-4850-9458-B76D43B40EEA}" dt="2022-05-04T00:00:26.902" v="320"/>
          <ac:picMkLst>
            <pc:docMk/>
            <pc:sldMk cId="2526974018" sldId="1747"/>
            <ac:picMk id="4" creationId="{5748D44F-444D-2D03-B633-00B5ADAD0498}"/>
          </ac:picMkLst>
        </pc:picChg>
      </pc:sldChg>
    </pc:docChg>
  </pc:docChgLst>
  <pc:docChgLst>
    <pc:chgData name="Molen, Stephanie" userId="S::molens@metro.net::beca5967-3356-4b89-89b8-be57f19797ee" providerId="AD" clId="Web-{25391FBD-DF37-6C47-2153-31D04EDBE907}"/>
    <pc:docChg chg="addSld delSld modSld addMainMaster delMainMaster modSection">
      <pc:chgData name="Molen, Stephanie" userId="S::molens@metro.net::beca5967-3356-4b89-89b8-be57f19797ee" providerId="AD" clId="Web-{25391FBD-DF37-6C47-2153-31D04EDBE907}" dt="2022-05-10T16:18:23.131" v="55" actId="1076"/>
      <pc:docMkLst>
        <pc:docMk/>
      </pc:docMkLst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1212935572" sldId="265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212935572" sldId="265"/>
            <ac:spMk id="7" creationId="{AE020D12-A521-4628-945A-09D813CA3814}"/>
          </ac:spMkLst>
        </pc:spChg>
      </pc:sldChg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4188083541" sldId="281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4188083541" sldId="281"/>
            <ac:spMk id="10" creationId="{0360F67E-87E5-41FD-8D75-246541651EB5}"/>
          </ac:spMkLst>
        </pc:spChg>
      </pc:sldChg>
      <pc:sldChg chg="modSp mod modClrScheme chgLayout">
        <pc:chgData name="Molen, Stephanie" userId="S::molens@metro.net::beca5967-3356-4b89-89b8-be57f19797ee" providerId="AD" clId="Web-{25391FBD-DF37-6C47-2153-31D04EDBE907}" dt="2022-05-10T16:18:23.131" v="55" actId="1076"/>
        <pc:sldMkLst>
          <pc:docMk/>
          <pc:sldMk cId="978752901" sldId="1520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978752901" sldId="1520"/>
            <ac:spMk id="6" creationId="{269D205A-88C5-453E-A579-F18D800557CB}"/>
          </ac:spMkLst>
        </pc:spChg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978752901" sldId="1520"/>
            <ac:spMk id="10" creationId="{5AC7F516-1102-694F-B578-27B2FBFD86EA}"/>
          </ac:spMkLst>
        </pc:spChg>
        <pc:spChg chg="mod ord">
          <ac:chgData name="Molen, Stephanie" userId="S::molens@metro.net::beca5967-3356-4b89-89b8-be57f19797ee" providerId="AD" clId="Web-{25391FBD-DF37-6C47-2153-31D04EDBE907}" dt="2022-05-10T16:18:23.131" v="55" actId="1076"/>
          <ac:spMkLst>
            <pc:docMk/>
            <pc:sldMk cId="978752901" sldId="1520"/>
            <ac:spMk id="11" creationId="{486257EF-5E0B-E747-8D80-5DC570309237}"/>
          </ac:spMkLst>
        </pc:spChg>
      </pc:sldChg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422375512" sldId="1719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422375512" sldId="1719"/>
            <ac:spMk id="5" creationId="{DDC4FABE-E264-554C-AFF6-FDF2807F72BB}"/>
          </ac:spMkLst>
        </pc:spChg>
      </pc:sldChg>
      <pc:sldChg chg="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2465912765" sldId="1721"/>
        </pc:sldMkLst>
      </pc:sldChg>
      <pc:sldChg chg="addSp delSp modSp mod modClrScheme delDesignElem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1801166224" sldId="1723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801166224" sldId="1723"/>
            <ac:spMk id="2" creationId="{5D45CEA6-DE9F-493B-8D93-26B58B434B7A}"/>
          </ac:spMkLst>
        </pc:spChg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801166224" sldId="1723"/>
            <ac:spMk id="9" creationId="{1464B9ED-5D2E-4DAE-B817-E79A9288B6D4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801166224" sldId="1723"/>
            <ac:spMk id="28" creationId="{80DF40B2-80F7-4E71-B46C-284163F3654A}"/>
          </ac:spMkLst>
        </pc:spChg>
      </pc:sldChg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1844047751" sldId="1728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844047751" sldId="1728"/>
            <ac:spMk id="9" creationId="{1464B9ED-5D2E-4DAE-B817-E79A9288B6D4}"/>
          </ac:spMkLst>
        </pc:spChg>
      </pc:sldChg>
      <pc:sldChg chg="addSp delSp modSp mod modClrScheme delDesignElem chgLayout">
        <pc:chgData name="Molen, Stephanie" userId="S::molens@metro.net::beca5967-3356-4b89-89b8-be57f19797ee" providerId="AD" clId="Web-{25391FBD-DF37-6C47-2153-31D04EDBE907}" dt="2022-05-10T16:15:34.504" v="34" actId="20577"/>
        <pc:sldMkLst>
          <pc:docMk/>
          <pc:sldMk cId="4113957238" sldId="1730"/>
        </pc:sldMkLst>
        <pc:spChg chg="mod">
          <ac:chgData name="Molen, Stephanie" userId="S::molens@metro.net::beca5967-3356-4b89-89b8-be57f19797ee" providerId="AD" clId="Web-{25391FBD-DF37-6C47-2153-31D04EDBE907}" dt="2022-05-10T16:15:34.504" v="34" actId="20577"/>
          <ac:spMkLst>
            <pc:docMk/>
            <pc:sldMk cId="4113957238" sldId="1730"/>
            <ac:spMk id="4" creationId="{167B54F2-19CE-42E3-9409-3622E8831986}"/>
          </ac:spMkLst>
        </pc:spChg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4113957238" sldId="1730"/>
            <ac:spMk id="9" creationId="{1464B9ED-5D2E-4DAE-B817-E79A9288B6D4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4113957238" sldId="1730"/>
            <ac:spMk id="14" creationId="{026A84AF-6F58-471A-BF1F-10D8C03511C4}"/>
          </ac:spMkLst>
        </pc:spChg>
      </pc:sldChg>
      <pc:sldChg chg="modSp mod modClrScheme addCm chgLayout">
        <pc:chgData name="Molen, Stephanie" userId="S::molens@metro.net::beca5967-3356-4b89-89b8-be57f19797ee" providerId="AD" clId="Web-{25391FBD-DF37-6C47-2153-31D04EDBE907}" dt="2022-05-10T16:17:24.396" v="49" actId="1076"/>
        <pc:sldMkLst>
          <pc:docMk/>
          <pc:sldMk cId="220596423" sldId="1731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220596423" sldId="1731"/>
            <ac:spMk id="3" creationId="{00CB6924-2DBA-334E-E37B-60A3E30CF949}"/>
          </ac:spMkLst>
        </pc:spChg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220596423" sldId="1731"/>
            <ac:spMk id="9" creationId="{1464B9ED-5D2E-4DAE-B817-E79A9288B6D4}"/>
          </ac:spMkLst>
        </pc:spChg>
        <pc:spChg chg="mod ord">
          <ac:chgData name="Molen, Stephanie" userId="S::molens@metro.net::beca5967-3356-4b89-89b8-be57f19797ee" providerId="AD" clId="Web-{25391FBD-DF37-6C47-2153-31D04EDBE907}" dt="2022-05-10T16:17:24.396" v="49" actId="1076"/>
          <ac:spMkLst>
            <pc:docMk/>
            <pc:sldMk cId="220596423" sldId="1731"/>
            <ac:spMk id="10" creationId="{6AE7F273-E706-4BE0-8792-04FEBDF75327}"/>
          </ac:spMkLst>
        </pc:spChg>
        <pc:picChg chg="mod">
          <ac:chgData name="Molen, Stephanie" userId="S::molens@metro.net::beca5967-3356-4b89-89b8-be57f19797ee" providerId="AD" clId="Web-{25391FBD-DF37-6C47-2153-31D04EDBE907}" dt="2022-05-10T16:17:11.255" v="47" actId="1076"/>
          <ac:picMkLst>
            <pc:docMk/>
            <pc:sldMk cId="220596423" sldId="1731"/>
            <ac:picMk id="2" creationId="{75E5B89E-084B-465B-8696-9F3EB1B3C9BB}"/>
          </ac:picMkLst>
        </pc:picChg>
      </pc:sldChg>
      <pc:sldChg chg="addSp delSp modSp mod modClrScheme delDesignElem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3561085066" sldId="1732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561085066" sldId="1732"/>
            <ac:spMk id="9" creationId="{1464B9ED-5D2E-4DAE-B817-E79A9288B6D4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561085066" sldId="1732"/>
            <ac:spMk id="23" creationId="{6F828D28-8E09-41CC-8229-3070B5467A96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561085066" sldId="1732"/>
            <ac:spMk id="25" creationId="{D5B012D8-7F27-4758-9AC6-C889B154BD73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561085066" sldId="1732"/>
            <ac:spMk id="27" creationId="{4063B759-00FC-46D1-9898-8E8625268FAF}"/>
          </ac:spMkLst>
        </pc:spChg>
      </pc:sldChg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2609315576" sldId="1733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2609315576" sldId="1733"/>
            <ac:spMk id="9" creationId="{1464B9ED-5D2E-4DAE-B817-E79A9288B6D4}"/>
          </ac:spMkLst>
        </pc:spChg>
      </pc:sldChg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1338672164" sldId="1734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338672164" sldId="1734"/>
            <ac:spMk id="5" creationId="{B5FEB946-57B1-48E8-B1A0-D1A4FAC5A331}"/>
          </ac:spMkLst>
        </pc:spChg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338672164" sldId="1734"/>
            <ac:spMk id="9" creationId="{1464B9ED-5D2E-4DAE-B817-E79A9288B6D4}"/>
          </ac:spMkLst>
        </pc:spChg>
      </pc:sldChg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1777612669" sldId="1735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777612669" sldId="1735"/>
            <ac:spMk id="5" creationId="{B5FEB946-57B1-48E8-B1A0-D1A4FAC5A331}"/>
          </ac:spMkLst>
        </pc:spChg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777612669" sldId="1735"/>
            <ac:spMk id="9" creationId="{1464B9ED-5D2E-4DAE-B817-E79A9288B6D4}"/>
          </ac:spMkLst>
        </pc:spChg>
      </pc:sldChg>
      <pc:sldChg chg="modSp mod modClrScheme chgLayout">
        <pc:chgData name="Molen, Stephanie" userId="S::molens@metro.net::beca5967-3356-4b89-89b8-be57f19797ee" providerId="AD" clId="Web-{25391FBD-DF37-6C47-2153-31D04EDBE907}" dt="2022-05-10T16:16:58.755" v="46" actId="1076"/>
        <pc:sldMkLst>
          <pc:docMk/>
          <pc:sldMk cId="846799499" sldId="1736"/>
        </pc:sldMkLst>
        <pc:spChg chg="mod ord">
          <ac:chgData name="Molen, Stephanie" userId="S::molens@metro.net::beca5967-3356-4b89-89b8-be57f19797ee" providerId="AD" clId="Web-{25391FBD-DF37-6C47-2153-31D04EDBE907}" dt="2022-05-10T16:16:58.755" v="46" actId="1076"/>
          <ac:spMkLst>
            <pc:docMk/>
            <pc:sldMk cId="846799499" sldId="1736"/>
            <ac:spMk id="2" creationId="{5D45CEA6-DE9F-493B-8D93-26B58B434B7A}"/>
          </ac:spMkLst>
        </pc:spChg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846799499" sldId="1736"/>
            <ac:spMk id="5" creationId="{9B047E5E-12E3-0E3D-48B5-D8A64F21CF80}"/>
          </ac:spMkLst>
        </pc:spChg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846799499" sldId="1736"/>
            <ac:spMk id="9" creationId="{1464B9ED-5D2E-4DAE-B817-E79A9288B6D4}"/>
          </ac:spMkLst>
        </pc:spChg>
      </pc:sldChg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3696401266" sldId="1743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696401266" sldId="1743"/>
            <ac:spMk id="11" creationId="{EE369EB2-015C-423E-B34B-58BF314F8922}"/>
          </ac:spMkLst>
        </pc:spChg>
      </pc:sldChg>
      <pc:sldChg chg="modSp mod modClrScheme modShow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843002205" sldId="1744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843002205" sldId="1744"/>
            <ac:spMk id="5" creationId="{BDA37E2C-14CD-4E46-9BD9-DFF7C648A2CA}"/>
          </ac:spMkLst>
        </pc:spChg>
      </pc:sldChg>
      <pc:sldChg chg="addSp delSp modSp mod modClrScheme delDesignElem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2526974018" sldId="1747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2526974018" sldId="1747"/>
            <ac:spMk id="2" creationId="{3E5BA7F4-FF4C-FBE5-D5FA-3222E502AF0F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2526974018" sldId="1747"/>
            <ac:spMk id="16" creationId="{026A84AF-6F58-471A-BF1F-10D8C03511C4}"/>
          </ac:spMkLst>
        </pc:spChg>
      </pc:sldChg>
      <pc:sldChg chg="addSp delSp modSp mod modClrScheme delDesignElem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3903827988" sldId="1748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903827988" sldId="1748"/>
            <ac:spMk id="2" creationId="{A80986D5-B5F2-4EA0-EA0B-5E1858E2AC98}"/>
          </ac:spMkLst>
        </pc:spChg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903827988" sldId="1748"/>
            <ac:spMk id="8" creationId="{9BECD64B-4A2B-EAD9-4A57-7968DCC74C88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903827988" sldId="1748"/>
            <ac:spMk id="11" creationId="{80DF40B2-80F7-4E71-B46C-284163F3654A}"/>
          </ac:spMkLst>
        </pc:spChg>
      </pc:sldChg>
      <pc:sldChg chg="addSp delSp modSp mod modClrScheme delDesignElem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1972367145" sldId="1749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972367145" sldId="1749"/>
            <ac:spMk id="2" creationId="{A2298903-A2E2-7488-2662-CFDE192F44A3}"/>
          </ac:spMkLst>
        </pc:spChg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972367145" sldId="1749"/>
            <ac:spMk id="8" creationId="{EFAB2966-FB5A-6937-1A58-AA86C51B98E2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972367145" sldId="1749"/>
            <ac:spMk id="11" creationId="{80DF40B2-80F7-4E71-B46C-284163F3654A}"/>
          </ac:spMkLst>
        </pc:spChg>
      </pc:sldChg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549024014" sldId="1751"/>
        </pc:sldMkLst>
        <pc:picChg chg="mod ord">
          <ac:chgData name="Molen, Stephanie" userId="S::molens@metro.net::beca5967-3356-4b89-89b8-be57f19797ee" providerId="AD" clId="Web-{25391FBD-DF37-6C47-2153-31D04EDBE907}" dt="2022-05-10T16:09:15.344" v="16"/>
          <ac:picMkLst>
            <pc:docMk/>
            <pc:sldMk cId="549024014" sldId="1751"/>
            <ac:picMk id="7" creationId="{607DE998-326D-130F-DE4D-F355518BB2A3}"/>
          </ac:picMkLst>
        </pc:picChg>
      </pc:sldChg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861792469" sldId="1752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861792469" sldId="1752"/>
            <ac:spMk id="2" creationId="{EA79C485-CB38-1230-92F0-9F5F822B4EA2}"/>
          </ac:spMkLst>
        </pc:spChg>
        <pc:picChg chg="mod ord">
          <ac:chgData name="Molen, Stephanie" userId="S::molens@metro.net::beca5967-3356-4b89-89b8-be57f19797ee" providerId="AD" clId="Web-{25391FBD-DF37-6C47-2153-31D04EDBE907}" dt="2022-05-10T16:09:15.344" v="16"/>
          <ac:picMkLst>
            <pc:docMk/>
            <pc:sldMk cId="861792469" sldId="1752"/>
            <ac:picMk id="4" creationId="{22FF874A-4875-24D5-9FC0-BE3EE16FB89F}"/>
          </ac:picMkLst>
        </pc:picChg>
      </pc:sldChg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3961191016" sldId="1753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961191016" sldId="1753"/>
            <ac:spMk id="2" creationId="{60BF33CB-1C00-C5F9-5C02-8230C3463C27}"/>
          </ac:spMkLst>
        </pc:spChg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961191016" sldId="1753"/>
            <ac:spMk id="3" creationId="{E3F1C910-1B98-FDB9-383F-2ACC061CF7A0}"/>
          </ac:spMkLst>
        </pc:spChg>
      </pc:sldChg>
      <pc:sldChg chg="addSp delSp modSp mod modClrScheme delDesignElem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3882269265" sldId="1754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882269265" sldId="1754"/>
            <ac:spMk id="9" creationId="{1464B9ED-5D2E-4DAE-B817-E79A9288B6D4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882269265" sldId="1754"/>
            <ac:spMk id="14" creationId="{026A84AF-6F58-471A-BF1F-10D8C03511C4}"/>
          </ac:spMkLst>
        </pc:spChg>
      </pc:sldChg>
      <pc:sldChg chg="addSp delSp modSp mod modClrScheme delDesignElem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3767564802" sldId="1755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767564802" sldId="1755"/>
            <ac:spMk id="2" creationId="{3E5BA7F4-FF4C-FBE5-D5FA-3222E502AF0F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767564802" sldId="1755"/>
            <ac:spMk id="16" creationId="{026A84AF-6F58-471A-BF1F-10D8C03511C4}"/>
          </ac:spMkLst>
        </pc:spChg>
        <pc:picChg chg="mod ord">
          <ac:chgData name="Molen, Stephanie" userId="S::molens@metro.net::beca5967-3356-4b89-89b8-be57f19797ee" providerId="AD" clId="Web-{25391FBD-DF37-6C47-2153-31D04EDBE907}" dt="2022-05-10T16:09:15.344" v="16"/>
          <ac:picMkLst>
            <pc:docMk/>
            <pc:sldMk cId="3767564802" sldId="1755"/>
            <ac:picMk id="4" creationId="{5748D44F-444D-2D03-B633-00B5ADAD0498}"/>
          </ac:picMkLst>
        </pc:picChg>
      </pc:sldChg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1464328601" sldId="1756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464328601" sldId="1756"/>
            <ac:spMk id="6" creationId="{B5648B93-B519-EFD0-9515-03EEC6903413}"/>
          </ac:spMkLst>
        </pc:spChg>
      </pc:sldChg>
      <pc:sldChg chg="addSp delSp modSp mod setBg modClrScheme chgLayout">
        <pc:chgData name="Molen, Stephanie" userId="S::molens@metro.net::beca5967-3356-4b89-89b8-be57f19797ee" providerId="AD" clId="Web-{25391FBD-DF37-6C47-2153-31D04EDBE907}" dt="2022-05-10T16:14:19.160" v="31"/>
        <pc:sldMkLst>
          <pc:docMk/>
          <pc:sldMk cId="137697257" sldId="1757"/>
        </pc:sldMkLst>
        <pc:spChg chg="mod ord">
          <ac:chgData name="Molen, Stephanie" userId="S::molens@metro.net::beca5967-3356-4b89-89b8-be57f19797ee" providerId="AD" clId="Web-{25391FBD-DF37-6C47-2153-31D04EDBE907}" dt="2022-05-10T16:14:19.160" v="31"/>
          <ac:spMkLst>
            <pc:docMk/>
            <pc:sldMk cId="137697257" sldId="1757"/>
            <ac:spMk id="2" creationId="{1215F7D2-D5F4-53EB-07D2-306D9C54FDB9}"/>
          </ac:spMkLst>
        </pc:spChg>
        <pc:spChg chg="add del">
          <ac:chgData name="Molen, Stephanie" userId="S::molens@metro.net::beca5967-3356-4b89-89b8-be57f19797ee" providerId="AD" clId="Web-{25391FBD-DF37-6C47-2153-31D04EDBE907}" dt="2022-05-10T16:14:19.160" v="31"/>
          <ac:spMkLst>
            <pc:docMk/>
            <pc:sldMk cId="137697257" sldId="1757"/>
            <ac:spMk id="10" creationId="{3A930249-8242-4E2B-AF17-C01826488321}"/>
          </ac:spMkLst>
        </pc:spChg>
        <pc:spChg chg="add del">
          <ac:chgData name="Molen, Stephanie" userId="S::molens@metro.net::beca5967-3356-4b89-89b8-be57f19797ee" providerId="AD" clId="Web-{25391FBD-DF37-6C47-2153-31D04EDBE907}" dt="2022-05-10T16:14:19.160" v="31"/>
          <ac:spMkLst>
            <pc:docMk/>
            <pc:sldMk cId="137697257" sldId="1757"/>
            <ac:spMk id="12" creationId="{A5BDD999-C5E1-4B3E-A710-768673819165}"/>
          </ac:spMkLst>
        </pc:spChg>
        <pc:spChg chg="add del">
          <ac:chgData name="Molen, Stephanie" userId="S::molens@metro.net::beca5967-3356-4b89-89b8-be57f19797ee" providerId="AD" clId="Web-{25391FBD-DF37-6C47-2153-31D04EDBE907}" dt="2022-05-10T16:13:55.534" v="27"/>
          <ac:spMkLst>
            <pc:docMk/>
            <pc:sldMk cId="137697257" sldId="1757"/>
            <ac:spMk id="17" creationId="{022BDE4A-8A20-4A69-9C5A-581C82036A4D}"/>
          </ac:spMkLst>
        </pc:spChg>
        <pc:picChg chg="mod ord">
          <ac:chgData name="Molen, Stephanie" userId="S::molens@metro.net::beca5967-3356-4b89-89b8-be57f19797ee" providerId="AD" clId="Web-{25391FBD-DF37-6C47-2153-31D04EDBE907}" dt="2022-05-10T16:14:19.160" v="31"/>
          <ac:picMkLst>
            <pc:docMk/>
            <pc:sldMk cId="137697257" sldId="1757"/>
            <ac:picMk id="4" creationId="{A1CE2D55-28A7-4339-C74E-754677067E94}"/>
          </ac:picMkLst>
        </pc:picChg>
        <pc:picChg chg="mod">
          <ac:chgData name="Molen, Stephanie" userId="S::molens@metro.net::beca5967-3356-4b89-89b8-be57f19797ee" providerId="AD" clId="Web-{25391FBD-DF37-6C47-2153-31D04EDBE907}" dt="2022-05-10T16:14:19.160" v="31"/>
          <ac:picMkLst>
            <pc:docMk/>
            <pc:sldMk cId="137697257" sldId="1757"/>
            <ac:picMk id="5" creationId="{27340304-0AD7-A24F-C5DD-FB17DE7CCA38}"/>
          </ac:picMkLst>
        </pc:picChg>
      </pc:sldChg>
      <pc:sldChg chg="modSp mod modClrScheme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1780325626" sldId="1758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1780325626" sldId="1758"/>
            <ac:spMk id="2" creationId="{C08E11B1-CEC4-D22C-47D7-8331616C9B0F}"/>
          </ac:spMkLst>
        </pc:spChg>
      </pc:sldChg>
      <pc:sldChg chg="addSp delSp modSp mod modClrScheme delDesignElem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3840671813" sldId="1759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840671813" sldId="1759"/>
            <ac:spMk id="9" creationId="{1464B9ED-5D2E-4DAE-B817-E79A9288B6D4}"/>
          </ac:spMkLst>
        </pc:spChg>
        <pc:cxnChg chg="add del">
          <ac:chgData name="Molen, Stephanie" userId="S::molens@metro.net::beca5967-3356-4b89-89b8-be57f19797ee" providerId="AD" clId="Web-{25391FBD-DF37-6C47-2153-31D04EDBE907}" dt="2022-05-10T16:09:15.344" v="16"/>
          <ac:cxnSpMkLst>
            <pc:docMk/>
            <pc:sldMk cId="3840671813" sldId="1759"/>
            <ac:cxnSpMk id="50" creationId="{C800968E-0A99-46C4-A9B2-6A63AC66F4B0}"/>
          </ac:cxnSpMkLst>
        </pc:cxnChg>
        <pc:cxnChg chg="add del">
          <ac:chgData name="Molen, Stephanie" userId="S::molens@metro.net::beca5967-3356-4b89-89b8-be57f19797ee" providerId="AD" clId="Web-{25391FBD-DF37-6C47-2153-31D04EDBE907}" dt="2022-05-10T16:09:15.344" v="16"/>
          <ac:cxnSpMkLst>
            <pc:docMk/>
            <pc:sldMk cId="3840671813" sldId="1759"/>
            <ac:cxnSpMk id="52" creationId="{0627B73E-D784-4780-AA33-DCDFE7DA16ED}"/>
          </ac:cxnSpMkLst>
        </pc:cxnChg>
        <pc:cxnChg chg="add del">
          <ac:chgData name="Molen, Stephanie" userId="S::molens@metro.net::beca5967-3356-4b89-89b8-be57f19797ee" providerId="AD" clId="Web-{25391FBD-DF37-6C47-2153-31D04EDBE907}" dt="2022-05-10T16:09:15.344" v="16"/>
          <ac:cxnSpMkLst>
            <pc:docMk/>
            <pc:sldMk cId="3840671813" sldId="1759"/>
            <ac:cxnSpMk id="54" creationId="{EBAD6A72-88E8-42F7-88B9-CAF744536BE4}"/>
          </ac:cxnSpMkLst>
        </pc:cxnChg>
      </pc:sldChg>
      <pc:sldChg chg="modSp mod modClrScheme chgLayout">
        <pc:chgData name="Molen, Stephanie" userId="S::molens@metro.net::beca5967-3356-4b89-89b8-be57f19797ee" providerId="AD" clId="Web-{25391FBD-DF37-6C47-2153-31D04EDBE907}" dt="2022-05-10T16:16:35.661" v="41" actId="1076"/>
        <pc:sldMkLst>
          <pc:docMk/>
          <pc:sldMk cId="249870359" sldId="1760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249870359" sldId="1760"/>
            <ac:spMk id="3" creationId="{00CB6924-2DBA-334E-E37B-60A3E30CF949}"/>
          </ac:spMkLst>
        </pc:spChg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249870359" sldId="1760"/>
            <ac:spMk id="9" creationId="{1464B9ED-5D2E-4DAE-B817-E79A9288B6D4}"/>
          </ac:spMkLst>
        </pc:spChg>
        <pc:spChg chg="mod ord">
          <ac:chgData name="Molen, Stephanie" userId="S::molens@metro.net::beca5967-3356-4b89-89b8-be57f19797ee" providerId="AD" clId="Web-{25391FBD-DF37-6C47-2153-31D04EDBE907}" dt="2022-05-10T16:16:35.661" v="41" actId="1076"/>
          <ac:spMkLst>
            <pc:docMk/>
            <pc:sldMk cId="249870359" sldId="1760"/>
            <ac:spMk id="10" creationId="{6AE7F273-E706-4BE0-8792-04FEBDF75327}"/>
          </ac:spMkLst>
        </pc:spChg>
        <pc:picChg chg="mod">
          <ac:chgData name="Molen, Stephanie" userId="S::molens@metro.net::beca5967-3356-4b89-89b8-be57f19797ee" providerId="AD" clId="Web-{25391FBD-DF37-6C47-2153-31D04EDBE907}" dt="2022-05-10T16:16:30.536" v="40" actId="1076"/>
          <ac:picMkLst>
            <pc:docMk/>
            <pc:sldMk cId="249870359" sldId="1760"/>
            <ac:picMk id="2" creationId="{75E5B89E-084B-465B-8696-9F3EB1B3C9BB}"/>
          </ac:picMkLst>
        </pc:picChg>
      </pc:sldChg>
      <pc:sldChg chg="addSp delSp modSp mod modClrScheme delDesignElem modShow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3870877213" sldId="1761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870877213" sldId="1761"/>
            <ac:spMk id="5" creationId="{BDA37E2C-14CD-4E46-9BD9-DFF7C648A2CA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870877213" sldId="1761"/>
            <ac:spMk id="23" creationId="{C1DD1A8A-57D5-4A81-AD04-532B043C5611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870877213" sldId="1761"/>
            <ac:spMk id="25" creationId="{007891EC-4501-44ED-A8C8-B11B6DB767AB}"/>
          </ac:spMkLst>
        </pc:spChg>
      </pc:sldChg>
      <pc:sldChg chg="addSp delSp modSp mod modClrScheme delDesignElem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2295161710" sldId="1762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2295161710" sldId="1762"/>
            <ac:spMk id="5" creationId="{BDA37E2C-14CD-4E46-9BD9-DFF7C648A2CA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2295161710" sldId="1762"/>
            <ac:spMk id="16" creationId="{C1DD1A8A-57D5-4A81-AD04-532B043C5611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2295161710" sldId="1762"/>
            <ac:spMk id="18" creationId="{007891EC-4501-44ED-A8C8-B11B6DB767AB}"/>
          </ac:spMkLst>
        </pc:spChg>
      </pc:sldChg>
      <pc:sldChg chg="addSp delSp modSp mod modClrScheme delDesignElem chgLayout">
        <pc:chgData name="Molen, Stephanie" userId="S::molens@metro.net::beca5967-3356-4b89-89b8-be57f19797ee" providerId="AD" clId="Web-{25391FBD-DF37-6C47-2153-31D04EDBE907}" dt="2022-05-10T16:09:15.344" v="16"/>
        <pc:sldMkLst>
          <pc:docMk/>
          <pc:sldMk cId="3262826553" sldId="1763"/>
        </pc:sldMkLst>
        <pc:spChg chg="mod ord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262826553" sldId="1763"/>
            <ac:spMk id="6" creationId="{92B7624D-2D9F-4296-B468-2A357B096B34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9:15.344" v="16"/>
          <ac:spMkLst>
            <pc:docMk/>
            <pc:sldMk cId="3262826553" sldId="1763"/>
            <ac:spMk id="17" creationId="{A414F261-E931-45CB-8605-20FFD6826336}"/>
          </ac:spMkLst>
        </pc:spChg>
        <pc:cxnChg chg="add del">
          <ac:chgData name="Molen, Stephanie" userId="S::molens@metro.net::beca5967-3356-4b89-89b8-be57f19797ee" providerId="AD" clId="Web-{25391FBD-DF37-6C47-2153-31D04EDBE907}" dt="2022-05-10T16:09:15.344" v="16"/>
          <ac:cxnSpMkLst>
            <pc:docMk/>
            <pc:sldMk cId="3262826553" sldId="1763"/>
            <ac:cxnSpMk id="16" creationId="{224E62CA-FAA3-4628-AEF3-5033C771498B}"/>
          </ac:cxnSpMkLst>
        </pc:cxnChg>
        <pc:cxnChg chg="add del">
          <ac:chgData name="Molen, Stephanie" userId="S::molens@metro.net::beca5967-3356-4b89-89b8-be57f19797ee" providerId="AD" clId="Web-{25391FBD-DF37-6C47-2153-31D04EDBE907}" dt="2022-05-10T16:09:15.344" v="16"/>
          <ac:cxnSpMkLst>
            <pc:docMk/>
            <pc:sldMk cId="3262826553" sldId="1763"/>
            <ac:cxnSpMk id="18" creationId="{B63CF8AD-BB19-4F90-BDE5-B3B3F56F4E4A}"/>
          </ac:cxnSpMkLst>
        </pc:cxnChg>
      </pc:sldChg>
      <pc:sldChg chg="addSp delSp modSp new add del mod setBg modClrScheme chgLayout">
        <pc:chgData name="Molen, Stephanie" userId="S::molens@metro.net::beca5967-3356-4b89-89b8-be57f19797ee" providerId="AD" clId="Web-{25391FBD-DF37-6C47-2153-31D04EDBE907}" dt="2022-05-10T16:14:35.925" v="32"/>
        <pc:sldMkLst>
          <pc:docMk/>
          <pc:sldMk cId="2594573083" sldId="1764"/>
        </pc:sldMkLst>
        <pc:spChg chg="add del mod ord">
          <ac:chgData name="Molen, Stephanie" userId="S::molens@metro.net::beca5967-3356-4b89-89b8-be57f19797ee" providerId="AD" clId="Web-{25391FBD-DF37-6C47-2153-31D04EDBE907}" dt="2022-05-10T16:11:52.096" v="21"/>
          <ac:spMkLst>
            <pc:docMk/>
            <pc:sldMk cId="2594573083" sldId="1764"/>
            <ac:spMk id="2" creationId="{909E98D4-79E3-AC05-B7D1-0ED2EB45370D}"/>
          </ac:spMkLst>
        </pc:spChg>
        <pc:spChg chg="add del mod ord">
          <ac:chgData name="Molen, Stephanie" userId="S::molens@metro.net::beca5967-3356-4b89-89b8-be57f19797ee" providerId="AD" clId="Web-{25391FBD-DF37-6C47-2153-31D04EDBE907}" dt="2022-05-10T16:11:52.096" v="21"/>
          <ac:spMkLst>
            <pc:docMk/>
            <pc:sldMk cId="2594573083" sldId="1764"/>
            <ac:spMk id="3" creationId="{DB9B2AB9-2B15-2D12-EE03-71B9999B1801}"/>
          </ac:spMkLst>
        </pc:spChg>
        <pc:spChg chg="add del">
          <ac:chgData name="Molen, Stephanie" userId="S::molens@metro.net::beca5967-3356-4b89-89b8-be57f19797ee" providerId="AD" clId="Web-{25391FBD-DF37-6C47-2153-31D04EDBE907}" dt="2022-05-10T16:11:52.096" v="21"/>
          <ac:spMkLst>
            <pc:docMk/>
            <pc:sldMk cId="2594573083" sldId="1764"/>
            <ac:spMk id="7" creationId="{6B5E2835-4E47-45B3-9CFE-732FF7B05472}"/>
          </ac:spMkLst>
        </pc:spChg>
        <pc:spChg chg="add del">
          <ac:chgData name="Molen, Stephanie" userId="S::molens@metro.net::beca5967-3356-4b89-89b8-be57f19797ee" providerId="AD" clId="Web-{25391FBD-DF37-6C47-2153-31D04EDBE907}" dt="2022-05-10T16:08:15.812" v="12"/>
          <ac:spMkLst>
            <pc:docMk/>
            <pc:sldMk cId="2594573083" sldId="1764"/>
            <ac:spMk id="10" creationId="{42A4FC2C-047E-45A5-965D-8E1E3BF09BC6}"/>
          </ac:spMkLst>
        </pc:spChg>
        <pc:spChg chg="add del">
          <ac:chgData name="Molen, Stephanie" userId="S::molens@metro.net::beca5967-3356-4b89-89b8-be57f19797ee" providerId="AD" clId="Web-{25391FBD-DF37-6C47-2153-31D04EDBE907}" dt="2022-05-10T16:11:52.096" v="21"/>
          <ac:spMkLst>
            <pc:docMk/>
            <pc:sldMk cId="2594573083" sldId="1764"/>
            <ac:spMk id="12" creationId="{5B45AD5D-AA52-4F7B-9362-576A39AD9E09}"/>
          </ac:spMkLst>
        </pc:spChg>
        <pc:spChg chg="add del">
          <ac:chgData name="Molen, Stephanie" userId="S::molens@metro.net::beca5967-3356-4b89-89b8-be57f19797ee" providerId="AD" clId="Web-{25391FBD-DF37-6C47-2153-31D04EDBE907}" dt="2022-05-10T16:11:52.096" v="21"/>
          <ac:spMkLst>
            <pc:docMk/>
            <pc:sldMk cId="2594573083" sldId="1764"/>
            <ac:spMk id="14" creationId="{AEDD7960-4866-4399-BEF6-DD1431AB4E34}"/>
          </ac:spMkLst>
        </pc:spChg>
        <pc:spChg chg="add del">
          <ac:chgData name="Molen, Stephanie" userId="S::molens@metro.net::beca5967-3356-4b89-89b8-be57f19797ee" providerId="AD" clId="Web-{25391FBD-DF37-6C47-2153-31D04EDBE907}" dt="2022-05-10T16:11:52.096" v="21"/>
          <ac:spMkLst>
            <pc:docMk/>
            <pc:sldMk cId="2594573083" sldId="1764"/>
            <ac:spMk id="16" creationId="{55D4142C-5077-457F-A6AD-3FECFDB39685}"/>
          </ac:spMkLst>
        </pc:spChg>
        <pc:spChg chg="add del">
          <ac:chgData name="Molen, Stephanie" userId="S::molens@metro.net::beca5967-3356-4b89-89b8-be57f19797ee" providerId="AD" clId="Web-{25391FBD-DF37-6C47-2153-31D04EDBE907}" dt="2022-05-10T16:11:52.096" v="21"/>
          <ac:spMkLst>
            <pc:docMk/>
            <pc:sldMk cId="2594573083" sldId="1764"/>
            <ac:spMk id="18" creationId="{7A5F0580-5EE9-419F-96EE-B6529EF6E7D0}"/>
          </ac:spMkLst>
        </pc:spChg>
        <pc:spChg chg="add">
          <ac:chgData name="Molen, Stephanie" userId="S::molens@metro.net::beca5967-3356-4b89-89b8-be57f19797ee" providerId="AD" clId="Web-{25391FBD-DF37-6C47-2153-31D04EDBE907}" dt="2022-05-10T16:11:52.096" v="21"/>
          <ac:spMkLst>
            <pc:docMk/>
            <pc:sldMk cId="2594573083" sldId="1764"/>
            <ac:spMk id="23" creationId="{42A4FC2C-047E-45A5-965D-8E1E3BF09BC6}"/>
          </ac:spMkLst>
        </pc:spChg>
        <pc:picChg chg="add mod ord">
          <ac:chgData name="Molen, Stephanie" userId="S::molens@metro.net::beca5967-3356-4b89-89b8-be57f19797ee" providerId="AD" clId="Web-{25391FBD-DF37-6C47-2153-31D04EDBE907}" dt="2022-05-10T16:11:52.096" v="21"/>
          <ac:picMkLst>
            <pc:docMk/>
            <pc:sldMk cId="2594573083" sldId="1764"/>
            <ac:picMk id="5" creationId="{28344A32-20A4-5C8F-D545-9F176338E3E9}"/>
          </ac:picMkLst>
        </pc:picChg>
      </pc:sldChg>
      <pc:sldMasterChg chg="add del addSldLayout delSldLayout">
        <pc:chgData name="Molen, Stephanie" userId="S::molens@metro.net::beca5967-3356-4b89-89b8-be57f19797ee" providerId="AD" clId="Web-{25391FBD-DF37-6C47-2153-31D04EDBE907}" dt="2022-05-10T16:09:15.344" v="16"/>
        <pc:sldMasterMkLst>
          <pc:docMk/>
          <pc:sldMasterMk cId="1922316135" sldId="2147483672"/>
        </pc:sldMasterMkLst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922316135" sldId="2147483672"/>
            <pc:sldLayoutMk cId="862737174" sldId="2147483679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922316135" sldId="2147483672"/>
            <pc:sldLayoutMk cId="3214776505" sldId="2147483784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922316135" sldId="2147483672"/>
            <pc:sldLayoutMk cId="4074025478" sldId="2147483796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922316135" sldId="2147483672"/>
            <pc:sldLayoutMk cId="3206427594" sldId="2147483797"/>
          </pc:sldLayoutMkLst>
        </pc:sldLayoutChg>
      </pc:sldMasterChg>
      <pc:sldMasterChg chg="add del addSldLayout delSldLayout">
        <pc:chgData name="Molen, Stephanie" userId="S::molens@metro.net::beca5967-3356-4b89-89b8-be57f19797ee" providerId="AD" clId="Web-{25391FBD-DF37-6C47-2153-31D04EDBE907}" dt="2022-05-10T16:09:15.344" v="16"/>
        <pc:sldMasterMkLst>
          <pc:docMk/>
          <pc:sldMasterMk cId="1512810889" sldId="2147483708"/>
        </pc:sldMasterMkLst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1746443779" sldId="2147483709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1848346375" sldId="2147483710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1614622367" sldId="2147483711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4197076009" sldId="2147483712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2181992994" sldId="2147483713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3769609073" sldId="2147483714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4258008839" sldId="2147483715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3346602451" sldId="2147483716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4282213656" sldId="2147483717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383225051" sldId="2147483718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757068260" sldId="2147483719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870899810" sldId="2147483720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1512810889" sldId="2147483708"/>
            <pc:sldLayoutMk cId="1111493603" sldId="2147483732"/>
          </pc:sldLayoutMkLst>
        </pc:sldLayoutChg>
      </pc:sldMasterChg>
      <pc:sldMasterChg chg="add del addSldLayout delSldLayout">
        <pc:chgData name="Molen, Stephanie" userId="S::molens@metro.net::beca5967-3356-4b89-89b8-be57f19797ee" providerId="AD" clId="Web-{25391FBD-DF37-6C47-2153-31D04EDBE907}" dt="2022-05-10T16:09:15.344" v="16"/>
        <pc:sldMasterMkLst>
          <pc:docMk/>
          <pc:sldMasterMk cId="2761270679" sldId="2147483760"/>
        </pc:sldMasterMkLst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761270679" sldId="2147483760"/>
            <pc:sldLayoutMk cId="741128193" sldId="2147483761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761270679" sldId="2147483760"/>
            <pc:sldLayoutMk cId="487313469" sldId="2147483762"/>
          </pc:sldLayoutMkLst>
        </pc:sldLayoutChg>
        <pc:sldLayoutChg chg="add del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761270679" sldId="2147483760"/>
            <pc:sldLayoutMk cId="1538849227" sldId="2147483763"/>
          </pc:sldLayoutMkLst>
        </pc:sldLayoutChg>
      </pc:sldMasterChg>
      <pc:sldMasterChg chg="add del addSldLayout delSldLayout modSldLayout">
        <pc:chgData name="Molen, Stephanie" userId="S::molens@metro.net::beca5967-3356-4b89-89b8-be57f19797ee" providerId="AD" clId="Web-{25391FBD-DF37-6C47-2153-31D04EDBE907}" dt="2022-05-10T16:09:15.344" v="16"/>
        <pc:sldMasterMkLst>
          <pc:docMk/>
          <pc:sldMasterMk cId="2428026927" sldId="2147483798"/>
        </pc:sldMasterMkLst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1189651344" sldId="2147483799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3178469819" sldId="2147483800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1530952729" sldId="2147483801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2512107976" sldId="2147483802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767831988" sldId="2147483803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103463955" sldId="2147483804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1286385354" sldId="2147483805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2052009284" sldId="2147483806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349845812" sldId="2147483807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1611765717" sldId="2147483808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1797686899" sldId="2147483809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3054411965" sldId="2147483810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4062941002" sldId="2147483811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943964219" sldId="2147483812"/>
          </pc:sldLayoutMkLst>
        </pc:sldLayoutChg>
        <pc:sldLayoutChg chg="add del mod replId">
          <pc:chgData name="Molen, Stephanie" userId="S::molens@metro.net::beca5967-3356-4b89-89b8-be57f19797ee" providerId="AD" clId="Web-{25391FBD-DF37-6C47-2153-31D04EDBE907}" dt="2022-05-10T16:09:15.344" v="16"/>
          <pc:sldLayoutMkLst>
            <pc:docMk/>
            <pc:sldMasterMk cId="2428026927" sldId="2147483798"/>
            <pc:sldLayoutMk cId="811666588" sldId="2147483813"/>
          </pc:sldLayoutMkLst>
        </pc:sldLayoutChg>
      </pc:sldMasterChg>
    </pc:docChg>
  </pc:docChgLst>
  <pc:docChgLst>
    <pc:chgData name="Brideau, Ginny" userId="53b741d5-1e22-4075-96c4-808ce15eaad7" providerId="ADAL" clId="{2FA4CD0B-916F-4612-9D6D-E23DA9FDB113}"/>
    <pc:docChg chg="undo custSel addSld modSld sldOrd">
      <pc:chgData name="Brideau, Ginny" userId="53b741d5-1e22-4075-96c4-808ce15eaad7" providerId="ADAL" clId="{2FA4CD0B-916F-4612-9D6D-E23DA9FDB113}" dt="2022-05-10T16:53:26.366" v="209" actId="732"/>
      <pc:docMkLst>
        <pc:docMk/>
      </pc:docMkLst>
      <pc:sldChg chg="delSp mod">
        <pc:chgData name="Brideau, Ginny" userId="53b741d5-1e22-4075-96c4-808ce15eaad7" providerId="ADAL" clId="{2FA4CD0B-916F-4612-9D6D-E23DA9FDB113}" dt="2022-05-10T16:39:33.330" v="12" actId="478"/>
        <pc:sldMkLst>
          <pc:docMk/>
          <pc:sldMk cId="1212935572" sldId="265"/>
        </pc:sldMkLst>
        <pc:picChg chg="del">
          <ac:chgData name="Brideau, Ginny" userId="53b741d5-1e22-4075-96c4-808ce15eaad7" providerId="ADAL" clId="{2FA4CD0B-916F-4612-9D6D-E23DA9FDB113}" dt="2022-05-10T16:39:33.330" v="12" actId="478"/>
          <ac:picMkLst>
            <pc:docMk/>
            <pc:sldMk cId="1212935572" sldId="265"/>
            <ac:picMk id="4" creationId="{371B681C-E9B8-4A74-940D-4A788E65C527}"/>
          </ac:picMkLst>
        </pc:picChg>
      </pc:sldChg>
      <pc:sldChg chg="addSp delSp modSp mod">
        <pc:chgData name="Brideau, Ginny" userId="53b741d5-1e22-4075-96c4-808ce15eaad7" providerId="ADAL" clId="{2FA4CD0B-916F-4612-9D6D-E23DA9FDB113}" dt="2022-05-10T16:39:24.977" v="11" actId="478"/>
        <pc:sldMkLst>
          <pc:docMk/>
          <pc:sldMk cId="978752901" sldId="1520"/>
        </pc:sldMkLst>
        <pc:spChg chg="add del mod">
          <ac:chgData name="Brideau, Ginny" userId="53b741d5-1e22-4075-96c4-808ce15eaad7" providerId="ADAL" clId="{2FA4CD0B-916F-4612-9D6D-E23DA9FDB113}" dt="2022-05-10T16:38:55.716" v="1"/>
          <ac:spMkLst>
            <pc:docMk/>
            <pc:sldMk cId="978752901" sldId="1520"/>
            <ac:spMk id="4" creationId="{9911DD70-9EDB-0499-72F3-6424AC077F7C}"/>
          </ac:spMkLst>
        </pc:spChg>
        <pc:spChg chg="add del mod">
          <ac:chgData name="Brideau, Ginny" userId="53b741d5-1e22-4075-96c4-808ce15eaad7" providerId="ADAL" clId="{2FA4CD0B-916F-4612-9D6D-E23DA9FDB113}" dt="2022-05-10T16:38:55.716" v="1"/>
          <ac:spMkLst>
            <pc:docMk/>
            <pc:sldMk cId="978752901" sldId="1520"/>
            <ac:spMk id="5" creationId="{4062AE42-98F1-3912-DA99-29A7BB40FDA3}"/>
          </ac:spMkLst>
        </pc:spChg>
        <pc:spChg chg="mod">
          <ac:chgData name="Brideau, Ginny" userId="53b741d5-1e22-4075-96c4-808ce15eaad7" providerId="ADAL" clId="{2FA4CD0B-916F-4612-9D6D-E23DA9FDB113}" dt="2022-05-10T16:38:55.716" v="1"/>
          <ac:spMkLst>
            <pc:docMk/>
            <pc:sldMk cId="978752901" sldId="1520"/>
            <ac:spMk id="6" creationId="{269D205A-88C5-453E-A579-F18D800557CB}"/>
          </ac:spMkLst>
        </pc:spChg>
        <pc:spChg chg="add del mod">
          <ac:chgData name="Brideau, Ginny" userId="53b741d5-1e22-4075-96c4-808ce15eaad7" providerId="ADAL" clId="{2FA4CD0B-916F-4612-9D6D-E23DA9FDB113}" dt="2022-05-10T16:38:55.716" v="1"/>
          <ac:spMkLst>
            <pc:docMk/>
            <pc:sldMk cId="978752901" sldId="1520"/>
            <ac:spMk id="7" creationId="{7838B8B3-8B45-88C3-282C-56CBDBC56392}"/>
          </ac:spMkLst>
        </pc:spChg>
        <pc:spChg chg="mod">
          <ac:chgData name="Brideau, Ginny" userId="53b741d5-1e22-4075-96c4-808ce15eaad7" providerId="ADAL" clId="{2FA4CD0B-916F-4612-9D6D-E23DA9FDB113}" dt="2022-05-10T16:38:55.747" v="2" actId="27636"/>
          <ac:spMkLst>
            <pc:docMk/>
            <pc:sldMk cId="978752901" sldId="1520"/>
            <ac:spMk id="10" creationId="{5AC7F516-1102-694F-B578-27B2FBFD86EA}"/>
          </ac:spMkLst>
        </pc:spChg>
        <pc:spChg chg="mod">
          <ac:chgData name="Brideau, Ginny" userId="53b741d5-1e22-4075-96c4-808ce15eaad7" providerId="ADAL" clId="{2FA4CD0B-916F-4612-9D6D-E23DA9FDB113}" dt="2022-05-10T16:39:18.825" v="10" actId="15"/>
          <ac:spMkLst>
            <pc:docMk/>
            <pc:sldMk cId="978752901" sldId="1520"/>
            <ac:spMk id="11" creationId="{486257EF-5E0B-E747-8D80-5DC570309237}"/>
          </ac:spMkLst>
        </pc:spChg>
        <pc:picChg chg="del">
          <ac:chgData name="Brideau, Ginny" userId="53b741d5-1e22-4075-96c4-808ce15eaad7" providerId="ADAL" clId="{2FA4CD0B-916F-4612-9D6D-E23DA9FDB113}" dt="2022-05-10T16:39:24.977" v="11" actId="478"/>
          <ac:picMkLst>
            <pc:docMk/>
            <pc:sldMk cId="978752901" sldId="1520"/>
            <ac:picMk id="2" creationId="{709C6894-569D-48D7-B553-A57AC941E417}"/>
          </ac:picMkLst>
        </pc:picChg>
      </pc:sldChg>
      <pc:sldChg chg="ord">
        <pc:chgData name="Brideau, Ginny" userId="53b741d5-1e22-4075-96c4-808ce15eaad7" providerId="ADAL" clId="{2FA4CD0B-916F-4612-9D6D-E23DA9FDB113}" dt="2022-05-10T16:38:50.239" v="0" actId="20578"/>
        <pc:sldMkLst>
          <pc:docMk/>
          <pc:sldMk cId="2465912765" sldId="1721"/>
        </pc:sldMkLst>
      </pc:sldChg>
      <pc:sldChg chg="modSp mod modClrScheme chgLayout">
        <pc:chgData name="Brideau, Ginny" userId="53b741d5-1e22-4075-96c4-808ce15eaad7" providerId="ADAL" clId="{2FA4CD0B-916F-4612-9D6D-E23DA9FDB113}" dt="2022-05-10T16:41:58.775" v="40" actId="700"/>
        <pc:sldMkLst>
          <pc:docMk/>
          <pc:sldMk cId="1844047751" sldId="1728"/>
        </pc:sldMkLst>
        <pc:spChg chg="mod ord">
          <ac:chgData name="Brideau, Ginny" userId="53b741d5-1e22-4075-96c4-808ce15eaad7" providerId="ADAL" clId="{2FA4CD0B-916F-4612-9D6D-E23DA9FDB113}" dt="2022-05-10T16:41:58.775" v="40" actId="700"/>
          <ac:spMkLst>
            <pc:docMk/>
            <pc:sldMk cId="1844047751" sldId="1728"/>
            <ac:spMk id="9" creationId="{1464B9ED-5D2E-4DAE-B817-E79A9288B6D4}"/>
          </ac:spMkLst>
        </pc:spChg>
      </pc:sldChg>
      <pc:sldChg chg="addSp delSp modSp mod">
        <pc:chgData name="Brideau, Ginny" userId="53b741d5-1e22-4075-96c4-808ce15eaad7" providerId="ADAL" clId="{2FA4CD0B-916F-4612-9D6D-E23DA9FDB113}" dt="2022-05-10T16:46:12.349" v="134" actId="404"/>
        <pc:sldMkLst>
          <pc:docMk/>
          <pc:sldMk cId="220596423" sldId="1731"/>
        </pc:sldMkLst>
        <pc:spChg chg="mod">
          <ac:chgData name="Brideau, Ginny" userId="53b741d5-1e22-4075-96c4-808ce15eaad7" providerId="ADAL" clId="{2FA4CD0B-916F-4612-9D6D-E23DA9FDB113}" dt="2022-05-10T16:45:31.814" v="115" actId="27636"/>
          <ac:spMkLst>
            <pc:docMk/>
            <pc:sldMk cId="220596423" sldId="1731"/>
            <ac:spMk id="3" creationId="{00CB6924-2DBA-334E-E37B-60A3E30CF949}"/>
          </ac:spMkLst>
        </pc:spChg>
        <pc:spChg chg="add del mod">
          <ac:chgData name="Brideau, Ginny" userId="53b741d5-1e22-4075-96c4-808ce15eaad7" providerId="ADAL" clId="{2FA4CD0B-916F-4612-9D6D-E23DA9FDB113}" dt="2022-05-10T16:45:31.785" v="114"/>
          <ac:spMkLst>
            <pc:docMk/>
            <pc:sldMk cId="220596423" sldId="1731"/>
            <ac:spMk id="4" creationId="{9A319049-C10A-8883-F777-4A8CE85E29C7}"/>
          </ac:spMkLst>
        </pc:spChg>
        <pc:spChg chg="add del mod">
          <ac:chgData name="Brideau, Ginny" userId="53b741d5-1e22-4075-96c4-808ce15eaad7" providerId="ADAL" clId="{2FA4CD0B-916F-4612-9D6D-E23DA9FDB113}" dt="2022-05-10T16:45:31.785" v="114"/>
          <ac:spMkLst>
            <pc:docMk/>
            <pc:sldMk cId="220596423" sldId="1731"/>
            <ac:spMk id="5" creationId="{C2CE7540-2E1C-6778-3A25-0446E4C434E7}"/>
          </ac:spMkLst>
        </pc:spChg>
        <pc:spChg chg="add del mod">
          <ac:chgData name="Brideau, Ginny" userId="53b741d5-1e22-4075-96c4-808ce15eaad7" providerId="ADAL" clId="{2FA4CD0B-916F-4612-9D6D-E23DA9FDB113}" dt="2022-05-10T16:45:31.785" v="114"/>
          <ac:spMkLst>
            <pc:docMk/>
            <pc:sldMk cId="220596423" sldId="1731"/>
            <ac:spMk id="6" creationId="{9DB9C353-508B-4581-02AB-1E3EB9F0579A}"/>
          </ac:spMkLst>
        </pc:spChg>
        <pc:spChg chg="mod">
          <ac:chgData name="Brideau, Ginny" userId="53b741d5-1e22-4075-96c4-808ce15eaad7" providerId="ADAL" clId="{2FA4CD0B-916F-4612-9D6D-E23DA9FDB113}" dt="2022-05-10T16:45:31.785" v="114"/>
          <ac:spMkLst>
            <pc:docMk/>
            <pc:sldMk cId="220596423" sldId="1731"/>
            <ac:spMk id="9" creationId="{1464B9ED-5D2E-4DAE-B817-E79A9288B6D4}"/>
          </ac:spMkLst>
        </pc:spChg>
        <pc:spChg chg="add del mod">
          <ac:chgData name="Brideau, Ginny" userId="53b741d5-1e22-4075-96c4-808ce15eaad7" providerId="ADAL" clId="{2FA4CD0B-916F-4612-9D6D-E23DA9FDB113}" dt="2022-05-10T16:45:47.325" v="119" actId="26606"/>
          <ac:spMkLst>
            <pc:docMk/>
            <pc:sldMk cId="220596423" sldId="1731"/>
            <ac:spMk id="10" creationId="{6AE7F273-E706-4BE0-8792-04FEBDF75327}"/>
          </ac:spMkLst>
        </pc:spChg>
        <pc:spChg chg="mod">
          <ac:chgData name="Brideau, Ginny" userId="53b741d5-1e22-4075-96c4-808ce15eaad7" providerId="ADAL" clId="{2FA4CD0B-916F-4612-9D6D-E23DA9FDB113}" dt="2022-05-10T16:46:12.349" v="134" actId="404"/>
          <ac:spMkLst>
            <pc:docMk/>
            <pc:sldMk cId="220596423" sldId="1731"/>
            <ac:spMk id="12" creationId="{B6E6DAA2-51D3-4673-BC5C-A26C345D22A2}"/>
          </ac:spMkLst>
        </pc:spChg>
        <pc:graphicFrameChg chg="add del">
          <ac:chgData name="Brideau, Ginny" userId="53b741d5-1e22-4075-96c4-808ce15eaad7" providerId="ADAL" clId="{2FA4CD0B-916F-4612-9D6D-E23DA9FDB113}" dt="2022-05-10T16:45:47.300" v="118" actId="26606"/>
          <ac:graphicFrameMkLst>
            <pc:docMk/>
            <pc:sldMk cId="220596423" sldId="1731"/>
            <ac:graphicFrameMk id="14" creationId="{A87D3DC2-5525-D880-3E74-3967009FABA6}"/>
          </ac:graphicFrameMkLst>
        </pc:graphicFrameChg>
        <pc:graphicFrameChg chg="add">
          <ac:chgData name="Brideau, Ginny" userId="53b741d5-1e22-4075-96c4-808ce15eaad7" providerId="ADAL" clId="{2FA4CD0B-916F-4612-9D6D-E23DA9FDB113}" dt="2022-05-10T16:45:47.325" v="119" actId="26606"/>
          <ac:graphicFrameMkLst>
            <pc:docMk/>
            <pc:sldMk cId="220596423" sldId="1731"/>
            <ac:graphicFrameMk id="16" creationId="{51D270F6-1037-6FA9-2B25-02F3EF37FB56}"/>
          </ac:graphicFrameMkLst>
        </pc:graphicFrameChg>
      </pc:sldChg>
      <pc:sldChg chg="delSp modSp mod modClrScheme delDesignElem chgLayout">
        <pc:chgData name="Brideau, Ginny" userId="53b741d5-1e22-4075-96c4-808ce15eaad7" providerId="ADAL" clId="{2FA4CD0B-916F-4612-9D6D-E23DA9FDB113}" dt="2022-05-10T16:42:08.242" v="41" actId="700"/>
        <pc:sldMkLst>
          <pc:docMk/>
          <pc:sldMk cId="3561085066" sldId="1732"/>
        </pc:sldMkLst>
        <pc:spChg chg="mod ord">
          <ac:chgData name="Brideau, Ginny" userId="53b741d5-1e22-4075-96c4-808ce15eaad7" providerId="ADAL" clId="{2FA4CD0B-916F-4612-9D6D-E23DA9FDB113}" dt="2022-05-10T16:42:08.242" v="41" actId="700"/>
          <ac:spMkLst>
            <pc:docMk/>
            <pc:sldMk cId="3561085066" sldId="1732"/>
            <ac:spMk id="9" creationId="{1464B9ED-5D2E-4DAE-B817-E79A9288B6D4}"/>
          </ac:spMkLst>
        </pc:spChg>
        <pc:spChg chg="del">
          <ac:chgData name="Brideau, Ginny" userId="53b741d5-1e22-4075-96c4-808ce15eaad7" providerId="ADAL" clId="{2FA4CD0B-916F-4612-9D6D-E23DA9FDB113}" dt="2022-05-10T16:42:08.242" v="41" actId="700"/>
          <ac:spMkLst>
            <pc:docMk/>
            <pc:sldMk cId="3561085066" sldId="1732"/>
            <ac:spMk id="23" creationId="{6F828D28-8E09-41CC-8229-3070B5467A96}"/>
          </ac:spMkLst>
        </pc:spChg>
        <pc:spChg chg="del">
          <ac:chgData name="Brideau, Ginny" userId="53b741d5-1e22-4075-96c4-808ce15eaad7" providerId="ADAL" clId="{2FA4CD0B-916F-4612-9D6D-E23DA9FDB113}" dt="2022-05-10T16:42:08.242" v="41" actId="700"/>
          <ac:spMkLst>
            <pc:docMk/>
            <pc:sldMk cId="3561085066" sldId="1732"/>
            <ac:spMk id="25" creationId="{D5B012D8-7F27-4758-9AC6-C889B154BD73}"/>
          </ac:spMkLst>
        </pc:spChg>
        <pc:spChg chg="del">
          <ac:chgData name="Brideau, Ginny" userId="53b741d5-1e22-4075-96c4-808ce15eaad7" providerId="ADAL" clId="{2FA4CD0B-916F-4612-9D6D-E23DA9FDB113}" dt="2022-05-10T16:42:08.242" v="41" actId="700"/>
          <ac:spMkLst>
            <pc:docMk/>
            <pc:sldMk cId="3561085066" sldId="1732"/>
            <ac:spMk id="27" creationId="{4063B759-00FC-46D1-9898-8E8625268FAF}"/>
          </ac:spMkLst>
        </pc:spChg>
      </pc:sldChg>
      <pc:sldChg chg="addSp delSp modSp mod">
        <pc:chgData name="Brideau, Ginny" userId="53b741d5-1e22-4075-96c4-808ce15eaad7" providerId="ADAL" clId="{2FA4CD0B-916F-4612-9D6D-E23DA9FDB113}" dt="2022-05-10T16:50:51.647" v="176" actId="27636"/>
        <pc:sldMkLst>
          <pc:docMk/>
          <pc:sldMk cId="1338672164" sldId="1734"/>
        </pc:sldMkLst>
        <pc:spChg chg="add del mod">
          <ac:chgData name="Brideau, Ginny" userId="53b741d5-1e22-4075-96c4-808ce15eaad7" providerId="ADAL" clId="{2FA4CD0B-916F-4612-9D6D-E23DA9FDB113}" dt="2022-05-10T16:50:29.168" v="166"/>
          <ac:spMkLst>
            <pc:docMk/>
            <pc:sldMk cId="1338672164" sldId="1734"/>
            <ac:spMk id="2" creationId="{E4808685-8D99-FDDD-0B19-A7D4051DDECC}"/>
          </ac:spMkLst>
        </pc:spChg>
        <pc:spChg chg="add del mod">
          <ac:chgData name="Brideau, Ginny" userId="53b741d5-1e22-4075-96c4-808ce15eaad7" providerId="ADAL" clId="{2FA4CD0B-916F-4612-9D6D-E23DA9FDB113}" dt="2022-05-10T16:50:29.168" v="166"/>
          <ac:spMkLst>
            <pc:docMk/>
            <pc:sldMk cId="1338672164" sldId="1734"/>
            <ac:spMk id="3" creationId="{79B236FC-FCAA-6871-747E-0026C2FDF0AF}"/>
          </ac:spMkLst>
        </pc:spChg>
        <pc:spChg chg="del mod">
          <ac:chgData name="Brideau, Ginny" userId="53b741d5-1e22-4075-96c4-808ce15eaad7" providerId="ADAL" clId="{2FA4CD0B-916F-4612-9D6D-E23DA9FDB113}" dt="2022-05-10T16:50:46.280" v="172" actId="478"/>
          <ac:spMkLst>
            <pc:docMk/>
            <pc:sldMk cId="1338672164" sldId="1734"/>
            <ac:spMk id="4" creationId="{167B54F2-19CE-42E3-9409-3622E8831986}"/>
          </ac:spMkLst>
        </pc:spChg>
        <pc:spChg chg="mod">
          <ac:chgData name="Brideau, Ginny" userId="53b741d5-1e22-4075-96c4-808ce15eaad7" providerId="ADAL" clId="{2FA4CD0B-916F-4612-9D6D-E23DA9FDB113}" dt="2022-05-10T16:50:51.631" v="175"/>
          <ac:spMkLst>
            <pc:docMk/>
            <pc:sldMk cId="1338672164" sldId="1734"/>
            <ac:spMk id="5" creationId="{B5FEB946-57B1-48E8-B1A0-D1A4FAC5A331}"/>
          </ac:spMkLst>
        </pc:spChg>
        <pc:spChg chg="add mod">
          <ac:chgData name="Brideau, Ginny" userId="53b741d5-1e22-4075-96c4-808ce15eaad7" providerId="ADAL" clId="{2FA4CD0B-916F-4612-9D6D-E23DA9FDB113}" dt="2022-05-10T16:50:51.647" v="176" actId="27636"/>
          <ac:spMkLst>
            <pc:docMk/>
            <pc:sldMk cId="1338672164" sldId="1734"/>
            <ac:spMk id="6" creationId="{AD61B3D6-30A4-046B-5C00-2806F4808EEB}"/>
          </ac:spMkLst>
        </pc:spChg>
        <pc:spChg chg="add del mod">
          <ac:chgData name="Brideau, Ginny" userId="53b741d5-1e22-4075-96c4-808ce15eaad7" providerId="ADAL" clId="{2FA4CD0B-916F-4612-9D6D-E23DA9FDB113}" dt="2022-05-10T16:50:51.631" v="175"/>
          <ac:spMkLst>
            <pc:docMk/>
            <pc:sldMk cId="1338672164" sldId="1734"/>
            <ac:spMk id="7" creationId="{B39F3244-0E3E-27B6-B65A-8A1C6587DBA6}"/>
          </ac:spMkLst>
        </pc:spChg>
        <pc:spChg chg="add del mod">
          <ac:chgData name="Brideau, Ginny" userId="53b741d5-1e22-4075-96c4-808ce15eaad7" providerId="ADAL" clId="{2FA4CD0B-916F-4612-9D6D-E23DA9FDB113}" dt="2022-05-10T16:50:51.631" v="175"/>
          <ac:spMkLst>
            <pc:docMk/>
            <pc:sldMk cId="1338672164" sldId="1734"/>
            <ac:spMk id="8" creationId="{F73C895F-DB92-5531-62AE-39F9757BCCB9}"/>
          </ac:spMkLst>
        </pc:spChg>
        <pc:spChg chg="mod">
          <ac:chgData name="Brideau, Ginny" userId="53b741d5-1e22-4075-96c4-808ce15eaad7" providerId="ADAL" clId="{2FA4CD0B-916F-4612-9D6D-E23DA9FDB113}" dt="2022-05-10T16:50:51.631" v="175"/>
          <ac:spMkLst>
            <pc:docMk/>
            <pc:sldMk cId="1338672164" sldId="1734"/>
            <ac:spMk id="9" creationId="{1464B9ED-5D2E-4DAE-B817-E79A9288B6D4}"/>
          </ac:spMkLst>
        </pc:spChg>
        <pc:spChg chg="add del mod">
          <ac:chgData name="Brideau, Ginny" userId="53b741d5-1e22-4075-96c4-808ce15eaad7" providerId="ADAL" clId="{2FA4CD0B-916F-4612-9D6D-E23DA9FDB113}" dt="2022-05-10T16:50:51.631" v="175"/>
          <ac:spMkLst>
            <pc:docMk/>
            <pc:sldMk cId="1338672164" sldId="1734"/>
            <ac:spMk id="10" creationId="{6EA4624F-F940-4B2A-1BE7-F256676A00AE}"/>
          </ac:spMkLst>
        </pc:spChg>
      </pc:sldChg>
      <pc:sldChg chg="addSp delSp modSp mod">
        <pc:chgData name="Brideau, Ginny" userId="53b741d5-1e22-4075-96c4-808ce15eaad7" providerId="ADAL" clId="{2FA4CD0B-916F-4612-9D6D-E23DA9FDB113}" dt="2022-05-10T16:51:07.660" v="183"/>
        <pc:sldMkLst>
          <pc:docMk/>
          <pc:sldMk cId="1777612669" sldId="1735"/>
        </pc:sldMkLst>
        <pc:spChg chg="add del mod">
          <ac:chgData name="Brideau, Ginny" userId="53b741d5-1e22-4075-96c4-808ce15eaad7" providerId="ADAL" clId="{2FA4CD0B-916F-4612-9D6D-E23DA9FDB113}" dt="2022-05-10T16:50:58.551" v="178"/>
          <ac:spMkLst>
            <pc:docMk/>
            <pc:sldMk cId="1777612669" sldId="1735"/>
            <ac:spMk id="2" creationId="{88852C36-A01C-F304-87CE-9BC261099B7B}"/>
          </ac:spMkLst>
        </pc:spChg>
        <pc:spChg chg="add del mod">
          <ac:chgData name="Brideau, Ginny" userId="53b741d5-1e22-4075-96c4-808ce15eaad7" providerId="ADAL" clId="{2FA4CD0B-916F-4612-9D6D-E23DA9FDB113}" dt="2022-05-10T16:50:58.551" v="178"/>
          <ac:spMkLst>
            <pc:docMk/>
            <pc:sldMk cId="1777612669" sldId="1735"/>
            <ac:spMk id="3" creationId="{912B984C-4A6A-68B6-4142-9605750C5857}"/>
          </ac:spMkLst>
        </pc:spChg>
        <pc:spChg chg="del mod">
          <ac:chgData name="Brideau, Ginny" userId="53b741d5-1e22-4075-96c4-808ce15eaad7" providerId="ADAL" clId="{2FA4CD0B-916F-4612-9D6D-E23DA9FDB113}" dt="2022-05-10T16:51:07.660" v="183"/>
          <ac:spMkLst>
            <pc:docMk/>
            <pc:sldMk cId="1777612669" sldId="1735"/>
            <ac:spMk id="4" creationId="{167B54F2-19CE-42E3-9409-3622E8831986}"/>
          </ac:spMkLst>
        </pc:spChg>
        <pc:spChg chg="mod">
          <ac:chgData name="Brideau, Ginny" userId="53b741d5-1e22-4075-96c4-808ce15eaad7" providerId="ADAL" clId="{2FA4CD0B-916F-4612-9D6D-E23DA9FDB113}" dt="2022-05-10T16:50:58.551" v="178"/>
          <ac:spMkLst>
            <pc:docMk/>
            <pc:sldMk cId="1777612669" sldId="1735"/>
            <ac:spMk id="5" creationId="{B5FEB946-57B1-48E8-B1A0-D1A4FAC5A331}"/>
          </ac:spMkLst>
        </pc:spChg>
        <pc:spChg chg="add mod">
          <ac:chgData name="Brideau, Ginny" userId="53b741d5-1e22-4075-96c4-808ce15eaad7" providerId="ADAL" clId="{2FA4CD0B-916F-4612-9D6D-E23DA9FDB113}" dt="2022-05-10T16:51:01.027" v="181" actId="20577"/>
          <ac:spMkLst>
            <pc:docMk/>
            <pc:sldMk cId="1777612669" sldId="1735"/>
            <ac:spMk id="6" creationId="{AB237FC2-8F37-9C87-4EFF-B0E6C29349C7}"/>
          </ac:spMkLst>
        </pc:spChg>
        <pc:spChg chg="mod">
          <ac:chgData name="Brideau, Ginny" userId="53b741d5-1e22-4075-96c4-808ce15eaad7" providerId="ADAL" clId="{2FA4CD0B-916F-4612-9D6D-E23DA9FDB113}" dt="2022-05-10T16:50:58.551" v="178"/>
          <ac:spMkLst>
            <pc:docMk/>
            <pc:sldMk cId="1777612669" sldId="1735"/>
            <ac:spMk id="9" creationId="{1464B9ED-5D2E-4DAE-B817-E79A9288B6D4}"/>
          </ac:spMkLst>
        </pc:spChg>
      </pc:sldChg>
      <pc:sldChg chg="addSp delSp modSp mod">
        <pc:chgData name="Brideau, Ginny" userId="53b741d5-1e22-4075-96c4-808ce15eaad7" providerId="ADAL" clId="{2FA4CD0B-916F-4612-9D6D-E23DA9FDB113}" dt="2022-05-10T16:49:58.153" v="162" actId="20577"/>
        <pc:sldMkLst>
          <pc:docMk/>
          <pc:sldMk cId="846799499" sldId="1736"/>
        </pc:sldMkLst>
        <pc:spChg chg="mod">
          <ac:chgData name="Brideau, Ginny" userId="53b741d5-1e22-4075-96c4-808ce15eaad7" providerId="ADAL" clId="{2FA4CD0B-916F-4612-9D6D-E23DA9FDB113}" dt="2022-05-10T16:49:58.153" v="162" actId="20577"/>
          <ac:spMkLst>
            <pc:docMk/>
            <pc:sldMk cId="846799499" sldId="1736"/>
            <ac:spMk id="2" creationId="{5D45CEA6-DE9F-493B-8D93-26B58B434B7A}"/>
          </ac:spMkLst>
        </pc:spChg>
        <pc:spChg chg="add del mod">
          <ac:chgData name="Brideau, Ginny" userId="53b741d5-1e22-4075-96c4-808ce15eaad7" providerId="ADAL" clId="{2FA4CD0B-916F-4612-9D6D-E23DA9FDB113}" dt="2022-05-10T16:48:03.271" v="152"/>
          <ac:spMkLst>
            <pc:docMk/>
            <pc:sldMk cId="846799499" sldId="1736"/>
            <ac:spMk id="4" creationId="{62555F69-3628-6C5E-1D98-2D932AC61D0C}"/>
          </ac:spMkLst>
        </pc:spChg>
        <pc:spChg chg="mod">
          <ac:chgData name="Brideau, Ginny" userId="53b741d5-1e22-4075-96c4-808ce15eaad7" providerId="ADAL" clId="{2FA4CD0B-916F-4612-9D6D-E23DA9FDB113}" dt="2022-05-10T16:48:03.306" v="153" actId="27636"/>
          <ac:spMkLst>
            <pc:docMk/>
            <pc:sldMk cId="846799499" sldId="1736"/>
            <ac:spMk id="5" creationId="{9B047E5E-12E3-0E3D-48B5-D8A64F21CF80}"/>
          </ac:spMkLst>
        </pc:spChg>
        <pc:spChg chg="add del mod">
          <ac:chgData name="Brideau, Ginny" userId="53b741d5-1e22-4075-96c4-808ce15eaad7" providerId="ADAL" clId="{2FA4CD0B-916F-4612-9D6D-E23DA9FDB113}" dt="2022-05-10T16:48:03.271" v="152"/>
          <ac:spMkLst>
            <pc:docMk/>
            <pc:sldMk cId="846799499" sldId="1736"/>
            <ac:spMk id="6" creationId="{BD43BA9A-7A0A-6277-5F4D-09F2E85C4F60}"/>
          </ac:spMkLst>
        </pc:spChg>
        <pc:spChg chg="add del mod">
          <ac:chgData name="Brideau, Ginny" userId="53b741d5-1e22-4075-96c4-808ce15eaad7" providerId="ADAL" clId="{2FA4CD0B-916F-4612-9D6D-E23DA9FDB113}" dt="2022-05-10T16:48:03.271" v="152"/>
          <ac:spMkLst>
            <pc:docMk/>
            <pc:sldMk cId="846799499" sldId="1736"/>
            <ac:spMk id="7" creationId="{ED0B131B-D605-966A-0072-009585599D32}"/>
          </ac:spMkLst>
        </pc:spChg>
        <pc:spChg chg="mod">
          <ac:chgData name="Brideau, Ginny" userId="53b741d5-1e22-4075-96c4-808ce15eaad7" providerId="ADAL" clId="{2FA4CD0B-916F-4612-9D6D-E23DA9FDB113}" dt="2022-05-10T16:48:03.271" v="152"/>
          <ac:spMkLst>
            <pc:docMk/>
            <pc:sldMk cId="846799499" sldId="1736"/>
            <ac:spMk id="9" creationId="{1464B9ED-5D2E-4DAE-B817-E79A9288B6D4}"/>
          </ac:spMkLst>
        </pc:spChg>
      </pc:sldChg>
      <pc:sldChg chg="addSp delSp modSp mod">
        <pc:chgData name="Brideau, Ginny" userId="53b741d5-1e22-4075-96c4-808ce15eaad7" providerId="ADAL" clId="{2FA4CD0B-916F-4612-9D6D-E23DA9FDB113}" dt="2022-05-10T16:43:42.883" v="87"/>
        <pc:sldMkLst>
          <pc:docMk/>
          <pc:sldMk cId="3696401266" sldId="1743"/>
        </pc:sldMkLst>
        <pc:spChg chg="add del mod">
          <ac:chgData name="Brideau, Ginny" userId="53b741d5-1e22-4075-96c4-808ce15eaad7" providerId="ADAL" clId="{2FA4CD0B-916F-4612-9D6D-E23DA9FDB113}" dt="2022-05-10T16:41:28.160" v="31"/>
          <ac:spMkLst>
            <pc:docMk/>
            <pc:sldMk cId="3696401266" sldId="1743"/>
            <ac:spMk id="3" creationId="{7AD210CF-D710-E3C2-F4E8-2B409EEA5828}"/>
          </ac:spMkLst>
        </pc:spChg>
        <pc:spChg chg="del mod">
          <ac:chgData name="Brideau, Ginny" userId="53b741d5-1e22-4075-96c4-808ce15eaad7" providerId="ADAL" clId="{2FA4CD0B-916F-4612-9D6D-E23DA9FDB113}" dt="2022-05-10T16:41:35.936" v="34" actId="478"/>
          <ac:spMkLst>
            <pc:docMk/>
            <pc:sldMk cId="3696401266" sldId="1743"/>
            <ac:spMk id="4" creationId="{167B54F2-19CE-42E3-9409-3622E8831986}"/>
          </ac:spMkLst>
        </pc:spChg>
        <pc:spChg chg="add mod">
          <ac:chgData name="Brideau, Ginny" userId="53b741d5-1e22-4075-96c4-808ce15eaad7" providerId="ADAL" clId="{2FA4CD0B-916F-4612-9D6D-E23DA9FDB113}" dt="2022-05-10T16:43:42.883" v="87"/>
          <ac:spMkLst>
            <pc:docMk/>
            <pc:sldMk cId="3696401266" sldId="1743"/>
            <ac:spMk id="5" creationId="{10916FAA-780D-C045-94E7-7DED4FB9429D}"/>
          </ac:spMkLst>
        </pc:spChg>
        <pc:spChg chg="add del mod">
          <ac:chgData name="Brideau, Ginny" userId="53b741d5-1e22-4075-96c4-808ce15eaad7" providerId="ADAL" clId="{2FA4CD0B-916F-4612-9D6D-E23DA9FDB113}" dt="2022-05-10T16:41:40.584" v="38"/>
          <ac:spMkLst>
            <pc:docMk/>
            <pc:sldMk cId="3696401266" sldId="1743"/>
            <ac:spMk id="7" creationId="{E09F9181-A67F-E714-6A41-C460171B1CFE}"/>
          </ac:spMkLst>
        </pc:spChg>
        <pc:spChg chg="add del mod">
          <ac:chgData name="Brideau, Ginny" userId="53b741d5-1e22-4075-96c4-808ce15eaad7" providerId="ADAL" clId="{2FA4CD0B-916F-4612-9D6D-E23DA9FDB113}" dt="2022-05-10T16:41:40.584" v="38"/>
          <ac:spMkLst>
            <pc:docMk/>
            <pc:sldMk cId="3696401266" sldId="1743"/>
            <ac:spMk id="8" creationId="{A5D7E29B-C037-56CD-39CE-B74FE17F8308}"/>
          </ac:spMkLst>
        </pc:spChg>
        <pc:spChg chg="mod">
          <ac:chgData name="Brideau, Ginny" userId="53b741d5-1e22-4075-96c4-808ce15eaad7" providerId="ADAL" clId="{2FA4CD0B-916F-4612-9D6D-E23DA9FDB113}" dt="2022-05-10T16:43:42.883" v="87"/>
          <ac:spMkLst>
            <pc:docMk/>
            <pc:sldMk cId="3696401266" sldId="1743"/>
            <ac:spMk id="11" creationId="{EE369EB2-015C-423E-B34B-58BF314F8922}"/>
          </ac:spMkLst>
        </pc:spChg>
        <pc:spChg chg="add del mod">
          <ac:chgData name="Brideau, Ginny" userId="53b741d5-1e22-4075-96c4-808ce15eaad7" providerId="ADAL" clId="{2FA4CD0B-916F-4612-9D6D-E23DA9FDB113}" dt="2022-05-10T16:41:40.584" v="38"/>
          <ac:spMkLst>
            <pc:docMk/>
            <pc:sldMk cId="3696401266" sldId="1743"/>
            <ac:spMk id="12" creationId="{7061A165-70B6-F934-DC33-B2153CFC6BBD}"/>
          </ac:spMkLst>
        </pc:spChg>
        <pc:spChg chg="add del mod">
          <ac:chgData name="Brideau, Ginny" userId="53b741d5-1e22-4075-96c4-808ce15eaad7" providerId="ADAL" clId="{2FA4CD0B-916F-4612-9D6D-E23DA9FDB113}" dt="2022-05-10T16:41:46.339" v="39" actId="478"/>
          <ac:spMkLst>
            <pc:docMk/>
            <pc:sldMk cId="3696401266" sldId="1743"/>
            <ac:spMk id="13" creationId="{CD0C7883-53AD-6462-43D6-74C8710624D5}"/>
          </ac:spMkLst>
        </pc:spChg>
        <pc:spChg chg="add del mod">
          <ac:chgData name="Brideau, Ginny" userId="53b741d5-1e22-4075-96c4-808ce15eaad7" providerId="ADAL" clId="{2FA4CD0B-916F-4612-9D6D-E23DA9FDB113}" dt="2022-05-10T16:43:42.883" v="87"/>
          <ac:spMkLst>
            <pc:docMk/>
            <pc:sldMk cId="3696401266" sldId="1743"/>
            <ac:spMk id="14" creationId="{DD535230-1F42-7D9A-D7EA-BFAB0715873F}"/>
          </ac:spMkLst>
        </pc:spChg>
        <pc:spChg chg="add del mod">
          <ac:chgData name="Brideau, Ginny" userId="53b741d5-1e22-4075-96c4-808ce15eaad7" providerId="ADAL" clId="{2FA4CD0B-916F-4612-9D6D-E23DA9FDB113}" dt="2022-05-10T16:43:42.883" v="87"/>
          <ac:spMkLst>
            <pc:docMk/>
            <pc:sldMk cId="3696401266" sldId="1743"/>
            <ac:spMk id="15" creationId="{231CC14D-6133-2C22-89FF-E2B84859874F}"/>
          </ac:spMkLst>
        </pc:spChg>
        <pc:spChg chg="add mod">
          <ac:chgData name="Brideau, Ginny" userId="53b741d5-1e22-4075-96c4-808ce15eaad7" providerId="ADAL" clId="{2FA4CD0B-916F-4612-9D6D-E23DA9FDB113}" dt="2022-05-10T16:43:42.883" v="87"/>
          <ac:spMkLst>
            <pc:docMk/>
            <pc:sldMk cId="3696401266" sldId="1743"/>
            <ac:spMk id="16" creationId="{C242068F-88C6-0784-9E46-95715149A9CB}"/>
          </ac:spMkLst>
        </pc:spChg>
      </pc:sldChg>
      <pc:sldChg chg="addSp delSp modSp mod modClrScheme chgLayout">
        <pc:chgData name="Brideau, Ginny" userId="53b741d5-1e22-4075-96c4-808ce15eaad7" providerId="ADAL" clId="{2FA4CD0B-916F-4612-9D6D-E23DA9FDB113}" dt="2022-05-10T16:41:17.132" v="30" actId="27636"/>
        <pc:sldMkLst>
          <pc:docMk/>
          <pc:sldMk cId="843002205" sldId="1744"/>
        </pc:sldMkLst>
        <pc:spChg chg="add mod ord">
          <ac:chgData name="Brideau, Ginny" userId="53b741d5-1e22-4075-96c4-808ce15eaad7" providerId="ADAL" clId="{2FA4CD0B-916F-4612-9D6D-E23DA9FDB113}" dt="2022-05-10T16:41:17.132" v="30" actId="27636"/>
          <ac:spMkLst>
            <pc:docMk/>
            <pc:sldMk cId="843002205" sldId="1744"/>
            <ac:spMk id="2" creationId="{B2DEC605-1E95-1FBF-45E2-56AE973B7D16}"/>
          </ac:spMkLst>
        </pc:spChg>
        <pc:spChg chg="add del mod ord">
          <ac:chgData name="Brideau, Ginny" userId="53b741d5-1e22-4075-96c4-808ce15eaad7" providerId="ADAL" clId="{2FA4CD0B-916F-4612-9D6D-E23DA9FDB113}" dt="2022-05-10T16:41:09.760" v="26"/>
          <ac:spMkLst>
            <pc:docMk/>
            <pc:sldMk cId="843002205" sldId="1744"/>
            <ac:spMk id="3" creationId="{FFB767CB-61EA-9780-0754-42A60368C0F2}"/>
          </ac:spMkLst>
        </pc:spChg>
        <pc:spChg chg="del mod">
          <ac:chgData name="Brideau, Ginny" userId="53b741d5-1e22-4075-96c4-808ce15eaad7" providerId="ADAL" clId="{2FA4CD0B-916F-4612-9D6D-E23DA9FDB113}" dt="2022-05-10T16:41:05.592" v="23" actId="478"/>
          <ac:spMkLst>
            <pc:docMk/>
            <pc:sldMk cId="843002205" sldId="1744"/>
            <ac:spMk id="4" creationId="{167B54F2-19CE-42E3-9409-3622E8831986}"/>
          </ac:spMkLst>
        </pc:spChg>
        <pc:spChg chg="mod ord">
          <ac:chgData name="Brideau, Ginny" userId="53b741d5-1e22-4075-96c4-808ce15eaad7" providerId="ADAL" clId="{2FA4CD0B-916F-4612-9D6D-E23DA9FDB113}" dt="2022-05-10T16:41:09.760" v="26"/>
          <ac:spMkLst>
            <pc:docMk/>
            <pc:sldMk cId="843002205" sldId="1744"/>
            <ac:spMk id="5" creationId="{BDA37E2C-14CD-4E46-9BD9-DFF7C648A2CA}"/>
          </ac:spMkLst>
        </pc:spChg>
        <pc:spChg chg="add del mod">
          <ac:chgData name="Brideau, Ginny" userId="53b741d5-1e22-4075-96c4-808ce15eaad7" providerId="ADAL" clId="{2FA4CD0B-916F-4612-9D6D-E23DA9FDB113}" dt="2022-05-10T16:41:09.760" v="26"/>
          <ac:spMkLst>
            <pc:docMk/>
            <pc:sldMk cId="843002205" sldId="1744"/>
            <ac:spMk id="6" creationId="{BB2E562C-661C-7B60-C263-508660C6E104}"/>
          </ac:spMkLst>
        </pc:spChg>
        <pc:spChg chg="add del mod">
          <ac:chgData name="Brideau, Ginny" userId="53b741d5-1e22-4075-96c4-808ce15eaad7" providerId="ADAL" clId="{2FA4CD0B-916F-4612-9D6D-E23DA9FDB113}" dt="2022-05-10T16:41:09.760" v="26"/>
          <ac:spMkLst>
            <pc:docMk/>
            <pc:sldMk cId="843002205" sldId="1744"/>
            <ac:spMk id="7" creationId="{9E6DBD02-C21B-92AF-FE10-6D61F43A2997}"/>
          </ac:spMkLst>
        </pc:spChg>
        <pc:spChg chg="add del mod">
          <ac:chgData name="Brideau, Ginny" userId="53b741d5-1e22-4075-96c4-808ce15eaad7" providerId="ADAL" clId="{2FA4CD0B-916F-4612-9D6D-E23DA9FDB113}" dt="2022-05-10T16:41:14.323" v="28" actId="478"/>
          <ac:spMkLst>
            <pc:docMk/>
            <pc:sldMk cId="843002205" sldId="1744"/>
            <ac:spMk id="11" creationId="{B0C5A56C-EC81-0EA8-52BA-7C3F5D059C15}"/>
          </ac:spMkLst>
        </pc:spChg>
      </pc:sldChg>
      <pc:sldChg chg="addSp delSp modSp mod chgLayout">
        <pc:chgData name="Brideau, Ginny" userId="53b741d5-1e22-4075-96c4-808ce15eaad7" providerId="ADAL" clId="{2FA4CD0B-916F-4612-9D6D-E23DA9FDB113}" dt="2022-05-10T16:44:01.763" v="90" actId="404"/>
        <pc:sldMkLst>
          <pc:docMk/>
          <pc:sldMk cId="549024014" sldId="1751"/>
        </pc:sldMkLst>
        <pc:spChg chg="add del mod">
          <ac:chgData name="Brideau, Ginny" userId="53b741d5-1e22-4075-96c4-808ce15eaad7" providerId="ADAL" clId="{2FA4CD0B-916F-4612-9D6D-E23DA9FDB113}" dt="2022-05-10T16:42:42.437" v="49"/>
          <ac:spMkLst>
            <pc:docMk/>
            <pc:sldMk cId="549024014" sldId="1751"/>
            <ac:spMk id="2" creationId="{1004B2FD-62CF-3B26-4DEE-72CBCCDF6CB5}"/>
          </ac:spMkLst>
        </pc:spChg>
        <pc:spChg chg="add del mod">
          <ac:chgData name="Brideau, Ginny" userId="53b741d5-1e22-4075-96c4-808ce15eaad7" providerId="ADAL" clId="{2FA4CD0B-916F-4612-9D6D-E23DA9FDB113}" dt="2022-05-10T16:42:42.437" v="49"/>
          <ac:spMkLst>
            <pc:docMk/>
            <pc:sldMk cId="549024014" sldId="1751"/>
            <ac:spMk id="3" creationId="{5E9B4195-CDDB-1B3F-9AF9-44F6EF65FEB0}"/>
          </ac:spMkLst>
        </pc:spChg>
        <pc:spChg chg="add del mod ord">
          <ac:chgData name="Brideau, Ginny" userId="53b741d5-1e22-4075-96c4-808ce15eaad7" providerId="ADAL" clId="{2FA4CD0B-916F-4612-9D6D-E23DA9FDB113}" dt="2022-05-10T16:42:41.405" v="47" actId="700"/>
          <ac:spMkLst>
            <pc:docMk/>
            <pc:sldMk cId="549024014" sldId="1751"/>
            <ac:spMk id="4" creationId="{9E317837-36AA-A03C-3447-A60656576D89}"/>
          </ac:spMkLst>
        </pc:spChg>
        <pc:spChg chg="add del mod">
          <ac:chgData name="Brideau, Ginny" userId="53b741d5-1e22-4075-96c4-808ce15eaad7" providerId="ADAL" clId="{2FA4CD0B-916F-4612-9D6D-E23DA9FDB113}" dt="2022-05-10T16:43:13.737" v="53" actId="478"/>
          <ac:spMkLst>
            <pc:docMk/>
            <pc:sldMk cId="549024014" sldId="1751"/>
            <ac:spMk id="6" creationId="{22BA1ECF-CF29-7D8E-AE82-A04D91BF83C2}"/>
          </ac:spMkLst>
        </pc:spChg>
        <pc:spChg chg="add mod ord">
          <ac:chgData name="Brideau, Ginny" userId="53b741d5-1e22-4075-96c4-808ce15eaad7" providerId="ADAL" clId="{2FA4CD0B-916F-4612-9D6D-E23DA9FDB113}" dt="2022-05-10T16:44:01.763" v="90" actId="404"/>
          <ac:spMkLst>
            <pc:docMk/>
            <pc:sldMk cId="549024014" sldId="1751"/>
            <ac:spMk id="9" creationId="{766DA0C7-0E1E-6237-028A-ED6155E97FEA}"/>
          </ac:spMkLst>
        </pc:spChg>
        <pc:spChg chg="add del mod ord">
          <ac:chgData name="Brideau, Ginny" userId="53b741d5-1e22-4075-96c4-808ce15eaad7" providerId="ADAL" clId="{2FA4CD0B-916F-4612-9D6D-E23DA9FDB113}" dt="2022-05-10T16:43:36.035" v="85"/>
          <ac:spMkLst>
            <pc:docMk/>
            <pc:sldMk cId="549024014" sldId="1751"/>
            <ac:spMk id="11" creationId="{13D9C483-FD9E-A08C-1219-3531B21651BA}"/>
          </ac:spMkLst>
        </pc:spChg>
        <pc:spChg chg="add del mod">
          <ac:chgData name="Brideau, Ginny" userId="53b741d5-1e22-4075-96c4-808ce15eaad7" providerId="ADAL" clId="{2FA4CD0B-916F-4612-9D6D-E23DA9FDB113}" dt="2022-05-10T16:43:36.035" v="85"/>
          <ac:spMkLst>
            <pc:docMk/>
            <pc:sldMk cId="549024014" sldId="1751"/>
            <ac:spMk id="12" creationId="{1B971911-A223-14C9-7FEC-600975AF14B3}"/>
          </ac:spMkLst>
        </pc:spChg>
        <pc:spChg chg="add mod">
          <ac:chgData name="Brideau, Ginny" userId="53b741d5-1e22-4075-96c4-808ce15eaad7" providerId="ADAL" clId="{2FA4CD0B-916F-4612-9D6D-E23DA9FDB113}" dt="2022-05-10T16:43:36.035" v="85"/>
          <ac:spMkLst>
            <pc:docMk/>
            <pc:sldMk cId="549024014" sldId="1751"/>
            <ac:spMk id="13" creationId="{C97A9E35-C3F4-907A-D154-BF04AF316C38}"/>
          </ac:spMkLst>
        </pc:spChg>
        <pc:picChg chg="del mod ord">
          <ac:chgData name="Brideau, Ginny" userId="53b741d5-1e22-4075-96c4-808ce15eaad7" providerId="ADAL" clId="{2FA4CD0B-916F-4612-9D6D-E23DA9FDB113}" dt="2022-05-10T16:43:09.482" v="52" actId="478"/>
          <ac:picMkLst>
            <pc:docMk/>
            <pc:sldMk cId="549024014" sldId="1751"/>
            <ac:picMk id="7" creationId="{607DE998-326D-130F-DE4D-F355518BB2A3}"/>
          </ac:picMkLst>
        </pc:picChg>
      </pc:sldChg>
      <pc:sldChg chg="addSp delSp modSp mod chgLayout">
        <pc:chgData name="Brideau, Ginny" userId="53b741d5-1e22-4075-96c4-808ce15eaad7" providerId="ADAL" clId="{2FA4CD0B-916F-4612-9D6D-E23DA9FDB113}" dt="2022-05-10T16:45:22.995" v="113" actId="14100"/>
        <pc:sldMkLst>
          <pc:docMk/>
          <pc:sldMk cId="861792469" sldId="1752"/>
        </pc:sldMkLst>
        <pc:spChg chg="mod ord">
          <ac:chgData name="Brideau, Ginny" userId="53b741d5-1e22-4075-96c4-808ce15eaad7" providerId="ADAL" clId="{2FA4CD0B-916F-4612-9D6D-E23DA9FDB113}" dt="2022-05-10T16:44:53.834" v="105" actId="700"/>
          <ac:spMkLst>
            <pc:docMk/>
            <pc:sldMk cId="861792469" sldId="1752"/>
            <ac:spMk id="2" creationId="{EA79C485-CB38-1230-92F0-9F5F822B4EA2}"/>
          </ac:spMkLst>
        </pc:spChg>
        <pc:spChg chg="add del mod">
          <ac:chgData name="Brideau, Ginny" userId="53b741d5-1e22-4075-96c4-808ce15eaad7" providerId="ADAL" clId="{2FA4CD0B-916F-4612-9D6D-E23DA9FDB113}" dt="2022-05-10T16:44:44.052" v="101"/>
          <ac:spMkLst>
            <pc:docMk/>
            <pc:sldMk cId="861792469" sldId="1752"/>
            <ac:spMk id="3" creationId="{1D810938-F89B-0369-C666-77E3365EA193}"/>
          </ac:spMkLst>
        </pc:spChg>
        <pc:spChg chg="del mod">
          <ac:chgData name="Brideau, Ginny" userId="53b741d5-1e22-4075-96c4-808ce15eaad7" providerId="ADAL" clId="{2FA4CD0B-916F-4612-9D6D-E23DA9FDB113}" dt="2022-05-10T16:45:11.066" v="109" actId="478"/>
          <ac:spMkLst>
            <pc:docMk/>
            <pc:sldMk cId="861792469" sldId="1752"/>
            <ac:spMk id="5" creationId="{4BE6A3D7-45E7-5415-4BA4-D8E7252F9E79}"/>
          </ac:spMkLst>
        </pc:spChg>
        <pc:spChg chg="add del mod">
          <ac:chgData name="Brideau, Ginny" userId="53b741d5-1e22-4075-96c4-808ce15eaad7" providerId="ADAL" clId="{2FA4CD0B-916F-4612-9D6D-E23DA9FDB113}" dt="2022-05-10T16:44:44.052" v="101"/>
          <ac:spMkLst>
            <pc:docMk/>
            <pc:sldMk cId="861792469" sldId="1752"/>
            <ac:spMk id="6" creationId="{85A850FA-3256-8538-3EB1-4998ED7EDBB0}"/>
          </ac:spMkLst>
        </pc:spChg>
        <pc:spChg chg="add del mod">
          <ac:chgData name="Brideau, Ginny" userId="53b741d5-1e22-4075-96c4-808ce15eaad7" providerId="ADAL" clId="{2FA4CD0B-916F-4612-9D6D-E23DA9FDB113}" dt="2022-05-10T16:44:49.640" v="103"/>
          <ac:spMkLst>
            <pc:docMk/>
            <pc:sldMk cId="861792469" sldId="1752"/>
            <ac:spMk id="7" creationId="{90F3805F-D3D7-9834-AAD6-D031813ADF07}"/>
          </ac:spMkLst>
        </pc:spChg>
        <pc:spChg chg="add del mod">
          <ac:chgData name="Brideau, Ginny" userId="53b741d5-1e22-4075-96c4-808ce15eaad7" providerId="ADAL" clId="{2FA4CD0B-916F-4612-9D6D-E23DA9FDB113}" dt="2022-05-10T16:44:49.640" v="103"/>
          <ac:spMkLst>
            <pc:docMk/>
            <pc:sldMk cId="861792469" sldId="1752"/>
            <ac:spMk id="8" creationId="{F804B50A-4735-1862-0942-AA08D6B12142}"/>
          </ac:spMkLst>
        </pc:spChg>
        <pc:spChg chg="add mod">
          <ac:chgData name="Brideau, Ginny" userId="53b741d5-1e22-4075-96c4-808ce15eaad7" providerId="ADAL" clId="{2FA4CD0B-916F-4612-9D6D-E23DA9FDB113}" dt="2022-05-10T16:45:22.995" v="113" actId="14100"/>
          <ac:spMkLst>
            <pc:docMk/>
            <pc:sldMk cId="861792469" sldId="1752"/>
            <ac:spMk id="9" creationId="{26CEC606-AF52-A6F4-42D8-1104A54E4AA0}"/>
          </ac:spMkLst>
        </pc:spChg>
        <pc:picChg chg="mod ord">
          <ac:chgData name="Brideau, Ginny" userId="53b741d5-1e22-4075-96c4-808ce15eaad7" providerId="ADAL" clId="{2FA4CD0B-916F-4612-9D6D-E23DA9FDB113}" dt="2022-05-10T16:45:19.516" v="112" actId="1076"/>
          <ac:picMkLst>
            <pc:docMk/>
            <pc:sldMk cId="861792469" sldId="1752"/>
            <ac:picMk id="4" creationId="{22FF874A-4875-24D5-9FC0-BE3EE16FB89F}"/>
          </ac:picMkLst>
        </pc:picChg>
      </pc:sldChg>
      <pc:sldChg chg="addSp delSp modSp mod">
        <pc:chgData name="Brideau, Ginny" userId="53b741d5-1e22-4075-96c4-808ce15eaad7" providerId="ADAL" clId="{2FA4CD0B-916F-4612-9D6D-E23DA9FDB113}" dt="2022-05-10T16:44:33.987" v="100" actId="20577"/>
        <pc:sldMkLst>
          <pc:docMk/>
          <pc:sldMk cId="3961191016" sldId="1753"/>
        </pc:sldMkLst>
        <pc:spChg chg="mod">
          <ac:chgData name="Brideau, Ginny" userId="53b741d5-1e22-4075-96c4-808ce15eaad7" providerId="ADAL" clId="{2FA4CD0B-916F-4612-9D6D-E23DA9FDB113}" dt="2022-05-10T16:44:11.002" v="92" actId="27636"/>
          <ac:spMkLst>
            <pc:docMk/>
            <pc:sldMk cId="3961191016" sldId="1753"/>
            <ac:spMk id="2" creationId="{60BF33CB-1C00-C5F9-5C02-8230C3463C27}"/>
          </ac:spMkLst>
        </pc:spChg>
        <pc:spChg chg="mod">
          <ac:chgData name="Brideau, Ginny" userId="53b741d5-1e22-4075-96c4-808ce15eaad7" providerId="ADAL" clId="{2FA4CD0B-916F-4612-9D6D-E23DA9FDB113}" dt="2022-05-10T16:44:33.987" v="100" actId="20577"/>
          <ac:spMkLst>
            <pc:docMk/>
            <pc:sldMk cId="3961191016" sldId="1753"/>
            <ac:spMk id="3" creationId="{E3F1C910-1B98-FDB9-383F-2ACC061CF7A0}"/>
          </ac:spMkLst>
        </pc:spChg>
        <pc:spChg chg="add del mod">
          <ac:chgData name="Brideau, Ginny" userId="53b741d5-1e22-4075-96c4-808ce15eaad7" providerId="ADAL" clId="{2FA4CD0B-916F-4612-9D6D-E23DA9FDB113}" dt="2022-05-10T16:44:10.972" v="91"/>
          <ac:spMkLst>
            <pc:docMk/>
            <pc:sldMk cId="3961191016" sldId="1753"/>
            <ac:spMk id="5" creationId="{26B0DB0E-9B49-8941-2144-F72932190681}"/>
          </ac:spMkLst>
        </pc:spChg>
        <pc:spChg chg="add del mod">
          <ac:chgData name="Brideau, Ginny" userId="53b741d5-1e22-4075-96c4-808ce15eaad7" providerId="ADAL" clId="{2FA4CD0B-916F-4612-9D6D-E23DA9FDB113}" dt="2022-05-10T16:44:10.972" v="91"/>
          <ac:spMkLst>
            <pc:docMk/>
            <pc:sldMk cId="3961191016" sldId="1753"/>
            <ac:spMk id="6" creationId="{3B39DD0D-5916-F9DA-2ABE-4E8265927F8F}"/>
          </ac:spMkLst>
        </pc:spChg>
      </pc:sldChg>
      <pc:sldChg chg="addSp delSp modSp mod setBg modClrScheme chgLayout">
        <pc:chgData name="Brideau, Ginny" userId="53b741d5-1e22-4075-96c4-808ce15eaad7" providerId="ADAL" clId="{2FA4CD0B-916F-4612-9D6D-E23DA9FDB113}" dt="2022-05-10T16:40:14.724" v="19" actId="26606"/>
        <pc:sldMkLst>
          <pc:docMk/>
          <pc:sldMk cId="1464328601" sldId="1756"/>
        </pc:sldMkLst>
        <pc:spChg chg="add del mod">
          <ac:chgData name="Brideau, Ginny" userId="53b741d5-1e22-4075-96c4-808ce15eaad7" providerId="ADAL" clId="{2FA4CD0B-916F-4612-9D6D-E23DA9FDB113}" dt="2022-05-10T16:39:44.966" v="13"/>
          <ac:spMkLst>
            <pc:docMk/>
            <pc:sldMk cId="1464328601" sldId="1756"/>
            <ac:spMk id="2" creationId="{5B69BC1E-8479-1268-D2B5-6C12CED7B9D9}"/>
          </ac:spMkLst>
        </pc:spChg>
        <pc:spChg chg="add del mod">
          <ac:chgData name="Brideau, Ginny" userId="53b741d5-1e22-4075-96c4-808ce15eaad7" providerId="ADAL" clId="{2FA4CD0B-916F-4612-9D6D-E23DA9FDB113}" dt="2022-05-10T16:39:55.309" v="15" actId="700"/>
          <ac:spMkLst>
            <pc:docMk/>
            <pc:sldMk cId="1464328601" sldId="1756"/>
            <ac:spMk id="3" creationId="{07B51285-BE1D-95E6-3E31-79D73BFB3FCB}"/>
          </ac:spMkLst>
        </pc:spChg>
        <pc:spChg chg="add del mod ord">
          <ac:chgData name="Brideau, Ginny" userId="53b741d5-1e22-4075-96c4-808ce15eaad7" providerId="ADAL" clId="{2FA4CD0B-916F-4612-9D6D-E23DA9FDB113}" dt="2022-05-10T16:40:14.724" v="19" actId="26606"/>
          <ac:spMkLst>
            <pc:docMk/>
            <pc:sldMk cId="1464328601" sldId="1756"/>
            <ac:spMk id="5" creationId="{C396F431-9730-EB78-4EA4-062D291BC4C0}"/>
          </ac:spMkLst>
        </pc:spChg>
        <pc:spChg chg="mod ord">
          <ac:chgData name="Brideau, Ginny" userId="53b741d5-1e22-4075-96c4-808ce15eaad7" providerId="ADAL" clId="{2FA4CD0B-916F-4612-9D6D-E23DA9FDB113}" dt="2022-05-10T16:40:14.724" v="19" actId="26606"/>
          <ac:spMkLst>
            <pc:docMk/>
            <pc:sldMk cId="1464328601" sldId="1756"/>
            <ac:spMk id="6" creationId="{B5648B93-B519-EFD0-9515-03EEC6903413}"/>
          </ac:spMkLst>
        </pc:spChg>
        <pc:spChg chg="add">
          <ac:chgData name="Brideau, Ginny" userId="53b741d5-1e22-4075-96c4-808ce15eaad7" providerId="ADAL" clId="{2FA4CD0B-916F-4612-9D6D-E23DA9FDB113}" dt="2022-05-10T16:40:14.724" v="19" actId="26606"/>
          <ac:spMkLst>
            <pc:docMk/>
            <pc:sldMk cId="1464328601" sldId="1756"/>
            <ac:spMk id="11" creationId="{37C89E4B-3C9F-44B9-8B86-D9E3D112D8EC}"/>
          </ac:spMkLst>
        </pc:spChg>
        <pc:picChg chg="mod">
          <ac:chgData name="Brideau, Ginny" userId="53b741d5-1e22-4075-96c4-808ce15eaad7" providerId="ADAL" clId="{2FA4CD0B-916F-4612-9D6D-E23DA9FDB113}" dt="2022-05-10T16:40:14.724" v="19" actId="26606"/>
          <ac:picMkLst>
            <pc:docMk/>
            <pc:sldMk cId="1464328601" sldId="1756"/>
            <ac:picMk id="4" creationId="{AE908121-A492-2235-A9EC-104985B12946}"/>
          </ac:picMkLst>
        </pc:picChg>
        <pc:cxnChg chg="add">
          <ac:chgData name="Brideau, Ginny" userId="53b741d5-1e22-4075-96c4-808ce15eaad7" providerId="ADAL" clId="{2FA4CD0B-916F-4612-9D6D-E23DA9FDB113}" dt="2022-05-10T16:40:14.724" v="19" actId="26606"/>
          <ac:cxnSpMkLst>
            <pc:docMk/>
            <pc:sldMk cId="1464328601" sldId="1756"/>
            <ac:cxnSpMk id="13" creationId="{AA2EAA10-076F-46BD-8F0F-B9A2FB77A85C}"/>
          </ac:cxnSpMkLst>
        </pc:cxnChg>
        <pc:cxnChg chg="add">
          <ac:chgData name="Brideau, Ginny" userId="53b741d5-1e22-4075-96c4-808ce15eaad7" providerId="ADAL" clId="{2FA4CD0B-916F-4612-9D6D-E23DA9FDB113}" dt="2022-05-10T16:40:14.724" v="19" actId="26606"/>
          <ac:cxnSpMkLst>
            <pc:docMk/>
            <pc:sldMk cId="1464328601" sldId="1756"/>
            <ac:cxnSpMk id="15" creationId="{D891E407-403B-4764-86C9-33A56D3BCAA3}"/>
          </ac:cxnSpMkLst>
        </pc:cxnChg>
      </pc:sldChg>
      <pc:sldChg chg="addSp delSp modSp mod modClrScheme chgLayout">
        <pc:chgData name="Brideau, Ginny" userId="53b741d5-1e22-4075-96c4-808ce15eaad7" providerId="ADAL" clId="{2FA4CD0B-916F-4612-9D6D-E23DA9FDB113}" dt="2022-05-10T16:52:59.782" v="205" actId="732"/>
        <pc:sldMkLst>
          <pc:docMk/>
          <pc:sldMk cId="137697257" sldId="1757"/>
        </pc:sldMkLst>
        <pc:spChg chg="mod ord">
          <ac:chgData name="Brideau, Ginny" userId="53b741d5-1e22-4075-96c4-808ce15eaad7" providerId="ADAL" clId="{2FA4CD0B-916F-4612-9D6D-E23DA9FDB113}" dt="2022-05-10T16:51:40.377" v="188" actId="700"/>
          <ac:spMkLst>
            <pc:docMk/>
            <pc:sldMk cId="137697257" sldId="1757"/>
            <ac:spMk id="2" creationId="{1215F7D2-D5F4-53EB-07D2-306D9C54FDB9}"/>
          </ac:spMkLst>
        </pc:spChg>
        <pc:spChg chg="add del mod">
          <ac:chgData name="Brideau, Ginny" userId="53b741d5-1e22-4075-96c4-808ce15eaad7" providerId="ADAL" clId="{2FA4CD0B-916F-4612-9D6D-E23DA9FDB113}" dt="2022-05-10T16:51:34.944" v="187" actId="700"/>
          <ac:spMkLst>
            <pc:docMk/>
            <pc:sldMk cId="137697257" sldId="1757"/>
            <ac:spMk id="6" creationId="{B329E077-140F-4CF8-402F-8F5BCF7E6861}"/>
          </ac:spMkLst>
        </pc:spChg>
        <pc:spChg chg="add del mod ord">
          <ac:chgData name="Brideau, Ginny" userId="53b741d5-1e22-4075-96c4-808ce15eaad7" providerId="ADAL" clId="{2FA4CD0B-916F-4612-9D6D-E23DA9FDB113}" dt="2022-05-10T16:51:45.118" v="190"/>
          <ac:spMkLst>
            <pc:docMk/>
            <pc:sldMk cId="137697257" sldId="1757"/>
            <ac:spMk id="7" creationId="{045B7E54-4EF6-8031-FC20-69EEBCB66F7E}"/>
          </ac:spMkLst>
        </pc:spChg>
        <pc:picChg chg="del">
          <ac:chgData name="Brideau, Ginny" userId="53b741d5-1e22-4075-96c4-808ce15eaad7" providerId="ADAL" clId="{2FA4CD0B-916F-4612-9D6D-E23DA9FDB113}" dt="2022-05-10T16:51:22.625" v="186" actId="478"/>
          <ac:picMkLst>
            <pc:docMk/>
            <pc:sldMk cId="137697257" sldId="1757"/>
            <ac:picMk id="4" creationId="{A1CE2D55-28A7-4339-C74E-754677067E94}"/>
          </ac:picMkLst>
        </pc:picChg>
        <pc:picChg chg="del">
          <ac:chgData name="Brideau, Ginny" userId="53b741d5-1e22-4075-96c4-808ce15eaad7" providerId="ADAL" clId="{2FA4CD0B-916F-4612-9D6D-E23DA9FDB113}" dt="2022-05-10T16:51:43.185" v="189" actId="21"/>
          <ac:picMkLst>
            <pc:docMk/>
            <pc:sldMk cId="137697257" sldId="1757"/>
            <ac:picMk id="5" creationId="{27340304-0AD7-A24F-C5DD-FB17DE7CCA38}"/>
          </ac:picMkLst>
        </pc:picChg>
        <pc:picChg chg="add mod ord modCrop">
          <ac:chgData name="Brideau, Ginny" userId="53b741d5-1e22-4075-96c4-808ce15eaad7" providerId="ADAL" clId="{2FA4CD0B-916F-4612-9D6D-E23DA9FDB113}" dt="2022-05-10T16:52:59.782" v="205" actId="732"/>
          <ac:picMkLst>
            <pc:docMk/>
            <pc:sldMk cId="137697257" sldId="1757"/>
            <ac:picMk id="8" creationId="{E0F5D22F-111E-ED4C-4B23-DAF597EAE63C}"/>
          </ac:picMkLst>
        </pc:picChg>
      </pc:sldChg>
      <pc:sldChg chg="addSp delSp modSp mod">
        <pc:chgData name="Brideau, Ginny" userId="53b741d5-1e22-4075-96c4-808ce15eaad7" providerId="ADAL" clId="{2FA4CD0B-916F-4612-9D6D-E23DA9FDB113}" dt="2022-05-10T16:50:06.575" v="165" actId="478"/>
        <pc:sldMkLst>
          <pc:docMk/>
          <pc:sldMk cId="1780325626" sldId="1758"/>
        </pc:sldMkLst>
        <pc:spChg chg="mod">
          <ac:chgData name="Brideau, Ginny" userId="53b741d5-1e22-4075-96c4-808ce15eaad7" providerId="ADAL" clId="{2FA4CD0B-916F-4612-9D6D-E23DA9FDB113}" dt="2022-05-10T16:50:04.102" v="164" actId="27636"/>
          <ac:spMkLst>
            <pc:docMk/>
            <pc:sldMk cId="1780325626" sldId="1758"/>
            <ac:spMk id="2" creationId="{C08E11B1-CEC4-D22C-47D7-8331616C9B0F}"/>
          </ac:spMkLst>
        </pc:spChg>
        <pc:spChg chg="add del mod">
          <ac:chgData name="Brideau, Ginny" userId="53b741d5-1e22-4075-96c4-808ce15eaad7" providerId="ADAL" clId="{2FA4CD0B-916F-4612-9D6D-E23DA9FDB113}" dt="2022-05-10T16:50:04.086" v="163"/>
          <ac:spMkLst>
            <pc:docMk/>
            <pc:sldMk cId="1780325626" sldId="1758"/>
            <ac:spMk id="3" creationId="{3A25671A-73BC-9E58-2EFA-3B193D1D0727}"/>
          </ac:spMkLst>
        </pc:spChg>
        <pc:spChg chg="add del mod">
          <ac:chgData name="Brideau, Ginny" userId="53b741d5-1e22-4075-96c4-808ce15eaad7" providerId="ADAL" clId="{2FA4CD0B-916F-4612-9D6D-E23DA9FDB113}" dt="2022-05-10T16:50:06.575" v="165" actId="478"/>
          <ac:spMkLst>
            <pc:docMk/>
            <pc:sldMk cId="1780325626" sldId="1758"/>
            <ac:spMk id="5" creationId="{B55E374C-7478-7D5F-3A9B-23245E8EFA9E}"/>
          </ac:spMkLst>
        </pc:spChg>
      </pc:sldChg>
      <pc:sldChg chg="addSp delSp modSp mod">
        <pc:chgData name="Brideau, Ginny" userId="53b741d5-1e22-4075-96c4-808ce15eaad7" providerId="ADAL" clId="{2FA4CD0B-916F-4612-9D6D-E23DA9FDB113}" dt="2022-05-10T16:49:44.500" v="160"/>
        <pc:sldMkLst>
          <pc:docMk/>
          <pc:sldMk cId="249870359" sldId="1760"/>
        </pc:sldMkLst>
        <pc:spChg chg="mod">
          <ac:chgData name="Brideau, Ginny" userId="53b741d5-1e22-4075-96c4-808ce15eaad7" providerId="ADAL" clId="{2FA4CD0B-916F-4612-9D6D-E23DA9FDB113}" dt="2022-05-10T16:46:23.180" v="136" actId="27636"/>
          <ac:spMkLst>
            <pc:docMk/>
            <pc:sldMk cId="249870359" sldId="1760"/>
            <ac:spMk id="3" creationId="{00CB6924-2DBA-334E-E37B-60A3E30CF949}"/>
          </ac:spMkLst>
        </pc:spChg>
        <pc:spChg chg="add del mod">
          <ac:chgData name="Brideau, Ginny" userId="53b741d5-1e22-4075-96c4-808ce15eaad7" providerId="ADAL" clId="{2FA4CD0B-916F-4612-9D6D-E23DA9FDB113}" dt="2022-05-10T16:46:23.150" v="135"/>
          <ac:spMkLst>
            <pc:docMk/>
            <pc:sldMk cId="249870359" sldId="1760"/>
            <ac:spMk id="4" creationId="{C54BD37D-B1BE-9971-4C95-2D4D37CED440}"/>
          </ac:spMkLst>
        </pc:spChg>
        <pc:spChg chg="add del mod">
          <ac:chgData name="Brideau, Ginny" userId="53b741d5-1e22-4075-96c4-808ce15eaad7" providerId="ADAL" clId="{2FA4CD0B-916F-4612-9D6D-E23DA9FDB113}" dt="2022-05-10T16:46:23.150" v="135"/>
          <ac:spMkLst>
            <pc:docMk/>
            <pc:sldMk cId="249870359" sldId="1760"/>
            <ac:spMk id="5" creationId="{BE6E04AE-00F6-C008-DD09-DF57DD3299A4}"/>
          </ac:spMkLst>
        </pc:spChg>
        <pc:spChg chg="add del mod">
          <ac:chgData name="Brideau, Ginny" userId="53b741d5-1e22-4075-96c4-808ce15eaad7" providerId="ADAL" clId="{2FA4CD0B-916F-4612-9D6D-E23DA9FDB113}" dt="2022-05-10T16:46:23.150" v="135"/>
          <ac:spMkLst>
            <pc:docMk/>
            <pc:sldMk cId="249870359" sldId="1760"/>
            <ac:spMk id="6" creationId="{CFD1C850-855F-9FB8-65D7-10D946BD56C6}"/>
          </ac:spMkLst>
        </pc:spChg>
        <pc:spChg chg="mod">
          <ac:chgData name="Brideau, Ginny" userId="53b741d5-1e22-4075-96c4-808ce15eaad7" providerId="ADAL" clId="{2FA4CD0B-916F-4612-9D6D-E23DA9FDB113}" dt="2022-05-10T16:46:23.150" v="135"/>
          <ac:spMkLst>
            <pc:docMk/>
            <pc:sldMk cId="249870359" sldId="1760"/>
            <ac:spMk id="9" creationId="{1464B9ED-5D2E-4DAE-B817-E79A9288B6D4}"/>
          </ac:spMkLst>
        </pc:spChg>
        <pc:spChg chg="del mod">
          <ac:chgData name="Brideau, Ginny" userId="53b741d5-1e22-4075-96c4-808ce15eaad7" providerId="ADAL" clId="{2FA4CD0B-916F-4612-9D6D-E23DA9FDB113}" dt="2022-05-10T16:47:14.131" v="146" actId="26606"/>
          <ac:spMkLst>
            <pc:docMk/>
            <pc:sldMk cId="249870359" sldId="1760"/>
            <ac:spMk id="10" creationId="{6AE7F273-E706-4BE0-8792-04FEBDF75327}"/>
          </ac:spMkLst>
        </pc:spChg>
        <pc:spChg chg="add mod">
          <ac:chgData name="Brideau, Ginny" userId="53b741d5-1e22-4075-96c4-808ce15eaad7" providerId="ADAL" clId="{2FA4CD0B-916F-4612-9D6D-E23DA9FDB113}" dt="2022-05-10T16:46:36.666" v="140"/>
          <ac:spMkLst>
            <pc:docMk/>
            <pc:sldMk cId="249870359" sldId="1760"/>
            <ac:spMk id="11" creationId="{27F69652-7A25-82A5-D3F2-97C2CB67B30B}"/>
          </ac:spMkLst>
        </pc:spChg>
        <pc:spChg chg="del">
          <ac:chgData name="Brideau, Ginny" userId="53b741d5-1e22-4075-96c4-808ce15eaad7" providerId="ADAL" clId="{2FA4CD0B-916F-4612-9D6D-E23DA9FDB113}" dt="2022-05-10T16:46:36.206" v="139" actId="478"/>
          <ac:spMkLst>
            <pc:docMk/>
            <pc:sldMk cId="249870359" sldId="1760"/>
            <ac:spMk id="12" creationId="{B6E6DAA2-51D3-4673-BC5C-A26C345D22A2}"/>
          </ac:spMkLst>
        </pc:spChg>
        <pc:graphicFrameChg chg="add mod modGraphic">
          <ac:chgData name="Brideau, Ginny" userId="53b741d5-1e22-4075-96c4-808ce15eaad7" providerId="ADAL" clId="{2FA4CD0B-916F-4612-9D6D-E23DA9FDB113}" dt="2022-05-10T16:49:44.500" v="160"/>
          <ac:graphicFrameMkLst>
            <pc:docMk/>
            <pc:sldMk cId="249870359" sldId="1760"/>
            <ac:graphicFrameMk id="13" creationId="{FD0AED42-8E3C-8C9B-3958-AED24B01AFD8}"/>
          </ac:graphicFrameMkLst>
        </pc:graphicFrameChg>
      </pc:sldChg>
      <pc:sldChg chg="delSp modSp mod modClrScheme delDesignElem chgLayout">
        <pc:chgData name="Brideau, Ginny" userId="53b741d5-1e22-4075-96c4-808ce15eaad7" providerId="ADAL" clId="{2FA4CD0B-916F-4612-9D6D-E23DA9FDB113}" dt="2022-05-10T16:42:16.432" v="42" actId="700"/>
        <pc:sldMkLst>
          <pc:docMk/>
          <pc:sldMk cId="3870877213" sldId="1761"/>
        </pc:sldMkLst>
        <pc:spChg chg="mod ord">
          <ac:chgData name="Brideau, Ginny" userId="53b741d5-1e22-4075-96c4-808ce15eaad7" providerId="ADAL" clId="{2FA4CD0B-916F-4612-9D6D-E23DA9FDB113}" dt="2022-05-10T16:42:16.432" v="42" actId="700"/>
          <ac:spMkLst>
            <pc:docMk/>
            <pc:sldMk cId="3870877213" sldId="1761"/>
            <ac:spMk id="5" creationId="{BDA37E2C-14CD-4E46-9BD9-DFF7C648A2CA}"/>
          </ac:spMkLst>
        </pc:spChg>
        <pc:spChg chg="del">
          <ac:chgData name="Brideau, Ginny" userId="53b741d5-1e22-4075-96c4-808ce15eaad7" providerId="ADAL" clId="{2FA4CD0B-916F-4612-9D6D-E23DA9FDB113}" dt="2022-05-10T16:42:16.432" v="42" actId="700"/>
          <ac:spMkLst>
            <pc:docMk/>
            <pc:sldMk cId="3870877213" sldId="1761"/>
            <ac:spMk id="23" creationId="{C1DD1A8A-57D5-4A81-AD04-532B043C5611}"/>
          </ac:spMkLst>
        </pc:spChg>
        <pc:spChg chg="del">
          <ac:chgData name="Brideau, Ginny" userId="53b741d5-1e22-4075-96c4-808ce15eaad7" providerId="ADAL" clId="{2FA4CD0B-916F-4612-9D6D-E23DA9FDB113}" dt="2022-05-10T16:42:16.432" v="42" actId="700"/>
          <ac:spMkLst>
            <pc:docMk/>
            <pc:sldMk cId="3870877213" sldId="1761"/>
            <ac:spMk id="25" creationId="{007891EC-4501-44ED-A8C8-B11B6DB767AB}"/>
          </ac:spMkLst>
        </pc:spChg>
      </pc:sldChg>
      <pc:sldChg chg="delSp modSp mod modClrScheme delDesignElem chgLayout">
        <pc:chgData name="Brideau, Ginny" userId="53b741d5-1e22-4075-96c4-808ce15eaad7" providerId="ADAL" clId="{2FA4CD0B-916F-4612-9D6D-E23DA9FDB113}" dt="2022-05-10T16:42:16.432" v="42" actId="700"/>
        <pc:sldMkLst>
          <pc:docMk/>
          <pc:sldMk cId="2295161710" sldId="1762"/>
        </pc:sldMkLst>
        <pc:spChg chg="mod ord">
          <ac:chgData name="Brideau, Ginny" userId="53b741d5-1e22-4075-96c4-808ce15eaad7" providerId="ADAL" clId="{2FA4CD0B-916F-4612-9D6D-E23DA9FDB113}" dt="2022-05-10T16:42:16.432" v="42" actId="700"/>
          <ac:spMkLst>
            <pc:docMk/>
            <pc:sldMk cId="2295161710" sldId="1762"/>
            <ac:spMk id="5" creationId="{BDA37E2C-14CD-4E46-9BD9-DFF7C648A2CA}"/>
          </ac:spMkLst>
        </pc:spChg>
        <pc:spChg chg="del">
          <ac:chgData name="Brideau, Ginny" userId="53b741d5-1e22-4075-96c4-808ce15eaad7" providerId="ADAL" clId="{2FA4CD0B-916F-4612-9D6D-E23DA9FDB113}" dt="2022-05-10T16:42:16.432" v="42" actId="700"/>
          <ac:spMkLst>
            <pc:docMk/>
            <pc:sldMk cId="2295161710" sldId="1762"/>
            <ac:spMk id="16" creationId="{C1DD1A8A-57D5-4A81-AD04-532B043C5611}"/>
          </ac:spMkLst>
        </pc:spChg>
        <pc:spChg chg="del">
          <ac:chgData name="Brideau, Ginny" userId="53b741d5-1e22-4075-96c4-808ce15eaad7" providerId="ADAL" clId="{2FA4CD0B-916F-4612-9D6D-E23DA9FDB113}" dt="2022-05-10T16:42:16.432" v="42" actId="700"/>
          <ac:spMkLst>
            <pc:docMk/>
            <pc:sldMk cId="2295161710" sldId="1762"/>
            <ac:spMk id="18" creationId="{007891EC-4501-44ED-A8C8-B11B6DB767AB}"/>
          </ac:spMkLst>
        </pc:spChg>
      </pc:sldChg>
      <pc:sldChg chg="addSp delSp modSp add mod modClrScheme chgLayout">
        <pc:chgData name="Brideau, Ginny" userId="53b741d5-1e22-4075-96c4-808ce15eaad7" providerId="ADAL" clId="{2FA4CD0B-916F-4612-9D6D-E23DA9FDB113}" dt="2022-05-10T16:53:26.366" v="209" actId="732"/>
        <pc:sldMkLst>
          <pc:docMk/>
          <pc:sldMk cId="3900143026" sldId="1764"/>
        </pc:sldMkLst>
        <pc:spChg chg="mod ord">
          <ac:chgData name="Brideau, Ginny" userId="53b741d5-1e22-4075-96c4-808ce15eaad7" providerId="ADAL" clId="{2FA4CD0B-916F-4612-9D6D-E23DA9FDB113}" dt="2022-05-10T16:51:51.596" v="194" actId="27636"/>
          <ac:spMkLst>
            <pc:docMk/>
            <pc:sldMk cId="3900143026" sldId="1764"/>
            <ac:spMk id="2" creationId="{1215F7D2-D5F4-53EB-07D2-306D9C54FDB9}"/>
          </ac:spMkLst>
        </pc:spChg>
        <pc:spChg chg="add del mod">
          <ac:chgData name="Brideau, Ginny" userId="53b741d5-1e22-4075-96c4-808ce15eaad7" providerId="ADAL" clId="{2FA4CD0B-916F-4612-9D6D-E23DA9FDB113}" dt="2022-05-10T16:51:48.399" v="191"/>
          <ac:spMkLst>
            <pc:docMk/>
            <pc:sldMk cId="3900143026" sldId="1764"/>
            <ac:spMk id="3" creationId="{2EAC2F73-60DF-40C6-0641-73B0FF5F5751}"/>
          </ac:spMkLst>
        </pc:spChg>
        <pc:spChg chg="add del mod">
          <ac:chgData name="Brideau, Ginny" userId="53b741d5-1e22-4075-96c4-808ce15eaad7" providerId="ADAL" clId="{2FA4CD0B-916F-4612-9D6D-E23DA9FDB113}" dt="2022-05-10T16:51:48.399" v="191"/>
          <ac:spMkLst>
            <pc:docMk/>
            <pc:sldMk cId="3900143026" sldId="1764"/>
            <ac:spMk id="6" creationId="{F4139D45-7B0A-154C-3F5C-AB25753EDCDE}"/>
          </ac:spMkLst>
        </pc:spChg>
        <pc:spChg chg="add del mod">
          <ac:chgData name="Brideau, Ginny" userId="53b741d5-1e22-4075-96c4-808ce15eaad7" providerId="ADAL" clId="{2FA4CD0B-916F-4612-9D6D-E23DA9FDB113}" dt="2022-05-10T16:51:56.338" v="196"/>
          <ac:spMkLst>
            <pc:docMk/>
            <pc:sldMk cId="3900143026" sldId="1764"/>
            <ac:spMk id="8" creationId="{73278289-82F4-0D66-B213-CF87B96D097F}"/>
          </ac:spMkLst>
        </pc:spChg>
        <pc:picChg chg="del mod ord">
          <ac:chgData name="Brideau, Ginny" userId="53b741d5-1e22-4075-96c4-808ce15eaad7" providerId="ADAL" clId="{2FA4CD0B-916F-4612-9D6D-E23DA9FDB113}" dt="2022-05-10T16:51:53.897" v="195" actId="21"/>
          <ac:picMkLst>
            <pc:docMk/>
            <pc:sldMk cId="3900143026" sldId="1764"/>
            <ac:picMk id="4" creationId="{A1CE2D55-28A7-4339-C74E-754677067E94}"/>
          </ac:picMkLst>
        </pc:picChg>
        <pc:picChg chg="del">
          <ac:chgData name="Brideau, Ginny" userId="53b741d5-1e22-4075-96c4-808ce15eaad7" providerId="ADAL" clId="{2FA4CD0B-916F-4612-9D6D-E23DA9FDB113}" dt="2022-05-10T16:51:19.480" v="185" actId="478"/>
          <ac:picMkLst>
            <pc:docMk/>
            <pc:sldMk cId="3900143026" sldId="1764"/>
            <ac:picMk id="5" creationId="{27340304-0AD7-A24F-C5DD-FB17DE7CCA38}"/>
          </ac:picMkLst>
        </pc:picChg>
        <pc:picChg chg="add mod modCrop">
          <ac:chgData name="Brideau, Ginny" userId="53b741d5-1e22-4075-96c4-808ce15eaad7" providerId="ADAL" clId="{2FA4CD0B-916F-4612-9D6D-E23DA9FDB113}" dt="2022-05-10T16:53:26.366" v="209" actId="732"/>
          <ac:picMkLst>
            <pc:docMk/>
            <pc:sldMk cId="3900143026" sldId="1764"/>
            <ac:picMk id="9" creationId="{746F8413-F2ED-5FEC-4BA0-2FC7F2AAA6E3}"/>
          </ac:picMkLst>
        </pc:picChg>
      </pc:sldChg>
    </pc:docChg>
  </pc:docChgLst>
  <pc:docChgLst>
    <pc:chgData name="Molen, Stephanie" userId="S::molens@metro.net::beca5967-3356-4b89-89b8-be57f19797ee" providerId="AD" clId="Web-{2F4A7E5A-6F7E-44AD-A5DE-42FD0E9E53B5}"/>
    <pc:docChg chg="addSld delSld addMainMaster modSection">
      <pc:chgData name="Molen, Stephanie" userId="S::molens@metro.net::beca5967-3356-4b89-89b8-be57f19797ee" providerId="AD" clId="Web-{2F4A7E5A-6F7E-44AD-A5DE-42FD0E9E53B5}" dt="2021-07-14T21:41:52.419" v="5"/>
      <pc:docMkLst>
        <pc:docMk/>
      </pc:docMkLst>
      <pc:sldChg chg="new del">
        <pc:chgData name="Molen, Stephanie" userId="S::molens@metro.net::beca5967-3356-4b89-89b8-be57f19797ee" providerId="AD" clId="Web-{2F4A7E5A-6F7E-44AD-A5DE-42FD0E9E53B5}" dt="2021-07-14T21:41:52.419" v="5"/>
        <pc:sldMkLst>
          <pc:docMk/>
          <pc:sldMk cId="3800474345" sldId="1742"/>
        </pc:sldMkLst>
      </pc:sldChg>
      <pc:sldChg chg="add">
        <pc:chgData name="Molen, Stephanie" userId="S::molens@metro.net::beca5967-3356-4b89-89b8-be57f19797ee" providerId="AD" clId="Web-{2F4A7E5A-6F7E-44AD-A5DE-42FD0E9E53B5}" dt="2021-07-14T21:41:43.262" v="1"/>
        <pc:sldMkLst>
          <pc:docMk/>
          <pc:sldMk cId="3696401266" sldId="1743"/>
        </pc:sldMkLst>
      </pc:sldChg>
      <pc:sldChg chg="add">
        <pc:chgData name="Molen, Stephanie" userId="S::molens@metro.net::beca5967-3356-4b89-89b8-be57f19797ee" providerId="AD" clId="Web-{2F4A7E5A-6F7E-44AD-A5DE-42FD0E9E53B5}" dt="2021-07-14T21:41:43.403" v="2"/>
        <pc:sldMkLst>
          <pc:docMk/>
          <pc:sldMk cId="843002205" sldId="1744"/>
        </pc:sldMkLst>
      </pc:sldChg>
      <pc:sldChg chg="add">
        <pc:chgData name="Molen, Stephanie" userId="S::molens@metro.net::beca5967-3356-4b89-89b8-be57f19797ee" providerId="AD" clId="Web-{2F4A7E5A-6F7E-44AD-A5DE-42FD0E9E53B5}" dt="2021-07-14T21:41:43.591" v="3"/>
        <pc:sldMkLst>
          <pc:docMk/>
          <pc:sldMk cId="1705463957" sldId="1745"/>
        </pc:sldMkLst>
      </pc:sldChg>
      <pc:sldChg chg="add">
        <pc:chgData name="Molen, Stephanie" userId="S::molens@metro.net::beca5967-3356-4b89-89b8-be57f19797ee" providerId="AD" clId="Web-{2F4A7E5A-6F7E-44AD-A5DE-42FD0E9E53B5}" dt="2021-07-14T21:41:43.809" v="4"/>
        <pc:sldMkLst>
          <pc:docMk/>
          <pc:sldMk cId="4142409911" sldId="1746"/>
        </pc:sldMkLst>
      </pc:sldChg>
      <pc:sldMasterChg chg="add addSldLayout">
        <pc:chgData name="Molen, Stephanie" userId="S::molens@metro.net::beca5967-3356-4b89-89b8-be57f19797ee" providerId="AD" clId="Web-{2F4A7E5A-6F7E-44AD-A5DE-42FD0E9E53B5}" dt="2021-07-14T21:41:43.262" v="1"/>
        <pc:sldMasterMkLst>
          <pc:docMk/>
          <pc:sldMasterMk cId="2761270679" sldId="2147483760"/>
        </pc:sldMasterMkLst>
        <pc:sldLayoutChg chg="add">
          <pc:chgData name="Molen, Stephanie" userId="S::molens@metro.net::beca5967-3356-4b89-89b8-be57f19797ee" providerId="AD" clId="Web-{2F4A7E5A-6F7E-44AD-A5DE-42FD0E9E53B5}" dt="2021-07-14T21:41:43.262" v="1"/>
          <pc:sldLayoutMkLst>
            <pc:docMk/>
            <pc:sldMasterMk cId="2761270679" sldId="2147483760"/>
            <pc:sldLayoutMk cId="741128193" sldId="2147483761"/>
          </pc:sldLayoutMkLst>
        </pc:sldLayoutChg>
        <pc:sldLayoutChg chg="add">
          <pc:chgData name="Molen, Stephanie" userId="S::molens@metro.net::beca5967-3356-4b89-89b8-be57f19797ee" providerId="AD" clId="Web-{2F4A7E5A-6F7E-44AD-A5DE-42FD0E9E53B5}" dt="2021-07-14T21:41:43.262" v="1"/>
          <pc:sldLayoutMkLst>
            <pc:docMk/>
            <pc:sldMasterMk cId="2761270679" sldId="2147483760"/>
            <pc:sldLayoutMk cId="487313469" sldId="2147483762"/>
          </pc:sldLayoutMkLst>
        </pc:sldLayoutChg>
        <pc:sldLayoutChg chg="add">
          <pc:chgData name="Molen, Stephanie" userId="S::molens@metro.net::beca5967-3356-4b89-89b8-be57f19797ee" providerId="AD" clId="Web-{2F4A7E5A-6F7E-44AD-A5DE-42FD0E9E53B5}" dt="2021-07-14T21:41:43.262" v="1"/>
          <pc:sldLayoutMkLst>
            <pc:docMk/>
            <pc:sldMasterMk cId="2761270679" sldId="2147483760"/>
            <pc:sldLayoutMk cId="1538849227" sldId="2147483763"/>
          </pc:sldLayoutMkLst>
        </pc:sldLayoutChg>
      </pc:sldMasterChg>
    </pc:docChg>
  </pc:docChgLst>
  <pc:docChgLst>
    <pc:chgData name="joanna" userId="S::joanna_moderntimesinc.com#ext#@lacmta.onmicrosoft.com::88324ac2-5a61-42fe-8259-a79432a51262" providerId="AD" clId="Web-{565EBBA9-E649-4673-8800-80141E67EA18}"/>
    <pc:docChg chg="modSld">
      <pc:chgData name="joanna" userId="S::joanna_moderntimesinc.com#ext#@lacmta.onmicrosoft.com::88324ac2-5a61-42fe-8259-a79432a51262" providerId="AD" clId="Web-{565EBBA9-E649-4673-8800-80141E67EA18}" dt="2022-05-06T22:37:03.019" v="18" actId="14100"/>
      <pc:docMkLst>
        <pc:docMk/>
      </pc:docMkLst>
      <pc:sldChg chg="addSp delSp modSp">
        <pc:chgData name="joanna" userId="S::joanna_moderntimesinc.com#ext#@lacmta.onmicrosoft.com::88324ac2-5a61-42fe-8259-a79432a51262" providerId="AD" clId="Web-{565EBBA9-E649-4673-8800-80141E67EA18}" dt="2022-05-06T22:37:03.019" v="18" actId="14100"/>
        <pc:sldMkLst>
          <pc:docMk/>
          <pc:sldMk cId="137697257" sldId="1757"/>
        </pc:sldMkLst>
        <pc:spChg chg="del">
          <ac:chgData name="joanna" userId="S::joanna_moderntimesinc.com#ext#@lacmta.onmicrosoft.com::88324ac2-5a61-42fe-8259-a79432a51262" providerId="AD" clId="Web-{565EBBA9-E649-4673-8800-80141E67EA18}" dt="2022-05-06T22:31:50.890" v="0"/>
          <ac:spMkLst>
            <pc:docMk/>
            <pc:sldMk cId="137697257" sldId="1757"/>
            <ac:spMk id="3" creationId="{19CB69F9-B85E-0D44-E3BC-6B8C9DBC7B62}"/>
          </ac:spMkLst>
        </pc:spChg>
        <pc:picChg chg="add mod ord modCrop">
          <ac:chgData name="joanna" userId="S::joanna_moderntimesinc.com#ext#@lacmta.onmicrosoft.com::88324ac2-5a61-42fe-8259-a79432a51262" providerId="AD" clId="Web-{565EBBA9-E649-4673-8800-80141E67EA18}" dt="2022-05-06T22:37:03.019" v="18" actId="14100"/>
          <ac:picMkLst>
            <pc:docMk/>
            <pc:sldMk cId="137697257" sldId="1757"/>
            <ac:picMk id="4" creationId="{A1CE2D55-28A7-4339-C74E-754677067E94}"/>
          </ac:picMkLst>
        </pc:picChg>
        <pc:picChg chg="add mod modCrop">
          <ac:chgData name="joanna" userId="S::joanna_moderntimesinc.com#ext#@lacmta.onmicrosoft.com::88324ac2-5a61-42fe-8259-a79432a51262" providerId="AD" clId="Web-{565EBBA9-E649-4673-8800-80141E67EA18}" dt="2022-05-06T22:36:45.878" v="14" actId="1076"/>
          <ac:picMkLst>
            <pc:docMk/>
            <pc:sldMk cId="137697257" sldId="1757"/>
            <ac:picMk id="5" creationId="{27340304-0AD7-A24F-C5DD-FB17DE7CCA38}"/>
          </ac:picMkLst>
        </pc:picChg>
      </pc:sldChg>
    </pc:docChg>
  </pc:docChgLst>
  <pc:docChgLst>
    <pc:chgData name="Robles, Glyssa" userId="S::roblesgl@metro.net::8c0e81a5-72c5-4713-b00a-be7bda27e58b" providerId="AD" clId="Web-{B852B5AA-EB60-2E7C-324B-D896433C86CE}"/>
    <pc:docChg chg="addSld modSld modSection">
      <pc:chgData name="Robles, Glyssa" userId="S::roblesgl@metro.net::8c0e81a5-72c5-4713-b00a-be7bda27e58b" providerId="AD" clId="Web-{B852B5AA-EB60-2E7C-324B-D896433C86CE}" dt="2022-05-05T21:28:33.851" v="22"/>
      <pc:docMkLst>
        <pc:docMk/>
      </pc:docMkLst>
      <pc:sldChg chg="modSp">
        <pc:chgData name="Robles, Glyssa" userId="S::roblesgl@metro.net::8c0e81a5-72c5-4713-b00a-be7bda27e58b" providerId="AD" clId="Web-{B852B5AA-EB60-2E7C-324B-D896433C86CE}" dt="2022-05-05T21:24:22.614" v="4" actId="20577"/>
        <pc:sldMkLst>
          <pc:docMk/>
          <pc:sldMk cId="978752901" sldId="1520"/>
        </pc:sldMkLst>
        <pc:spChg chg="mod">
          <ac:chgData name="Robles, Glyssa" userId="S::roblesgl@metro.net::8c0e81a5-72c5-4713-b00a-be7bda27e58b" providerId="AD" clId="Web-{B852B5AA-EB60-2E7C-324B-D896433C86CE}" dt="2022-05-05T21:24:22.614" v="4" actId="20577"/>
          <ac:spMkLst>
            <pc:docMk/>
            <pc:sldMk cId="978752901" sldId="1520"/>
            <ac:spMk id="11" creationId="{486257EF-5E0B-E747-8D80-5DC570309237}"/>
          </ac:spMkLst>
        </pc:spChg>
      </pc:sldChg>
      <pc:sldChg chg="addSp delSp modSp">
        <pc:chgData name="Robles, Glyssa" userId="S::roblesgl@metro.net::8c0e81a5-72c5-4713-b00a-be7bda27e58b" providerId="AD" clId="Web-{B852B5AA-EB60-2E7C-324B-D896433C86CE}" dt="2022-05-05T21:27:04.303" v="10" actId="14100"/>
        <pc:sldMkLst>
          <pc:docMk/>
          <pc:sldMk cId="843002205" sldId="1744"/>
        </pc:sldMkLst>
        <pc:spChg chg="del">
          <ac:chgData name="Robles, Glyssa" userId="S::roblesgl@metro.net::8c0e81a5-72c5-4713-b00a-be7bda27e58b" providerId="AD" clId="Web-{B852B5AA-EB60-2E7C-324B-D896433C86CE}" dt="2022-05-05T21:26:57.647" v="8"/>
          <ac:spMkLst>
            <pc:docMk/>
            <pc:sldMk cId="843002205" sldId="1744"/>
            <ac:spMk id="6" creationId="{114FC252-D617-4B98-B5DB-0D26B6AC55BB}"/>
          </ac:spMkLst>
        </pc:spChg>
        <pc:spChg chg="add">
          <ac:chgData name="Robles, Glyssa" userId="S::roblesgl@metro.net::8c0e81a5-72c5-4713-b00a-be7bda27e58b" providerId="AD" clId="Web-{B852B5AA-EB60-2E7C-324B-D896433C86CE}" dt="2022-05-05T21:26:51.506" v="6"/>
          <ac:spMkLst>
            <pc:docMk/>
            <pc:sldMk cId="843002205" sldId="1744"/>
            <ac:spMk id="10" creationId="{41DF9AEB-EB7A-F44E-D326-A88F2307E2B7}"/>
          </ac:spMkLst>
        </pc:spChg>
        <pc:grpChg chg="add mod">
          <ac:chgData name="Robles, Glyssa" userId="S::roblesgl@metro.net::8c0e81a5-72c5-4713-b00a-be7bda27e58b" providerId="AD" clId="Web-{B852B5AA-EB60-2E7C-324B-D896433C86CE}" dt="2022-05-05T21:27:04.303" v="10" actId="14100"/>
          <ac:grpSpMkLst>
            <pc:docMk/>
            <pc:sldMk cId="843002205" sldId="1744"/>
            <ac:grpSpMk id="8" creationId="{47592A7A-5A69-1C76-9A5E-69E9FC0167D6}"/>
          </ac:grpSpMkLst>
        </pc:grpChg>
        <pc:picChg chg="del">
          <ac:chgData name="Robles, Glyssa" userId="S::roblesgl@metro.net::8c0e81a5-72c5-4713-b00a-be7bda27e58b" providerId="AD" clId="Web-{B852B5AA-EB60-2E7C-324B-D896433C86CE}" dt="2022-05-05T21:24:34.833" v="5"/>
          <ac:picMkLst>
            <pc:docMk/>
            <pc:sldMk cId="843002205" sldId="1744"/>
            <ac:picMk id="7" creationId="{16BE52B8-A4B9-4EAD-BB84-B77874A3808A}"/>
          </ac:picMkLst>
        </pc:picChg>
        <pc:picChg chg="add">
          <ac:chgData name="Robles, Glyssa" userId="S::roblesgl@metro.net::8c0e81a5-72c5-4713-b00a-be7bda27e58b" providerId="AD" clId="Web-{B852B5AA-EB60-2E7C-324B-D896433C86CE}" dt="2022-05-05T21:26:51.506" v="6"/>
          <ac:picMkLst>
            <pc:docMk/>
            <pc:sldMk cId="843002205" sldId="1744"/>
            <ac:picMk id="9" creationId="{A162087C-0BD2-E726-BFCB-D96C7A2C58E3}"/>
          </ac:picMkLst>
        </pc:picChg>
      </pc:sldChg>
      <pc:sldChg chg="addSp delSp modSp new">
        <pc:chgData name="Robles, Glyssa" userId="S::roblesgl@metro.net::8c0e81a5-72c5-4713-b00a-be7bda27e58b" providerId="AD" clId="Web-{B852B5AA-EB60-2E7C-324B-D896433C86CE}" dt="2022-05-05T21:28:27.601" v="20"/>
        <pc:sldMkLst>
          <pc:docMk/>
          <pc:sldMk cId="1464328601" sldId="1756"/>
        </pc:sldMkLst>
        <pc:spChg chg="del mod">
          <ac:chgData name="Robles, Glyssa" userId="S::roblesgl@metro.net::8c0e81a5-72c5-4713-b00a-be7bda27e58b" providerId="AD" clId="Web-{B852B5AA-EB60-2E7C-324B-D896433C86CE}" dt="2022-05-05T21:28:27.601" v="20"/>
          <ac:spMkLst>
            <pc:docMk/>
            <pc:sldMk cId="1464328601" sldId="1756"/>
            <ac:spMk id="2" creationId="{4B438E78-81A8-36B5-7175-DF951F6D8220}"/>
          </ac:spMkLst>
        </pc:spChg>
        <pc:spChg chg="del mod">
          <ac:chgData name="Robles, Glyssa" userId="S::roblesgl@metro.net::8c0e81a5-72c5-4713-b00a-be7bda27e58b" providerId="AD" clId="Web-{B852B5AA-EB60-2E7C-324B-D896433C86CE}" dt="2022-05-05T21:27:47.835" v="13"/>
          <ac:spMkLst>
            <pc:docMk/>
            <pc:sldMk cId="1464328601" sldId="1756"/>
            <ac:spMk id="3" creationId="{B6EA266C-C91B-DA0C-2BF7-0F49E57A1575}"/>
          </ac:spMkLst>
        </pc:spChg>
        <pc:spChg chg="add mod">
          <ac:chgData name="Robles, Glyssa" userId="S::roblesgl@metro.net::8c0e81a5-72c5-4713-b00a-be7bda27e58b" providerId="AD" clId="Web-{B852B5AA-EB60-2E7C-324B-D896433C86CE}" dt="2022-05-05T21:28:27.601" v="20"/>
          <ac:spMkLst>
            <pc:docMk/>
            <pc:sldMk cId="1464328601" sldId="1756"/>
            <ac:spMk id="6" creationId="{B5648B93-B519-EFD0-9515-03EEC6903413}"/>
          </ac:spMkLst>
        </pc:spChg>
        <pc:picChg chg="add mod">
          <ac:chgData name="Robles, Glyssa" userId="S::roblesgl@metro.net::8c0e81a5-72c5-4713-b00a-be7bda27e58b" providerId="AD" clId="Web-{B852B5AA-EB60-2E7C-324B-D896433C86CE}" dt="2022-05-05T21:27:57.491" v="14"/>
          <ac:picMkLst>
            <pc:docMk/>
            <pc:sldMk cId="1464328601" sldId="1756"/>
            <ac:picMk id="4" creationId="{AE908121-A492-2235-A9EC-104985B12946}"/>
          </ac:picMkLst>
        </pc:picChg>
      </pc:sldChg>
      <pc:sldChg chg="add replId">
        <pc:chgData name="Robles, Glyssa" userId="S::roblesgl@metro.net::8c0e81a5-72c5-4713-b00a-be7bda27e58b" providerId="AD" clId="Web-{B852B5AA-EB60-2E7C-324B-D896433C86CE}" dt="2022-05-05T21:28:31.633" v="21"/>
        <pc:sldMkLst>
          <pc:docMk/>
          <pc:sldMk cId="4113118241" sldId="1757"/>
        </pc:sldMkLst>
      </pc:sldChg>
      <pc:sldChg chg="add replId">
        <pc:chgData name="Robles, Glyssa" userId="S::roblesgl@metro.net::8c0e81a5-72c5-4713-b00a-be7bda27e58b" providerId="AD" clId="Web-{B852B5AA-EB60-2E7C-324B-D896433C86CE}" dt="2022-05-05T21:28:33.851" v="22"/>
        <pc:sldMkLst>
          <pc:docMk/>
          <pc:sldMk cId="2674456227" sldId="1758"/>
        </pc:sldMkLst>
      </pc:sldChg>
    </pc:docChg>
  </pc:docChgLst>
  <pc:docChgLst>
    <pc:chgData name="joanna" userId="S::joanna_moderntimesinc.com#ext#@lacmta.onmicrosoft.com::88324ac2-5a61-42fe-8259-a79432a51262" providerId="AD" clId="Web-{888968D1-48D6-494A-A5B0-3E2B929EE05E}"/>
    <pc:docChg chg="addSld delSld modSld sldOrd modSection">
      <pc:chgData name="joanna" userId="S::joanna_moderntimesinc.com#ext#@lacmta.onmicrosoft.com::88324ac2-5a61-42fe-8259-a79432a51262" providerId="AD" clId="Web-{888968D1-48D6-494A-A5B0-3E2B929EE05E}" dt="2022-05-05T17:08:25.334" v="124" actId="1076"/>
      <pc:docMkLst>
        <pc:docMk/>
      </pc:docMkLst>
      <pc:sldChg chg="modSp">
        <pc:chgData name="joanna" userId="S::joanna_moderntimesinc.com#ext#@lacmta.onmicrosoft.com::88324ac2-5a61-42fe-8259-a79432a51262" providerId="AD" clId="Web-{888968D1-48D6-494A-A5B0-3E2B929EE05E}" dt="2022-05-05T16:48:12.709" v="22" actId="20577"/>
        <pc:sldMkLst>
          <pc:docMk/>
          <pc:sldMk cId="978752901" sldId="1520"/>
        </pc:sldMkLst>
        <pc:spChg chg="mod">
          <ac:chgData name="joanna" userId="S::joanna_moderntimesinc.com#ext#@lacmta.onmicrosoft.com::88324ac2-5a61-42fe-8259-a79432a51262" providerId="AD" clId="Web-{888968D1-48D6-494A-A5B0-3E2B929EE05E}" dt="2022-05-05T16:48:12.709" v="22" actId="20577"/>
          <ac:spMkLst>
            <pc:docMk/>
            <pc:sldMk cId="978752901" sldId="1520"/>
            <ac:spMk id="11" creationId="{486257EF-5E0B-E747-8D80-5DC570309237}"/>
          </ac:spMkLst>
        </pc:spChg>
      </pc:sldChg>
      <pc:sldChg chg="modSp ord">
        <pc:chgData name="joanna" userId="S::joanna_moderntimesinc.com#ext#@lacmta.onmicrosoft.com::88324ac2-5a61-42fe-8259-a79432a51262" providerId="AD" clId="Web-{888968D1-48D6-494A-A5B0-3E2B929EE05E}" dt="2022-05-05T17:04:10.940" v="93" actId="20577"/>
        <pc:sldMkLst>
          <pc:docMk/>
          <pc:sldMk cId="1801166224" sldId="1723"/>
        </pc:sldMkLst>
        <pc:spChg chg="mod">
          <ac:chgData name="joanna" userId="S::joanna_moderntimesinc.com#ext#@lacmta.onmicrosoft.com::88324ac2-5a61-42fe-8259-a79432a51262" providerId="AD" clId="Web-{888968D1-48D6-494A-A5B0-3E2B929EE05E}" dt="2022-05-05T17:04:10.940" v="93" actId="20577"/>
          <ac:spMkLst>
            <pc:docMk/>
            <pc:sldMk cId="1801166224" sldId="1723"/>
            <ac:spMk id="6" creationId="{6F6B5FEF-1F1A-CA09-FAB5-D79497979B27}"/>
          </ac:spMkLst>
        </pc:spChg>
      </pc:sldChg>
      <pc:sldChg chg="addSp delSp modSp mod ord setBg">
        <pc:chgData name="joanna" userId="S::joanna_moderntimesinc.com#ext#@lacmta.onmicrosoft.com::88324ac2-5a61-42fe-8259-a79432a51262" providerId="AD" clId="Web-{888968D1-48D6-494A-A5B0-3E2B929EE05E}" dt="2022-05-05T16:54:46.151" v="67"/>
        <pc:sldMkLst>
          <pc:docMk/>
          <pc:sldMk cId="4113957238" sldId="1730"/>
        </pc:sldMkLst>
        <pc:spChg chg="del">
          <ac:chgData name="joanna" userId="S::joanna_moderntimesinc.com#ext#@lacmta.onmicrosoft.com::88324ac2-5a61-42fe-8259-a79432a51262" providerId="AD" clId="Web-{888968D1-48D6-494A-A5B0-3E2B929EE05E}" dt="2022-05-05T16:53:09.916" v="62"/>
          <ac:spMkLst>
            <pc:docMk/>
            <pc:sldMk cId="4113957238" sldId="1730"/>
            <ac:spMk id="3" creationId="{64AE55C6-4DB0-4F58-8C0A-3F8D6445AA1A}"/>
          </ac:spMkLst>
        </pc:spChg>
        <pc:spChg chg="mod">
          <ac:chgData name="joanna" userId="S::joanna_moderntimesinc.com#ext#@lacmta.onmicrosoft.com::88324ac2-5a61-42fe-8259-a79432a51262" providerId="AD" clId="Web-{888968D1-48D6-494A-A5B0-3E2B929EE05E}" dt="2022-05-05T16:53:53.822" v="65" actId="1076"/>
          <ac:spMkLst>
            <pc:docMk/>
            <pc:sldMk cId="4113957238" sldId="1730"/>
            <ac:spMk id="4" creationId="{167B54F2-19CE-42E3-9409-3622E8831986}"/>
          </ac:spMkLst>
        </pc:spChg>
        <pc:spChg chg="mod ord">
          <ac:chgData name="joanna" userId="S::joanna_moderntimesinc.com#ext#@lacmta.onmicrosoft.com::88324ac2-5a61-42fe-8259-a79432a51262" providerId="AD" clId="Web-{888968D1-48D6-494A-A5B0-3E2B929EE05E}" dt="2022-05-05T16:53:40.650" v="63"/>
          <ac:spMkLst>
            <pc:docMk/>
            <pc:sldMk cId="4113957238" sldId="1730"/>
            <ac:spMk id="9" creationId="{1464B9ED-5D2E-4DAE-B817-E79A9288B6D4}"/>
          </ac:spMkLst>
        </pc:spChg>
        <pc:spChg chg="add">
          <ac:chgData name="joanna" userId="S::joanna_moderntimesinc.com#ext#@lacmta.onmicrosoft.com::88324ac2-5a61-42fe-8259-a79432a51262" providerId="AD" clId="Web-{888968D1-48D6-494A-A5B0-3E2B929EE05E}" dt="2022-05-05T16:53:40.650" v="63"/>
          <ac:spMkLst>
            <pc:docMk/>
            <pc:sldMk cId="4113957238" sldId="1730"/>
            <ac:spMk id="14" creationId="{026A84AF-6F58-471A-BF1F-10D8C03511C4}"/>
          </ac:spMkLst>
        </pc:spChg>
        <pc:picChg chg="add mod">
          <ac:chgData name="joanna" userId="S::joanna_moderntimesinc.com#ext#@lacmta.onmicrosoft.com::88324ac2-5a61-42fe-8259-a79432a51262" providerId="AD" clId="Web-{888968D1-48D6-494A-A5B0-3E2B929EE05E}" dt="2022-05-05T16:53:40.650" v="63"/>
          <ac:picMkLst>
            <pc:docMk/>
            <pc:sldMk cId="4113957238" sldId="1730"/>
            <ac:picMk id="2" creationId="{3B26C8AA-011F-1F48-41A7-AD216456D072}"/>
          </ac:picMkLst>
        </pc:picChg>
        <pc:picChg chg="del mod">
          <ac:chgData name="joanna" userId="S::joanna_moderntimesinc.com#ext#@lacmta.onmicrosoft.com::88324ac2-5a61-42fe-8259-a79432a51262" providerId="AD" clId="Web-{888968D1-48D6-494A-A5B0-3E2B929EE05E}" dt="2022-05-05T16:52:02.696" v="24"/>
          <ac:picMkLst>
            <pc:docMk/>
            <pc:sldMk cId="4113957238" sldId="1730"/>
            <ac:picMk id="5" creationId="{32DDAE8D-20D9-4CB5-8E52-5816020575DA}"/>
          </ac:picMkLst>
        </pc:picChg>
      </pc:sldChg>
      <pc:sldChg chg="modSp">
        <pc:chgData name="joanna" userId="S::joanna_moderntimesinc.com#ext#@lacmta.onmicrosoft.com::88324ac2-5a61-42fe-8259-a79432a51262" providerId="AD" clId="Web-{888968D1-48D6-494A-A5B0-3E2B929EE05E}" dt="2022-05-05T17:01:58.985" v="86" actId="20577"/>
        <pc:sldMkLst>
          <pc:docMk/>
          <pc:sldMk cId="220596423" sldId="1731"/>
        </pc:sldMkLst>
        <pc:spChg chg="mod">
          <ac:chgData name="joanna" userId="S::joanna_moderntimesinc.com#ext#@lacmta.onmicrosoft.com::88324ac2-5a61-42fe-8259-a79432a51262" providerId="AD" clId="Web-{888968D1-48D6-494A-A5B0-3E2B929EE05E}" dt="2022-05-05T17:01:58.985" v="86" actId="20577"/>
          <ac:spMkLst>
            <pc:docMk/>
            <pc:sldMk cId="220596423" sldId="1731"/>
            <ac:spMk id="10" creationId="{6AE7F273-E706-4BE0-8792-04FEBDF75327}"/>
          </ac:spMkLst>
        </pc:spChg>
      </pc:sldChg>
      <pc:sldChg chg="addSp delSp modSp">
        <pc:chgData name="joanna" userId="S::joanna_moderntimesinc.com#ext#@lacmta.onmicrosoft.com::88324ac2-5a61-42fe-8259-a79432a51262" providerId="AD" clId="Web-{888968D1-48D6-494A-A5B0-3E2B929EE05E}" dt="2022-05-05T17:08:25.334" v="124" actId="1076"/>
        <pc:sldMkLst>
          <pc:docMk/>
          <pc:sldMk cId="2526974018" sldId="1747"/>
        </pc:sldMkLst>
        <pc:spChg chg="mod">
          <ac:chgData name="joanna" userId="S::joanna_moderntimesinc.com#ext#@lacmta.onmicrosoft.com::88324ac2-5a61-42fe-8259-a79432a51262" providerId="AD" clId="Web-{888968D1-48D6-494A-A5B0-3E2B929EE05E}" dt="2022-05-05T17:06:18.192" v="112" actId="20577"/>
          <ac:spMkLst>
            <pc:docMk/>
            <pc:sldMk cId="2526974018" sldId="1747"/>
            <ac:spMk id="2" creationId="{3E5BA7F4-FF4C-FBE5-D5FA-3222E502AF0F}"/>
          </ac:spMkLst>
        </pc:spChg>
        <pc:spChg chg="mod">
          <ac:chgData name="joanna" userId="S::joanna_moderntimesinc.com#ext#@lacmta.onmicrosoft.com::88324ac2-5a61-42fe-8259-a79432a51262" providerId="AD" clId="Web-{888968D1-48D6-494A-A5B0-3E2B929EE05E}" dt="2022-05-05T17:08:25.334" v="124" actId="1076"/>
          <ac:spMkLst>
            <pc:docMk/>
            <pc:sldMk cId="2526974018" sldId="1747"/>
            <ac:spMk id="3" creationId="{21F7CEFE-91AD-52E1-DE56-6205B3B8ED71}"/>
          </ac:spMkLst>
        </pc:spChg>
        <pc:spChg chg="mod ord">
          <ac:chgData name="joanna" userId="S::joanna_moderntimesinc.com#ext#@lacmta.onmicrosoft.com::88324ac2-5a61-42fe-8259-a79432a51262" providerId="AD" clId="Web-{888968D1-48D6-494A-A5B0-3E2B929EE05E}" dt="2022-05-05T17:07:57.865" v="122" actId="1076"/>
          <ac:spMkLst>
            <pc:docMk/>
            <pc:sldMk cId="2526974018" sldId="1747"/>
            <ac:spMk id="5" creationId="{8334510C-0C11-8958-A59A-1D122970FB6D}"/>
          </ac:spMkLst>
        </pc:spChg>
        <pc:spChg chg="add del mod">
          <ac:chgData name="joanna" userId="S::joanna_moderntimesinc.com#ext#@lacmta.onmicrosoft.com::88324ac2-5a61-42fe-8259-a79432a51262" providerId="AD" clId="Web-{888968D1-48D6-494A-A5B0-3E2B929EE05E}" dt="2022-05-05T17:08:04.365" v="123"/>
          <ac:spMkLst>
            <pc:docMk/>
            <pc:sldMk cId="2526974018" sldId="1747"/>
            <ac:spMk id="8" creationId="{96B5681D-6298-2068-7CA0-DD12CD4404EB}"/>
          </ac:spMkLst>
        </pc:spChg>
        <pc:picChg chg="del">
          <ac:chgData name="joanna" userId="S::joanna_moderntimesinc.com#ext#@lacmta.onmicrosoft.com::88324ac2-5a61-42fe-8259-a79432a51262" providerId="AD" clId="Web-{888968D1-48D6-494A-A5B0-3E2B929EE05E}" dt="2022-05-05T17:06:40.333" v="114"/>
          <ac:picMkLst>
            <pc:docMk/>
            <pc:sldMk cId="2526974018" sldId="1747"/>
            <ac:picMk id="4" creationId="{5748D44F-444D-2D03-B633-00B5ADAD0498}"/>
          </ac:picMkLst>
        </pc:picChg>
        <pc:picChg chg="add mod">
          <ac:chgData name="joanna" userId="S::joanna_moderntimesinc.com#ext#@lacmta.onmicrosoft.com::88324ac2-5a61-42fe-8259-a79432a51262" providerId="AD" clId="Web-{888968D1-48D6-494A-A5B0-3E2B929EE05E}" dt="2022-05-05T17:06:54.458" v="117" actId="1076"/>
          <ac:picMkLst>
            <pc:docMk/>
            <pc:sldMk cId="2526974018" sldId="1747"/>
            <ac:picMk id="6" creationId="{F6C173E0-5DF8-2858-E360-96349E1AC00D}"/>
          </ac:picMkLst>
        </pc:picChg>
      </pc:sldChg>
      <pc:sldChg chg="modSp">
        <pc:chgData name="joanna" userId="S::joanna_moderntimesinc.com#ext#@lacmta.onmicrosoft.com::88324ac2-5a61-42fe-8259-a79432a51262" providerId="AD" clId="Web-{888968D1-48D6-494A-A5B0-3E2B929EE05E}" dt="2022-05-05T17:03:51.346" v="90" actId="20577"/>
        <pc:sldMkLst>
          <pc:docMk/>
          <pc:sldMk cId="3903827988" sldId="1748"/>
        </pc:sldMkLst>
        <pc:spChg chg="mod">
          <ac:chgData name="joanna" userId="S::joanna_moderntimesinc.com#ext#@lacmta.onmicrosoft.com::88324ac2-5a61-42fe-8259-a79432a51262" providerId="AD" clId="Web-{888968D1-48D6-494A-A5B0-3E2B929EE05E}" dt="2022-05-05T17:03:51.346" v="90" actId="20577"/>
          <ac:spMkLst>
            <pc:docMk/>
            <pc:sldMk cId="3903827988" sldId="1748"/>
            <ac:spMk id="8" creationId="{9BECD64B-4A2B-EAD9-4A57-7968DCC74C88}"/>
          </ac:spMkLst>
        </pc:spChg>
      </pc:sldChg>
      <pc:sldChg chg="new del">
        <pc:chgData name="joanna" userId="S::joanna_moderntimesinc.com#ext#@lacmta.onmicrosoft.com::88324ac2-5a61-42fe-8259-a79432a51262" providerId="AD" clId="Web-{888968D1-48D6-494A-A5B0-3E2B929EE05E}" dt="2022-05-05T16:54:49.058" v="68"/>
        <pc:sldMkLst>
          <pc:docMk/>
          <pc:sldMk cId="449024498" sldId="1754"/>
        </pc:sldMkLst>
      </pc:sldChg>
      <pc:sldChg chg="modSp add ord replId">
        <pc:chgData name="joanna" userId="S::joanna_moderntimesinc.com#ext#@lacmta.onmicrosoft.com::88324ac2-5a61-42fe-8259-a79432a51262" providerId="AD" clId="Web-{888968D1-48D6-494A-A5B0-3E2B929EE05E}" dt="2022-05-05T16:56:37.622" v="74"/>
        <pc:sldMkLst>
          <pc:docMk/>
          <pc:sldMk cId="3882269265" sldId="1754"/>
        </pc:sldMkLst>
        <pc:picChg chg="mod modCrop">
          <ac:chgData name="joanna" userId="S::joanna_moderntimesinc.com#ext#@lacmta.onmicrosoft.com::88324ac2-5a61-42fe-8259-a79432a51262" providerId="AD" clId="Web-{888968D1-48D6-494A-A5B0-3E2B929EE05E}" dt="2022-05-05T16:56:37.622" v="74"/>
          <ac:picMkLst>
            <pc:docMk/>
            <pc:sldMk cId="3882269265" sldId="1754"/>
            <ac:picMk id="2" creationId="{3B26C8AA-011F-1F48-41A7-AD216456D072}"/>
          </ac:picMkLst>
        </pc:picChg>
      </pc:sldChg>
      <pc:sldChg chg="add replId">
        <pc:chgData name="joanna" userId="S::joanna_moderntimesinc.com#ext#@lacmta.onmicrosoft.com::88324ac2-5a61-42fe-8259-a79432a51262" providerId="AD" clId="Web-{888968D1-48D6-494A-A5B0-3E2B929EE05E}" dt="2022-05-05T17:06:08.285" v="108"/>
        <pc:sldMkLst>
          <pc:docMk/>
          <pc:sldMk cId="3767564802" sldId="175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AD04BE-685E-4A13-9F2B-C261F888604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B5D9B-0FD2-4390-8B6F-7494C9F788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Anticipated Summer 2022*</a:t>
          </a:r>
        </a:p>
      </dgm:t>
    </dgm:pt>
    <dgm:pt modelId="{0C97925D-C73A-4E5A-9706-B8C370C9480D}" type="parTrans" cxnId="{31DA8CD1-5B6A-4FB6-8679-86A00EDE9D2F}">
      <dgm:prSet/>
      <dgm:spPr/>
      <dgm:t>
        <a:bodyPr/>
        <a:lstStyle/>
        <a:p>
          <a:endParaRPr lang="en-US"/>
        </a:p>
      </dgm:t>
    </dgm:pt>
    <dgm:pt modelId="{D54441CD-206C-4A62-BC9A-4E95FFA00762}" type="sibTrans" cxnId="{31DA8CD1-5B6A-4FB6-8679-86A00EDE9D2F}">
      <dgm:prSet/>
      <dgm:spPr/>
      <dgm:t>
        <a:bodyPr/>
        <a:lstStyle/>
        <a:p>
          <a:endParaRPr lang="en-US"/>
        </a:p>
      </dgm:t>
    </dgm:pt>
    <dgm:pt modelId="{5695C9F8-9636-45DC-8DE2-6C1BDFB305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Deck installation will be on Wilshire Bl between Westwood Bl and Veteran Av.</a:t>
          </a:r>
        </a:p>
      </dgm:t>
    </dgm:pt>
    <dgm:pt modelId="{1ADF582D-BE1A-465F-8123-06ECD455AE55}" type="parTrans" cxnId="{5099F607-2D27-4D86-807D-9E6AF8235FAC}">
      <dgm:prSet/>
      <dgm:spPr/>
      <dgm:t>
        <a:bodyPr/>
        <a:lstStyle/>
        <a:p>
          <a:endParaRPr lang="en-US"/>
        </a:p>
      </dgm:t>
    </dgm:pt>
    <dgm:pt modelId="{DB51A3CD-EEC0-485C-B839-6131302EABD2}" type="sibTrans" cxnId="{5099F607-2D27-4D86-807D-9E6AF8235FAC}">
      <dgm:prSet/>
      <dgm:spPr/>
      <dgm:t>
        <a:bodyPr/>
        <a:lstStyle/>
        <a:p>
          <a:endParaRPr lang="en-US"/>
        </a:p>
      </dgm:t>
    </dgm:pt>
    <dgm:pt modelId="{400BAAD4-9C50-4EF1-968A-F04AF50643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Construction of a concrete deck, curb to curb, approximately 12 ft deep.</a:t>
          </a:r>
        </a:p>
      </dgm:t>
    </dgm:pt>
    <dgm:pt modelId="{19DB4846-E264-4C0F-9674-6AB16FE24E37}" type="parTrans" cxnId="{9FEAFD2D-50FA-426C-8AD4-E233F8D07844}">
      <dgm:prSet/>
      <dgm:spPr/>
      <dgm:t>
        <a:bodyPr/>
        <a:lstStyle/>
        <a:p>
          <a:endParaRPr lang="en-US"/>
        </a:p>
      </dgm:t>
    </dgm:pt>
    <dgm:pt modelId="{1B5F8DF6-D4CA-4C3A-90EF-A206D9348185}" type="sibTrans" cxnId="{9FEAFD2D-50FA-426C-8AD4-E233F8D07844}">
      <dgm:prSet/>
      <dgm:spPr/>
      <dgm:t>
        <a:bodyPr/>
        <a:lstStyle/>
        <a:p>
          <a:endParaRPr lang="en-US"/>
        </a:p>
      </dgm:t>
    </dgm:pt>
    <dgm:pt modelId="{BF0A70DC-4E7B-4670-9297-72723161958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Decking will serve as temporary street surface.</a:t>
          </a:r>
        </a:p>
      </dgm:t>
    </dgm:pt>
    <dgm:pt modelId="{CD6A6D9C-2337-4B44-B758-E046BBC19443}" type="parTrans" cxnId="{7C37C6CE-0F12-4A07-ACD5-FC5255C04889}">
      <dgm:prSet/>
      <dgm:spPr/>
      <dgm:t>
        <a:bodyPr/>
        <a:lstStyle/>
        <a:p>
          <a:endParaRPr lang="en-US"/>
        </a:p>
      </dgm:t>
    </dgm:pt>
    <dgm:pt modelId="{7B6F0EF9-19FF-4706-9697-1ABEFD2F9D8E}" type="sibTrans" cxnId="{7C37C6CE-0F12-4A07-ACD5-FC5255C04889}">
      <dgm:prSet/>
      <dgm:spPr/>
      <dgm:t>
        <a:bodyPr/>
        <a:lstStyle/>
        <a:p>
          <a:endParaRPr lang="en-US"/>
        </a:p>
      </dgm:t>
    </dgm:pt>
    <dgm:pt modelId="{14074624-7398-4FA7-AD23-10B8F9B904B9}" type="pres">
      <dgm:prSet presAssocID="{3CAD04BE-685E-4A13-9F2B-C261F8886044}" presName="root" presStyleCnt="0">
        <dgm:presLayoutVars>
          <dgm:dir/>
          <dgm:resizeHandles val="exact"/>
        </dgm:presLayoutVars>
      </dgm:prSet>
      <dgm:spPr/>
    </dgm:pt>
    <dgm:pt modelId="{C4A3CF29-0186-4855-8D70-A91C2A742C1B}" type="pres">
      <dgm:prSet presAssocID="{1FCB5D9B-0FD2-4390-8B6F-7494C9F78853}" presName="compNode" presStyleCnt="0"/>
      <dgm:spPr/>
    </dgm:pt>
    <dgm:pt modelId="{164A43D0-4ED8-4BBC-B0A1-B25CDA81F246}" type="pres">
      <dgm:prSet presAssocID="{1FCB5D9B-0FD2-4390-8B6F-7494C9F78853}" presName="bgRect" presStyleLbl="bgShp" presStyleIdx="0" presStyleCnt="4"/>
      <dgm:spPr/>
    </dgm:pt>
    <dgm:pt modelId="{67E4D3D5-73A5-4142-AF95-A980A1BF85DD}" type="pres">
      <dgm:prSet presAssocID="{1FCB5D9B-0FD2-4390-8B6F-7494C9F7885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A6BCC717-2E94-49DD-8CD8-155BF5D3AC17}" type="pres">
      <dgm:prSet presAssocID="{1FCB5D9B-0FD2-4390-8B6F-7494C9F78853}" presName="spaceRect" presStyleCnt="0"/>
      <dgm:spPr/>
    </dgm:pt>
    <dgm:pt modelId="{BCDC0A67-6534-427C-AD5F-88F0EAE42647}" type="pres">
      <dgm:prSet presAssocID="{1FCB5D9B-0FD2-4390-8B6F-7494C9F78853}" presName="parTx" presStyleLbl="revTx" presStyleIdx="0" presStyleCnt="4">
        <dgm:presLayoutVars>
          <dgm:chMax val="0"/>
          <dgm:chPref val="0"/>
        </dgm:presLayoutVars>
      </dgm:prSet>
      <dgm:spPr/>
    </dgm:pt>
    <dgm:pt modelId="{87613BB1-CEE1-4F2D-9FFC-3A603DDD53F7}" type="pres">
      <dgm:prSet presAssocID="{D54441CD-206C-4A62-BC9A-4E95FFA00762}" presName="sibTrans" presStyleCnt="0"/>
      <dgm:spPr/>
    </dgm:pt>
    <dgm:pt modelId="{10B164FE-FF0E-4F5D-A1B9-DBEA74DE9F80}" type="pres">
      <dgm:prSet presAssocID="{5695C9F8-9636-45DC-8DE2-6C1BDFB3051C}" presName="compNode" presStyleCnt="0"/>
      <dgm:spPr/>
    </dgm:pt>
    <dgm:pt modelId="{A7A0DE5E-A00D-42A1-A62B-EBD9D03DABBD}" type="pres">
      <dgm:prSet presAssocID="{5695C9F8-9636-45DC-8DE2-6C1BDFB3051C}" presName="bgRect" presStyleLbl="bgShp" presStyleIdx="1" presStyleCnt="4"/>
      <dgm:spPr/>
    </dgm:pt>
    <dgm:pt modelId="{2690016A-2527-4D22-BF9D-2C958D32FE5E}" type="pres">
      <dgm:prSet presAssocID="{5695C9F8-9636-45DC-8DE2-6C1BDFB3051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0C31581-7B3B-4548-890E-A00E4D28C94E}" type="pres">
      <dgm:prSet presAssocID="{5695C9F8-9636-45DC-8DE2-6C1BDFB3051C}" presName="spaceRect" presStyleCnt="0"/>
      <dgm:spPr/>
    </dgm:pt>
    <dgm:pt modelId="{27FB2129-943F-4915-A861-F7982EC5F4B9}" type="pres">
      <dgm:prSet presAssocID="{5695C9F8-9636-45DC-8DE2-6C1BDFB3051C}" presName="parTx" presStyleLbl="revTx" presStyleIdx="1" presStyleCnt="4">
        <dgm:presLayoutVars>
          <dgm:chMax val="0"/>
          <dgm:chPref val="0"/>
        </dgm:presLayoutVars>
      </dgm:prSet>
      <dgm:spPr/>
    </dgm:pt>
    <dgm:pt modelId="{DD5B77E6-DCB1-4F07-AED8-CA2BA77B1E16}" type="pres">
      <dgm:prSet presAssocID="{DB51A3CD-EEC0-485C-B839-6131302EABD2}" presName="sibTrans" presStyleCnt="0"/>
      <dgm:spPr/>
    </dgm:pt>
    <dgm:pt modelId="{60814338-C391-4117-8A88-49C6B48B2C39}" type="pres">
      <dgm:prSet presAssocID="{400BAAD4-9C50-4EF1-968A-F04AF50643F5}" presName="compNode" presStyleCnt="0"/>
      <dgm:spPr/>
    </dgm:pt>
    <dgm:pt modelId="{8D5FE83B-7173-4B1A-818E-A7963B300E66}" type="pres">
      <dgm:prSet presAssocID="{400BAAD4-9C50-4EF1-968A-F04AF50643F5}" presName="bgRect" presStyleLbl="bgShp" presStyleIdx="2" presStyleCnt="4"/>
      <dgm:spPr/>
    </dgm:pt>
    <dgm:pt modelId="{E7BBEBE2-A1EC-4F8A-B5D1-53F286BC5B2B}" type="pres">
      <dgm:prSet presAssocID="{400BAAD4-9C50-4EF1-968A-F04AF50643F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ement truck"/>
        </a:ext>
      </dgm:extLst>
    </dgm:pt>
    <dgm:pt modelId="{B3A48AFE-1026-43C1-8C9F-B1BC63706130}" type="pres">
      <dgm:prSet presAssocID="{400BAAD4-9C50-4EF1-968A-F04AF50643F5}" presName="spaceRect" presStyleCnt="0"/>
      <dgm:spPr/>
    </dgm:pt>
    <dgm:pt modelId="{259FB1F2-45A1-4C19-8E3E-C809E97CC9AC}" type="pres">
      <dgm:prSet presAssocID="{400BAAD4-9C50-4EF1-968A-F04AF50643F5}" presName="parTx" presStyleLbl="revTx" presStyleIdx="2" presStyleCnt="4">
        <dgm:presLayoutVars>
          <dgm:chMax val="0"/>
          <dgm:chPref val="0"/>
        </dgm:presLayoutVars>
      </dgm:prSet>
      <dgm:spPr/>
    </dgm:pt>
    <dgm:pt modelId="{5B20CE3D-953B-4D17-857F-3BD807F478BF}" type="pres">
      <dgm:prSet presAssocID="{1B5F8DF6-D4CA-4C3A-90EF-A206D9348185}" presName="sibTrans" presStyleCnt="0"/>
      <dgm:spPr/>
    </dgm:pt>
    <dgm:pt modelId="{D77E8385-69B1-4626-BBFE-A87DDD73BC2E}" type="pres">
      <dgm:prSet presAssocID="{BF0A70DC-4E7B-4670-9297-72723161958B}" presName="compNode" presStyleCnt="0"/>
      <dgm:spPr/>
    </dgm:pt>
    <dgm:pt modelId="{58D4706E-3C81-48CC-AFEC-BDB3D7E00686}" type="pres">
      <dgm:prSet presAssocID="{BF0A70DC-4E7B-4670-9297-72723161958B}" presName="bgRect" presStyleLbl="bgShp" presStyleIdx="3" presStyleCnt="4"/>
      <dgm:spPr/>
    </dgm:pt>
    <dgm:pt modelId="{942403FE-0176-41D0-BD70-D5C7AE46AACD}" type="pres">
      <dgm:prSet presAssocID="{BF0A70DC-4E7B-4670-9297-72723161958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ACBE0DD9-767E-45E7-BC47-73F9395B8AEF}" type="pres">
      <dgm:prSet presAssocID="{BF0A70DC-4E7B-4670-9297-72723161958B}" presName="spaceRect" presStyleCnt="0"/>
      <dgm:spPr/>
    </dgm:pt>
    <dgm:pt modelId="{D3CAB141-01D2-49BC-B564-67D07DB0F3E1}" type="pres">
      <dgm:prSet presAssocID="{BF0A70DC-4E7B-4670-9297-72723161958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099F607-2D27-4D86-807D-9E6AF8235FAC}" srcId="{3CAD04BE-685E-4A13-9F2B-C261F8886044}" destId="{5695C9F8-9636-45DC-8DE2-6C1BDFB3051C}" srcOrd="1" destOrd="0" parTransId="{1ADF582D-BE1A-465F-8123-06ECD455AE55}" sibTransId="{DB51A3CD-EEC0-485C-B839-6131302EABD2}"/>
    <dgm:cxn modelId="{F2EC5B17-5C8C-43CB-8151-3253E79CFA65}" type="presOf" srcId="{400BAAD4-9C50-4EF1-968A-F04AF50643F5}" destId="{259FB1F2-45A1-4C19-8E3E-C809E97CC9AC}" srcOrd="0" destOrd="0" presId="urn:microsoft.com/office/officeart/2018/2/layout/IconVerticalSolidList"/>
    <dgm:cxn modelId="{9FEAFD2D-50FA-426C-8AD4-E233F8D07844}" srcId="{3CAD04BE-685E-4A13-9F2B-C261F8886044}" destId="{400BAAD4-9C50-4EF1-968A-F04AF50643F5}" srcOrd="2" destOrd="0" parTransId="{19DB4846-E264-4C0F-9674-6AB16FE24E37}" sibTransId="{1B5F8DF6-D4CA-4C3A-90EF-A206D9348185}"/>
    <dgm:cxn modelId="{2801C840-2624-4CFA-AF46-FEE58DF6823E}" type="presOf" srcId="{3CAD04BE-685E-4A13-9F2B-C261F8886044}" destId="{14074624-7398-4FA7-AD23-10B8F9B904B9}" srcOrd="0" destOrd="0" presId="urn:microsoft.com/office/officeart/2018/2/layout/IconVerticalSolidList"/>
    <dgm:cxn modelId="{BB977F5E-C7E6-4CE6-A7A2-48CC1F33D8C2}" type="presOf" srcId="{1FCB5D9B-0FD2-4390-8B6F-7494C9F78853}" destId="{BCDC0A67-6534-427C-AD5F-88F0EAE42647}" srcOrd="0" destOrd="0" presId="urn:microsoft.com/office/officeart/2018/2/layout/IconVerticalSolidList"/>
    <dgm:cxn modelId="{B9F0BE4B-95BB-44E6-AA56-FCB816E988AB}" type="presOf" srcId="{5695C9F8-9636-45DC-8DE2-6C1BDFB3051C}" destId="{27FB2129-943F-4915-A861-F7982EC5F4B9}" srcOrd="0" destOrd="0" presId="urn:microsoft.com/office/officeart/2018/2/layout/IconVerticalSolidList"/>
    <dgm:cxn modelId="{02E6C19C-B6BB-4D53-8938-F209FEF211A7}" type="presOf" srcId="{BF0A70DC-4E7B-4670-9297-72723161958B}" destId="{D3CAB141-01D2-49BC-B564-67D07DB0F3E1}" srcOrd="0" destOrd="0" presId="urn:microsoft.com/office/officeart/2018/2/layout/IconVerticalSolidList"/>
    <dgm:cxn modelId="{7C37C6CE-0F12-4A07-ACD5-FC5255C04889}" srcId="{3CAD04BE-685E-4A13-9F2B-C261F8886044}" destId="{BF0A70DC-4E7B-4670-9297-72723161958B}" srcOrd="3" destOrd="0" parTransId="{CD6A6D9C-2337-4B44-B758-E046BBC19443}" sibTransId="{7B6F0EF9-19FF-4706-9697-1ABEFD2F9D8E}"/>
    <dgm:cxn modelId="{31DA8CD1-5B6A-4FB6-8679-86A00EDE9D2F}" srcId="{3CAD04BE-685E-4A13-9F2B-C261F8886044}" destId="{1FCB5D9B-0FD2-4390-8B6F-7494C9F78853}" srcOrd="0" destOrd="0" parTransId="{0C97925D-C73A-4E5A-9706-B8C370C9480D}" sibTransId="{D54441CD-206C-4A62-BC9A-4E95FFA00762}"/>
    <dgm:cxn modelId="{74DD01F6-7B4A-48E4-9A4A-BD3EEC2B4793}" type="presParOf" srcId="{14074624-7398-4FA7-AD23-10B8F9B904B9}" destId="{C4A3CF29-0186-4855-8D70-A91C2A742C1B}" srcOrd="0" destOrd="0" presId="urn:microsoft.com/office/officeart/2018/2/layout/IconVerticalSolidList"/>
    <dgm:cxn modelId="{0953A927-C76B-4FEA-A960-F48E3F67C066}" type="presParOf" srcId="{C4A3CF29-0186-4855-8D70-A91C2A742C1B}" destId="{164A43D0-4ED8-4BBC-B0A1-B25CDA81F246}" srcOrd="0" destOrd="0" presId="urn:microsoft.com/office/officeart/2018/2/layout/IconVerticalSolidList"/>
    <dgm:cxn modelId="{D0364691-A74A-40C7-A99C-B8EEDAF68175}" type="presParOf" srcId="{C4A3CF29-0186-4855-8D70-A91C2A742C1B}" destId="{67E4D3D5-73A5-4142-AF95-A980A1BF85DD}" srcOrd="1" destOrd="0" presId="urn:microsoft.com/office/officeart/2018/2/layout/IconVerticalSolidList"/>
    <dgm:cxn modelId="{CA6D05DC-6F92-44AA-8B2E-ACE95BF68ABD}" type="presParOf" srcId="{C4A3CF29-0186-4855-8D70-A91C2A742C1B}" destId="{A6BCC717-2E94-49DD-8CD8-155BF5D3AC17}" srcOrd="2" destOrd="0" presId="urn:microsoft.com/office/officeart/2018/2/layout/IconVerticalSolidList"/>
    <dgm:cxn modelId="{21C2041A-015D-4CD9-8651-CD3108B1C994}" type="presParOf" srcId="{C4A3CF29-0186-4855-8D70-A91C2A742C1B}" destId="{BCDC0A67-6534-427C-AD5F-88F0EAE42647}" srcOrd="3" destOrd="0" presId="urn:microsoft.com/office/officeart/2018/2/layout/IconVerticalSolidList"/>
    <dgm:cxn modelId="{47387358-C8B4-43A9-A662-BF2FDE30795E}" type="presParOf" srcId="{14074624-7398-4FA7-AD23-10B8F9B904B9}" destId="{87613BB1-CEE1-4F2D-9FFC-3A603DDD53F7}" srcOrd="1" destOrd="0" presId="urn:microsoft.com/office/officeart/2018/2/layout/IconVerticalSolidList"/>
    <dgm:cxn modelId="{D2CAC2B3-4BF9-4832-9C1D-79548921244F}" type="presParOf" srcId="{14074624-7398-4FA7-AD23-10B8F9B904B9}" destId="{10B164FE-FF0E-4F5D-A1B9-DBEA74DE9F80}" srcOrd="2" destOrd="0" presId="urn:microsoft.com/office/officeart/2018/2/layout/IconVerticalSolidList"/>
    <dgm:cxn modelId="{F58F6F38-83F3-4D01-A410-2837B8D6C436}" type="presParOf" srcId="{10B164FE-FF0E-4F5D-A1B9-DBEA74DE9F80}" destId="{A7A0DE5E-A00D-42A1-A62B-EBD9D03DABBD}" srcOrd="0" destOrd="0" presId="urn:microsoft.com/office/officeart/2018/2/layout/IconVerticalSolidList"/>
    <dgm:cxn modelId="{D12FCF20-121F-4F00-A238-2DC42C290143}" type="presParOf" srcId="{10B164FE-FF0E-4F5D-A1B9-DBEA74DE9F80}" destId="{2690016A-2527-4D22-BF9D-2C958D32FE5E}" srcOrd="1" destOrd="0" presId="urn:microsoft.com/office/officeart/2018/2/layout/IconVerticalSolidList"/>
    <dgm:cxn modelId="{E15DDE71-B0DC-4852-A4E0-F4713BC43320}" type="presParOf" srcId="{10B164FE-FF0E-4F5D-A1B9-DBEA74DE9F80}" destId="{D0C31581-7B3B-4548-890E-A00E4D28C94E}" srcOrd="2" destOrd="0" presId="urn:microsoft.com/office/officeart/2018/2/layout/IconVerticalSolidList"/>
    <dgm:cxn modelId="{3DDDA128-4820-4533-BFF8-BBA6E918E3BF}" type="presParOf" srcId="{10B164FE-FF0E-4F5D-A1B9-DBEA74DE9F80}" destId="{27FB2129-943F-4915-A861-F7982EC5F4B9}" srcOrd="3" destOrd="0" presId="urn:microsoft.com/office/officeart/2018/2/layout/IconVerticalSolidList"/>
    <dgm:cxn modelId="{52AD9B51-CF87-42CC-98FF-8B0F83A736D6}" type="presParOf" srcId="{14074624-7398-4FA7-AD23-10B8F9B904B9}" destId="{DD5B77E6-DCB1-4F07-AED8-CA2BA77B1E16}" srcOrd="3" destOrd="0" presId="urn:microsoft.com/office/officeart/2018/2/layout/IconVerticalSolidList"/>
    <dgm:cxn modelId="{379A7E33-98A1-44A3-A64B-BDAD4916F0C7}" type="presParOf" srcId="{14074624-7398-4FA7-AD23-10B8F9B904B9}" destId="{60814338-C391-4117-8A88-49C6B48B2C39}" srcOrd="4" destOrd="0" presId="urn:microsoft.com/office/officeart/2018/2/layout/IconVerticalSolidList"/>
    <dgm:cxn modelId="{929FBEBA-FD34-4C14-A9A5-B587333F265D}" type="presParOf" srcId="{60814338-C391-4117-8A88-49C6B48B2C39}" destId="{8D5FE83B-7173-4B1A-818E-A7963B300E66}" srcOrd="0" destOrd="0" presId="urn:microsoft.com/office/officeart/2018/2/layout/IconVerticalSolidList"/>
    <dgm:cxn modelId="{A3E881C5-5DA7-4C83-BF59-5E2D1459535A}" type="presParOf" srcId="{60814338-C391-4117-8A88-49C6B48B2C39}" destId="{E7BBEBE2-A1EC-4F8A-B5D1-53F286BC5B2B}" srcOrd="1" destOrd="0" presId="urn:microsoft.com/office/officeart/2018/2/layout/IconVerticalSolidList"/>
    <dgm:cxn modelId="{DF1CD769-55B4-4AA4-AB5A-E7FF844A9A88}" type="presParOf" srcId="{60814338-C391-4117-8A88-49C6B48B2C39}" destId="{B3A48AFE-1026-43C1-8C9F-B1BC63706130}" srcOrd="2" destOrd="0" presId="urn:microsoft.com/office/officeart/2018/2/layout/IconVerticalSolidList"/>
    <dgm:cxn modelId="{28BD439C-3B77-4C6F-864C-71443E82435A}" type="presParOf" srcId="{60814338-C391-4117-8A88-49C6B48B2C39}" destId="{259FB1F2-45A1-4C19-8E3E-C809E97CC9AC}" srcOrd="3" destOrd="0" presId="urn:microsoft.com/office/officeart/2018/2/layout/IconVerticalSolidList"/>
    <dgm:cxn modelId="{5B52E4F0-74BF-4F94-8CCD-7995D5DA2603}" type="presParOf" srcId="{14074624-7398-4FA7-AD23-10B8F9B904B9}" destId="{5B20CE3D-953B-4D17-857F-3BD807F478BF}" srcOrd="5" destOrd="0" presId="urn:microsoft.com/office/officeart/2018/2/layout/IconVerticalSolidList"/>
    <dgm:cxn modelId="{41F65D55-9CE1-49B7-9F91-2639D43D586C}" type="presParOf" srcId="{14074624-7398-4FA7-AD23-10B8F9B904B9}" destId="{D77E8385-69B1-4626-BBFE-A87DDD73BC2E}" srcOrd="6" destOrd="0" presId="urn:microsoft.com/office/officeart/2018/2/layout/IconVerticalSolidList"/>
    <dgm:cxn modelId="{0619312D-4227-4B94-943C-D0E77C4A5F4D}" type="presParOf" srcId="{D77E8385-69B1-4626-BBFE-A87DDD73BC2E}" destId="{58D4706E-3C81-48CC-AFEC-BDB3D7E00686}" srcOrd="0" destOrd="0" presId="urn:microsoft.com/office/officeart/2018/2/layout/IconVerticalSolidList"/>
    <dgm:cxn modelId="{DAC479EA-1A1E-40A4-93C5-5C1200B58FE4}" type="presParOf" srcId="{D77E8385-69B1-4626-BBFE-A87DDD73BC2E}" destId="{942403FE-0176-41D0-BD70-D5C7AE46AACD}" srcOrd="1" destOrd="0" presId="urn:microsoft.com/office/officeart/2018/2/layout/IconVerticalSolidList"/>
    <dgm:cxn modelId="{E3890331-7202-41CA-979B-0127DBE4F60B}" type="presParOf" srcId="{D77E8385-69B1-4626-BBFE-A87DDD73BC2E}" destId="{ACBE0DD9-767E-45E7-BC47-73F9395B8AEF}" srcOrd="2" destOrd="0" presId="urn:microsoft.com/office/officeart/2018/2/layout/IconVerticalSolidList"/>
    <dgm:cxn modelId="{491905C1-E10D-4972-99DC-27C6DA95F280}" type="presParOf" srcId="{D77E8385-69B1-4626-BBFE-A87DDD73BC2E}" destId="{D3CAB141-01D2-49BC-B564-67D07DB0F3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AB11DC-F643-4672-9A96-71ECFAA7E3C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291256-08F8-4F95-A8EA-FC03B55C9EF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Traffic will travel on the deck panels while the station is constructed underground.</a:t>
          </a:r>
        </a:p>
      </dgm:t>
    </dgm:pt>
    <dgm:pt modelId="{520C9936-2B17-4238-B6EE-ED205445DD3F}" type="parTrans" cxnId="{04C75BA3-978A-4451-8081-912A229B3DDB}">
      <dgm:prSet/>
      <dgm:spPr/>
      <dgm:t>
        <a:bodyPr/>
        <a:lstStyle/>
        <a:p>
          <a:endParaRPr lang="en-US"/>
        </a:p>
      </dgm:t>
    </dgm:pt>
    <dgm:pt modelId="{F819AE76-01C3-454C-9C56-4DE61B019DC7}" type="sibTrans" cxnId="{04C75BA3-978A-4451-8081-912A229B3DD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D3C2B63-9ABF-41A9-A9CB-E8F11B58A6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Temporary partial street closures will be implemented on Wilshire Bl.  Traffic will be detoured around the construction work.</a:t>
          </a:r>
        </a:p>
      </dgm:t>
    </dgm:pt>
    <dgm:pt modelId="{B83A892E-789F-441D-8D49-F918928BD55E}" type="parTrans" cxnId="{926D234F-57A8-487B-92CA-3E451DDF5519}">
      <dgm:prSet/>
      <dgm:spPr/>
      <dgm:t>
        <a:bodyPr/>
        <a:lstStyle/>
        <a:p>
          <a:endParaRPr lang="en-US"/>
        </a:p>
      </dgm:t>
    </dgm:pt>
    <dgm:pt modelId="{A06CD833-E85B-47CB-8CAC-FDA4D28A75F7}" type="sibTrans" cxnId="{926D234F-57A8-487B-92CA-3E451DDF551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EB2D5B4-ED61-4001-BBC4-736F3ABDE7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Station Box is 894 ft long, 75 ft wide, 65 ft deep.</a:t>
          </a:r>
        </a:p>
      </dgm:t>
    </dgm:pt>
    <dgm:pt modelId="{203B6A76-BEFE-4596-8068-CAAA0B2F4242}" type="parTrans" cxnId="{CE40C33B-56DB-4750-80D7-7B053C93CD69}">
      <dgm:prSet/>
      <dgm:spPr/>
      <dgm:t>
        <a:bodyPr/>
        <a:lstStyle/>
        <a:p>
          <a:endParaRPr lang="en-US"/>
        </a:p>
      </dgm:t>
    </dgm:pt>
    <dgm:pt modelId="{33EC8CB7-16AF-4D73-B6A6-0165AE81F458}" type="sibTrans" cxnId="{CE40C33B-56DB-4750-80D7-7B053C93CD6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FDA42F9-3F18-423F-9AD7-1B56B5AB39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Over 700 panels will be installed during decking.</a:t>
          </a:r>
        </a:p>
      </dgm:t>
    </dgm:pt>
    <dgm:pt modelId="{30E46AF7-A901-4641-B988-C2E157A49B82}" type="parTrans" cxnId="{CD0EB714-79A4-4BA1-8111-006E20D1512E}">
      <dgm:prSet/>
      <dgm:spPr/>
      <dgm:t>
        <a:bodyPr/>
        <a:lstStyle/>
        <a:p>
          <a:endParaRPr lang="en-US"/>
        </a:p>
      </dgm:t>
    </dgm:pt>
    <dgm:pt modelId="{6A516B18-E917-4DD5-9FA8-80D2E17E3B4A}" type="sibTrans" cxnId="{CD0EB714-79A4-4BA1-8111-006E20D1512E}">
      <dgm:prSet/>
      <dgm:spPr/>
      <dgm:t>
        <a:bodyPr/>
        <a:lstStyle/>
        <a:p>
          <a:endParaRPr lang="en-US"/>
        </a:p>
      </dgm:t>
    </dgm:pt>
    <dgm:pt modelId="{01C6A9D4-272C-442C-9ECF-C5649EF92A35}" type="pres">
      <dgm:prSet presAssocID="{68AB11DC-F643-4672-9A96-71ECFAA7E3C0}" presName="root" presStyleCnt="0">
        <dgm:presLayoutVars>
          <dgm:dir/>
          <dgm:resizeHandles val="exact"/>
        </dgm:presLayoutVars>
      </dgm:prSet>
      <dgm:spPr/>
    </dgm:pt>
    <dgm:pt modelId="{CE82A4AE-C6F2-4EEE-B40D-95501C4DBE9C}" type="pres">
      <dgm:prSet presAssocID="{2A291256-08F8-4F95-A8EA-FC03B55C9EF9}" presName="compNode" presStyleCnt="0"/>
      <dgm:spPr/>
    </dgm:pt>
    <dgm:pt modelId="{0B97BFE1-386D-44C3-97E0-40E64FC4CC42}" type="pres">
      <dgm:prSet presAssocID="{2A291256-08F8-4F95-A8EA-FC03B55C9EF9}" presName="bgRect" presStyleLbl="bgShp" presStyleIdx="0" presStyleCnt="4"/>
      <dgm:spPr/>
    </dgm:pt>
    <dgm:pt modelId="{E2891610-B08A-450A-86A3-EBD974C033C2}" type="pres">
      <dgm:prSet presAssocID="{2A291256-08F8-4F95-A8EA-FC03B55C9EF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ffic light with solid fill"/>
        </a:ext>
      </dgm:extLst>
    </dgm:pt>
    <dgm:pt modelId="{11CD5439-7750-40A4-98A7-E5C72C5A5FF4}" type="pres">
      <dgm:prSet presAssocID="{2A291256-08F8-4F95-A8EA-FC03B55C9EF9}" presName="spaceRect" presStyleCnt="0"/>
      <dgm:spPr/>
    </dgm:pt>
    <dgm:pt modelId="{1677A910-88B1-4747-944D-E777C0508FB3}" type="pres">
      <dgm:prSet presAssocID="{2A291256-08F8-4F95-A8EA-FC03B55C9EF9}" presName="parTx" presStyleLbl="revTx" presStyleIdx="0" presStyleCnt="4">
        <dgm:presLayoutVars>
          <dgm:chMax val="0"/>
          <dgm:chPref val="0"/>
        </dgm:presLayoutVars>
      </dgm:prSet>
      <dgm:spPr/>
    </dgm:pt>
    <dgm:pt modelId="{1AF69A82-03F0-409D-B2B7-D5B679D0345B}" type="pres">
      <dgm:prSet presAssocID="{F819AE76-01C3-454C-9C56-4DE61B019DC7}" presName="sibTrans" presStyleCnt="0"/>
      <dgm:spPr/>
    </dgm:pt>
    <dgm:pt modelId="{2C1AD9F5-0C12-44D3-B346-00567C3181CE}" type="pres">
      <dgm:prSet presAssocID="{0D3C2B63-9ABF-41A9-A9CB-E8F11B58A636}" presName="compNode" presStyleCnt="0"/>
      <dgm:spPr/>
    </dgm:pt>
    <dgm:pt modelId="{38BD0C67-93D6-441C-AD90-86B37237B379}" type="pres">
      <dgm:prSet presAssocID="{0D3C2B63-9ABF-41A9-A9CB-E8F11B58A636}" presName="bgRect" presStyleLbl="bgShp" presStyleIdx="1" presStyleCnt="4"/>
      <dgm:spPr/>
    </dgm:pt>
    <dgm:pt modelId="{5CBF6689-B439-42E3-8C81-1AD9ABC37752}" type="pres">
      <dgm:prSet presAssocID="{0D3C2B63-9ABF-41A9-A9CB-E8F11B58A63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dozer"/>
        </a:ext>
      </dgm:extLst>
    </dgm:pt>
    <dgm:pt modelId="{7D2E0EDC-C3E0-43F9-938B-BB4F585CA31E}" type="pres">
      <dgm:prSet presAssocID="{0D3C2B63-9ABF-41A9-A9CB-E8F11B58A636}" presName="spaceRect" presStyleCnt="0"/>
      <dgm:spPr/>
    </dgm:pt>
    <dgm:pt modelId="{4FFC359C-E5FE-4F42-9EB3-E51E34B00072}" type="pres">
      <dgm:prSet presAssocID="{0D3C2B63-9ABF-41A9-A9CB-E8F11B58A636}" presName="parTx" presStyleLbl="revTx" presStyleIdx="1" presStyleCnt="4">
        <dgm:presLayoutVars>
          <dgm:chMax val="0"/>
          <dgm:chPref val="0"/>
        </dgm:presLayoutVars>
      </dgm:prSet>
      <dgm:spPr/>
    </dgm:pt>
    <dgm:pt modelId="{783DE106-51A9-4282-90FD-7725CCF235A3}" type="pres">
      <dgm:prSet presAssocID="{A06CD833-E85B-47CB-8CAC-FDA4D28A75F7}" presName="sibTrans" presStyleCnt="0"/>
      <dgm:spPr/>
    </dgm:pt>
    <dgm:pt modelId="{4DBFDEB7-6589-4FE8-BD8F-63EC6CBE2209}" type="pres">
      <dgm:prSet presAssocID="{CEB2D5B4-ED61-4001-BBC4-736F3ABDE7C7}" presName="compNode" presStyleCnt="0"/>
      <dgm:spPr/>
    </dgm:pt>
    <dgm:pt modelId="{9A41C464-51BC-497B-B469-901700CDE584}" type="pres">
      <dgm:prSet presAssocID="{CEB2D5B4-ED61-4001-BBC4-736F3ABDE7C7}" presName="bgRect" presStyleLbl="bgShp" presStyleIdx="2" presStyleCnt="4"/>
      <dgm:spPr/>
    </dgm:pt>
    <dgm:pt modelId="{A67131BC-52AD-496D-83AF-4917A7C09572}" type="pres">
      <dgm:prSet presAssocID="{CEB2D5B4-ED61-4001-BBC4-736F3ABDE7C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in with solid fill"/>
        </a:ext>
      </dgm:extLst>
    </dgm:pt>
    <dgm:pt modelId="{D53418CB-5B7D-4CCA-B5D4-E12CABF43C49}" type="pres">
      <dgm:prSet presAssocID="{CEB2D5B4-ED61-4001-BBC4-736F3ABDE7C7}" presName="spaceRect" presStyleCnt="0"/>
      <dgm:spPr/>
    </dgm:pt>
    <dgm:pt modelId="{423CF734-0B31-45E8-8100-61229B517ADF}" type="pres">
      <dgm:prSet presAssocID="{CEB2D5B4-ED61-4001-BBC4-736F3ABDE7C7}" presName="parTx" presStyleLbl="revTx" presStyleIdx="2" presStyleCnt="4">
        <dgm:presLayoutVars>
          <dgm:chMax val="0"/>
          <dgm:chPref val="0"/>
        </dgm:presLayoutVars>
      </dgm:prSet>
      <dgm:spPr/>
    </dgm:pt>
    <dgm:pt modelId="{1B78CD5A-D84C-45A4-B871-9AF7487A0721}" type="pres">
      <dgm:prSet presAssocID="{33EC8CB7-16AF-4D73-B6A6-0165AE81F458}" presName="sibTrans" presStyleCnt="0"/>
      <dgm:spPr/>
    </dgm:pt>
    <dgm:pt modelId="{C1F72509-8D1F-4C7A-8470-457765444D9B}" type="pres">
      <dgm:prSet presAssocID="{8FDA42F9-3F18-423F-9AD7-1B56B5AB3930}" presName="compNode" presStyleCnt="0"/>
      <dgm:spPr/>
    </dgm:pt>
    <dgm:pt modelId="{280C3B0C-EC80-412D-8C92-1E102DE4D94A}" type="pres">
      <dgm:prSet presAssocID="{8FDA42F9-3F18-423F-9AD7-1B56B5AB3930}" presName="bgRect" presStyleLbl="bgShp" presStyleIdx="3" presStyleCnt="4"/>
      <dgm:spPr/>
    </dgm:pt>
    <dgm:pt modelId="{D41F1B87-1A5A-4E74-AA78-D9E9B67672DE}" type="pres">
      <dgm:prSet presAssocID="{8FDA42F9-3F18-423F-9AD7-1B56B5AB393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  <dgm:pt modelId="{670476CD-E035-45E8-BD99-73D74E454342}" type="pres">
      <dgm:prSet presAssocID="{8FDA42F9-3F18-423F-9AD7-1B56B5AB3930}" presName="spaceRect" presStyleCnt="0"/>
      <dgm:spPr/>
    </dgm:pt>
    <dgm:pt modelId="{6EEB73CA-64EB-481F-831A-9CEE1D376631}" type="pres">
      <dgm:prSet presAssocID="{8FDA42F9-3F18-423F-9AD7-1B56B5AB393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4B62C07-E249-46D4-849B-4D6E2444D968}" type="presOf" srcId="{2A291256-08F8-4F95-A8EA-FC03B55C9EF9}" destId="{1677A910-88B1-4747-944D-E777C0508FB3}" srcOrd="0" destOrd="0" presId="urn:microsoft.com/office/officeart/2018/2/layout/IconVerticalSolidList"/>
    <dgm:cxn modelId="{CD0EB714-79A4-4BA1-8111-006E20D1512E}" srcId="{68AB11DC-F643-4672-9A96-71ECFAA7E3C0}" destId="{8FDA42F9-3F18-423F-9AD7-1B56B5AB3930}" srcOrd="3" destOrd="0" parTransId="{30E46AF7-A901-4641-B988-C2E157A49B82}" sibTransId="{6A516B18-E917-4DD5-9FA8-80D2E17E3B4A}"/>
    <dgm:cxn modelId="{CE40C33B-56DB-4750-80D7-7B053C93CD69}" srcId="{68AB11DC-F643-4672-9A96-71ECFAA7E3C0}" destId="{CEB2D5B4-ED61-4001-BBC4-736F3ABDE7C7}" srcOrd="2" destOrd="0" parTransId="{203B6A76-BEFE-4596-8068-CAAA0B2F4242}" sibTransId="{33EC8CB7-16AF-4D73-B6A6-0165AE81F458}"/>
    <dgm:cxn modelId="{B467AB61-8E89-4CAD-945A-ABE980170EE8}" type="presOf" srcId="{CEB2D5B4-ED61-4001-BBC4-736F3ABDE7C7}" destId="{423CF734-0B31-45E8-8100-61229B517ADF}" srcOrd="0" destOrd="0" presId="urn:microsoft.com/office/officeart/2018/2/layout/IconVerticalSolidList"/>
    <dgm:cxn modelId="{4B9DE968-3B99-430C-8777-A157E0688E87}" type="presOf" srcId="{0D3C2B63-9ABF-41A9-A9CB-E8F11B58A636}" destId="{4FFC359C-E5FE-4F42-9EB3-E51E34B00072}" srcOrd="0" destOrd="0" presId="urn:microsoft.com/office/officeart/2018/2/layout/IconVerticalSolidList"/>
    <dgm:cxn modelId="{F05C844D-6BED-4B1C-A352-3559F838233D}" type="presOf" srcId="{8FDA42F9-3F18-423F-9AD7-1B56B5AB3930}" destId="{6EEB73CA-64EB-481F-831A-9CEE1D376631}" srcOrd="0" destOrd="0" presId="urn:microsoft.com/office/officeart/2018/2/layout/IconVerticalSolidList"/>
    <dgm:cxn modelId="{926D234F-57A8-487B-92CA-3E451DDF5519}" srcId="{68AB11DC-F643-4672-9A96-71ECFAA7E3C0}" destId="{0D3C2B63-9ABF-41A9-A9CB-E8F11B58A636}" srcOrd="1" destOrd="0" parTransId="{B83A892E-789F-441D-8D49-F918928BD55E}" sibTransId="{A06CD833-E85B-47CB-8CAC-FDA4D28A75F7}"/>
    <dgm:cxn modelId="{04C75BA3-978A-4451-8081-912A229B3DDB}" srcId="{68AB11DC-F643-4672-9A96-71ECFAA7E3C0}" destId="{2A291256-08F8-4F95-A8EA-FC03B55C9EF9}" srcOrd="0" destOrd="0" parTransId="{520C9936-2B17-4238-B6EE-ED205445DD3F}" sibTransId="{F819AE76-01C3-454C-9C56-4DE61B019DC7}"/>
    <dgm:cxn modelId="{B0A01DE3-7102-490C-B4E6-5D7F96278203}" type="presOf" srcId="{68AB11DC-F643-4672-9A96-71ECFAA7E3C0}" destId="{01C6A9D4-272C-442C-9ECF-C5649EF92A35}" srcOrd="0" destOrd="0" presId="urn:microsoft.com/office/officeart/2018/2/layout/IconVerticalSolidList"/>
    <dgm:cxn modelId="{53A48303-312D-4F1B-B259-980DB5BD9BFC}" type="presParOf" srcId="{01C6A9D4-272C-442C-9ECF-C5649EF92A35}" destId="{CE82A4AE-C6F2-4EEE-B40D-95501C4DBE9C}" srcOrd="0" destOrd="0" presId="urn:microsoft.com/office/officeart/2018/2/layout/IconVerticalSolidList"/>
    <dgm:cxn modelId="{50FB61BE-05B9-4842-A5B9-DC913CD3EF1F}" type="presParOf" srcId="{CE82A4AE-C6F2-4EEE-B40D-95501C4DBE9C}" destId="{0B97BFE1-386D-44C3-97E0-40E64FC4CC42}" srcOrd="0" destOrd="0" presId="urn:microsoft.com/office/officeart/2018/2/layout/IconVerticalSolidList"/>
    <dgm:cxn modelId="{4862D750-DADE-4133-9F08-999B1248525A}" type="presParOf" srcId="{CE82A4AE-C6F2-4EEE-B40D-95501C4DBE9C}" destId="{E2891610-B08A-450A-86A3-EBD974C033C2}" srcOrd="1" destOrd="0" presId="urn:microsoft.com/office/officeart/2018/2/layout/IconVerticalSolidList"/>
    <dgm:cxn modelId="{9DBFF581-AA2F-4B14-83E0-7D71A20C1DC9}" type="presParOf" srcId="{CE82A4AE-C6F2-4EEE-B40D-95501C4DBE9C}" destId="{11CD5439-7750-40A4-98A7-E5C72C5A5FF4}" srcOrd="2" destOrd="0" presId="urn:microsoft.com/office/officeart/2018/2/layout/IconVerticalSolidList"/>
    <dgm:cxn modelId="{F426E799-4409-480B-A12F-9403E2900D98}" type="presParOf" srcId="{CE82A4AE-C6F2-4EEE-B40D-95501C4DBE9C}" destId="{1677A910-88B1-4747-944D-E777C0508FB3}" srcOrd="3" destOrd="0" presId="urn:microsoft.com/office/officeart/2018/2/layout/IconVerticalSolidList"/>
    <dgm:cxn modelId="{F0E5E727-5850-4B63-B16B-8514857F769F}" type="presParOf" srcId="{01C6A9D4-272C-442C-9ECF-C5649EF92A35}" destId="{1AF69A82-03F0-409D-B2B7-D5B679D0345B}" srcOrd="1" destOrd="0" presId="urn:microsoft.com/office/officeart/2018/2/layout/IconVerticalSolidList"/>
    <dgm:cxn modelId="{3FDB0210-23E1-4E0E-A39A-942C0C7D0D8B}" type="presParOf" srcId="{01C6A9D4-272C-442C-9ECF-C5649EF92A35}" destId="{2C1AD9F5-0C12-44D3-B346-00567C3181CE}" srcOrd="2" destOrd="0" presId="urn:microsoft.com/office/officeart/2018/2/layout/IconVerticalSolidList"/>
    <dgm:cxn modelId="{7783D6C8-9DA6-4722-9818-AA55D3B9BA14}" type="presParOf" srcId="{2C1AD9F5-0C12-44D3-B346-00567C3181CE}" destId="{38BD0C67-93D6-441C-AD90-86B37237B379}" srcOrd="0" destOrd="0" presId="urn:microsoft.com/office/officeart/2018/2/layout/IconVerticalSolidList"/>
    <dgm:cxn modelId="{311A229E-F8DA-42D3-91A5-0023308B9265}" type="presParOf" srcId="{2C1AD9F5-0C12-44D3-B346-00567C3181CE}" destId="{5CBF6689-B439-42E3-8C81-1AD9ABC37752}" srcOrd="1" destOrd="0" presId="urn:microsoft.com/office/officeart/2018/2/layout/IconVerticalSolidList"/>
    <dgm:cxn modelId="{72AC8D29-FAAC-4CFD-A762-88EBDB9A0682}" type="presParOf" srcId="{2C1AD9F5-0C12-44D3-B346-00567C3181CE}" destId="{7D2E0EDC-C3E0-43F9-938B-BB4F585CA31E}" srcOrd="2" destOrd="0" presId="urn:microsoft.com/office/officeart/2018/2/layout/IconVerticalSolidList"/>
    <dgm:cxn modelId="{12C9FAF5-2F15-4B45-B67C-44C4D63A0BB0}" type="presParOf" srcId="{2C1AD9F5-0C12-44D3-B346-00567C3181CE}" destId="{4FFC359C-E5FE-4F42-9EB3-E51E34B00072}" srcOrd="3" destOrd="0" presId="urn:microsoft.com/office/officeart/2018/2/layout/IconVerticalSolidList"/>
    <dgm:cxn modelId="{8E23739B-2A0B-4C2B-9BA0-3CEF5A6A7A2D}" type="presParOf" srcId="{01C6A9D4-272C-442C-9ECF-C5649EF92A35}" destId="{783DE106-51A9-4282-90FD-7725CCF235A3}" srcOrd="3" destOrd="0" presId="urn:microsoft.com/office/officeart/2018/2/layout/IconVerticalSolidList"/>
    <dgm:cxn modelId="{A64E99A8-321D-421C-B041-FBD2FE976FE8}" type="presParOf" srcId="{01C6A9D4-272C-442C-9ECF-C5649EF92A35}" destId="{4DBFDEB7-6589-4FE8-BD8F-63EC6CBE2209}" srcOrd="4" destOrd="0" presId="urn:microsoft.com/office/officeart/2018/2/layout/IconVerticalSolidList"/>
    <dgm:cxn modelId="{A86B5ADF-2BE9-4EC1-BCFE-90BB1F00C17B}" type="presParOf" srcId="{4DBFDEB7-6589-4FE8-BD8F-63EC6CBE2209}" destId="{9A41C464-51BC-497B-B469-901700CDE584}" srcOrd="0" destOrd="0" presId="urn:microsoft.com/office/officeart/2018/2/layout/IconVerticalSolidList"/>
    <dgm:cxn modelId="{970477B9-95ED-42C4-94E3-C09FA78B0C1C}" type="presParOf" srcId="{4DBFDEB7-6589-4FE8-BD8F-63EC6CBE2209}" destId="{A67131BC-52AD-496D-83AF-4917A7C09572}" srcOrd="1" destOrd="0" presId="urn:microsoft.com/office/officeart/2018/2/layout/IconVerticalSolidList"/>
    <dgm:cxn modelId="{37E656CF-1A09-4F1D-8C7A-E7B7E6986370}" type="presParOf" srcId="{4DBFDEB7-6589-4FE8-BD8F-63EC6CBE2209}" destId="{D53418CB-5B7D-4CCA-B5D4-E12CABF43C49}" srcOrd="2" destOrd="0" presId="urn:microsoft.com/office/officeart/2018/2/layout/IconVerticalSolidList"/>
    <dgm:cxn modelId="{5EE56237-47EC-495D-9357-E071FC7BDA09}" type="presParOf" srcId="{4DBFDEB7-6589-4FE8-BD8F-63EC6CBE2209}" destId="{423CF734-0B31-45E8-8100-61229B517ADF}" srcOrd="3" destOrd="0" presId="urn:microsoft.com/office/officeart/2018/2/layout/IconVerticalSolidList"/>
    <dgm:cxn modelId="{8C05FDB0-1D16-4956-950C-B32DCE9FACF7}" type="presParOf" srcId="{01C6A9D4-272C-442C-9ECF-C5649EF92A35}" destId="{1B78CD5A-D84C-45A4-B871-9AF7487A0721}" srcOrd="5" destOrd="0" presId="urn:microsoft.com/office/officeart/2018/2/layout/IconVerticalSolidList"/>
    <dgm:cxn modelId="{74538B79-5DB2-4088-AFF9-7A13AD597982}" type="presParOf" srcId="{01C6A9D4-272C-442C-9ECF-C5649EF92A35}" destId="{C1F72509-8D1F-4C7A-8470-457765444D9B}" srcOrd="6" destOrd="0" presId="urn:microsoft.com/office/officeart/2018/2/layout/IconVerticalSolidList"/>
    <dgm:cxn modelId="{54489C36-132B-4386-B38F-A2BFBD874FC7}" type="presParOf" srcId="{C1F72509-8D1F-4C7A-8470-457765444D9B}" destId="{280C3B0C-EC80-412D-8C92-1E102DE4D94A}" srcOrd="0" destOrd="0" presId="urn:microsoft.com/office/officeart/2018/2/layout/IconVerticalSolidList"/>
    <dgm:cxn modelId="{1E31F39D-8BA4-4932-B530-35EED5103806}" type="presParOf" srcId="{C1F72509-8D1F-4C7A-8470-457765444D9B}" destId="{D41F1B87-1A5A-4E74-AA78-D9E9B67672DE}" srcOrd="1" destOrd="0" presId="urn:microsoft.com/office/officeart/2018/2/layout/IconVerticalSolidList"/>
    <dgm:cxn modelId="{EC424AE3-4A39-418C-9206-FC82A411D7EB}" type="presParOf" srcId="{C1F72509-8D1F-4C7A-8470-457765444D9B}" destId="{670476CD-E035-45E8-BD99-73D74E454342}" srcOrd="2" destOrd="0" presId="urn:microsoft.com/office/officeart/2018/2/layout/IconVerticalSolidList"/>
    <dgm:cxn modelId="{430B3FE4-92E0-4779-8896-CC7B8B690F12}" type="presParOf" srcId="{C1F72509-8D1F-4C7A-8470-457765444D9B}" destId="{6EEB73CA-64EB-481F-831A-9CEE1D37663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A43D0-4ED8-4BBC-B0A1-B25CDA81F246}">
      <dsp:nvSpPr>
        <dsp:cNvPr id="0" name=""/>
        <dsp:cNvSpPr/>
      </dsp:nvSpPr>
      <dsp:spPr>
        <a:xfrm>
          <a:off x="0" y="1805"/>
          <a:ext cx="52578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4D3D5-73A5-4142-AF95-A980A1BF85DD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C0A67-6534-427C-AD5F-88F0EAE42647}">
      <dsp:nvSpPr>
        <dsp:cNvPr id="0" name=""/>
        <dsp:cNvSpPr/>
      </dsp:nvSpPr>
      <dsp:spPr>
        <a:xfrm>
          <a:off x="1057183" y="1805"/>
          <a:ext cx="42006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Anticipated Summer 2022*</a:t>
          </a:r>
        </a:p>
      </dsp:txBody>
      <dsp:txXfrm>
        <a:off x="1057183" y="1805"/>
        <a:ext cx="4200616" cy="915310"/>
      </dsp:txXfrm>
    </dsp:sp>
    <dsp:sp modelId="{A7A0DE5E-A00D-42A1-A62B-EBD9D03DABBD}">
      <dsp:nvSpPr>
        <dsp:cNvPr id="0" name=""/>
        <dsp:cNvSpPr/>
      </dsp:nvSpPr>
      <dsp:spPr>
        <a:xfrm>
          <a:off x="0" y="1145944"/>
          <a:ext cx="52578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0016A-2527-4D22-BF9D-2C958D32FE5E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B2129-943F-4915-A861-F7982EC5F4B9}">
      <dsp:nvSpPr>
        <dsp:cNvPr id="0" name=""/>
        <dsp:cNvSpPr/>
      </dsp:nvSpPr>
      <dsp:spPr>
        <a:xfrm>
          <a:off x="1057183" y="1145944"/>
          <a:ext cx="42006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Deck installation will be on Wilshire Bl between Westwood Bl and Veteran Av.</a:t>
          </a:r>
        </a:p>
      </dsp:txBody>
      <dsp:txXfrm>
        <a:off x="1057183" y="1145944"/>
        <a:ext cx="4200616" cy="915310"/>
      </dsp:txXfrm>
    </dsp:sp>
    <dsp:sp modelId="{8D5FE83B-7173-4B1A-818E-A7963B300E66}">
      <dsp:nvSpPr>
        <dsp:cNvPr id="0" name=""/>
        <dsp:cNvSpPr/>
      </dsp:nvSpPr>
      <dsp:spPr>
        <a:xfrm>
          <a:off x="0" y="2290082"/>
          <a:ext cx="52578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BEBE2-A1EC-4F8A-B5D1-53F286BC5B2B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9FB1F2-45A1-4C19-8E3E-C809E97CC9AC}">
      <dsp:nvSpPr>
        <dsp:cNvPr id="0" name=""/>
        <dsp:cNvSpPr/>
      </dsp:nvSpPr>
      <dsp:spPr>
        <a:xfrm>
          <a:off x="1057183" y="2290082"/>
          <a:ext cx="42006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Construction of a concrete deck, curb to curb, approximately 12 ft deep.</a:t>
          </a:r>
        </a:p>
      </dsp:txBody>
      <dsp:txXfrm>
        <a:off x="1057183" y="2290082"/>
        <a:ext cx="4200616" cy="915310"/>
      </dsp:txXfrm>
    </dsp:sp>
    <dsp:sp modelId="{58D4706E-3C81-48CC-AFEC-BDB3D7E00686}">
      <dsp:nvSpPr>
        <dsp:cNvPr id="0" name=""/>
        <dsp:cNvSpPr/>
      </dsp:nvSpPr>
      <dsp:spPr>
        <a:xfrm>
          <a:off x="0" y="3434221"/>
          <a:ext cx="52578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403FE-0176-41D0-BD70-D5C7AE46AACD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AB141-01D2-49BC-B564-67D07DB0F3E1}">
      <dsp:nvSpPr>
        <dsp:cNvPr id="0" name=""/>
        <dsp:cNvSpPr/>
      </dsp:nvSpPr>
      <dsp:spPr>
        <a:xfrm>
          <a:off x="1057183" y="3434221"/>
          <a:ext cx="42006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Decking will serve as temporary street surface.</a:t>
          </a:r>
        </a:p>
      </dsp:txBody>
      <dsp:txXfrm>
        <a:off x="1057183" y="3434221"/>
        <a:ext cx="4200616" cy="915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7BFE1-386D-44C3-97E0-40E64FC4CC42}">
      <dsp:nvSpPr>
        <dsp:cNvPr id="0" name=""/>
        <dsp:cNvSpPr/>
      </dsp:nvSpPr>
      <dsp:spPr>
        <a:xfrm>
          <a:off x="0" y="1805"/>
          <a:ext cx="5455919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91610-B08A-450A-86A3-EBD974C033C2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7A910-88B1-4747-944D-E777C0508FB3}">
      <dsp:nvSpPr>
        <dsp:cNvPr id="0" name=""/>
        <dsp:cNvSpPr/>
      </dsp:nvSpPr>
      <dsp:spPr>
        <a:xfrm>
          <a:off x="1057183" y="1805"/>
          <a:ext cx="4398735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Traffic will travel on the deck panels while the station is constructed underground.</a:t>
          </a:r>
        </a:p>
      </dsp:txBody>
      <dsp:txXfrm>
        <a:off x="1057183" y="1805"/>
        <a:ext cx="4398735" cy="915310"/>
      </dsp:txXfrm>
    </dsp:sp>
    <dsp:sp modelId="{38BD0C67-93D6-441C-AD90-86B37237B379}">
      <dsp:nvSpPr>
        <dsp:cNvPr id="0" name=""/>
        <dsp:cNvSpPr/>
      </dsp:nvSpPr>
      <dsp:spPr>
        <a:xfrm>
          <a:off x="0" y="1145944"/>
          <a:ext cx="5455919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F6689-B439-42E3-8C81-1AD9ABC37752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C359C-E5FE-4F42-9EB3-E51E34B00072}">
      <dsp:nvSpPr>
        <dsp:cNvPr id="0" name=""/>
        <dsp:cNvSpPr/>
      </dsp:nvSpPr>
      <dsp:spPr>
        <a:xfrm>
          <a:off x="1057183" y="1145944"/>
          <a:ext cx="4398735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Temporary partial street closures will be implemented on Wilshire Bl.  Traffic will be detoured around the construction work.</a:t>
          </a:r>
        </a:p>
      </dsp:txBody>
      <dsp:txXfrm>
        <a:off x="1057183" y="1145944"/>
        <a:ext cx="4398735" cy="915310"/>
      </dsp:txXfrm>
    </dsp:sp>
    <dsp:sp modelId="{9A41C464-51BC-497B-B469-901700CDE584}">
      <dsp:nvSpPr>
        <dsp:cNvPr id="0" name=""/>
        <dsp:cNvSpPr/>
      </dsp:nvSpPr>
      <dsp:spPr>
        <a:xfrm>
          <a:off x="0" y="2290082"/>
          <a:ext cx="5455919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7131BC-52AD-496D-83AF-4917A7C09572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CF734-0B31-45E8-8100-61229B517ADF}">
      <dsp:nvSpPr>
        <dsp:cNvPr id="0" name=""/>
        <dsp:cNvSpPr/>
      </dsp:nvSpPr>
      <dsp:spPr>
        <a:xfrm>
          <a:off x="1057183" y="2290082"/>
          <a:ext cx="4398735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Station Box is 894 ft long, 75 ft wide, 65 ft deep.</a:t>
          </a:r>
        </a:p>
      </dsp:txBody>
      <dsp:txXfrm>
        <a:off x="1057183" y="2290082"/>
        <a:ext cx="4398735" cy="915310"/>
      </dsp:txXfrm>
    </dsp:sp>
    <dsp:sp modelId="{280C3B0C-EC80-412D-8C92-1E102DE4D94A}">
      <dsp:nvSpPr>
        <dsp:cNvPr id="0" name=""/>
        <dsp:cNvSpPr/>
      </dsp:nvSpPr>
      <dsp:spPr>
        <a:xfrm>
          <a:off x="0" y="3434221"/>
          <a:ext cx="5455919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F1B87-1A5A-4E74-AA78-D9E9B67672DE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B73CA-64EB-481F-831A-9CEE1D376631}">
      <dsp:nvSpPr>
        <dsp:cNvPr id="0" name=""/>
        <dsp:cNvSpPr/>
      </dsp:nvSpPr>
      <dsp:spPr>
        <a:xfrm>
          <a:off x="1057183" y="3434221"/>
          <a:ext cx="4398735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Over 700 panels will be installed during decking.</a:t>
          </a:r>
        </a:p>
      </dsp:txBody>
      <dsp:txXfrm>
        <a:off x="1057183" y="3434221"/>
        <a:ext cx="4398735" cy="91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D5306-7A60-4235-BF6C-87971EDD35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2BBCB-2010-43D4-B9B2-33EB8130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9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16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652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236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677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368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024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573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202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024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539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316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209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02547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2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76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92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9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08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02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13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5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68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ScalaSansPro" panose="020B0504030101020102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064870"/>
            <a:ext cx="10515599" cy="5034987"/>
          </a:xfrm>
        </p:spPr>
        <p:txBody>
          <a:bodyPr/>
          <a:lstStyle>
            <a:lvl1pPr>
              <a:defRPr sz="2400" baseline="0">
                <a:latin typeface="ScalaSansPro" panose="020B0504030101020102" pitchFamily="34" charset="77"/>
              </a:defRPr>
            </a:lvl1pPr>
            <a:lvl2pPr>
              <a:defRPr>
                <a:latin typeface="ScalaSansPro" panose="020B0504030101020102" pitchFamily="34" charset="77"/>
              </a:defRPr>
            </a:lvl2pPr>
            <a:lvl3pPr>
              <a:defRPr>
                <a:latin typeface="ScalaSansPro" panose="020B0504030101020102" pitchFamily="34" charset="77"/>
              </a:defRPr>
            </a:lvl3pPr>
            <a:lvl4pPr>
              <a:defRPr>
                <a:latin typeface="ScalaSansPro" panose="020B0504030101020102" pitchFamily="34" charset="77"/>
              </a:defRPr>
            </a:lvl4pPr>
            <a:lvl5pPr>
              <a:defRPr>
                <a:latin typeface="ScalaSansPro" panose="020B0504030101020102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089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EA979E-0A39-2E42-A284-344D4BA6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AD53DC-9AB6-7440-8CA9-8A21B7384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133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017A6D-1DC9-3249-9F25-8D078CF1C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37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EE999-699A-134B-854C-9331C96F3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9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A9757-806A-684B-8E62-257AE5429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7650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6921B6-036D-CE4A-A18A-6EEEDCECC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2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C3DC5B-ECE9-AE40-AF08-7F6EC2F22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2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55EE6D-9982-4C4E-ABF8-13D262E7F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832"/>
            <a:ext cx="10515600" cy="887203"/>
          </a:xfrm>
        </p:spPr>
        <p:txBody>
          <a:bodyPr>
            <a:normAutofit/>
          </a:bodyPr>
          <a:lstStyle>
            <a:lvl1pPr>
              <a:defRPr sz="32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6F8C1D-5544-F64B-9B42-94ABFA7E7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9524"/>
            <a:ext cx="10515600" cy="4351338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2000" baseline="0"/>
            </a:lvl2pPr>
            <a:lvl3pPr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31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884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4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4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01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1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679" r:id="rId2"/>
    <p:sldLayoutId id="2147483784" r:id="rId3"/>
    <p:sldLayoutId id="214748379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&gt;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31E73A-0419-0C44-89F4-EDB1B4B903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8839"/>
            <a:ext cx="10515600" cy="668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589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7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&gt;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70EF1-C2CA-49D9-84C2-52ADC835E31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1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3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purplelineext@metro.net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2EC40B-7CD2-2E46-8A4A-0F3F6A128E4A}"/>
              </a:ext>
            </a:extLst>
          </p:cNvPr>
          <p:cNvSpPr txBox="1"/>
          <p:nvPr/>
        </p:nvSpPr>
        <p:spPr>
          <a:xfrm>
            <a:off x="1120588" y="6042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1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498951" y="6513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E369EB2-015C-423E-B34B-58BF314F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10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916FAA-780D-C045-94E7-7DED4FB9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Westwood/UCLA Station Box</a:t>
            </a:r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242068F-88C6-0784-9E46-95715149A9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DE96A9-5AAB-4D31-B0D8-1F320B6B6458}"/>
              </a:ext>
            </a:extLst>
          </p:cNvPr>
          <p:cNvSpPr/>
          <p:nvPr/>
        </p:nvSpPr>
        <p:spPr>
          <a:xfrm>
            <a:off x="5783386" y="6006291"/>
            <a:ext cx="512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Rendering shows length of the underground station box on Wilshire Bl between </a:t>
            </a:r>
            <a:b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Westwood Bl and Veteran Av</a:t>
            </a:r>
          </a:p>
        </p:txBody>
      </p:sp>
      <p:pic>
        <p:nvPicPr>
          <p:cNvPr id="9" name="Picture 8" descr="A picture containing speaker, street, sign&#10;&#10;Description automatically generated">
            <a:extLst>
              <a:ext uri="{FF2B5EF4-FFF2-40B4-BE49-F238E27FC236}">
                <a16:creationId xmlns:a16="http://schemas.microsoft.com/office/drawing/2014/main" id="{222AC75B-59E6-4EF1-856A-799A37A85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29" y="-59903"/>
            <a:ext cx="1045029" cy="1045029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A657CC3-AB6A-4960-AD82-107743A6F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89" y="1193014"/>
            <a:ext cx="9279919" cy="48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01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8E886D77-4BB8-40E4-AC21-85D2E5547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643466" y="643467"/>
            <a:ext cx="6241502" cy="356924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52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Piling for the Westwood/UCLA Station</a:t>
            </a:r>
            <a:endParaRPr lang="en-US" sz="5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1085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361493" y="-2303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alibri" panose="020F0502020204030204"/>
              </a:rPr>
              <a:t>Piling for the Westwood/UCLA Station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12</a:t>
            </a:fld>
            <a:endParaRPr lang="en-US" noProof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95710AE-CAA7-4B38-9A48-58B875F8C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5" r="7483" b="-243"/>
          <a:stretch/>
        </p:blipFill>
        <p:spPr>
          <a:xfrm>
            <a:off x="-33101" y="-894401"/>
            <a:ext cx="12225101" cy="777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47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Screen Shot 2022-04-28 at 10.51.47 AM.png">
            <a:extLst>
              <a:ext uri="{FF2B5EF4-FFF2-40B4-BE49-F238E27FC236}">
                <a16:creationId xmlns:a16="http://schemas.microsoft.com/office/drawing/2014/main" id="{B78F4A7D-B6F4-202C-69FF-8ED33BDFF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015" y="1555586"/>
            <a:ext cx="9344759" cy="4963095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65509D-720C-0B56-DEA3-6E6FE899D6A2}"/>
              </a:ext>
            </a:extLst>
          </p:cNvPr>
          <p:cNvSpPr txBox="1"/>
          <p:nvPr/>
        </p:nvSpPr>
        <p:spPr>
          <a:xfrm>
            <a:off x="1515208" y="987669"/>
            <a:ext cx="87879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cs typeface="Calibri"/>
              </a:rPr>
              <a:t>311 Piles Installed. 468 Total Piles for Station.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66DA0C7-0E1E-6237-028A-ED6155E97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Westwood/UCLA Station Piling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97A9E35-C3F4-907A-D154-BF04AF316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24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609601" y="4385066"/>
            <a:ext cx="10923638" cy="131764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5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Piling Progress Westwood/UCLA Station</a:t>
            </a:r>
            <a:endParaRPr lang="en-US" sz="5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 descr="Piling Westwood UCLA_4.29.2022.JPG">
            <a:extLst>
              <a:ext uri="{FF2B5EF4-FFF2-40B4-BE49-F238E27FC236}">
                <a16:creationId xmlns:a16="http://schemas.microsoft.com/office/drawing/2014/main" id="{24602CF2-6756-0BAF-0ADF-53FF7A95C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70" r="7" b="10856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3" name="Picture 4" descr="50E78C44-8CAA-41E5-BBF0-A638B8B5F970.jpeg">
            <a:extLst>
              <a:ext uri="{FF2B5EF4-FFF2-40B4-BE49-F238E27FC236}">
                <a16:creationId xmlns:a16="http://schemas.microsoft.com/office/drawing/2014/main" id="{D963739E-965B-6B3B-646D-3D9D76FC5A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685" b="7"/>
          <a:stretch/>
        </p:blipFill>
        <p:spPr>
          <a:xfrm rot="5400000">
            <a:off x="8026193" y="89948"/>
            <a:ext cx="4242816" cy="4062918"/>
          </a:xfrm>
          <a:prstGeom prst="rect">
            <a:avLst/>
          </a:prstGeom>
        </p:spPr>
      </p:pic>
      <p:pic>
        <p:nvPicPr>
          <p:cNvPr id="2" name="Picture 6" descr="drilling SOE pile S53.jpg">
            <a:extLst>
              <a:ext uri="{FF2B5EF4-FFF2-40B4-BE49-F238E27FC236}">
                <a16:creationId xmlns:a16="http://schemas.microsoft.com/office/drawing/2014/main" id="{C09BBEE5-45F8-2D68-4453-07776C5F30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56" r="7" b="10271"/>
          <a:stretch/>
        </p:blipFill>
        <p:spPr>
          <a:xfrm>
            <a:off x="4077649" y="10"/>
            <a:ext cx="4059936" cy="4242806"/>
          </a:xfrm>
          <a:prstGeom prst="rect">
            <a:avLst/>
          </a:prstGeom>
        </p:spPr>
      </p:pic>
      <p:cxnSp>
        <p:nvCxnSpPr>
          <p:cNvPr id="50" name="Straight Connector 48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0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9336" y="6356350"/>
            <a:ext cx="6144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48F63A3B-78C7-47BE-AE5E-E10140E04643}" type="slidenum">
              <a:rPr lang="en-US" noProof="0">
                <a:solidFill>
                  <a:schemeClr val="tx1"/>
                </a:solidFill>
              </a:rPr>
              <a:pPr lvl="0">
                <a:spcAft>
                  <a:spcPts val="600"/>
                </a:spcAft>
              </a:pPr>
              <a:t>14</a:t>
            </a:fld>
            <a:endParaRPr lang="en-US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71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F33CB-1C00-C5F9-5C02-8230C3463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Westwood/UCLA Piling Stage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1C910-1B98-FDB9-383F-2ACC061CF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133"/>
            <a:ext cx="2898913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Nightly:</a:t>
            </a:r>
          </a:p>
          <a:p>
            <a:r>
              <a:rPr lang="en-US"/>
              <a:t>Mon to Thurs, 9pm to 6am </a:t>
            </a:r>
          </a:p>
          <a:p>
            <a:pPr marL="0" indent="0">
              <a:buNone/>
            </a:pPr>
            <a:br>
              <a:rPr lang="en-US"/>
            </a:br>
            <a:r>
              <a:rPr lang="en-US"/>
              <a:t>Weekend:</a:t>
            </a:r>
          </a:p>
          <a:p>
            <a:r>
              <a:rPr lang="en-US"/>
              <a:t>Continuous 9pm, Fri to 6am, Mon</a:t>
            </a:r>
          </a:p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213A59B-00A6-BDF0-AF7A-AF3784418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785" y="919643"/>
            <a:ext cx="8187103" cy="589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91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C485-CB38-1230-92F0-9F5F822B4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Stage 2F: May 20 through the end of June </a:t>
            </a:r>
          </a:p>
        </p:txBody>
      </p:sp>
      <p:pic>
        <p:nvPicPr>
          <p:cNvPr id="4" name="Picture 4" descr="Screen Shot 2022-05-02 at 4.52.05 PM.png">
            <a:extLst>
              <a:ext uri="{FF2B5EF4-FFF2-40B4-BE49-F238E27FC236}">
                <a16:creationId xmlns:a16="http://schemas.microsoft.com/office/drawing/2014/main" id="{22FF874A-4875-24D5-9FC0-BE3EE16FB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4255" y="1456773"/>
            <a:ext cx="9334980" cy="3949903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C606-AF52-A6F4-42D8-1104A54E4AA0}"/>
              </a:ext>
            </a:extLst>
          </p:cNvPr>
          <p:cNvSpPr txBox="1">
            <a:spLocks/>
          </p:cNvSpPr>
          <p:nvPr/>
        </p:nvSpPr>
        <p:spPr>
          <a:xfrm>
            <a:off x="92766" y="915295"/>
            <a:ext cx="2671490" cy="4670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&gt;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US"/>
              <a:t>Nightly:</a:t>
            </a:r>
          </a:p>
          <a:p>
            <a:r>
              <a:rPr lang="en-US"/>
              <a:t>Mon to Thurs, 9pm to 6am </a:t>
            </a:r>
          </a:p>
          <a:p>
            <a:pPr marL="0" indent="0">
              <a:buFont typeface="System Font Regular"/>
              <a:buNone/>
            </a:pPr>
            <a:br>
              <a:rPr lang="en-US"/>
            </a:br>
            <a:r>
              <a:rPr lang="en-US"/>
              <a:t>Weekend:</a:t>
            </a:r>
          </a:p>
          <a:p>
            <a:r>
              <a:rPr lang="en-US"/>
              <a:t>Continuous 9pm, Fri to 6am, Mon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92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17</a:t>
            </a:fld>
            <a:endParaRPr lang="en-US" noProof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CB6924-2DBA-334E-E37B-60A3E30C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Decking for the Westwood/UCLA Station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51D270F6-1037-6FA9-2B25-02F3EF37FB5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90133"/>
          <a:ext cx="5257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B6E6DAA2-51D3-4673-BC5C-A26C345D22A2}"/>
              </a:ext>
            </a:extLst>
          </p:cNvPr>
          <p:cNvSpPr txBox="1">
            <a:spLocks/>
          </p:cNvSpPr>
          <p:nvPr/>
        </p:nvSpPr>
        <p:spPr>
          <a:xfrm>
            <a:off x="6551937" y="6006453"/>
            <a:ext cx="5446256" cy="1001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&gt;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>
                <a:ea typeface="+mn-lt"/>
                <a:cs typeface="+mn-lt"/>
              </a:rPr>
              <a:t>*Construction is a dynamic process. The schedule is subject to change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5B89E-084B-465B-8696-9F3EB1B3C9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9219" y="1340731"/>
            <a:ext cx="5455919" cy="407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6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18</a:t>
            </a:fld>
            <a:endParaRPr lang="en-US" noProof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CB6924-2DBA-334E-E37B-60A3E30C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Decking for the Westwood/UCLA Station</a:t>
            </a:r>
          </a:p>
        </p:txBody>
      </p:sp>
      <p:graphicFrame>
        <p:nvGraphicFramePr>
          <p:cNvPr id="13" name="Content Placeholder 9">
            <a:extLst>
              <a:ext uri="{FF2B5EF4-FFF2-40B4-BE49-F238E27FC236}">
                <a16:creationId xmlns:a16="http://schemas.microsoft.com/office/drawing/2014/main" id="{FD0AED42-8E3C-8C9B-3958-AED24B01AF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0915383"/>
              </p:ext>
            </p:extLst>
          </p:nvPr>
        </p:nvGraphicFramePr>
        <p:xfrm>
          <a:off x="838200" y="1390133"/>
          <a:ext cx="545591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5E5B89E-084B-465B-8696-9F3EB1B3C9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1119" y="1455031"/>
            <a:ext cx="5455919" cy="4075558"/>
          </a:xfrm>
          <a:prstGeom prst="rect">
            <a:avLst/>
          </a:prstGeom>
        </p:spPr>
      </p:pic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27F69652-7A25-82A5-D3F2-97C2CB67B30B}"/>
              </a:ext>
            </a:extLst>
          </p:cNvPr>
          <p:cNvSpPr txBox="1">
            <a:spLocks/>
          </p:cNvSpPr>
          <p:nvPr/>
        </p:nvSpPr>
        <p:spPr>
          <a:xfrm>
            <a:off x="6551937" y="6006453"/>
            <a:ext cx="5446256" cy="1001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&gt;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>
                <a:ea typeface="+mn-lt"/>
                <a:cs typeface="+mn-lt"/>
              </a:rPr>
              <a:t>*Construction is a dynamic process. The schedule is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49870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19</a:t>
            </a:fld>
            <a:endParaRPr lang="en-US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047E5E-12E3-0E3D-48B5-D8A64F21C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Decking for the Westwood/UCLA Station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5D45CEA6-DE9F-493B-8D93-26B58B434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/>
              <a:t>Duration:</a:t>
            </a:r>
          </a:p>
          <a:p>
            <a:r>
              <a:rPr lang="en-US"/>
              <a:t>There are 4 stages for decking with varying traffic patterns.</a:t>
            </a:r>
          </a:p>
          <a:p>
            <a:r>
              <a:rPr lang="en-US"/>
              <a:t>Anticipated for 14 weekends to complete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Typical Work Schedule:</a:t>
            </a:r>
          </a:p>
          <a:p>
            <a:r>
              <a:rPr lang="en-US"/>
              <a:t>Work will be completed on weekend, Friday to Monday, 11 pm to 6am</a:t>
            </a:r>
          </a:p>
          <a:p>
            <a:pPr marL="0" lvl="0" indent="0">
              <a:buNone/>
            </a:pPr>
            <a:br>
              <a:rPr lang="en-US"/>
            </a:br>
            <a:r>
              <a:rPr lang="en-US"/>
              <a:t>Work Activities:</a:t>
            </a:r>
          </a:p>
          <a:p>
            <a:r>
              <a:rPr lang="en-US"/>
              <a:t>Excavation to uncover cap beam and piles</a:t>
            </a:r>
          </a:p>
          <a:p>
            <a:r>
              <a:rPr lang="en-US"/>
              <a:t>Install deck beam supporting the deck panels</a:t>
            </a:r>
          </a:p>
          <a:p>
            <a:r>
              <a:rPr lang="en-US"/>
              <a:t>Restriping the deck panels for future community 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51E55-6791-4185-87BD-4FE112703204}"/>
              </a:ext>
            </a:extLst>
          </p:cNvPr>
          <p:cNvSpPr txBox="1"/>
          <p:nvPr/>
        </p:nvSpPr>
        <p:spPr>
          <a:xfrm>
            <a:off x="5313872" y="6305910"/>
            <a:ext cx="62081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cs typeface="Arial"/>
              </a:rPr>
              <a:t>*Construction is dynamic and the schedule is subject to change</a:t>
            </a:r>
            <a:r>
              <a:rPr lang="en-US"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84679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C4FABE-E264-554C-AFF6-FDF2807F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 will begin soon</a:t>
            </a:r>
          </a:p>
        </p:txBody>
      </p:sp>
      <p:pic>
        <p:nvPicPr>
          <p:cNvPr id="8" name="Picture 7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EF910DB4-584F-EE42-B021-516732754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0" y="986638"/>
            <a:ext cx="11968986" cy="51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5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E11B1-CEC4-D22C-47D7-8331616C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Decking for the Westwood/UCLA Station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1CA88CC-904C-30A7-0436-66C6295AE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9" r="154" b="283"/>
          <a:stretch/>
        </p:blipFill>
        <p:spPr>
          <a:xfrm>
            <a:off x="1561382" y="1013666"/>
            <a:ext cx="10190680" cy="520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25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224643" y="2143805"/>
            <a:ext cx="4547512" cy="3234048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Examples of Decking on Bonsall Av at the VA Hospital Campus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400" b="1">
              <a:latin typeface="+mj-lt"/>
              <a:ea typeface="+mj-ea"/>
              <a:cs typeface="+mj-cs"/>
            </a:endParaRPr>
          </a:p>
        </p:txBody>
      </p:sp>
      <p:pic>
        <p:nvPicPr>
          <p:cNvPr id="2" name="Picture 5" descr="IMG-6185.jpg">
            <a:extLst>
              <a:ext uri="{FF2B5EF4-FFF2-40B4-BE49-F238E27FC236}">
                <a16:creationId xmlns:a16="http://schemas.microsoft.com/office/drawing/2014/main" id="{3B26C8AA-011F-1F48-41A7-AD216456D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389" b="1"/>
          <a:stretch/>
        </p:blipFill>
        <p:spPr>
          <a:xfrm rot="5400000">
            <a:off x="5171752" y="-162247"/>
            <a:ext cx="6858000" cy="7182495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3124" y="6356350"/>
            <a:ext cx="11606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3957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207578" y="108343"/>
            <a:ext cx="5258928" cy="154490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700" b="1">
                <a:latin typeface="+mj-lt"/>
                <a:ea typeface="+mj-ea"/>
                <a:cs typeface="+mj-cs"/>
              </a:rPr>
              <a:t>Decking: Stage 1</a:t>
            </a:r>
            <a:endParaRPr lang="en-US" sz="4700">
              <a:latin typeface="+mj-lt"/>
              <a:ea typeface="+mj-ea"/>
              <a:cs typeface="Calibri Light" panose="020F0302020204030204"/>
            </a:endParaRP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5D45CEA6-DE9F-493B-8D93-26B58B434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numCol="1" rtlCol="0">
            <a:norm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endParaRPr lang="en-US" sz="2000"/>
          </a:p>
          <a:p>
            <a:pPr marL="0">
              <a:buFont typeface="Arial" panose="020B0604020202020204" pitchFamily="34" charset="0"/>
              <a:buChar char="•"/>
            </a:pPr>
            <a:endParaRPr lang="en-US" sz="2000" b="1"/>
          </a:p>
        </p:txBody>
      </p:sp>
      <p:pic>
        <p:nvPicPr>
          <p:cNvPr id="3" name="Picture 5" descr="Phase-1_DeckingMap.jpg">
            <a:extLst>
              <a:ext uri="{FF2B5EF4-FFF2-40B4-BE49-F238E27FC236}">
                <a16:creationId xmlns:a16="http://schemas.microsoft.com/office/drawing/2014/main" id="{1BF0A24B-DC31-0668-8B5B-AE7737F4C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26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0102" y="6356350"/>
            <a:ext cx="11536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9F3A9-318E-4C5A-ADF3-CA901AE0453E}"/>
              </a:ext>
            </a:extLst>
          </p:cNvPr>
          <p:cNvSpPr txBox="1"/>
          <p:nvPr/>
        </p:nvSpPr>
        <p:spPr>
          <a:xfrm>
            <a:off x="8893058" y="2534269"/>
            <a:ext cx="3165232" cy="846386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>
              <a:spcAft>
                <a:spcPts val="600"/>
              </a:spcAft>
            </a:pPr>
            <a:endParaRPr lang="en-US" sz="2200" b="1">
              <a:cs typeface="Calibri"/>
            </a:endParaRPr>
          </a:p>
          <a:p>
            <a:pPr>
              <a:spcAft>
                <a:spcPts val="600"/>
              </a:spcAft>
            </a:pPr>
            <a:endParaRPr lang="en-US" sz="2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B5FEF-1F1A-CA09-FAB5-D79497979B27}"/>
              </a:ext>
            </a:extLst>
          </p:cNvPr>
          <p:cNvSpPr txBox="1"/>
          <p:nvPr/>
        </p:nvSpPr>
        <p:spPr>
          <a:xfrm>
            <a:off x="296917" y="2307021"/>
            <a:ext cx="4878112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The red is the work area and yellow is the closure.</a:t>
            </a:r>
            <a:endParaRPr lang="en-US" sz="2400">
              <a:cs typeface="Calibri" panose="020F0502020204030204"/>
            </a:endParaRPr>
          </a:p>
          <a:p>
            <a:endParaRPr lang="en-US" sz="2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Eastbound Wilshire Bl traffic access maintained.</a:t>
            </a:r>
            <a:endParaRPr lang="en-US" sz="2400">
              <a:cs typeface="Calibri" panose="020F0502020204030204"/>
            </a:endParaRPr>
          </a:p>
          <a:p>
            <a:endParaRPr lang="en-US" sz="2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Westbound traffic detoured at Westwood Bl either to Kinross Av or Ohio Av.</a:t>
            </a:r>
            <a:endParaRPr lang="en-US" sz="2400"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637F0B-E058-1675-B385-9998D4C10296}"/>
              </a:ext>
            </a:extLst>
          </p:cNvPr>
          <p:cNvSpPr txBox="1"/>
          <p:nvPr/>
        </p:nvSpPr>
        <p:spPr>
          <a:xfrm>
            <a:off x="434866" y="5933090"/>
            <a:ext cx="535764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*Construction is dynamic and the schedule is subject to change​. Plans are pending approval.</a:t>
            </a:r>
          </a:p>
        </p:txBody>
      </p:sp>
    </p:spTree>
    <p:extLst>
      <p:ext uri="{BB962C8B-B14F-4D97-AF65-F5344CB8AC3E}">
        <p14:creationId xmlns:p14="http://schemas.microsoft.com/office/powerpoint/2010/main" val="1801166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BA7F4-FF4C-FBE5-D5FA-3222E502A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107" y="-99112"/>
            <a:ext cx="5027047" cy="1422623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>
                <a:solidFill>
                  <a:schemeClr val="tx1"/>
                </a:solidFill>
                <a:latin typeface="+mj-lt"/>
              </a:rPr>
              <a:t>Decking: Stage 2 West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7CEFE-91AD-52E1-DE56-6205B3B8ED71}"/>
              </a:ext>
            </a:extLst>
          </p:cNvPr>
          <p:cNvSpPr txBox="1"/>
          <p:nvPr/>
        </p:nvSpPr>
        <p:spPr>
          <a:xfrm>
            <a:off x="263988" y="1494175"/>
            <a:ext cx="466790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The red is the work area and yellow is the closure.​</a:t>
            </a:r>
            <a:endParaRPr lang="en-US" sz="24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/>
              <a:t>Eastbound Wilshire Bl traffic access maintained.​</a:t>
            </a: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SB/NB Gayley Av thru traffic restricted.</a:t>
            </a:r>
          </a:p>
          <a:p>
            <a:pPr marL="285750" indent="-285750">
              <a:buFont typeface="Arial"/>
              <a:buChar char="•"/>
            </a:pPr>
            <a:endParaRPr lang="en-US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/>
              <a:t>Westbound traffic detoured at Westwood either to Kinross Av or Ohio Av.</a:t>
            </a:r>
            <a:endParaRPr lang="en-US" sz="2400">
              <a:cs typeface="Calibri" panose="020F0502020204030204"/>
            </a:endParaRPr>
          </a:p>
        </p:txBody>
      </p:sp>
      <p:pic>
        <p:nvPicPr>
          <p:cNvPr id="6" name="Picture 6" descr="Phase-2_DeckingMap-West.jpg">
            <a:extLst>
              <a:ext uri="{FF2B5EF4-FFF2-40B4-BE49-F238E27FC236}">
                <a16:creationId xmlns:a16="http://schemas.microsoft.com/office/drawing/2014/main" id="{F6C173E0-5DF8-2858-E360-96349E1AC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517" y="65868"/>
            <a:ext cx="6780810" cy="6726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4510C-0C11-8958-A59A-1D122970FB6D}"/>
              </a:ext>
            </a:extLst>
          </p:cNvPr>
          <p:cNvSpPr txBox="1"/>
          <p:nvPr/>
        </p:nvSpPr>
        <p:spPr>
          <a:xfrm>
            <a:off x="328397" y="6208987"/>
            <a:ext cx="62056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*Construction is dynamic and the schedule is subject to change​. Plans are pending approval.</a:t>
            </a:r>
          </a:p>
        </p:txBody>
      </p:sp>
    </p:spTree>
    <p:extLst>
      <p:ext uri="{BB962C8B-B14F-4D97-AF65-F5344CB8AC3E}">
        <p14:creationId xmlns:p14="http://schemas.microsoft.com/office/powerpoint/2010/main" val="2526974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BA7F4-FF4C-FBE5-D5FA-3222E502A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107" y="-99112"/>
            <a:ext cx="5027047" cy="1422623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>
                <a:solidFill>
                  <a:schemeClr val="tx1"/>
                </a:solidFill>
                <a:latin typeface="+mj-lt"/>
              </a:rPr>
              <a:t>Decking: Stage 2 East</a:t>
            </a:r>
          </a:p>
        </p:txBody>
      </p:sp>
      <p:pic>
        <p:nvPicPr>
          <p:cNvPr id="4" name="Picture 4" descr="Phase-2_DeckingMap-East.jpg">
            <a:extLst>
              <a:ext uri="{FF2B5EF4-FFF2-40B4-BE49-F238E27FC236}">
                <a16:creationId xmlns:a16="http://schemas.microsoft.com/office/drawing/2014/main" id="{5748D44F-444D-2D03-B633-00B5ADAD04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1" b="4037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F7CEFE-91AD-52E1-DE56-6205B3B8ED71}"/>
              </a:ext>
            </a:extLst>
          </p:cNvPr>
          <p:cNvSpPr txBox="1"/>
          <p:nvPr/>
        </p:nvSpPr>
        <p:spPr>
          <a:xfrm>
            <a:off x="283780" y="1860331"/>
            <a:ext cx="466790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The red is the work area and yellow is the closure.​</a:t>
            </a:r>
            <a:endParaRPr lang="en-US" sz="24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/>
              <a:t>Eastbound Wilshire Bl traffic access maintained.​</a:t>
            </a: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SB/NB Gayley Av thru traffic restricted.</a:t>
            </a:r>
          </a:p>
          <a:p>
            <a:pPr marL="285750" indent="-285750">
              <a:buFont typeface="Arial"/>
              <a:buChar char="•"/>
            </a:pPr>
            <a:endParaRPr lang="en-US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/>
              <a:t>Westbound traffic detoured at Westwood either to Kinross Av or Ohio Av.</a:t>
            </a:r>
            <a:endParaRPr lang="en-US" sz="240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4510C-0C11-8958-A59A-1D122970FB6D}"/>
              </a:ext>
            </a:extLst>
          </p:cNvPr>
          <p:cNvSpPr txBox="1"/>
          <p:nvPr/>
        </p:nvSpPr>
        <p:spPr>
          <a:xfrm>
            <a:off x="2169072" y="6208987"/>
            <a:ext cx="45430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*Construction is dynamic and the schedule is subject to change​. Plans are pending approval.</a:t>
            </a:r>
          </a:p>
        </p:txBody>
      </p:sp>
    </p:spTree>
    <p:extLst>
      <p:ext uri="{BB962C8B-B14F-4D97-AF65-F5344CB8AC3E}">
        <p14:creationId xmlns:p14="http://schemas.microsoft.com/office/powerpoint/2010/main" val="3767564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986D5-B5F2-4EA0-EA0B-5E1858E2A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" y="-200805"/>
            <a:ext cx="5258928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700">
                <a:solidFill>
                  <a:schemeClr val="tx1"/>
                </a:solidFill>
                <a:latin typeface="+mj-lt"/>
                <a:cs typeface="Calibri Light"/>
              </a:rPr>
              <a:t>Decking: Stage 3</a:t>
            </a:r>
            <a:endParaRPr lang="en-US" sz="47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ECD64B-4A2B-EAD9-4A57-7968DCC74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84" y="1668716"/>
            <a:ext cx="5073803" cy="43453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>
                <a:cs typeface="Calibri"/>
              </a:rPr>
              <a:t>The red is the work area and yellow is the closure.</a:t>
            </a:r>
            <a:endParaRPr lang="en-US" sz="240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>
                <a:cs typeface="Calibri"/>
              </a:rPr>
              <a:t>Eastbound Wilshire Bl traffic access maintained.</a:t>
            </a:r>
            <a:endParaRPr lang="en-US" sz="240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>
                <a:cs typeface="Calibri"/>
              </a:rPr>
              <a:t>Westbound traffic detoured at Westwood Bl either to Kinross Av or Ohio Av.</a:t>
            </a:r>
            <a:endParaRPr lang="en-US" sz="24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E2E36CC-C90D-5A39-C7CD-CB613C3F2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6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86842-D7F7-1A0F-DAFA-1D39177B83FE}"/>
              </a:ext>
            </a:extLst>
          </p:cNvPr>
          <p:cNvSpPr txBox="1"/>
          <p:nvPr/>
        </p:nvSpPr>
        <p:spPr>
          <a:xfrm>
            <a:off x="428297" y="6130158"/>
            <a:ext cx="51474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*Construction is dynamic and the schedule is subject to change​. Plans are pending approval.</a:t>
            </a:r>
          </a:p>
        </p:txBody>
      </p:sp>
    </p:spTree>
    <p:extLst>
      <p:ext uri="{BB962C8B-B14F-4D97-AF65-F5344CB8AC3E}">
        <p14:creationId xmlns:p14="http://schemas.microsoft.com/office/powerpoint/2010/main" val="3903827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98903-A2E2-7488-2662-CFDE192F4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96" y="220016"/>
            <a:ext cx="4864790" cy="11967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+mj-lt"/>
                <a:cs typeface="Calibri Light"/>
              </a:rPr>
              <a:t>Decking: Stage 4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AB2966-FB5A-6937-1A58-AA86C51B9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6" y="1668193"/>
            <a:ext cx="5284010" cy="41614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>
                <a:cs typeface="Calibri"/>
              </a:rPr>
              <a:t>The red is the work area and yellow is the closure.</a:t>
            </a:r>
            <a:endParaRPr lang="en-US" sz="240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>
                <a:cs typeface="Calibri"/>
              </a:rPr>
              <a:t>Eastbound Wilshire Bl traffic access maintained.</a:t>
            </a:r>
            <a:endParaRPr lang="en-US" sz="2400">
              <a:ea typeface="+mn-lt"/>
              <a:cs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>
                <a:cs typeface="Calibri"/>
              </a:rPr>
              <a:t>SB Westwood Bl closed to thru traffic.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>
                <a:cs typeface="Calibri"/>
              </a:rPr>
              <a:t>Westbound traffic detoured at Westwood either to Kinross Av or Ohio Av.</a:t>
            </a:r>
            <a:endParaRPr lang="en-US" sz="24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21F4A81-55A0-4FE7-41F0-F3D2E78C0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6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0AD5B-C9FA-1DD3-C810-80D1F24C393C}"/>
              </a:ext>
            </a:extLst>
          </p:cNvPr>
          <p:cNvSpPr txBox="1"/>
          <p:nvPr/>
        </p:nvSpPr>
        <p:spPr>
          <a:xfrm>
            <a:off x="1866900" y="6123589"/>
            <a:ext cx="459564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*Construction is dynamic and the schedule is subject to change​. Plans are pending approval.</a:t>
            </a:r>
          </a:p>
        </p:txBody>
      </p:sp>
    </p:spTree>
    <p:extLst>
      <p:ext uri="{BB962C8B-B14F-4D97-AF65-F5344CB8AC3E}">
        <p14:creationId xmlns:p14="http://schemas.microsoft.com/office/powerpoint/2010/main" val="1972367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224643" y="2143805"/>
            <a:ext cx="4547512" cy="3234048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Examples of Decking on Bonsall Av at the West LA VA Campus</a:t>
            </a:r>
            <a:endParaRPr lang="en-US" sz="440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400" b="1">
              <a:latin typeface="+mj-lt"/>
              <a:ea typeface="+mj-ea"/>
              <a:cs typeface="+mj-cs"/>
            </a:endParaRPr>
          </a:p>
        </p:txBody>
      </p:sp>
      <p:pic>
        <p:nvPicPr>
          <p:cNvPr id="2" name="Picture 5" descr="IMG-6237.jpg">
            <a:extLst>
              <a:ext uri="{FF2B5EF4-FFF2-40B4-BE49-F238E27FC236}">
                <a16:creationId xmlns:a16="http://schemas.microsoft.com/office/drawing/2014/main" id="{3B26C8AA-011F-1F48-41A7-AD216456D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58" r="42047"/>
          <a:stretch/>
        </p:blipFill>
        <p:spPr>
          <a:xfrm rot="5400000">
            <a:off x="5780363" y="248640"/>
            <a:ext cx="6783308" cy="6291525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3124" y="6356350"/>
            <a:ext cx="11606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2269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lvl="0"/>
            <a:fld id="{48F63A3B-78C7-47BE-AE5E-E10140E04643}" type="slidenum">
              <a:rPr lang="en-US" noProof="0" dirty="0" smtClean="0"/>
              <a:pPr lvl="0"/>
              <a:t>28</a:t>
            </a:fld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B5834-AC09-4650-A7F4-B384663A8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113" y="918311"/>
            <a:ext cx="9252986" cy="5939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234742" y="176666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alibri" panose="020F0502020204030204"/>
              </a:rPr>
              <a:t>Temporary Bus Stops Relocation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315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29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61B3D6-30A4-046B-5C00-2806F480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Community Outreach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B5FEB946-57B1-48E8-B1A0-D1A4FAC5A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Community Meetings</a:t>
            </a:r>
          </a:p>
          <a:p>
            <a:r>
              <a:rPr lang="en-US"/>
              <a:t>Quarterly Webinars</a:t>
            </a:r>
          </a:p>
          <a:p>
            <a:r>
              <a:rPr lang="en-US"/>
              <a:t>Monthly Westwood Building Managers Meetings</a:t>
            </a:r>
          </a:p>
          <a:p>
            <a:r>
              <a:rPr lang="en-US"/>
              <a:t>Hand delivered construction notices</a:t>
            </a:r>
          </a:p>
          <a:p>
            <a:r>
              <a:rPr lang="en-US"/>
              <a:t>Email construction notices and updates</a:t>
            </a:r>
          </a:p>
          <a:p>
            <a:r>
              <a:rPr lang="en-US"/>
              <a:t>Paid media: radio, print, social media ads, UCLA kiosks</a:t>
            </a:r>
          </a:p>
        </p:txBody>
      </p:sp>
    </p:spTree>
    <p:extLst>
      <p:ext uri="{BB962C8B-B14F-4D97-AF65-F5344CB8AC3E}">
        <p14:creationId xmlns:p14="http://schemas.microsoft.com/office/powerpoint/2010/main" val="133867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69D205A-88C5-453E-A579-F18D8005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AC7F516-1102-694F-B578-27B2FBFD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Panelist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86257EF-5E0B-E747-8D80-5DC570309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Metro Purple (D) Line Extension Team</a:t>
            </a:r>
          </a:p>
          <a:p>
            <a:pPr lvl="1"/>
            <a:r>
              <a:rPr lang="en-US"/>
              <a:t>Marlon Walker, Community Relations Manager</a:t>
            </a:r>
          </a:p>
          <a:p>
            <a:pPr lvl="1"/>
            <a:r>
              <a:rPr lang="en-US"/>
              <a:t>Glyssa Robles, Principal Community Relations Officer</a:t>
            </a:r>
            <a:br>
              <a:rPr lang="en-US"/>
            </a:br>
            <a:endParaRPr lang="en-US"/>
          </a:p>
          <a:p>
            <a:r>
              <a:rPr lang="en-US"/>
              <a:t>Metro New Media Team </a:t>
            </a:r>
          </a:p>
          <a:p>
            <a:pPr lvl="1"/>
            <a:r>
              <a:rPr lang="en-US"/>
              <a:t>Stephanie Molen, Principal Community Relations Officer </a:t>
            </a:r>
            <a:br>
              <a:rPr lang="en-US"/>
            </a:br>
            <a:endParaRPr lang="en-US"/>
          </a:p>
          <a:p>
            <a:r>
              <a:rPr lang="en-US"/>
              <a:t>Contractor Team</a:t>
            </a:r>
          </a:p>
          <a:p>
            <a:pPr lvl="1"/>
            <a:r>
              <a:rPr lang="en-US"/>
              <a:t>Joanna Amador-Dempsey, Public Information Coordinator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168F3-D5D4-40C9-81F8-62C8F58246E2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752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30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237FC2-8F37-9C87-4EFF-B0E6C293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>
                <a:solidFill>
                  <a:schemeClr val="bg1"/>
                </a:solidFill>
                <a:latin typeface="Calibri" panose="020F0502020204030204"/>
              </a:rPr>
              <a:t>Construction Mitigation</a:t>
            </a:r>
            <a:endParaRPr lang="en-US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B5FEB946-57B1-48E8-B1A0-D1A4FAC5A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Traffic enforcement by LAPD</a:t>
            </a:r>
          </a:p>
          <a:p>
            <a:r>
              <a:rPr lang="en-US"/>
              <a:t>Traffic control officers from LADOT</a:t>
            </a:r>
          </a:p>
          <a:p>
            <a:r>
              <a:rPr lang="en-US"/>
              <a:t>Coordinated adjusted signal timing</a:t>
            </a:r>
          </a:p>
          <a:p>
            <a:r>
              <a:rPr lang="en-US"/>
              <a:t>Pedestrian access is maintained</a:t>
            </a:r>
          </a:p>
          <a:p>
            <a:r>
              <a:rPr lang="en-US"/>
              <a:t>Crosswalk detours around active construction areas</a:t>
            </a:r>
          </a:p>
          <a:p>
            <a:r>
              <a:rPr lang="en-US"/>
              <a:t>Education and outreach to adjacent properties</a:t>
            </a:r>
          </a:p>
          <a:p>
            <a:r>
              <a:rPr lang="en-US"/>
              <a:t>Coordination with other developers and nearby projects</a:t>
            </a:r>
          </a:p>
        </p:txBody>
      </p:sp>
    </p:spTree>
    <p:extLst>
      <p:ext uri="{BB962C8B-B14F-4D97-AF65-F5344CB8AC3E}">
        <p14:creationId xmlns:p14="http://schemas.microsoft.com/office/powerpoint/2010/main" val="1777612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IMG_7227.jpg">
            <a:extLst>
              <a:ext uri="{FF2B5EF4-FFF2-40B4-BE49-F238E27FC236}">
                <a16:creationId xmlns:a16="http://schemas.microsoft.com/office/drawing/2014/main" id="{E0F5D22F-111E-ED4C-4B23-DAF597EAE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95" t="14897" r="-93" b="34414"/>
          <a:stretch/>
        </p:blipFill>
        <p:spPr>
          <a:xfrm>
            <a:off x="-168965" y="924338"/>
            <a:ext cx="12360965" cy="5933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15F7D2-D5F4-53EB-07D2-306D9C54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/>
                <a:cs typeface="Calibri"/>
              </a:rPr>
              <a:t>Construction Mitigation Banners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7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F7D2-D5F4-53EB-07D2-306D9C54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Construction Mitigation Banners</a:t>
            </a:r>
          </a:p>
        </p:txBody>
      </p:sp>
      <p:pic>
        <p:nvPicPr>
          <p:cNvPr id="9" name="Picture 4" descr="IMG_7232.jpg">
            <a:extLst>
              <a:ext uri="{FF2B5EF4-FFF2-40B4-BE49-F238E27FC236}">
                <a16:creationId xmlns:a16="http://schemas.microsoft.com/office/drawing/2014/main" id="{746F8413-F2ED-5FEC-4BA0-2FC7F2AAA6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8695"/>
          <a:stretch/>
        </p:blipFill>
        <p:spPr>
          <a:xfrm>
            <a:off x="0" y="904460"/>
            <a:ext cx="12192000" cy="7434469"/>
          </a:xfrm>
        </p:spPr>
      </p:pic>
    </p:spTree>
    <p:extLst>
      <p:ext uri="{BB962C8B-B14F-4D97-AF65-F5344CB8AC3E}">
        <p14:creationId xmlns:p14="http://schemas.microsoft.com/office/powerpoint/2010/main" val="3900143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461987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Stay in Touch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190387" y="653009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en-US" sz="1200" i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1E4A8D-9756-4F31-89D9-C2403F251744}"/>
              </a:ext>
            </a:extLst>
          </p:cNvPr>
          <p:cNvSpPr/>
          <p:nvPr/>
        </p:nvSpPr>
        <p:spPr>
          <a:xfrm>
            <a:off x="252134" y="1254293"/>
            <a:ext cx="5083954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en-US" b="1">
              <a:cs typeface="Calibri"/>
            </a:endParaRPr>
          </a:p>
          <a:p>
            <a:r>
              <a:rPr lang="en-US" b="1"/>
              <a:t>Lunch with Us Webinar: </a:t>
            </a:r>
            <a:br>
              <a:rPr lang="en-US" b="1"/>
            </a:br>
            <a:r>
              <a:rPr lang="en-US"/>
              <a:t>Sections 1, 2, and 3 Construction Update</a:t>
            </a:r>
            <a:br>
              <a:rPr lang="en-US"/>
            </a:br>
            <a:r>
              <a:rPr lang="en-US"/>
              <a:t>August 3, 2022</a:t>
            </a:r>
            <a:endParaRPr lang="en-US">
              <a:cs typeface="Calibri"/>
            </a:endParaRPr>
          </a:p>
          <a:p>
            <a:r>
              <a:rPr lang="en-US"/>
              <a:t>12pm to 1pm</a:t>
            </a:r>
            <a:endParaRPr lang="en-US">
              <a:cs typeface="Calibri"/>
            </a:endParaRPr>
          </a:p>
          <a:p>
            <a:endParaRPr lang="en-US"/>
          </a:p>
          <a:p>
            <a:pPr>
              <a:buSzPct val="90000"/>
            </a:pPr>
            <a:r>
              <a:rPr lang="en-US" altLang="en-US">
                <a:solidFill>
                  <a:srgbClr val="000000"/>
                </a:solidFill>
              </a:rPr>
              <a:t>Link to webinars available at </a:t>
            </a:r>
            <a:r>
              <a:rPr lang="en-US" altLang="en-US" i="1">
                <a:solidFill>
                  <a:srgbClr val="000000"/>
                </a:solidFill>
              </a:rPr>
              <a:t>metro.net/purple</a:t>
            </a:r>
            <a:endParaRPr lang="en-US" altLang="en-US" i="1">
              <a:solidFill>
                <a:srgbClr val="000000"/>
              </a:solidFill>
              <a:cs typeface="Calibri"/>
            </a:endParaRPr>
          </a:p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360F67E-87E5-41FD-8D75-246541651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dirty="0" smtClean="0"/>
              <a:pPr/>
              <a:t>33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E423E4-BEA3-CA40-A667-D9F447A9F32E}"/>
              </a:ext>
            </a:extLst>
          </p:cNvPr>
          <p:cNvGrpSpPr/>
          <p:nvPr/>
        </p:nvGrpSpPr>
        <p:grpSpPr>
          <a:xfrm>
            <a:off x="5958558" y="1254293"/>
            <a:ext cx="6096000" cy="3738562"/>
            <a:chOff x="757090" y="1338262"/>
            <a:chExt cx="7206696" cy="4181475"/>
          </a:xfrm>
          <a:noFill/>
        </p:grpSpPr>
        <p:pic>
          <p:nvPicPr>
            <p:cNvPr id="14" name="Picture 30">
              <a:extLst>
                <a:ext uri="{FF2B5EF4-FFF2-40B4-BE49-F238E27FC236}">
                  <a16:creationId xmlns:a16="http://schemas.microsoft.com/office/drawing/2014/main" id="{5664F152-3684-1846-B21C-58CDD0885D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696"/>
            <a:stretch/>
          </p:blipFill>
          <p:spPr bwMode="auto">
            <a:xfrm>
              <a:off x="757090" y="1338262"/>
              <a:ext cx="933488" cy="41814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E4CC4C-1877-864E-B84B-5FC32868C841}"/>
                </a:ext>
              </a:extLst>
            </p:cNvPr>
            <p:cNvSpPr/>
            <p:nvPr/>
          </p:nvSpPr>
          <p:spPr>
            <a:xfrm>
              <a:off x="1867786" y="1563837"/>
              <a:ext cx="6096000" cy="1077218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r>
                <a:rPr lang="en-US" sz="3200"/>
                <a:t>213.922.6934</a:t>
              </a:r>
            </a:p>
            <a:p>
              <a:endParaRPr lang="en-US" sz="3200">
                <a:hlinkClick r:id="rId3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4281F4-7BF0-5A4B-A6D7-9696DF4E37C6}"/>
                </a:ext>
              </a:extLst>
            </p:cNvPr>
            <p:cNvSpPr/>
            <p:nvPr/>
          </p:nvSpPr>
          <p:spPr>
            <a:xfrm>
              <a:off x="1867787" y="2361034"/>
              <a:ext cx="6095999" cy="1204838"/>
            </a:xfrm>
            <a:prstGeom prst="rect">
              <a:avLst/>
            </a:prstGeom>
            <a:grpFill/>
          </p:spPr>
          <p:txBody>
            <a:bodyPr lIns="91440" tIns="45720" rIns="91440" bIns="45720" anchor="t">
              <a:spAutoFit/>
            </a:bodyPr>
            <a:lstStyle/>
            <a:p>
              <a:pPr lvl="0"/>
              <a:r>
                <a:rPr lang="en-US" sz="3200" i="1"/>
                <a:t>purplelineext@metro.net</a:t>
              </a:r>
              <a:endParaRPr lang="en-US" sz="3200" i="1">
                <a:cs typeface="Calibri"/>
              </a:endParaRPr>
            </a:p>
            <a:p>
              <a:pPr lvl="0"/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6EBC6D-54D8-1449-B644-0F295CD7F502}"/>
                </a:ext>
              </a:extLst>
            </p:cNvPr>
            <p:cNvSpPr/>
            <p:nvPr/>
          </p:nvSpPr>
          <p:spPr>
            <a:xfrm>
              <a:off x="1867787" y="3161360"/>
              <a:ext cx="6095999" cy="1204838"/>
            </a:xfrm>
            <a:prstGeom prst="rect">
              <a:avLst/>
            </a:prstGeom>
            <a:grpFill/>
          </p:spPr>
          <p:txBody>
            <a:bodyPr lIns="91440" tIns="45720" rIns="91440" bIns="45720" anchor="t">
              <a:spAutoFit/>
            </a:bodyPr>
            <a:lstStyle/>
            <a:p>
              <a:pPr lvl="0"/>
              <a:r>
                <a:rPr lang="en-US" sz="3200" i="1"/>
                <a:t>metro.net/purple</a:t>
              </a:r>
            </a:p>
            <a:p>
              <a:pPr lvl="0"/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E6A8A4-AC0B-4A4B-A2D1-F0F63DACD287}"/>
                </a:ext>
              </a:extLst>
            </p:cNvPr>
            <p:cNvSpPr/>
            <p:nvPr/>
          </p:nvSpPr>
          <p:spPr>
            <a:xfrm>
              <a:off x="1867786" y="3931523"/>
              <a:ext cx="6096000" cy="58477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lvl="0"/>
              <a:r>
                <a:rPr lang="en-US" sz="3200">
                  <a:solidFill>
                    <a:prstClr val="black"/>
                  </a:solidFill>
                </a:rPr>
                <a:t>@purplelineext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630CAB-2FDB-FE45-918F-CF68ABEF59EE}"/>
                </a:ext>
              </a:extLst>
            </p:cNvPr>
            <p:cNvSpPr/>
            <p:nvPr/>
          </p:nvSpPr>
          <p:spPr>
            <a:xfrm>
              <a:off x="1867787" y="4704556"/>
              <a:ext cx="5883187" cy="654054"/>
            </a:xfrm>
            <a:prstGeom prst="rect">
              <a:avLst/>
            </a:prstGeom>
            <a:grpFill/>
          </p:spPr>
          <p:txBody>
            <a:bodyPr wrap="square" lIns="91440" tIns="45720" rIns="91440" bIns="45720" anchor="t">
              <a:spAutoFit/>
            </a:bodyPr>
            <a:lstStyle/>
            <a:p>
              <a:pPr lvl="0"/>
              <a:r>
                <a:rPr lang="en-US" sz="3200" i="1"/>
                <a:t>facebook.com/</a:t>
              </a:r>
              <a:r>
                <a:rPr lang="en-US" sz="3200" i="1" err="1"/>
                <a:t>purplelineext</a:t>
              </a:r>
              <a:endParaRPr lang="en-US" sz="3200" i="1"/>
            </a:p>
          </p:txBody>
        </p:sp>
      </p:grpSp>
    </p:spTree>
    <p:extLst>
      <p:ext uri="{BB962C8B-B14F-4D97-AF65-F5344CB8AC3E}">
        <p14:creationId xmlns:p14="http://schemas.microsoft.com/office/powerpoint/2010/main" val="418808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96C589-4F78-4D3D-92CB-7C83EFA4D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" r="160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Freeform 24">
            <a:extLst>
              <a:ext uri="{FF2B5EF4-FFF2-40B4-BE49-F238E27FC236}">
                <a16:creationId xmlns:a16="http://schemas.microsoft.com/office/drawing/2014/main" id="{A414F261-E931-45CB-8605-20FFD6826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75200"/>
            <a:ext cx="4838700" cy="1323975"/>
          </a:xfrm>
          <a:custGeom>
            <a:avLst/>
            <a:gdLst>
              <a:gd name="connsiteX0" fmla="*/ 0 w 4838700"/>
              <a:gd name="connsiteY0" fmla="*/ 0 h 1323975"/>
              <a:gd name="connsiteX1" fmla="*/ 4838700 w 4838700"/>
              <a:gd name="connsiteY1" fmla="*/ 0 h 1323975"/>
              <a:gd name="connsiteX2" fmla="*/ 4838700 w 4838700"/>
              <a:gd name="connsiteY2" fmla="*/ 78123 h 1323975"/>
              <a:gd name="connsiteX3" fmla="*/ 4822272 w 4838700"/>
              <a:gd name="connsiteY3" fmla="*/ 81440 h 1323975"/>
              <a:gd name="connsiteX4" fmla="*/ 4781550 w 4838700"/>
              <a:gd name="connsiteY4" fmla="*/ 142875 h 1323975"/>
              <a:gd name="connsiteX5" fmla="*/ 4822272 w 4838700"/>
              <a:gd name="connsiteY5" fmla="*/ 204311 h 1323975"/>
              <a:gd name="connsiteX6" fmla="*/ 4838700 w 4838700"/>
              <a:gd name="connsiteY6" fmla="*/ 207627 h 1323975"/>
              <a:gd name="connsiteX7" fmla="*/ 4838700 w 4838700"/>
              <a:gd name="connsiteY7" fmla="*/ 287197 h 1323975"/>
              <a:gd name="connsiteX8" fmla="*/ 4822272 w 4838700"/>
              <a:gd name="connsiteY8" fmla="*/ 290514 h 1323975"/>
              <a:gd name="connsiteX9" fmla="*/ 4781550 w 4838700"/>
              <a:gd name="connsiteY9" fmla="*/ 351949 h 1323975"/>
              <a:gd name="connsiteX10" fmla="*/ 4822272 w 4838700"/>
              <a:gd name="connsiteY10" fmla="*/ 413385 h 1323975"/>
              <a:gd name="connsiteX11" fmla="*/ 4838700 w 4838700"/>
              <a:gd name="connsiteY11" fmla="*/ 416701 h 1323975"/>
              <a:gd name="connsiteX12" fmla="*/ 4838700 w 4838700"/>
              <a:gd name="connsiteY12" fmla="*/ 496271 h 1323975"/>
              <a:gd name="connsiteX13" fmla="*/ 4822272 w 4838700"/>
              <a:gd name="connsiteY13" fmla="*/ 499588 h 1323975"/>
              <a:gd name="connsiteX14" fmla="*/ 4781550 w 4838700"/>
              <a:gd name="connsiteY14" fmla="*/ 561023 h 1323975"/>
              <a:gd name="connsiteX15" fmla="*/ 4822272 w 4838700"/>
              <a:gd name="connsiteY15" fmla="*/ 622459 h 1323975"/>
              <a:gd name="connsiteX16" fmla="*/ 4838700 w 4838700"/>
              <a:gd name="connsiteY16" fmla="*/ 625775 h 1323975"/>
              <a:gd name="connsiteX17" fmla="*/ 4838700 w 4838700"/>
              <a:gd name="connsiteY17" fmla="*/ 705345 h 1323975"/>
              <a:gd name="connsiteX18" fmla="*/ 4822272 w 4838700"/>
              <a:gd name="connsiteY18" fmla="*/ 708662 h 1323975"/>
              <a:gd name="connsiteX19" fmla="*/ 4781550 w 4838700"/>
              <a:gd name="connsiteY19" fmla="*/ 770097 h 1323975"/>
              <a:gd name="connsiteX20" fmla="*/ 4822272 w 4838700"/>
              <a:gd name="connsiteY20" fmla="*/ 831533 h 1323975"/>
              <a:gd name="connsiteX21" fmla="*/ 4838700 w 4838700"/>
              <a:gd name="connsiteY21" fmla="*/ 834849 h 1323975"/>
              <a:gd name="connsiteX22" fmla="*/ 4838700 w 4838700"/>
              <a:gd name="connsiteY22" fmla="*/ 914419 h 1323975"/>
              <a:gd name="connsiteX23" fmla="*/ 4822272 w 4838700"/>
              <a:gd name="connsiteY23" fmla="*/ 917736 h 1323975"/>
              <a:gd name="connsiteX24" fmla="*/ 4781550 w 4838700"/>
              <a:gd name="connsiteY24" fmla="*/ 979171 h 1323975"/>
              <a:gd name="connsiteX25" fmla="*/ 4822272 w 4838700"/>
              <a:gd name="connsiteY25" fmla="*/ 1040607 h 1323975"/>
              <a:gd name="connsiteX26" fmla="*/ 4838700 w 4838700"/>
              <a:gd name="connsiteY26" fmla="*/ 1043923 h 1323975"/>
              <a:gd name="connsiteX27" fmla="*/ 4838700 w 4838700"/>
              <a:gd name="connsiteY27" fmla="*/ 1123491 h 1323975"/>
              <a:gd name="connsiteX28" fmla="*/ 4822272 w 4838700"/>
              <a:gd name="connsiteY28" fmla="*/ 1126808 h 1323975"/>
              <a:gd name="connsiteX29" fmla="*/ 4781550 w 4838700"/>
              <a:gd name="connsiteY29" fmla="*/ 1188243 h 1323975"/>
              <a:gd name="connsiteX30" fmla="*/ 4822272 w 4838700"/>
              <a:gd name="connsiteY30" fmla="*/ 1249679 h 1323975"/>
              <a:gd name="connsiteX31" fmla="*/ 4838700 w 4838700"/>
              <a:gd name="connsiteY31" fmla="*/ 1252995 h 1323975"/>
              <a:gd name="connsiteX32" fmla="*/ 4838700 w 4838700"/>
              <a:gd name="connsiteY32" fmla="*/ 1323975 h 1323975"/>
              <a:gd name="connsiteX33" fmla="*/ 0 w 4838700"/>
              <a:gd name="connsiteY3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38700" h="1323975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42750-E90D-4593-A720-75027EA1B2EB}"/>
              </a:ext>
            </a:extLst>
          </p:cNvPr>
          <p:cNvSpPr txBox="1"/>
          <p:nvPr/>
        </p:nvSpPr>
        <p:spPr>
          <a:xfrm>
            <a:off x="-319537" y="4952821"/>
            <a:ext cx="4997390" cy="88918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Purple Line Extension Alignment</a:t>
            </a: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B63CF8AD-BB19-4F90-BDE5-B3B3F56F4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-1" y="4876800"/>
            <a:ext cx="4791456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4E62CA-FAA3-4628-AEF3-5033C7714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-1" y="5969000"/>
            <a:ext cx="4791456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2B7624D-2D9F-4296-B468-2A357B09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48F63A3B-78C7-47BE-AE5E-E10140E04643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82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C42750-E90D-4593-A720-75027EA1B2EB}"/>
              </a:ext>
            </a:extLst>
          </p:cNvPr>
          <p:cNvSpPr txBox="1"/>
          <p:nvPr/>
        </p:nvSpPr>
        <p:spPr>
          <a:xfrm>
            <a:off x="762467" y="175888"/>
            <a:ext cx="709499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Sections 1, 2, &amp; 3 Status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E6C1FE7-22E2-4260-8F91-FA0603BEF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963" y="5994928"/>
            <a:ext cx="8878187" cy="27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67" tIns="45536" rIns="91067" bIns="45536">
            <a:spAutoFit/>
          </a:bodyPr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*Subject to change. The PLE project team is working to deliver the project consistent with Measure M.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1B2CFC6-F303-4540-B606-18D8A465E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055616"/>
              </p:ext>
            </p:extLst>
          </p:nvPr>
        </p:nvGraphicFramePr>
        <p:xfrm>
          <a:off x="1523999" y="1098915"/>
          <a:ext cx="9144000" cy="4935279"/>
        </p:xfrm>
        <a:graphic>
          <a:graphicData uri="http://schemas.openxmlformats.org/drawingml/2006/table">
            <a:tbl>
              <a:tblPr firstRow="1" firstCol="1" bandRow="1"/>
              <a:tblGrid>
                <a:gridCol w="2799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+mn-lt"/>
                      </a:endParaRPr>
                    </a:p>
                  </a:txBody>
                  <a:tcPr marL="64225" marR="64225" marT="891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Forecasted Schedule</a:t>
                      </a:r>
                      <a:endParaRPr lang="en-US" sz="20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ScalaSansLF-Regular" pitchFamily="2" charset="0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9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</a:t>
                      </a: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Section 1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Section 2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Section 3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9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Length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3.92 Miles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2.59 Miles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2.56 Miles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79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New Stations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err="1">
                          <a:effectLst/>
                          <a:latin typeface="+mn-lt"/>
                        </a:rPr>
                        <a:t>Wilshire</a:t>
                      </a:r>
                      <a:r>
                        <a:rPr lang="it-IT" sz="1700">
                          <a:effectLst/>
                          <a:latin typeface="+mn-lt"/>
                        </a:rPr>
                        <a:t>/La </a:t>
                      </a:r>
                      <a:r>
                        <a:rPr lang="it-IT" sz="1700" err="1">
                          <a:effectLst/>
                          <a:latin typeface="+mn-lt"/>
                        </a:rPr>
                        <a:t>Brea</a:t>
                      </a:r>
                      <a:endParaRPr lang="en-US" sz="1100" err="1">
                        <a:effectLst/>
                        <a:latin typeface="+mn-lt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err="1">
                          <a:effectLst/>
                          <a:latin typeface="+mn-lt"/>
                        </a:rPr>
                        <a:t>Wilshire</a:t>
                      </a:r>
                      <a:r>
                        <a:rPr lang="it-IT" sz="1700">
                          <a:effectLst/>
                          <a:latin typeface="+mn-lt"/>
                        </a:rPr>
                        <a:t>/Fairfax</a:t>
                      </a:r>
                      <a:endParaRPr lang="en-US" sz="1100">
                        <a:effectLst/>
                        <a:latin typeface="+mn-lt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err="1">
                          <a:effectLst/>
                          <a:latin typeface="+mn-lt"/>
                        </a:rPr>
                        <a:t>Wilshire</a:t>
                      </a:r>
                      <a:r>
                        <a:rPr lang="it-IT" sz="1700">
                          <a:effectLst/>
                          <a:latin typeface="+mn-lt"/>
                        </a:rPr>
                        <a:t>/La </a:t>
                      </a:r>
                      <a:r>
                        <a:rPr lang="it-IT" sz="1700" err="1">
                          <a:effectLst/>
                          <a:latin typeface="+mn-lt"/>
                        </a:rPr>
                        <a:t>Cienega</a:t>
                      </a:r>
                      <a:endParaRPr lang="en-US" sz="1100" err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err="1">
                          <a:effectLst/>
                          <a:latin typeface="+mn-lt"/>
                        </a:rPr>
                        <a:t>Wilshire</a:t>
                      </a:r>
                      <a:r>
                        <a:rPr lang="it-IT" sz="1700">
                          <a:effectLst/>
                          <a:latin typeface="+mn-lt"/>
                        </a:rPr>
                        <a:t>/Rodeo</a:t>
                      </a:r>
                      <a:endParaRPr lang="en-US" sz="1100">
                        <a:effectLst/>
                        <a:latin typeface="+mn-lt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>
                          <a:effectLst/>
                          <a:latin typeface="+mn-lt"/>
                        </a:rPr>
                        <a:t>Century City/ </a:t>
                      </a:r>
                      <a:r>
                        <a:rPr lang="it-IT" sz="1700" err="1">
                          <a:effectLst/>
                          <a:latin typeface="+mn-lt"/>
                        </a:rPr>
                        <a:t>Constellation</a:t>
                      </a:r>
                      <a:endParaRPr lang="en-US" sz="1100" err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Westwood/UCLA</a:t>
                      </a:r>
                      <a:endParaRPr lang="en-US" sz="1100">
                        <a:effectLst/>
                        <a:latin typeface="+mn-lt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Westwood/VA Hospital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0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Pre-Construction Activities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Calibri"/>
                          <a:cs typeface="Times New Roman"/>
                        </a:rPr>
                        <a:t>2014 </a:t>
                      </a:r>
                      <a:r>
                        <a:rPr lang="en-US" sz="1700">
                          <a:effectLst/>
                          <a:latin typeface="+mn-lt"/>
                        </a:rPr>
                        <a:t>– </a:t>
                      </a:r>
                      <a:r>
                        <a:rPr lang="en-US" sz="1700">
                          <a:effectLst/>
                          <a:latin typeface="+mn-lt"/>
                          <a:ea typeface="Calibri"/>
                          <a:cs typeface="Times New Roman"/>
                        </a:rPr>
                        <a:t>2015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2016 – 2018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2018 – 2019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9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Construction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2015 – 2024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2018 – 2025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2019 – 2027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1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Operations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</a:rPr>
                        <a:t>2024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</a:rPr>
                        <a:t>2025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</a:rPr>
                        <a:t>2027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E020D12-A521-4628-945A-09D813CA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3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E908121-A492-2235-A9EC-104985B12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07" b="15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5648B93-B519-EFD0-9515-03EEC690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Section 3 Tunnel From Century City to Westwood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32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building&#10;&#10;Description automatically generated">
            <a:extLst>
              <a:ext uri="{FF2B5EF4-FFF2-40B4-BE49-F238E27FC236}">
                <a16:creationId xmlns:a16="http://schemas.microsoft.com/office/drawing/2014/main" id="{5B345DC1-9A84-4E1C-9CD1-EA73D3FB2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37E2C-14CD-4E46-9BD9-DFF7C648A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795D9-EBEE-C1C3-3B3B-77DF12317223}"/>
              </a:ext>
            </a:extLst>
          </p:cNvPr>
          <p:cNvSpPr txBox="1"/>
          <p:nvPr/>
        </p:nvSpPr>
        <p:spPr>
          <a:xfrm>
            <a:off x="407167" y="-5130"/>
            <a:ext cx="11381116" cy="1605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5200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Westwood/UCLA Station Rendering (Northwest</a:t>
            </a:r>
            <a:r>
              <a:rPr lang="en-US" sz="52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Entrance</a:t>
            </a:r>
            <a:r>
              <a:rPr kumimoji="0" lang="en-US" sz="5200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lang="en-US" sz="5200" b="1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0877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crossing a city street&#10;&#10;Description automatically generated">
            <a:extLst>
              <a:ext uri="{FF2B5EF4-FFF2-40B4-BE49-F238E27FC236}">
                <a16:creationId xmlns:a16="http://schemas.microsoft.com/office/drawing/2014/main" id="{619E2803-E517-4118-BA97-44C30DE98A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r="9225" b="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33356" y="-465205"/>
            <a:ext cx="12114361" cy="1202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4000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Westwood/UCLA Station Rendering (Northeast</a:t>
            </a:r>
            <a:r>
              <a:rPr lang="en-US" sz="4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Entrance</a:t>
            </a:r>
            <a:r>
              <a:rPr kumimoji="0" lang="en-US" sz="4000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lang="en-US" sz="4000" b="1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37E2C-14CD-4E46-9BD9-DFF7C648A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5161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37E2C-14CD-4E46-9BD9-DFF7C648A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9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EC605-1E95-1FBF-45E2-56AE973B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/>
              <a:t>Westwood/UCLA Station Rendering (Southeast)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592A7A-5A69-1C76-9A5E-69E9FC0167D6}"/>
              </a:ext>
            </a:extLst>
          </p:cNvPr>
          <p:cNvGrpSpPr>
            <a:grpSpLocks noChangeAspect="1"/>
          </p:cNvGrpSpPr>
          <p:nvPr/>
        </p:nvGrpSpPr>
        <p:grpSpPr>
          <a:xfrm>
            <a:off x="1665185" y="977317"/>
            <a:ext cx="9323429" cy="5262798"/>
            <a:chOff x="1478280" y="1092336"/>
            <a:chExt cx="9328030" cy="50941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62087C-0BD2-E726-BFCB-D96C7A2C5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8280" y="1102398"/>
              <a:ext cx="9328030" cy="5084133"/>
            </a:xfrm>
            <a:prstGeom prst="rect">
              <a:avLst/>
            </a:prstGeom>
          </p:spPr>
        </p:pic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41DF9AEB-EB7A-F44E-D326-A88F2307E2B7}"/>
                </a:ext>
              </a:extLst>
            </p:cNvPr>
            <p:cNvSpPr txBox="1"/>
            <p:nvPr/>
          </p:nvSpPr>
          <p:spPr>
            <a:xfrm>
              <a:off x="9449171" y="1092336"/>
              <a:ext cx="10102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solidFill>
                    <a:srgbClr val="FF0000"/>
                  </a:solidFill>
                </a:rPr>
                <a:t>DRAFT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002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0c60430-0dd4-4006-93b5-6da6d70616b9">
      <UserInfo>
        <DisplayName>Lake, Mindy</DisplayName>
        <AccountId>15</AccountId>
        <AccountType/>
      </UserInfo>
      <UserInfo>
        <DisplayName>Benoit, Daniele</DisplayName>
        <AccountId>76</AccountId>
        <AccountType/>
      </UserInfo>
      <UserInfo>
        <DisplayName>Grant, Michael</DisplayName>
        <AccountId>178</AccountId>
        <AccountType/>
      </UserInfo>
      <UserInfo>
        <DisplayName>Walker, Marlon (James)</DisplayName>
        <AccountId>17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92F349BBC7704A920CB9010D591E7B" ma:contentTypeVersion="11" ma:contentTypeDescription="Create a new document." ma:contentTypeScope="" ma:versionID="896da1d9193f4c5790b17b70fc63f837">
  <xsd:schema xmlns:xsd="http://www.w3.org/2001/XMLSchema" xmlns:xs="http://www.w3.org/2001/XMLSchema" xmlns:p="http://schemas.microsoft.com/office/2006/metadata/properties" xmlns:ns2="98b294ce-7b62-48e7-b0a9-c2723dab5c1c" xmlns:ns3="70c60430-0dd4-4006-93b5-6da6d70616b9" targetNamespace="http://schemas.microsoft.com/office/2006/metadata/properties" ma:root="true" ma:fieldsID="7a3c5bf752d6627d670cdf1db541fea1" ns2:_="" ns3:_="">
    <xsd:import namespace="98b294ce-7b62-48e7-b0a9-c2723dab5c1c"/>
    <xsd:import namespace="70c60430-0dd4-4006-93b5-6da6d70616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b294ce-7b62-48e7-b0a9-c2723dab5c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60430-0dd4-4006-93b5-6da6d70616b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424957-B8B9-4AEF-940F-7CA13707CE5B}">
  <ds:schemaRefs>
    <ds:schemaRef ds:uri="70c60430-0dd4-4006-93b5-6da6d70616b9"/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D643BE19-6C4C-4A07-BF80-ED3F6D549DD6}">
  <ds:schemaRefs>
    <ds:schemaRef ds:uri="70c60430-0dd4-4006-93b5-6da6d70616b9"/>
    <ds:schemaRef ds:uri="98b294ce-7b62-48e7-b0a9-c2723dab5c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169639F-E1B8-4A27-B6AA-038F56A3F7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33</Slides>
  <Notes>12</Notes>
  <HiddenSlides>1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3_Office Theme</vt:lpstr>
      <vt:lpstr>4_Office Theme</vt:lpstr>
      <vt:lpstr>PowerPoint Presentation</vt:lpstr>
      <vt:lpstr>We will begin soon</vt:lpstr>
      <vt:lpstr>Panelist</vt:lpstr>
      <vt:lpstr>PowerPoint Presentation</vt:lpstr>
      <vt:lpstr>PowerPoint Presentation</vt:lpstr>
      <vt:lpstr>Section 3 Tunnel From Century City to Westwood</vt:lpstr>
      <vt:lpstr>PowerPoint Presentation</vt:lpstr>
      <vt:lpstr>PowerPoint Presentation</vt:lpstr>
      <vt:lpstr>Westwood/UCLA Station Rendering (Southeast)</vt:lpstr>
      <vt:lpstr>Westwood/UCLA Station Box</vt:lpstr>
      <vt:lpstr>PowerPoint Presentation</vt:lpstr>
      <vt:lpstr>PowerPoint Presentation</vt:lpstr>
      <vt:lpstr>Westwood/UCLA Station Piling</vt:lpstr>
      <vt:lpstr>PowerPoint Presentation</vt:lpstr>
      <vt:lpstr>Westwood/UCLA Piling Stage 2</vt:lpstr>
      <vt:lpstr>Stage 2F: May 20 through the end of June </vt:lpstr>
      <vt:lpstr>Decking for the Westwood/UCLA Station</vt:lpstr>
      <vt:lpstr>Decking for the Westwood/UCLA Station</vt:lpstr>
      <vt:lpstr>Decking for the Westwood/UCLA Station</vt:lpstr>
      <vt:lpstr>Decking for the Westwood/UCLA Station</vt:lpstr>
      <vt:lpstr>PowerPoint Presentation</vt:lpstr>
      <vt:lpstr>PowerPoint Presentation</vt:lpstr>
      <vt:lpstr>Decking: Stage 2 West</vt:lpstr>
      <vt:lpstr>Decking: Stage 2 East</vt:lpstr>
      <vt:lpstr>Decking: Stage 3</vt:lpstr>
      <vt:lpstr>Decking: Stage 4</vt:lpstr>
      <vt:lpstr>PowerPoint Presentation</vt:lpstr>
      <vt:lpstr>PowerPoint Presentation</vt:lpstr>
      <vt:lpstr>Community Outreach</vt:lpstr>
      <vt:lpstr>Construction Mitigation</vt:lpstr>
      <vt:lpstr>Construction Mitigation Banners</vt:lpstr>
      <vt:lpstr>Construction Mitigation Banners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Phanl</dc:creator>
  <cp:revision>1</cp:revision>
  <dcterms:created xsi:type="dcterms:W3CDTF">2020-06-09T00:09:57Z</dcterms:created>
  <dcterms:modified xsi:type="dcterms:W3CDTF">2022-05-10T16:53:44Z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0x0101001F92F349BBC7704A920CB9010D591E7B</vt:lpwstr>
  </property>
</Properties>
</file>