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6" r:id="rId5"/>
    <p:sldId id="262" r:id="rId6"/>
    <p:sldId id="286" r:id="rId7"/>
    <p:sldId id="261" r:id="rId8"/>
    <p:sldId id="289" r:id="rId9"/>
    <p:sldId id="288" r:id="rId10"/>
    <p:sldId id="258" r:id="rId11"/>
    <p:sldId id="287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3350"/>
    <a:srgbClr val="0C4360"/>
    <a:srgbClr val="1B6872"/>
    <a:srgbClr val="63B7C6"/>
    <a:srgbClr val="002136"/>
    <a:srgbClr val="0C75AC"/>
    <a:srgbClr val="0024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83" d="100"/>
          <a:sy n="83" d="100"/>
        </p:scale>
        <p:origin x="16" y="-2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538F3F-378F-4848-98F9-26F07D69C40C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918E1183-8FB0-4AB3-AC80-53A442491EC1}">
      <dgm:prSet/>
      <dgm:spPr/>
      <dgm:t>
        <a:bodyPr/>
        <a:lstStyle/>
        <a:p>
          <a:r>
            <a:rPr lang="en-US"/>
            <a:t>Innovation   </a:t>
          </a:r>
        </a:p>
      </dgm:t>
    </dgm:pt>
    <dgm:pt modelId="{18758659-A7FB-4535-86C4-49D02165907C}" type="parTrans" cxnId="{F8AAE7D9-406F-4E99-9F39-1BEC98C3BB81}">
      <dgm:prSet/>
      <dgm:spPr/>
      <dgm:t>
        <a:bodyPr/>
        <a:lstStyle/>
        <a:p>
          <a:endParaRPr lang="en-US"/>
        </a:p>
      </dgm:t>
    </dgm:pt>
    <dgm:pt modelId="{C8E85BE8-7D5B-42E7-89CA-FB310DBBDCB4}" type="sibTrans" cxnId="{F8AAE7D9-406F-4E99-9F39-1BEC98C3BB81}">
      <dgm:prSet/>
      <dgm:spPr/>
      <dgm:t>
        <a:bodyPr/>
        <a:lstStyle/>
        <a:p>
          <a:endParaRPr lang="en-US"/>
        </a:p>
      </dgm:t>
    </dgm:pt>
    <dgm:pt modelId="{DF06FE16-0A4C-49B1-A2D1-805C88BF5E09}">
      <dgm:prSet/>
      <dgm:spPr/>
      <dgm:t>
        <a:bodyPr/>
        <a:lstStyle/>
        <a:p>
          <a:r>
            <a:rPr lang="en-US"/>
            <a:t>Efficiency</a:t>
          </a:r>
        </a:p>
      </dgm:t>
    </dgm:pt>
    <dgm:pt modelId="{EA139E3E-5659-46B2-A0C0-5BDA3DBAFA90}" type="parTrans" cxnId="{74059051-513C-4796-A247-7EFF3A5CEF30}">
      <dgm:prSet/>
      <dgm:spPr/>
      <dgm:t>
        <a:bodyPr/>
        <a:lstStyle/>
        <a:p>
          <a:endParaRPr lang="en-US"/>
        </a:p>
      </dgm:t>
    </dgm:pt>
    <dgm:pt modelId="{DC1497F6-BF6E-41B7-B7D3-1AEA5E13540C}" type="sibTrans" cxnId="{74059051-513C-4796-A247-7EFF3A5CEF30}">
      <dgm:prSet/>
      <dgm:spPr/>
      <dgm:t>
        <a:bodyPr/>
        <a:lstStyle/>
        <a:p>
          <a:endParaRPr lang="en-US"/>
        </a:p>
      </dgm:t>
    </dgm:pt>
    <dgm:pt modelId="{683D6F96-FE23-4B5C-801B-6FF60D969417}">
      <dgm:prSet/>
      <dgm:spPr/>
      <dgm:t>
        <a:bodyPr/>
        <a:lstStyle/>
        <a:p>
          <a:r>
            <a:rPr lang="en-US"/>
            <a:t>Partnership</a:t>
          </a:r>
        </a:p>
      </dgm:t>
    </dgm:pt>
    <dgm:pt modelId="{7BA91402-0DC1-46CC-9FCE-A7ABDB5D74EE}" type="parTrans" cxnId="{B7BE14FD-8937-4917-B236-7E579CA26759}">
      <dgm:prSet/>
      <dgm:spPr/>
      <dgm:t>
        <a:bodyPr/>
        <a:lstStyle/>
        <a:p>
          <a:endParaRPr lang="en-US"/>
        </a:p>
      </dgm:t>
    </dgm:pt>
    <dgm:pt modelId="{C02FFC51-D1CC-417E-A146-31051D00DC32}" type="sibTrans" cxnId="{B7BE14FD-8937-4917-B236-7E579CA26759}">
      <dgm:prSet/>
      <dgm:spPr/>
      <dgm:t>
        <a:bodyPr/>
        <a:lstStyle/>
        <a:p>
          <a:endParaRPr lang="en-US"/>
        </a:p>
      </dgm:t>
    </dgm:pt>
    <dgm:pt modelId="{3BDA44CB-86FC-4D79-A979-8ECEFE9E8CD5}" type="pres">
      <dgm:prSet presAssocID="{1E538F3F-378F-4848-98F9-26F07D69C40C}" presName="root" presStyleCnt="0">
        <dgm:presLayoutVars>
          <dgm:dir/>
          <dgm:resizeHandles val="exact"/>
        </dgm:presLayoutVars>
      </dgm:prSet>
      <dgm:spPr/>
    </dgm:pt>
    <dgm:pt modelId="{13EC5018-321E-4E43-B671-E9F4C7E12AB5}" type="pres">
      <dgm:prSet presAssocID="{918E1183-8FB0-4AB3-AC80-53A442491EC1}" presName="compNode" presStyleCnt="0"/>
      <dgm:spPr/>
    </dgm:pt>
    <dgm:pt modelId="{1A791B59-14BC-46F9-A0E1-804FCD8F2C1B}" type="pres">
      <dgm:prSet presAssocID="{918E1183-8FB0-4AB3-AC80-53A442491EC1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uzzle Pieces"/>
        </a:ext>
      </dgm:extLst>
    </dgm:pt>
    <dgm:pt modelId="{89206743-770F-4767-AE54-49C232E4CB14}" type="pres">
      <dgm:prSet presAssocID="{918E1183-8FB0-4AB3-AC80-53A442491EC1}" presName="spaceRect" presStyleCnt="0"/>
      <dgm:spPr/>
    </dgm:pt>
    <dgm:pt modelId="{761C60E4-5276-4E63-AF59-6BB41051E148}" type="pres">
      <dgm:prSet presAssocID="{918E1183-8FB0-4AB3-AC80-53A442491EC1}" presName="textRect" presStyleLbl="revTx" presStyleIdx="0" presStyleCnt="3">
        <dgm:presLayoutVars>
          <dgm:chMax val="1"/>
          <dgm:chPref val="1"/>
        </dgm:presLayoutVars>
      </dgm:prSet>
      <dgm:spPr/>
    </dgm:pt>
    <dgm:pt modelId="{97092F36-41B4-47EB-BDEE-DD25622E1463}" type="pres">
      <dgm:prSet presAssocID="{C8E85BE8-7D5B-42E7-89CA-FB310DBBDCB4}" presName="sibTrans" presStyleCnt="0"/>
      <dgm:spPr/>
    </dgm:pt>
    <dgm:pt modelId="{697F8E03-18C3-4449-977A-CBB8EE31D9B2}" type="pres">
      <dgm:prSet presAssocID="{DF06FE16-0A4C-49B1-A2D1-805C88BF5E09}" presName="compNode" presStyleCnt="0"/>
      <dgm:spPr/>
    </dgm:pt>
    <dgm:pt modelId="{8E2A24AA-C8CC-4B13-802B-E737130A393B}" type="pres">
      <dgm:prSet presAssocID="{DF06FE16-0A4C-49B1-A2D1-805C88BF5E0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847B1944-AD44-451B-B84C-CD93AEDCE412}" type="pres">
      <dgm:prSet presAssocID="{DF06FE16-0A4C-49B1-A2D1-805C88BF5E09}" presName="spaceRect" presStyleCnt="0"/>
      <dgm:spPr/>
    </dgm:pt>
    <dgm:pt modelId="{A2400FBF-C34D-4E07-8A6C-E0580D34C18B}" type="pres">
      <dgm:prSet presAssocID="{DF06FE16-0A4C-49B1-A2D1-805C88BF5E09}" presName="textRect" presStyleLbl="revTx" presStyleIdx="1" presStyleCnt="3">
        <dgm:presLayoutVars>
          <dgm:chMax val="1"/>
          <dgm:chPref val="1"/>
        </dgm:presLayoutVars>
      </dgm:prSet>
      <dgm:spPr/>
    </dgm:pt>
    <dgm:pt modelId="{607D1FC5-7E97-4F56-A0AA-2D5723B84CDB}" type="pres">
      <dgm:prSet presAssocID="{DC1497F6-BF6E-41B7-B7D3-1AEA5E13540C}" presName="sibTrans" presStyleCnt="0"/>
      <dgm:spPr/>
    </dgm:pt>
    <dgm:pt modelId="{FF18D0AB-C3B9-4F04-8F62-883189D4E24C}" type="pres">
      <dgm:prSet presAssocID="{683D6F96-FE23-4B5C-801B-6FF60D969417}" presName="compNode" presStyleCnt="0"/>
      <dgm:spPr/>
    </dgm:pt>
    <dgm:pt modelId="{1C4884B6-96D1-4042-8C48-FB5ADE89A3C0}" type="pres">
      <dgm:prSet presAssocID="{683D6F96-FE23-4B5C-801B-6FF60D96941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siness Growth"/>
        </a:ext>
      </dgm:extLst>
    </dgm:pt>
    <dgm:pt modelId="{311AC372-1845-4AF2-96AC-6ABFB3E902E3}" type="pres">
      <dgm:prSet presAssocID="{683D6F96-FE23-4B5C-801B-6FF60D969417}" presName="spaceRect" presStyleCnt="0"/>
      <dgm:spPr/>
    </dgm:pt>
    <dgm:pt modelId="{0B37FB5B-D544-4CB8-B744-BCBCF68EDAC3}" type="pres">
      <dgm:prSet presAssocID="{683D6F96-FE23-4B5C-801B-6FF60D969417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9B35D21A-7150-4109-8211-A9341C49E227}" type="presOf" srcId="{918E1183-8FB0-4AB3-AC80-53A442491EC1}" destId="{761C60E4-5276-4E63-AF59-6BB41051E148}" srcOrd="0" destOrd="0" presId="urn:microsoft.com/office/officeart/2018/2/layout/IconLabelList"/>
    <dgm:cxn modelId="{E53D6E24-0512-4953-9CCB-FD4F54B6EEBA}" type="presOf" srcId="{683D6F96-FE23-4B5C-801B-6FF60D969417}" destId="{0B37FB5B-D544-4CB8-B744-BCBCF68EDAC3}" srcOrd="0" destOrd="0" presId="urn:microsoft.com/office/officeart/2018/2/layout/IconLabelList"/>
    <dgm:cxn modelId="{74059051-513C-4796-A247-7EFF3A5CEF30}" srcId="{1E538F3F-378F-4848-98F9-26F07D69C40C}" destId="{DF06FE16-0A4C-49B1-A2D1-805C88BF5E09}" srcOrd="1" destOrd="0" parTransId="{EA139E3E-5659-46B2-A0C0-5BDA3DBAFA90}" sibTransId="{DC1497F6-BF6E-41B7-B7D3-1AEA5E13540C}"/>
    <dgm:cxn modelId="{B3F8C27B-49E8-42EF-962B-60EE652B54E8}" type="presOf" srcId="{DF06FE16-0A4C-49B1-A2D1-805C88BF5E09}" destId="{A2400FBF-C34D-4E07-8A6C-E0580D34C18B}" srcOrd="0" destOrd="0" presId="urn:microsoft.com/office/officeart/2018/2/layout/IconLabelList"/>
    <dgm:cxn modelId="{4DF42DB5-29F2-485B-AAE1-2A83B7A0B8C2}" type="presOf" srcId="{1E538F3F-378F-4848-98F9-26F07D69C40C}" destId="{3BDA44CB-86FC-4D79-A979-8ECEFE9E8CD5}" srcOrd="0" destOrd="0" presId="urn:microsoft.com/office/officeart/2018/2/layout/IconLabelList"/>
    <dgm:cxn modelId="{F8AAE7D9-406F-4E99-9F39-1BEC98C3BB81}" srcId="{1E538F3F-378F-4848-98F9-26F07D69C40C}" destId="{918E1183-8FB0-4AB3-AC80-53A442491EC1}" srcOrd="0" destOrd="0" parTransId="{18758659-A7FB-4535-86C4-49D02165907C}" sibTransId="{C8E85BE8-7D5B-42E7-89CA-FB310DBBDCB4}"/>
    <dgm:cxn modelId="{B7BE14FD-8937-4917-B236-7E579CA26759}" srcId="{1E538F3F-378F-4848-98F9-26F07D69C40C}" destId="{683D6F96-FE23-4B5C-801B-6FF60D969417}" srcOrd="2" destOrd="0" parTransId="{7BA91402-0DC1-46CC-9FCE-A7ABDB5D74EE}" sibTransId="{C02FFC51-D1CC-417E-A146-31051D00DC32}"/>
    <dgm:cxn modelId="{3A573FB4-85C2-4886-8566-55AE09E99261}" type="presParOf" srcId="{3BDA44CB-86FC-4D79-A979-8ECEFE9E8CD5}" destId="{13EC5018-321E-4E43-B671-E9F4C7E12AB5}" srcOrd="0" destOrd="0" presId="urn:microsoft.com/office/officeart/2018/2/layout/IconLabelList"/>
    <dgm:cxn modelId="{898F0E0A-59FC-4B8E-9235-73AB174C1A8B}" type="presParOf" srcId="{13EC5018-321E-4E43-B671-E9F4C7E12AB5}" destId="{1A791B59-14BC-46F9-A0E1-804FCD8F2C1B}" srcOrd="0" destOrd="0" presId="urn:microsoft.com/office/officeart/2018/2/layout/IconLabelList"/>
    <dgm:cxn modelId="{3CC92BAA-C9DF-4E9E-BB8C-7581C893843A}" type="presParOf" srcId="{13EC5018-321E-4E43-B671-E9F4C7E12AB5}" destId="{89206743-770F-4767-AE54-49C232E4CB14}" srcOrd="1" destOrd="0" presId="urn:microsoft.com/office/officeart/2018/2/layout/IconLabelList"/>
    <dgm:cxn modelId="{427A2877-2E5D-482F-ACEA-E94A999405FB}" type="presParOf" srcId="{13EC5018-321E-4E43-B671-E9F4C7E12AB5}" destId="{761C60E4-5276-4E63-AF59-6BB41051E148}" srcOrd="2" destOrd="0" presId="urn:microsoft.com/office/officeart/2018/2/layout/IconLabelList"/>
    <dgm:cxn modelId="{E5BE71EA-9728-429B-A746-6A73C1887431}" type="presParOf" srcId="{3BDA44CB-86FC-4D79-A979-8ECEFE9E8CD5}" destId="{97092F36-41B4-47EB-BDEE-DD25622E1463}" srcOrd="1" destOrd="0" presId="urn:microsoft.com/office/officeart/2018/2/layout/IconLabelList"/>
    <dgm:cxn modelId="{DA59DCF2-C985-4726-A151-2251AD75F358}" type="presParOf" srcId="{3BDA44CB-86FC-4D79-A979-8ECEFE9E8CD5}" destId="{697F8E03-18C3-4449-977A-CBB8EE31D9B2}" srcOrd="2" destOrd="0" presId="urn:microsoft.com/office/officeart/2018/2/layout/IconLabelList"/>
    <dgm:cxn modelId="{8B0C9F7B-CDDB-4392-87D4-2933C99A8B30}" type="presParOf" srcId="{697F8E03-18C3-4449-977A-CBB8EE31D9B2}" destId="{8E2A24AA-C8CC-4B13-802B-E737130A393B}" srcOrd="0" destOrd="0" presId="urn:microsoft.com/office/officeart/2018/2/layout/IconLabelList"/>
    <dgm:cxn modelId="{C82C3D7D-38F5-45F5-BFCD-63DF57A65BD5}" type="presParOf" srcId="{697F8E03-18C3-4449-977A-CBB8EE31D9B2}" destId="{847B1944-AD44-451B-B84C-CD93AEDCE412}" srcOrd="1" destOrd="0" presId="urn:microsoft.com/office/officeart/2018/2/layout/IconLabelList"/>
    <dgm:cxn modelId="{B38E2089-D918-4856-B8E6-3853A09DC534}" type="presParOf" srcId="{697F8E03-18C3-4449-977A-CBB8EE31D9B2}" destId="{A2400FBF-C34D-4E07-8A6C-E0580D34C18B}" srcOrd="2" destOrd="0" presId="urn:microsoft.com/office/officeart/2018/2/layout/IconLabelList"/>
    <dgm:cxn modelId="{507BBD6E-09EC-42C3-B21F-CB2776FA8543}" type="presParOf" srcId="{3BDA44CB-86FC-4D79-A979-8ECEFE9E8CD5}" destId="{607D1FC5-7E97-4F56-A0AA-2D5723B84CDB}" srcOrd="3" destOrd="0" presId="urn:microsoft.com/office/officeart/2018/2/layout/IconLabelList"/>
    <dgm:cxn modelId="{65B48D7D-EC15-4003-9241-91DED9EB7C41}" type="presParOf" srcId="{3BDA44CB-86FC-4D79-A979-8ECEFE9E8CD5}" destId="{FF18D0AB-C3B9-4F04-8F62-883189D4E24C}" srcOrd="4" destOrd="0" presId="urn:microsoft.com/office/officeart/2018/2/layout/IconLabelList"/>
    <dgm:cxn modelId="{9A944B7C-DE2D-4435-A3EC-4ACAD266F72A}" type="presParOf" srcId="{FF18D0AB-C3B9-4F04-8F62-883189D4E24C}" destId="{1C4884B6-96D1-4042-8C48-FB5ADE89A3C0}" srcOrd="0" destOrd="0" presId="urn:microsoft.com/office/officeart/2018/2/layout/IconLabelList"/>
    <dgm:cxn modelId="{32ACB81E-73E5-4F8E-8F96-FA38E66B95A2}" type="presParOf" srcId="{FF18D0AB-C3B9-4F04-8F62-883189D4E24C}" destId="{311AC372-1845-4AF2-96AC-6ABFB3E902E3}" srcOrd="1" destOrd="0" presId="urn:microsoft.com/office/officeart/2018/2/layout/IconLabelList"/>
    <dgm:cxn modelId="{A4A8B43A-97BD-4E42-9701-149F3BD7AE72}" type="presParOf" srcId="{FF18D0AB-C3B9-4F04-8F62-883189D4E24C}" destId="{0B37FB5B-D544-4CB8-B744-BCBCF68EDAC3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791B59-14BC-46F9-A0E1-804FCD8F2C1B}">
      <dsp:nvSpPr>
        <dsp:cNvPr id="0" name=""/>
        <dsp:cNvSpPr/>
      </dsp:nvSpPr>
      <dsp:spPr>
        <a:xfrm>
          <a:off x="1209598" y="1079526"/>
          <a:ext cx="1299738" cy="129973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1C60E4-5276-4E63-AF59-6BB41051E148}">
      <dsp:nvSpPr>
        <dsp:cNvPr id="0" name=""/>
        <dsp:cNvSpPr/>
      </dsp:nvSpPr>
      <dsp:spPr>
        <a:xfrm>
          <a:off x="415313" y="2735897"/>
          <a:ext cx="2888307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Innovation   </a:t>
          </a:r>
        </a:p>
      </dsp:txBody>
      <dsp:txXfrm>
        <a:off x="415313" y="2735897"/>
        <a:ext cx="2888307" cy="720000"/>
      </dsp:txXfrm>
    </dsp:sp>
    <dsp:sp modelId="{8E2A24AA-C8CC-4B13-802B-E737130A393B}">
      <dsp:nvSpPr>
        <dsp:cNvPr id="0" name=""/>
        <dsp:cNvSpPr/>
      </dsp:nvSpPr>
      <dsp:spPr>
        <a:xfrm>
          <a:off x="4603358" y="1079526"/>
          <a:ext cx="1299738" cy="129973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400FBF-C34D-4E07-8A6C-E0580D34C18B}">
      <dsp:nvSpPr>
        <dsp:cNvPr id="0" name=""/>
        <dsp:cNvSpPr/>
      </dsp:nvSpPr>
      <dsp:spPr>
        <a:xfrm>
          <a:off x="3809074" y="2735897"/>
          <a:ext cx="2888307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Efficiency</a:t>
          </a:r>
        </a:p>
      </dsp:txBody>
      <dsp:txXfrm>
        <a:off x="3809074" y="2735897"/>
        <a:ext cx="2888307" cy="720000"/>
      </dsp:txXfrm>
    </dsp:sp>
    <dsp:sp modelId="{1C4884B6-96D1-4042-8C48-FB5ADE89A3C0}">
      <dsp:nvSpPr>
        <dsp:cNvPr id="0" name=""/>
        <dsp:cNvSpPr/>
      </dsp:nvSpPr>
      <dsp:spPr>
        <a:xfrm>
          <a:off x="7997119" y="1079526"/>
          <a:ext cx="1299738" cy="129973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37FB5B-D544-4CB8-B744-BCBCF68EDAC3}">
      <dsp:nvSpPr>
        <dsp:cNvPr id="0" name=""/>
        <dsp:cNvSpPr/>
      </dsp:nvSpPr>
      <dsp:spPr>
        <a:xfrm>
          <a:off x="7202835" y="2735897"/>
          <a:ext cx="2888307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Partnership</a:t>
          </a:r>
        </a:p>
      </dsp:txBody>
      <dsp:txXfrm>
        <a:off x="7202835" y="2735897"/>
        <a:ext cx="2888307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62FF6B6-4F8A-40F7-B5F4-FC3996824D7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10A999-F365-48DF-976A-0517FE04544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A5457B-CDAE-4DEB-AEC8-C82DE2312E37}" type="datetimeFigureOut">
              <a:rPr lang="en-US" smtClean="0"/>
              <a:t>2/4/2021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735C90-ADBF-4B9E-BE88-E1C8F83EB4D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506A01-6D0A-45EF-A584-05A3361D66F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31430A-4AA4-45C8-AC23-CD6B61C41A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900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0B78EA-28CE-41D8-9043-90E391E5F567}" type="datetimeFigureOut">
              <a:rPr lang="en-US" noProof="0" smtClean="0"/>
              <a:t>2/4/2021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34D747-9380-41EE-9946-EC9EC0CA5D1E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27727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6E739168-A5E8-443A-B392-7AD4CF8977A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CA15AFD-4983-47DD-9ED0-D3B27E5A096F}"/>
              </a:ext>
            </a:extLst>
          </p:cNvPr>
          <p:cNvGrpSpPr/>
          <p:nvPr userDrawn="1"/>
        </p:nvGrpSpPr>
        <p:grpSpPr>
          <a:xfrm>
            <a:off x="-1604709" y="-3756"/>
            <a:ext cx="13796710" cy="6861756"/>
            <a:chOff x="-1604709" y="-3756"/>
            <a:chExt cx="13796710" cy="686175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222D5E2-E9B4-4180-98B8-4E514C9ADB28}"/>
                </a:ext>
              </a:extLst>
            </p:cNvPr>
            <p:cNvGrpSpPr/>
            <p:nvPr/>
          </p:nvGrpSpPr>
          <p:grpSpPr>
            <a:xfrm>
              <a:off x="-16298" y="0"/>
              <a:ext cx="12208299" cy="6858000"/>
              <a:chOff x="-16298" y="0"/>
              <a:chExt cx="12208299" cy="6858000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41E10E1E-5268-4F03-BA64-07E19DE26739}"/>
                  </a:ext>
                </a:extLst>
              </p:cNvPr>
              <p:cNvSpPr/>
              <p:nvPr/>
            </p:nvSpPr>
            <p:spPr>
              <a:xfrm flipH="1">
                <a:off x="-16297" y="0"/>
                <a:ext cx="12208298" cy="6858000"/>
              </a:xfrm>
              <a:custGeom>
                <a:avLst/>
                <a:gdLst>
                  <a:gd name="connsiteX0" fmla="*/ 8574289 w 12208298"/>
                  <a:gd name="connsiteY0" fmla="*/ 0 h 6858000"/>
                  <a:gd name="connsiteX1" fmla="*/ 0 w 12208298"/>
                  <a:gd name="connsiteY1" fmla="*/ 0 h 6858000"/>
                  <a:gd name="connsiteX2" fmla="*/ 0 w 12208298"/>
                  <a:gd name="connsiteY2" fmla="*/ 6858000 h 6858000"/>
                  <a:gd name="connsiteX3" fmla="*/ 532109 w 12208298"/>
                  <a:gd name="connsiteY3" fmla="*/ 6858000 h 6858000"/>
                  <a:gd name="connsiteX4" fmla="*/ 11495317 w 12208298"/>
                  <a:gd name="connsiteY4" fmla="*/ 6858000 h 6858000"/>
                  <a:gd name="connsiteX5" fmla="*/ 12208298 w 12208298"/>
                  <a:gd name="connsiteY5" fmla="*/ 6858000 h 6858000"/>
                  <a:gd name="connsiteX6" fmla="*/ 12208298 w 12208298"/>
                  <a:gd name="connsiteY6" fmla="*/ 3146781 h 6858000"/>
                  <a:gd name="connsiteX7" fmla="*/ 10353284 w 12208298"/>
                  <a:gd name="connsiteY7" fmla="*/ 1291767 h 6858000"/>
                  <a:gd name="connsiteX8" fmla="*/ 9866056 w 12208298"/>
                  <a:gd name="connsiteY8" fmla="*/ 1291767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208298" h="6858000">
                    <a:moveTo>
                      <a:pt x="8574289" y="0"/>
                    </a:moveTo>
                    <a:lnTo>
                      <a:pt x="0" y="0"/>
                    </a:lnTo>
                    <a:lnTo>
                      <a:pt x="0" y="6858000"/>
                    </a:lnTo>
                    <a:lnTo>
                      <a:pt x="532109" y="6858000"/>
                    </a:lnTo>
                    <a:lnTo>
                      <a:pt x="11495317" y="6858000"/>
                    </a:lnTo>
                    <a:lnTo>
                      <a:pt x="12208298" y="6858000"/>
                    </a:lnTo>
                    <a:lnTo>
                      <a:pt x="12208298" y="3146781"/>
                    </a:lnTo>
                    <a:lnTo>
                      <a:pt x="10353284" y="1291767"/>
                    </a:lnTo>
                    <a:lnTo>
                      <a:pt x="9866056" y="1291767"/>
                    </a:lnTo>
                    <a:close/>
                  </a:path>
                </a:pathLst>
              </a:custGeom>
              <a:solidFill>
                <a:schemeClr val="accent2">
                  <a:alpha val="7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B989C45D-BDFF-418F-BE79-03FF70015770}"/>
                  </a:ext>
                </a:extLst>
              </p:cNvPr>
              <p:cNvSpPr/>
              <p:nvPr/>
            </p:nvSpPr>
            <p:spPr>
              <a:xfrm rot="5400000" flipH="1" flipV="1">
                <a:off x="2667000" y="-2667001"/>
                <a:ext cx="6858000" cy="12192002"/>
              </a:xfrm>
              <a:custGeom>
                <a:avLst/>
                <a:gdLst>
                  <a:gd name="connsiteX0" fmla="*/ 6858000 w 6858000"/>
                  <a:gd name="connsiteY0" fmla="*/ 3871658 h 12192002"/>
                  <a:gd name="connsiteX1" fmla="*/ 6858000 w 6858000"/>
                  <a:gd name="connsiteY1" fmla="*/ 12192002 h 12192002"/>
                  <a:gd name="connsiteX2" fmla="*/ 5363029 w 6858000"/>
                  <a:gd name="connsiteY2" fmla="*/ 12192002 h 12192002"/>
                  <a:gd name="connsiteX3" fmla="*/ 5363029 w 6858000"/>
                  <a:gd name="connsiteY3" fmla="*/ 12192000 h 12192002"/>
                  <a:gd name="connsiteX4" fmla="*/ 0 w 6858000"/>
                  <a:gd name="connsiteY4" fmla="*/ 12192000 h 12192002"/>
                  <a:gd name="connsiteX5" fmla="*/ 0 w 6858000"/>
                  <a:gd name="connsiteY5" fmla="*/ 0 h 12192002"/>
                  <a:gd name="connsiteX6" fmla="*/ 3539398 w 6858000"/>
                  <a:gd name="connsiteY6" fmla="*/ 0 h 12192002"/>
                  <a:gd name="connsiteX7" fmla="*/ 5566229 w 6858000"/>
                  <a:gd name="connsiteY7" fmla="*/ 2026831 h 12192002"/>
                  <a:gd name="connsiteX8" fmla="*/ 5566229 w 6858000"/>
                  <a:gd name="connsiteY8" fmla="*/ 2575538 h 12192002"/>
                  <a:gd name="connsiteX9" fmla="*/ 6858000 w 6858000"/>
                  <a:gd name="connsiteY9" fmla="*/ 3871657 h 12192002"/>
                  <a:gd name="connsiteX10" fmla="*/ 5566229 w 6858000"/>
                  <a:gd name="connsiteY10" fmla="*/ 3871657 h 12192002"/>
                  <a:gd name="connsiteX11" fmla="*/ 5566229 w 6858000"/>
                  <a:gd name="connsiteY11" fmla="*/ 3871658 h 12192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858000" h="12192002">
                    <a:moveTo>
                      <a:pt x="6858000" y="3871658"/>
                    </a:moveTo>
                    <a:lnTo>
                      <a:pt x="6858000" y="12192002"/>
                    </a:lnTo>
                    <a:lnTo>
                      <a:pt x="5363029" y="12192002"/>
                    </a:lnTo>
                    <a:lnTo>
                      <a:pt x="5363029" y="12192000"/>
                    </a:lnTo>
                    <a:lnTo>
                      <a:pt x="0" y="12192000"/>
                    </a:lnTo>
                    <a:lnTo>
                      <a:pt x="0" y="0"/>
                    </a:lnTo>
                    <a:lnTo>
                      <a:pt x="3539398" y="0"/>
                    </a:lnTo>
                    <a:lnTo>
                      <a:pt x="5566229" y="2026831"/>
                    </a:lnTo>
                    <a:lnTo>
                      <a:pt x="5566229" y="2575538"/>
                    </a:lnTo>
                    <a:lnTo>
                      <a:pt x="6858000" y="3871657"/>
                    </a:lnTo>
                    <a:lnTo>
                      <a:pt x="5566229" y="3871657"/>
                    </a:lnTo>
                    <a:lnTo>
                      <a:pt x="5566229" y="3871658"/>
                    </a:lnTo>
                    <a:close/>
                  </a:path>
                </a:pathLst>
              </a:custGeom>
              <a:pattFill prst="wdDnDiag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7" name="Right Triangle 16">
                <a:extLst>
                  <a:ext uri="{FF2B5EF4-FFF2-40B4-BE49-F238E27FC236}">
                    <a16:creationId xmlns:a16="http://schemas.microsoft.com/office/drawing/2014/main" id="{8DCD5806-2A2F-4ABF-8057-245681C498E6}"/>
                  </a:ext>
                </a:extLst>
              </p:cNvPr>
              <p:cNvSpPr/>
              <p:nvPr/>
            </p:nvSpPr>
            <p:spPr>
              <a:xfrm rot="16200000" flipH="1" flipV="1">
                <a:off x="24625" y="-4746"/>
                <a:ext cx="2819399" cy="2828891"/>
              </a:xfrm>
              <a:prstGeom prst="rtTriangl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8" name="Right Triangle 17">
                <a:extLst>
                  <a:ext uri="{FF2B5EF4-FFF2-40B4-BE49-F238E27FC236}">
                    <a16:creationId xmlns:a16="http://schemas.microsoft.com/office/drawing/2014/main" id="{3A93038F-E9E4-4FFD-B3DF-28DB7C2C1490}"/>
                  </a:ext>
                </a:extLst>
              </p:cNvPr>
              <p:cNvSpPr/>
              <p:nvPr/>
            </p:nvSpPr>
            <p:spPr>
              <a:xfrm rot="16200000" flipH="1" flipV="1">
                <a:off x="4418" y="-4422"/>
                <a:ext cx="2627088" cy="2635933"/>
              </a:xfrm>
              <a:prstGeom prst="rtTriangle">
                <a:avLst/>
              </a:prstGeom>
              <a:pattFill prst="dkHorz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9" name="Right Triangle 18">
                <a:extLst>
                  <a:ext uri="{FF2B5EF4-FFF2-40B4-BE49-F238E27FC236}">
                    <a16:creationId xmlns:a16="http://schemas.microsoft.com/office/drawing/2014/main" id="{5DEA1E02-BBD0-4AE3-AF22-433B90272178}"/>
                  </a:ext>
                </a:extLst>
              </p:cNvPr>
              <p:cNvSpPr/>
              <p:nvPr/>
            </p:nvSpPr>
            <p:spPr>
              <a:xfrm rot="16200000" flipH="1" flipV="1">
                <a:off x="-12263" y="-4034"/>
                <a:ext cx="2397087" cy="2405158"/>
              </a:xfrm>
              <a:prstGeom prst="rtTriangle">
                <a:avLst/>
              </a:prstGeom>
              <a:solidFill>
                <a:schemeClr val="accent2">
                  <a:alpha val="4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0027A677-9ACB-4264-B148-4806678FB83F}"/>
                  </a:ext>
                </a:extLst>
              </p:cNvPr>
              <p:cNvSpPr/>
              <p:nvPr/>
            </p:nvSpPr>
            <p:spPr>
              <a:xfrm rot="5400000" flipH="1" flipV="1">
                <a:off x="2667000" y="-2667001"/>
                <a:ext cx="6858000" cy="12192002"/>
              </a:xfrm>
              <a:custGeom>
                <a:avLst/>
                <a:gdLst>
                  <a:gd name="connsiteX0" fmla="*/ 6858000 w 6858000"/>
                  <a:gd name="connsiteY0" fmla="*/ 3871658 h 12192002"/>
                  <a:gd name="connsiteX1" fmla="*/ 6858000 w 6858000"/>
                  <a:gd name="connsiteY1" fmla="*/ 12192002 h 12192002"/>
                  <a:gd name="connsiteX2" fmla="*/ 5363029 w 6858000"/>
                  <a:gd name="connsiteY2" fmla="*/ 12192002 h 12192002"/>
                  <a:gd name="connsiteX3" fmla="*/ 5363029 w 6858000"/>
                  <a:gd name="connsiteY3" fmla="*/ 12192000 h 12192002"/>
                  <a:gd name="connsiteX4" fmla="*/ 0 w 6858000"/>
                  <a:gd name="connsiteY4" fmla="*/ 12192000 h 12192002"/>
                  <a:gd name="connsiteX5" fmla="*/ 0 w 6858000"/>
                  <a:gd name="connsiteY5" fmla="*/ 0 h 12192002"/>
                  <a:gd name="connsiteX6" fmla="*/ 3539398 w 6858000"/>
                  <a:gd name="connsiteY6" fmla="*/ 0 h 12192002"/>
                  <a:gd name="connsiteX7" fmla="*/ 5566229 w 6858000"/>
                  <a:gd name="connsiteY7" fmla="*/ 2026831 h 12192002"/>
                  <a:gd name="connsiteX8" fmla="*/ 5566229 w 6858000"/>
                  <a:gd name="connsiteY8" fmla="*/ 2575538 h 12192002"/>
                  <a:gd name="connsiteX9" fmla="*/ 6858000 w 6858000"/>
                  <a:gd name="connsiteY9" fmla="*/ 3871657 h 12192002"/>
                  <a:gd name="connsiteX10" fmla="*/ 5566229 w 6858000"/>
                  <a:gd name="connsiteY10" fmla="*/ 3871657 h 12192002"/>
                  <a:gd name="connsiteX11" fmla="*/ 5566229 w 6858000"/>
                  <a:gd name="connsiteY11" fmla="*/ 3871658 h 12192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858000" h="12192002">
                    <a:moveTo>
                      <a:pt x="6858000" y="3871658"/>
                    </a:moveTo>
                    <a:lnTo>
                      <a:pt x="6858000" y="12192002"/>
                    </a:lnTo>
                    <a:lnTo>
                      <a:pt x="5363029" y="12192002"/>
                    </a:lnTo>
                    <a:lnTo>
                      <a:pt x="5363029" y="12192000"/>
                    </a:lnTo>
                    <a:lnTo>
                      <a:pt x="0" y="12192000"/>
                    </a:lnTo>
                    <a:lnTo>
                      <a:pt x="0" y="0"/>
                    </a:lnTo>
                    <a:lnTo>
                      <a:pt x="3539398" y="0"/>
                    </a:lnTo>
                    <a:lnTo>
                      <a:pt x="5566229" y="2026831"/>
                    </a:lnTo>
                    <a:lnTo>
                      <a:pt x="5566229" y="2575538"/>
                    </a:lnTo>
                    <a:lnTo>
                      <a:pt x="6858000" y="3871657"/>
                    </a:lnTo>
                    <a:lnTo>
                      <a:pt x="5566229" y="3871657"/>
                    </a:lnTo>
                    <a:lnTo>
                      <a:pt x="5566229" y="3871658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sp>
          <p:nvSpPr>
            <p:cNvPr id="9" name="Freeform: Shape 12">
              <a:extLst>
                <a:ext uri="{FF2B5EF4-FFF2-40B4-BE49-F238E27FC236}">
                  <a16:creationId xmlns:a16="http://schemas.microsoft.com/office/drawing/2014/main" id="{E3AAB79D-382D-4A95-965E-526B6A681DA7}"/>
                </a:ext>
              </a:extLst>
            </p:cNvPr>
            <p:cNvSpPr/>
            <p:nvPr/>
          </p:nvSpPr>
          <p:spPr>
            <a:xfrm rot="18900000" flipH="1">
              <a:off x="-1604709" y="1397837"/>
              <a:ext cx="3211378" cy="3211378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0A22127-2B4A-4B15-B0A9-F019A30347A1}"/>
                </a:ext>
              </a:extLst>
            </p:cNvPr>
            <p:cNvSpPr/>
            <p:nvPr/>
          </p:nvSpPr>
          <p:spPr>
            <a:xfrm rot="18900000">
              <a:off x="-861777" y="-3756"/>
              <a:ext cx="2676646" cy="1356876"/>
            </a:xfrm>
            <a:custGeom>
              <a:avLst/>
              <a:gdLst>
                <a:gd name="connsiteX0" fmla="*/ 1319770 w 2676646"/>
                <a:gd name="connsiteY0" fmla="*/ 0 h 1356876"/>
                <a:gd name="connsiteX1" fmla="*/ 2676646 w 2676646"/>
                <a:gd name="connsiteY1" fmla="*/ 1356876 h 1356876"/>
                <a:gd name="connsiteX2" fmla="*/ 0 w 2676646"/>
                <a:gd name="connsiteY2" fmla="*/ 1356876 h 1356876"/>
                <a:gd name="connsiteX3" fmla="*/ 0 w 2676646"/>
                <a:gd name="connsiteY3" fmla="*/ 1319770 h 1356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76646" h="1356876">
                  <a:moveTo>
                    <a:pt x="1319770" y="0"/>
                  </a:moveTo>
                  <a:lnTo>
                    <a:pt x="2676646" y="1356876"/>
                  </a:lnTo>
                  <a:lnTo>
                    <a:pt x="0" y="1356876"/>
                  </a:lnTo>
                  <a:lnTo>
                    <a:pt x="0" y="1319770"/>
                  </a:lnTo>
                  <a:close/>
                </a:path>
              </a:pathLst>
            </a:custGeom>
            <a:pattFill prst="wdUpDiag">
              <a:fgClr>
                <a:schemeClr val="accent2"/>
              </a:fgClr>
              <a:bgClr>
                <a:schemeClr val="accent1"/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noProof="0" dirty="0"/>
            </a:p>
          </p:txBody>
        </p:sp>
        <p:sp>
          <p:nvSpPr>
            <p:cNvPr id="11" name="Freeform: Shape 12">
              <a:extLst>
                <a:ext uri="{FF2B5EF4-FFF2-40B4-BE49-F238E27FC236}">
                  <a16:creationId xmlns:a16="http://schemas.microsoft.com/office/drawing/2014/main" id="{F04D9FDC-1B67-4254-9535-CD32E81F0C3E}"/>
                </a:ext>
              </a:extLst>
            </p:cNvPr>
            <p:cNvSpPr/>
            <p:nvPr/>
          </p:nvSpPr>
          <p:spPr>
            <a:xfrm rot="13500000">
              <a:off x="-1226102" y="1737462"/>
              <a:ext cx="2416016" cy="2416016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wdDnDiag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A86C4EA-4CF8-4531-845D-4FCB1E2F7422}"/>
                </a:ext>
              </a:extLst>
            </p:cNvPr>
            <p:cNvGrpSpPr/>
            <p:nvPr/>
          </p:nvGrpSpPr>
          <p:grpSpPr>
            <a:xfrm>
              <a:off x="-760406" y="4672937"/>
              <a:ext cx="1520812" cy="1520812"/>
              <a:chOff x="-1604709" y="3012880"/>
              <a:chExt cx="3211378" cy="3211378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1101B195-C112-4D20-8D19-4D22479B150D}"/>
                  </a:ext>
                </a:extLst>
              </p:cNvPr>
              <p:cNvSpPr/>
              <p:nvPr/>
            </p:nvSpPr>
            <p:spPr>
              <a:xfrm rot="18900000" flipH="1">
                <a:off x="-1604709" y="3012880"/>
                <a:ext cx="3211378" cy="3211378"/>
              </a:xfrm>
              <a:custGeom>
                <a:avLst/>
                <a:gdLst>
                  <a:gd name="connsiteX0" fmla="*/ 754341 w 754341"/>
                  <a:gd name="connsiteY0" fmla="*/ 754341 h 754341"/>
                  <a:gd name="connsiteX1" fmla="*/ 0 w 754341"/>
                  <a:gd name="connsiteY1" fmla="*/ 754341 h 754341"/>
                  <a:gd name="connsiteX2" fmla="*/ 0 w 754341"/>
                  <a:gd name="connsiteY2" fmla="*/ 0 h 754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4341" h="754341">
                    <a:moveTo>
                      <a:pt x="754341" y="754341"/>
                    </a:moveTo>
                    <a:lnTo>
                      <a:pt x="0" y="7543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4" name="Freeform: Shape 12">
                <a:extLst>
                  <a:ext uri="{FF2B5EF4-FFF2-40B4-BE49-F238E27FC236}">
                    <a16:creationId xmlns:a16="http://schemas.microsoft.com/office/drawing/2014/main" id="{CA755F1F-9955-4CBB-8F34-F7801CA44CE7}"/>
                  </a:ext>
                </a:extLst>
              </p:cNvPr>
              <p:cNvSpPr/>
              <p:nvPr/>
            </p:nvSpPr>
            <p:spPr>
              <a:xfrm rot="13500000">
                <a:off x="-1226102" y="3352505"/>
                <a:ext cx="2416016" cy="2416016"/>
              </a:xfrm>
              <a:custGeom>
                <a:avLst/>
                <a:gdLst>
                  <a:gd name="connsiteX0" fmla="*/ 754341 w 754341"/>
                  <a:gd name="connsiteY0" fmla="*/ 754341 h 754341"/>
                  <a:gd name="connsiteX1" fmla="*/ 0 w 754341"/>
                  <a:gd name="connsiteY1" fmla="*/ 754341 h 754341"/>
                  <a:gd name="connsiteX2" fmla="*/ 0 w 754341"/>
                  <a:gd name="connsiteY2" fmla="*/ 0 h 754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4341" h="754341">
                    <a:moveTo>
                      <a:pt x="754341" y="754341"/>
                    </a:moveTo>
                    <a:lnTo>
                      <a:pt x="0" y="754341"/>
                    </a:lnTo>
                    <a:lnTo>
                      <a:pt x="0" y="0"/>
                    </a:lnTo>
                    <a:close/>
                  </a:path>
                </a:pathLst>
              </a:custGeom>
              <a:pattFill prst="wdDnDiag">
                <a:fgClr>
                  <a:schemeClr val="accent1">
                    <a:lumMod val="60000"/>
                    <a:lumOff val="40000"/>
                  </a:schemeClr>
                </a:fgClr>
                <a:bgClr>
                  <a:schemeClr val="accent2">
                    <a:lumMod val="50000"/>
                  </a:schemeClr>
                </a:bgClr>
              </a:patt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E597736-C478-4C26-9BAF-205FE31E97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61488" y="2395728"/>
            <a:ext cx="7077456" cy="1243584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6600" b="1" dirty="0">
                <a:solidFill>
                  <a:schemeClr val="accent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D2DEF0-A0B0-4CFE-B67D-A9D75E2368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61488" y="3721608"/>
            <a:ext cx="7077456" cy="86868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GB" sz="1800" spc="3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228600" lvl="0" indent="-22860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36959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8103E00-7E4A-44CD-81AC-06433CAE1110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E796BFF-6E5F-4DE7-B193-F501FC094D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3365" y="1517715"/>
            <a:ext cx="5184437" cy="4659248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78622754-CA4D-4C27-A37F-B26E7B4C9C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74163" y="1517715"/>
            <a:ext cx="5184437" cy="465924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9597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ategor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6D00E6B4-1CBE-404E-B943-5F1832320C1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78212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7CD59BFD-62BE-4E33-92A5-B84A2A9A8D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22230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60DC5978-55B8-421D-91B4-29F8210A7B2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66248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BE3FB8C3-2C7E-4C59-8BD5-53FA2772DB5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710266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FD8FA9DA-C36B-4889-B88F-28B5829E53E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954283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2A19101D-7C37-42BF-8167-5391EA65EC3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19894" y="4240093"/>
            <a:ext cx="1776140" cy="146304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7" name="Text Placeholder 22">
            <a:extLst>
              <a:ext uri="{FF2B5EF4-FFF2-40B4-BE49-F238E27FC236}">
                <a16:creationId xmlns:a16="http://schemas.microsoft.com/office/drawing/2014/main" id="{05F72315-51A9-431C-B80A-45E4FB1D6BD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63912" y="4240093"/>
            <a:ext cx="1776140" cy="146304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8" name="Text Placeholder 22">
            <a:extLst>
              <a:ext uri="{FF2B5EF4-FFF2-40B4-BE49-F238E27FC236}">
                <a16:creationId xmlns:a16="http://schemas.microsoft.com/office/drawing/2014/main" id="{883D1F0C-34F1-46E1-B178-E4AB82B1463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207930" y="4240093"/>
            <a:ext cx="1776140" cy="146304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9" name="Text Placeholder 22">
            <a:extLst>
              <a:ext uri="{FF2B5EF4-FFF2-40B4-BE49-F238E27FC236}">
                <a16:creationId xmlns:a16="http://schemas.microsoft.com/office/drawing/2014/main" id="{7202A849-DF14-40E7-B38D-1185F72603E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451948" y="4240093"/>
            <a:ext cx="1776140" cy="146304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0" name="Text Placeholder 22">
            <a:extLst>
              <a:ext uri="{FF2B5EF4-FFF2-40B4-BE49-F238E27FC236}">
                <a16:creationId xmlns:a16="http://schemas.microsoft.com/office/drawing/2014/main" id="{CCFC1ADF-AC11-4CCD-AC2D-478B6FFEA5E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695965" y="4240093"/>
            <a:ext cx="1776140" cy="146304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B4CB326-DA0E-488E-B236-7017E8438FBB}"/>
              </a:ext>
            </a:extLst>
          </p:cNvPr>
          <p:cNvCxnSpPr/>
          <p:nvPr userDrawn="1"/>
        </p:nvCxnSpPr>
        <p:spPr>
          <a:xfrm>
            <a:off x="1242354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366B533-7212-4A36-9CE2-D6302E721F8F}"/>
              </a:ext>
            </a:extLst>
          </p:cNvPr>
          <p:cNvCxnSpPr/>
          <p:nvPr userDrawn="1"/>
        </p:nvCxnSpPr>
        <p:spPr>
          <a:xfrm>
            <a:off x="3486372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D7474CD-E230-4E14-8274-5E20F673F401}"/>
              </a:ext>
            </a:extLst>
          </p:cNvPr>
          <p:cNvCxnSpPr/>
          <p:nvPr userDrawn="1"/>
        </p:nvCxnSpPr>
        <p:spPr>
          <a:xfrm>
            <a:off x="5730390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BF71FCE-6F39-4D2F-82BE-7D9F1D2ED59F}"/>
              </a:ext>
            </a:extLst>
          </p:cNvPr>
          <p:cNvCxnSpPr/>
          <p:nvPr userDrawn="1"/>
        </p:nvCxnSpPr>
        <p:spPr>
          <a:xfrm>
            <a:off x="7974408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E97AC7A-17D9-4F42-9DD0-94FE4FC6BF19}"/>
              </a:ext>
            </a:extLst>
          </p:cNvPr>
          <p:cNvCxnSpPr/>
          <p:nvPr userDrawn="1"/>
        </p:nvCxnSpPr>
        <p:spPr>
          <a:xfrm>
            <a:off x="10218425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762663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3 Sec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2A19101D-7C37-42BF-8167-5391EA65EC3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42094" y="4240093"/>
            <a:ext cx="3293306" cy="146304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231B97CF-FD24-4932-8459-893B1AC73D3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-2" y="1352575"/>
            <a:ext cx="12192002" cy="22898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accent2"/>
                </a:solidFill>
                <a:latin typeface="Trade Gothic LT Pro" panose="020B0503040303020004" pitchFamily="34" charset="0"/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36" name="Text Placeholder 22">
            <a:extLst>
              <a:ext uri="{FF2B5EF4-FFF2-40B4-BE49-F238E27FC236}">
                <a16:creationId xmlns:a16="http://schemas.microsoft.com/office/drawing/2014/main" id="{642D3CE0-C3B4-4F3F-A650-AB452B3AD4B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4169" y="4240093"/>
            <a:ext cx="3293306" cy="146304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7" name="Text Placeholder 22">
            <a:extLst>
              <a:ext uri="{FF2B5EF4-FFF2-40B4-BE49-F238E27FC236}">
                <a16:creationId xmlns:a16="http://schemas.microsoft.com/office/drawing/2014/main" id="{DBED2BB0-CDAD-40EE-8B35-C66DF45EE29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346244" y="4240093"/>
            <a:ext cx="3293306" cy="146304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47457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Tex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2A19101D-7C37-42BF-8167-5391EA65EC3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42094" y="4240093"/>
            <a:ext cx="9402006" cy="146304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231B97CF-FD24-4932-8459-893B1AC73D3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-2" y="1352575"/>
            <a:ext cx="12192002" cy="22898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accent2"/>
                </a:solidFill>
                <a:latin typeface="Trade Gothic LT Pro" panose="020B0503040303020004" pitchFamily="34" charset="0"/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24868267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30B3A574-7940-4E35-857E-5CA35A5910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110087" y="1444649"/>
            <a:ext cx="7548513" cy="4579079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912B51EA-3E6F-4BF6-BE48-62128AF32B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3366" y="1444649"/>
            <a:ext cx="3365063" cy="4579079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06501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912B51EA-3E6F-4BF6-BE48-62128AF32B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3366" y="1444649"/>
            <a:ext cx="3365063" cy="4579079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A015C605-1D30-48BC-A0D6-3B11AF56C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4290" y="1444649"/>
            <a:ext cx="7694310" cy="4579079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29895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D4494CD2-CCDD-0248-96F8-741002C44255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Freeform: Shape 9">
            <a:extLst>
              <a:ext uri="{FF2B5EF4-FFF2-40B4-BE49-F238E27FC236}">
                <a16:creationId xmlns:a16="http://schemas.microsoft.com/office/drawing/2014/main" id="{07077B00-C1EE-7241-B441-7814F92A7EDF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0" name="Freeform: Shape 17">
            <a:extLst>
              <a:ext uri="{FF2B5EF4-FFF2-40B4-BE49-F238E27FC236}">
                <a16:creationId xmlns:a16="http://schemas.microsoft.com/office/drawing/2014/main" id="{3A1AEBC4-637E-F64C-9192-69AC4BB26D0C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1" name="Freeform: Shape 11">
            <a:extLst>
              <a:ext uri="{FF2B5EF4-FFF2-40B4-BE49-F238E27FC236}">
                <a16:creationId xmlns:a16="http://schemas.microsoft.com/office/drawing/2014/main" id="{669A7039-C54C-8E46-9A8B-DDB2547D989C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Freeform: Shape 7">
            <a:extLst>
              <a:ext uri="{FF2B5EF4-FFF2-40B4-BE49-F238E27FC236}">
                <a16:creationId xmlns:a16="http://schemas.microsoft.com/office/drawing/2014/main" id="{4F173B32-87BB-9A40-8C91-4C1EED2B7ABF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AC87F4E-12B5-1B42-AFD2-4DB39B7645C9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25" name="Freeform: Shape 15">
              <a:extLst>
                <a:ext uri="{FF2B5EF4-FFF2-40B4-BE49-F238E27FC236}">
                  <a16:creationId xmlns:a16="http://schemas.microsoft.com/office/drawing/2014/main" id="{03DD8765-59DF-A045-ADB5-E39FAEE153A0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6" name="Freeform: Shape 16">
              <a:extLst>
                <a:ext uri="{FF2B5EF4-FFF2-40B4-BE49-F238E27FC236}">
                  <a16:creationId xmlns:a16="http://schemas.microsoft.com/office/drawing/2014/main" id="{B34B796C-A407-7B4D-B4F0-E58A44FE8DB4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0" name="Freeform: Shape 23">
            <a:extLst>
              <a:ext uri="{FF2B5EF4-FFF2-40B4-BE49-F238E27FC236}">
                <a16:creationId xmlns:a16="http://schemas.microsoft.com/office/drawing/2014/main" id="{CBE3FDC9-67CB-FA42-B127-A36BFF4678BB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1" name="Slide Number Placeholder 4">
            <a:extLst>
              <a:ext uri="{FF2B5EF4-FFF2-40B4-BE49-F238E27FC236}">
                <a16:creationId xmlns:a16="http://schemas.microsoft.com/office/drawing/2014/main" id="{1E902BFF-CA8F-D745-A819-A7BB38B30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723047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6E739168-A5E8-443A-B392-7AD4CF8977A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1E10E1E-5268-4F03-BA64-07E19DE26739}"/>
              </a:ext>
            </a:extLst>
          </p:cNvPr>
          <p:cNvSpPr/>
          <p:nvPr/>
        </p:nvSpPr>
        <p:spPr>
          <a:xfrm flipH="1">
            <a:off x="-16297" y="0"/>
            <a:ext cx="12208298" cy="6858000"/>
          </a:xfrm>
          <a:custGeom>
            <a:avLst/>
            <a:gdLst>
              <a:gd name="connsiteX0" fmla="*/ 8574289 w 12208298"/>
              <a:gd name="connsiteY0" fmla="*/ 0 h 6858000"/>
              <a:gd name="connsiteX1" fmla="*/ 0 w 12208298"/>
              <a:gd name="connsiteY1" fmla="*/ 0 h 6858000"/>
              <a:gd name="connsiteX2" fmla="*/ 0 w 12208298"/>
              <a:gd name="connsiteY2" fmla="*/ 6858000 h 6858000"/>
              <a:gd name="connsiteX3" fmla="*/ 532109 w 12208298"/>
              <a:gd name="connsiteY3" fmla="*/ 6858000 h 6858000"/>
              <a:gd name="connsiteX4" fmla="*/ 11495317 w 12208298"/>
              <a:gd name="connsiteY4" fmla="*/ 6858000 h 6858000"/>
              <a:gd name="connsiteX5" fmla="*/ 12208298 w 12208298"/>
              <a:gd name="connsiteY5" fmla="*/ 6858000 h 6858000"/>
              <a:gd name="connsiteX6" fmla="*/ 12208298 w 12208298"/>
              <a:gd name="connsiteY6" fmla="*/ 3146781 h 6858000"/>
              <a:gd name="connsiteX7" fmla="*/ 10353284 w 12208298"/>
              <a:gd name="connsiteY7" fmla="*/ 1291767 h 6858000"/>
              <a:gd name="connsiteX8" fmla="*/ 9866056 w 12208298"/>
              <a:gd name="connsiteY8" fmla="*/ 129176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08298" h="6858000">
                <a:moveTo>
                  <a:pt x="8574289" y="0"/>
                </a:moveTo>
                <a:lnTo>
                  <a:pt x="0" y="0"/>
                </a:lnTo>
                <a:lnTo>
                  <a:pt x="0" y="6858000"/>
                </a:lnTo>
                <a:lnTo>
                  <a:pt x="532109" y="6858000"/>
                </a:lnTo>
                <a:lnTo>
                  <a:pt x="11495317" y="6858000"/>
                </a:lnTo>
                <a:lnTo>
                  <a:pt x="12208298" y="6858000"/>
                </a:lnTo>
                <a:lnTo>
                  <a:pt x="12208298" y="3146781"/>
                </a:lnTo>
                <a:lnTo>
                  <a:pt x="10353284" y="1291767"/>
                </a:lnTo>
                <a:lnTo>
                  <a:pt x="9866056" y="1291767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989C45D-BDFF-418F-BE79-03FF70015770}"/>
              </a:ext>
            </a:extLst>
          </p:cNvPr>
          <p:cNvSpPr/>
          <p:nvPr/>
        </p:nvSpPr>
        <p:spPr>
          <a:xfrm rot="5400000" flipH="1" flipV="1">
            <a:off x="2667000" y="-2667001"/>
            <a:ext cx="6858000" cy="12192002"/>
          </a:xfrm>
          <a:custGeom>
            <a:avLst/>
            <a:gdLst>
              <a:gd name="connsiteX0" fmla="*/ 6858000 w 6858000"/>
              <a:gd name="connsiteY0" fmla="*/ 3871658 h 12192002"/>
              <a:gd name="connsiteX1" fmla="*/ 6858000 w 6858000"/>
              <a:gd name="connsiteY1" fmla="*/ 12192002 h 12192002"/>
              <a:gd name="connsiteX2" fmla="*/ 5363029 w 6858000"/>
              <a:gd name="connsiteY2" fmla="*/ 12192002 h 12192002"/>
              <a:gd name="connsiteX3" fmla="*/ 5363029 w 6858000"/>
              <a:gd name="connsiteY3" fmla="*/ 12192000 h 12192002"/>
              <a:gd name="connsiteX4" fmla="*/ 0 w 6858000"/>
              <a:gd name="connsiteY4" fmla="*/ 12192000 h 12192002"/>
              <a:gd name="connsiteX5" fmla="*/ 0 w 6858000"/>
              <a:gd name="connsiteY5" fmla="*/ 0 h 12192002"/>
              <a:gd name="connsiteX6" fmla="*/ 3539398 w 6858000"/>
              <a:gd name="connsiteY6" fmla="*/ 0 h 12192002"/>
              <a:gd name="connsiteX7" fmla="*/ 5566229 w 6858000"/>
              <a:gd name="connsiteY7" fmla="*/ 2026831 h 12192002"/>
              <a:gd name="connsiteX8" fmla="*/ 5566229 w 6858000"/>
              <a:gd name="connsiteY8" fmla="*/ 2575538 h 12192002"/>
              <a:gd name="connsiteX9" fmla="*/ 6858000 w 6858000"/>
              <a:gd name="connsiteY9" fmla="*/ 3871657 h 12192002"/>
              <a:gd name="connsiteX10" fmla="*/ 5566229 w 6858000"/>
              <a:gd name="connsiteY10" fmla="*/ 3871657 h 12192002"/>
              <a:gd name="connsiteX11" fmla="*/ 5566229 w 6858000"/>
              <a:gd name="connsiteY11" fmla="*/ 3871658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12192002">
                <a:moveTo>
                  <a:pt x="6858000" y="3871658"/>
                </a:moveTo>
                <a:lnTo>
                  <a:pt x="6858000" y="12192002"/>
                </a:lnTo>
                <a:lnTo>
                  <a:pt x="5363029" y="12192002"/>
                </a:lnTo>
                <a:lnTo>
                  <a:pt x="5363029" y="12192000"/>
                </a:lnTo>
                <a:lnTo>
                  <a:pt x="0" y="12192000"/>
                </a:lnTo>
                <a:lnTo>
                  <a:pt x="0" y="0"/>
                </a:lnTo>
                <a:lnTo>
                  <a:pt x="3539398" y="0"/>
                </a:lnTo>
                <a:lnTo>
                  <a:pt x="5566229" y="2026831"/>
                </a:lnTo>
                <a:lnTo>
                  <a:pt x="5566229" y="2575538"/>
                </a:lnTo>
                <a:lnTo>
                  <a:pt x="6858000" y="3871657"/>
                </a:lnTo>
                <a:lnTo>
                  <a:pt x="5566229" y="3871657"/>
                </a:lnTo>
                <a:lnTo>
                  <a:pt x="5566229" y="3871658"/>
                </a:lnTo>
                <a:close/>
              </a:path>
            </a:pathLst>
          </a:custGeom>
          <a:pattFill prst="wdDnDiag">
            <a:fgClr>
              <a:schemeClr val="accent1"/>
            </a:fgClr>
            <a:bgClr>
              <a:schemeClr val="accent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027A677-9ACB-4264-B148-4806678FB83F}"/>
              </a:ext>
            </a:extLst>
          </p:cNvPr>
          <p:cNvSpPr/>
          <p:nvPr/>
        </p:nvSpPr>
        <p:spPr>
          <a:xfrm rot="5400000" flipH="1" flipV="1">
            <a:off x="2667000" y="-2667001"/>
            <a:ext cx="6858000" cy="12192002"/>
          </a:xfrm>
          <a:custGeom>
            <a:avLst/>
            <a:gdLst>
              <a:gd name="connsiteX0" fmla="*/ 6858000 w 6858000"/>
              <a:gd name="connsiteY0" fmla="*/ 3871658 h 12192002"/>
              <a:gd name="connsiteX1" fmla="*/ 6858000 w 6858000"/>
              <a:gd name="connsiteY1" fmla="*/ 12192002 h 12192002"/>
              <a:gd name="connsiteX2" fmla="*/ 5363029 w 6858000"/>
              <a:gd name="connsiteY2" fmla="*/ 12192002 h 12192002"/>
              <a:gd name="connsiteX3" fmla="*/ 5363029 w 6858000"/>
              <a:gd name="connsiteY3" fmla="*/ 12192000 h 12192002"/>
              <a:gd name="connsiteX4" fmla="*/ 0 w 6858000"/>
              <a:gd name="connsiteY4" fmla="*/ 12192000 h 12192002"/>
              <a:gd name="connsiteX5" fmla="*/ 0 w 6858000"/>
              <a:gd name="connsiteY5" fmla="*/ 0 h 12192002"/>
              <a:gd name="connsiteX6" fmla="*/ 3539398 w 6858000"/>
              <a:gd name="connsiteY6" fmla="*/ 0 h 12192002"/>
              <a:gd name="connsiteX7" fmla="*/ 5566229 w 6858000"/>
              <a:gd name="connsiteY7" fmla="*/ 2026831 h 12192002"/>
              <a:gd name="connsiteX8" fmla="*/ 5566229 w 6858000"/>
              <a:gd name="connsiteY8" fmla="*/ 2575538 h 12192002"/>
              <a:gd name="connsiteX9" fmla="*/ 6858000 w 6858000"/>
              <a:gd name="connsiteY9" fmla="*/ 3871657 h 12192002"/>
              <a:gd name="connsiteX10" fmla="*/ 5566229 w 6858000"/>
              <a:gd name="connsiteY10" fmla="*/ 3871657 h 12192002"/>
              <a:gd name="connsiteX11" fmla="*/ 5566229 w 6858000"/>
              <a:gd name="connsiteY11" fmla="*/ 3871658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12192002">
                <a:moveTo>
                  <a:pt x="6858000" y="3871658"/>
                </a:moveTo>
                <a:lnTo>
                  <a:pt x="6858000" y="12192002"/>
                </a:lnTo>
                <a:lnTo>
                  <a:pt x="5363029" y="12192002"/>
                </a:lnTo>
                <a:lnTo>
                  <a:pt x="5363029" y="12192000"/>
                </a:lnTo>
                <a:lnTo>
                  <a:pt x="0" y="12192000"/>
                </a:lnTo>
                <a:lnTo>
                  <a:pt x="0" y="0"/>
                </a:lnTo>
                <a:lnTo>
                  <a:pt x="3539398" y="0"/>
                </a:lnTo>
                <a:lnTo>
                  <a:pt x="5566229" y="2026831"/>
                </a:lnTo>
                <a:lnTo>
                  <a:pt x="5566229" y="2575538"/>
                </a:lnTo>
                <a:lnTo>
                  <a:pt x="6858000" y="3871657"/>
                </a:lnTo>
                <a:lnTo>
                  <a:pt x="5566229" y="3871657"/>
                </a:lnTo>
                <a:lnTo>
                  <a:pt x="5566229" y="3871658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A7FF9D7-8545-4547-AC77-A0421EEB9B99}"/>
              </a:ext>
            </a:extLst>
          </p:cNvPr>
          <p:cNvGrpSpPr/>
          <p:nvPr userDrawn="1"/>
        </p:nvGrpSpPr>
        <p:grpSpPr>
          <a:xfrm>
            <a:off x="0" y="0"/>
            <a:ext cx="6881966" cy="6858876"/>
            <a:chOff x="-5321" y="1096"/>
            <a:chExt cx="5924073" cy="5904197"/>
          </a:xfrm>
        </p:grpSpPr>
        <p:sp>
          <p:nvSpPr>
            <p:cNvPr id="17" name="Right Triangle 16">
              <a:extLst>
                <a:ext uri="{FF2B5EF4-FFF2-40B4-BE49-F238E27FC236}">
                  <a16:creationId xmlns:a16="http://schemas.microsoft.com/office/drawing/2014/main" id="{8DCD5806-2A2F-4ABF-8057-245681C498E6}"/>
                </a:ext>
              </a:extLst>
            </p:cNvPr>
            <p:cNvSpPr/>
            <p:nvPr userDrawn="1"/>
          </p:nvSpPr>
          <p:spPr>
            <a:xfrm rot="16200000" flipH="1" flipV="1">
              <a:off x="4618" y="-8842"/>
              <a:ext cx="5904196" cy="5924073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8" name="Right Triangle 17">
              <a:extLst>
                <a:ext uri="{FF2B5EF4-FFF2-40B4-BE49-F238E27FC236}">
                  <a16:creationId xmlns:a16="http://schemas.microsoft.com/office/drawing/2014/main" id="{3A93038F-E9E4-4FFD-B3DF-28DB7C2C1490}"/>
                </a:ext>
              </a:extLst>
            </p:cNvPr>
            <p:cNvSpPr/>
            <p:nvPr userDrawn="1"/>
          </p:nvSpPr>
          <p:spPr>
            <a:xfrm rot="16200000" flipH="1" flipV="1">
              <a:off x="3941" y="-8164"/>
              <a:ext cx="5501471" cy="5519993"/>
            </a:xfrm>
            <a:prstGeom prst="rtTriangle">
              <a:avLst/>
            </a:prstGeom>
            <a:pattFill prst="dkHorz">
              <a:fgClr>
                <a:schemeClr val="accent1"/>
              </a:fgClr>
              <a:bgClr>
                <a:schemeClr val="accent2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9" name="Right Triangle 18">
              <a:extLst>
                <a:ext uri="{FF2B5EF4-FFF2-40B4-BE49-F238E27FC236}">
                  <a16:creationId xmlns:a16="http://schemas.microsoft.com/office/drawing/2014/main" id="{5DEA1E02-BBD0-4AE3-AF22-433B90272178}"/>
                </a:ext>
              </a:extLst>
            </p:cNvPr>
            <p:cNvSpPr/>
            <p:nvPr userDrawn="1"/>
          </p:nvSpPr>
          <p:spPr>
            <a:xfrm rot="16200000" flipH="1" flipV="1">
              <a:off x="3131" y="-7355"/>
              <a:ext cx="5019818" cy="5036720"/>
            </a:xfrm>
            <a:prstGeom prst="rtTriangle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E597736-C478-4C26-9BAF-205FE31E977C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5217242" y="2807208"/>
            <a:ext cx="4945598" cy="1243584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z="5400" b="1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2363861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6E739168-A5E8-443A-B392-7AD4CF8977A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1E10E1E-5268-4F03-BA64-07E19DE26739}"/>
              </a:ext>
            </a:extLst>
          </p:cNvPr>
          <p:cNvSpPr/>
          <p:nvPr/>
        </p:nvSpPr>
        <p:spPr>
          <a:xfrm flipH="1">
            <a:off x="-16297" y="0"/>
            <a:ext cx="12208298" cy="6858000"/>
          </a:xfrm>
          <a:custGeom>
            <a:avLst/>
            <a:gdLst>
              <a:gd name="connsiteX0" fmla="*/ 8574289 w 12208298"/>
              <a:gd name="connsiteY0" fmla="*/ 0 h 6858000"/>
              <a:gd name="connsiteX1" fmla="*/ 0 w 12208298"/>
              <a:gd name="connsiteY1" fmla="*/ 0 h 6858000"/>
              <a:gd name="connsiteX2" fmla="*/ 0 w 12208298"/>
              <a:gd name="connsiteY2" fmla="*/ 6858000 h 6858000"/>
              <a:gd name="connsiteX3" fmla="*/ 532109 w 12208298"/>
              <a:gd name="connsiteY3" fmla="*/ 6858000 h 6858000"/>
              <a:gd name="connsiteX4" fmla="*/ 11495317 w 12208298"/>
              <a:gd name="connsiteY4" fmla="*/ 6858000 h 6858000"/>
              <a:gd name="connsiteX5" fmla="*/ 12208298 w 12208298"/>
              <a:gd name="connsiteY5" fmla="*/ 6858000 h 6858000"/>
              <a:gd name="connsiteX6" fmla="*/ 12208298 w 12208298"/>
              <a:gd name="connsiteY6" fmla="*/ 3146781 h 6858000"/>
              <a:gd name="connsiteX7" fmla="*/ 10353284 w 12208298"/>
              <a:gd name="connsiteY7" fmla="*/ 1291767 h 6858000"/>
              <a:gd name="connsiteX8" fmla="*/ 9866056 w 12208298"/>
              <a:gd name="connsiteY8" fmla="*/ 129176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08298" h="6858000">
                <a:moveTo>
                  <a:pt x="8574289" y="0"/>
                </a:moveTo>
                <a:lnTo>
                  <a:pt x="0" y="0"/>
                </a:lnTo>
                <a:lnTo>
                  <a:pt x="0" y="6858000"/>
                </a:lnTo>
                <a:lnTo>
                  <a:pt x="532109" y="6858000"/>
                </a:lnTo>
                <a:lnTo>
                  <a:pt x="11495317" y="6858000"/>
                </a:lnTo>
                <a:lnTo>
                  <a:pt x="12208298" y="6858000"/>
                </a:lnTo>
                <a:lnTo>
                  <a:pt x="12208298" y="3146781"/>
                </a:lnTo>
                <a:lnTo>
                  <a:pt x="10353284" y="1291767"/>
                </a:lnTo>
                <a:lnTo>
                  <a:pt x="9866056" y="1291767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989C45D-BDFF-418F-BE79-03FF70015770}"/>
              </a:ext>
            </a:extLst>
          </p:cNvPr>
          <p:cNvSpPr/>
          <p:nvPr/>
        </p:nvSpPr>
        <p:spPr>
          <a:xfrm rot="5400000" flipH="1" flipV="1">
            <a:off x="2667000" y="-2667001"/>
            <a:ext cx="6858000" cy="12192002"/>
          </a:xfrm>
          <a:custGeom>
            <a:avLst/>
            <a:gdLst>
              <a:gd name="connsiteX0" fmla="*/ 6858000 w 6858000"/>
              <a:gd name="connsiteY0" fmla="*/ 3871658 h 12192002"/>
              <a:gd name="connsiteX1" fmla="*/ 6858000 w 6858000"/>
              <a:gd name="connsiteY1" fmla="*/ 12192002 h 12192002"/>
              <a:gd name="connsiteX2" fmla="*/ 5363029 w 6858000"/>
              <a:gd name="connsiteY2" fmla="*/ 12192002 h 12192002"/>
              <a:gd name="connsiteX3" fmla="*/ 5363029 w 6858000"/>
              <a:gd name="connsiteY3" fmla="*/ 12192000 h 12192002"/>
              <a:gd name="connsiteX4" fmla="*/ 0 w 6858000"/>
              <a:gd name="connsiteY4" fmla="*/ 12192000 h 12192002"/>
              <a:gd name="connsiteX5" fmla="*/ 0 w 6858000"/>
              <a:gd name="connsiteY5" fmla="*/ 0 h 12192002"/>
              <a:gd name="connsiteX6" fmla="*/ 3539398 w 6858000"/>
              <a:gd name="connsiteY6" fmla="*/ 0 h 12192002"/>
              <a:gd name="connsiteX7" fmla="*/ 5566229 w 6858000"/>
              <a:gd name="connsiteY7" fmla="*/ 2026831 h 12192002"/>
              <a:gd name="connsiteX8" fmla="*/ 5566229 w 6858000"/>
              <a:gd name="connsiteY8" fmla="*/ 2575538 h 12192002"/>
              <a:gd name="connsiteX9" fmla="*/ 6858000 w 6858000"/>
              <a:gd name="connsiteY9" fmla="*/ 3871657 h 12192002"/>
              <a:gd name="connsiteX10" fmla="*/ 5566229 w 6858000"/>
              <a:gd name="connsiteY10" fmla="*/ 3871657 h 12192002"/>
              <a:gd name="connsiteX11" fmla="*/ 5566229 w 6858000"/>
              <a:gd name="connsiteY11" fmla="*/ 3871658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12192002">
                <a:moveTo>
                  <a:pt x="6858000" y="3871658"/>
                </a:moveTo>
                <a:lnTo>
                  <a:pt x="6858000" y="12192002"/>
                </a:lnTo>
                <a:lnTo>
                  <a:pt x="5363029" y="12192002"/>
                </a:lnTo>
                <a:lnTo>
                  <a:pt x="5363029" y="12192000"/>
                </a:lnTo>
                <a:lnTo>
                  <a:pt x="0" y="12192000"/>
                </a:lnTo>
                <a:lnTo>
                  <a:pt x="0" y="0"/>
                </a:lnTo>
                <a:lnTo>
                  <a:pt x="3539398" y="0"/>
                </a:lnTo>
                <a:lnTo>
                  <a:pt x="5566229" y="2026831"/>
                </a:lnTo>
                <a:lnTo>
                  <a:pt x="5566229" y="2575538"/>
                </a:lnTo>
                <a:lnTo>
                  <a:pt x="6858000" y="3871657"/>
                </a:lnTo>
                <a:lnTo>
                  <a:pt x="5566229" y="3871657"/>
                </a:lnTo>
                <a:lnTo>
                  <a:pt x="5566229" y="3871658"/>
                </a:lnTo>
                <a:close/>
              </a:path>
            </a:pathLst>
          </a:custGeom>
          <a:pattFill prst="wdDnDiag">
            <a:fgClr>
              <a:schemeClr val="accent1"/>
            </a:fgClr>
            <a:bgClr>
              <a:schemeClr val="accent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027A677-9ACB-4264-B148-4806678FB83F}"/>
              </a:ext>
            </a:extLst>
          </p:cNvPr>
          <p:cNvSpPr/>
          <p:nvPr/>
        </p:nvSpPr>
        <p:spPr>
          <a:xfrm rot="5400000" flipH="1" flipV="1">
            <a:off x="2667000" y="-2667001"/>
            <a:ext cx="6858000" cy="12192002"/>
          </a:xfrm>
          <a:custGeom>
            <a:avLst/>
            <a:gdLst>
              <a:gd name="connsiteX0" fmla="*/ 6858000 w 6858000"/>
              <a:gd name="connsiteY0" fmla="*/ 3871658 h 12192002"/>
              <a:gd name="connsiteX1" fmla="*/ 6858000 w 6858000"/>
              <a:gd name="connsiteY1" fmla="*/ 12192002 h 12192002"/>
              <a:gd name="connsiteX2" fmla="*/ 5363029 w 6858000"/>
              <a:gd name="connsiteY2" fmla="*/ 12192002 h 12192002"/>
              <a:gd name="connsiteX3" fmla="*/ 5363029 w 6858000"/>
              <a:gd name="connsiteY3" fmla="*/ 12192000 h 12192002"/>
              <a:gd name="connsiteX4" fmla="*/ 0 w 6858000"/>
              <a:gd name="connsiteY4" fmla="*/ 12192000 h 12192002"/>
              <a:gd name="connsiteX5" fmla="*/ 0 w 6858000"/>
              <a:gd name="connsiteY5" fmla="*/ 0 h 12192002"/>
              <a:gd name="connsiteX6" fmla="*/ 3539398 w 6858000"/>
              <a:gd name="connsiteY6" fmla="*/ 0 h 12192002"/>
              <a:gd name="connsiteX7" fmla="*/ 5566229 w 6858000"/>
              <a:gd name="connsiteY7" fmla="*/ 2026831 h 12192002"/>
              <a:gd name="connsiteX8" fmla="*/ 5566229 w 6858000"/>
              <a:gd name="connsiteY8" fmla="*/ 2575538 h 12192002"/>
              <a:gd name="connsiteX9" fmla="*/ 6858000 w 6858000"/>
              <a:gd name="connsiteY9" fmla="*/ 3871657 h 12192002"/>
              <a:gd name="connsiteX10" fmla="*/ 5566229 w 6858000"/>
              <a:gd name="connsiteY10" fmla="*/ 3871657 h 12192002"/>
              <a:gd name="connsiteX11" fmla="*/ 5566229 w 6858000"/>
              <a:gd name="connsiteY11" fmla="*/ 3871658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12192002">
                <a:moveTo>
                  <a:pt x="6858000" y="3871658"/>
                </a:moveTo>
                <a:lnTo>
                  <a:pt x="6858000" y="12192002"/>
                </a:lnTo>
                <a:lnTo>
                  <a:pt x="5363029" y="12192002"/>
                </a:lnTo>
                <a:lnTo>
                  <a:pt x="5363029" y="12192000"/>
                </a:lnTo>
                <a:lnTo>
                  <a:pt x="0" y="12192000"/>
                </a:lnTo>
                <a:lnTo>
                  <a:pt x="0" y="0"/>
                </a:lnTo>
                <a:lnTo>
                  <a:pt x="3539398" y="0"/>
                </a:lnTo>
                <a:lnTo>
                  <a:pt x="5566229" y="2026831"/>
                </a:lnTo>
                <a:lnTo>
                  <a:pt x="5566229" y="2575538"/>
                </a:lnTo>
                <a:lnTo>
                  <a:pt x="6858000" y="3871657"/>
                </a:lnTo>
                <a:lnTo>
                  <a:pt x="5566229" y="3871657"/>
                </a:lnTo>
                <a:lnTo>
                  <a:pt x="5566229" y="3871658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597736-C478-4C26-9BAF-205FE31E977C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6360242" y="3429000"/>
            <a:ext cx="4945598" cy="1243584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z="5400" b="1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Thank You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C024DCDB-C6BF-455E-AAB8-EAF9DAB302A1}"/>
              </a:ext>
            </a:extLst>
          </p:cNvPr>
          <p:cNvSpPr/>
          <p:nvPr userDrawn="1"/>
        </p:nvSpPr>
        <p:spPr>
          <a:xfrm rot="13500000">
            <a:off x="-729899" y="-1215856"/>
            <a:ext cx="6043521" cy="8427077"/>
          </a:xfrm>
          <a:custGeom>
            <a:avLst/>
            <a:gdLst>
              <a:gd name="connsiteX0" fmla="*/ 6043521 w 6043521"/>
              <a:gd name="connsiteY0" fmla="*/ 4267535 h 8427077"/>
              <a:gd name="connsiteX1" fmla="*/ 1883979 w 6043521"/>
              <a:gd name="connsiteY1" fmla="*/ 8427077 h 8427077"/>
              <a:gd name="connsiteX2" fmla="*/ 0 w 6043521"/>
              <a:gd name="connsiteY2" fmla="*/ 8427077 h 8427077"/>
              <a:gd name="connsiteX3" fmla="*/ 0 w 6043521"/>
              <a:gd name="connsiteY3" fmla="*/ 1775986 h 8427077"/>
              <a:gd name="connsiteX4" fmla="*/ 1775985 w 6043521"/>
              <a:gd name="connsiteY4" fmla="*/ 0 h 8427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3521" h="8427077">
                <a:moveTo>
                  <a:pt x="6043521" y="4267535"/>
                </a:moveTo>
                <a:lnTo>
                  <a:pt x="1883979" y="8427077"/>
                </a:lnTo>
                <a:lnTo>
                  <a:pt x="0" y="8427077"/>
                </a:lnTo>
                <a:lnTo>
                  <a:pt x="0" y="1775986"/>
                </a:lnTo>
                <a:lnTo>
                  <a:pt x="1775985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26AFB47A-5D51-4F9C-B01B-977CE5E3C093}"/>
              </a:ext>
            </a:extLst>
          </p:cNvPr>
          <p:cNvSpPr/>
          <p:nvPr userDrawn="1"/>
        </p:nvSpPr>
        <p:spPr>
          <a:xfrm rot="13500000">
            <a:off x="-1145231" y="-2123853"/>
            <a:ext cx="6043521" cy="9008880"/>
          </a:xfrm>
          <a:custGeom>
            <a:avLst/>
            <a:gdLst>
              <a:gd name="connsiteX0" fmla="*/ 6043521 w 6043521"/>
              <a:gd name="connsiteY0" fmla="*/ 4849338 h 9008880"/>
              <a:gd name="connsiteX1" fmla="*/ 1883979 w 6043521"/>
              <a:gd name="connsiteY1" fmla="*/ 9008880 h 9008880"/>
              <a:gd name="connsiteX2" fmla="*/ 0 w 6043521"/>
              <a:gd name="connsiteY2" fmla="*/ 9008880 h 9008880"/>
              <a:gd name="connsiteX3" fmla="*/ 0 w 6043521"/>
              <a:gd name="connsiteY3" fmla="*/ 1194182 h 9008880"/>
              <a:gd name="connsiteX4" fmla="*/ 1194182 w 6043521"/>
              <a:gd name="connsiteY4" fmla="*/ 0 h 9008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3521" h="9008880">
                <a:moveTo>
                  <a:pt x="6043521" y="4849338"/>
                </a:moveTo>
                <a:lnTo>
                  <a:pt x="1883979" y="9008880"/>
                </a:lnTo>
                <a:lnTo>
                  <a:pt x="0" y="9008880"/>
                </a:lnTo>
                <a:lnTo>
                  <a:pt x="0" y="1194182"/>
                </a:lnTo>
                <a:lnTo>
                  <a:pt x="1194182" y="0"/>
                </a:lnTo>
                <a:close/>
              </a:path>
            </a:pathLst>
          </a:custGeom>
          <a:pattFill prst="wdDnDiag">
            <a:fgClr>
              <a:schemeClr val="accent1">
                <a:lumMod val="60000"/>
                <a:lumOff val="40000"/>
              </a:schemeClr>
            </a:fgClr>
            <a:bgClr>
              <a:schemeClr val="accent2">
                <a:lumMod val="50000"/>
              </a:schemeClr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6997A4FF-7390-4173-8ACD-6CF7145AACEC}"/>
              </a:ext>
            </a:extLst>
          </p:cNvPr>
          <p:cNvSpPr/>
          <p:nvPr userDrawn="1"/>
        </p:nvSpPr>
        <p:spPr>
          <a:xfrm rot="18900000" flipH="1">
            <a:off x="-2681153" y="-465959"/>
            <a:ext cx="8639119" cy="5739762"/>
          </a:xfrm>
          <a:custGeom>
            <a:avLst/>
            <a:gdLst>
              <a:gd name="connsiteX0" fmla="*/ 3789781 w 8639119"/>
              <a:gd name="connsiteY0" fmla="*/ 0 h 5739762"/>
              <a:gd name="connsiteX1" fmla="*/ 0 w 8639119"/>
              <a:gd name="connsiteY1" fmla="*/ 3789782 h 5739762"/>
              <a:gd name="connsiteX2" fmla="*/ 0 w 8639119"/>
              <a:gd name="connsiteY2" fmla="*/ 5739761 h 5739762"/>
              <a:gd name="connsiteX3" fmla="*/ 7748695 w 8639119"/>
              <a:gd name="connsiteY3" fmla="*/ 5739762 h 5739762"/>
              <a:gd name="connsiteX4" fmla="*/ 8639119 w 8639119"/>
              <a:gd name="connsiteY4" fmla="*/ 4849338 h 5739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39119" h="5739762">
                <a:moveTo>
                  <a:pt x="3789781" y="0"/>
                </a:moveTo>
                <a:lnTo>
                  <a:pt x="0" y="3789782"/>
                </a:lnTo>
                <a:lnTo>
                  <a:pt x="0" y="5739761"/>
                </a:lnTo>
                <a:lnTo>
                  <a:pt x="7748695" y="5739762"/>
                </a:lnTo>
                <a:lnTo>
                  <a:pt x="8639119" y="4849338"/>
                </a:lnTo>
                <a:close/>
              </a:path>
            </a:pathLst>
          </a:custGeom>
          <a:solidFill>
            <a:schemeClr val="accent1">
              <a:lumMod val="50000"/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18518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2838D16-809E-4EB1-8C0C-0E63D813911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C43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01FEB333-94B4-4E53-9019-D584810903BB}"/>
              </a:ext>
            </a:extLst>
          </p:cNvPr>
          <p:cNvSpPr/>
          <p:nvPr userDrawn="1"/>
        </p:nvSpPr>
        <p:spPr>
          <a:xfrm>
            <a:off x="0" y="0"/>
            <a:ext cx="12192000" cy="6862745"/>
          </a:xfrm>
          <a:custGeom>
            <a:avLst/>
            <a:gdLst>
              <a:gd name="connsiteX0" fmla="*/ 0 w 12192000"/>
              <a:gd name="connsiteY0" fmla="*/ 0 h 6849743"/>
              <a:gd name="connsiteX1" fmla="*/ 7554712 w 12192000"/>
              <a:gd name="connsiteY1" fmla="*/ 0 h 6849743"/>
              <a:gd name="connsiteX2" fmla="*/ 10266645 w 12192000"/>
              <a:gd name="connsiteY2" fmla="*/ 2711934 h 6849743"/>
              <a:gd name="connsiteX3" fmla="*/ 11289529 w 12192000"/>
              <a:gd name="connsiteY3" fmla="*/ 2711934 h 6849743"/>
              <a:gd name="connsiteX4" fmla="*/ 12191999 w 12192000"/>
              <a:gd name="connsiteY4" fmla="*/ 3614404 h 6849743"/>
              <a:gd name="connsiteX5" fmla="*/ 12192000 w 12192000"/>
              <a:gd name="connsiteY5" fmla="*/ 6849743 h 6849743"/>
              <a:gd name="connsiteX6" fmla="*/ 0 w 12192000"/>
              <a:gd name="connsiteY6" fmla="*/ 6849743 h 684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49743">
                <a:moveTo>
                  <a:pt x="0" y="0"/>
                </a:moveTo>
                <a:lnTo>
                  <a:pt x="7554712" y="0"/>
                </a:lnTo>
                <a:lnTo>
                  <a:pt x="10266645" y="2711934"/>
                </a:lnTo>
                <a:lnTo>
                  <a:pt x="11289529" y="2711934"/>
                </a:lnTo>
                <a:lnTo>
                  <a:pt x="12191999" y="3614404"/>
                </a:lnTo>
                <a:lnTo>
                  <a:pt x="12192000" y="6849743"/>
                </a:lnTo>
                <a:lnTo>
                  <a:pt x="0" y="6849743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9B9489-0CD9-4DB7-AC82-6E7867F91403}"/>
              </a:ext>
            </a:extLst>
          </p:cNvPr>
          <p:cNvSpPr/>
          <p:nvPr userDrawn="1"/>
        </p:nvSpPr>
        <p:spPr>
          <a:xfrm rot="16200000" flipV="1">
            <a:off x="2626805" y="-2626805"/>
            <a:ext cx="6862743" cy="12116353"/>
          </a:xfrm>
          <a:custGeom>
            <a:avLst/>
            <a:gdLst>
              <a:gd name="connsiteX0" fmla="*/ 6853871 w 6853871"/>
              <a:gd name="connsiteY0" fmla="*/ 12116353 h 12116353"/>
              <a:gd name="connsiteX1" fmla="*/ 6853871 w 6853871"/>
              <a:gd name="connsiteY1" fmla="*/ 8014954 h 12116353"/>
              <a:gd name="connsiteX2" fmla="*/ 4141930 w 6853871"/>
              <a:gd name="connsiteY2" fmla="*/ 8014954 h 12116353"/>
              <a:gd name="connsiteX3" fmla="*/ 4141930 w 6853871"/>
              <a:gd name="connsiteY3" fmla="*/ 8014952 h 12116353"/>
              <a:gd name="connsiteX4" fmla="*/ 6853871 w 6853871"/>
              <a:gd name="connsiteY4" fmla="*/ 8014952 h 12116353"/>
              <a:gd name="connsiteX5" fmla="*/ 4141930 w 6853871"/>
              <a:gd name="connsiteY5" fmla="*/ 5293882 h 12116353"/>
              <a:gd name="connsiteX6" fmla="*/ 4141930 w 6853871"/>
              <a:gd name="connsiteY6" fmla="*/ 4141928 h 12116353"/>
              <a:gd name="connsiteX7" fmla="*/ 0 w 6853871"/>
              <a:gd name="connsiteY7" fmla="*/ 0 h 12116353"/>
              <a:gd name="connsiteX8" fmla="*/ 0 w 6853871"/>
              <a:gd name="connsiteY8" fmla="*/ 12116353 h 1211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3871" h="12116353">
                <a:moveTo>
                  <a:pt x="6853871" y="12116353"/>
                </a:moveTo>
                <a:lnTo>
                  <a:pt x="6853871" y="8014954"/>
                </a:lnTo>
                <a:lnTo>
                  <a:pt x="4141930" y="8014954"/>
                </a:lnTo>
                <a:lnTo>
                  <a:pt x="4141930" y="8014952"/>
                </a:lnTo>
                <a:lnTo>
                  <a:pt x="6853871" y="8014952"/>
                </a:lnTo>
                <a:lnTo>
                  <a:pt x="4141930" y="5293882"/>
                </a:lnTo>
                <a:lnTo>
                  <a:pt x="4141930" y="4141928"/>
                </a:lnTo>
                <a:lnTo>
                  <a:pt x="0" y="0"/>
                </a:lnTo>
                <a:lnTo>
                  <a:pt x="0" y="12116353"/>
                </a:lnTo>
                <a:close/>
              </a:path>
            </a:pathLst>
          </a:custGeom>
          <a:pattFill prst="wdDnDiag">
            <a:fgClr>
              <a:schemeClr val="accent1"/>
            </a:fgClr>
            <a:bgClr>
              <a:schemeClr val="accent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A55D1C76-C591-4FA5-9780-87AB6B37C0FA}"/>
              </a:ext>
            </a:extLst>
          </p:cNvPr>
          <p:cNvSpPr/>
          <p:nvPr userDrawn="1"/>
        </p:nvSpPr>
        <p:spPr>
          <a:xfrm rot="5400000" flipV="1">
            <a:off x="5851010" y="-10649"/>
            <a:ext cx="6326154" cy="6347453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7DC1D12-670F-4235-8791-FA8C2B330871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59569CF-FDAC-47C4-A0F5-296F7117C398}"/>
              </a:ext>
            </a:extLst>
          </p:cNvPr>
          <p:cNvSpPr/>
          <p:nvPr userDrawn="1"/>
        </p:nvSpPr>
        <p:spPr>
          <a:xfrm rot="2700000">
            <a:off x="9668984" y="1404392"/>
            <a:ext cx="4406148" cy="5299239"/>
          </a:xfrm>
          <a:custGeom>
            <a:avLst/>
            <a:gdLst>
              <a:gd name="connsiteX0" fmla="*/ 0 w 4406148"/>
              <a:gd name="connsiteY0" fmla="*/ 0 h 5299239"/>
              <a:gd name="connsiteX1" fmla="*/ 4406148 w 4406148"/>
              <a:gd name="connsiteY1" fmla="*/ 4406147 h 5299239"/>
              <a:gd name="connsiteX2" fmla="*/ 3513056 w 4406148"/>
              <a:gd name="connsiteY2" fmla="*/ 5299239 h 5299239"/>
              <a:gd name="connsiteX3" fmla="*/ 1 w 4406148"/>
              <a:gd name="connsiteY3" fmla="*/ 5299239 h 5299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06148" h="5299239">
                <a:moveTo>
                  <a:pt x="0" y="0"/>
                </a:moveTo>
                <a:lnTo>
                  <a:pt x="4406148" y="4406147"/>
                </a:lnTo>
                <a:lnTo>
                  <a:pt x="3513056" y="5299239"/>
                </a:lnTo>
                <a:lnTo>
                  <a:pt x="1" y="529923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68D0C72-2B2C-4C85-A091-157853C71784}"/>
              </a:ext>
            </a:extLst>
          </p:cNvPr>
          <p:cNvSpPr/>
          <p:nvPr userDrawn="1"/>
        </p:nvSpPr>
        <p:spPr>
          <a:xfrm rot="8100000" flipH="1">
            <a:off x="9583575" y="1088097"/>
            <a:ext cx="5072180" cy="4843502"/>
          </a:xfrm>
          <a:custGeom>
            <a:avLst/>
            <a:gdLst>
              <a:gd name="connsiteX0" fmla="*/ 5072180 w 5072180"/>
              <a:gd name="connsiteY0" fmla="*/ 4843501 h 4843502"/>
              <a:gd name="connsiteX1" fmla="*/ 228679 w 5072180"/>
              <a:gd name="connsiteY1" fmla="*/ 0 h 4843502"/>
              <a:gd name="connsiteX2" fmla="*/ 1 w 5072180"/>
              <a:gd name="connsiteY2" fmla="*/ 228678 h 4843502"/>
              <a:gd name="connsiteX3" fmla="*/ 0 w 5072180"/>
              <a:gd name="connsiteY3" fmla="*/ 4843502 h 4843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2180" h="4843502">
                <a:moveTo>
                  <a:pt x="5072180" y="4843501"/>
                </a:moveTo>
                <a:lnTo>
                  <a:pt x="228679" y="0"/>
                </a:lnTo>
                <a:lnTo>
                  <a:pt x="1" y="228678"/>
                </a:lnTo>
                <a:lnTo>
                  <a:pt x="0" y="4843502"/>
                </a:lnTo>
                <a:close/>
              </a:path>
            </a:pathLst>
          </a:custGeom>
          <a:pattFill prst="wdDnDiag">
            <a:fgClr>
              <a:schemeClr val="accent1">
                <a:lumMod val="60000"/>
                <a:lumOff val="40000"/>
              </a:schemeClr>
            </a:fgClr>
            <a:bgClr>
              <a:schemeClr val="accent2">
                <a:lumMod val="50000"/>
              </a:schemeClr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E25334A-5FE3-4DDA-8D32-4796CCFCAA74}"/>
              </a:ext>
            </a:extLst>
          </p:cNvPr>
          <p:cNvSpPr/>
          <p:nvPr userDrawn="1"/>
        </p:nvSpPr>
        <p:spPr>
          <a:xfrm rot="2700000">
            <a:off x="11438585" y="5665752"/>
            <a:ext cx="877778" cy="1755556"/>
          </a:xfrm>
          <a:custGeom>
            <a:avLst/>
            <a:gdLst>
              <a:gd name="connsiteX0" fmla="*/ 0 w 877778"/>
              <a:gd name="connsiteY0" fmla="*/ 0 h 1755556"/>
              <a:gd name="connsiteX1" fmla="*/ 877778 w 877778"/>
              <a:gd name="connsiteY1" fmla="*/ 877778 h 1755556"/>
              <a:gd name="connsiteX2" fmla="*/ 0 w 877778"/>
              <a:gd name="connsiteY2" fmla="*/ 1755556 h 1755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7778" h="1755556">
                <a:moveTo>
                  <a:pt x="0" y="0"/>
                </a:moveTo>
                <a:lnTo>
                  <a:pt x="877778" y="877778"/>
                </a:lnTo>
                <a:lnTo>
                  <a:pt x="0" y="175555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8818DF1-D7FD-4C0F-875D-7A07E8F75C06}"/>
              </a:ext>
            </a:extLst>
          </p:cNvPr>
          <p:cNvSpPr/>
          <p:nvPr userDrawn="1"/>
        </p:nvSpPr>
        <p:spPr>
          <a:xfrm rot="8100000" flipH="1">
            <a:off x="10582265" y="5841410"/>
            <a:ext cx="2372348" cy="1186174"/>
          </a:xfrm>
          <a:custGeom>
            <a:avLst/>
            <a:gdLst>
              <a:gd name="connsiteX0" fmla="*/ 2372348 w 2372348"/>
              <a:gd name="connsiteY0" fmla="*/ 1186174 h 1186174"/>
              <a:gd name="connsiteX1" fmla="*/ 1186174 w 2372348"/>
              <a:gd name="connsiteY1" fmla="*/ 0 h 1186174"/>
              <a:gd name="connsiteX2" fmla="*/ 0 w 2372348"/>
              <a:gd name="connsiteY2" fmla="*/ 1186174 h 118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72348" h="1186174">
                <a:moveTo>
                  <a:pt x="2372348" y="1186174"/>
                </a:moveTo>
                <a:lnTo>
                  <a:pt x="1186174" y="0"/>
                </a:lnTo>
                <a:lnTo>
                  <a:pt x="0" y="1186174"/>
                </a:lnTo>
                <a:close/>
              </a:path>
            </a:pathLst>
          </a:custGeom>
          <a:pattFill prst="wdUpDiag">
            <a:fgClr>
              <a:schemeClr val="accent1">
                <a:lumMod val="60000"/>
                <a:lumOff val="40000"/>
              </a:schemeClr>
            </a:fgClr>
            <a:bgClr>
              <a:schemeClr val="accent2">
                <a:lumMod val="50000"/>
              </a:schemeClr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F9BB384-9E14-4CEA-82C1-21837229D3EF}"/>
              </a:ext>
            </a:extLst>
          </p:cNvPr>
          <p:cNvGrpSpPr/>
          <p:nvPr userDrawn="1"/>
        </p:nvGrpSpPr>
        <p:grpSpPr>
          <a:xfrm rot="16200000">
            <a:off x="431651" y="-917359"/>
            <a:ext cx="1532001" cy="1826463"/>
            <a:chOff x="10800164" y="7142066"/>
            <a:chExt cx="2775293" cy="3308724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862A81A-959D-4EAB-90ED-DB20759BB397}"/>
                </a:ext>
              </a:extLst>
            </p:cNvPr>
            <p:cNvSpPr/>
            <p:nvPr/>
          </p:nvSpPr>
          <p:spPr>
            <a:xfrm rot="2700000">
              <a:off x="10800164" y="7675497"/>
              <a:ext cx="2775293" cy="2775293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AB9E28C-9422-42BD-AECE-29B44B5D63E2}"/>
                </a:ext>
              </a:extLst>
            </p:cNvPr>
            <p:cNvSpPr/>
            <p:nvPr/>
          </p:nvSpPr>
          <p:spPr>
            <a:xfrm rot="8100000" flipH="1">
              <a:off x="10811837" y="7142066"/>
              <a:ext cx="2751954" cy="2751955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wdDnDiag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772239B-C46D-4458-BB4B-DDB12FAB0172}"/>
              </a:ext>
            </a:extLst>
          </p:cNvPr>
          <p:cNvGrpSpPr/>
          <p:nvPr userDrawn="1"/>
        </p:nvGrpSpPr>
        <p:grpSpPr>
          <a:xfrm rot="16200000">
            <a:off x="1992859" y="-497210"/>
            <a:ext cx="818398" cy="986162"/>
            <a:chOff x="10945855" y="7317026"/>
            <a:chExt cx="2483924" cy="2993104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C8A2A1A-1FB9-4CA1-B74E-B293187E51AA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F2B18BA-6B43-40FA-A23B-D894D6AB468B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194264-A3F5-42E2-9A63-DCCED0457E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54880"/>
            <a:ext cx="6803136" cy="36576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600" spc="30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228600" lvl="0" indent="-228600"/>
            <a:r>
              <a:rPr lang="en-US" noProof="0"/>
              <a:t>Click to edit Master text styles</a:t>
            </a:r>
          </a:p>
        </p:txBody>
      </p:sp>
      <p:sp>
        <p:nvSpPr>
          <p:cNvPr id="22" name="Slide Number Placeholder 4">
            <a:extLst>
              <a:ext uri="{FF2B5EF4-FFF2-40B4-BE49-F238E27FC236}">
                <a16:creationId xmlns:a16="http://schemas.microsoft.com/office/drawing/2014/main" id="{0F332671-6296-47C8-BF26-B2D962F5D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7772A652-7229-2B42-B87B-298C31D6F0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2104" y="3886200"/>
            <a:ext cx="7781544" cy="859055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GB" sz="5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Section Title 01</a:t>
            </a:r>
          </a:p>
        </p:txBody>
      </p:sp>
    </p:spTree>
    <p:extLst>
      <p:ext uri="{BB962C8B-B14F-4D97-AF65-F5344CB8AC3E}">
        <p14:creationId xmlns:p14="http://schemas.microsoft.com/office/powerpoint/2010/main" val="1675197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lt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2CDBB6E5-B91E-4946-9390-E8693855103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0C3CC1C9-1FA0-4FE4-8984-4A8B3728D674}"/>
              </a:ext>
            </a:extLst>
          </p:cNvPr>
          <p:cNvSpPr/>
          <p:nvPr userDrawn="1"/>
        </p:nvSpPr>
        <p:spPr>
          <a:xfrm rot="16200000" flipV="1">
            <a:off x="2855762" y="-2473495"/>
            <a:ext cx="6862743" cy="11809733"/>
          </a:xfrm>
          <a:custGeom>
            <a:avLst/>
            <a:gdLst>
              <a:gd name="connsiteX0" fmla="*/ 6862743 w 6862743"/>
              <a:gd name="connsiteY0" fmla="*/ 11809733 h 11809733"/>
              <a:gd name="connsiteX1" fmla="*/ 6862743 w 6862743"/>
              <a:gd name="connsiteY1" fmla="*/ 7708334 h 11809733"/>
              <a:gd name="connsiteX2" fmla="*/ 4147292 w 6862743"/>
              <a:gd name="connsiteY2" fmla="*/ 7708334 h 11809733"/>
              <a:gd name="connsiteX3" fmla="*/ 4147292 w 6862743"/>
              <a:gd name="connsiteY3" fmla="*/ 7708332 h 11809733"/>
              <a:gd name="connsiteX4" fmla="*/ 6862743 w 6862743"/>
              <a:gd name="connsiteY4" fmla="*/ 7708332 h 11809733"/>
              <a:gd name="connsiteX5" fmla="*/ 4147291 w 6862743"/>
              <a:gd name="connsiteY5" fmla="*/ 4987262 h 11809733"/>
              <a:gd name="connsiteX6" fmla="*/ 4147291 w 6862743"/>
              <a:gd name="connsiteY6" fmla="*/ 3835308 h 11809733"/>
              <a:gd name="connsiteX7" fmla="*/ 307017 w 6862743"/>
              <a:gd name="connsiteY7" fmla="*/ 0 h 11809733"/>
              <a:gd name="connsiteX8" fmla="*/ 0 w 6862743"/>
              <a:gd name="connsiteY8" fmla="*/ 0 h 11809733"/>
              <a:gd name="connsiteX9" fmla="*/ 0 w 6862743"/>
              <a:gd name="connsiteY9" fmla="*/ 11809733 h 1180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3" h="11809733">
                <a:moveTo>
                  <a:pt x="6862743" y="11809733"/>
                </a:moveTo>
                <a:lnTo>
                  <a:pt x="6862743" y="7708334"/>
                </a:lnTo>
                <a:lnTo>
                  <a:pt x="4147292" y="7708334"/>
                </a:lnTo>
                <a:lnTo>
                  <a:pt x="4147292" y="7708332"/>
                </a:lnTo>
                <a:lnTo>
                  <a:pt x="6862743" y="7708332"/>
                </a:lnTo>
                <a:lnTo>
                  <a:pt x="4147291" y="4987262"/>
                </a:lnTo>
                <a:lnTo>
                  <a:pt x="4147291" y="3835308"/>
                </a:lnTo>
                <a:lnTo>
                  <a:pt x="307017" y="0"/>
                </a:lnTo>
                <a:lnTo>
                  <a:pt x="0" y="0"/>
                </a:lnTo>
                <a:lnTo>
                  <a:pt x="0" y="1180973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E049265-431E-48DE-B7F7-4959930171DC}"/>
              </a:ext>
            </a:extLst>
          </p:cNvPr>
          <p:cNvSpPr/>
          <p:nvPr userDrawn="1"/>
        </p:nvSpPr>
        <p:spPr>
          <a:xfrm rot="16200000" flipV="1">
            <a:off x="2626806" y="-2626805"/>
            <a:ext cx="6862743" cy="12116353"/>
          </a:xfrm>
          <a:custGeom>
            <a:avLst/>
            <a:gdLst>
              <a:gd name="connsiteX0" fmla="*/ 6853871 w 6853871"/>
              <a:gd name="connsiteY0" fmla="*/ 12116353 h 12116353"/>
              <a:gd name="connsiteX1" fmla="*/ 6853871 w 6853871"/>
              <a:gd name="connsiteY1" fmla="*/ 8014954 h 12116353"/>
              <a:gd name="connsiteX2" fmla="*/ 4141930 w 6853871"/>
              <a:gd name="connsiteY2" fmla="*/ 8014954 h 12116353"/>
              <a:gd name="connsiteX3" fmla="*/ 4141930 w 6853871"/>
              <a:gd name="connsiteY3" fmla="*/ 8014952 h 12116353"/>
              <a:gd name="connsiteX4" fmla="*/ 6853871 w 6853871"/>
              <a:gd name="connsiteY4" fmla="*/ 8014952 h 12116353"/>
              <a:gd name="connsiteX5" fmla="*/ 4141930 w 6853871"/>
              <a:gd name="connsiteY5" fmla="*/ 5293882 h 12116353"/>
              <a:gd name="connsiteX6" fmla="*/ 4141930 w 6853871"/>
              <a:gd name="connsiteY6" fmla="*/ 4141928 h 12116353"/>
              <a:gd name="connsiteX7" fmla="*/ 0 w 6853871"/>
              <a:gd name="connsiteY7" fmla="*/ 0 h 12116353"/>
              <a:gd name="connsiteX8" fmla="*/ 0 w 6853871"/>
              <a:gd name="connsiteY8" fmla="*/ 12116353 h 1211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3871" h="12116353">
                <a:moveTo>
                  <a:pt x="6853871" y="12116353"/>
                </a:moveTo>
                <a:lnTo>
                  <a:pt x="6853871" y="8014954"/>
                </a:lnTo>
                <a:lnTo>
                  <a:pt x="4141930" y="8014954"/>
                </a:lnTo>
                <a:lnTo>
                  <a:pt x="4141930" y="8014952"/>
                </a:lnTo>
                <a:lnTo>
                  <a:pt x="6853871" y="8014952"/>
                </a:lnTo>
                <a:lnTo>
                  <a:pt x="4141930" y="5293882"/>
                </a:lnTo>
                <a:lnTo>
                  <a:pt x="4141930" y="4141928"/>
                </a:lnTo>
                <a:lnTo>
                  <a:pt x="0" y="0"/>
                </a:lnTo>
                <a:lnTo>
                  <a:pt x="0" y="12116353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173E5F2D-1F8E-4DCC-857F-932C6C6539BB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9318B2B-E019-4078-9EF0-C9D6281AE31B}"/>
              </a:ext>
            </a:extLst>
          </p:cNvPr>
          <p:cNvGrpSpPr/>
          <p:nvPr userDrawn="1"/>
        </p:nvGrpSpPr>
        <p:grpSpPr>
          <a:xfrm>
            <a:off x="9776075" y="2057401"/>
            <a:ext cx="4413559" cy="3934444"/>
            <a:chOff x="9222437" y="1088097"/>
            <a:chExt cx="5433318" cy="4843502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3E625C0-9656-421F-861F-67C8F93362ED}"/>
                </a:ext>
              </a:extLst>
            </p:cNvPr>
            <p:cNvSpPr/>
            <p:nvPr/>
          </p:nvSpPr>
          <p:spPr>
            <a:xfrm rot="2700000">
              <a:off x="9668983" y="1078460"/>
              <a:ext cx="4406148" cy="5299239"/>
            </a:xfrm>
            <a:custGeom>
              <a:avLst/>
              <a:gdLst>
                <a:gd name="connsiteX0" fmla="*/ 0 w 4406148"/>
                <a:gd name="connsiteY0" fmla="*/ 0 h 5299239"/>
                <a:gd name="connsiteX1" fmla="*/ 4406148 w 4406148"/>
                <a:gd name="connsiteY1" fmla="*/ 4406147 h 5299239"/>
                <a:gd name="connsiteX2" fmla="*/ 3513056 w 4406148"/>
                <a:gd name="connsiteY2" fmla="*/ 5299239 h 5299239"/>
                <a:gd name="connsiteX3" fmla="*/ 1 w 4406148"/>
                <a:gd name="connsiteY3" fmla="*/ 5299239 h 5299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06148" h="5299239">
                  <a:moveTo>
                    <a:pt x="0" y="0"/>
                  </a:moveTo>
                  <a:lnTo>
                    <a:pt x="4406148" y="4406147"/>
                  </a:lnTo>
                  <a:lnTo>
                    <a:pt x="3513056" y="5299239"/>
                  </a:lnTo>
                  <a:lnTo>
                    <a:pt x="1" y="5299239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9F8E490-C6E3-4D00-866F-CD85DD88996E}"/>
                </a:ext>
              </a:extLst>
            </p:cNvPr>
            <p:cNvSpPr/>
            <p:nvPr/>
          </p:nvSpPr>
          <p:spPr>
            <a:xfrm rot="8100000" flipH="1">
              <a:off x="9583575" y="1088097"/>
              <a:ext cx="5072180" cy="4843502"/>
            </a:xfrm>
            <a:custGeom>
              <a:avLst/>
              <a:gdLst>
                <a:gd name="connsiteX0" fmla="*/ 5072180 w 5072180"/>
                <a:gd name="connsiteY0" fmla="*/ 4843501 h 4843502"/>
                <a:gd name="connsiteX1" fmla="*/ 228679 w 5072180"/>
                <a:gd name="connsiteY1" fmla="*/ 0 h 4843502"/>
                <a:gd name="connsiteX2" fmla="*/ 1 w 5072180"/>
                <a:gd name="connsiteY2" fmla="*/ 228678 h 4843502"/>
                <a:gd name="connsiteX3" fmla="*/ 0 w 5072180"/>
                <a:gd name="connsiteY3" fmla="*/ 4843502 h 4843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72180" h="4843502">
                  <a:moveTo>
                    <a:pt x="5072180" y="4843501"/>
                  </a:moveTo>
                  <a:lnTo>
                    <a:pt x="228679" y="0"/>
                  </a:lnTo>
                  <a:lnTo>
                    <a:pt x="1" y="228678"/>
                  </a:lnTo>
                  <a:lnTo>
                    <a:pt x="0" y="4843502"/>
                  </a:lnTo>
                  <a:close/>
                </a:path>
              </a:pathLst>
            </a:custGeom>
            <a:pattFill prst="wdDnDiag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noProof="0" dirty="0"/>
            </a:p>
          </p:txBody>
        </p:sp>
      </p:grp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E8F5B31-1523-46AE-9455-C33DFC1BDDE0}"/>
              </a:ext>
            </a:extLst>
          </p:cNvPr>
          <p:cNvSpPr/>
          <p:nvPr userDrawn="1"/>
        </p:nvSpPr>
        <p:spPr>
          <a:xfrm rot="2700000">
            <a:off x="11438585" y="5665752"/>
            <a:ext cx="877778" cy="1755556"/>
          </a:xfrm>
          <a:custGeom>
            <a:avLst/>
            <a:gdLst>
              <a:gd name="connsiteX0" fmla="*/ 0 w 877778"/>
              <a:gd name="connsiteY0" fmla="*/ 0 h 1755556"/>
              <a:gd name="connsiteX1" fmla="*/ 877778 w 877778"/>
              <a:gd name="connsiteY1" fmla="*/ 877778 h 1755556"/>
              <a:gd name="connsiteX2" fmla="*/ 0 w 877778"/>
              <a:gd name="connsiteY2" fmla="*/ 1755556 h 1755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7778" h="1755556">
                <a:moveTo>
                  <a:pt x="0" y="0"/>
                </a:moveTo>
                <a:lnTo>
                  <a:pt x="877778" y="877778"/>
                </a:lnTo>
                <a:lnTo>
                  <a:pt x="0" y="175555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5D17048F-C2E1-4775-BC32-50BD6219F89D}"/>
              </a:ext>
            </a:extLst>
          </p:cNvPr>
          <p:cNvSpPr/>
          <p:nvPr userDrawn="1"/>
        </p:nvSpPr>
        <p:spPr>
          <a:xfrm rot="8100000" flipH="1">
            <a:off x="10582265" y="5841410"/>
            <a:ext cx="2372348" cy="1186174"/>
          </a:xfrm>
          <a:custGeom>
            <a:avLst/>
            <a:gdLst>
              <a:gd name="connsiteX0" fmla="*/ 2372348 w 2372348"/>
              <a:gd name="connsiteY0" fmla="*/ 1186174 h 1186174"/>
              <a:gd name="connsiteX1" fmla="*/ 1186174 w 2372348"/>
              <a:gd name="connsiteY1" fmla="*/ 0 h 1186174"/>
              <a:gd name="connsiteX2" fmla="*/ 0 w 2372348"/>
              <a:gd name="connsiteY2" fmla="*/ 1186174 h 118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72348" h="1186174">
                <a:moveTo>
                  <a:pt x="2372348" y="1186174"/>
                </a:moveTo>
                <a:lnTo>
                  <a:pt x="1186174" y="0"/>
                </a:lnTo>
                <a:lnTo>
                  <a:pt x="0" y="1186174"/>
                </a:lnTo>
                <a:close/>
              </a:path>
            </a:pathLst>
          </a:custGeom>
          <a:pattFill prst="wdUpDiag">
            <a:fgClr>
              <a:schemeClr val="accent1">
                <a:lumMod val="60000"/>
                <a:lumOff val="40000"/>
              </a:schemeClr>
            </a:fgClr>
            <a:bgClr>
              <a:schemeClr val="accent2">
                <a:lumMod val="50000"/>
              </a:schemeClr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AB002AA-4848-49C8-A834-036F860C79A3}"/>
              </a:ext>
            </a:extLst>
          </p:cNvPr>
          <p:cNvGrpSpPr/>
          <p:nvPr userDrawn="1"/>
        </p:nvGrpSpPr>
        <p:grpSpPr>
          <a:xfrm rot="16200000" flipH="1">
            <a:off x="9913705" y="6257994"/>
            <a:ext cx="1052473" cy="1209445"/>
            <a:chOff x="10800165" y="7142066"/>
            <a:chExt cx="2775293" cy="3189215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4B187A8-7F8D-469D-A03B-4F835A5746DE}"/>
                </a:ext>
              </a:extLst>
            </p:cNvPr>
            <p:cNvSpPr/>
            <p:nvPr/>
          </p:nvSpPr>
          <p:spPr>
            <a:xfrm rot="2700000">
              <a:off x="10800166" y="7555988"/>
              <a:ext cx="2775292" cy="2775293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3D871D1-A11A-48FB-82A8-8D61AB5CB85C}"/>
                </a:ext>
              </a:extLst>
            </p:cNvPr>
            <p:cNvSpPr/>
            <p:nvPr/>
          </p:nvSpPr>
          <p:spPr>
            <a:xfrm rot="8100000" flipH="1">
              <a:off x="10811837" y="7142066"/>
              <a:ext cx="2751954" cy="2751955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wdDnDiag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2374B20-3E42-44AF-BEF1-8AB3306739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2104" y="3886200"/>
            <a:ext cx="7781544" cy="859055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GB" sz="5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Section Title 01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194264-A3F5-42E2-9A63-DCCED0457E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54880"/>
            <a:ext cx="6803136" cy="36576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600" spc="30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228600" lvl="0" indent="-228600"/>
            <a:r>
              <a:rPr lang="en-US" noProof="0"/>
              <a:t>Click to edit Master text styles</a:t>
            </a:r>
          </a:p>
        </p:txBody>
      </p:sp>
      <p:sp>
        <p:nvSpPr>
          <p:cNvPr id="35" name="Slide Number Placeholder 4">
            <a:extLst>
              <a:ext uri="{FF2B5EF4-FFF2-40B4-BE49-F238E27FC236}">
                <a16:creationId xmlns:a16="http://schemas.microsoft.com/office/drawing/2014/main" id="{6F73F836-940E-4B65-A29C-D0869263C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11478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2CDBB6E5-B91E-4946-9390-E8693855103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0C3CC1C9-1FA0-4FE4-8984-4A8B3728D674}"/>
              </a:ext>
            </a:extLst>
          </p:cNvPr>
          <p:cNvSpPr/>
          <p:nvPr userDrawn="1"/>
        </p:nvSpPr>
        <p:spPr>
          <a:xfrm rot="16200000" flipV="1">
            <a:off x="2855762" y="-2473495"/>
            <a:ext cx="6862743" cy="11809733"/>
          </a:xfrm>
          <a:custGeom>
            <a:avLst/>
            <a:gdLst>
              <a:gd name="connsiteX0" fmla="*/ 6862743 w 6862743"/>
              <a:gd name="connsiteY0" fmla="*/ 11809733 h 11809733"/>
              <a:gd name="connsiteX1" fmla="*/ 6862743 w 6862743"/>
              <a:gd name="connsiteY1" fmla="*/ 7708334 h 11809733"/>
              <a:gd name="connsiteX2" fmla="*/ 4147292 w 6862743"/>
              <a:gd name="connsiteY2" fmla="*/ 7708334 h 11809733"/>
              <a:gd name="connsiteX3" fmla="*/ 4147292 w 6862743"/>
              <a:gd name="connsiteY3" fmla="*/ 7708332 h 11809733"/>
              <a:gd name="connsiteX4" fmla="*/ 6862743 w 6862743"/>
              <a:gd name="connsiteY4" fmla="*/ 7708332 h 11809733"/>
              <a:gd name="connsiteX5" fmla="*/ 4147291 w 6862743"/>
              <a:gd name="connsiteY5" fmla="*/ 4987262 h 11809733"/>
              <a:gd name="connsiteX6" fmla="*/ 4147291 w 6862743"/>
              <a:gd name="connsiteY6" fmla="*/ 3835308 h 11809733"/>
              <a:gd name="connsiteX7" fmla="*/ 307017 w 6862743"/>
              <a:gd name="connsiteY7" fmla="*/ 0 h 11809733"/>
              <a:gd name="connsiteX8" fmla="*/ 0 w 6862743"/>
              <a:gd name="connsiteY8" fmla="*/ 0 h 11809733"/>
              <a:gd name="connsiteX9" fmla="*/ 0 w 6862743"/>
              <a:gd name="connsiteY9" fmla="*/ 11809733 h 1180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3" h="11809733">
                <a:moveTo>
                  <a:pt x="6862743" y="11809733"/>
                </a:moveTo>
                <a:lnTo>
                  <a:pt x="6862743" y="7708334"/>
                </a:lnTo>
                <a:lnTo>
                  <a:pt x="4147292" y="7708334"/>
                </a:lnTo>
                <a:lnTo>
                  <a:pt x="4147292" y="7708332"/>
                </a:lnTo>
                <a:lnTo>
                  <a:pt x="6862743" y="7708332"/>
                </a:lnTo>
                <a:lnTo>
                  <a:pt x="4147291" y="4987262"/>
                </a:lnTo>
                <a:lnTo>
                  <a:pt x="4147291" y="3835308"/>
                </a:lnTo>
                <a:lnTo>
                  <a:pt x="307017" y="0"/>
                </a:lnTo>
                <a:lnTo>
                  <a:pt x="0" y="0"/>
                </a:lnTo>
                <a:lnTo>
                  <a:pt x="0" y="1180973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E049265-431E-48DE-B7F7-4959930171DC}"/>
              </a:ext>
            </a:extLst>
          </p:cNvPr>
          <p:cNvSpPr/>
          <p:nvPr userDrawn="1"/>
        </p:nvSpPr>
        <p:spPr>
          <a:xfrm rot="16200000" flipV="1">
            <a:off x="2626806" y="-2626805"/>
            <a:ext cx="6862743" cy="12116353"/>
          </a:xfrm>
          <a:custGeom>
            <a:avLst/>
            <a:gdLst>
              <a:gd name="connsiteX0" fmla="*/ 6853871 w 6853871"/>
              <a:gd name="connsiteY0" fmla="*/ 12116353 h 12116353"/>
              <a:gd name="connsiteX1" fmla="*/ 6853871 w 6853871"/>
              <a:gd name="connsiteY1" fmla="*/ 8014954 h 12116353"/>
              <a:gd name="connsiteX2" fmla="*/ 4141930 w 6853871"/>
              <a:gd name="connsiteY2" fmla="*/ 8014954 h 12116353"/>
              <a:gd name="connsiteX3" fmla="*/ 4141930 w 6853871"/>
              <a:gd name="connsiteY3" fmla="*/ 8014952 h 12116353"/>
              <a:gd name="connsiteX4" fmla="*/ 6853871 w 6853871"/>
              <a:gd name="connsiteY4" fmla="*/ 8014952 h 12116353"/>
              <a:gd name="connsiteX5" fmla="*/ 4141930 w 6853871"/>
              <a:gd name="connsiteY5" fmla="*/ 5293882 h 12116353"/>
              <a:gd name="connsiteX6" fmla="*/ 4141930 w 6853871"/>
              <a:gd name="connsiteY6" fmla="*/ 4141928 h 12116353"/>
              <a:gd name="connsiteX7" fmla="*/ 0 w 6853871"/>
              <a:gd name="connsiteY7" fmla="*/ 0 h 12116353"/>
              <a:gd name="connsiteX8" fmla="*/ 0 w 6853871"/>
              <a:gd name="connsiteY8" fmla="*/ 12116353 h 1211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3871" h="12116353">
                <a:moveTo>
                  <a:pt x="6853871" y="12116353"/>
                </a:moveTo>
                <a:lnTo>
                  <a:pt x="6853871" y="8014954"/>
                </a:lnTo>
                <a:lnTo>
                  <a:pt x="4141930" y="8014954"/>
                </a:lnTo>
                <a:lnTo>
                  <a:pt x="4141930" y="8014952"/>
                </a:lnTo>
                <a:lnTo>
                  <a:pt x="6853871" y="8014952"/>
                </a:lnTo>
                <a:lnTo>
                  <a:pt x="4141930" y="5293882"/>
                </a:lnTo>
                <a:lnTo>
                  <a:pt x="4141930" y="4141928"/>
                </a:lnTo>
                <a:lnTo>
                  <a:pt x="0" y="0"/>
                </a:lnTo>
                <a:lnTo>
                  <a:pt x="0" y="12116353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173E5F2D-1F8E-4DCC-857F-932C6C6539BB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CB4C115-EFF9-405C-98BE-F4077B9730D0}"/>
              </a:ext>
            </a:extLst>
          </p:cNvPr>
          <p:cNvSpPr/>
          <p:nvPr userDrawn="1"/>
        </p:nvSpPr>
        <p:spPr>
          <a:xfrm>
            <a:off x="533399" y="914400"/>
            <a:ext cx="1944914" cy="1944914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76200">
            <a:solidFill>
              <a:schemeClr val="accent1">
                <a:alpha val="5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9A300DD-BB54-44ED-A7E4-01CD41EC930F}"/>
              </a:ext>
            </a:extLst>
          </p:cNvPr>
          <p:cNvSpPr txBox="1">
            <a:spLocks/>
          </p:cNvSpPr>
          <p:nvPr userDrawn="1"/>
        </p:nvSpPr>
        <p:spPr>
          <a:xfrm>
            <a:off x="956993" y="923305"/>
            <a:ext cx="1005115" cy="28593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GB" sz="3600" b="0" i="0" kern="1200" dirty="0">
                <a:solidFill>
                  <a:schemeClr val="bg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18400" noProof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“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374B20-3E42-44AF-BEF1-8AB3306739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399" y="3200400"/>
            <a:ext cx="7551057" cy="2859313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100000"/>
              </a:lnSpc>
              <a:defRPr lang="en-GB" sz="3200" b="0" i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Quote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A4E6C1FF-5925-42B3-B7F9-0A0031BD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53169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03618670-D1E4-466C-BDB5-FC890AC314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4500" y="1625385"/>
            <a:ext cx="6718300" cy="409324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2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4574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8103E00-7E4A-44CD-81AC-06433CAE1110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73704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8103E00-7E4A-44CD-81AC-06433CAE1110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E0C167E-2626-40DB-AACF-D02543E29B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09700" y="1749570"/>
            <a:ext cx="9372600" cy="335886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4744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8103E00-7E4A-44CD-81AC-06433CAE1110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0103A49C-32FF-49E6-86F3-FC2E19517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365" y="1825625"/>
            <a:ext cx="11215235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36708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8103E00-7E4A-44CD-81AC-06433CAE1110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7FA80A70-18DE-4DB9-9982-BA75BE54CF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4500" y="1681163"/>
            <a:ext cx="5157787" cy="823912"/>
          </a:xfrm>
        </p:spPr>
        <p:txBody>
          <a:bodyPr anchor="t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2801C0EF-C078-44B0-AD01-4850E9A65E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00812" y="1681163"/>
            <a:ext cx="5157788" cy="823912"/>
          </a:xfrm>
        </p:spPr>
        <p:txBody>
          <a:bodyPr anchor="t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7C9DED91-45F6-4308-A085-1EFACA6468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4500" y="2505075"/>
            <a:ext cx="5157787" cy="3684588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8" name="Content Placeholder 5">
            <a:extLst>
              <a:ext uri="{FF2B5EF4-FFF2-40B4-BE49-F238E27FC236}">
                <a16:creationId xmlns:a16="http://schemas.microsoft.com/office/drawing/2014/main" id="{0574B5E7-B666-439B-9278-67BE1EA6EB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75412" y="2505075"/>
            <a:ext cx="5183188" cy="3684588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9167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1B0E15-6FC5-434E-8780-B186D9DB0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20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C7B128-34F3-405C-B601-8BAFDB4349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8204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5A7754-E8C7-438B-922D-9027C6CF58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500" y="6356350"/>
            <a:ext cx="66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3D6C4-4840-40CC-AC84-17E24B3B7B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DDDB7D-9189-9548-A2B9-81DC62C3C1A3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7" name="Freeform: Shape 9">
            <a:extLst>
              <a:ext uri="{FF2B5EF4-FFF2-40B4-BE49-F238E27FC236}">
                <a16:creationId xmlns:a16="http://schemas.microsoft.com/office/drawing/2014/main" id="{096D8877-6B4A-4540-8927-767DD7401718}"/>
              </a:ext>
            </a:extLst>
          </p:cNvPr>
          <p:cNvSpPr/>
          <p:nvPr userDrawn="1"/>
        </p:nvSpPr>
        <p:spPr>
          <a:xfrm>
            <a:off x="0" y="1"/>
            <a:ext cx="12192001" cy="6857999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8" name="Freeform: Shape 17">
            <a:extLst>
              <a:ext uri="{FF2B5EF4-FFF2-40B4-BE49-F238E27FC236}">
                <a16:creationId xmlns:a16="http://schemas.microsoft.com/office/drawing/2014/main" id="{5AF2E123-FE0F-8541-8E36-5030C450AA7E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9" name="Freeform: Shape 11">
            <a:extLst>
              <a:ext uri="{FF2B5EF4-FFF2-40B4-BE49-F238E27FC236}">
                <a16:creationId xmlns:a16="http://schemas.microsoft.com/office/drawing/2014/main" id="{E5519D99-3B68-924A-9CD0-14B911711CA8}"/>
              </a:ext>
            </a:extLst>
          </p:cNvPr>
          <p:cNvSpPr/>
          <p:nvPr userDrawn="1"/>
        </p:nvSpPr>
        <p:spPr>
          <a:xfrm rot="16200000" flipV="1">
            <a:off x="2664629" y="-2669372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7">
            <a:extLst>
              <a:ext uri="{FF2B5EF4-FFF2-40B4-BE49-F238E27FC236}">
                <a16:creationId xmlns:a16="http://schemas.microsoft.com/office/drawing/2014/main" id="{A09E21A9-FBEF-144C-A152-FE484F3C55C1}"/>
              </a:ext>
            </a:extLst>
          </p:cNvPr>
          <p:cNvSpPr/>
          <p:nvPr userDrawn="1"/>
        </p:nvSpPr>
        <p:spPr>
          <a:xfrm rot="16200000" flipV="1">
            <a:off x="2664629" y="-2669372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0C7F2CB-A8CE-1545-A08D-93592C4BAEEA}"/>
              </a:ext>
            </a:extLst>
          </p:cNvPr>
          <p:cNvSpPr txBox="1">
            <a:spLocks/>
          </p:cNvSpPr>
          <p:nvPr userDrawn="1"/>
        </p:nvSpPr>
        <p:spPr>
          <a:xfrm>
            <a:off x="444500" y="542925"/>
            <a:ext cx="11214100" cy="5355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200" b="1" kern="1200" spc="-70" baseline="0" dirty="0">
                <a:solidFill>
                  <a:schemeClr val="bg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r>
              <a:rPr lang="en-US" noProof="0" dirty="0">
                <a:latin typeface="+mj-lt"/>
              </a:rPr>
              <a:t>Click to edit Master title style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068FCE4-1B47-3C4B-B091-013120A97D09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3" name="Freeform: Shape 15">
              <a:extLst>
                <a:ext uri="{FF2B5EF4-FFF2-40B4-BE49-F238E27FC236}">
                  <a16:creationId xmlns:a16="http://schemas.microsoft.com/office/drawing/2014/main" id="{FEC3FDE7-F27E-5E4E-8752-287CAB7792D4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4" name="Freeform: Shape 16">
              <a:extLst>
                <a:ext uri="{FF2B5EF4-FFF2-40B4-BE49-F238E27FC236}">
                  <a16:creationId xmlns:a16="http://schemas.microsoft.com/office/drawing/2014/main" id="{81C902DB-0D21-5044-82B6-9E7A70A1BF62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E1E08A0-195D-694F-947B-986A76FBB93E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6" name="Rectangle: Single Corner Snipped 18">
              <a:extLst>
                <a:ext uri="{FF2B5EF4-FFF2-40B4-BE49-F238E27FC236}">
                  <a16:creationId xmlns:a16="http://schemas.microsoft.com/office/drawing/2014/main" id="{ED5DFFCD-1EE3-E64E-B51F-BD7D72413E0B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chemeClr val="accent5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 dirty="0"/>
            </a:p>
          </p:txBody>
        </p:sp>
        <p:sp>
          <p:nvSpPr>
            <p:cNvPr id="17" name="Rectangle: Single Corner Snipped 2">
              <a:extLst>
                <a:ext uri="{FF2B5EF4-FFF2-40B4-BE49-F238E27FC236}">
                  <a16:creationId xmlns:a16="http://schemas.microsoft.com/office/drawing/2014/main" id="{C12DB3CA-8E64-AA43-BFBE-A2CA9A816DBE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18" name="Freeform: Shape 23">
            <a:extLst>
              <a:ext uri="{FF2B5EF4-FFF2-40B4-BE49-F238E27FC236}">
                <a16:creationId xmlns:a16="http://schemas.microsoft.com/office/drawing/2014/main" id="{A587DEFD-D470-4142-8E0D-A71DDB147C92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7D9BF857-7910-734D-A217-5E3344220AA2}"/>
              </a:ext>
            </a:extLst>
          </p:cNvPr>
          <p:cNvSpPr txBox="1">
            <a:spLocks/>
          </p:cNvSpPr>
          <p:nvPr userDrawn="1"/>
        </p:nvSpPr>
        <p:spPr>
          <a:xfrm>
            <a:off x="11252200" y="6315075"/>
            <a:ext cx="406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Trade Gothic LT Pro" panose="020B05030403030200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66093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0" r:id="rId3"/>
    <p:sldLayoutId id="2147483666" r:id="rId4"/>
    <p:sldLayoutId id="2147483654" r:id="rId5"/>
    <p:sldLayoutId id="2147483661" r:id="rId6"/>
    <p:sldLayoutId id="2147483677" r:id="rId7"/>
    <p:sldLayoutId id="2147483674" r:id="rId8"/>
    <p:sldLayoutId id="2147483665" r:id="rId9"/>
    <p:sldLayoutId id="2147483673" r:id="rId10"/>
    <p:sldLayoutId id="2147483662" r:id="rId11"/>
    <p:sldLayoutId id="2147483663" r:id="rId12"/>
    <p:sldLayoutId id="2147483664" r:id="rId13"/>
    <p:sldLayoutId id="2147483675" r:id="rId14"/>
    <p:sldLayoutId id="2147483676" r:id="rId15"/>
    <p:sldLayoutId id="2147483672" r:id="rId16"/>
    <p:sldLayoutId id="2147483667" r:id="rId17"/>
    <p:sldLayoutId id="2147483668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36" userDrawn="1">
          <p15:clr>
            <a:srgbClr val="F26B43"/>
          </p15:clr>
        </p15:guide>
        <p15:guide id="4" orient="horz" pos="336" userDrawn="1">
          <p15:clr>
            <a:srgbClr val="F26B43"/>
          </p15:clr>
        </p15:guide>
        <p15:guide id="5" pos="7344" userDrawn="1">
          <p15:clr>
            <a:srgbClr val="F26B43"/>
          </p15:clr>
        </p15:guide>
        <p15:guide id="6" orient="horz" pos="39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13" Type="http://schemas.openxmlformats.org/officeDocument/2006/relationships/hyperlink" Target="https://creativecommons.org/licenses/by-sa/3.0/" TargetMode="External"/><Relationship Id="rId3" Type="http://schemas.openxmlformats.org/officeDocument/2006/relationships/image" Target="../media/image2.svg"/><Relationship Id="rId7" Type="http://schemas.openxmlformats.org/officeDocument/2006/relationships/hyperlink" Target="http://sf.streetsblog.org/2016/01/05/guest-editorial-sf-needs-to-get-serious-about-connecting-caltrain/" TargetMode="External"/><Relationship Id="rId12" Type="http://schemas.openxmlformats.org/officeDocument/2006/relationships/hyperlink" Target="https://creativecommons.org/licenses/by-nc-nd/3.0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jpg"/><Relationship Id="rId11" Type="http://schemas.openxmlformats.org/officeDocument/2006/relationships/hyperlink" Target="https://geobrava.wordpress.com/2018/09/29/exploring-digital-opinion-analysis-in-america/" TargetMode="External"/><Relationship Id="rId5" Type="http://schemas.openxmlformats.org/officeDocument/2006/relationships/hyperlink" Target="http://sf.streetsblog.org/2012/06/29/envisioning-protected-bike-lanes-and-pedestrian-islands-for-second-street/" TargetMode="External"/><Relationship Id="rId10" Type="http://schemas.openxmlformats.org/officeDocument/2006/relationships/image" Target="../media/image6.png"/><Relationship Id="rId4" Type="http://schemas.openxmlformats.org/officeDocument/2006/relationships/image" Target="../media/image3.jpg"/><Relationship Id="rId9" Type="http://schemas.openxmlformats.org/officeDocument/2006/relationships/hyperlink" Target="https://www.flickr.com/photos/ntsb/22809574458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dot.ca.gov/programs/local-assistance/fed-and-state-programs/its-program" TargetMode="External"/><Relationship Id="rId13" Type="http://schemas.openxmlformats.org/officeDocument/2006/relationships/hyperlink" Target="https://dot.ca.gov/programs/local-assistance/fed-and-state-programs/safe-route-to-school-program" TargetMode="External"/><Relationship Id="rId3" Type="http://schemas.openxmlformats.org/officeDocument/2006/relationships/hyperlink" Target="https://dot.ca.gov/programs/local-assistance/fed-and-state-programs/emergency-relief-program" TargetMode="External"/><Relationship Id="rId7" Type="http://schemas.openxmlformats.org/officeDocument/2006/relationships/hyperlink" Target="https://dot.ca.gov/programs/local-assistance/fed-and-state-programs/highway-safety-improvement-program" TargetMode="External"/><Relationship Id="rId12" Type="http://schemas.openxmlformats.org/officeDocument/2006/relationships/hyperlink" Target="https://dot.ca.gov/programs/local-assistance/fed-and-state-programs/bike-program" TargetMode="External"/><Relationship Id="rId2" Type="http://schemas.openxmlformats.org/officeDocument/2006/relationships/hyperlink" Target="https://dot.ca.gov/programs/local-assistance/fed-and-state-programs/earmark-repurposing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dot.ca.gov/programs/local-assistance/fed-and-state-programs/highway-infrastructure-program" TargetMode="External"/><Relationship Id="rId11" Type="http://schemas.openxmlformats.org/officeDocument/2006/relationships/hyperlink" Target="https://dot.ca.gov/programs/local-assistance/fed-and-state-programs/active-transportation-program" TargetMode="External"/><Relationship Id="rId5" Type="http://schemas.openxmlformats.org/officeDocument/2006/relationships/hyperlink" Target="https://dot.ca.gov/programs/local-assistance/fed-and-state-programs/highway-bridge-program" TargetMode="External"/><Relationship Id="rId15" Type="http://schemas.openxmlformats.org/officeDocument/2006/relationships/hyperlink" Target="https://dot.ca.gov/programs/local-assistance/fed-and-state-programs/state-transportation-improvement-program" TargetMode="External"/><Relationship Id="rId10" Type="http://schemas.openxmlformats.org/officeDocument/2006/relationships/hyperlink" Target="https://dot.ca.gov/programs/local-assistance/fed-and-state-programs/sec130" TargetMode="External"/><Relationship Id="rId4" Type="http://schemas.openxmlformats.org/officeDocument/2006/relationships/hyperlink" Target="https://dot.ca.gov/programs/local-assistance/fed-and-state-programs/federal-lands-access-program" TargetMode="External"/><Relationship Id="rId9" Type="http://schemas.openxmlformats.org/officeDocument/2006/relationships/hyperlink" Target="https://dot.ca.gov/programs/local-assistance/fed-and-state-programs/other-federal-programs" TargetMode="External"/><Relationship Id="rId14" Type="http://schemas.openxmlformats.org/officeDocument/2006/relationships/hyperlink" Target="https://dot.ca.gov/programs/sb1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dot.ca.gov/programs/transportation-planning/regional-planning/sustainable-transportation-planning-grants" TargetMode="Externa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sgc.ca.gov/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BE5BF-9922-45FB-8F3F-4446D40A05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61488" y="2395728"/>
            <a:ext cx="7077456" cy="1033272"/>
          </a:xfrm>
        </p:spPr>
        <p:txBody>
          <a:bodyPr/>
          <a:lstStyle/>
          <a:p>
            <a:r>
              <a:rPr lang="en-US" dirty="0"/>
              <a:t>Funding Program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37F64-4C96-4AA8-BB21-E8053A3186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61488" y="4164746"/>
            <a:ext cx="7077456" cy="19440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  Plan                    </a:t>
            </a:r>
          </a:p>
          <a:p>
            <a:pPr marL="0" indent="0">
              <a:buNone/>
            </a:pPr>
            <a:r>
              <a:rPr lang="en-US" dirty="0"/>
              <a:t>		 Design </a:t>
            </a:r>
          </a:p>
          <a:p>
            <a:pPr marL="0" indent="0">
              <a:buNone/>
            </a:pPr>
            <a:r>
              <a:rPr lang="en-US" dirty="0"/>
              <a:t>				  Build</a:t>
            </a:r>
          </a:p>
          <a:p>
            <a:pPr marL="0" indent="0">
              <a:buNone/>
            </a:pPr>
            <a:r>
              <a:rPr lang="en-US" dirty="0"/>
              <a:t>						  O&amp;M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934594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15E3981-F0D7-482C-A8E0-6A57700BE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80" y="101600"/>
            <a:ext cx="12059920" cy="597647"/>
          </a:xfrm>
        </p:spPr>
        <p:txBody>
          <a:bodyPr/>
          <a:lstStyle/>
          <a:p>
            <a:pPr algn="ctr"/>
            <a:r>
              <a:rPr lang="en-US" dirty="0"/>
              <a:t>Improve Quality of Life, Economy, Equity, Safety, Sustainability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25" name="Picture Placeholder 24" descr="Universal Access">
            <a:extLst>
              <a:ext uri="{FF2B5EF4-FFF2-40B4-BE49-F238E27FC236}">
                <a16:creationId xmlns:a16="http://schemas.microsoft.com/office/drawing/2014/main" id="{C03AAFA7-022A-47F8-9DA1-7DC3897D1E5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58800" y="985521"/>
            <a:ext cx="1854612" cy="3332906"/>
          </a:xfr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82206B1-586F-4254-9B36-D06C4E294AC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algn="l"/>
            <a:r>
              <a:rPr lang="en-US" sz="2400" dirty="0"/>
              <a:t>Accessibility</a:t>
            </a:r>
          </a:p>
        </p:txBody>
      </p:sp>
      <p:pic>
        <p:nvPicPr>
          <p:cNvPr id="27" name="Picture Placeholder 26">
            <a:extLst>
              <a:ext uri="{FF2B5EF4-FFF2-40B4-BE49-F238E27FC236}">
                <a16:creationId xmlns:a16="http://schemas.microsoft.com/office/drawing/2014/main" id="{6F737161-FE67-434D-A781-59EDB9EDCB2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/>
        </p:blipFill>
        <p:spPr>
          <a:xfrm>
            <a:off x="2753245" y="924321"/>
            <a:ext cx="2197473" cy="3315772"/>
          </a:xfrm>
        </p:spPr>
      </p:pic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CB924A29-3538-4A3F-82A6-D2A7538C211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sz="2400" dirty="0"/>
              <a:t>Bike</a:t>
            </a:r>
            <a:r>
              <a:rPr lang="en-US" dirty="0"/>
              <a:t>  </a:t>
            </a:r>
          </a:p>
          <a:p>
            <a:r>
              <a:rPr lang="en-US" sz="2400" dirty="0"/>
              <a:t>Walk</a:t>
            </a:r>
          </a:p>
        </p:txBody>
      </p:sp>
      <p:pic>
        <p:nvPicPr>
          <p:cNvPr id="29" name="Picture Placeholder 28">
            <a:extLst>
              <a:ext uri="{FF2B5EF4-FFF2-40B4-BE49-F238E27FC236}">
                <a16:creationId xmlns:a16="http://schemas.microsoft.com/office/drawing/2014/main" id="{9E5BF01B-21D6-4D43-9CAE-0298685C1A7B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/>
          <a:stretch/>
        </p:blipFill>
        <p:spPr>
          <a:xfrm>
            <a:off x="5207930" y="916503"/>
            <a:ext cx="2112930" cy="3323589"/>
          </a:xfrm>
        </p:spPr>
      </p:pic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B8F0371-4F69-4131-91BF-9AB99E6EE89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207929" y="4240093"/>
            <a:ext cx="4166591" cy="1463040"/>
          </a:xfrm>
        </p:spPr>
        <p:txBody>
          <a:bodyPr/>
          <a:lstStyle/>
          <a:p>
            <a:pPr algn="l"/>
            <a:r>
              <a:rPr lang="en-US" sz="2400" dirty="0"/>
              <a:t>   Multimodal              Safety</a:t>
            </a:r>
          </a:p>
        </p:txBody>
      </p:sp>
      <p:pic>
        <p:nvPicPr>
          <p:cNvPr id="31" name="Picture Placeholder 30">
            <a:extLst>
              <a:ext uri="{FF2B5EF4-FFF2-40B4-BE49-F238E27FC236}">
                <a16:creationId xmlns:a16="http://schemas.microsoft.com/office/drawing/2014/main" id="{089E8AB6-C16E-4752-810F-8F98DB929DB5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rcRect/>
          <a:stretch/>
        </p:blipFill>
        <p:spPr>
          <a:xfrm>
            <a:off x="7495334" y="916503"/>
            <a:ext cx="2112930" cy="3323588"/>
          </a:xfrm>
        </p:spPr>
      </p:pic>
      <p:pic>
        <p:nvPicPr>
          <p:cNvPr id="33" name="Picture Placeholder 32">
            <a:extLst>
              <a:ext uri="{FF2B5EF4-FFF2-40B4-BE49-F238E27FC236}">
                <a16:creationId xmlns:a16="http://schemas.microsoft.com/office/drawing/2014/main" id="{CC9DBBE5-5AD0-41E8-A719-84509E5D9F9E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10">
            <a:extLst>
              <a:ext uri="{837473B0-CC2E-450A-ABE3-18F120FF3D39}">
                <a1611:picAttrSrcUrl xmlns:a1611="http://schemas.microsoft.com/office/drawing/2016/11/main" r:id="rId11"/>
              </a:ext>
            </a:extLst>
          </a:blip>
          <a:srcRect/>
          <a:stretch/>
        </p:blipFill>
        <p:spPr>
          <a:xfrm>
            <a:off x="9778589" y="916503"/>
            <a:ext cx="2291490" cy="3232149"/>
          </a:xfrm>
        </p:spPr>
      </p:pic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8D05A34F-7712-46DB-AB5B-272E294B62E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695965" y="4148653"/>
            <a:ext cx="2197473" cy="1463040"/>
          </a:xfrm>
        </p:spPr>
        <p:txBody>
          <a:bodyPr/>
          <a:lstStyle/>
          <a:p>
            <a:r>
              <a:rPr lang="en-US" sz="2400" dirty="0"/>
              <a:t> Sustainability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1F11E7-EDE5-4119-BA64-4FC57C285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78FBA4-8ECC-4BBF-9B3D-A518A971A2E8}"/>
              </a:ext>
            </a:extLst>
          </p:cNvPr>
          <p:cNvSpPr txBox="1"/>
          <p:nvPr/>
        </p:nvSpPr>
        <p:spPr>
          <a:xfrm>
            <a:off x="3182993" y="3121676"/>
            <a:ext cx="1259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5" tooltip="http://sf.streetsblog.org/2012/06/29/envisioning-protected-bike-lanes-and-pedestrian-islands-for-second-street/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12" tooltip="https://creativecommons.org/licenses/by-nc-nd/3.0/"/>
              </a:rPr>
              <a:t>CC BY-NC-ND</a:t>
            </a:r>
            <a:endParaRPr lang="en-US" sz="9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F9C157-B661-45C1-AA61-5A83897244BA}"/>
              </a:ext>
            </a:extLst>
          </p:cNvPr>
          <p:cNvSpPr txBox="1"/>
          <p:nvPr/>
        </p:nvSpPr>
        <p:spPr>
          <a:xfrm>
            <a:off x="5466248" y="3217641"/>
            <a:ext cx="1259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7" tooltip="http://sf.streetsblog.org/2016/01/05/guest-editorial-sf-needs-to-get-serious-about-connecting-caltrain/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12" tooltip="https://creativecommons.org/licenses/by-nc-nd/3.0/"/>
              </a:rPr>
              <a:t>CC BY-NC-ND</a:t>
            </a:r>
            <a:endParaRPr lang="en-US" sz="9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5FA2B0-0EA5-4DD8-9FA3-CD5BE921B500}"/>
              </a:ext>
            </a:extLst>
          </p:cNvPr>
          <p:cNvSpPr txBox="1"/>
          <p:nvPr/>
        </p:nvSpPr>
        <p:spPr>
          <a:xfrm>
            <a:off x="9954283" y="3080809"/>
            <a:ext cx="1259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11" tooltip="https://geobrava.wordpress.com/2018/09/29/exploring-digital-opinion-analysis-in-america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13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892131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301F447-EEF7-48F5-AF73-7566EE7F6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559A69-BFD6-42A2-B234-0129C9AC1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34644"/>
            <a:ext cx="10509504" cy="107691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Successful Delivery</a:t>
            </a:r>
            <a:endParaRPr lang="en-US" sz="4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7117410-A2A4-4085-9ADC-46744551D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772" y="0"/>
            <a:ext cx="10506456" cy="1913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9F74EB5-E547-4FB4-95F5-BCC788F3C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1512994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920DD6B-E030-4B2C-BE59-F51A6FDA3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7280" y="6356350"/>
            <a:ext cx="2633472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C263D6C4-4840-40CC-AC84-17E24B3B7BDE}" type="slidenum">
              <a:rPr lang="en-US" sz="1200" noProof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pPr>
                <a:spcAft>
                  <a:spcPts val="600"/>
                </a:spcAft>
              </a:pPr>
              <a:t>3</a:t>
            </a:fld>
            <a:endParaRPr lang="en-US" sz="1200" noProof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289B23CC-AD09-458A-8188-19EBF3F574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6091279"/>
              </p:ext>
            </p:extLst>
          </p:nvPr>
        </p:nvGraphicFramePr>
        <p:xfrm>
          <a:off x="838200" y="1737360"/>
          <a:ext cx="10506456" cy="4535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49882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15E3981-F0D7-482C-A8E0-6A57700BE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867930"/>
          </a:xfrm>
        </p:spPr>
        <p:txBody>
          <a:bodyPr/>
          <a:lstStyle/>
          <a:p>
            <a:r>
              <a:rPr lang="en-US" dirty="0"/>
              <a:t>Local Assistance Program</a:t>
            </a:r>
            <a:br>
              <a:rPr lang="en-US" dirty="0"/>
            </a:br>
            <a:r>
              <a:rPr lang="en-US" sz="2400" dirty="0"/>
              <a:t>https://dot.ca.gov/programs/local-assistance/fed-and-state-programs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20FC4EE-F318-4344-9E3C-B950ADB63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74126B4-1E6C-4FFF-9282-40E18A85A07F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/>
              <a:t>Federal Program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C87788-476B-4620-8002-A5C1177AD6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State Program </a:t>
            </a:r>
          </a:p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7DC4E62-1A34-4F98-A451-214F1808519C}"/>
              </a:ext>
            </a:extLst>
          </p:cNvPr>
          <p:cNvSpPr>
            <a:spLocks noGrp="1"/>
          </p:cNvSpPr>
          <p:nvPr>
            <p:ph type="body" sz="quarter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hlinkClick r:id="rId2"/>
              </a:rPr>
              <a:t>Earmark Repurposing</a:t>
            </a:r>
            <a:endParaRPr lang="en-US" dirty="0"/>
          </a:p>
          <a:p>
            <a:r>
              <a:rPr lang="en-US" dirty="0">
                <a:hlinkClick r:id="rId3"/>
              </a:rPr>
              <a:t>Emergency Relief Program</a:t>
            </a:r>
            <a:endParaRPr lang="en-US" dirty="0"/>
          </a:p>
          <a:p>
            <a:r>
              <a:rPr lang="en-US" dirty="0">
                <a:hlinkClick r:id="rId4"/>
              </a:rPr>
              <a:t>Federal Lands Access Program (FLAP)</a:t>
            </a:r>
            <a:endParaRPr lang="en-US" dirty="0"/>
          </a:p>
          <a:p>
            <a:r>
              <a:rPr lang="en-US" dirty="0">
                <a:hlinkClick r:id="rId5"/>
              </a:rPr>
              <a:t>Highway Bridge Program</a:t>
            </a:r>
            <a:endParaRPr lang="en-US" dirty="0"/>
          </a:p>
          <a:p>
            <a:r>
              <a:rPr lang="en-US" dirty="0">
                <a:hlinkClick r:id="rId6"/>
              </a:rPr>
              <a:t>Highway Infrastructure Program (HIP)</a:t>
            </a:r>
            <a:endParaRPr lang="en-US" dirty="0"/>
          </a:p>
          <a:p>
            <a:r>
              <a:rPr lang="en-US" dirty="0">
                <a:hlinkClick r:id="rId7"/>
              </a:rPr>
              <a:t>Highway Safety Improvement Program (HSIP)</a:t>
            </a:r>
            <a:endParaRPr lang="en-US" dirty="0"/>
          </a:p>
          <a:p>
            <a:r>
              <a:rPr lang="en-US" dirty="0">
                <a:hlinkClick r:id="rId8"/>
              </a:rPr>
              <a:t>Intelligent Transportation Systems Program (ITS)</a:t>
            </a:r>
            <a:endParaRPr lang="en-US" dirty="0"/>
          </a:p>
          <a:p>
            <a:r>
              <a:rPr lang="en-US" dirty="0">
                <a:hlinkClick r:id="rId9"/>
              </a:rPr>
              <a:t>Other Federal Programs</a:t>
            </a:r>
            <a:endParaRPr lang="en-US" dirty="0"/>
          </a:p>
          <a:p>
            <a:r>
              <a:rPr lang="en-US" dirty="0">
                <a:hlinkClick r:id="rId10"/>
              </a:rPr>
              <a:t>Sec 130 Railroad-Highway Grade Crossing Hazards Elimination Program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00A9570-5EF6-4AFB-9FCA-7C8998E3FEB1}"/>
              </a:ext>
            </a:extLst>
          </p:cNvPr>
          <p:cNvSpPr>
            <a:spLocks noGrp="1"/>
          </p:cNvSpPr>
          <p:nvPr>
            <p:ph type="body" sz="quarter" idx="4"/>
          </p:nvPr>
        </p:nvSpPr>
        <p:spPr/>
        <p:txBody>
          <a:bodyPr/>
          <a:lstStyle/>
          <a:p>
            <a:r>
              <a:rPr lang="en-US" dirty="0">
                <a:hlinkClick r:id="rId11"/>
              </a:rPr>
              <a:t>Active Transportation Program (ATP)</a:t>
            </a:r>
            <a:endParaRPr lang="en-US" dirty="0"/>
          </a:p>
          <a:p>
            <a:r>
              <a:rPr lang="en-US" dirty="0">
                <a:hlinkClick r:id="rId12"/>
              </a:rPr>
              <a:t>Bike Program</a:t>
            </a:r>
            <a:endParaRPr lang="en-US" dirty="0"/>
          </a:p>
          <a:p>
            <a:r>
              <a:rPr lang="en-US" dirty="0">
                <a:hlinkClick r:id="rId13"/>
              </a:rPr>
              <a:t>Safe Route To School Program (SRTS)</a:t>
            </a:r>
            <a:endParaRPr lang="en-US" dirty="0"/>
          </a:p>
          <a:p>
            <a:r>
              <a:rPr lang="en-US" dirty="0">
                <a:hlinkClick r:id="rId14"/>
              </a:rPr>
              <a:t>SB1</a:t>
            </a:r>
            <a:endParaRPr lang="en-US" dirty="0"/>
          </a:p>
          <a:p>
            <a:r>
              <a:rPr lang="en-US" dirty="0">
                <a:hlinkClick r:id="rId15"/>
              </a:rPr>
              <a:t>State Transportation Improvement Program (STIP)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27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B63FC-C4A5-4211-B6AA-B584A562F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Update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80F37E-4EE7-4E5F-A40F-6C83BCDF0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5</a:t>
            </a:fld>
            <a:endParaRPr lang="en-US" noProof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2E30A0-0854-4654-84EA-2224E44750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ATP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10CC74-CD2B-41C1-9002-95EAC2A68D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Sustainable Transportation Planning</a:t>
            </a: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16FDCC-DB41-4772-B1FB-2A7AA13D5F7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Quick-Build Project adopted      December 2020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Statewide, small urban &amp; rural         March 2021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MPO selected projects	               June 2021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77811D0-00A9-47A4-82F8-ACACF299B33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Grant Application Due                 Feb 12, 2021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Grant Announcement	             June 2021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Begin Project                                    Fall 2021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Completion 	          Winter-Summer 2024</a:t>
            </a:r>
          </a:p>
        </p:txBody>
      </p:sp>
    </p:spTree>
    <p:extLst>
      <p:ext uri="{BB962C8B-B14F-4D97-AF65-F5344CB8AC3E}">
        <p14:creationId xmlns:p14="http://schemas.microsoft.com/office/powerpoint/2010/main" val="2196802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24ADD-CE40-485E-8B9D-E17BB9C3B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Update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4C8BCB-43F1-4A5D-AFF3-D05B818EF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6</a:t>
            </a:fld>
            <a:endParaRPr lang="en-US" noProof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0C8908-669D-4FBB-AAA1-607E909904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HSIP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C3D8B6-B8F6-4FFF-88D0-BA6E434841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HBP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2CDE0D-0BEB-4873-8CD8-8D257EE1DF8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Cycle 10   Application closed  on 11-02-2020</a:t>
            </a:r>
          </a:p>
          <a:p>
            <a:pPr marL="0" indent="0">
              <a:buNone/>
            </a:pPr>
            <a:r>
              <a:rPr lang="en-US" dirty="0"/>
              <a:t>Award announcement around Spring 2021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Recommend request allocation of LSRP fund within 9 months after award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Cycle 11  Application around May 2022</a:t>
            </a:r>
          </a:p>
          <a:p>
            <a:pPr marL="0" indent="0">
              <a:buNone/>
            </a:pPr>
            <a:r>
              <a:rPr lang="en-US" dirty="0"/>
              <a:t>LRSP or equivalent is required to apply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0F7FF90-02AA-418A-9CBE-C17F9A1E279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End of September Survey Project/Program need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End of October New Program list FSTIP amend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362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875C19A-1AAE-476A-A316-A2CF92D76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91671"/>
            <a:ext cx="11214100" cy="535531"/>
          </a:xfrm>
        </p:spPr>
        <p:txBody>
          <a:bodyPr/>
          <a:lstStyle/>
          <a:p>
            <a:r>
              <a:rPr lang="en-US" dirty="0"/>
              <a:t>Sustainability Transportation Planning Grant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F2BC084-E6DB-4DE7-B309-042A85EBA7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5153" y="1625385"/>
            <a:ext cx="11818044" cy="4093243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>
                <a:hlinkClick r:id="rId2"/>
              </a:rPr>
              <a:t>https://dot.ca.gov/programs/transportation-planning/regional-planning/sustainable-transportation-planning-grants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 algn="ctr">
              <a:buNone/>
            </a:pPr>
            <a:r>
              <a:rPr lang="fr-FR" b="1" dirty="0" err="1"/>
              <a:t>Sustainable</a:t>
            </a:r>
            <a:r>
              <a:rPr lang="fr-FR" b="1" dirty="0"/>
              <a:t> </a:t>
            </a:r>
            <a:r>
              <a:rPr lang="fr-FR" b="1" dirty="0" err="1"/>
              <a:t>Communities</a:t>
            </a:r>
            <a:r>
              <a:rPr lang="fr-FR" b="1" dirty="0"/>
              <a:t> Grants</a:t>
            </a:r>
            <a:r>
              <a:rPr lang="fr-FR" dirty="0"/>
              <a:t> ($29.5 million)</a:t>
            </a:r>
          </a:p>
          <a:p>
            <a:pPr marL="0" indent="0" algn="ctr">
              <a:buNone/>
            </a:pPr>
            <a:endParaRPr lang="fr-FR" sz="1800" dirty="0"/>
          </a:p>
          <a:p>
            <a:pPr marL="0" indent="0" algn="ctr">
              <a:buNone/>
            </a:pPr>
            <a:endParaRPr lang="fr-FR" sz="1800" dirty="0"/>
          </a:p>
          <a:p>
            <a:pPr marL="0" indent="0" algn="ctr">
              <a:buNone/>
            </a:pPr>
            <a:r>
              <a:rPr lang="en-US" b="1" dirty="0"/>
              <a:t>Strategic Partnerships Grants</a:t>
            </a:r>
            <a:r>
              <a:rPr lang="en-US" dirty="0"/>
              <a:t> ($4.5 million) </a:t>
            </a:r>
            <a:endParaRPr lang="en-US" sz="1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9800F6-D571-48C4-8466-12AA1ADB6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48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BD441-A3E8-4A77-B081-5AE599D0C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868079"/>
          </a:xfrm>
        </p:spPr>
        <p:txBody>
          <a:bodyPr/>
          <a:lstStyle/>
          <a:p>
            <a:r>
              <a:rPr lang="en-US" dirty="0"/>
              <a:t>California Transportation Commission</a:t>
            </a:r>
            <a:br>
              <a:rPr lang="en-US" dirty="0"/>
            </a:br>
            <a:r>
              <a:rPr lang="en-US" dirty="0"/>
              <a:t>https://catc.ca.gov/programs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D4C7998-4CDA-4004-A84C-971F281FE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8</a:t>
            </a:fld>
            <a:endParaRPr lang="en-US" noProof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71E9B4-C1A8-4C65-A19B-E8C1E672D4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2514" y="1828799"/>
            <a:ext cx="10259786" cy="3411711"/>
          </a:xfrm>
        </p:spPr>
        <p:txBody>
          <a:bodyPr>
            <a:normAutofit/>
          </a:bodyPr>
          <a:lstStyle/>
          <a:p>
            <a:pPr algn="l"/>
            <a:endParaRPr lang="en-US" sz="3600" dirty="0"/>
          </a:p>
          <a:p>
            <a:pPr algn="l"/>
            <a:r>
              <a:rPr lang="en-US" sz="3200" dirty="0"/>
              <a:t>California Strategic Growth Council</a:t>
            </a:r>
          </a:p>
          <a:p>
            <a:pPr algn="l"/>
            <a:r>
              <a:rPr lang="en-US" sz="3600" dirty="0">
                <a:hlinkClick r:id="rId2"/>
              </a:rPr>
              <a:t>https://sgc.ca.gov/</a:t>
            </a:r>
            <a:endParaRPr lang="en-US" sz="3600" dirty="0"/>
          </a:p>
          <a:p>
            <a:pPr algn="l"/>
            <a:endParaRPr lang="en-US" sz="3600" dirty="0"/>
          </a:p>
          <a:p>
            <a:pPr algn="l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31939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4CD37D6-FE32-48E3-A3AD-F07BE6A19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399" y="3429000"/>
            <a:ext cx="8111139" cy="1258261"/>
          </a:xfrm>
        </p:spPr>
        <p:txBody>
          <a:bodyPr/>
          <a:lstStyle/>
          <a:p>
            <a:r>
              <a:rPr lang="en-US" dirty="0"/>
              <a:t>Your limitation – it’s only your imagination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EDC7217-2779-44E0-9E6D-3B3879516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134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12">
      <a:dk1>
        <a:srgbClr val="000000"/>
      </a:dk1>
      <a:lt1>
        <a:srgbClr val="FFFFFF"/>
      </a:lt1>
      <a:dk2>
        <a:srgbClr val="6D6E71"/>
      </a:dk2>
      <a:lt2>
        <a:srgbClr val="58595B"/>
      </a:lt2>
      <a:accent1>
        <a:srgbClr val="0065A4"/>
      </a:accent1>
      <a:accent2>
        <a:srgbClr val="47C3D3"/>
      </a:accent2>
      <a:accent3>
        <a:srgbClr val="8F2D63"/>
      </a:accent3>
      <a:accent4>
        <a:srgbClr val="1A6871"/>
      </a:accent4>
      <a:accent5>
        <a:srgbClr val="0C4360"/>
      </a:accent5>
      <a:accent6>
        <a:srgbClr val="F47735"/>
      </a:accent6>
      <a:hlink>
        <a:srgbClr val="00559A"/>
      </a:hlink>
      <a:folHlink>
        <a:srgbClr val="595851"/>
      </a:folHlink>
    </a:clrScheme>
    <a:fontScheme name="Custom 3">
      <a:majorFont>
        <a:latin typeface="Trebuchet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66687569_Modern blue presentation_AAS_v5" id="{C7B59113-CD15-4341-96CA-86E715D5BE98}" vid="{5A8FDAEB-3DF3-4B3C-A708-49813F8D6F8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5757914-1161-4661-9696-421FD6935CDD}">
  <ds:schemaRefs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71af3243-3dd4-4a8d-8c0d-dd76da1f02a5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B26E0C9-B2AA-42E6-97B6-E1B7D9EAF12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C103400-4A22-4E35-B588-4C4D4263895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274</Words>
  <Application>Microsoft Office PowerPoint</Application>
  <PresentationFormat>Widescreen</PresentationFormat>
  <Paragraphs>85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Trade Gothic LT Pro</vt:lpstr>
      <vt:lpstr>Trebuchet MS</vt:lpstr>
      <vt:lpstr>Office Theme</vt:lpstr>
      <vt:lpstr>Funding Program</vt:lpstr>
      <vt:lpstr>Improve Quality of Life, Economy, Equity, Safety, Sustainability   </vt:lpstr>
      <vt:lpstr>Successful Delivery</vt:lpstr>
      <vt:lpstr>Local Assistance Program https://dot.ca.gov/programs/local-assistance/fed-and-state-programs</vt:lpstr>
      <vt:lpstr>Program Update</vt:lpstr>
      <vt:lpstr>Program Update</vt:lpstr>
      <vt:lpstr>Sustainability Transportation Planning Grant</vt:lpstr>
      <vt:lpstr>California Transportation Commission https://catc.ca.gov/programs</vt:lpstr>
      <vt:lpstr>Your limitation – it’s only your imagination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2021-02-05T07:51:26Z</dcterms:created>
  <dcterms:modified xsi:type="dcterms:W3CDTF">2021-02-05T09:56:28Z</dcterms:modified>
</cp:coreProperties>
</file>