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comments/modernComment_6F4_1BAD173A.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0" r:id="rId5"/>
    <p:sldMasterId id="2147483708" r:id="rId6"/>
    <p:sldMasterId id="2147483760" r:id="rId7"/>
    <p:sldMasterId id="2147483813" r:id="rId8"/>
    <p:sldMasterId id="2147483800" r:id="rId9"/>
    <p:sldMasterId id="2147483785" r:id="rId10"/>
    <p:sldMasterId id="2147483688" r:id="rId11"/>
    <p:sldMasterId id="2147483722" r:id="rId12"/>
  </p:sldMasterIdLst>
  <p:notesMasterIdLst>
    <p:notesMasterId r:id="rId125"/>
  </p:notesMasterIdLst>
  <p:sldIdLst>
    <p:sldId id="1719" r:id="rId13"/>
    <p:sldId id="1915" r:id="rId14"/>
    <p:sldId id="2667" r:id="rId15"/>
    <p:sldId id="2666" r:id="rId16"/>
    <p:sldId id="2668" r:id="rId17"/>
    <p:sldId id="1520" r:id="rId18"/>
    <p:sldId id="1780" r:id="rId19"/>
    <p:sldId id="257" r:id="rId20"/>
    <p:sldId id="265" r:id="rId21"/>
    <p:sldId id="1871" r:id="rId22"/>
    <p:sldId id="1872" r:id="rId23"/>
    <p:sldId id="1873" r:id="rId24"/>
    <p:sldId id="1764" r:id="rId25"/>
    <p:sldId id="1526" r:id="rId26"/>
    <p:sldId id="259" r:id="rId27"/>
    <p:sldId id="1916" r:id="rId28"/>
    <p:sldId id="2663" r:id="rId29"/>
    <p:sldId id="260" r:id="rId30"/>
    <p:sldId id="1836" r:id="rId31"/>
    <p:sldId id="1504" r:id="rId32"/>
    <p:sldId id="1547" r:id="rId33"/>
    <p:sldId id="1548" r:id="rId34"/>
    <p:sldId id="1549" r:id="rId35"/>
    <p:sldId id="1550" r:id="rId36"/>
    <p:sldId id="1551" r:id="rId37"/>
    <p:sldId id="1552" r:id="rId38"/>
    <p:sldId id="1537" r:id="rId39"/>
    <p:sldId id="1539" r:id="rId40"/>
    <p:sldId id="1529" r:id="rId41"/>
    <p:sldId id="1538" r:id="rId42"/>
    <p:sldId id="1528" r:id="rId43"/>
    <p:sldId id="1543" r:id="rId44"/>
    <p:sldId id="1532" r:id="rId45"/>
    <p:sldId id="1459" r:id="rId46"/>
    <p:sldId id="2641" r:id="rId47"/>
    <p:sldId id="1828" r:id="rId48"/>
    <p:sldId id="1806" r:id="rId49"/>
    <p:sldId id="1805" r:id="rId50"/>
    <p:sldId id="1585" r:id="rId51"/>
    <p:sldId id="1720" r:id="rId52"/>
    <p:sldId id="1639" r:id="rId53"/>
    <p:sldId id="1814" r:id="rId54"/>
    <p:sldId id="1813" r:id="rId55"/>
    <p:sldId id="1889" r:id="rId56"/>
    <p:sldId id="1902" r:id="rId57"/>
    <p:sldId id="1810" r:id="rId58"/>
    <p:sldId id="256" r:id="rId59"/>
    <p:sldId id="2665" r:id="rId60"/>
    <p:sldId id="1773" r:id="rId61"/>
    <p:sldId id="2643" r:id="rId62"/>
    <p:sldId id="2644" r:id="rId63"/>
    <p:sldId id="2645" r:id="rId64"/>
    <p:sldId id="2646" r:id="rId65"/>
    <p:sldId id="2647" r:id="rId66"/>
    <p:sldId id="2655" r:id="rId67"/>
    <p:sldId id="2648" r:id="rId68"/>
    <p:sldId id="2649" r:id="rId69"/>
    <p:sldId id="2650" r:id="rId70"/>
    <p:sldId id="2651" r:id="rId71"/>
    <p:sldId id="2652" r:id="rId72"/>
    <p:sldId id="2653" r:id="rId73"/>
    <p:sldId id="2656" r:id="rId74"/>
    <p:sldId id="1833" r:id="rId75"/>
    <p:sldId id="1835" r:id="rId76"/>
    <p:sldId id="2657" r:id="rId77"/>
    <p:sldId id="2658" r:id="rId78"/>
    <p:sldId id="2659" r:id="rId79"/>
    <p:sldId id="2660" r:id="rId80"/>
    <p:sldId id="2661" r:id="rId81"/>
    <p:sldId id="2662" r:id="rId82"/>
    <p:sldId id="1842" r:id="rId83"/>
    <p:sldId id="1841" r:id="rId84"/>
    <p:sldId id="2664" r:id="rId85"/>
    <p:sldId id="1845" r:id="rId86"/>
    <p:sldId id="1844" r:id="rId87"/>
    <p:sldId id="1843" r:id="rId88"/>
    <p:sldId id="1847" r:id="rId89"/>
    <p:sldId id="1857" r:id="rId90"/>
    <p:sldId id="1853" r:id="rId91"/>
    <p:sldId id="1849" r:id="rId92"/>
    <p:sldId id="1869" r:id="rId93"/>
    <p:sldId id="1896" r:id="rId94"/>
    <p:sldId id="1919" r:id="rId95"/>
    <p:sldId id="2639" r:id="rId96"/>
    <p:sldId id="2638" r:id="rId97"/>
    <p:sldId id="2640" r:id="rId98"/>
    <p:sldId id="1861" r:id="rId99"/>
    <p:sldId id="1860" r:id="rId100"/>
    <p:sldId id="1859" r:id="rId101"/>
    <p:sldId id="1867" r:id="rId102"/>
    <p:sldId id="2637" r:id="rId103"/>
    <p:sldId id="1865" r:id="rId104"/>
    <p:sldId id="2636" r:id="rId105"/>
    <p:sldId id="1907" r:id="rId106"/>
    <p:sldId id="1908" r:id="rId107"/>
    <p:sldId id="1909" r:id="rId108"/>
    <p:sldId id="1910" r:id="rId109"/>
    <p:sldId id="1911" r:id="rId110"/>
    <p:sldId id="1914" r:id="rId111"/>
    <p:sldId id="2642" r:id="rId112"/>
    <p:sldId id="1880" r:id="rId113"/>
    <p:sldId id="1891" r:id="rId114"/>
    <p:sldId id="1892" r:id="rId115"/>
    <p:sldId id="1890" r:id="rId116"/>
    <p:sldId id="1894" r:id="rId117"/>
    <p:sldId id="1893" r:id="rId118"/>
    <p:sldId id="1874" r:id="rId119"/>
    <p:sldId id="1429" r:id="rId120"/>
    <p:sldId id="1803" r:id="rId121"/>
    <p:sldId id="1525" r:id="rId122"/>
    <p:sldId id="1649" r:id="rId123"/>
    <p:sldId id="281" r:id="rId1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laceholder" id="{AE3FD417-D5CF-2248-98DC-BD972D401FEE}">
          <p14:sldIdLst>
            <p14:sldId id="1719"/>
            <p14:sldId id="1915"/>
            <p14:sldId id="2667"/>
            <p14:sldId id="2666"/>
            <p14:sldId id="2668"/>
          </p14:sldIdLst>
        </p14:section>
        <p14:section name="Overview" id="{6CA5494B-E198-A243-B505-7457FA18F01B}">
          <p14:sldIdLst>
            <p14:sldId id="1520"/>
            <p14:sldId id="1780"/>
            <p14:sldId id="257"/>
            <p14:sldId id="265"/>
            <p14:sldId id="1871"/>
            <p14:sldId id="1872"/>
            <p14:sldId id="1873"/>
            <p14:sldId id="1764"/>
          </p14:sldIdLst>
        </p14:section>
        <p14:section name="PLE1" id="{3C467818-68E3-7C49-AF48-DFC7D45B1D9F}">
          <p14:sldIdLst>
            <p14:sldId id="1526"/>
            <p14:sldId id="259"/>
            <p14:sldId id="1916"/>
            <p14:sldId id="2663"/>
            <p14:sldId id="260"/>
            <p14:sldId id="1836"/>
            <p14:sldId id="1504"/>
            <p14:sldId id="1547"/>
            <p14:sldId id="1548"/>
            <p14:sldId id="1549"/>
            <p14:sldId id="1550"/>
            <p14:sldId id="1551"/>
            <p14:sldId id="1552"/>
            <p14:sldId id="1537"/>
            <p14:sldId id="1539"/>
            <p14:sldId id="1529"/>
            <p14:sldId id="1538"/>
            <p14:sldId id="1528"/>
            <p14:sldId id="1543"/>
            <p14:sldId id="1532"/>
            <p14:sldId id="1459"/>
            <p14:sldId id="2641"/>
            <p14:sldId id="1828"/>
            <p14:sldId id="1806"/>
            <p14:sldId id="1805"/>
            <p14:sldId id="1585"/>
            <p14:sldId id="1720"/>
            <p14:sldId id="1639"/>
            <p14:sldId id="1814"/>
            <p14:sldId id="1813"/>
            <p14:sldId id="1889"/>
            <p14:sldId id="1902"/>
            <p14:sldId id="1810"/>
          </p14:sldIdLst>
        </p14:section>
        <p14:section name="PLE2" id="{6C128767-5C77-D344-99D3-A56CD03DB46A}">
          <p14:sldIdLst>
            <p14:sldId id="256"/>
            <p14:sldId id="2665"/>
            <p14:sldId id="1773"/>
            <p14:sldId id="2643"/>
            <p14:sldId id="2644"/>
            <p14:sldId id="2645"/>
            <p14:sldId id="2646"/>
            <p14:sldId id="2647"/>
            <p14:sldId id="2655"/>
            <p14:sldId id="2648"/>
            <p14:sldId id="2649"/>
            <p14:sldId id="2650"/>
            <p14:sldId id="2651"/>
            <p14:sldId id="2652"/>
            <p14:sldId id="2653"/>
            <p14:sldId id="2656"/>
            <p14:sldId id="1833"/>
            <p14:sldId id="1835"/>
            <p14:sldId id="2657"/>
            <p14:sldId id="2658"/>
            <p14:sldId id="2659"/>
            <p14:sldId id="2660"/>
            <p14:sldId id="2661"/>
            <p14:sldId id="2662"/>
          </p14:sldIdLst>
        </p14:section>
        <p14:section name="Section 3" id="{8FE4A98C-BDF3-7D4A-A311-B86B7F3270ED}">
          <p14:sldIdLst>
            <p14:sldId id="1842"/>
            <p14:sldId id="1841"/>
            <p14:sldId id="2664"/>
            <p14:sldId id="1845"/>
            <p14:sldId id="1844"/>
            <p14:sldId id="1843"/>
            <p14:sldId id="1847"/>
            <p14:sldId id="1857"/>
            <p14:sldId id="1853"/>
            <p14:sldId id="1849"/>
            <p14:sldId id="1869"/>
            <p14:sldId id="1896"/>
            <p14:sldId id="1919"/>
            <p14:sldId id="2639"/>
            <p14:sldId id="2638"/>
            <p14:sldId id="2640"/>
            <p14:sldId id="1861"/>
            <p14:sldId id="1860"/>
            <p14:sldId id="1859"/>
            <p14:sldId id="1867"/>
            <p14:sldId id="2637"/>
            <p14:sldId id="1865"/>
            <p14:sldId id="2636"/>
            <p14:sldId id="1907"/>
            <p14:sldId id="1908"/>
            <p14:sldId id="1909"/>
            <p14:sldId id="1910"/>
            <p14:sldId id="1911"/>
            <p14:sldId id="1914"/>
            <p14:sldId id="2642"/>
          </p14:sldIdLst>
        </p14:section>
        <p14:section name="ESP" id="{80A041C8-CA7D-BF4F-9C52-4099EFD87E0A}">
          <p14:sldIdLst>
            <p14:sldId id="1880"/>
            <p14:sldId id="1891"/>
            <p14:sldId id="1892"/>
            <p14:sldId id="1890"/>
            <p14:sldId id="1894"/>
            <p14:sldId id="1893"/>
            <p14:sldId id="1874"/>
          </p14:sldIdLst>
        </p14:section>
        <p14:section name="BIF" id="{5BBB30BC-E9FE-8B4F-BBCD-530D2C955898}">
          <p14:sldIdLst>
            <p14:sldId id="1429"/>
            <p14:sldId id="1803"/>
            <p14:sldId id="1525"/>
            <p14:sldId id="1649"/>
          </p14:sldIdLst>
        </p14:section>
        <p14:section name="Close" id="{F57C85E2-367B-AE46-9B2F-D0AA65A3D64D}">
          <p14:sldIdLst>
            <p14:sldId id="28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A35E8D-4A0F-C8EA-C12E-5751428F1DE9}" name="Racine, Ned" initials="RN" userId="S::racinen@metro.net::2ec01d4a-6b99-4ff7-8eb5-8f0f647a6e1c" providerId="AD"/>
  <p188:author id="{11A11BBE-4F4A-ABBD-E5F2-B9EAAD9A101F}" name="Ginny Brideau" initials="GMB" userId="Ginny Brideau" providerId="None"/>
  <p188:author id="{3E32BFBE-B6C0-1B46-DE2E-F03546139ABD}" name="Lake, Mindy" initials="LM" userId="S::lakem@metro.net::2f1ee363-b198-4082-8283-d77a29bbaebf" providerId="AD"/>
  <p188:author id="{EBD892E8-123B-BF67-CBF1-C8AF6DB89276}" name="joanna" initials="jo" userId="S::joanna_moderntimesinc.com#ext#@lacmta.onmicrosoft.com::88324ac2-5a61-42fe-8259-a79432a5126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Yvette Ximenez" initials="YX" lastIdx="3" clrIdx="6">
    <p:extLst>
      <p:ext uri="{19B8F6BF-5375-455C-9EA6-DF929625EA0E}">
        <p15:presenceInfo xmlns:p15="http://schemas.microsoft.com/office/powerpoint/2012/main" userId="S::yximenez_arellanoassociates.com#ext#@lacmta.onmicrosoft.com::811a97d1-86a5-46ff-aff8-5714eea3c3d4" providerId="AD"/>
      </p:ext>
    </p:extLst>
  </p:cmAuthor>
  <p:cmAuthor id="1" name="Donohue, Scott" initials="DS" lastIdx="2" clrIdx="0">
    <p:extLst>
      <p:ext uri="{19B8F6BF-5375-455C-9EA6-DF929625EA0E}">
        <p15:presenceInfo xmlns:p15="http://schemas.microsoft.com/office/powerpoint/2012/main" userId="S-1-5-21-181418603-413491667-474620416-475118" providerId="AD"/>
      </p:ext>
    </p:extLst>
  </p:cmAuthor>
  <p:cmAuthor id="8" name="Walker, Marlon (James)" initials="W(" lastIdx="2" clrIdx="7">
    <p:extLst>
      <p:ext uri="{19B8F6BF-5375-455C-9EA6-DF929625EA0E}">
        <p15:presenceInfo xmlns:p15="http://schemas.microsoft.com/office/powerpoint/2012/main" userId="S::walkermj@metro.net::1621923d-0471-43ba-b9e3-c7b293a86122" providerId="AD"/>
      </p:ext>
    </p:extLst>
  </p:cmAuthor>
  <p:cmAuthor id="2" name="Lake, Mindy" initials="LM" lastIdx="24" clrIdx="1">
    <p:extLst>
      <p:ext uri="{19B8F6BF-5375-455C-9EA6-DF929625EA0E}">
        <p15:presenceInfo xmlns:p15="http://schemas.microsoft.com/office/powerpoint/2012/main" userId="S::lakem@metro.net::2f1ee363-b198-4082-8283-d77a29bbaebf" providerId="AD"/>
      </p:ext>
    </p:extLst>
  </p:cmAuthor>
  <p:cmAuthor id="9" name="Molen, Stephanie" initials="MS" lastIdx="4" clrIdx="8">
    <p:extLst>
      <p:ext uri="{19B8F6BF-5375-455C-9EA6-DF929625EA0E}">
        <p15:presenceInfo xmlns:p15="http://schemas.microsoft.com/office/powerpoint/2012/main" userId="S::molens@metro.net::beca5967-3356-4b89-89b8-be57f19797ee" providerId="AD"/>
      </p:ext>
    </p:extLst>
  </p:cmAuthor>
  <p:cmAuthor id="3" name="Brideau, Ginny" initials="BG" lastIdx="2" clrIdx="2">
    <p:extLst>
      <p:ext uri="{19B8F6BF-5375-455C-9EA6-DF929625EA0E}">
        <p15:presenceInfo xmlns:p15="http://schemas.microsoft.com/office/powerpoint/2012/main" userId="S::brideaug@metro.net::53b741d5-1e22-4075-96c4-808ce15eaad7" providerId="AD"/>
      </p:ext>
    </p:extLst>
  </p:cmAuthor>
  <p:cmAuthor id="10" name="Lopez, Robyn" initials="LR [2]" lastIdx="1" clrIdx="9">
    <p:extLst>
      <p:ext uri="{19B8F6BF-5375-455C-9EA6-DF929625EA0E}">
        <p15:presenceInfo xmlns:p15="http://schemas.microsoft.com/office/powerpoint/2012/main" userId="Lopez, Robyn" providerId="None"/>
      </p:ext>
    </p:extLst>
  </p:cmAuthor>
  <p:cmAuthor id="4" name="Lopez, Robyn" initials="LR" lastIdx="1" clrIdx="3">
    <p:extLst>
      <p:ext uri="{19B8F6BF-5375-455C-9EA6-DF929625EA0E}">
        <p15:presenceInfo xmlns:p15="http://schemas.microsoft.com/office/powerpoint/2012/main" userId="S::lopezr7@metro.net::5f83bde5-b236-4225-a241-2363022c8950" providerId="AD"/>
      </p:ext>
    </p:extLst>
  </p:cmAuthor>
  <p:cmAuthor id="5" name="Perla Berry" initials="PB" lastIdx="9" clrIdx="4">
    <p:extLst>
      <p:ext uri="{19B8F6BF-5375-455C-9EA6-DF929625EA0E}">
        <p15:presenceInfo xmlns:p15="http://schemas.microsoft.com/office/powerpoint/2012/main" userId="S::perla.berry_psomas.com#ext#@lacmta.onmicrosoft.com::96f3ad2b-5786-446e-b61b-f4b6a3ec6fcd" providerId="AD"/>
      </p:ext>
    </p:extLst>
  </p:cmAuthor>
  <p:cmAuthor id="6" name="Ginny Brideau" initials="GB" lastIdx="4" clrIdx="5">
    <p:extLst>
      <p:ext uri="{19B8F6BF-5375-455C-9EA6-DF929625EA0E}">
        <p15:presenceInfo xmlns:p15="http://schemas.microsoft.com/office/powerpoint/2012/main" userId="Ginny Bridea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67AFF"/>
    <a:srgbClr val="B050FA"/>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CF54CD-098A-4D77-9464-E86A6B6D0779}" v="1" dt="2022-11-02T21:31:41.617"/>
    <p1510:client id="{3D00A7A6-7F6F-443F-A95C-1955F6433E73}" v="8" dt="2022-11-02T15:56:24.011"/>
    <p1510:client id="{4C9D185C-418C-4762-B177-3859C941EE8A}" v="3" dt="2022-11-02T16:33:08.763"/>
    <p1510:client id="{6CF270CB-16C3-43E4-8D91-420478FC5817}" v="17" dt="2022-11-01T22:21:13.809"/>
    <p1510:client id="{727F5037-FC85-4673-A08E-4F829C5E5F4F}" v="22" dt="2022-11-02T16:55:56.318"/>
    <p1510:client id="{86201C69-E291-46D0-9FC0-E1747CD382A3}" v="54" dt="2022-11-02T16:23:22.734"/>
    <p1510:client id="{AB210327-53D6-40B4-991D-8F891A718D85}" v="16" dt="2022-11-02T15:48:45.340"/>
    <p1510:client id="{ABBC00D1-0110-4927-8BE1-D6E0C0C40B1C}" v="2" dt="2022-11-02T18:47:26.818"/>
    <p1510:client id="{AC883EA3-E257-4DB0-821F-BA1E3A8151A1}" v="43" dt="2022-11-02T18:44:42.974"/>
    <p1510:client id="{EC345ED6-09F9-49D2-A4C2-1DB00DFE365B}" v="36" dt="2022-11-01T21:47:54.4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80" y="4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117" Type="http://schemas.openxmlformats.org/officeDocument/2006/relationships/slide" Target="slides/slide105.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12" Type="http://schemas.openxmlformats.org/officeDocument/2006/relationships/slide" Target="slides/slide100.xml"/><Relationship Id="rId133" Type="http://schemas.microsoft.com/office/2018/10/relationships/authors" Target="authors.xml"/><Relationship Id="rId16" Type="http://schemas.openxmlformats.org/officeDocument/2006/relationships/slide" Target="slides/slide4.xml"/><Relationship Id="rId107" Type="http://schemas.openxmlformats.org/officeDocument/2006/relationships/slide" Target="slides/slide95.xml"/><Relationship Id="rId11" Type="http://schemas.openxmlformats.org/officeDocument/2006/relationships/slideMaster" Target="slideMasters/slideMaster8.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102" Type="http://schemas.openxmlformats.org/officeDocument/2006/relationships/slide" Target="slides/slide90.xml"/><Relationship Id="rId123" Type="http://schemas.openxmlformats.org/officeDocument/2006/relationships/slide" Target="slides/slide111.xml"/><Relationship Id="rId128" Type="http://schemas.openxmlformats.org/officeDocument/2006/relationships/viewProps" Target="viewProps.xml"/><Relationship Id="rId5" Type="http://schemas.openxmlformats.org/officeDocument/2006/relationships/slideMaster" Target="slideMasters/slideMaster2.xml"/><Relationship Id="rId90" Type="http://schemas.openxmlformats.org/officeDocument/2006/relationships/slide" Target="slides/slide78.xml"/><Relationship Id="rId95" Type="http://schemas.openxmlformats.org/officeDocument/2006/relationships/slide" Target="slides/slide83.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slide" Target="slides/slide93.xml"/><Relationship Id="rId113" Type="http://schemas.openxmlformats.org/officeDocument/2006/relationships/slide" Target="slides/slide101.xml"/><Relationship Id="rId118" Type="http://schemas.openxmlformats.org/officeDocument/2006/relationships/slide" Target="slides/slide106.xml"/><Relationship Id="rId126"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93" Type="http://schemas.openxmlformats.org/officeDocument/2006/relationships/slide" Target="slides/slide81.xml"/><Relationship Id="rId98" Type="http://schemas.openxmlformats.org/officeDocument/2006/relationships/slide" Target="slides/slide86.xml"/><Relationship Id="rId121" Type="http://schemas.openxmlformats.org/officeDocument/2006/relationships/slide" Target="slides/slide109.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103" Type="http://schemas.openxmlformats.org/officeDocument/2006/relationships/slide" Target="slides/slide91.xml"/><Relationship Id="rId108" Type="http://schemas.openxmlformats.org/officeDocument/2006/relationships/slide" Target="slides/slide96.xml"/><Relationship Id="rId116" Type="http://schemas.openxmlformats.org/officeDocument/2006/relationships/slide" Target="slides/slide104.xml"/><Relationship Id="rId124" Type="http://schemas.openxmlformats.org/officeDocument/2006/relationships/slide" Target="slides/slide112.xml"/><Relationship Id="rId129" Type="http://schemas.openxmlformats.org/officeDocument/2006/relationships/theme" Target="theme/theme1.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slide" Target="slides/slide79.xml"/><Relationship Id="rId96" Type="http://schemas.openxmlformats.org/officeDocument/2006/relationships/slide" Target="slides/slide84.xml"/><Relationship Id="rId111" Type="http://schemas.openxmlformats.org/officeDocument/2006/relationships/slide" Target="slides/slide99.xml"/><Relationship Id="rId13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6" Type="http://schemas.openxmlformats.org/officeDocument/2006/relationships/slide" Target="slides/slide94.xml"/><Relationship Id="rId114" Type="http://schemas.openxmlformats.org/officeDocument/2006/relationships/slide" Target="slides/slide102.xml"/><Relationship Id="rId119" Type="http://schemas.openxmlformats.org/officeDocument/2006/relationships/slide" Target="slides/slide107.xml"/><Relationship Id="rId127" Type="http://schemas.openxmlformats.org/officeDocument/2006/relationships/presProps" Target="presProps.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122" Type="http://schemas.openxmlformats.org/officeDocument/2006/relationships/slide" Target="slides/slide110.xml"/><Relationship Id="rId13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slide" Target="slides/slide9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120" Type="http://schemas.openxmlformats.org/officeDocument/2006/relationships/slide" Target="slides/slide108.xml"/><Relationship Id="rId125"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customXml" Target="../customXml/item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110" Type="http://schemas.openxmlformats.org/officeDocument/2006/relationships/slide" Target="slides/slide98.xml"/><Relationship Id="rId115" Type="http://schemas.openxmlformats.org/officeDocument/2006/relationships/slide" Target="slides/slide103.xml"/><Relationship Id="rId131" Type="http://schemas.microsoft.com/office/2016/11/relationships/changesInfo" Target="changesInfos/changesInfo1.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nna" userId="S::joanna_moderntimesinc.com#ext#@lacmta.onmicrosoft.com::88324ac2-5a61-42fe-8259-a79432a51262" providerId="AD" clId="Web-{9936528D-4AFD-4522-8E3E-C3BCB3A5E521}"/>
    <pc:docChg chg="modSld">
      <pc:chgData name="joanna" userId="S::joanna_moderntimesinc.com#ext#@lacmta.onmicrosoft.com::88324ac2-5a61-42fe-8259-a79432a51262" providerId="AD" clId="Web-{9936528D-4AFD-4522-8E3E-C3BCB3A5E521}" dt="2022-10-26T22:20:25.950" v="79" actId="1076"/>
      <pc:docMkLst>
        <pc:docMk/>
      </pc:docMkLst>
      <pc:sldChg chg="modSp">
        <pc:chgData name="joanna" userId="S::joanna_moderntimesinc.com#ext#@lacmta.onmicrosoft.com::88324ac2-5a61-42fe-8259-a79432a51262" providerId="AD" clId="Web-{9936528D-4AFD-4522-8E3E-C3BCB3A5E521}" dt="2022-10-26T21:59:32.277" v="2" actId="20577"/>
        <pc:sldMkLst>
          <pc:docMk/>
          <pc:sldMk cId="748206054" sldId="1865"/>
        </pc:sldMkLst>
        <pc:spChg chg="mod">
          <ac:chgData name="joanna" userId="S::joanna_moderntimesinc.com#ext#@lacmta.onmicrosoft.com::88324ac2-5a61-42fe-8259-a79432a51262" providerId="AD" clId="Web-{9936528D-4AFD-4522-8E3E-C3BCB3A5E521}" dt="2022-10-26T21:59:32.277" v="2" actId="20577"/>
          <ac:spMkLst>
            <pc:docMk/>
            <pc:sldMk cId="748206054" sldId="1865"/>
            <ac:spMk id="8" creationId="{78A94190-23EE-46C8-B495-3966E284284B}"/>
          </ac:spMkLst>
        </pc:spChg>
      </pc:sldChg>
      <pc:sldChg chg="addSp delSp modSp">
        <pc:chgData name="joanna" userId="S::joanna_moderntimesinc.com#ext#@lacmta.onmicrosoft.com::88324ac2-5a61-42fe-8259-a79432a51262" providerId="AD" clId="Web-{9936528D-4AFD-4522-8E3E-C3BCB3A5E521}" dt="2022-10-26T22:20:25.950" v="79" actId="1076"/>
        <pc:sldMkLst>
          <pc:docMk/>
          <pc:sldMk cId="1296931878" sldId="1867"/>
        </pc:sldMkLst>
        <pc:spChg chg="mod">
          <ac:chgData name="joanna" userId="S::joanna_moderntimesinc.com#ext#@lacmta.onmicrosoft.com::88324ac2-5a61-42fe-8259-a79432a51262" providerId="AD" clId="Web-{9936528D-4AFD-4522-8E3E-C3BCB3A5E521}" dt="2022-10-26T22:00:55.075" v="42" actId="20577"/>
          <ac:spMkLst>
            <pc:docMk/>
            <pc:sldMk cId="1296931878" sldId="1867"/>
            <ac:spMk id="4" creationId="{167B54F2-19CE-42E3-9409-3622E8831986}"/>
          </ac:spMkLst>
        </pc:spChg>
        <pc:spChg chg="mod">
          <ac:chgData name="joanna" userId="S::joanna_moderntimesinc.com#ext#@lacmta.onmicrosoft.com::88324ac2-5a61-42fe-8259-a79432a51262" providerId="AD" clId="Web-{9936528D-4AFD-4522-8E3E-C3BCB3A5E521}" dt="2022-10-26T22:20:08.732" v="74" actId="20577"/>
          <ac:spMkLst>
            <pc:docMk/>
            <pc:sldMk cId="1296931878" sldId="1867"/>
            <ac:spMk id="10" creationId="{1375170A-0964-409E-8434-88814D8B9435}"/>
          </ac:spMkLst>
        </pc:spChg>
        <pc:picChg chg="del">
          <ac:chgData name="joanna" userId="S::joanna_moderntimesinc.com#ext#@lacmta.onmicrosoft.com::88324ac2-5a61-42fe-8259-a79432a51262" providerId="AD" clId="Web-{9936528D-4AFD-4522-8E3E-C3BCB3A5E521}" dt="2022-10-26T22:01:05.919" v="43"/>
          <ac:picMkLst>
            <pc:docMk/>
            <pc:sldMk cId="1296931878" sldId="1867"/>
            <ac:picMk id="3" creationId="{21BC2A13-0C31-2560-8AC3-F95876F15C29}"/>
          </ac:picMkLst>
        </pc:picChg>
        <pc:picChg chg="add mod">
          <ac:chgData name="joanna" userId="S::joanna_moderntimesinc.com#ext#@lacmta.onmicrosoft.com::88324ac2-5a61-42fe-8259-a79432a51262" providerId="AD" clId="Web-{9936528D-4AFD-4522-8E3E-C3BCB3A5E521}" dt="2022-10-26T22:20:25.950" v="79" actId="1076"/>
          <ac:picMkLst>
            <pc:docMk/>
            <pc:sldMk cId="1296931878" sldId="1867"/>
            <ac:picMk id="5" creationId="{91C0D9BA-65BB-A75E-55E1-7A294EBB8510}"/>
          </ac:picMkLst>
        </pc:picChg>
      </pc:sldChg>
      <pc:sldChg chg="modSp">
        <pc:chgData name="joanna" userId="S::joanna_moderntimesinc.com#ext#@lacmta.onmicrosoft.com::88324ac2-5a61-42fe-8259-a79432a51262" providerId="AD" clId="Web-{9936528D-4AFD-4522-8E3E-C3BCB3A5E521}" dt="2022-10-26T22:19:42.981" v="70" actId="20577"/>
        <pc:sldMkLst>
          <pc:docMk/>
          <pc:sldMk cId="3667846939" sldId="1919"/>
        </pc:sldMkLst>
        <pc:spChg chg="mod">
          <ac:chgData name="joanna" userId="S::joanna_moderntimesinc.com#ext#@lacmta.onmicrosoft.com::88324ac2-5a61-42fe-8259-a79432a51262" providerId="AD" clId="Web-{9936528D-4AFD-4522-8E3E-C3BCB3A5E521}" dt="2022-10-26T22:19:42.981" v="70" actId="20577"/>
          <ac:spMkLst>
            <pc:docMk/>
            <pc:sldMk cId="3667846939" sldId="1919"/>
            <ac:spMk id="3" creationId="{AF0C64EF-0A94-F5EB-4BF9-FD8552C9B226}"/>
          </ac:spMkLst>
        </pc:spChg>
      </pc:sldChg>
      <pc:sldChg chg="modSp">
        <pc:chgData name="joanna" userId="S::joanna_moderntimesinc.com#ext#@lacmta.onmicrosoft.com::88324ac2-5a61-42fe-8259-a79432a51262" providerId="AD" clId="Web-{9936528D-4AFD-4522-8E3E-C3BCB3A5E521}" dt="2022-10-26T22:00:41.419" v="29" actId="20577"/>
        <pc:sldMkLst>
          <pc:docMk/>
          <pc:sldMk cId="2931338568" sldId="2637"/>
        </pc:sldMkLst>
        <pc:spChg chg="mod">
          <ac:chgData name="joanna" userId="S::joanna_moderntimesinc.com#ext#@lacmta.onmicrosoft.com::88324ac2-5a61-42fe-8259-a79432a51262" providerId="AD" clId="Web-{9936528D-4AFD-4522-8E3E-C3BCB3A5E521}" dt="2022-10-26T22:00:41.419" v="29" actId="20577"/>
          <ac:spMkLst>
            <pc:docMk/>
            <pc:sldMk cId="2931338568" sldId="2637"/>
            <ac:spMk id="3" creationId="{4577F30B-D7A6-FD3C-6F28-9588388EEB9F}"/>
          </ac:spMkLst>
        </pc:spChg>
      </pc:sldChg>
      <pc:sldChg chg="modSp">
        <pc:chgData name="joanna" userId="S::joanna_moderntimesinc.com#ext#@lacmta.onmicrosoft.com::88324ac2-5a61-42fe-8259-a79432a51262" providerId="AD" clId="Web-{9936528D-4AFD-4522-8E3E-C3BCB3A5E521}" dt="2022-10-26T22:04:20.641" v="56" actId="20577"/>
        <pc:sldMkLst>
          <pc:docMk/>
          <pc:sldMk cId="2155410441" sldId="2638"/>
        </pc:sldMkLst>
        <pc:spChg chg="mod">
          <ac:chgData name="joanna" userId="S::joanna_moderntimesinc.com#ext#@lacmta.onmicrosoft.com::88324ac2-5a61-42fe-8259-a79432a51262" providerId="AD" clId="Web-{9936528D-4AFD-4522-8E3E-C3BCB3A5E521}" dt="2022-10-26T22:04:20.641" v="56" actId="20577"/>
          <ac:spMkLst>
            <pc:docMk/>
            <pc:sldMk cId="2155410441" sldId="2638"/>
            <ac:spMk id="3" creationId="{43CB679C-5820-3EA4-32E0-5C7ECCE725FA}"/>
          </ac:spMkLst>
        </pc:spChg>
      </pc:sldChg>
      <pc:sldChg chg="modSp">
        <pc:chgData name="joanna" userId="S::joanna_moderntimesinc.com#ext#@lacmta.onmicrosoft.com::88324ac2-5a61-42fe-8259-a79432a51262" providerId="AD" clId="Web-{9936528D-4AFD-4522-8E3E-C3BCB3A5E521}" dt="2022-10-26T22:06:03.033" v="63" actId="20577"/>
        <pc:sldMkLst>
          <pc:docMk/>
          <pc:sldMk cId="351320016" sldId="2639"/>
        </pc:sldMkLst>
        <pc:spChg chg="mod">
          <ac:chgData name="joanna" userId="S::joanna_moderntimesinc.com#ext#@lacmta.onmicrosoft.com::88324ac2-5a61-42fe-8259-a79432a51262" providerId="AD" clId="Web-{9936528D-4AFD-4522-8E3E-C3BCB3A5E521}" dt="2022-10-26T22:06:03.033" v="63" actId="20577"/>
          <ac:spMkLst>
            <pc:docMk/>
            <pc:sldMk cId="351320016" sldId="2639"/>
            <ac:spMk id="3" creationId="{6BC63632-339E-6E60-B9A6-90B394218407}"/>
          </ac:spMkLst>
        </pc:spChg>
      </pc:sldChg>
      <pc:sldChg chg="modSp">
        <pc:chgData name="joanna" userId="S::joanna_moderntimesinc.com#ext#@lacmta.onmicrosoft.com::88324ac2-5a61-42fe-8259-a79432a51262" providerId="AD" clId="Web-{9936528D-4AFD-4522-8E3E-C3BCB3A5E521}" dt="2022-10-26T22:02:57.421" v="51" actId="20577"/>
        <pc:sldMkLst>
          <pc:docMk/>
          <pc:sldMk cId="573813488" sldId="2640"/>
        </pc:sldMkLst>
        <pc:spChg chg="mod">
          <ac:chgData name="joanna" userId="S::joanna_moderntimesinc.com#ext#@lacmta.onmicrosoft.com::88324ac2-5a61-42fe-8259-a79432a51262" providerId="AD" clId="Web-{9936528D-4AFD-4522-8E3E-C3BCB3A5E521}" dt="2022-10-26T22:02:57.421" v="51" actId="20577"/>
          <ac:spMkLst>
            <pc:docMk/>
            <pc:sldMk cId="573813488" sldId="2640"/>
            <ac:spMk id="3" creationId="{B9E3B34E-6EF2-8CE6-FF1F-B6F2A1417406}"/>
          </ac:spMkLst>
        </pc:spChg>
      </pc:sldChg>
    </pc:docChg>
  </pc:docChgLst>
  <pc:docChgLst>
    <pc:chgData name="joanna" userId="S::joanna_moderntimesinc.com#ext#@lacmta.onmicrosoft.com::88324ac2-5a61-42fe-8259-a79432a51262" providerId="AD" clId="Web-{5FAA9DA3-3228-46B8-9C75-64896A754B24}"/>
    <pc:docChg chg="modSld sldOrd">
      <pc:chgData name="joanna" userId="S::joanna_moderntimesinc.com#ext#@lacmta.onmicrosoft.com::88324ac2-5a61-42fe-8259-a79432a51262" providerId="AD" clId="Web-{5FAA9DA3-3228-46B8-9C75-64896A754B24}" dt="2022-10-26T15:48:49.132" v="26" actId="14100"/>
      <pc:docMkLst>
        <pc:docMk/>
      </pc:docMkLst>
      <pc:sldChg chg="modSp">
        <pc:chgData name="joanna" userId="S::joanna_moderntimesinc.com#ext#@lacmta.onmicrosoft.com::88324ac2-5a61-42fe-8259-a79432a51262" providerId="AD" clId="Web-{5FAA9DA3-3228-46B8-9C75-64896A754B24}" dt="2022-10-26T15:46:04.911" v="8" actId="14100"/>
        <pc:sldMkLst>
          <pc:docMk/>
          <pc:sldMk cId="2715380806" sldId="1849"/>
        </pc:sldMkLst>
        <pc:picChg chg="mod">
          <ac:chgData name="joanna" userId="S::joanna_moderntimesinc.com#ext#@lacmta.onmicrosoft.com::88324ac2-5a61-42fe-8259-a79432a51262" providerId="AD" clId="Web-{5FAA9DA3-3228-46B8-9C75-64896A754B24}" dt="2022-10-26T15:46:04.911" v="8" actId="14100"/>
          <ac:picMkLst>
            <pc:docMk/>
            <pc:sldMk cId="2715380806" sldId="1849"/>
            <ac:picMk id="7" creationId="{B4DFFC10-6F38-F3E1-58D1-0DBE0AEE96FB}"/>
          </ac:picMkLst>
        </pc:picChg>
      </pc:sldChg>
      <pc:sldChg chg="addSp delSp modSp mod ord setBg">
        <pc:chgData name="joanna" userId="S::joanna_moderntimesinc.com#ext#@lacmta.onmicrosoft.com::88324ac2-5a61-42fe-8259-a79432a51262" providerId="AD" clId="Web-{5FAA9DA3-3228-46B8-9C75-64896A754B24}" dt="2022-10-26T15:48:49.132" v="26" actId="14100"/>
        <pc:sldMkLst>
          <pc:docMk/>
          <pc:sldMk cId="1912749200" sldId="1853"/>
        </pc:sldMkLst>
        <pc:spChg chg="mod">
          <ac:chgData name="joanna" userId="S::joanna_moderntimesinc.com#ext#@lacmta.onmicrosoft.com::88324ac2-5a61-42fe-8259-a79432a51262" providerId="AD" clId="Web-{5FAA9DA3-3228-46B8-9C75-64896A754B24}" dt="2022-10-26T15:48:34.944" v="24"/>
          <ac:spMkLst>
            <pc:docMk/>
            <pc:sldMk cId="1912749200" sldId="1853"/>
            <ac:spMk id="2" creationId="{BEC43526-055B-41FB-83E0-04D25566CDC6}"/>
          </ac:spMkLst>
        </pc:spChg>
        <pc:spChg chg="mod">
          <ac:chgData name="joanna" userId="S::joanna_moderntimesinc.com#ext#@lacmta.onmicrosoft.com::88324ac2-5a61-42fe-8259-a79432a51262" providerId="AD" clId="Web-{5FAA9DA3-3228-46B8-9C75-64896A754B24}" dt="2022-10-26T15:40:35.267" v="2" actId="20577"/>
          <ac:spMkLst>
            <pc:docMk/>
            <pc:sldMk cId="1912749200" sldId="1853"/>
            <ac:spMk id="3" creationId="{F579789F-EB57-9820-02D0-8C6A9F666BB8}"/>
          </ac:spMkLst>
        </pc:spChg>
        <pc:spChg chg="mod">
          <ac:chgData name="joanna" userId="S::joanna_moderntimesinc.com#ext#@lacmta.onmicrosoft.com::88324ac2-5a61-42fe-8259-a79432a51262" providerId="AD" clId="Web-{5FAA9DA3-3228-46B8-9C75-64896A754B24}" dt="2022-10-26T15:48:34.944" v="24"/>
          <ac:spMkLst>
            <pc:docMk/>
            <pc:sldMk cId="1912749200" sldId="1853"/>
            <ac:spMk id="5" creationId="{00616485-A822-458B-BE72-1D81C22E59AC}"/>
          </ac:spMkLst>
        </pc:spChg>
        <pc:spChg chg="add">
          <ac:chgData name="joanna" userId="S::joanna_moderntimesinc.com#ext#@lacmta.onmicrosoft.com::88324ac2-5a61-42fe-8259-a79432a51262" providerId="AD" clId="Web-{5FAA9DA3-3228-46B8-9C75-64896A754B24}" dt="2022-10-26T15:48:34.944" v="24"/>
          <ac:spMkLst>
            <pc:docMk/>
            <pc:sldMk cId="1912749200" sldId="1853"/>
            <ac:spMk id="7" creationId="{53F29798-D584-4792-9B62-3F5F5C36D619}"/>
          </ac:spMkLst>
        </pc:spChg>
        <pc:spChg chg="add del">
          <ac:chgData name="joanna" userId="S::joanna_moderntimesinc.com#ext#@lacmta.onmicrosoft.com::88324ac2-5a61-42fe-8259-a79432a51262" providerId="AD" clId="Web-{5FAA9DA3-3228-46B8-9C75-64896A754B24}" dt="2022-10-26T15:48:34.928" v="23"/>
          <ac:spMkLst>
            <pc:docMk/>
            <pc:sldMk cId="1912749200" sldId="1853"/>
            <ac:spMk id="10" creationId="{D4771268-CB57-404A-9271-370EB28F6090}"/>
          </ac:spMkLst>
        </pc:spChg>
        <pc:picChg chg="add mod ord">
          <ac:chgData name="joanna" userId="S::joanna_moderntimesinc.com#ext#@lacmta.onmicrosoft.com::88324ac2-5a61-42fe-8259-a79432a51262" providerId="AD" clId="Web-{5FAA9DA3-3228-46B8-9C75-64896A754B24}" dt="2022-10-26T15:48:49.132" v="26" actId="14100"/>
          <ac:picMkLst>
            <pc:docMk/>
            <pc:sldMk cId="1912749200" sldId="1853"/>
            <ac:picMk id="4" creationId="{8C1AC15A-1F37-1DFD-4F28-E4AD3C552362}"/>
          </ac:picMkLst>
        </pc:picChg>
      </pc:sldChg>
      <pc:sldChg chg="addSp delSp modSp mod setBg setClrOvrMap">
        <pc:chgData name="joanna" userId="S::joanna_moderntimesinc.com#ext#@lacmta.onmicrosoft.com::88324ac2-5a61-42fe-8259-a79432a51262" providerId="AD" clId="Web-{5FAA9DA3-3228-46B8-9C75-64896A754B24}" dt="2022-10-26T15:47:22.365" v="14"/>
        <pc:sldMkLst>
          <pc:docMk/>
          <pc:sldMk cId="2577042331" sldId="1869"/>
        </pc:sldMkLst>
        <pc:spChg chg="mod">
          <ac:chgData name="joanna" userId="S::joanna_moderntimesinc.com#ext#@lacmta.onmicrosoft.com::88324ac2-5a61-42fe-8259-a79432a51262" providerId="AD" clId="Web-{5FAA9DA3-3228-46B8-9C75-64896A754B24}" dt="2022-10-26T15:47:22.365" v="14"/>
          <ac:spMkLst>
            <pc:docMk/>
            <pc:sldMk cId="2577042331" sldId="1869"/>
            <ac:spMk id="2" creationId="{8F3E2D3E-EA3B-4A6F-8036-7C068C5FCF24}"/>
          </ac:spMkLst>
        </pc:spChg>
        <pc:spChg chg="del">
          <ac:chgData name="joanna" userId="S::joanna_moderntimesinc.com#ext#@lacmta.onmicrosoft.com::88324ac2-5a61-42fe-8259-a79432a51262" providerId="AD" clId="Web-{5FAA9DA3-3228-46B8-9C75-64896A754B24}" dt="2022-10-26T15:47:22.365" v="14"/>
          <ac:spMkLst>
            <pc:docMk/>
            <pc:sldMk cId="2577042331" sldId="1869"/>
            <ac:spMk id="21" creationId="{026A84AF-6F58-471A-BF1F-10D8C03511C4}"/>
          </ac:spMkLst>
        </pc:spChg>
        <pc:picChg chg="add mod">
          <ac:chgData name="joanna" userId="S::joanna_moderntimesinc.com#ext#@lacmta.onmicrosoft.com::88324ac2-5a61-42fe-8259-a79432a51262" providerId="AD" clId="Web-{5FAA9DA3-3228-46B8-9C75-64896A754B24}" dt="2022-10-26T15:47:22.365" v="14"/>
          <ac:picMkLst>
            <pc:docMk/>
            <pc:sldMk cId="2577042331" sldId="1869"/>
            <ac:picMk id="3" creationId="{302E9C72-EEF1-A03A-8644-40A6DBD1F349}"/>
          </ac:picMkLst>
        </pc:picChg>
        <pc:picChg chg="del">
          <ac:chgData name="joanna" userId="S::joanna_moderntimesinc.com#ext#@lacmta.onmicrosoft.com::88324ac2-5a61-42fe-8259-a79432a51262" providerId="AD" clId="Web-{5FAA9DA3-3228-46B8-9C75-64896A754B24}" dt="2022-10-26T15:46:10.802" v="9"/>
          <ac:picMkLst>
            <pc:docMk/>
            <pc:sldMk cId="2577042331" sldId="1869"/>
            <ac:picMk id="4" creationId="{83464E3D-A72F-7932-5BB3-42CE8FD9CFD2}"/>
          </ac:picMkLst>
        </pc:picChg>
        <pc:picChg chg="mod ord">
          <ac:chgData name="joanna" userId="S::joanna_moderntimesinc.com#ext#@lacmta.onmicrosoft.com::88324ac2-5a61-42fe-8259-a79432a51262" providerId="AD" clId="Web-{5FAA9DA3-3228-46B8-9C75-64896A754B24}" dt="2022-10-26T15:47:22.365" v="14"/>
          <ac:picMkLst>
            <pc:docMk/>
            <pc:sldMk cId="2577042331" sldId="1869"/>
            <ac:picMk id="5" creationId="{B91C56C3-E5A5-293F-E4DE-8F5111BC67FF}"/>
          </ac:picMkLst>
        </pc:picChg>
        <pc:picChg chg="add mod">
          <ac:chgData name="joanna" userId="S::joanna_moderntimesinc.com#ext#@lacmta.onmicrosoft.com::88324ac2-5a61-42fe-8259-a79432a51262" providerId="AD" clId="Web-{5FAA9DA3-3228-46B8-9C75-64896A754B24}" dt="2022-10-26T15:47:22.365" v="14"/>
          <ac:picMkLst>
            <pc:docMk/>
            <pc:sldMk cId="2577042331" sldId="1869"/>
            <ac:picMk id="6" creationId="{A36586ED-D724-83F0-A5F4-3491BC2DE9E4}"/>
          </ac:picMkLst>
        </pc:picChg>
        <pc:cxnChg chg="add">
          <ac:chgData name="joanna" userId="S::joanna_moderntimesinc.com#ext#@lacmta.onmicrosoft.com::88324ac2-5a61-42fe-8259-a79432a51262" providerId="AD" clId="Web-{5FAA9DA3-3228-46B8-9C75-64896A754B24}" dt="2022-10-26T15:47:22.365" v="14"/>
          <ac:cxnSpMkLst>
            <pc:docMk/>
            <pc:sldMk cId="2577042331" sldId="1869"/>
            <ac:cxnSpMk id="26" creationId="{C800968E-0A99-46C4-A9B2-6A63AC66F4B0}"/>
          </ac:cxnSpMkLst>
        </pc:cxnChg>
        <pc:cxnChg chg="add">
          <ac:chgData name="joanna" userId="S::joanna_moderntimesinc.com#ext#@lacmta.onmicrosoft.com::88324ac2-5a61-42fe-8259-a79432a51262" providerId="AD" clId="Web-{5FAA9DA3-3228-46B8-9C75-64896A754B24}" dt="2022-10-26T15:47:22.365" v="14"/>
          <ac:cxnSpMkLst>
            <pc:docMk/>
            <pc:sldMk cId="2577042331" sldId="1869"/>
            <ac:cxnSpMk id="28" creationId="{0627B73E-D784-4780-AA33-DCDFE7DA16ED}"/>
          </ac:cxnSpMkLst>
        </pc:cxnChg>
        <pc:cxnChg chg="add">
          <ac:chgData name="joanna" userId="S::joanna_moderntimesinc.com#ext#@lacmta.onmicrosoft.com::88324ac2-5a61-42fe-8259-a79432a51262" providerId="AD" clId="Web-{5FAA9DA3-3228-46B8-9C75-64896A754B24}" dt="2022-10-26T15:47:22.365" v="14"/>
          <ac:cxnSpMkLst>
            <pc:docMk/>
            <pc:sldMk cId="2577042331" sldId="1869"/>
            <ac:cxnSpMk id="30" creationId="{EBAD6A72-88E8-42F7-88B9-CAF744536BE4}"/>
          </ac:cxnSpMkLst>
        </pc:cxnChg>
      </pc:sldChg>
    </pc:docChg>
  </pc:docChgLst>
  <pc:docChgLst>
    <pc:chgData name="Donohue, Scott" userId="a17e03a6-93e0-4dc3-84dd-6438ecec02a0" providerId="ADAL" clId="{256546D7-9412-41DF-84D7-6BA4EF4A9EEE}"/>
    <pc:docChg chg="custSel addSld delSld modSld sldOrd modSection">
      <pc:chgData name="Donohue, Scott" userId="a17e03a6-93e0-4dc3-84dd-6438ecec02a0" providerId="ADAL" clId="{256546D7-9412-41DF-84D7-6BA4EF4A9EEE}" dt="2022-11-01T19:11:29.490" v="474" actId="14100"/>
      <pc:docMkLst>
        <pc:docMk/>
      </pc:docMkLst>
      <pc:sldChg chg="addSp delSp modSp mod modShow">
        <pc:chgData name="Donohue, Scott" userId="a17e03a6-93e0-4dc3-84dd-6438ecec02a0" providerId="ADAL" clId="{256546D7-9412-41DF-84D7-6BA4EF4A9EEE}" dt="2022-11-01T19:08:12.689" v="446" actId="255"/>
        <pc:sldMkLst>
          <pc:docMk/>
          <pc:sldMk cId="0" sldId="260"/>
        </pc:sldMkLst>
        <pc:spChg chg="del">
          <ac:chgData name="Donohue, Scott" userId="a17e03a6-93e0-4dc3-84dd-6438ecec02a0" providerId="ADAL" clId="{256546D7-9412-41DF-84D7-6BA4EF4A9EEE}" dt="2022-11-01T19:05:13.166" v="304" actId="478"/>
          <ac:spMkLst>
            <pc:docMk/>
            <pc:sldMk cId="0" sldId="260"/>
            <ac:spMk id="3" creationId="{00000000-0000-0000-0000-000000000000}"/>
          </ac:spMkLst>
        </pc:spChg>
        <pc:spChg chg="del mod">
          <ac:chgData name="Donohue, Scott" userId="a17e03a6-93e0-4dc3-84dd-6438ecec02a0" providerId="ADAL" clId="{256546D7-9412-41DF-84D7-6BA4EF4A9EEE}" dt="2022-11-01T19:07:06.251" v="363" actId="478"/>
          <ac:spMkLst>
            <pc:docMk/>
            <pc:sldMk cId="0" sldId="260"/>
            <ac:spMk id="4" creationId="{00000000-0000-0000-0000-000000000000}"/>
          </ac:spMkLst>
        </pc:spChg>
        <pc:spChg chg="add mod">
          <ac:chgData name="Donohue, Scott" userId="a17e03a6-93e0-4dc3-84dd-6438ecec02a0" providerId="ADAL" clId="{256546D7-9412-41DF-84D7-6BA4EF4A9EEE}" dt="2022-11-01T19:08:12.689" v="446" actId="255"/>
          <ac:spMkLst>
            <pc:docMk/>
            <pc:sldMk cId="0" sldId="260"/>
            <ac:spMk id="7" creationId="{8E43D102-9116-4AAC-A3B1-E2B8A32BEF94}"/>
          </ac:spMkLst>
        </pc:spChg>
        <pc:spChg chg="add mod">
          <ac:chgData name="Donohue, Scott" userId="a17e03a6-93e0-4dc3-84dd-6438ecec02a0" providerId="ADAL" clId="{256546D7-9412-41DF-84D7-6BA4EF4A9EEE}" dt="2022-11-01T19:08:05.759" v="444" actId="1076"/>
          <ac:spMkLst>
            <pc:docMk/>
            <pc:sldMk cId="0" sldId="260"/>
            <ac:spMk id="10" creationId="{741FAD97-5E96-455B-B38D-3D0F9E2DEC1C}"/>
          </ac:spMkLst>
        </pc:spChg>
        <pc:picChg chg="add mod">
          <ac:chgData name="Donohue, Scott" userId="a17e03a6-93e0-4dc3-84dd-6438ecec02a0" providerId="ADAL" clId="{256546D7-9412-41DF-84D7-6BA4EF4A9EEE}" dt="2022-11-01T19:07:00.287" v="361" actId="1076"/>
          <ac:picMkLst>
            <pc:docMk/>
            <pc:sldMk cId="0" sldId="260"/>
            <ac:picMk id="6" creationId="{A8367652-93BF-4FEE-A81E-29034FF31527}"/>
          </ac:picMkLst>
        </pc:picChg>
        <pc:picChg chg="add mod">
          <ac:chgData name="Donohue, Scott" userId="a17e03a6-93e0-4dc3-84dd-6438ecec02a0" providerId="ADAL" clId="{256546D7-9412-41DF-84D7-6BA4EF4A9EEE}" dt="2022-11-01T19:07:12.786" v="364" actId="14100"/>
          <ac:picMkLst>
            <pc:docMk/>
            <pc:sldMk cId="0" sldId="260"/>
            <ac:picMk id="9" creationId="{DF84E655-61B4-422A-B14E-A506376AEE1E}"/>
          </ac:picMkLst>
        </pc:picChg>
      </pc:sldChg>
      <pc:sldChg chg="del mod modShow">
        <pc:chgData name="Donohue, Scott" userId="a17e03a6-93e0-4dc3-84dd-6438ecec02a0" providerId="ADAL" clId="{256546D7-9412-41DF-84D7-6BA4EF4A9EEE}" dt="2022-11-01T19:08:18.305" v="447" actId="47"/>
        <pc:sldMkLst>
          <pc:docMk/>
          <pc:sldMk cId="0" sldId="261"/>
        </pc:sldMkLst>
      </pc:sldChg>
      <pc:sldChg chg="del mod modShow">
        <pc:chgData name="Donohue, Scott" userId="a17e03a6-93e0-4dc3-84dd-6438ecec02a0" providerId="ADAL" clId="{256546D7-9412-41DF-84D7-6BA4EF4A9EEE}" dt="2022-11-01T19:08:19.415" v="448" actId="47"/>
        <pc:sldMkLst>
          <pc:docMk/>
          <pc:sldMk cId="0" sldId="262"/>
        </pc:sldMkLst>
      </pc:sldChg>
      <pc:sldChg chg="add del">
        <pc:chgData name="Donohue, Scott" userId="a17e03a6-93e0-4dc3-84dd-6438ecec02a0" providerId="ADAL" clId="{256546D7-9412-41DF-84D7-6BA4EF4A9EEE}" dt="2022-10-26T21:05:50.997" v="9"/>
        <pc:sldMkLst>
          <pc:docMk/>
          <pc:sldMk cId="88613006" sldId="1459"/>
        </pc:sldMkLst>
      </pc:sldChg>
      <pc:sldChg chg="add del ord">
        <pc:chgData name="Donohue, Scott" userId="a17e03a6-93e0-4dc3-84dd-6438ecec02a0" providerId="ADAL" clId="{256546D7-9412-41DF-84D7-6BA4EF4A9EEE}" dt="2022-10-26T21:02:45.094" v="3"/>
        <pc:sldMkLst>
          <pc:docMk/>
          <pc:sldMk cId="305894085" sldId="1504"/>
        </pc:sldMkLst>
      </pc:sldChg>
      <pc:sldChg chg="delSp mod">
        <pc:chgData name="Donohue, Scott" userId="a17e03a6-93e0-4dc3-84dd-6438ecec02a0" providerId="ADAL" clId="{256546D7-9412-41DF-84D7-6BA4EF4A9EEE}" dt="2022-10-31T19:24:20.761" v="299" actId="478"/>
        <pc:sldMkLst>
          <pc:docMk/>
          <pc:sldMk cId="2752516295" sldId="1538"/>
        </pc:sldMkLst>
        <pc:spChg chg="del">
          <ac:chgData name="Donohue, Scott" userId="a17e03a6-93e0-4dc3-84dd-6438ecec02a0" providerId="ADAL" clId="{256546D7-9412-41DF-84D7-6BA4EF4A9EEE}" dt="2022-10-31T19:24:20.761" v="299" actId="478"/>
          <ac:spMkLst>
            <pc:docMk/>
            <pc:sldMk cId="2752516295" sldId="1538"/>
            <ac:spMk id="6" creationId="{D6C38A91-0FDD-4ECD-BB5C-9B3E2A484A28}"/>
          </ac:spMkLst>
        </pc:spChg>
      </pc:sldChg>
      <pc:sldChg chg="add del ord">
        <pc:chgData name="Donohue, Scott" userId="a17e03a6-93e0-4dc3-84dd-6438ecec02a0" providerId="ADAL" clId="{256546D7-9412-41DF-84D7-6BA4EF4A9EEE}" dt="2022-10-26T21:02:45.094" v="3"/>
        <pc:sldMkLst>
          <pc:docMk/>
          <pc:sldMk cId="3305171700" sldId="1547"/>
        </pc:sldMkLst>
      </pc:sldChg>
      <pc:sldChg chg="modSp add mod">
        <pc:chgData name="Donohue, Scott" userId="a17e03a6-93e0-4dc3-84dd-6438ecec02a0" providerId="ADAL" clId="{256546D7-9412-41DF-84D7-6BA4EF4A9EEE}" dt="2022-10-26T21:11:46.637" v="166" actId="255"/>
        <pc:sldMkLst>
          <pc:docMk/>
          <pc:sldMk cId="3078467647" sldId="1585"/>
        </pc:sldMkLst>
        <pc:spChg chg="mod">
          <ac:chgData name="Donohue, Scott" userId="a17e03a6-93e0-4dc3-84dd-6438ecec02a0" providerId="ADAL" clId="{256546D7-9412-41DF-84D7-6BA4EF4A9EEE}" dt="2022-10-26T21:11:46.637" v="166" actId="255"/>
          <ac:spMkLst>
            <pc:docMk/>
            <pc:sldMk cId="3078467647" sldId="1585"/>
            <ac:spMk id="4" creationId="{167B54F2-19CE-42E3-9409-3622E8831986}"/>
          </ac:spMkLst>
        </pc:spChg>
        <pc:spChg chg="mod">
          <ac:chgData name="Donohue, Scott" userId="a17e03a6-93e0-4dc3-84dd-6438ecec02a0" providerId="ADAL" clId="{256546D7-9412-41DF-84D7-6BA4EF4A9EEE}" dt="2022-10-26T21:10:21.543" v="144" actId="1076"/>
          <ac:spMkLst>
            <pc:docMk/>
            <pc:sldMk cId="3078467647" sldId="1585"/>
            <ac:spMk id="42" creationId="{00000000-0000-0000-0000-000000000000}"/>
          </ac:spMkLst>
        </pc:spChg>
        <pc:spChg chg="mod">
          <ac:chgData name="Donohue, Scott" userId="a17e03a6-93e0-4dc3-84dd-6438ecec02a0" providerId="ADAL" clId="{256546D7-9412-41DF-84D7-6BA4EF4A9EEE}" dt="2022-10-26T21:10:25.515" v="145" actId="1076"/>
          <ac:spMkLst>
            <pc:docMk/>
            <pc:sldMk cId="3078467647" sldId="1585"/>
            <ac:spMk id="48" creationId="{00000000-0000-0000-0000-000000000000}"/>
          </ac:spMkLst>
        </pc:spChg>
        <pc:spChg chg="mod">
          <ac:chgData name="Donohue, Scott" userId="a17e03a6-93e0-4dc3-84dd-6438ecec02a0" providerId="ADAL" clId="{256546D7-9412-41DF-84D7-6BA4EF4A9EEE}" dt="2022-10-26T21:10:39.462" v="147" actId="20577"/>
          <ac:spMkLst>
            <pc:docMk/>
            <pc:sldMk cId="3078467647" sldId="1585"/>
            <ac:spMk id="53" creationId="{00000000-0000-0000-0000-000000000000}"/>
          </ac:spMkLst>
        </pc:spChg>
      </pc:sldChg>
      <pc:sldChg chg="add del">
        <pc:chgData name="Donohue, Scott" userId="a17e03a6-93e0-4dc3-84dd-6438ecec02a0" providerId="ADAL" clId="{256546D7-9412-41DF-84D7-6BA4EF4A9EEE}" dt="2022-10-26T21:05:50.997" v="9"/>
        <pc:sldMkLst>
          <pc:docMk/>
          <pc:sldMk cId="1796045307" sldId="1639"/>
        </pc:sldMkLst>
      </pc:sldChg>
      <pc:sldChg chg="addSp delSp modSp add del mod modShow">
        <pc:chgData name="Donohue, Scott" userId="a17e03a6-93e0-4dc3-84dd-6438ecec02a0" providerId="ADAL" clId="{256546D7-9412-41DF-84D7-6BA4EF4A9EEE}" dt="2022-11-01T19:10:16.657" v="462" actId="729"/>
        <pc:sldMkLst>
          <pc:docMk/>
          <pc:sldMk cId="2190675593" sldId="1720"/>
        </pc:sldMkLst>
        <pc:picChg chg="del">
          <ac:chgData name="Donohue, Scott" userId="a17e03a6-93e0-4dc3-84dd-6438ecec02a0" providerId="ADAL" clId="{256546D7-9412-41DF-84D7-6BA4EF4A9EEE}" dt="2022-11-01T19:09:05.068" v="450" actId="478"/>
          <ac:picMkLst>
            <pc:docMk/>
            <pc:sldMk cId="2190675593" sldId="1720"/>
            <ac:picMk id="3" creationId="{349983A6-94D8-4487-AA35-8BD319C3DD9A}"/>
          </ac:picMkLst>
        </pc:picChg>
        <pc:picChg chg="add mod">
          <ac:chgData name="Donohue, Scott" userId="a17e03a6-93e0-4dc3-84dd-6438ecec02a0" providerId="ADAL" clId="{256546D7-9412-41DF-84D7-6BA4EF4A9EEE}" dt="2022-11-01T19:09:13.518" v="454" actId="1076"/>
          <ac:picMkLst>
            <pc:docMk/>
            <pc:sldMk cId="2190675593" sldId="1720"/>
            <ac:picMk id="4" creationId="{FBF5D15C-4932-4B5F-A54D-DF5974808054}"/>
          </ac:picMkLst>
        </pc:picChg>
        <pc:picChg chg="del">
          <ac:chgData name="Donohue, Scott" userId="a17e03a6-93e0-4dc3-84dd-6438ecec02a0" providerId="ADAL" clId="{256546D7-9412-41DF-84D7-6BA4EF4A9EEE}" dt="2022-11-01T19:09:07.002" v="452" actId="478"/>
          <ac:picMkLst>
            <pc:docMk/>
            <pc:sldMk cId="2190675593" sldId="1720"/>
            <ac:picMk id="6" creationId="{8AD4CA52-0795-42FA-AB7D-57866DFF006B}"/>
          </ac:picMkLst>
        </pc:picChg>
        <pc:picChg chg="add mod">
          <ac:chgData name="Donohue, Scott" userId="a17e03a6-93e0-4dc3-84dd-6438ecec02a0" providerId="ADAL" clId="{256546D7-9412-41DF-84D7-6BA4EF4A9EEE}" dt="2022-11-01T19:09:38.127" v="457" actId="1076"/>
          <ac:picMkLst>
            <pc:docMk/>
            <pc:sldMk cId="2190675593" sldId="1720"/>
            <ac:picMk id="7" creationId="{EA6382F4-A351-48F6-8F0D-DCEEDA9A7B13}"/>
          </ac:picMkLst>
        </pc:picChg>
        <pc:picChg chg="del">
          <ac:chgData name="Donohue, Scott" userId="a17e03a6-93e0-4dc3-84dd-6438ecec02a0" providerId="ADAL" clId="{256546D7-9412-41DF-84D7-6BA4EF4A9EEE}" dt="2022-11-01T19:09:06.339" v="451" actId="478"/>
          <ac:picMkLst>
            <pc:docMk/>
            <pc:sldMk cId="2190675593" sldId="1720"/>
            <ac:picMk id="10" creationId="{3A4C5BA7-E870-4EA4-9C26-B9B92EB7AFA3}"/>
          </ac:picMkLst>
        </pc:picChg>
        <pc:picChg chg="add mod">
          <ac:chgData name="Donohue, Scott" userId="a17e03a6-93e0-4dc3-84dd-6438ecec02a0" providerId="ADAL" clId="{256546D7-9412-41DF-84D7-6BA4EF4A9EEE}" dt="2022-11-01T19:10:03.534" v="461" actId="14100"/>
          <ac:picMkLst>
            <pc:docMk/>
            <pc:sldMk cId="2190675593" sldId="1720"/>
            <ac:picMk id="11" creationId="{C9006D6E-A6BE-47C4-B606-663674461DF8}"/>
          </ac:picMkLst>
        </pc:picChg>
      </pc:sldChg>
      <pc:sldChg chg="modSp add del mod">
        <pc:chgData name="Donohue, Scott" userId="a17e03a6-93e0-4dc3-84dd-6438ecec02a0" providerId="ADAL" clId="{256546D7-9412-41DF-84D7-6BA4EF4A9EEE}" dt="2022-10-26T21:10:51.302" v="155" actId="20577"/>
        <pc:sldMkLst>
          <pc:docMk/>
          <pc:sldMk cId="1308377258" sldId="1805"/>
        </pc:sldMkLst>
        <pc:spChg chg="mod">
          <ac:chgData name="Donohue, Scott" userId="a17e03a6-93e0-4dc3-84dd-6438ecec02a0" providerId="ADAL" clId="{256546D7-9412-41DF-84D7-6BA4EF4A9EEE}" dt="2022-10-26T21:10:51.302" v="155" actId="20577"/>
          <ac:spMkLst>
            <pc:docMk/>
            <pc:sldMk cId="1308377258" sldId="1805"/>
            <ac:spMk id="2" creationId="{E5BAF0D0-5559-4991-8BD9-24851D330ED7}"/>
          </ac:spMkLst>
        </pc:spChg>
      </pc:sldChg>
      <pc:sldChg chg="add del">
        <pc:chgData name="Donohue, Scott" userId="a17e03a6-93e0-4dc3-84dd-6438ecec02a0" providerId="ADAL" clId="{256546D7-9412-41DF-84D7-6BA4EF4A9EEE}" dt="2022-10-26T21:05:50.997" v="9"/>
        <pc:sldMkLst>
          <pc:docMk/>
          <pc:sldMk cId="3103265355" sldId="1806"/>
        </pc:sldMkLst>
      </pc:sldChg>
      <pc:sldChg chg="add del">
        <pc:chgData name="Donohue, Scott" userId="a17e03a6-93e0-4dc3-84dd-6438ecec02a0" providerId="ADAL" clId="{256546D7-9412-41DF-84D7-6BA4EF4A9EEE}" dt="2022-10-26T21:05:50.997" v="9"/>
        <pc:sldMkLst>
          <pc:docMk/>
          <pc:sldMk cId="4048588143" sldId="1810"/>
        </pc:sldMkLst>
      </pc:sldChg>
      <pc:sldChg chg="add del">
        <pc:chgData name="Donohue, Scott" userId="a17e03a6-93e0-4dc3-84dd-6438ecec02a0" providerId="ADAL" clId="{256546D7-9412-41DF-84D7-6BA4EF4A9EEE}" dt="2022-10-26T21:05:50.997" v="9"/>
        <pc:sldMkLst>
          <pc:docMk/>
          <pc:sldMk cId="2768362680" sldId="1813"/>
        </pc:sldMkLst>
      </pc:sldChg>
      <pc:sldChg chg="add del">
        <pc:chgData name="Donohue, Scott" userId="a17e03a6-93e0-4dc3-84dd-6438ecec02a0" providerId="ADAL" clId="{256546D7-9412-41DF-84D7-6BA4EF4A9EEE}" dt="2022-10-26T21:05:50.997" v="9"/>
        <pc:sldMkLst>
          <pc:docMk/>
          <pc:sldMk cId="917407435" sldId="1814"/>
        </pc:sldMkLst>
      </pc:sldChg>
      <pc:sldChg chg="del">
        <pc:chgData name="Donohue, Scott" userId="a17e03a6-93e0-4dc3-84dd-6438ecec02a0" providerId="ADAL" clId="{256546D7-9412-41DF-84D7-6BA4EF4A9EEE}" dt="2022-10-26T21:05:06.429" v="4" actId="47"/>
        <pc:sldMkLst>
          <pc:docMk/>
          <pc:sldMk cId="2065706221" sldId="1824"/>
        </pc:sldMkLst>
      </pc:sldChg>
      <pc:sldChg chg="add del">
        <pc:chgData name="Donohue, Scott" userId="a17e03a6-93e0-4dc3-84dd-6438ecec02a0" providerId="ADAL" clId="{256546D7-9412-41DF-84D7-6BA4EF4A9EEE}" dt="2022-10-26T21:05:50.997" v="9"/>
        <pc:sldMkLst>
          <pc:docMk/>
          <pc:sldMk cId="1791111520" sldId="1828"/>
        </pc:sldMkLst>
      </pc:sldChg>
      <pc:sldChg chg="addSp delSp modSp add del mod">
        <pc:chgData name="Donohue, Scott" userId="a17e03a6-93e0-4dc3-84dd-6438ecec02a0" providerId="ADAL" clId="{256546D7-9412-41DF-84D7-6BA4EF4A9EEE}" dt="2022-11-01T19:11:29.490" v="474" actId="14100"/>
        <pc:sldMkLst>
          <pc:docMk/>
          <pc:sldMk cId="4135158075" sldId="1889"/>
        </pc:sldMkLst>
        <pc:spChg chg="add del mod">
          <ac:chgData name="Donohue, Scott" userId="a17e03a6-93e0-4dc3-84dd-6438ecec02a0" providerId="ADAL" clId="{256546D7-9412-41DF-84D7-6BA4EF4A9EEE}" dt="2022-11-01T19:10:32.883" v="465" actId="478"/>
          <ac:spMkLst>
            <pc:docMk/>
            <pc:sldMk cId="4135158075" sldId="1889"/>
            <ac:spMk id="4" creationId="{46E7556D-49A9-4EB7-9099-B63922109472}"/>
          </ac:spMkLst>
        </pc:spChg>
        <pc:picChg chg="del">
          <ac:chgData name="Donohue, Scott" userId="a17e03a6-93e0-4dc3-84dd-6438ecec02a0" providerId="ADAL" clId="{256546D7-9412-41DF-84D7-6BA4EF4A9EEE}" dt="2022-11-01T19:10:27.547" v="463" actId="478"/>
          <ac:picMkLst>
            <pc:docMk/>
            <pc:sldMk cId="4135158075" sldId="1889"/>
            <ac:picMk id="5" creationId="{0DFA1DF7-D1F6-41B4-B35E-E33D2C9E5B9D}"/>
          </ac:picMkLst>
        </pc:picChg>
        <pc:picChg chg="del">
          <ac:chgData name="Donohue, Scott" userId="a17e03a6-93e0-4dc3-84dd-6438ecec02a0" providerId="ADAL" clId="{256546D7-9412-41DF-84D7-6BA4EF4A9EEE}" dt="2022-11-01T19:10:29.354" v="464" actId="478"/>
          <ac:picMkLst>
            <pc:docMk/>
            <pc:sldMk cId="4135158075" sldId="1889"/>
            <ac:picMk id="7" creationId="{3012F14A-EDAC-4B59-BE89-6C7ADBC92D87}"/>
          </ac:picMkLst>
        </pc:picChg>
        <pc:picChg chg="add mod">
          <ac:chgData name="Donohue, Scott" userId="a17e03a6-93e0-4dc3-84dd-6438ecec02a0" providerId="ADAL" clId="{256546D7-9412-41DF-84D7-6BA4EF4A9EEE}" dt="2022-11-01T19:11:09.368" v="470" actId="14100"/>
          <ac:picMkLst>
            <pc:docMk/>
            <pc:sldMk cId="4135158075" sldId="1889"/>
            <ac:picMk id="10" creationId="{DA1E461A-DD2D-4EF8-BBCD-85691EC1E585}"/>
          </ac:picMkLst>
        </pc:picChg>
        <pc:picChg chg="add mod">
          <ac:chgData name="Donohue, Scott" userId="a17e03a6-93e0-4dc3-84dd-6438ecec02a0" providerId="ADAL" clId="{256546D7-9412-41DF-84D7-6BA4EF4A9EEE}" dt="2022-11-01T19:11:29.490" v="474" actId="14100"/>
          <ac:picMkLst>
            <pc:docMk/>
            <pc:sldMk cId="4135158075" sldId="1889"/>
            <ac:picMk id="12" creationId="{3A7DB76D-459A-4EA5-92F0-1ECCA81F9259}"/>
          </ac:picMkLst>
        </pc:picChg>
      </pc:sldChg>
      <pc:sldChg chg="add">
        <pc:chgData name="Donohue, Scott" userId="a17e03a6-93e0-4dc3-84dd-6438ecec02a0" providerId="ADAL" clId="{256546D7-9412-41DF-84D7-6BA4EF4A9EEE}" dt="2022-10-26T21:05:50.997" v="9"/>
        <pc:sldMkLst>
          <pc:docMk/>
          <pc:sldMk cId="112015345" sldId="1902"/>
        </pc:sldMkLst>
      </pc:sldChg>
      <pc:sldChg chg="del">
        <pc:chgData name="Donohue, Scott" userId="a17e03a6-93e0-4dc3-84dd-6438ecec02a0" providerId="ADAL" clId="{256546D7-9412-41DF-84D7-6BA4EF4A9EEE}" dt="2022-10-26T21:05:06.429" v="4" actId="47"/>
        <pc:sldMkLst>
          <pc:docMk/>
          <pc:sldMk cId="893640493" sldId="1917"/>
        </pc:sldMkLst>
      </pc:sldChg>
      <pc:sldChg chg="del">
        <pc:chgData name="Donohue, Scott" userId="a17e03a6-93e0-4dc3-84dd-6438ecec02a0" providerId="ADAL" clId="{256546D7-9412-41DF-84D7-6BA4EF4A9EEE}" dt="2022-10-26T21:05:06.429" v="4" actId="47"/>
        <pc:sldMkLst>
          <pc:docMk/>
          <pc:sldMk cId="112015345" sldId="1918"/>
        </pc:sldMkLst>
      </pc:sldChg>
      <pc:sldChg chg="add">
        <pc:chgData name="Donohue, Scott" userId="a17e03a6-93e0-4dc3-84dd-6438ecec02a0" providerId="ADAL" clId="{256546D7-9412-41DF-84D7-6BA4EF4A9EEE}" dt="2022-10-26T21:05:50.997" v="9"/>
        <pc:sldMkLst>
          <pc:docMk/>
          <pc:sldMk cId="893640493" sldId="2641"/>
        </pc:sldMkLst>
      </pc:sldChg>
      <pc:sldChg chg="add del">
        <pc:chgData name="Donohue, Scott" userId="a17e03a6-93e0-4dc3-84dd-6438ecec02a0" providerId="ADAL" clId="{256546D7-9412-41DF-84D7-6BA4EF4A9EEE}" dt="2022-10-26T21:05:13.589" v="6"/>
        <pc:sldMkLst>
          <pc:docMk/>
          <pc:sldMk cId="1024401799" sldId="2641"/>
        </pc:sldMkLst>
      </pc:sldChg>
      <pc:sldChg chg="add del">
        <pc:chgData name="Donohue, Scott" userId="a17e03a6-93e0-4dc3-84dd-6438ecec02a0" providerId="ADAL" clId="{256546D7-9412-41DF-84D7-6BA4EF4A9EEE}" dt="2022-10-26T21:05:32.119" v="8"/>
        <pc:sldMkLst>
          <pc:docMk/>
          <pc:sldMk cId="2725326420" sldId="2641"/>
        </pc:sldMkLst>
      </pc:sldChg>
      <pc:sldChg chg="add del">
        <pc:chgData name="Donohue, Scott" userId="a17e03a6-93e0-4dc3-84dd-6438ecec02a0" providerId="ADAL" clId="{256546D7-9412-41DF-84D7-6BA4EF4A9EEE}" dt="2022-10-26T21:05:13.589" v="6"/>
        <pc:sldMkLst>
          <pc:docMk/>
          <pc:sldMk cId="2254388149" sldId="2642"/>
        </pc:sldMkLst>
      </pc:sldChg>
      <pc:sldChg chg="add del">
        <pc:chgData name="Donohue, Scott" userId="a17e03a6-93e0-4dc3-84dd-6438ecec02a0" providerId="ADAL" clId="{256546D7-9412-41DF-84D7-6BA4EF4A9EEE}" dt="2022-10-26T21:05:32.119" v="8"/>
        <pc:sldMkLst>
          <pc:docMk/>
          <pc:sldMk cId="3972277645" sldId="2642"/>
        </pc:sldMkLst>
      </pc:sldChg>
      <pc:sldChg chg="addSp modSp mod">
        <pc:chgData name="Donohue, Scott" userId="a17e03a6-93e0-4dc3-84dd-6438ecec02a0" providerId="ADAL" clId="{256546D7-9412-41DF-84D7-6BA4EF4A9EEE}" dt="2022-10-31T18:50:09.406" v="298" actId="14100"/>
        <pc:sldMkLst>
          <pc:docMk/>
          <pc:sldMk cId="2924120712" sldId="2663"/>
        </pc:sldMkLst>
        <pc:spChg chg="mod">
          <ac:chgData name="Donohue, Scott" userId="a17e03a6-93e0-4dc3-84dd-6438ecec02a0" providerId="ADAL" clId="{256546D7-9412-41DF-84D7-6BA4EF4A9EEE}" dt="2022-10-31T18:49:35.250" v="284" actId="20577"/>
          <ac:spMkLst>
            <pc:docMk/>
            <pc:sldMk cId="2924120712" sldId="2663"/>
            <ac:spMk id="2" creationId="{7A007199-2CB1-8F7F-CE27-A88426CD427E}"/>
          </ac:spMkLst>
        </pc:spChg>
        <pc:spChg chg="add mod">
          <ac:chgData name="Donohue, Scott" userId="a17e03a6-93e0-4dc3-84dd-6438ecec02a0" providerId="ADAL" clId="{256546D7-9412-41DF-84D7-6BA4EF4A9EEE}" dt="2022-10-31T18:49:05.634" v="227" actId="20577"/>
          <ac:spMkLst>
            <pc:docMk/>
            <pc:sldMk cId="2924120712" sldId="2663"/>
            <ac:spMk id="5" creationId="{F49DCE02-CDC5-4864-9067-DF283F25B7D4}"/>
          </ac:spMkLst>
        </pc:spChg>
        <pc:spChg chg="add mod">
          <ac:chgData name="Donohue, Scott" userId="a17e03a6-93e0-4dc3-84dd-6438ecec02a0" providerId="ADAL" clId="{256546D7-9412-41DF-84D7-6BA4EF4A9EEE}" dt="2022-10-31T18:50:09.406" v="298" actId="14100"/>
          <ac:spMkLst>
            <pc:docMk/>
            <pc:sldMk cId="2924120712" sldId="2663"/>
            <ac:spMk id="6" creationId="{F38FA849-9D40-4D3C-BB0C-A27B1073C3C7}"/>
          </ac:spMkLst>
        </pc:spChg>
        <pc:picChg chg="mod">
          <ac:chgData name="Donohue, Scott" userId="a17e03a6-93e0-4dc3-84dd-6438ecec02a0" providerId="ADAL" clId="{256546D7-9412-41DF-84D7-6BA4EF4A9EEE}" dt="2022-10-31T18:32:27.272" v="167" actId="1076"/>
          <ac:picMkLst>
            <pc:docMk/>
            <pc:sldMk cId="2924120712" sldId="2663"/>
            <ac:picMk id="4" creationId="{493FA81E-EC3D-D5C8-6143-A61DE7E0A08D}"/>
          </ac:picMkLst>
        </pc:picChg>
      </pc:sldChg>
    </pc:docChg>
  </pc:docChgLst>
  <pc:docChgLst>
    <pc:chgData name="Molen, Stephanie" userId="beca5967-3356-4b89-89b8-be57f19797ee" providerId="ADAL" clId="{A8DE8248-B299-4956-84AA-FB08E09A1004}"/>
    <pc:docChg chg="custSel addSld delSld modSld modSection">
      <pc:chgData name="Molen, Stephanie" userId="beca5967-3356-4b89-89b8-be57f19797ee" providerId="ADAL" clId="{A8DE8248-B299-4956-84AA-FB08E09A1004}" dt="2022-07-13T23:16:37.251" v="312" actId="255"/>
      <pc:docMkLst>
        <pc:docMk/>
      </pc:docMkLst>
      <pc:sldChg chg="modSp mod">
        <pc:chgData name="Molen, Stephanie" userId="beca5967-3356-4b89-89b8-be57f19797ee" providerId="ADAL" clId="{A8DE8248-B299-4956-84AA-FB08E09A1004}" dt="2022-07-13T23:16:37.251" v="312" actId="255"/>
        <pc:sldMkLst>
          <pc:docMk/>
          <pc:sldMk cId="4188083541" sldId="281"/>
        </pc:sldMkLst>
        <pc:spChg chg="mod">
          <ac:chgData name="Molen, Stephanie" userId="beca5967-3356-4b89-89b8-be57f19797ee" providerId="ADAL" clId="{A8DE8248-B299-4956-84AA-FB08E09A1004}" dt="2022-07-13T23:16:37.251" v="312" actId="255"/>
          <ac:spMkLst>
            <pc:docMk/>
            <pc:sldMk cId="4188083541" sldId="281"/>
            <ac:spMk id="11" creationId="{BB1E4A8D-9756-4F31-89D9-C2403F251744}"/>
          </ac:spMkLst>
        </pc:spChg>
      </pc:sldChg>
      <pc:sldChg chg="del">
        <pc:chgData name="Molen, Stephanie" userId="beca5967-3356-4b89-89b8-be57f19797ee" providerId="ADAL" clId="{A8DE8248-B299-4956-84AA-FB08E09A1004}" dt="2022-07-13T23:09:30.662" v="175" actId="47"/>
        <pc:sldMkLst>
          <pc:docMk/>
          <pc:sldMk cId="2249919483" sldId="614"/>
        </pc:sldMkLst>
      </pc:sldChg>
      <pc:sldChg chg="del">
        <pc:chgData name="Molen, Stephanie" userId="beca5967-3356-4b89-89b8-be57f19797ee" providerId="ADAL" clId="{A8DE8248-B299-4956-84AA-FB08E09A1004}" dt="2022-07-13T23:09:34.523" v="178" actId="47"/>
        <pc:sldMkLst>
          <pc:docMk/>
          <pc:sldMk cId="988779571" sldId="616"/>
        </pc:sldMkLst>
      </pc:sldChg>
      <pc:sldChg chg="del">
        <pc:chgData name="Molen, Stephanie" userId="beca5967-3356-4b89-89b8-be57f19797ee" providerId="ADAL" clId="{A8DE8248-B299-4956-84AA-FB08E09A1004}" dt="2022-07-13T23:09:33.561" v="177" actId="47"/>
        <pc:sldMkLst>
          <pc:docMk/>
          <pc:sldMk cId="3830334991" sldId="617"/>
        </pc:sldMkLst>
      </pc:sldChg>
      <pc:sldChg chg="del">
        <pc:chgData name="Molen, Stephanie" userId="beca5967-3356-4b89-89b8-be57f19797ee" providerId="ADAL" clId="{A8DE8248-B299-4956-84AA-FB08E09A1004}" dt="2022-07-13T23:09:31.548" v="176" actId="47"/>
        <pc:sldMkLst>
          <pc:docMk/>
          <pc:sldMk cId="2137870414" sldId="618"/>
        </pc:sldMkLst>
      </pc:sldChg>
      <pc:sldChg chg="del">
        <pc:chgData name="Molen, Stephanie" userId="beca5967-3356-4b89-89b8-be57f19797ee" providerId="ADAL" clId="{A8DE8248-B299-4956-84AA-FB08E09A1004}" dt="2022-07-13T23:09:36.065" v="179" actId="47"/>
        <pc:sldMkLst>
          <pc:docMk/>
          <pc:sldMk cId="3530074261" sldId="619"/>
        </pc:sldMkLst>
      </pc:sldChg>
      <pc:sldChg chg="del">
        <pc:chgData name="Molen, Stephanie" userId="beca5967-3356-4b89-89b8-be57f19797ee" providerId="ADAL" clId="{A8DE8248-B299-4956-84AA-FB08E09A1004}" dt="2022-07-13T23:09:38.070" v="181" actId="47"/>
        <pc:sldMkLst>
          <pc:docMk/>
          <pc:sldMk cId="59399751" sldId="620"/>
        </pc:sldMkLst>
      </pc:sldChg>
      <pc:sldChg chg="del">
        <pc:chgData name="Molen, Stephanie" userId="beca5967-3356-4b89-89b8-be57f19797ee" providerId="ADAL" clId="{A8DE8248-B299-4956-84AA-FB08E09A1004}" dt="2022-07-13T23:09:37.220" v="180" actId="47"/>
        <pc:sldMkLst>
          <pc:docMk/>
          <pc:sldMk cId="1451410818" sldId="621"/>
        </pc:sldMkLst>
      </pc:sldChg>
      <pc:sldChg chg="modSp mod">
        <pc:chgData name="Molen, Stephanie" userId="beca5967-3356-4b89-89b8-be57f19797ee" providerId="ADAL" clId="{A8DE8248-B299-4956-84AA-FB08E09A1004}" dt="2022-07-13T23:10:16.250" v="190" actId="20577"/>
        <pc:sldMkLst>
          <pc:docMk/>
          <pc:sldMk cId="978752901" sldId="1520"/>
        </pc:sldMkLst>
        <pc:spChg chg="mod">
          <ac:chgData name="Molen, Stephanie" userId="beca5967-3356-4b89-89b8-be57f19797ee" providerId="ADAL" clId="{A8DE8248-B299-4956-84AA-FB08E09A1004}" dt="2022-07-13T23:10:10.971" v="189" actId="20577"/>
          <ac:spMkLst>
            <pc:docMk/>
            <pc:sldMk cId="978752901" sldId="1520"/>
            <ac:spMk id="7" creationId="{02320B02-5212-5E4C-BD44-36131F21E88C}"/>
          </ac:spMkLst>
        </pc:spChg>
        <pc:spChg chg="mod">
          <ac:chgData name="Molen, Stephanie" userId="beca5967-3356-4b89-89b8-be57f19797ee" providerId="ADAL" clId="{A8DE8248-B299-4956-84AA-FB08E09A1004}" dt="2022-07-13T23:10:16.250" v="190" actId="20577"/>
          <ac:spMkLst>
            <pc:docMk/>
            <pc:sldMk cId="978752901" sldId="1520"/>
            <ac:spMk id="11" creationId="{486257EF-5E0B-E747-8D80-5DC570309237}"/>
          </ac:spMkLst>
        </pc:spChg>
      </pc:sldChg>
      <pc:sldChg chg="addSp delSp modSp mod">
        <pc:chgData name="Molen, Stephanie" userId="beca5967-3356-4b89-89b8-be57f19797ee" providerId="ADAL" clId="{A8DE8248-B299-4956-84AA-FB08E09A1004}" dt="2022-07-13T23:09:20.855" v="173" actId="1076"/>
        <pc:sldMkLst>
          <pc:docMk/>
          <pc:sldMk cId="422375512" sldId="1719"/>
        </pc:sldMkLst>
        <pc:spChg chg="add del mod">
          <ac:chgData name="Molen, Stephanie" userId="beca5967-3356-4b89-89b8-be57f19797ee" providerId="ADAL" clId="{A8DE8248-B299-4956-84AA-FB08E09A1004}" dt="2022-07-13T23:08:19.638" v="146"/>
          <ac:spMkLst>
            <pc:docMk/>
            <pc:sldMk cId="422375512" sldId="1719"/>
            <ac:spMk id="4" creationId="{B9640E37-1C74-B298-7BD8-32117DF538B2}"/>
          </ac:spMkLst>
        </pc:spChg>
        <pc:spChg chg="mod">
          <ac:chgData name="Molen, Stephanie" userId="beca5967-3356-4b89-89b8-be57f19797ee" providerId="ADAL" clId="{A8DE8248-B299-4956-84AA-FB08E09A1004}" dt="2022-07-13T23:09:20.855" v="173" actId="1076"/>
          <ac:spMkLst>
            <pc:docMk/>
            <pc:sldMk cId="422375512" sldId="1719"/>
            <ac:spMk id="5" creationId="{DDC4FABE-E264-554C-AFF6-FDF2807F72BB}"/>
          </ac:spMkLst>
        </pc:spChg>
        <pc:picChg chg="add mod">
          <ac:chgData name="Molen, Stephanie" userId="beca5967-3356-4b89-89b8-be57f19797ee" providerId="ADAL" clId="{A8DE8248-B299-4956-84AA-FB08E09A1004}" dt="2022-07-13T23:09:05.879" v="172" actId="1076"/>
          <ac:picMkLst>
            <pc:docMk/>
            <pc:sldMk cId="422375512" sldId="1719"/>
            <ac:picMk id="3" creationId="{A645A165-5B12-68D3-EEE9-A7102C3783A3}"/>
          </ac:picMkLst>
        </pc:picChg>
        <pc:picChg chg="del">
          <ac:chgData name="Molen, Stephanie" userId="beca5967-3356-4b89-89b8-be57f19797ee" providerId="ADAL" clId="{A8DE8248-B299-4956-84AA-FB08E09A1004}" dt="2022-07-13T23:03:06.023" v="1" actId="478"/>
          <ac:picMkLst>
            <pc:docMk/>
            <pc:sldMk cId="422375512" sldId="1719"/>
            <ac:picMk id="8" creationId="{EF910DB4-584F-EE42-B021-5167327546F9}"/>
          </ac:picMkLst>
        </pc:picChg>
      </pc:sldChg>
      <pc:sldChg chg="del">
        <pc:chgData name="Molen, Stephanie" userId="beca5967-3356-4b89-89b8-be57f19797ee" providerId="ADAL" clId="{A8DE8248-B299-4956-84AA-FB08E09A1004}" dt="2022-07-13T23:09:29.138" v="174" actId="47"/>
        <pc:sldMkLst>
          <pc:docMk/>
          <pc:sldMk cId="1782490161" sldId="1912"/>
        </pc:sldMkLst>
      </pc:sldChg>
      <pc:sldChg chg="del">
        <pc:chgData name="Molen, Stephanie" userId="beca5967-3356-4b89-89b8-be57f19797ee" providerId="ADAL" clId="{A8DE8248-B299-4956-84AA-FB08E09A1004}" dt="2022-07-13T23:09:42.217" v="182" actId="47"/>
        <pc:sldMkLst>
          <pc:docMk/>
          <pc:sldMk cId="332805120" sldId="1913"/>
        </pc:sldMkLst>
      </pc:sldChg>
      <pc:sldChg chg="add">
        <pc:chgData name="Molen, Stephanie" userId="beca5967-3356-4b89-89b8-be57f19797ee" providerId="ADAL" clId="{A8DE8248-B299-4956-84AA-FB08E09A1004}" dt="2022-07-13T23:03:02.015" v="0" actId="2890"/>
        <pc:sldMkLst>
          <pc:docMk/>
          <pc:sldMk cId="1427580448" sldId="1915"/>
        </pc:sldMkLst>
      </pc:sldChg>
      <pc:sldMasterChg chg="delSldLayout">
        <pc:chgData name="Molen, Stephanie" userId="beca5967-3356-4b89-89b8-be57f19797ee" providerId="ADAL" clId="{A8DE8248-B299-4956-84AA-FB08E09A1004}" dt="2022-07-13T23:09:29.138" v="174" actId="47"/>
        <pc:sldMasterMkLst>
          <pc:docMk/>
          <pc:sldMasterMk cId="1922316135" sldId="2147483672"/>
        </pc:sldMasterMkLst>
        <pc:sldLayoutChg chg="del">
          <pc:chgData name="Molen, Stephanie" userId="beca5967-3356-4b89-89b8-be57f19797ee" providerId="ADAL" clId="{A8DE8248-B299-4956-84AA-FB08E09A1004}" dt="2022-07-13T23:09:29.138" v="174" actId="47"/>
          <pc:sldLayoutMkLst>
            <pc:docMk/>
            <pc:sldMasterMk cId="1922316135" sldId="2147483672"/>
            <pc:sldLayoutMk cId="312322531" sldId="2147483814"/>
          </pc:sldLayoutMkLst>
        </pc:sldLayoutChg>
      </pc:sldMasterChg>
    </pc:docChg>
  </pc:docChgLst>
  <pc:docChgLst>
    <pc:chgData name="Brideau, Ginny" userId="53b741d5-1e22-4075-96c4-808ce15eaad7" providerId="ADAL" clId="{9C97116A-F6CB-4972-A88E-EDC47F688D42}"/>
    <pc:docChg chg="undo redo custSel addSld modSld sldOrd modSection">
      <pc:chgData name="Brideau, Ginny" userId="53b741d5-1e22-4075-96c4-808ce15eaad7" providerId="ADAL" clId="{9C97116A-F6CB-4972-A88E-EDC47F688D42}" dt="2022-11-01T18:51:54.328" v="138"/>
      <pc:docMkLst>
        <pc:docMk/>
      </pc:docMkLst>
      <pc:sldChg chg="modSp mod delCm">
        <pc:chgData name="Brideau, Ginny" userId="53b741d5-1e22-4075-96c4-808ce15eaad7" providerId="ADAL" clId="{9C97116A-F6CB-4972-A88E-EDC47F688D42}" dt="2022-11-01T18:49:30.799" v="132"/>
        <pc:sldMkLst>
          <pc:docMk/>
          <pc:sldMk cId="978752901" sldId="1520"/>
        </pc:sldMkLst>
        <pc:spChg chg="mod">
          <ac:chgData name="Brideau, Ginny" userId="53b741d5-1e22-4075-96c4-808ce15eaad7" providerId="ADAL" clId="{9C97116A-F6CB-4972-A88E-EDC47F688D42}" dt="2022-11-01T18:49:26.536" v="131" actId="27636"/>
          <ac:spMkLst>
            <pc:docMk/>
            <pc:sldMk cId="978752901" sldId="1520"/>
            <ac:spMk id="7" creationId="{02320B02-5212-5E4C-BD44-36131F21E88C}"/>
          </ac:spMkLst>
        </pc:spChg>
      </pc:sldChg>
      <pc:sldChg chg="ord">
        <pc:chgData name="Brideau, Ginny" userId="53b741d5-1e22-4075-96c4-808ce15eaad7" providerId="ADAL" clId="{9C97116A-F6CB-4972-A88E-EDC47F688D42}" dt="2022-11-01T18:51:54.328" v="138"/>
        <pc:sldMkLst>
          <pc:docMk/>
          <pc:sldMk cId="2713745235" sldId="2665"/>
        </pc:sldMkLst>
      </pc:sldChg>
      <pc:sldChg chg="addSp modSp new mod setBg">
        <pc:chgData name="Brideau, Ginny" userId="53b741d5-1e22-4075-96c4-808ce15eaad7" providerId="ADAL" clId="{9C97116A-F6CB-4972-A88E-EDC47F688D42}" dt="2022-11-01T18:49:16.798" v="129" actId="3626"/>
        <pc:sldMkLst>
          <pc:docMk/>
          <pc:sldMk cId="2567840693" sldId="2666"/>
        </pc:sldMkLst>
        <pc:spChg chg="mod">
          <ac:chgData name="Brideau, Ginny" userId="53b741d5-1e22-4075-96c4-808ce15eaad7" providerId="ADAL" clId="{9C97116A-F6CB-4972-A88E-EDC47F688D42}" dt="2022-11-01T18:39:39.346" v="33" actId="26606"/>
          <ac:spMkLst>
            <pc:docMk/>
            <pc:sldMk cId="2567840693" sldId="2666"/>
            <ac:spMk id="2" creationId="{F5465168-D154-1311-AC9F-030106E4220F}"/>
          </ac:spMkLst>
        </pc:spChg>
        <pc:spChg chg="mod">
          <ac:chgData name="Brideau, Ginny" userId="53b741d5-1e22-4075-96c4-808ce15eaad7" providerId="ADAL" clId="{9C97116A-F6CB-4972-A88E-EDC47F688D42}" dt="2022-11-01T18:49:16.798" v="129" actId="3626"/>
          <ac:spMkLst>
            <pc:docMk/>
            <pc:sldMk cId="2567840693" sldId="2666"/>
            <ac:spMk id="3" creationId="{8CE525A8-2121-C181-EE50-DA797B910707}"/>
          </ac:spMkLst>
        </pc:spChg>
        <pc:spChg chg="mod">
          <ac:chgData name="Brideau, Ginny" userId="53b741d5-1e22-4075-96c4-808ce15eaad7" providerId="ADAL" clId="{9C97116A-F6CB-4972-A88E-EDC47F688D42}" dt="2022-11-01T18:39:39.346" v="33" actId="26606"/>
          <ac:spMkLst>
            <pc:docMk/>
            <pc:sldMk cId="2567840693" sldId="2666"/>
            <ac:spMk id="4" creationId="{5D160884-6B9B-4C45-0A48-975D9C95B4C0}"/>
          </ac:spMkLst>
        </pc:spChg>
        <pc:spChg chg="add">
          <ac:chgData name="Brideau, Ginny" userId="53b741d5-1e22-4075-96c4-808ce15eaad7" providerId="ADAL" clId="{9C97116A-F6CB-4972-A88E-EDC47F688D42}" dt="2022-11-01T18:39:39.346" v="33" actId="26606"/>
          <ac:spMkLst>
            <pc:docMk/>
            <pc:sldMk cId="2567840693" sldId="2666"/>
            <ac:spMk id="11" creationId="{23E547B5-89CF-4EC0-96DE-25771AED0799}"/>
          </ac:spMkLst>
        </pc:spChg>
        <pc:spChg chg="add">
          <ac:chgData name="Brideau, Ginny" userId="53b741d5-1e22-4075-96c4-808ce15eaad7" providerId="ADAL" clId="{9C97116A-F6CB-4972-A88E-EDC47F688D42}" dt="2022-11-01T18:39:39.346" v="33" actId="26606"/>
          <ac:spMkLst>
            <pc:docMk/>
            <pc:sldMk cId="2567840693" sldId="2666"/>
            <ac:spMk id="13" creationId="{3F0B8CEB-8279-4E5E-A0CE-1FC9F71736F2}"/>
          </ac:spMkLst>
        </pc:spChg>
        <pc:picChg chg="add mod ord">
          <ac:chgData name="Brideau, Ginny" userId="53b741d5-1e22-4075-96c4-808ce15eaad7" providerId="ADAL" clId="{9C97116A-F6CB-4972-A88E-EDC47F688D42}" dt="2022-11-01T18:39:43.617" v="34" actId="27614"/>
          <ac:picMkLst>
            <pc:docMk/>
            <pc:sldMk cId="2567840693" sldId="2666"/>
            <ac:picMk id="6" creationId="{FCD9D3CF-FF9D-EF9E-C35A-AAE798BD84C6}"/>
          </ac:picMkLst>
        </pc:picChg>
      </pc:sldChg>
      <pc:sldChg chg="addSp modSp new mod setBg">
        <pc:chgData name="Brideau, Ginny" userId="53b741d5-1e22-4075-96c4-808ce15eaad7" providerId="ADAL" clId="{9C97116A-F6CB-4972-A88E-EDC47F688D42}" dt="2022-11-01T18:43:12.535" v="47" actId="26606"/>
        <pc:sldMkLst>
          <pc:docMk/>
          <pc:sldMk cId="3744527015" sldId="2667"/>
        </pc:sldMkLst>
        <pc:spChg chg="mod">
          <ac:chgData name="Brideau, Ginny" userId="53b741d5-1e22-4075-96c4-808ce15eaad7" providerId="ADAL" clId="{9C97116A-F6CB-4972-A88E-EDC47F688D42}" dt="2022-11-01T18:43:12.535" v="47" actId="26606"/>
          <ac:spMkLst>
            <pc:docMk/>
            <pc:sldMk cId="3744527015" sldId="2667"/>
            <ac:spMk id="2" creationId="{A16F1ECB-5E03-FAFC-7861-E794F80F6D73}"/>
          </ac:spMkLst>
        </pc:spChg>
        <pc:spChg chg="mod">
          <ac:chgData name="Brideau, Ginny" userId="53b741d5-1e22-4075-96c4-808ce15eaad7" providerId="ADAL" clId="{9C97116A-F6CB-4972-A88E-EDC47F688D42}" dt="2022-11-01T18:43:12.535" v="47" actId="26606"/>
          <ac:spMkLst>
            <pc:docMk/>
            <pc:sldMk cId="3744527015" sldId="2667"/>
            <ac:spMk id="3" creationId="{8A691A15-76CE-8110-966F-1BB687416AF1}"/>
          </ac:spMkLst>
        </pc:spChg>
        <pc:spChg chg="mod ord">
          <ac:chgData name="Brideau, Ginny" userId="53b741d5-1e22-4075-96c4-808ce15eaad7" providerId="ADAL" clId="{9C97116A-F6CB-4972-A88E-EDC47F688D42}" dt="2022-11-01T18:43:12.535" v="47" actId="26606"/>
          <ac:spMkLst>
            <pc:docMk/>
            <pc:sldMk cId="3744527015" sldId="2667"/>
            <ac:spMk id="4" creationId="{5B906EA8-2ADC-B03F-696A-67C3BC8D5D27}"/>
          </ac:spMkLst>
        </pc:spChg>
        <pc:spChg chg="add">
          <ac:chgData name="Brideau, Ginny" userId="53b741d5-1e22-4075-96c4-808ce15eaad7" providerId="ADAL" clId="{9C97116A-F6CB-4972-A88E-EDC47F688D42}" dt="2022-11-01T18:43:12.535" v="47" actId="26606"/>
          <ac:spMkLst>
            <pc:docMk/>
            <pc:sldMk cId="3744527015" sldId="2667"/>
            <ac:spMk id="11" creationId="{743AA782-23D1-4521-8CAD-47662984AA08}"/>
          </ac:spMkLst>
        </pc:spChg>
        <pc:spChg chg="add">
          <ac:chgData name="Brideau, Ginny" userId="53b741d5-1e22-4075-96c4-808ce15eaad7" providerId="ADAL" clId="{9C97116A-F6CB-4972-A88E-EDC47F688D42}" dt="2022-11-01T18:43:12.535" v="47" actId="26606"/>
          <ac:spMkLst>
            <pc:docMk/>
            <pc:sldMk cId="3744527015" sldId="2667"/>
            <ac:spMk id="13" creationId="{650D18FE-0824-4A46-B22C-A86B52E5780A}"/>
          </ac:spMkLst>
        </pc:spChg>
        <pc:picChg chg="add mod">
          <ac:chgData name="Brideau, Ginny" userId="53b741d5-1e22-4075-96c4-808ce15eaad7" providerId="ADAL" clId="{9C97116A-F6CB-4972-A88E-EDC47F688D42}" dt="2022-11-01T18:43:12.535" v="47" actId="26606"/>
          <ac:picMkLst>
            <pc:docMk/>
            <pc:sldMk cId="3744527015" sldId="2667"/>
            <ac:picMk id="6" creationId="{4C475AE9-8E71-716D-F3BB-ADAEE766DBE4}"/>
          </ac:picMkLst>
        </pc:picChg>
      </pc:sldChg>
      <pc:sldChg chg="addSp modSp new mod">
        <pc:chgData name="Brideau, Ginny" userId="53b741d5-1e22-4075-96c4-808ce15eaad7" providerId="ADAL" clId="{9C97116A-F6CB-4972-A88E-EDC47F688D42}" dt="2022-11-01T18:48:56.911" v="127" actId="20577"/>
        <pc:sldMkLst>
          <pc:docMk/>
          <pc:sldMk cId="2243422717" sldId="2668"/>
        </pc:sldMkLst>
        <pc:spChg chg="mod">
          <ac:chgData name="Brideau, Ginny" userId="53b741d5-1e22-4075-96c4-808ce15eaad7" providerId="ADAL" clId="{9C97116A-F6CB-4972-A88E-EDC47F688D42}" dt="2022-11-01T18:48:56.911" v="127" actId="20577"/>
          <ac:spMkLst>
            <pc:docMk/>
            <pc:sldMk cId="2243422717" sldId="2668"/>
            <ac:spMk id="2" creationId="{A7E0EF6C-312E-8934-CA98-03E418A6C8ED}"/>
          </ac:spMkLst>
        </pc:spChg>
        <pc:spChg chg="mod">
          <ac:chgData name="Brideau, Ginny" userId="53b741d5-1e22-4075-96c4-808ce15eaad7" providerId="ADAL" clId="{9C97116A-F6CB-4972-A88E-EDC47F688D42}" dt="2022-11-01T18:48:04.668" v="81" actId="27636"/>
          <ac:spMkLst>
            <pc:docMk/>
            <pc:sldMk cId="2243422717" sldId="2668"/>
            <ac:spMk id="3" creationId="{953AECDC-6E43-C3FF-AF4F-877E7077B82B}"/>
          </ac:spMkLst>
        </pc:spChg>
        <pc:spChg chg="add mod">
          <ac:chgData name="Brideau, Ginny" userId="53b741d5-1e22-4075-96c4-808ce15eaad7" providerId="ADAL" clId="{9C97116A-F6CB-4972-A88E-EDC47F688D42}" dt="2022-11-01T18:48:47.796" v="126" actId="1076"/>
          <ac:spMkLst>
            <pc:docMk/>
            <pc:sldMk cId="2243422717" sldId="2668"/>
            <ac:spMk id="6" creationId="{00CD63A9-5957-12A2-ECAC-13EE4343C7EA}"/>
          </ac:spMkLst>
        </pc:spChg>
      </pc:sldChg>
    </pc:docChg>
  </pc:docChgLst>
  <pc:docChgLst>
    <pc:chgData name="Walker, Marlon (James)" userId="S::walkermj@metro.net::1621923d-0471-43ba-b9e3-c7b293a86122" providerId="AD" clId="Web-{2FB8A0D7-9626-431C-9934-B04ADE98AC1B}"/>
    <pc:docChg chg="addSld delSld modSection">
      <pc:chgData name="Walker, Marlon (James)" userId="S::walkermj@metro.net::1621923d-0471-43ba-b9e3-c7b293a86122" providerId="AD" clId="Web-{2FB8A0D7-9626-431C-9934-B04ADE98AC1B}" dt="2022-10-31T18:42:28.097" v="1"/>
      <pc:docMkLst>
        <pc:docMk/>
      </pc:docMkLst>
      <pc:sldChg chg="new del">
        <pc:chgData name="Walker, Marlon (James)" userId="S::walkermj@metro.net::1621923d-0471-43ba-b9e3-c7b293a86122" providerId="AD" clId="Web-{2FB8A0D7-9626-431C-9934-B04ADE98AC1B}" dt="2022-10-31T18:42:28.097" v="1"/>
        <pc:sldMkLst>
          <pc:docMk/>
          <pc:sldMk cId="3501333712" sldId="2664"/>
        </pc:sldMkLst>
      </pc:sldChg>
    </pc:docChg>
  </pc:docChgLst>
  <pc:docChgLst>
    <pc:chgData name="Walker, Marlon (James)" userId="S::walkermj@metro.net::1621923d-0471-43ba-b9e3-c7b293a86122" providerId="AD" clId="Web-{86201C69-E291-46D0-9FC0-E1747CD382A3}"/>
    <pc:docChg chg="modSld">
      <pc:chgData name="Walker, Marlon (James)" userId="S::walkermj@metro.net::1621923d-0471-43ba-b9e3-c7b293a86122" providerId="AD" clId="Web-{86201C69-E291-46D0-9FC0-E1747CD382A3}" dt="2022-11-02T16:23:22.734" v="51" actId="20577"/>
      <pc:docMkLst>
        <pc:docMk/>
      </pc:docMkLst>
      <pc:sldChg chg="delSp">
        <pc:chgData name="Walker, Marlon (James)" userId="S::walkermj@metro.net::1621923d-0471-43ba-b9e3-c7b293a86122" providerId="AD" clId="Web-{86201C69-E291-46D0-9FC0-E1747CD382A3}" dt="2022-11-02T16:11:08.133" v="0"/>
        <pc:sldMkLst>
          <pc:docMk/>
          <pc:sldMk cId="3125428334" sldId="1843"/>
        </pc:sldMkLst>
        <pc:spChg chg="del topLvl">
          <ac:chgData name="Walker, Marlon (James)" userId="S::walkermj@metro.net::1621923d-0471-43ba-b9e3-c7b293a86122" providerId="AD" clId="Web-{86201C69-E291-46D0-9FC0-E1747CD382A3}" dt="2022-11-02T16:11:08.133" v="0"/>
          <ac:spMkLst>
            <pc:docMk/>
            <pc:sldMk cId="3125428334" sldId="1843"/>
            <ac:spMk id="15" creationId="{9DE16C9F-9A93-5449-8E1C-6EB9CAB5C841}"/>
          </ac:spMkLst>
        </pc:spChg>
        <pc:grpChg chg="del">
          <ac:chgData name="Walker, Marlon (James)" userId="S::walkermj@metro.net::1621923d-0471-43ba-b9e3-c7b293a86122" providerId="AD" clId="Web-{86201C69-E291-46D0-9FC0-E1747CD382A3}" dt="2022-11-02T16:11:08.133" v="0"/>
          <ac:grpSpMkLst>
            <pc:docMk/>
            <pc:sldMk cId="3125428334" sldId="1843"/>
            <ac:grpSpMk id="13" creationId="{5C749FCF-4B46-1D47-AC14-35C852982F54}"/>
          </ac:grpSpMkLst>
        </pc:grpChg>
        <pc:picChg chg="topLvl">
          <ac:chgData name="Walker, Marlon (James)" userId="S::walkermj@metro.net::1621923d-0471-43ba-b9e3-c7b293a86122" providerId="AD" clId="Web-{86201C69-E291-46D0-9FC0-E1747CD382A3}" dt="2022-11-02T16:11:08.133" v="0"/>
          <ac:picMkLst>
            <pc:docMk/>
            <pc:sldMk cId="3125428334" sldId="1843"/>
            <ac:picMk id="14" creationId="{85F2ADC4-3E00-7A40-B89F-6FC3897399BE}"/>
          </ac:picMkLst>
        </pc:picChg>
      </pc:sldChg>
      <pc:sldChg chg="modSp">
        <pc:chgData name="Walker, Marlon (James)" userId="S::walkermj@metro.net::1621923d-0471-43ba-b9e3-c7b293a86122" providerId="AD" clId="Web-{86201C69-E291-46D0-9FC0-E1747CD382A3}" dt="2022-11-02T16:20:47.607" v="6" actId="1076"/>
        <pc:sldMkLst>
          <pc:docMk/>
          <pc:sldMk cId="3906562855" sldId="1857"/>
        </pc:sldMkLst>
        <pc:spChg chg="mod">
          <ac:chgData name="Walker, Marlon (James)" userId="S::walkermj@metro.net::1621923d-0471-43ba-b9e3-c7b293a86122" providerId="AD" clId="Web-{86201C69-E291-46D0-9FC0-E1747CD382A3}" dt="2022-11-02T16:20:47.607" v="6" actId="1076"/>
          <ac:spMkLst>
            <pc:docMk/>
            <pc:sldMk cId="3906562855" sldId="1857"/>
            <ac:spMk id="5" creationId="{429FA5CF-A778-40B1-8CA1-7E5F6E62B5EC}"/>
          </ac:spMkLst>
        </pc:spChg>
      </pc:sldChg>
      <pc:sldChg chg="modSp">
        <pc:chgData name="Walker, Marlon (James)" userId="S::walkermj@metro.net::1621923d-0471-43ba-b9e3-c7b293a86122" providerId="AD" clId="Web-{86201C69-E291-46D0-9FC0-E1747CD382A3}" dt="2022-11-02T16:22:06.358" v="17" actId="14100"/>
        <pc:sldMkLst>
          <pc:docMk/>
          <pc:sldMk cId="2155410441" sldId="2638"/>
        </pc:sldMkLst>
        <pc:spChg chg="mod">
          <ac:chgData name="Walker, Marlon (James)" userId="S::walkermj@metro.net::1621923d-0471-43ba-b9e3-c7b293a86122" providerId="AD" clId="Web-{86201C69-E291-46D0-9FC0-E1747CD382A3}" dt="2022-11-02T16:22:06.358" v="17" actId="14100"/>
          <ac:spMkLst>
            <pc:docMk/>
            <pc:sldMk cId="2155410441" sldId="2638"/>
            <ac:spMk id="3" creationId="{43CB679C-5820-3EA4-32E0-5C7ECCE725FA}"/>
          </ac:spMkLst>
        </pc:spChg>
      </pc:sldChg>
      <pc:sldChg chg="modSp">
        <pc:chgData name="Walker, Marlon (James)" userId="S::walkermj@metro.net::1621923d-0471-43ba-b9e3-c7b293a86122" providerId="AD" clId="Web-{86201C69-E291-46D0-9FC0-E1747CD382A3}" dt="2022-11-02T16:23:22.734" v="51" actId="20577"/>
        <pc:sldMkLst>
          <pc:docMk/>
          <pc:sldMk cId="351320016" sldId="2639"/>
        </pc:sldMkLst>
        <pc:spChg chg="mod">
          <ac:chgData name="Walker, Marlon (James)" userId="S::walkermj@metro.net::1621923d-0471-43ba-b9e3-c7b293a86122" providerId="AD" clId="Web-{86201C69-E291-46D0-9FC0-E1747CD382A3}" dt="2022-11-02T16:23:22.734" v="51" actId="20577"/>
          <ac:spMkLst>
            <pc:docMk/>
            <pc:sldMk cId="351320016" sldId="2639"/>
            <ac:spMk id="3" creationId="{6BC63632-339E-6E60-B9A6-90B394218407}"/>
          </ac:spMkLst>
        </pc:spChg>
      </pc:sldChg>
    </pc:docChg>
  </pc:docChgLst>
  <pc:docChgLst>
    <pc:chgData name="Robles, Glyssa" userId="S::roblesgl@metro.net::8c0e81a5-72c5-4713-b00a-be7bda27e58b" providerId="AD" clId="Web-{48677D10-B975-EA5B-E20A-6FC3784206FC}"/>
    <pc:docChg chg="modSld">
      <pc:chgData name="Robles, Glyssa" userId="S::roblesgl@metro.net::8c0e81a5-72c5-4713-b00a-be7bda27e58b" providerId="AD" clId="Web-{48677D10-B975-EA5B-E20A-6FC3784206FC}" dt="2022-10-26T23:05:52.012" v="47" actId="1076"/>
      <pc:docMkLst>
        <pc:docMk/>
      </pc:docMkLst>
      <pc:sldChg chg="modSp">
        <pc:chgData name="Robles, Glyssa" userId="S::roblesgl@metro.net::8c0e81a5-72c5-4713-b00a-be7bda27e58b" providerId="AD" clId="Web-{48677D10-B975-EA5B-E20A-6FC3784206FC}" dt="2022-10-26T23:05:52.012" v="47" actId="1076"/>
        <pc:sldMkLst>
          <pc:docMk/>
          <pc:sldMk cId="3667846939" sldId="1919"/>
        </pc:sldMkLst>
        <pc:spChg chg="mod">
          <ac:chgData name="Robles, Glyssa" userId="S::roblesgl@metro.net::8c0e81a5-72c5-4713-b00a-be7bda27e58b" providerId="AD" clId="Web-{48677D10-B975-EA5B-E20A-6FC3784206FC}" dt="2022-10-26T23:05:52.012" v="47" actId="1076"/>
          <ac:spMkLst>
            <pc:docMk/>
            <pc:sldMk cId="3667846939" sldId="1919"/>
            <ac:spMk id="3" creationId="{AF0C64EF-0A94-F5EB-4BF9-FD8552C9B226}"/>
          </ac:spMkLst>
        </pc:spChg>
      </pc:sldChg>
      <pc:sldChg chg="modSp">
        <pc:chgData name="Robles, Glyssa" userId="S::roblesgl@metro.net::8c0e81a5-72c5-4713-b00a-be7bda27e58b" providerId="AD" clId="Web-{48677D10-B975-EA5B-E20A-6FC3784206FC}" dt="2022-10-26T23:04:10.604" v="35" actId="1076"/>
        <pc:sldMkLst>
          <pc:docMk/>
          <pc:sldMk cId="477939344" sldId="1929"/>
        </pc:sldMkLst>
        <pc:spChg chg="mod">
          <ac:chgData name="Robles, Glyssa" userId="S::roblesgl@metro.net::8c0e81a5-72c5-4713-b00a-be7bda27e58b" providerId="AD" clId="Web-{48677D10-B975-EA5B-E20A-6FC3784206FC}" dt="2022-10-26T22:36:36.067" v="33" actId="20577"/>
          <ac:spMkLst>
            <pc:docMk/>
            <pc:sldMk cId="477939344" sldId="1929"/>
            <ac:spMk id="14" creationId="{D8E836B2-3230-4363-914F-44F13CA03243}"/>
          </ac:spMkLst>
        </pc:spChg>
        <pc:spChg chg="mod">
          <ac:chgData name="Robles, Glyssa" userId="S::roblesgl@metro.net::8c0e81a5-72c5-4713-b00a-be7bda27e58b" providerId="AD" clId="Web-{48677D10-B975-EA5B-E20A-6FC3784206FC}" dt="2022-10-26T22:36:17.379" v="20" actId="20577"/>
          <ac:spMkLst>
            <pc:docMk/>
            <pc:sldMk cId="477939344" sldId="1929"/>
            <ac:spMk id="15" creationId="{AD488FAF-FCB2-476A-9CFF-3AAFD80140E8}"/>
          </ac:spMkLst>
        </pc:spChg>
        <pc:spChg chg="mod">
          <ac:chgData name="Robles, Glyssa" userId="S::roblesgl@metro.net::8c0e81a5-72c5-4713-b00a-be7bda27e58b" providerId="AD" clId="Web-{48677D10-B975-EA5B-E20A-6FC3784206FC}" dt="2022-10-26T22:35:56.723" v="7" actId="20577"/>
          <ac:spMkLst>
            <pc:docMk/>
            <pc:sldMk cId="477939344" sldId="1929"/>
            <ac:spMk id="16" creationId="{D2444321-BD93-4C4F-A7EC-795195DB6CA6}"/>
          </ac:spMkLst>
        </pc:spChg>
        <pc:picChg chg="mod">
          <ac:chgData name="Robles, Glyssa" userId="S::roblesgl@metro.net::8c0e81a5-72c5-4713-b00a-be7bda27e58b" providerId="AD" clId="Web-{48677D10-B975-EA5B-E20A-6FC3784206FC}" dt="2022-10-26T23:04:08.636" v="34" actId="1076"/>
          <ac:picMkLst>
            <pc:docMk/>
            <pc:sldMk cId="477939344" sldId="1929"/>
            <ac:picMk id="1026" creationId="{48DC9CB8-58EF-4D02-A550-5D033D6688C1}"/>
          </ac:picMkLst>
        </pc:picChg>
        <pc:picChg chg="mod">
          <ac:chgData name="Robles, Glyssa" userId="S::roblesgl@metro.net::8c0e81a5-72c5-4713-b00a-be7bda27e58b" providerId="AD" clId="Web-{48677D10-B975-EA5B-E20A-6FC3784206FC}" dt="2022-10-26T23:04:10.604" v="35" actId="1076"/>
          <ac:picMkLst>
            <pc:docMk/>
            <pc:sldMk cId="477939344" sldId="1929"/>
            <ac:picMk id="1028" creationId="{87B6462C-ABCD-4C2A-A4A1-226D0BD4BDFD}"/>
          </ac:picMkLst>
        </pc:picChg>
      </pc:sldChg>
    </pc:docChg>
  </pc:docChgLst>
  <pc:docChgLst>
    <pc:chgData name="joanna" userId="S::joanna_moderntimesinc.com#ext#@lacmta.onmicrosoft.com::88324ac2-5a61-42fe-8259-a79432a51262" providerId="AD" clId="Web-{B8C39E6E-7FB9-4A7F-9714-5A96A255DB2D}"/>
    <pc:docChg chg="mod addSld delSld modSld sldOrd modSection">
      <pc:chgData name="joanna" userId="S::joanna_moderntimesinc.com#ext#@lacmta.onmicrosoft.com::88324ac2-5a61-42fe-8259-a79432a51262" providerId="AD" clId="Web-{B8C39E6E-7FB9-4A7F-9714-5A96A255DB2D}" dt="2022-07-28T14:21:38.735" v="689" actId="1076"/>
      <pc:docMkLst>
        <pc:docMk/>
      </pc:docMkLst>
      <pc:sldChg chg="modSp">
        <pc:chgData name="joanna" userId="S::joanna_moderntimesinc.com#ext#@lacmta.onmicrosoft.com::88324ac2-5a61-42fe-8259-a79432a51262" providerId="AD" clId="Web-{B8C39E6E-7FB9-4A7F-9714-5A96A255DB2D}" dt="2022-07-28T14:21:38.735" v="689" actId="1076"/>
        <pc:sldMkLst>
          <pc:docMk/>
          <pc:sldMk cId="775309596" sldId="1844"/>
        </pc:sldMkLst>
        <pc:spChg chg="mod">
          <ac:chgData name="joanna" userId="S::joanna_moderntimesinc.com#ext#@lacmta.onmicrosoft.com::88324ac2-5a61-42fe-8259-a79432a51262" providerId="AD" clId="Web-{B8C39E6E-7FB9-4A7F-9714-5A96A255DB2D}" dt="2022-07-28T14:21:38.735" v="689" actId="1076"/>
          <ac:spMkLst>
            <pc:docMk/>
            <pc:sldMk cId="775309596" sldId="1844"/>
            <ac:spMk id="4" creationId="{167B54F2-19CE-42E3-9409-3622E8831986}"/>
          </ac:spMkLst>
        </pc:spChg>
      </pc:sldChg>
      <pc:sldChg chg="addSp delSp modSp ord">
        <pc:chgData name="joanna" userId="S::joanna_moderntimesinc.com#ext#@lacmta.onmicrosoft.com::88324ac2-5a61-42fe-8259-a79432a51262" providerId="AD" clId="Web-{B8C39E6E-7FB9-4A7F-9714-5A96A255DB2D}" dt="2022-07-28T14:21:23.876" v="688" actId="1076"/>
        <pc:sldMkLst>
          <pc:docMk/>
          <pc:sldMk cId="2715380806" sldId="1849"/>
        </pc:sldMkLst>
        <pc:spChg chg="mod">
          <ac:chgData name="joanna" userId="S::joanna_moderntimesinc.com#ext#@lacmta.onmicrosoft.com::88324ac2-5a61-42fe-8259-a79432a51262" providerId="AD" clId="Web-{B8C39E6E-7FB9-4A7F-9714-5A96A255DB2D}" dt="2022-07-28T14:21:23.876" v="688" actId="1076"/>
          <ac:spMkLst>
            <pc:docMk/>
            <pc:sldMk cId="2715380806" sldId="1849"/>
            <ac:spMk id="4" creationId="{167B54F2-19CE-42E3-9409-3622E8831986}"/>
          </ac:spMkLst>
        </pc:spChg>
        <pc:picChg chg="mod">
          <ac:chgData name="joanna" userId="S::joanna_moderntimesinc.com#ext#@lacmta.onmicrosoft.com::88324ac2-5a61-42fe-8259-a79432a51262" providerId="AD" clId="Web-{B8C39E6E-7FB9-4A7F-9714-5A96A255DB2D}" dt="2022-07-28T13:51:42.487" v="24"/>
          <ac:picMkLst>
            <pc:docMk/>
            <pc:sldMk cId="2715380806" sldId="1849"/>
            <ac:picMk id="2" creationId="{C09BBEE5-45F8-2D68-4453-07776C5F30FD}"/>
          </ac:picMkLst>
        </pc:picChg>
        <pc:picChg chg="mod">
          <ac:chgData name="joanna" userId="S::joanna_moderntimesinc.com#ext#@lacmta.onmicrosoft.com::88324ac2-5a61-42fe-8259-a79432a51262" providerId="AD" clId="Web-{B8C39E6E-7FB9-4A7F-9714-5A96A255DB2D}" dt="2022-07-28T13:51:42.487" v="24"/>
          <ac:picMkLst>
            <pc:docMk/>
            <pc:sldMk cId="2715380806" sldId="1849"/>
            <ac:picMk id="3" creationId="{D963739E-965B-6B3B-646D-3D9D76FC5AF3}"/>
          </ac:picMkLst>
        </pc:picChg>
        <pc:picChg chg="mod ord">
          <ac:chgData name="joanna" userId="S::joanna_moderntimesinc.com#ext#@lacmta.onmicrosoft.com::88324ac2-5a61-42fe-8259-a79432a51262" providerId="AD" clId="Web-{B8C39E6E-7FB9-4A7F-9714-5A96A255DB2D}" dt="2022-07-28T13:51:42.487" v="24"/>
          <ac:picMkLst>
            <pc:docMk/>
            <pc:sldMk cId="2715380806" sldId="1849"/>
            <ac:picMk id="6" creationId="{24602CF2-6756-0BAF-0ADF-53FF7A95C71C}"/>
          </ac:picMkLst>
        </pc:picChg>
        <pc:cxnChg chg="del">
          <ac:chgData name="joanna" userId="S::joanna_moderntimesinc.com#ext#@lacmta.onmicrosoft.com::88324ac2-5a61-42fe-8259-a79432a51262" providerId="AD" clId="Web-{B8C39E6E-7FB9-4A7F-9714-5A96A255DB2D}" dt="2022-07-28T13:51:42.487" v="24"/>
          <ac:cxnSpMkLst>
            <pc:docMk/>
            <pc:sldMk cId="2715380806" sldId="1849"/>
            <ac:cxnSpMk id="50" creationId="{C800968E-0A99-46C4-A9B2-6A63AC66F4B0}"/>
          </ac:cxnSpMkLst>
        </pc:cxnChg>
        <pc:cxnChg chg="del">
          <ac:chgData name="joanna" userId="S::joanna_moderntimesinc.com#ext#@lacmta.onmicrosoft.com::88324ac2-5a61-42fe-8259-a79432a51262" providerId="AD" clId="Web-{B8C39E6E-7FB9-4A7F-9714-5A96A255DB2D}" dt="2022-07-28T13:51:42.487" v="24"/>
          <ac:cxnSpMkLst>
            <pc:docMk/>
            <pc:sldMk cId="2715380806" sldId="1849"/>
            <ac:cxnSpMk id="52" creationId="{0627B73E-D784-4780-AA33-DCDFE7DA16ED}"/>
          </ac:cxnSpMkLst>
        </pc:cxnChg>
        <pc:cxnChg chg="del">
          <ac:chgData name="joanna" userId="S::joanna_moderntimesinc.com#ext#@lacmta.onmicrosoft.com::88324ac2-5a61-42fe-8259-a79432a51262" providerId="AD" clId="Web-{B8C39E6E-7FB9-4A7F-9714-5A96A255DB2D}" dt="2022-07-28T13:51:42.487" v="24"/>
          <ac:cxnSpMkLst>
            <pc:docMk/>
            <pc:sldMk cId="2715380806" sldId="1849"/>
            <ac:cxnSpMk id="54" creationId="{EBAD6A72-88E8-42F7-88B9-CAF744536BE4}"/>
          </ac:cxnSpMkLst>
        </pc:cxnChg>
        <pc:cxnChg chg="add">
          <ac:chgData name="joanna" userId="S::joanna_moderntimesinc.com#ext#@lacmta.onmicrosoft.com::88324ac2-5a61-42fe-8259-a79432a51262" providerId="AD" clId="Web-{B8C39E6E-7FB9-4A7F-9714-5A96A255DB2D}" dt="2022-07-28T13:51:42.487" v="24"/>
          <ac:cxnSpMkLst>
            <pc:docMk/>
            <pc:sldMk cId="2715380806" sldId="1849"/>
            <ac:cxnSpMk id="59" creationId="{C800968E-0A99-46C4-A9B2-6A63AC66F4B0}"/>
          </ac:cxnSpMkLst>
        </pc:cxnChg>
        <pc:cxnChg chg="add">
          <ac:chgData name="joanna" userId="S::joanna_moderntimesinc.com#ext#@lacmta.onmicrosoft.com::88324ac2-5a61-42fe-8259-a79432a51262" providerId="AD" clId="Web-{B8C39E6E-7FB9-4A7F-9714-5A96A255DB2D}" dt="2022-07-28T13:51:42.487" v="24"/>
          <ac:cxnSpMkLst>
            <pc:docMk/>
            <pc:sldMk cId="2715380806" sldId="1849"/>
            <ac:cxnSpMk id="61" creationId="{0627B73E-D784-4780-AA33-DCDFE7DA16ED}"/>
          </ac:cxnSpMkLst>
        </pc:cxnChg>
        <pc:cxnChg chg="add">
          <ac:chgData name="joanna" userId="S::joanna_moderntimesinc.com#ext#@lacmta.onmicrosoft.com::88324ac2-5a61-42fe-8259-a79432a51262" providerId="AD" clId="Web-{B8C39E6E-7FB9-4A7F-9714-5A96A255DB2D}" dt="2022-07-28T13:51:42.487" v="24"/>
          <ac:cxnSpMkLst>
            <pc:docMk/>
            <pc:sldMk cId="2715380806" sldId="1849"/>
            <ac:cxnSpMk id="63" creationId="{EBAD6A72-88E8-42F7-88B9-CAF744536BE4}"/>
          </ac:cxnSpMkLst>
        </pc:cxnChg>
      </pc:sldChg>
      <pc:sldChg chg="addSp delSp modSp">
        <pc:chgData name="joanna" userId="S::joanna_moderntimesinc.com#ext#@lacmta.onmicrosoft.com::88324ac2-5a61-42fe-8259-a79432a51262" providerId="AD" clId="Web-{B8C39E6E-7FB9-4A7F-9714-5A96A255DB2D}" dt="2022-07-28T13:48:19.579" v="19" actId="1076"/>
        <pc:sldMkLst>
          <pc:docMk/>
          <pc:sldMk cId="1912749200" sldId="1853"/>
        </pc:sldMkLst>
        <pc:spChg chg="mod">
          <ac:chgData name="joanna" userId="S::joanna_moderntimesinc.com#ext#@lacmta.onmicrosoft.com::88324ac2-5a61-42fe-8259-a79432a51262" providerId="AD" clId="Web-{B8C39E6E-7FB9-4A7F-9714-5A96A255DB2D}" dt="2022-07-28T13:48:19.579" v="19" actId="1076"/>
          <ac:spMkLst>
            <pc:docMk/>
            <pc:sldMk cId="1912749200" sldId="1853"/>
            <ac:spMk id="5" creationId="{00616485-A822-458B-BE72-1D81C22E59AC}"/>
          </ac:spMkLst>
        </pc:spChg>
        <pc:picChg chg="del">
          <ac:chgData name="joanna" userId="S::joanna_moderntimesinc.com#ext#@lacmta.onmicrosoft.com::88324ac2-5a61-42fe-8259-a79432a51262" providerId="AD" clId="Web-{B8C39E6E-7FB9-4A7F-9714-5A96A255DB2D}" dt="2022-07-28T13:45:44.390" v="1"/>
          <ac:picMkLst>
            <pc:docMk/>
            <pc:sldMk cId="1912749200" sldId="1853"/>
            <ac:picMk id="3" creationId="{7261ECAD-1C3B-43C5-14FD-078F7A260BE5}"/>
          </ac:picMkLst>
        </pc:picChg>
        <pc:picChg chg="add mod modCrop">
          <ac:chgData name="joanna" userId="S::joanna_moderntimesinc.com#ext#@lacmta.onmicrosoft.com::88324ac2-5a61-42fe-8259-a79432a51262" providerId="AD" clId="Web-{B8C39E6E-7FB9-4A7F-9714-5A96A255DB2D}" dt="2022-07-28T13:47:48.532" v="14" actId="14100"/>
          <ac:picMkLst>
            <pc:docMk/>
            <pc:sldMk cId="1912749200" sldId="1853"/>
            <ac:picMk id="4" creationId="{A216757F-186C-C0B2-A0E2-E5266E3AA6A2}"/>
          </ac:picMkLst>
        </pc:picChg>
      </pc:sldChg>
      <pc:sldChg chg="addSp delSp modSp">
        <pc:chgData name="joanna" userId="S::joanna_moderntimesinc.com#ext#@lacmta.onmicrosoft.com::88324ac2-5a61-42fe-8259-a79432a51262" providerId="AD" clId="Web-{B8C39E6E-7FB9-4A7F-9714-5A96A255DB2D}" dt="2022-07-28T13:59:36.756" v="179" actId="20577"/>
        <pc:sldMkLst>
          <pc:docMk/>
          <pc:sldMk cId="3906562855" sldId="1857"/>
        </pc:sldMkLst>
        <pc:spChg chg="mod">
          <ac:chgData name="joanna" userId="S::joanna_moderntimesinc.com#ext#@lacmta.onmicrosoft.com::88324ac2-5a61-42fe-8259-a79432a51262" providerId="AD" clId="Web-{B8C39E6E-7FB9-4A7F-9714-5A96A255DB2D}" dt="2022-07-28T13:59:06.334" v="160" actId="14100"/>
          <ac:spMkLst>
            <pc:docMk/>
            <pc:sldMk cId="3906562855" sldId="1857"/>
            <ac:spMk id="2" creationId="{89E19836-0789-4A5F-9A31-652BF7D1AC56}"/>
          </ac:spMkLst>
        </pc:spChg>
        <pc:spChg chg="mod">
          <ac:chgData name="joanna" userId="S::joanna_moderntimesinc.com#ext#@lacmta.onmicrosoft.com::88324ac2-5a61-42fe-8259-a79432a51262" providerId="AD" clId="Web-{B8C39E6E-7FB9-4A7F-9714-5A96A255DB2D}" dt="2022-07-28T13:59:36.756" v="179" actId="20577"/>
          <ac:spMkLst>
            <pc:docMk/>
            <pc:sldMk cId="3906562855" sldId="1857"/>
            <ac:spMk id="5" creationId="{429FA5CF-A778-40B1-8CA1-7E5F6E62B5EC}"/>
          </ac:spMkLst>
        </pc:spChg>
        <pc:spChg chg="del">
          <ac:chgData name="joanna" userId="S::joanna_moderntimesinc.com#ext#@lacmta.onmicrosoft.com::88324ac2-5a61-42fe-8259-a79432a51262" providerId="AD" clId="Web-{B8C39E6E-7FB9-4A7F-9714-5A96A255DB2D}" dt="2022-07-28T13:58:08.630" v="151"/>
          <ac:spMkLst>
            <pc:docMk/>
            <pc:sldMk cId="3906562855" sldId="1857"/>
            <ac:spMk id="11" creationId="{04812C46-200A-4DEB-A05E-3ED6C68C2387}"/>
          </ac:spMkLst>
        </pc:spChg>
        <pc:spChg chg="del">
          <ac:chgData name="joanna" userId="S::joanna_moderntimesinc.com#ext#@lacmta.onmicrosoft.com::88324ac2-5a61-42fe-8259-a79432a51262" providerId="AD" clId="Web-{B8C39E6E-7FB9-4A7F-9714-5A96A255DB2D}" dt="2022-07-28T13:58:08.630" v="151"/>
          <ac:spMkLst>
            <pc:docMk/>
            <pc:sldMk cId="3906562855" sldId="1857"/>
            <ac:spMk id="13" creationId="{D1EA859B-E555-4109-94F3-6700E046E008}"/>
          </ac:spMkLst>
        </pc:spChg>
        <pc:spChg chg="add">
          <ac:chgData name="joanna" userId="S::joanna_moderntimesinc.com#ext#@lacmta.onmicrosoft.com::88324ac2-5a61-42fe-8259-a79432a51262" providerId="AD" clId="Web-{B8C39E6E-7FB9-4A7F-9714-5A96A255DB2D}" dt="2022-07-28T13:58:08.630" v="151"/>
          <ac:spMkLst>
            <pc:docMk/>
            <pc:sldMk cId="3906562855" sldId="1857"/>
            <ac:spMk id="18" creationId="{04812C46-200A-4DEB-A05E-3ED6C68C2387}"/>
          </ac:spMkLst>
        </pc:spChg>
        <pc:spChg chg="add">
          <ac:chgData name="joanna" userId="S::joanna_moderntimesinc.com#ext#@lacmta.onmicrosoft.com::88324ac2-5a61-42fe-8259-a79432a51262" providerId="AD" clId="Web-{B8C39E6E-7FB9-4A7F-9714-5A96A255DB2D}" dt="2022-07-28T13:58:08.630" v="151"/>
          <ac:spMkLst>
            <pc:docMk/>
            <pc:sldMk cId="3906562855" sldId="1857"/>
            <ac:spMk id="20" creationId="{D1EA859B-E555-4109-94F3-6700E046E008}"/>
          </ac:spMkLst>
        </pc:spChg>
        <pc:picChg chg="mod">
          <ac:chgData name="joanna" userId="S::joanna_moderntimesinc.com#ext#@lacmta.onmicrosoft.com::88324ac2-5a61-42fe-8259-a79432a51262" providerId="AD" clId="Web-{B8C39E6E-7FB9-4A7F-9714-5A96A255DB2D}" dt="2022-07-28T13:58:08.630" v="151"/>
          <ac:picMkLst>
            <pc:docMk/>
            <pc:sldMk cId="3906562855" sldId="1857"/>
            <ac:picMk id="6" creationId="{BC16BCD0-92EC-46FA-A225-799801651D6E}"/>
          </ac:picMkLst>
        </pc:picChg>
      </pc:sldChg>
      <pc:sldChg chg="del">
        <pc:chgData name="joanna" userId="S::joanna_moderntimesinc.com#ext#@lacmta.onmicrosoft.com::88324ac2-5a61-42fe-8259-a79432a51262" providerId="AD" clId="Web-{B8C39E6E-7FB9-4A7F-9714-5A96A255DB2D}" dt="2022-07-28T13:52:09.706" v="25"/>
        <pc:sldMkLst>
          <pc:docMk/>
          <pc:sldMk cId="2839728233" sldId="1858"/>
        </pc:sldMkLst>
      </pc:sldChg>
      <pc:sldChg chg="modSp">
        <pc:chgData name="joanna" userId="S::joanna_moderntimesinc.com#ext#@lacmta.onmicrosoft.com::88324ac2-5a61-42fe-8259-a79432a51262" providerId="AD" clId="Web-{B8C39E6E-7FB9-4A7F-9714-5A96A255DB2D}" dt="2022-07-28T14:21:07.501" v="687" actId="1076"/>
        <pc:sldMkLst>
          <pc:docMk/>
          <pc:sldMk cId="2250268956" sldId="1861"/>
        </pc:sldMkLst>
        <pc:spChg chg="mod">
          <ac:chgData name="joanna" userId="S::joanna_moderntimesinc.com#ext#@lacmta.onmicrosoft.com::88324ac2-5a61-42fe-8259-a79432a51262" providerId="AD" clId="Web-{B8C39E6E-7FB9-4A7F-9714-5A96A255DB2D}" dt="2022-07-28T14:21:07.501" v="687" actId="1076"/>
          <ac:spMkLst>
            <pc:docMk/>
            <pc:sldMk cId="2250268956" sldId="1861"/>
            <ac:spMk id="3" creationId="{0FAC744D-B421-2F4F-9BCC-D769D091BAEA}"/>
          </ac:spMkLst>
        </pc:spChg>
      </pc:sldChg>
      <pc:sldChg chg="addCm">
        <pc:chgData name="joanna" userId="S::joanna_moderntimesinc.com#ext#@lacmta.onmicrosoft.com::88324ac2-5a61-42fe-8259-a79432a51262" providerId="AD" clId="Web-{B8C39E6E-7FB9-4A7F-9714-5A96A255DB2D}" dt="2022-07-28T14:20:40.110" v="686"/>
        <pc:sldMkLst>
          <pc:docMk/>
          <pc:sldMk cId="748206054" sldId="1865"/>
        </pc:sldMkLst>
      </pc:sldChg>
      <pc:sldChg chg="delSp modSp">
        <pc:chgData name="joanna" userId="S::joanna_moderntimesinc.com#ext#@lacmta.onmicrosoft.com::88324ac2-5a61-42fe-8259-a79432a51262" providerId="AD" clId="Web-{B8C39E6E-7FB9-4A7F-9714-5A96A255DB2D}" dt="2022-07-28T14:20:11.625" v="684" actId="20577"/>
        <pc:sldMkLst>
          <pc:docMk/>
          <pc:sldMk cId="1296931878" sldId="1867"/>
        </pc:sldMkLst>
        <pc:spChg chg="mod">
          <ac:chgData name="joanna" userId="S::joanna_moderntimesinc.com#ext#@lacmta.onmicrosoft.com::88324ac2-5a61-42fe-8259-a79432a51262" providerId="AD" clId="Web-{B8C39E6E-7FB9-4A7F-9714-5A96A255DB2D}" dt="2022-07-28T14:18:50" v="672" actId="1076"/>
          <ac:spMkLst>
            <pc:docMk/>
            <pc:sldMk cId="1296931878" sldId="1867"/>
            <ac:spMk id="2" creationId="{CADDCDA8-3542-431B-8F03-D1CFAA55ABAE}"/>
          </ac:spMkLst>
        </pc:spChg>
        <pc:spChg chg="mod">
          <ac:chgData name="joanna" userId="S::joanna_moderntimesinc.com#ext#@lacmta.onmicrosoft.com::88324ac2-5a61-42fe-8259-a79432a51262" providerId="AD" clId="Web-{B8C39E6E-7FB9-4A7F-9714-5A96A255DB2D}" dt="2022-07-28T14:17:42.265" v="668" actId="20577"/>
          <ac:spMkLst>
            <pc:docMk/>
            <pc:sldMk cId="1296931878" sldId="1867"/>
            <ac:spMk id="4" creationId="{167B54F2-19CE-42E3-9409-3622E8831986}"/>
          </ac:spMkLst>
        </pc:spChg>
        <pc:spChg chg="del">
          <ac:chgData name="joanna" userId="S::joanna_moderntimesinc.com#ext#@lacmta.onmicrosoft.com::88324ac2-5a61-42fe-8259-a79432a51262" providerId="AD" clId="Web-{B8C39E6E-7FB9-4A7F-9714-5A96A255DB2D}" dt="2022-07-28T14:18:52.328" v="673"/>
          <ac:spMkLst>
            <pc:docMk/>
            <pc:sldMk cId="1296931878" sldId="1867"/>
            <ac:spMk id="7" creationId="{EA82B409-3617-4F93-B7FF-D6A1BD0AEE8E}"/>
          </ac:spMkLst>
        </pc:spChg>
        <pc:spChg chg="mod">
          <ac:chgData name="joanna" userId="S::joanna_moderntimesinc.com#ext#@lacmta.onmicrosoft.com::88324ac2-5a61-42fe-8259-a79432a51262" providerId="AD" clId="Web-{B8C39E6E-7FB9-4A7F-9714-5A96A255DB2D}" dt="2022-07-28T14:20:11.625" v="684" actId="20577"/>
          <ac:spMkLst>
            <pc:docMk/>
            <pc:sldMk cId="1296931878" sldId="1867"/>
            <ac:spMk id="10" creationId="{1375170A-0964-409E-8434-88814D8B9435}"/>
          </ac:spMkLst>
        </pc:spChg>
        <pc:picChg chg="mod">
          <ac:chgData name="joanna" userId="S::joanna_moderntimesinc.com#ext#@lacmta.onmicrosoft.com::88324ac2-5a61-42fe-8259-a79432a51262" providerId="AD" clId="Web-{B8C39E6E-7FB9-4A7F-9714-5A96A255DB2D}" dt="2022-07-28T14:18:40.999" v="670" actId="1076"/>
          <ac:picMkLst>
            <pc:docMk/>
            <pc:sldMk cId="1296931878" sldId="1867"/>
            <ac:picMk id="5" creationId="{E542E5D4-BB93-4362-94FB-F17D1C6BD5E8}"/>
          </ac:picMkLst>
        </pc:picChg>
      </pc:sldChg>
      <pc:sldChg chg="modSp">
        <pc:chgData name="joanna" userId="S::joanna_moderntimesinc.com#ext#@lacmta.onmicrosoft.com::88324ac2-5a61-42fe-8259-a79432a51262" providerId="AD" clId="Web-{B8C39E6E-7FB9-4A7F-9714-5A96A255DB2D}" dt="2022-07-28T14:10:11.417" v="221" actId="14100"/>
        <pc:sldMkLst>
          <pc:docMk/>
          <pc:sldMk cId="2577042331" sldId="1869"/>
        </pc:sldMkLst>
        <pc:spChg chg="mod">
          <ac:chgData name="joanna" userId="S::joanna_moderntimesinc.com#ext#@lacmta.onmicrosoft.com::88324ac2-5a61-42fe-8259-a79432a51262" providerId="AD" clId="Web-{B8C39E6E-7FB9-4A7F-9714-5A96A255DB2D}" dt="2022-07-28T14:10:11.417" v="221" actId="14100"/>
          <ac:spMkLst>
            <pc:docMk/>
            <pc:sldMk cId="2577042331" sldId="1869"/>
            <ac:spMk id="2" creationId="{8F3E2D3E-EA3B-4A6F-8036-7C068C5FCF24}"/>
          </ac:spMkLst>
        </pc:spChg>
      </pc:sldChg>
      <pc:sldChg chg="del">
        <pc:chgData name="joanna" userId="S::joanna_moderntimesinc.com#ext#@lacmta.onmicrosoft.com::88324ac2-5a61-42fe-8259-a79432a51262" providerId="AD" clId="Web-{B8C39E6E-7FB9-4A7F-9714-5A96A255DB2D}" dt="2022-07-28T14:16:12.186" v="627"/>
        <pc:sldMkLst>
          <pc:docMk/>
          <pc:sldMk cId="986526749" sldId="1895"/>
        </pc:sldMkLst>
      </pc:sldChg>
      <pc:sldChg chg="addSp delSp modSp">
        <pc:chgData name="joanna" userId="S::joanna_moderntimesinc.com#ext#@lacmta.onmicrosoft.com::88324ac2-5a61-42fe-8259-a79432a51262" providerId="AD" clId="Web-{B8C39E6E-7FB9-4A7F-9714-5A96A255DB2D}" dt="2022-07-28T14:10:05.589" v="220" actId="20577"/>
        <pc:sldMkLst>
          <pc:docMk/>
          <pc:sldMk cId="3981346690" sldId="1896"/>
        </pc:sldMkLst>
        <pc:spChg chg="mod">
          <ac:chgData name="joanna" userId="S::joanna_moderntimesinc.com#ext#@lacmta.onmicrosoft.com::88324ac2-5a61-42fe-8259-a79432a51262" providerId="AD" clId="Web-{B8C39E6E-7FB9-4A7F-9714-5A96A255DB2D}" dt="2022-07-28T14:00:00.600" v="181" actId="1076"/>
          <ac:spMkLst>
            <pc:docMk/>
            <pc:sldMk cId="3981346690" sldId="1896"/>
            <ac:spMk id="2" creationId="{1F5E51DD-AD75-195B-5F2E-3BEFB8BD0A2E}"/>
          </ac:spMkLst>
        </pc:spChg>
        <pc:spChg chg="mod">
          <ac:chgData name="joanna" userId="S::joanna_moderntimesinc.com#ext#@lacmta.onmicrosoft.com::88324ac2-5a61-42fe-8259-a79432a51262" providerId="AD" clId="Web-{B8C39E6E-7FB9-4A7F-9714-5A96A255DB2D}" dt="2022-07-28T14:10:05.589" v="220" actId="20577"/>
          <ac:spMkLst>
            <pc:docMk/>
            <pc:sldMk cId="3981346690" sldId="1896"/>
            <ac:spMk id="3" creationId="{6A6267A1-3F8E-4ED0-F8AE-EDF6737D10A3}"/>
          </ac:spMkLst>
        </pc:spChg>
        <pc:picChg chg="del">
          <ac:chgData name="joanna" userId="S::joanna_moderntimesinc.com#ext#@lacmta.onmicrosoft.com::88324ac2-5a61-42fe-8259-a79432a51262" providerId="AD" clId="Web-{B8C39E6E-7FB9-4A7F-9714-5A96A255DB2D}" dt="2022-07-28T14:02:31.726" v="196"/>
          <ac:picMkLst>
            <pc:docMk/>
            <pc:sldMk cId="3981346690" sldId="1896"/>
            <ac:picMk id="4" creationId="{93B4F7C3-691C-00E1-D3A3-4171F9B28C99}"/>
          </ac:picMkLst>
        </pc:picChg>
        <pc:picChg chg="add mod modCrop">
          <ac:chgData name="joanna" userId="S::joanna_moderntimesinc.com#ext#@lacmta.onmicrosoft.com::88324ac2-5a61-42fe-8259-a79432a51262" providerId="AD" clId="Web-{B8C39E6E-7FB9-4A7F-9714-5A96A255DB2D}" dt="2022-07-28T14:09:05.401" v="207" actId="1076"/>
          <ac:picMkLst>
            <pc:docMk/>
            <pc:sldMk cId="3981346690" sldId="1896"/>
            <ac:picMk id="6" creationId="{456FF5FF-CA6F-FE82-6576-F354CC41CE89}"/>
          </ac:picMkLst>
        </pc:picChg>
      </pc:sldChg>
      <pc:sldChg chg="addSp modSp">
        <pc:chgData name="joanna" userId="S::joanna_moderntimesinc.com#ext#@lacmta.onmicrosoft.com::88324ac2-5a61-42fe-8259-a79432a51262" providerId="AD" clId="Web-{B8C39E6E-7FB9-4A7F-9714-5A96A255DB2D}" dt="2022-07-28T13:55:27.910" v="58" actId="20577"/>
        <pc:sldMkLst>
          <pc:docMk/>
          <pc:sldMk cId="3418616895" sldId="1906"/>
        </pc:sldMkLst>
        <pc:spChg chg="mod">
          <ac:chgData name="joanna" userId="S::joanna_moderntimesinc.com#ext#@lacmta.onmicrosoft.com::88324ac2-5a61-42fe-8259-a79432a51262" providerId="AD" clId="Web-{B8C39E6E-7FB9-4A7F-9714-5A96A255DB2D}" dt="2022-07-28T13:53:16.925" v="43" actId="20577"/>
          <ac:spMkLst>
            <pc:docMk/>
            <pc:sldMk cId="3418616895" sldId="1906"/>
            <ac:spMk id="2" creationId="{E754F7EA-F99A-C86E-3EFD-2F4DCB437E4E}"/>
          </ac:spMkLst>
        </pc:spChg>
        <pc:spChg chg="add mod">
          <ac:chgData name="joanna" userId="S::joanna_moderntimesinc.com#ext#@lacmta.onmicrosoft.com::88324ac2-5a61-42fe-8259-a79432a51262" providerId="AD" clId="Web-{B8C39E6E-7FB9-4A7F-9714-5A96A255DB2D}" dt="2022-07-28T13:55:27.910" v="58" actId="20577"/>
          <ac:spMkLst>
            <pc:docMk/>
            <pc:sldMk cId="3418616895" sldId="1906"/>
            <ac:spMk id="3" creationId="{335427D5-5085-52D3-CFAD-45C6B6371479}"/>
          </ac:spMkLst>
        </pc:spChg>
        <pc:picChg chg="mod">
          <ac:chgData name="joanna" userId="S::joanna_moderntimesinc.com#ext#@lacmta.onmicrosoft.com::88324ac2-5a61-42fe-8259-a79432a51262" providerId="AD" clId="Web-{B8C39E6E-7FB9-4A7F-9714-5A96A255DB2D}" dt="2022-07-28T13:54:56.113" v="51" actId="14100"/>
          <ac:picMkLst>
            <pc:docMk/>
            <pc:sldMk cId="3418616895" sldId="1906"/>
            <ac:picMk id="6" creationId="{1C795930-1270-0BA1-F63D-72631F3D92EA}"/>
          </ac:picMkLst>
        </pc:picChg>
      </pc:sldChg>
      <pc:sldChg chg="modSp new ord">
        <pc:chgData name="joanna" userId="S::joanna_moderntimesinc.com#ext#@lacmta.onmicrosoft.com::88324ac2-5a61-42fe-8259-a79432a51262" providerId="AD" clId="Web-{B8C39E6E-7FB9-4A7F-9714-5A96A255DB2D}" dt="2022-07-28T14:16:05.092" v="626" actId="20577"/>
        <pc:sldMkLst>
          <pc:docMk/>
          <pc:sldMk cId="3667846939" sldId="1919"/>
        </pc:sldMkLst>
        <pc:spChg chg="mod">
          <ac:chgData name="joanna" userId="S::joanna_moderntimesinc.com#ext#@lacmta.onmicrosoft.com::88324ac2-5a61-42fe-8259-a79432a51262" providerId="AD" clId="Web-{B8C39E6E-7FB9-4A7F-9714-5A96A255DB2D}" dt="2022-07-28T14:10:59.793" v="236" actId="20577"/>
          <ac:spMkLst>
            <pc:docMk/>
            <pc:sldMk cId="3667846939" sldId="1919"/>
            <ac:spMk id="2" creationId="{8C4C8AA8-A381-E327-9A63-74F533B714E9}"/>
          </ac:spMkLst>
        </pc:spChg>
        <pc:spChg chg="mod">
          <ac:chgData name="joanna" userId="S::joanna_moderntimesinc.com#ext#@lacmta.onmicrosoft.com::88324ac2-5a61-42fe-8259-a79432a51262" providerId="AD" clId="Web-{B8C39E6E-7FB9-4A7F-9714-5A96A255DB2D}" dt="2022-07-28T14:16:05.092" v="626" actId="20577"/>
          <ac:spMkLst>
            <pc:docMk/>
            <pc:sldMk cId="3667846939" sldId="1919"/>
            <ac:spMk id="3" creationId="{AF0C64EF-0A94-F5EB-4BF9-FD8552C9B226}"/>
          </ac:spMkLst>
        </pc:spChg>
      </pc:sldChg>
    </pc:docChg>
  </pc:docChgLst>
  <pc:docChgLst>
    <pc:chgData name="Molen, Stephanie" userId="S::molens@metro.net::beca5967-3356-4b89-89b8-be57f19797ee" providerId="AD" clId="Web-{F2636C4D-B2C6-466A-A0D1-CA86D4114932}"/>
    <pc:docChg chg="modSld sldOrd">
      <pc:chgData name="Molen, Stephanie" userId="S::molens@metro.net::beca5967-3356-4b89-89b8-be57f19797ee" providerId="AD" clId="Web-{F2636C4D-B2C6-466A-A0D1-CA86D4114932}" dt="2022-08-01T21:52:57.655" v="24" actId="20577"/>
      <pc:docMkLst>
        <pc:docMk/>
      </pc:docMkLst>
      <pc:sldChg chg="modSp">
        <pc:chgData name="Molen, Stephanie" userId="S::molens@metro.net::beca5967-3356-4b89-89b8-be57f19797ee" providerId="AD" clId="Web-{F2636C4D-B2C6-466A-A0D1-CA86D4114932}" dt="2022-08-01T21:52:57.655" v="24" actId="20577"/>
        <pc:sldMkLst>
          <pc:docMk/>
          <pc:sldMk cId="4188083541" sldId="281"/>
        </pc:sldMkLst>
        <pc:spChg chg="mod">
          <ac:chgData name="Molen, Stephanie" userId="S::molens@metro.net::beca5967-3356-4b89-89b8-be57f19797ee" providerId="AD" clId="Web-{F2636C4D-B2C6-466A-A0D1-CA86D4114932}" dt="2022-08-01T21:52:57.655" v="24" actId="20577"/>
          <ac:spMkLst>
            <pc:docMk/>
            <pc:sldMk cId="4188083541" sldId="281"/>
            <ac:spMk id="11" creationId="{BB1E4A8D-9756-4F31-89D9-C2403F251744}"/>
          </ac:spMkLst>
        </pc:spChg>
      </pc:sldChg>
      <pc:sldChg chg="ord">
        <pc:chgData name="Molen, Stephanie" userId="S::molens@metro.net::beca5967-3356-4b89-89b8-be57f19797ee" providerId="AD" clId="Web-{F2636C4D-B2C6-466A-A0D1-CA86D4114932}" dt="2022-08-01T21:49:08.777" v="1"/>
        <pc:sldMkLst>
          <pc:docMk/>
          <pc:sldMk cId="3398937055" sldId="2636"/>
        </pc:sldMkLst>
      </pc:sldChg>
    </pc:docChg>
  </pc:docChgLst>
  <pc:docChgLst>
    <pc:chgData name="Matt Evans" userId="S::mevans_arellanoassociates.com#ext#@lacmta.onmicrosoft.com::bd328be5-c808-4518-99de-eef71df0b7ea" providerId="AD" clId="Web-{AC883EA3-E257-4DB0-821F-BA1E3A8151A1}"/>
    <pc:docChg chg="modSld">
      <pc:chgData name="Matt Evans" userId="S::mevans_arellanoassociates.com#ext#@lacmta.onmicrosoft.com::bd328be5-c808-4518-99de-eef71df0b7ea" providerId="AD" clId="Web-{AC883EA3-E257-4DB0-821F-BA1E3A8151A1}" dt="2022-11-02T18:44:42.974" v="21" actId="20577"/>
      <pc:docMkLst>
        <pc:docMk/>
      </pc:docMkLst>
      <pc:sldChg chg="modSp">
        <pc:chgData name="Matt Evans" userId="S::mevans_arellanoassociates.com#ext#@lacmta.onmicrosoft.com::bd328be5-c808-4518-99de-eef71df0b7ea" providerId="AD" clId="Web-{AC883EA3-E257-4DB0-821F-BA1E3A8151A1}" dt="2022-11-02T18:44:42.974" v="21" actId="20577"/>
        <pc:sldMkLst>
          <pc:docMk/>
          <pc:sldMk cId="1228511408" sldId="2648"/>
        </pc:sldMkLst>
        <pc:spChg chg="mod">
          <ac:chgData name="Matt Evans" userId="S::mevans_arellanoassociates.com#ext#@lacmta.onmicrosoft.com::bd328be5-c808-4518-99de-eef71df0b7ea" providerId="AD" clId="Web-{AC883EA3-E257-4DB0-821F-BA1E3A8151A1}" dt="2022-11-02T18:44:42.974" v="21" actId="20577"/>
          <ac:spMkLst>
            <pc:docMk/>
            <pc:sldMk cId="1228511408" sldId="2648"/>
            <ac:spMk id="7" creationId="{4C90460A-B5A2-4CC1-A591-54D7ADF6F70A}"/>
          </ac:spMkLst>
        </pc:spChg>
        <pc:spChg chg="mod">
          <ac:chgData name="Matt Evans" userId="S::mevans_arellanoassociates.com#ext#@lacmta.onmicrosoft.com::bd328be5-c808-4518-99de-eef71df0b7ea" providerId="AD" clId="Web-{AC883EA3-E257-4DB0-821F-BA1E3A8151A1}" dt="2022-11-02T18:44:11.786" v="18" actId="20577"/>
          <ac:spMkLst>
            <pc:docMk/>
            <pc:sldMk cId="1228511408" sldId="2648"/>
            <ac:spMk id="9" creationId="{54449FAC-7D64-45F7-91B2-C8A746496E32}"/>
          </ac:spMkLst>
        </pc:spChg>
      </pc:sldChg>
    </pc:docChg>
  </pc:docChgLst>
  <pc:docChgLst>
    <pc:chgData name="Walker, Marlon (James)" userId="1621923d-0471-43ba-b9e3-c7b293a86122" providerId="ADAL" clId="{CA98F53C-476E-48D5-95C5-F753BC5AEB55}"/>
    <pc:docChg chg="undo custSel addSld delSld modSld sldOrd modSection">
      <pc:chgData name="Walker, Marlon (James)" userId="1621923d-0471-43ba-b9e3-c7b293a86122" providerId="ADAL" clId="{CA98F53C-476E-48D5-95C5-F753BC5AEB55}" dt="2022-10-31T21:15:39.800" v="20" actId="729"/>
      <pc:docMkLst>
        <pc:docMk/>
      </pc:docMkLst>
      <pc:sldChg chg="ord">
        <pc:chgData name="Walker, Marlon (James)" userId="1621923d-0471-43ba-b9e3-c7b293a86122" providerId="ADAL" clId="{CA98F53C-476E-48D5-95C5-F753BC5AEB55}" dt="2022-10-31T20:45:20.740" v="13"/>
        <pc:sldMkLst>
          <pc:docMk/>
          <pc:sldMk cId="1912749200" sldId="1853"/>
        </pc:sldMkLst>
      </pc:sldChg>
      <pc:sldChg chg="ord">
        <pc:chgData name="Walker, Marlon (James)" userId="1621923d-0471-43ba-b9e3-c7b293a86122" providerId="ADAL" clId="{CA98F53C-476E-48D5-95C5-F753BC5AEB55}" dt="2022-10-31T20:46:37.581" v="17"/>
        <pc:sldMkLst>
          <pc:docMk/>
          <pc:sldMk cId="3906562855" sldId="1857"/>
        </pc:sldMkLst>
      </pc:sldChg>
      <pc:sldChg chg="add del mod modShow">
        <pc:chgData name="Walker, Marlon (James)" userId="1621923d-0471-43ba-b9e3-c7b293a86122" providerId="ADAL" clId="{CA98F53C-476E-48D5-95C5-F753BC5AEB55}" dt="2022-10-31T21:15:39.800" v="20" actId="729"/>
        <pc:sldMkLst>
          <pc:docMk/>
          <pc:sldMk cId="1296931878" sldId="1867"/>
        </pc:sldMkLst>
      </pc:sldChg>
      <pc:sldChg chg="del">
        <pc:chgData name="Walker, Marlon (James)" userId="1621923d-0471-43ba-b9e3-c7b293a86122" providerId="ADAL" clId="{CA98F53C-476E-48D5-95C5-F753BC5AEB55}" dt="2022-10-31T20:25:20.462" v="3" actId="2696"/>
        <pc:sldMkLst>
          <pc:docMk/>
          <pc:sldMk cId="477939344" sldId="1929"/>
        </pc:sldMkLst>
      </pc:sldChg>
      <pc:sldChg chg="modSp mod">
        <pc:chgData name="Walker, Marlon (James)" userId="1621923d-0471-43ba-b9e3-c7b293a86122" providerId="ADAL" clId="{CA98F53C-476E-48D5-95C5-F753BC5AEB55}" dt="2022-10-31T20:36:22.714" v="10" actId="20577"/>
        <pc:sldMkLst>
          <pc:docMk/>
          <pc:sldMk cId="2931338568" sldId="2637"/>
        </pc:sldMkLst>
        <pc:spChg chg="mod">
          <ac:chgData name="Walker, Marlon (James)" userId="1621923d-0471-43ba-b9e3-c7b293a86122" providerId="ADAL" clId="{CA98F53C-476E-48D5-95C5-F753BC5AEB55}" dt="2022-10-31T20:36:22.714" v="10" actId="20577"/>
          <ac:spMkLst>
            <pc:docMk/>
            <pc:sldMk cId="2931338568" sldId="2637"/>
            <ac:spMk id="3" creationId="{4577F30B-D7A6-FD3C-6F28-9588388EEB9F}"/>
          </ac:spMkLst>
        </pc:spChg>
      </pc:sldChg>
      <pc:sldChg chg="modSp mod">
        <pc:chgData name="Walker, Marlon (James)" userId="1621923d-0471-43ba-b9e3-c7b293a86122" providerId="ADAL" clId="{CA98F53C-476E-48D5-95C5-F753BC5AEB55}" dt="2022-10-31T20:36:37.612" v="11" actId="20577"/>
        <pc:sldMkLst>
          <pc:docMk/>
          <pc:sldMk cId="351320016" sldId="2639"/>
        </pc:sldMkLst>
        <pc:spChg chg="mod">
          <ac:chgData name="Walker, Marlon (James)" userId="1621923d-0471-43ba-b9e3-c7b293a86122" providerId="ADAL" clId="{CA98F53C-476E-48D5-95C5-F753BC5AEB55}" dt="2022-10-31T20:36:37.612" v="11" actId="20577"/>
          <ac:spMkLst>
            <pc:docMk/>
            <pc:sldMk cId="351320016" sldId="2639"/>
            <ac:spMk id="3" creationId="{6BC63632-339E-6E60-B9A6-90B394218407}"/>
          </ac:spMkLst>
        </pc:spChg>
      </pc:sldChg>
      <pc:sldChg chg="modSp mod">
        <pc:chgData name="Walker, Marlon (James)" userId="1621923d-0471-43ba-b9e3-c7b293a86122" providerId="ADAL" clId="{CA98F53C-476E-48D5-95C5-F753BC5AEB55}" dt="2022-10-31T20:31:32.394" v="8" actId="20577"/>
        <pc:sldMkLst>
          <pc:docMk/>
          <pc:sldMk cId="573813488" sldId="2640"/>
        </pc:sldMkLst>
        <pc:spChg chg="mod">
          <ac:chgData name="Walker, Marlon (James)" userId="1621923d-0471-43ba-b9e3-c7b293a86122" providerId="ADAL" clId="{CA98F53C-476E-48D5-95C5-F753BC5AEB55}" dt="2022-10-31T20:31:32.394" v="8" actId="20577"/>
          <ac:spMkLst>
            <pc:docMk/>
            <pc:sldMk cId="573813488" sldId="2640"/>
            <ac:spMk id="3" creationId="{B9E3B34E-6EF2-8CE6-FF1F-B6F2A1417406}"/>
          </ac:spMkLst>
        </pc:spChg>
      </pc:sldChg>
      <pc:sldChg chg="add del">
        <pc:chgData name="Walker, Marlon (James)" userId="1621923d-0471-43ba-b9e3-c7b293a86122" providerId="ADAL" clId="{CA98F53C-476E-48D5-95C5-F753BC5AEB55}" dt="2022-10-31T20:23:03.951" v="1"/>
        <pc:sldMkLst>
          <pc:docMk/>
          <pc:sldMk cId="144542145" sldId="2664"/>
        </pc:sldMkLst>
      </pc:sldChg>
      <pc:sldChg chg="add">
        <pc:chgData name="Walker, Marlon (James)" userId="1621923d-0471-43ba-b9e3-c7b293a86122" providerId="ADAL" clId="{CA98F53C-476E-48D5-95C5-F753BC5AEB55}" dt="2022-10-31T20:24:59.405" v="2"/>
        <pc:sldMkLst>
          <pc:docMk/>
          <pc:sldMk cId="2940913430" sldId="2664"/>
        </pc:sldMkLst>
      </pc:sldChg>
    </pc:docChg>
  </pc:docChgLst>
  <pc:docChgLst>
    <pc:chgData name="Robles, Glyssa" userId="S::roblesgl@metro.net::8c0e81a5-72c5-4713-b00a-be7bda27e58b" providerId="AD" clId="Web-{B3969928-6D16-D0B9-AD95-0715F255E090}"/>
    <pc:docChg chg="modSld">
      <pc:chgData name="Robles, Glyssa" userId="S::roblesgl@metro.net::8c0e81a5-72c5-4713-b00a-be7bda27e58b" providerId="AD" clId="Web-{B3969928-6D16-D0B9-AD95-0715F255E090}" dt="2022-07-27T23:48:38.282" v="21" actId="1076"/>
      <pc:docMkLst>
        <pc:docMk/>
      </pc:docMkLst>
      <pc:sldChg chg="modSp">
        <pc:chgData name="Robles, Glyssa" userId="S::roblesgl@metro.net::8c0e81a5-72c5-4713-b00a-be7bda27e58b" providerId="AD" clId="Web-{B3969928-6D16-D0B9-AD95-0715F255E090}" dt="2022-07-27T23:48:38.282" v="21" actId="1076"/>
        <pc:sldMkLst>
          <pc:docMk/>
          <pc:sldMk cId="1259691156" sldId="1868"/>
        </pc:sldMkLst>
        <pc:spChg chg="mod">
          <ac:chgData name="Robles, Glyssa" userId="S::roblesgl@metro.net::8c0e81a5-72c5-4713-b00a-be7bda27e58b" providerId="AD" clId="Web-{B3969928-6D16-D0B9-AD95-0715F255E090}" dt="2022-07-27T23:47:48.937" v="2" actId="20577"/>
          <ac:spMkLst>
            <pc:docMk/>
            <pc:sldMk cId="1259691156" sldId="1868"/>
            <ac:spMk id="10" creationId="{2E4191AA-F3EA-441A-B12F-1FD70C394A00}"/>
          </ac:spMkLst>
        </pc:spChg>
        <pc:spChg chg="mod">
          <ac:chgData name="Robles, Glyssa" userId="S::roblesgl@metro.net::8c0e81a5-72c5-4713-b00a-be7bda27e58b" providerId="AD" clId="Web-{B3969928-6D16-D0B9-AD95-0715F255E090}" dt="2022-07-27T23:48:06.563" v="11" actId="20577"/>
          <ac:spMkLst>
            <pc:docMk/>
            <pc:sldMk cId="1259691156" sldId="1868"/>
            <ac:spMk id="15" creationId="{DB7FA636-102F-4D1D-8D61-BAE581A6993E}"/>
          </ac:spMkLst>
        </pc:spChg>
        <pc:spChg chg="mod">
          <ac:chgData name="Robles, Glyssa" userId="S::roblesgl@metro.net::8c0e81a5-72c5-4713-b00a-be7bda27e58b" providerId="AD" clId="Web-{B3969928-6D16-D0B9-AD95-0715F255E090}" dt="2022-07-27T23:48:30.297" v="19" actId="20577"/>
          <ac:spMkLst>
            <pc:docMk/>
            <pc:sldMk cId="1259691156" sldId="1868"/>
            <ac:spMk id="16" creationId="{3EFE9712-9C32-489C-A89C-D4E58A178081}"/>
          </ac:spMkLst>
        </pc:spChg>
        <pc:picChg chg="mod">
          <ac:chgData name="Robles, Glyssa" userId="S::roblesgl@metro.net::8c0e81a5-72c5-4713-b00a-be7bda27e58b" providerId="AD" clId="Web-{B3969928-6D16-D0B9-AD95-0715F255E090}" dt="2022-07-27T23:48:38.282" v="21" actId="1076"/>
          <ac:picMkLst>
            <pc:docMk/>
            <pc:sldMk cId="1259691156" sldId="1868"/>
            <ac:picMk id="5" creationId="{A200E268-C458-4849-AD18-CA9E3CA672C5}"/>
          </ac:picMkLst>
        </pc:picChg>
        <pc:picChg chg="mod">
          <ac:chgData name="Robles, Glyssa" userId="S::roblesgl@metro.net::8c0e81a5-72c5-4713-b00a-be7bda27e58b" providerId="AD" clId="Web-{B3969928-6D16-D0B9-AD95-0715F255E090}" dt="2022-07-27T23:48:35.797" v="20" actId="1076"/>
          <ac:picMkLst>
            <pc:docMk/>
            <pc:sldMk cId="1259691156" sldId="1868"/>
            <ac:picMk id="6" creationId="{40860FFC-A8AA-4F20-9731-249876088A27}"/>
          </ac:picMkLst>
        </pc:picChg>
      </pc:sldChg>
    </pc:docChg>
  </pc:docChgLst>
  <pc:docChgLst>
    <pc:chgData name="Haggarty, Clare" userId="700d22e2-1655-4337-b3dc-85a505731b01" providerId="ADAL" clId="{F4B6907E-F163-F041-87E1-F8598BEF5C36}"/>
    <pc:docChg chg="custSel modSld">
      <pc:chgData name="Haggarty, Clare" userId="700d22e2-1655-4337-b3dc-85a505731b01" providerId="ADAL" clId="{F4B6907E-F163-F041-87E1-F8598BEF5C36}" dt="2022-10-31T16:25:41.308" v="42" actId="1076"/>
      <pc:docMkLst>
        <pc:docMk/>
      </pc:docMkLst>
      <pc:sldChg chg="modSp mod">
        <pc:chgData name="Haggarty, Clare" userId="700d22e2-1655-4337-b3dc-85a505731b01" providerId="ADAL" clId="{F4B6907E-F163-F041-87E1-F8598BEF5C36}" dt="2022-10-31T16:24:31.710" v="17" actId="20577"/>
        <pc:sldMkLst>
          <pc:docMk/>
          <pc:sldMk cId="2704737459" sldId="1909"/>
        </pc:sldMkLst>
        <pc:spChg chg="mod">
          <ac:chgData name="Haggarty, Clare" userId="700d22e2-1655-4337-b3dc-85a505731b01" providerId="ADAL" clId="{F4B6907E-F163-F041-87E1-F8598BEF5C36}" dt="2022-10-31T16:24:31.710" v="17" actId="20577"/>
          <ac:spMkLst>
            <pc:docMk/>
            <pc:sldMk cId="2704737459" sldId="1909"/>
            <ac:spMk id="2" creationId="{67ABF3AD-D8C3-C195-545B-FDE12E40BD72}"/>
          </ac:spMkLst>
        </pc:spChg>
      </pc:sldChg>
      <pc:sldChg chg="modSp mod">
        <pc:chgData name="Haggarty, Clare" userId="700d22e2-1655-4337-b3dc-85a505731b01" providerId="ADAL" clId="{F4B6907E-F163-F041-87E1-F8598BEF5C36}" dt="2022-10-31T16:24:47.649" v="35" actId="20577"/>
        <pc:sldMkLst>
          <pc:docMk/>
          <pc:sldMk cId="2476867308" sldId="1910"/>
        </pc:sldMkLst>
        <pc:spChg chg="mod">
          <ac:chgData name="Haggarty, Clare" userId="700d22e2-1655-4337-b3dc-85a505731b01" providerId="ADAL" clId="{F4B6907E-F163-F041-87E1-F8598BEF5C36}" dt="2022-10-31T16:24:47.649" v="35" actId="20577"/>
          <ac:spMkLst>
            <pc:docMk/>
            <pc:sldMk cId="2476867308" sldId="1910"/>
            <ac:spMk id="2" creationId="{67ABF3AD-D8C3-C195-545B-FDE12E40BD72}"/>
          </ac:spMkLst>
        </pc:spChg>
      </pc:sldChg>
      <pc:sldChg chg="addSp delSp modSp mod">
        <pc:chgData name="Haggarty, Clare" userId="700d22e2-1655-4337-b3dc-85a505731b01" providerId="ADAL" clId="{F4B6907E-F163-F041-87E1-F8598BEF5C36}" dt="2022-10-31T16:25:41.308" v="42" actId="1076"/>
        <pc:sldMkLst>
          <pc:docMk/>
          <pc:sldMk cId="286008935" sldId="1914"/>
        </pc:sldMkLst>
        <pc:spChg chg="mod">
          <ac:chgData name="Haggarty, Clare" userId="700d22e2-1655-4337-b3dc-85a505731b01" providerId="ADAL" clId="{F4B6907E-F163-F041-87E1-F8598BEF5C36}" dt="2022-10-31T16:25:41.308" v="42" actId="1076"/>
          <ac:spMkLst>
            <pc:docMk/>
            <pc:sldMk cId="286008935" sldId="1914"/>
            <ac:spMk id="2" creationId="{441CCC0A-61B3-2262-368B-278CB7DDCD4A}"/>
          </ac:spMkLst>
        </pc:spChg>
        <pc:spChg chg="mod">
          <ac:chgData name="Haggarty, Clare" userId="700d22e2-1655-4337-b3dc-85a505731b01" providerId="ADAL" clId="{F4B6907E-F163-F041-87E1-F8598BEF5C36}" dt="2022-10-31T16:25:32.728" v="41" actId="14100"/>
          <ac:spMkLst>
            <pc:docMk/>
            <pc:sldMk cId="286008935" sldId="1914"/>
            <ac:spMk id="5" creationId="{6CBB7C1A-B7D9-F163-8802-67767C4B5962}"/>
          </ac:spMkLst>
        </pc:spChg>
        <pc:spChg chg="del">
          <ac:chgData name="Haggarty, Clare" userId="700d22e2-1655-4337-b3dc-85a505731b01" providerId="ADAL" clId="{F4B6907E-F163-F041-87E1-F8598BEF5C36}" dt="2022-10-31T16:25:13.737" v="36" actId="26606"/>
          <ac:spMkLst>
            <pc:docMk/>
            <pc:sldMk cId="286008935" sldId="1914"/>
            <ac:spMk id="10" creationId="{8FC9BE17-9A7B-462D-AE50-3D8777387304}"/>
          </ac:spMkLst>
        </pc:spChg>
        <pc:spChg chg="del">
          <ac:chgData name="Haggarty, Clare" userId="700d22e2-1655-4337-b3dc-85a505731b01" providerId="ADAL" clId="{F4B6907E-F163-F041-87E1-F8598BEF5C36}" dt="2022-10-31T16:25:13.737" v="36" actId="26606"/>
          <ac:spMkLst>
            <pc:docMk/>
            <pc:sldMk cId="286008935" sldId="1914"/>
            <ac:spMk id="12" creationId="{3EBE8569-6AEC-4B8C-8D53-2DE337CDBA65}"/>
          </ac:spMkLst>
        </pc:spChg>
        <pc:spChg chg="del">
          <ac:chgData name="Haggarty, Clare" userId="700d22e2-1655-4337-b3dc-85a505731b01" providerId="ADAL" clId="{F4B6907E-F163-F041-87E1-F8598BEF5C36}" dt="2022-10-31T16:25:13.737" v="36" actId="26606"/>
          <ac:spMkLst>
            <pc:docMk/>
            <pc:sldMk cId="286008935" sldId="1914"/>
            <ac:spMk id="14" creationId="{55D4142C-5077-457F-A6AD-3FECFDB39685}"/>
          </ac:spMkLst>
        </pc:spChg>
        <pc:spChg chg="del">
          <ac:chgData name="Haggarty, Clare" userId="700d22e2-1655-4337-b3dc-85a505731b01" providerId="ADAL" clId="{F4B6907E-F163-F041-87E1-F8598BEF5C36}" dt="2022-10-31T16:25:13.737" v="36" actId="26606"/>
          <ac:spMkLst>
            <pc:docMk/>
            <pc:sldMk cId="286008935" sldId="1914"/>
            <ac:spMk id="16" creationId="{7A5F0580-5EE9-419F-96EE-B6529EF6E7D0}"/>
          </ac:spMkLst>
        </pc:spChg>
        <pc:spChg chg="add">
          <ac:chgData name="Haggarty, Clare" userId="700d22e2-1655-4337-b3dc-85a505731b01" providerId="ADAL" clId="{F4B6907E-F163-F041-87E1-F8598BEF5C36}" dt="2022-10-31T16:25:13.737" v="36" actId="26606"/>
          <ac:spMkLst>
            <pc:docMk/>
            <pc:sldMk cId="286008935" sldId="1914"/>
            <ac:spMk id="18" creationId="{04812C46-200A-4DEB-A05E-3ED6C68C2387}"/>
          </ac:spMkLst>
        </pc:spChg>
        <pc:spChg chg="add">
          <ac:chgData name="Haggarty, Clare" userId="700d22e2-1655-4337-b3dc-85a505731b01" providerId="ADAL" clId="{F4B6907E-F163-F041-87E1-F8598BEF5C36}" dt="2022-10-31T16:25:13.737" v="36" actId="26606"/>
          <ac:spMkLst>
            <pc:docMk/>
            <pc:sldMk cId="286008935" sldId="1914"/>
            <ac:spMk id="19" creationId="{D1EA859B-E555-4109-94F3-6700E046E008}"/>
          </ac:spMkLst>
        </pc:spChg>
        <pc:picChg chg="mod">
          <ac:chgData name="Haggarty, Clare" userId="700d22e2-1655-4337-b3dc-85a505731b01" providerId="ADAL" clId="{F4B6907E-F163-F041-87E1-F8598BEF5C36}" dt="2022-10-31T16:25:13.737" v="36" actId="26606"/>
          <ac:picMkLst>
            <pc:docMk/>
            <pc:sldMk cId="286008935" sldId="1914"/>
            <ac:picMk id="4" creationId="{9F7C084A-2DE3-EC72-9324-B49705CD82DF}"/>
          </ac:picMkLst>
        </pc:picChg>
      </pc:sldChg>
    </pc:docChg>
  </pc:docChgLst>
  <pc:docChgLst>
    <pc:chgData name="Matt Evans" userId="S::mevans_arellanoassociates.com#ext#@lacmta.onmicrosoft.com::bd328be5-c808-4518-99de-eef71df0b7ea" providerId="AD" clId="Web-{6CF270CB-16C3-43E4-8D91-420478FC5817}"/>
    <pc:docChg chg="modSld">
      <pc:chgData name="Matt Evans" userId="S::mevans_arellanoassociates.com#ext#@lacmta.onmicrosoft.com::bd328be5-c808-4518-99de-eef71df0b7ea" providerId="AD" clId="Web-{6CF270CB-16C3-43E4-8D91-420478FC5817}" dt="2022-11-01T22:16:51.993" v="9"/>
      <pc:docMkLst>
        <pc:docMk/>
      </pc:docMkLst>
      <pc:sldChg chg="modSp">
        <pc:chgData name="Matt Evans" userId="S::mevans_arellanoassociates.com#ext#@lacmta.onmicrosoft.com::bd328be5-c808-4518-99de-eef71df0b7ea" providerId="AD" clId="Web-{6CF270CB-16C3-43E4-8D91-420478FC5817}" dt="2022-11-01T22:16:51.993" v="9"/>
        <pc:sldMkLst>
          <pc:docMk/>
          <pc:sldMk cId="545409146" sldId="2653"/>
        </pc:sldMkLst>
        <pc:graphicFrameChg chg="mod modGraphic">
          <ac:chgData name="Matt Evans" userId="S::mevans_arellanoassociates.com#ext#@lacmta.onmicrosoft.com::bd328be5-c808-4518-99de-eef71df0b7ea" providerId="AD" clId="Web-{6CF270CB-16C3-43E4-8D91-420478FC5817}" dt="2022-11-01T22:16:51.993" v="9"/>
          <ac:graphicFrameMkLst>
            <pc:docMk/>
            <pc:sldMk cId="545409146" sldId="2653"/>
            <ac:graphicFrameMk id="7" creationId="{CA350DDC-8C95-45A1-902F-F219068F4486}"/>
          </ac:graphicFrameMkLst>
        </pc:graphicFrameChg>
        <pc:picChg chg="mod">
          <ac:chgData name="Matt Evans" userId="S::mevans_arellanoassociates.com#ext#@lacmta.onmicrosoft.com::bd328be5-c808-4518-99de-eef71df0b7ea" providerId="AD" clId="Web-{6CF270CB-16C3-43E4-8D91-420478FC5817}" dt="2022-11-01T21:30:21.833" v="2" actId="1076"/>
          <ac:picMkLst>
            <pc:docMk/>
            <pc:sldMk cId="545409146" sldId="2653"/>
            <ac:picMk id="14" creationId="{8D6AF038-1372-44AD-A602-391ACA7AF134}"/>
          </ac:picMkLst>
        </pc:picChg>
        <pc:picChg chg="mod">
          <ac:chgData name="Matt Evans" userId="S::mevans_arellanoassociates.com#ext#@lacmta.onmicrosoft.com::bd328be5-c808-4518-99de-eef71df0b7ea" providerId="AD" clId="Web-{6CF270CB-16C3-43E4-8D91-420478FC5817}" dt="2022-11-01T22:15:36.882" v="3" actId="1076"/>
          <ac:picMkLst>
            <pc:docMk/>
            <pc:sldMk cId="545409146" sldId="2653"/>
            <ac:picMk id="15" creationId="{4EE31A69-1874-40CD-B6A4-03D15EFBF0E7}"/>
          </ac:picMkLst>
        </pc:picChg>
      </pc:sldChg>
    </pc:docChg>
  </pc:docChgLst>
  <pc:docChgLst>
    <pc:chgData name="Chun, Eric" userId="ea5100b5-d86f-414d-b07a-cbf520e69cbc" providerId="ADAL" clId="{74370C5D-2F82-466C-9EED-D22970048F6E}"/>
    <pc:docChg chg="custSel modSld">
      <pc:chgData name="Chun, Eric" userId="ea5100b5-d86f-414d-b07a-cbf520e69cbc" providerId="ADAL" clId="{74370C5D-2F82-466C-9EED-D22970048F6E}" dt="2022-08-01T20:13:49.688" v="71" actId="27636"/>
      <pc:docMkLst>
        <pc:docMk/>
      </pc:docMkLst>
      <pc:sldChg chg="modSp">
        <pc:chgData name="Chun, Eric" userId="ea5100b5-d86f-414d-b07a-cbf520e69cbc" providerId="ADAL" clId="{74370C5D-2F82-466C-9EED-D22970048F6E}" dt="2022-08-01T18:19:56.361" v="70" actId="20577"/>
        <pc:sldMkLst>
          <pc:docMk/>
          <pc:sldMk cId="3972806769" sldId="1649"/>
        </pc:sldMkLst>
        <pc:spChg chg="mod">
          <ac:chgData name="Chun, Eric" userId="ea5100b5-d86f-414d-b07a-cbf520e69cbc" providerId="ADAL" clId="{74370C5D-2F82-466C-9EED-D22970048F6E}" dt="2022-08-01T18:18:49.584" v="14" actId="20577"/>
          <ac:spMkLst>
            <pc:docMk/>
            <pc:sldMk cId="3972806769" sldId="1649"/>
            <ac:spMk id="13" creationId="{B380F0D4-271A-426A-A53D-3A0CAFFB5C9C}"/>
          </ac:spMkLst>
        </pc:spChg>
        <pc:graphicFrameChg chg="mod">
          <ac:chgData name="Chun, Eric" userId="ea5100b5-d86f-414d-b07a-cbf520e69cbc" providerId="ADAL" clId="{74370C5D-2F82-466C-9EED-D22970048F6E}" dt="2022-08-01T18:19:56.361" v="70" actId="20577"/>
          <ac:graphicFrameMkLst>
            <pc:docMk/>
            <pc:sldMk cId="3972806769" sldId="1649"/>
            <ac:graphicFrameMk id="11" creationId="{3ECF948A-9FF2-4283-B89F-C32D389C7D1E}"/>
          </ac:graphicFrameMkLst>
        </pc:graphicFrameChg>
      </pc:sldChg>
      <pc:sldChg chg="modSp mod">
        <pc:chgData name="Chun, Eric" userId="ea5100b5-d86f-414d-b07a-cbf520e69cbc" providerId="ADAL" clId="{74370C5D-2F82-466C-9EED-D22970048F6E}" dt="2022-08-01T20:13:49.688" v="71" actId="27636"/>
        <pc:sldMkLst>
          <pc:docMk/>
          <pc:sldMk cId="2130205715" sldId="1928"/>
        </pc:sldMkLst>
        <pc:spChg chg="mod">
          <ac:chgData name="Chun, Eric" userId="ea5100b5-d86f-414d-b07a-cbf520e69cbc" providerId="ADAL" clId="{74370C5D-2F82-466C-9EED-D22970048F6E}" dt="2022-08-01T20:13:49.688" v="71" actId="27636"/>
          <ac:spMkLst>
            <pc:docMk/>
            <pc:sldMk cId="2130205715" sldId="1928"/>
            <ac:spMk id="2" creationId="{5E899D71-78A6-4E37-3BDA-2143694FBF90}"/>
          </ac:spMkLst>
        </pc:spChg>
      </pc:sldChg>
    </pc:docChg>
  </pc:docChgLst>
  <pc:docChgLst>
    <pc:chgData name="Robles, Glyssa" userId="S::roblesgl@metro.net::8c0e81a5-72c5-4713-b00a-be7bda27e58b" providerId="AD" clId="Web-{C0702B4B-8B5E-733D-BF36-6A30EEBD6FEE}"/>
    <pc:docChg chg="modSld">
      <pc:chgData name="Robles, Glyssa" userId="S::roblesgl@metro.net::8c0e81a5-72c5-4713-b00a-be7bda27e58b" providerId="AD" clId="Web-{C0702B4B-8B5E-733D-BF36-6A30EEBD6FEE}" dt="2022-07-28T22:09:55.537" v="64" actId="1076"/>
      <pc:docMkLst>
        <pc:docMk/>
      </pc:docMkLst>
      <pc:sldChg chg="addSp modSp">
        <pc:chgData name="Robles, Glyssa" userId="S::roblesgl@metro.net::8c0e81a5-72c5-4713-b00a-be7bda27e58b" providerId="AD" clId="Web-{C0702B4B-8B5E-733D-BF36-6A30EEBD6FEE}" dt="2022-07-28T22:09:55.537" v="64" actId="1076"/>
        <pc:sldMkLst>
          <pc:docMk/>
          <pc:sldMk cId="3600007347" sldId="1847"/>
        </pc:sldMkLst>
        <pc:spChg chg="add mod">
          <ac:chgData name="Robles, Glyssa" userId="S::roblesgl@metro.net::8c0e81a5-72c5-4713-b00a-be7bda27e58b" providerId="AD" clId="Web-{C0702B4B-8B5E-733D-BF36-6A30EEBD6FEE}" dt="2022-07-28T22:09:55.537" v="64" actId="1076"/>
          <ac:spMkLst>
            <pc:docMk/>
            <pc:sldMk cId="3600007347" sldId="1847"/>
            <ac:spMk id="3" creationId="{B22AAE8E-CBE6-D35A-F051-80826CA8FF2E}"/>
          </ac:spMkLst>
        </pc:spChg>
        <pc:spChg chg="mod">
          <ac:chgData name="Robles, Glyssa" userId="S::roblesgl@metro.net::8c0e81a5-72c5-4713-b00a-be7bda27e58b" providerId="AD" clId="Web-{C0702B4B-8B5E-733D-BF36-6A30EEBD6FEE}" dt="2022-07-28T22:09:13.677" v="14" actId="1076"/>
          <ac:spMkLst>
            <pc:docMk/>
            <pc:sldMk cId="3600007347" sldId="1847"/>
            <ac:spMk id="10" creationId="{73DE96A9-5AAB-4D31-B0D8-1F320B6B6458}"/>
          </ac:spMkLst>
        </pc:spChg>
        <pc:picChg chg="mod">
          <ac:chgData name="Robles, Glyssa" userId="S::roblesgl@metro.net::8c0e81a5-72c5-4713-b00a-be7bda27e58b" providerId="AD" clId="Web-{C0702B4B-8B5E-733D-BF36-6A30EEBD6FEE}" dt="2022-07-28T22:09:19.083" v="15" actId="1076"/>
          <ac:picMkLst>
            <pc:docMk/>
            <pc:sldMk cId="3600007347" sldId="1847"/>
            <ac:picMk id="6" creationId="{3A657CC3-AB6A-4960-AD82-107743A6FD18}"/>
          </ac:picMkLst>
        </pc:picChg>
      </pc:sldChg>
    </pc:docChg>
  </pc:docChgLst>
  <pc:docChgLst>
    <pc:chgData name="Lake, Mindy" userId="S::lakem@metro.net::2f1ee363-b198-4082-8283-d77a29bbaebf" providerId="AD" clId="Web-{71313384-9B00-4D2C-9FD8-75D285B2E226}"/>
    <pc:docChg chg="mod modSld">
      <pc:chgData name="Lake, Mindy" userId="S::lakem@metro.net::2f1ee363-b198-4082-8283-d77a29bbaebf" providerId="AD" clId="Web-{71313384-9B00-4D2C-9FD8-75D285B2E226}" dt="2022-11-01T20:14:23.761" v="3"/>
      <pc:docMkLst>
        <pc:docMk/>
      </pc:docMkLst>
      <pc:sldChg chg="addCm">
        <pc:chgData name="Lake, Mindy" userId="S::lakem@metro.net::2f1ee363-b198-4082-8283-d77a29bbaebf" providerId="AD" clId="Web-{71313384-9B00-4D2C-9FD8-75D285B2E226}" dt="2022-11-01T16:47:24.589" v="1"/>
        <pc:sldMkLst>
          <pc:docMk/>
          <pc:sldMk cId="978752901" sldId="1520"/>
        </pc:sldMkLst>
      </pc:sldChg>
      <pc:sldChg chg="addCm">
        <pc:chgData name="Lake, Mindy" userId="S::lakem@metro.net::2f1ee363-b198-4082-8283-d77a29bbaebf" providerId="AD" clId="Web-{71313384-9B00-4D2C-9FD8-75D285B2E226}" dt="2022-11-01T16:48:48.496" v="2"/>
        <pc:sldMkLst>
          <pc:docMk/>
          <pc:sldMk cId="464328506" sldId="1780"/>
        </pc:sldMkLst>
      </pc:sldChg>
      <pc:sldChg chg="mod modShow">
        <pc:chgData name="Lake, Mindy" userId="S::lakem@metro.net::2f1ee363-b198-4082-8283-d77a29bbaebf" providerId="AD" clId="Web-{71313384-9B00-4D2C-9FD8-75D285B2E226}" dt="2022-11-01T20:14:23.761" v="3"/>
        <pc:sldMkLst>
          <pc:docMk/>
          <pc:sldMk cId="112015345" sldId="1902"/>
        </pc:sldMkLst>
      </pc:sldChg>
    </pc:docChg>
  </pc:docChgLst>
  <pc:docChgLst>
    <pc:chgData name="Galeno, Jesus" userId="S::galenoj@metro.net::40c1a19f-be5e-43a2-9ce9-c76771669d9d" providerId="AD" clId="Web-{005EAA64-BA9A-A9DE-5F0E-6BEEF9F5139E}"/>
    <pc:docChg chg="modSld">
      <pc:chgData name="Galeno, Jesus" userId="S::galenoj@metro.net::40c1a19f-be5e-43a2-9ce9-c76771669d9d" providerId="AD" clId="Web-{005EAA64-BA9A-A9DE-5F0E-6BEEF9F5139E}" dt="2022-08-03T18:56:35.285" v="0" actId="1076"/>
      <pc:docMkLst>
        <pc:docMk/>
      </pc:docMkLst>
      <pc:sldChg chg="modSp">
        <pc:chgData name="Galeno, Jesus" userId="S::galenoj@metro.net::40c1a19f-be5e-43a2-9ce9-c76771669d9d" providerId="AD" clId="Web-{005EAA64-BA9A-A9DE-5F0E-6BEEF9F5139E}" dt="2022-08-03T18:56:35.285" v="0" actId="1076"/>
        <pc:sldMkLst>
          <pc:docMk/>
          <pc:sldMk cId="2377998635" sldId="1890"/>
        </pc:sldMkLst>
        <pc:spChg chg="mod">
          <ac:chgData name="Galeno, Jesus" userId="S::galenoj@metro.net::40c1a19f-be5e-43a2-9ce9-c76771669d9d" providerId="AD" clId="Web-{005EAA64-BA9A-A9DE-5F0E-6BEEF9F5139E}" dt="2022-08-03T18:56:35.285" v="0" actId="1076"/>
          <ac:spMkLst>
            <pc:docMk/>
            <pc:sldMk cId="2377998635" sldId="1890"/>
            <ac:spMk id="5" creationId="{D74A926D-3A68-4A9D-96A7-7DA044222F83}"/>
          </ac:spMkLst>
        </pc:spChg>
      </pc:sldChg>
    </pc:docChg>
  </pc:docChgLst>
  <pc:docChgLst>
    <pc:chgData name="Matt Evans" userId="04643b90-d911-421a-bab1-d3ce8e4b2d5f" providerId="ADAL" clId="{D02B231D-5A9F-43A5-846D-2BA0170E1E0C}"/>
    <pc:docChg chg="undo redo custSel addSld delSld modSld modSection">
      <pc:chgData name="Matt Evans" userId="04643b90-d911-421a-bab1-d3ce8e4b2d5f" providerId="ADAL" clId="{D02B231D-5A9F-43A5-846D-2BA0170E1E0C}" dt="2022-08-08T17:35:32.689" v="529" actId="1076"/>
      <pc:docMkLst>
        <pc:docMk/>
      </pc:docMkLst>
      <pc:sldChg chg="modSp mod">
        <pc:chgData name="Matt Evans" userId="04643b90-d911-421a-bab1-d3ce8e4b2d5f" providerId="ADAL" clId="{D02B231D-5A9F-43A5-846D-2BA0170E1E0C}" dt="2022-08-08T17:35:32.689" v="529" actId="1076"/>
        <pc:sldMkLst>
          <pc:docMk/>
          <pc:sldMk cId="109857222" sldId="256"/>
        </pc:sldMkLst>
        <pc:picChg chg="mod">
          <ac:chgData name="Matt Evans" userId="04643b90-d911-421a-bab1-d3ce8e4b2d5f" providerId="ADAL" clId="{D02B231D-5A9F-43A5-846D-2BA0170E1E0C}" dt="2022-08-08T17:35:32.689" v="529" actId="1076"/>
          <ac:picMkLst>
            <pc:docMk/>
            <pc:sldMk cId="109857222" sldId="256"/>
            <ac:picMk id="5" creationId="{C2294C8C-4A35-4B46-B918-08960D56D231}"/>
          </ac:picMkLst>
        </pc:picChg>
      </pc:sldChg>
      <pc:sldChg chg="del">
        <pc:chgData name="Matt Evans" userId="04643b90-d911-421a-bab1-d3ce8e4b2d5f" providerId="ADAL" clId="{D02B231D-5A9F-43A5-846D-2BA0170E1E0C}" dt="2022-07-29T23:15:20.010" v="520" actId="2696"/>
        <pc:sldMkLst>
          <pc:docMk/>
          <pc:sldMk cId="690891663" sldId="1598"/>
        </pc:sldMkLst>
      </pc:sldChg>
      <pc:sldChg chg="addSp modSp mod">
        <pc:chgData name="Matt Evans" userId="04643b90-d911-421a-bab1-d3ce8e4b2d5f" providerId="ADAL" clId="{D02B231D-5A9F-43A5-846D-2BA0170E1E0C}" dt="2022-07-29T23:08:08.320" v="487" actId="14100"/>
        <pc:sldMkLst>
          <pc:docMk/>
          <pc:sldMk cId="3037804083" sldId="1645"/>
        </pc:sldMkLst>
        <pc:spChg chg="mod">
          <ac:chgData name="Matt Evans" userId="04643b90-d911-421a-bab1-d3ce8e4b2d5f" providerId="ADAL" clId="{D02B231D-5A9F-43A5-846D-2BA0170E1E0C}" dt="2022-07-29T23:06:50.697" v="380" actId="1076"/>
          <ac:spMkLst>
            <pc:docMk/>
            <pc:sldMk cId="3037804083" sldId="1645"/>
            <ac:spMk id="3" creationId="{9782CBD3-020E-41EF-8FCC-C985AE30C160}"/>
          </ac:spMkLst>
        </pc:spChg>
        <pc:spChg chg="add mod">
          <ac:chgData name="Matt Evans" userId="04643b90-d911-421a-bab1-d3ce8e4b2d5f" providerId="ADAL" clId="{D02B231D-5A9F-43A5-846D-2BA0170E1E0C}" dt="2022-07-29T23:08:08.320" v="487" actId="14100"/>
          <ac:spMkLst>
            <pc:docMk/>
            <pc:sldMk cId="3037804083" sldId="1645"/>
            <ac:spMk id="4" creationId="{CF1A1C61-BEB3-49E7-9403-041C0A5E9A43}"/>
          </ac:spMkLst>
        </pc:spChg>
        <pc:picChg chg="mod">
          <ac:chgData name="Matt Evans" userId="04643b90-d911-421a-bab1-d3ce8e4b2d5f" providerId="ADAL" clId="{D02B231D-5A9F-43A5-846D-2BA0170E1E0C}" dt="2022-07-29T23:06:45.498" v="379" actId="1076"/>
          <ac:picMkLst>
            <pc:docMk/>
            <pc:sldMk cId="3037804083" sldId="1645"/>
            <ac:picMk id="1026" creationId="{03997D0F-2A08-4174-B36B-BB2F1BA2C80F}"/>
          </ac:picMkLst>
        </pc:picChg>
      </pc:sldChg>
      <pc:sldChg chg="del">
        <pc:chgData name="Matt Evans" userId="04643b90-d911-421a-bab1-d3ce8e4b2d5f" providerId="ADAL" clId="{D02B231D-5A9F-43A5-846D-2BA0170E1E0C}" dt="2022-07-29T19:50:45.253" v="136" actId="2696"/>
        <pc:sldMkLst>
          <pc:docMk/>
          <pc:sldMk cId="2967677016" sldId="1725"/>
        </pc:sldMkLst>
      </pc:sldChg>
      <pc:sldChg chg="del">
        <pc:chgData name="Matt Evans" userId="04643b90-d911-421a-bab1-d3ce8e4b2d5f" providerId="ADAL" clId="{D02B231D-5A9F-43A5-846D-2BA0170E1E0C}" dt="2022-07-29T19:52:43.854" v="142" actId="2696"/>
        <pc:sldMkLst>
          <pc:docMk/>
          <pc:sldMk cId="1633943981" sldId="1815"/>
        </pc:sldMkLst>
      </pc:sldChg>
      <pc:sldChg chg="del">
        <pc:chgData name="Matt Evans" userId="04643b90-d911-421a-bab1-d3ce8e4b2d5f" providerId="ADAL" clId="{D02B231D-5A9F-43A5-846D-2BA0170E1E0C}" dt="2022-07-29T23:15:23.344" v="521" actId="2696"/>
        <pc:sldMkLst>
          <pc:docMk/>
          <pc:sldMk cId="2103797650" sldId="1821"/>
        </pc:sldMkLst>
      </pc:sldChg>
      <pc:sldChg chg="modSp mod">
        <pc:chgData name="Matt Evans" userId="04643b90-d911-421a-bab1-d3ce8e4b2d5f" providerId="ADAL" clId="{D02B231D-5A9F-43A5-846D-2BA0170E1E0C}" dt="2022-07-29T19:49:56.625" v="135" actId="6549"/>
        <pc:sldMkLst>
          <pc:docMk/>
          <pc:sldMk cId="757128628" sldId="1825"/>
        </pc:sldMkLst>
        <pc:spChg chg="mod">
          <ac:chgData name="Matt Evans" userId="04643b90-d911-421a-bab1-d3ce8e4b2d5f" providerId="ADAL" clId="{D02B231D-5A9F-43A5-846D-2BA0170E1E0C}" dt="2022-07-29T19:49:56.625" v="135" actId="6549"/>
          <ac:spMkLst>
            <pc:docMk/>
            <pc:sldMk cId="757128628" sldId="1825"/>
            <ac:spMk id="6" creationId="{B8961B3C-3E74-4C1E-B0E4-A67F387D14CA}"/>
          </ac:spMkLst>
        </pc:spChg>
      </pc:sldChg>
      <pc:sldChg chg="del">
        <pc:chgData name="Matt Evans" userId="04643b90-d911-421a-bab1-d3ce8e4b2d5f" providerId="ADAL" clId="{D02B231D-5A9F-43A5-846D-2BA0170E1E0C}" dt="2022-07-29T19:51:55.927" v="140" actId="2696"/>
        <pc:sldMkLst>
          <pc:docMk/>
          <pc:sldMk cId="3945050548" sldId="1827"/>
        </pc:sldMkLst>
      </pc:sldChg>
      <pc:sldChg chg="modSp mod">
        <pc:chgData name="Matt Evans" userId="04643b90-d911-421a-bab1-d3ce8e4b2d5f" providerId="ADAL" clId="{D02B231D-5A9F-43A5-846D-2BA0170E1E0C}" dt="2022-07-29T23:10:28.874" v="514" actId="20577"/>
        <pc:sldMkLst>
          <pc:docMk/>
          <pc:sldMk cId="1594514519" sldId="1838"/>
        </pc:sldMkLst>
        <pc:spChg chg="mod">
          <ac:chgData name="Matt Evans" userId="04643b90-d911-421a-bab1-d3ce8e4b2d5f" providerId="ADAL" clId="{D02B231D-5A9F-43A5-846D-2BA0170E1E0C}" dt="2022-07-29T23:10:28.874" v="514" actId="20577"/>
          <ac:spMkLst>
            <pc:docMk/>
            <pc:sldMk cId="1594514519" sldId="1838"/>
            <ac:spMk id="6" creationId="{3D92C397-29AD-4E1B-BF16-FA59A40C5B9D}"/>
          </ac:spMkLst>
        </pc:spChg>
      </pc:sldChg>
      <pc:sldChg chg="del">
        <pc:chgData name="Matt Evans" userId="04643b90-d911-421a-bab1-d3ce8e4b2d5f" providerId="ADAL" clId="{D02B231D-5A9F-43A5-846D-2BA0170E1E0C}" dt="2022-07-29T23:15:33.789" v="523" actId="2696"/>
        <pc:sldMkLst>
          <pc:docMk/>
          <pc:sldMk cId="1658632546" sldId="1840"/>
        </pc:sldMkLst>
      </pc:sldChg>
      <pc:sldChg chg="del">
        <pc:chgData name="Matt Evans" userId="04643b90-d911-421a-bab1-d3ce8e4b2d5f" providerId="ADAL" clId="{D02B231D-5A9F-43A5-846D-2BA0170E1E0C}" dt="2022-07-29T19:52:49.872" v="143" actId="2696"/>
        <pc:sldMkLst>
          <pc:docMk/>
          <pc:sldMk cId="2640927453" sldId="1883"/>
        </pc:sldMkLst>
      </pc:sldChg>
      <pc:sldChg chg="del">
        <pc:chgData name="Matt Evans" userId="04643b90-d911-421a-bab1-d3ce8e4b2d5f" providerId="ADAL" clId="{D02B231D-5A9F-43A5-846D-2BA0170E1E0C}" dt="2022-07-29T19:53:00.966" v="144" actId="2696"/>
        <pc:sldMkLst>
          <pc:docMk/>
          <pc:sldMk cId="1636543780" sldId="1897"/>
        </pc:sldMkLst>
      </pc:sldChg>
      <pc:sldChg chg="modSp mod">
        <pc:chgData name="Matt Evans" userId="04643b90-d911-421a-bab1-d3ce8e4b2d5f" providerId="ADAL" clId="{D02B231D-5A9F-43A5-846D-2BA0170E1E0C}" dt="2022-07-29T22:14:57.305" v="199" actId="20577"/>
        <pc:sldMkLst>
          <pc:docMk/>
          <pc:sldMk cId="3402078925" sldId="1898"/>
        </pc:sldMkLst>
        <pc:spChg chg="mod">
          <ac:chgData name="Matt Evans" userId="04643b90-d911-421a-bab1-d3ce8e4b2d5f" providerId="ADAL" clId="{D02B231D-5A9F-43A5-846D-2BA0170E1E0C}" dt="2022-07-29T22:14:57.305" v="199" actId="20577"/>
          <ac:spMkLst>
            <pc:docMk/>
            <pc:sldMk cId="3402078925" sldId="1898"/>
            <ac:spMk id="7" creationId="{4C90460A-B5A2-4CC1-A591-54D7ADF6F70A}"/>
          </ac:spMkLst>
        </pc:spChg>
      </pc:sldChg>
      <pc:sldChg chg="del">
        <pc:chgData name="Matt Evans" userId="04643b90-d911-421a-bab1-d3ce8e4b2d5f" providerId="ADAL" clId="{D02B231D-5A9F-43A5-846D-2BA0170E1E0C}" dt="2022-07-29T22:22:16.769" v="200" actId="2696"/>
        <pc:sldMkLst>
          <pc:docMk/>
          <pc:sldMk cId="1012317882" sldId="1899"/>
        </pc:sldMkLst>
      </pc:sldChg>
      <pc:sldChg chg="del">
        <pc:chgData name="Matt Evans" userId="04643b90-d911-421a-bab1-d3ce8e4b2d5f" providerId="ADAL" clId="{D02B231D-5A9F-43A5-846D-2BA0170E1E0C}" dt="2022-07-29T22:32:54.660" v="250" actId="2696"/>
        <pc:sldMkLst>
          <pc:docMk/>
          <pc:sldMk cId="3158695926" sldId="1900"/>
        </pc:sldMkLst>
      </pc:sldChg>
      <pc:sldChg chg="del">
        <pc:chgData name="Matt Evans" userId="04643b90-d911-421a-bab1-d3ce8e4b2d5f" providerId="ADAL" clId="{D02B231D-5A9F-43A5-846D-2BA0170E1E0C}" dt="2022-07-29T23:15:30.539" v="522" actId="2696"/>
        <pc:sldMkLst>
          <pc:docMk/>
          <pc:sldMk cId="3297565360" sldId="1901"/>
        </pc:sldMkLst>
      </pc:sldChg>
      <pc:sldChg chg="del">
        <pc:chgData name="Matt Evans" userId="04643b90-d911-421a-bab1-d3ce8e4b2d5f" providerId="ADAL" clId="{D02B231D-5A9F-43A5-846D-2BA0170E1E0C}" dt="2022-07-29T23:15:36.227" v="524" actId="2696"/>
        <pc:sldMkLst>
          <pc:docMk/>
          <pc:sldMk cId="3801628323" sldId="1902"/>
        </pc:sldMkLst>
      </pc:sldChg>
      <pc:sldChg chg="del">
        <pc:chgData name="Matt Evans" userId="04643b90-d911-421a-bab1-d3ce8e4b2d5f" providerId="ADAL" clId="{D02B231D-5A9F-43A5-846D-2BA0170E1E0C}" dt="2022-07-29T23:15:40.464" v="525" actId="2696"/>
        <pc:sldMkLst>
          <pc:docMk/>
          <pc:sldMk cId="3775317588" sldId="1903"/>
        </pc:sldMkLst>
      </pc:sldChg>
      <pc:sldChg chg="del">
        <pc:chgData name="Matt Evans" userId="04643b90-d911-421a-bab1-d3ce8e4b2d5f" providerId="ADAL" clId="{D02B231D-5A9F-43A5-846D-2BA0170E1E0C}" dt="2022-07-29T23:15:43.926" v="526" actId="2696"/>
        <pc:sldMkLst>
          <pc:docMk/>
          <pc:sldMk cId="1023446506" sldId="1904"/>
        </pc:sldMkLst>
      </pc:sldChg>
      <pc:sldChg chg="addSp delSp modSp mod">
        <pc:chgData name="Matt Evans" userId="04643b90-d911-421a-bab1-d3ce8e4b2d5f" providerId="ADAL" clId="{D02B231D-5A9F-43A5-846D-2BA0170E1E0C}" dt="2022-07-29T22:28:43.406" v="222" actId="14100"/>
        <pc:sldMkLst>
          <pc:docMk/>
          <pc:sldMk cId="1528178133" sldId="1912"/>
        </pc:sldMkLst>
        <pc:spChg chg="mod">
          <ac:chgData name="Matt Evans" userId="04643b90-d911-421a-bab1-d3ce8e4b2d5f" providerId="ADAL" clId="{D02B231D-5A9F-43A5-846D-2BA0170E1E0C}" dt="2022-07-29T22:27:35.024" v="208" actId="14100"/>
          <ac:spMkLst>
            <pc:docMk/>
            <pc:sldMk cId="1528178133" sldId="1912"/>
            <ac:spMk id="13" creationId="{6151CE85-CE96-4D25-8EF4-75AA87A9722E}"/>
          </ac:spMkLst>
        </pc:spChg>
        <pc:spChg chg="mod">
          <ac:chgData name="Matt Evans" userId="04643b90-d911-421a-bab1-d3ce8e4b2d5f" providerId="ADAL" clId="{D02B231D-5A9F-43A5-846D-2BA0170E1E0C}" dt="2022-07-29T22:27:45.984" v="212" actId="1076"/>
          <ac:spMkLst>
            <pc:docMk/>
            <pc:sldMk cId="1528178133" sldId="1912"/>
            <ac:spMk id="14" creationId="{5B73C932-ADB6-48FE-B4DA-72D9385831D8}"/>
          </ac:spMkLst>
        </pc:spChg>
        <pc:picChg chg="add del mod">
          <ac:chgData name="Matt Evans" userId="04643b90-d911-421a-bab1-d3ce8e4b2d5f" providerId="ADAL" clId="{D02B231D-5A9F-43A5-846D-2BA0170E1E0C}" dt="2022-07-29T22:28:21.124" v="214" actId="478"/>
          <ac:picMkLst>
            <pc:docMk/>
            <pc:sldMk cId="1528178133" sldId="1912"/>
            <ac:picMk id="5" creationId="{A4BEDCD5-EB37-43E9-87F2-815839ED8277}"/>
          </ac:picMkLst>
        </pc:picChg>
        <pc:picChg chg="del">
          <ac:chgData name="Matt Evans" userId="04643b90-d911-421a-bab1-d3ce8e4b2d5f" providerId="ADAL" clId="{D02B231D-5A9F-43A5-846D-2BA0170E1E0C}" dt="2022-07-29T22:26:51.136" v="201" actId="478"/>
          <ac:picMkLst>
            <pc:docMk/>
            <pc:sldMk cId="1528178133" sldId="1912"/>
            <ac:picMk id="7" creationId="{FD0994DC-1ED7-429C-A541-B98331D4EF4C}"/>
          </ac:picMkLst>
        </pc:picChg>
        <pc:picChg chg="add mod">
          <ac:chgData name="Matt Evans" userId="04643b90-d911-421a-bab1-d3ce8e4b2d5f" providerId="ADAL" clId="{D02B231D-5A9F-43A5-846D-2BA0170E1E0C}" dt="2022-07-29T22:28:43.406" v="222" actId="14100"/>
          <ac:picMkLst>
            <pc:docMk/>
            <pc:sldMk cId="1528178133" sldId="1912"/>
            <ac:picMk id="8" creationId="{0CE02492-944E-4FA1-8B08-3FBBE26721F5}"/>
          </ac:picMkLst>
        </pc:picChg>
      </pc:sldChg>
      <pc:sldChg chg="delSp modSp mod">
        <pc:chgData name="Matt Evans" userId="04643b90-d911-421a-bab1-d3ce8e4b2d5f" providerId="ADAL" clId="{D02B231D-5A9F-43A5-846D-2BA0170E1E0C}" dt="2022-07-29T19:52:11.274" v="141" actId="478"/>
        <pc:sldMkLst>
          <pc:docMk/>
          <pc:sldMk cId="2889283372" sldId="1921"/>
        </pc:sldMkLst>
        <pc:spChg chg="mod">
          <ac:chgData name="Matt Evans" userId="04643b90-d911-421a-bab1-d3ce8e4b2d5f" providerId="ADAL" clId="{D02B231D-5A9F-43A5-846D-2BA0170E1E0C}" dt="2022-07-29T19:51:40.452" v="139" actId="1076"/>
          <ac:spMkLst>
            <pc:docMk/>
            <pc:sldMk cId="2889283372" sldId="1921"/>
            <ac:spMk id="9" creationId="{682D5CB9-EE51-4AEF-9936-EB5773B0EBB5}"/>
          </ac:spMkLst>
        </pc:spChg>
        <pc:picChg chg="del">
          <ac:chgData name="Matt Evans" userId="04643b90-d911-421a-bab1-d3ce8e4b2d5f" providerId="ADAL" clId="{D02B231D-5A9F-43A5-846D-2BA0170E1E0C}" dt="2022-07-29T19:52:11.274" v="141" actId="478"/>
          <ac:picMkLst>
            <pc:docMk/>
            <pc:sldMk cId="2889283372" sldId="1921"/>
            <ac:picMk id="3" creationId="{6307F3CD-92DC-478E-BAA3-EBF5788978AC}"/>
          </ac:picMkLst>
        </pc:picChg>
        <pc:picChg chg="mod">
          <ac:chgData name="Matt Evans" userId="04643b90-d911-421a-bab1-d3ce8e4b2d5f" providerId="ADAL" clId="{D02B231D-5A9F-43A5-846D-2BA0170E1E0C}" dt="2022-07-29T19:51:31.830" v="137" actId="14100"/>
          <ac:picMkLst>
            <pc:docMk/>
            <pc:sldMk cId="2889283372" sldId="1921"/>
            <ac:picMk id="7" creationId="{8DA49BF3-6307-498E-84F1-F059FCF0D3C1}"/>
          </ac:picMkLst>
        </pc:picChg>
        <pc:picChg chg="mod">
          <ac:chgData name="Matt Evans" userId="04643b90-d911-421a-bab1-d3ce8e4b2d5f" providerId="ADAL" clId="{D02B231D-5A9F-43A5-846D-2BA0170E1E0C}" dt="2022-07-29T19:51:37.191" v="138" actId="14100"/>
          <ac:picMkLst>
            <pc:docMk/>
            <pc:sldMk cId="2889283372" sldId="1921"/>
            <ac:picMk id="11" creationId="{1C5C6CFF-BCBC-4883-B2ED-0ECEAB93F494}"/>
          </ac:picMkLst>
        </pc:picChg>
      </pc:sldChg>
      <pc:sldChg chg="addSp modSp mod">
        <pc:chgData name="Matt Evans" userId="04643b90-d911-421a-bab1-d3ce8e4b2d5f" providerId="ADAL" clId="{D02B231D-5A9F-43A5-846D-2BA0170E1E0C}" dt="2022-07-29T23:16:11.159" v="527" actId="1076"/>
        <pc:sldMkLst>
          <pc:docMk/>
          <pc:sldMk cId="2333250618" sldId="1923"/>
        </pc:sldMkLst>
        <pc:spChg chg="mod">
          <ac:chgData name="Matt Evans" userId="04643b90-d911-421a-bab1-d3ce8e4b2d5f" providerId="ADAL" clId="{D02B231D-5A9F-43A5-846D-2BA0170E1E0C}" dt="2022-07-29T23:16:11.159" v="527" actId="1076"/>
          <ac:spMkLst>
            <pc:docMk/>
            <pc:sldMk cId="2333250618" sldId="1923"/>
            <ac:spMk id="6" creationId="{15683FED-3E8D-4F03-8B44-9129D0DAD314}"/>
          </ac:spMkLst>
        </pc:spChg>
        <pc:picChg chg="add mod">
          <ac:chgData name="Matt Evans" userId="04643b90-d911-421a-bab1-d3ce8e4b2d5f" providerId="ADAL" clId="{D02B231D-5A9F-43A5-846D-2BA0170E1E0C}" dt="2022-07-29T19:59:13.116" v="174" actId="1076"/>
          <ac:picMkLst>
            <pc:docMk/>
            <pc:sldMk cId="2333250618" sldId="1923"/>
            <ac:picMk id="4" creationId="{7DB11848-5EB3-4BE7-8EFC-37943FD04B9D}"/>
          </ac:picMkLst>
        </pc:picChg>
        <pc:picChg chg="mod">
          <ac:chgData name="Matt Evans" userId="04643b90-d911-421a-bab1-d3ce8e4b2d5f" providerId="ADAL" clId="{D02B231D-5A9F-43A5-846D-2BA0170E1E0C}" dt="2022-07-29T19:59:11.072" v="172" actId="1076"/>
          <ac:picMkLst>
            <pc:docMk/>
            <pc:sldMk cId="2333250618" sldId="1923"/>
            <ac:picMk id="7" creationId="{5EFE71FB-B785-42EA-9650-A87E50B9FD56}"/>
          </ac:picMkLst>
        </pc:picChg>
        <pc:picChg chg="add mod ord">
          <ac:chgData name="Matt Evans" userId="04643b90-d911-421a-bab1-d3ce8e4b2d5f" providerId="ADAL" clId="{D02B231D-5A9F-43A5-846D-2BA0170E1E0C}" dt="2022-07-29T19:59:17.864" v="177" actId="1076"/>
          <ac:picMkLst>
            <pc:docMk/>
            <pc:sldMk cId="2333250618" sldId="1923"/>
            <ac:picMk id="8" creationId="{03698498-391B-4326-8093-F259E1906FAF}"/>
          </ac:picMkLst>
        </pc:picChg>
        <pc:picChg chg="mod">
          <ac:chgData name="Matt Evans" userId="04643b90-d911-421a-bab1-d3ce8e4b2d5f" providerId="ADAL" clId="{D02B231D-5A9F-43A5-846D-2BA0170E1E0C}" dt="2022-07-29T19:59:27.943" v="179" actId="1076"/>
          <ac:picMkLst>
            <pc:docMk/>
            <pc:sldMk cId="2333250618" sldId="1923"/>
            <ac:picMk id="9" creationId="{B79F4413-5AF6-4153-A373-609522344733}"/>
          </ac:picMkLst>
        </pc:picChg>
      </pc:sldChg>
      <pc:sldChg chg="modSp add del mod">
        <pc:chgData name="Matt Evans" userId="04643b90-d911-421a-bab1-d3ce8e4b2d5f" providerId="ADAL" clId="{D02B231D-5A9F-43A5-846D-2BA0170E1E0C}" dt="2022-07-29T22:32:51.267" v="249" actId="1076"/>
        <pc:sldMkLst>
          <pc:docMk/>
          <pc:sldMk cId="2120879231" sldId="1924"/>
        </pc:sldMkLst>
        <pc:spChg chg="mod">
          <ac:chgData name="Matt Evans" userId="04643b90-d911-421a-bab1-d3ce8e4b2d5f" providerId="ADAL" clId="{D02B231D-5A9F-43A5-846D-2BA0170E1E0C}" dt="2022-07-29T22:32:39.983" v="248" actId="20577"/>
          <ac:spMkLst>
            <pc:docMk/>
            <pc:sldMk cId="2120879231" sldId="1924"/>
            <ac:spMk id="11" creationId="{CD58D96F-924D-4EBD-A855-E27DBCAEA4B7}"/>
          </ac:spMkLst>
        </pc:spChg>
        <pc:graphicFrameChg chg="modGraphic">
          <ac:chgData name="Matt Evans" userId="04643b90-d911-421a-bab1-d3ce8e4b2d5f" providerId="ADAL" clId="{D02B231D-5A9F-43A5-846D-2BA0170E1E0C}" dt="2022-07-29T22:32:34.372" v="244" actId="20577"/>
          <ac:graphicFrameMkLst>
            <pc:docMk/>
            <pc:sldMk cId="2120879231" sldId="1924"/>
            <ac:graphicFrameMk id="7" creationId="{CA350DDC-8C95-45A1-902F-F219068F4486}"/>
          </ac:graphicFrameMkLst>
        </pc:graphicFrameChg>
        <pc:picChg chg="mod">
          <ac:chgData name="Matt Evans" userId="04643b90-d911-421a-bab1-d3ce8e4b2d5f" providerId="ADAL" clId="{D02B231D-5A9F-43A5-846D-2BA0170E1E0C}" dt="2022-07-29T22:31:37.873" v="238" actId="14100"/>
          <ac:picMkLst>
            <pc:docMk/>
            <pc:sldMk cId="2120879231" sldId="1924"/>
            <ac:picMk id="5" creationId="{788F434E-7F45-4B50-894E-71D57A468DCD}"/>
          </ac:picMkLst>
        </pc:picChg>
        <pc:picChg chg="mod">
          <ac:chgData name="Matt Evans" userId="04643b90-d911-421a-bab1-d3ce8e4b2d5f" providerId="ADAL" clId="{D02B231D-5A9F-43A5-846D-2BA0170E1E0C}" dt="2022-07-29T22:32:51.267" v="249" actId="1076"/>
          <ac:picMkLst>
            <pc:docMk/>
            <pc:sldMk cId="2120879231" sldId="1924"/>
            <ac:picMk id="14" creationId="{8D6AF038-1372-44AD-A602-391ACA7AF134}"/>
          </ac:picMkLst>
        </pc:picChg>
        <pc:picChg chg="mod">
          <ac:chgData name="Matt Evans" userId="04643b90-d911-421a-bab1-d3ce8e4b2d5f" providerId="ADAL" clId="{D02B231D-5A9F-43A5-846D-2BA0170E1E0C}" dt="2022-07-29T22:31:22.315" v="232" actId="1076"/>
          <ac:picMkLst>
            <pc:docMk/>
            <pc:sldMk cId="2120879231" sldId="1924"/>
            <ac:picMk id="15" creationId="{4EE31A69-1874-40CD-B6A4-03D15EFBF0E7}"/>
          </ac:picMkLst>
        </pc:picChg>
      </pc:sldChg>
      <pc:sldChg chg="addSp delSp modSp mod">
        <pc:chgData name="Matt Evans" userId="04643b90-d911-421a-bab1-d3ce8e4b2d5f" providerId="ADAL" clId="{D02B231D-5A9F-43A5-846D-2BA0170E1E0C}" dt="2022-07-29T22:47:56.416" v="275" actId="1076"/>
        <pc:sldMkLst>
          <pc:docMk/>
          <pc:sldMk cId="1146662434" sldId="1925"/>
        </pc:sldMkLst>
        <pc:spChg chg="del mod">
          <ac:chgData name="Matt Evans" userId="04643b90-d911-421a-bab1-d3ce8e4b2d5f" providerId="ADAL" clId="{D02B231D-5A9F-43A5-846D-2BA0170E1E0C}" dt="2022-07-29T22:47:10.400" v="263" actId="478"/>
          <ac:spMkLst>
            <pc:docMk/>
            <pc:sldMk cId="1146662434" sldId="1925"/>
            <ac:spMk id="13" creationId="{6151CE85-CE96-4D25-8EF4-75AA87A9722E}"/>
          </ac:spMkLst>
        </pc:spChg>
        <pc:spChg chg="mod">
          <ac:chgData name="Matt Evans" userId="04643b90-d911-421a-bab1-d3ce8e4b2d5f" providerId="ADAL" clId="{D02B231D-5A9F-43A5-846D-2BA0170E1E0C}" dt="2022-07-29T22:47:47.432" v="274" actId="1076"/>
          <ac:spMkLst>
            <pc:docMk/>
            <pc:sldMk cId="1146662434" sldId="1925"/>
            <ac:spMk id="14" creationId="{5B73C932-ADB6-48FE-B4DA-72D9385831D8}"/>
          </ac:spMkLst>
        </pc:spChg>
        <pc:picChg chg="add mod">
          <ac:chgData name="Matt Evans" userId="04643b90-d911-421a-bab1-d3ce8e4b2d5f" providerId="ADAL" clId="{D02B231D-5A9F-43A5-846D-2BA0170E1E0C}" dt="2022-07-29T22:47:56.416" v="275" actId="1076"/>
          <ac:picMkLst>
            <pc:docMk/>
            <pc:sldMk cId="1146662434" sldId="1925"/>
            <ac:picMk id="5" creationId="{6A560F8C-BA24-42EE-89C2-41CB5D8E7F91}"/>
          </ac:picMkLst>
        </pc:picChg>
        <pc:picChg chg="del">
          <ac:chgData name="Matt Evans" userId="04643b90-d911-421a-bab1-d3ce8e4b2d5f" providerId="ADAL" clId="{D02B231D-5A9F-43A5-846D-2BA0170E1E0C}" dt="2022-07-29T22:47:12.187" v="264" actId="478"/>
          <ac:picMkLst>
            <pc:docMk/>
            <pc:sldMk cId="1146662434" sldId="1925"/>
            <ac:picMk id="8" creationId="{0CE02492-944E-4FA1-8B08-3FBBE26721F5}"/>
          </ac:picMkLst>
        </pc:picChg>
      </pc:sldChg>
      <pc:sldChg chg="add del">
        <pc:chgData name="Matt Evans" userId="04643b90-d911-421a-bab1-d3ce8e4b2d5f" providerId="ADAL" clId="{D02B231D-5A9F-43A5-846D-2BA0170E1E0C}" dt="2022-07-29T22:47:18.356" v="268"/>
        <pc:sldMkLst>
          <pc:docMk/>
          <pc:sldMk cId="302971854" sldId="1926"/>
        </pc:sldMkLst>
      </pc:sldChg>
      <pc:sldChg chg="add del">
        <pc:chgData name="Matt Evans" userId="04643b90-d911-421a-bab1-d3ce8e4b2d5f" providerId="ADAL" clId="{D02B231D-5A9F-43A5-846D-2BA0170E1E0C}" dt="2022-07-29T22:47:15.742" v="266"/>
        <pc:sldMkLst>
          <pc:docMk/>
          <pc:sldMk cId="1976361350" sldId="1926"/>
        </pc:sldMkLst>
      </pc:sldChg>
      <pc:sldChg chg="modSp mod">
        <pc:chgData name="Matt Evans" userId="04643b90-d911-421a-bab1-d3ce8e4b2d5f" providerId="ADAL" clId="{D02B231D-5A9F-43A5-846D-2BA0170E1E0C}" dt="2022-07-29T23:11:49.943" v="519" actId="20577"/>
        <pc:sldMkLst>
          <pc:docMk/>
          <pc:sldMk cId="3265343266" sldId="1926"/>
        </pc:sldMkLst>
        <pc:spChg chg="mod">
          <ac:chgData name="Matt Evans" userId="04643b90-d911-421a-bab1-d3ce8e4b2d5f" providerId="ADAL" clId="{D02B231D-5A9F-43A5-846D-2BA0170E1E0C}" dt="2022-07-29T23:11:49.943" v="519" actId="20577"/>
          <ac:spMkLst>
            <pc:docMk/>
            <pc:sldMk cId="3265343266" sldId="1926"/>
            <ac:spMk id="3" creationId="{F3B75842-6418-4E2B-9E78-E1366D0B9978}"/>
          </ac:spMkLst>
        </pc:spChg>
      </pc:sldChg>
    </pc:docChg>
  </pc:docChgLst>
  <pc:docChgLst>
    <pc:chgData name="joanna" userId="S::joanna_moderntimesinc.com#ext#@lacmta.onmicrosoft.com::88324ac2-5a61-42fe-8259-a79432a51262" providerId="AD" clId="Web-{6EF2052A-CF73-46D0-AFD8-62EE6E55A5F1}"/>
    <pc:docChg chg="addSld delSld modSld sldOrd modSection">
      <pc:chgData name="joanna" userId="S::joanna_moderntimesinc.com#ext#@lacmta.onmicrosoft.com::88324ac2-5a61-42fe-8259-a79432a51262" providerId="AD" clId="Web-{6EF2052A-CF73-46D0-AFD8-62EE6E55A5F1}" dt="2022-10-26T14:30:21.061" v="468" actId="20577"/>
      <pc:docMkLst>
        <pc:docMk/>
      </pc:docMkLst>
      <pc:sldChg chg="addSp delSp modSp">
        <pc:chgData name="joanna" userId="S::joanna_moderntimesinc.com#ext#@lacmta.onmicrosoft.com::88324ac2-5a61-42fe-8259-a79432a51262" providerId="AD" clId="Web-{6EF2052A-CF73-46D0-AFD8-62EE6E55A5F1}" dt="2022-10-26T13:47:15.469" v="25" actId="1076"/>
        <pc:sldMkLst>
          <pc:docMk/>
          <pc:sldMk cId="2715380806" sldId="1849"/>
        </pc:sldMkLst>
        <pc:spChg chg="mod">
          <ac:chgData name="joanna" userId="S::joanna_moderntimesinc.com#ext#@lacmta.onmicrosoft.com::88324ac2-5a61-42fe-8259-a79432a51262" providerId="AD" clId="Web-{6EF2052A-CF73-46D0-AFD8-62EE6E55A5F1}" dt="2022-10-26T13:47:15.469" v="25" actId="1076"/>
          <ac:spMkLst>
            <pc:docMk/>
            <pc:sldMk cId="2715380806" sldId="1849"/>
            <ac:spMk id="4" creationId="{167B54F2-19CE-42E3-9409-3622E8831986}"/>
          </ac:spMkLst>
        </pc:spChg>
        <pc:spChg chg="add mod">
          <ac:chgData name="joanna" userId="S::joanna_moderntimesinc.com#ext#@lacmta.onmicrosoft.com::88324ac2-5a61-42fe-8259-a79432a51262" providerId="AD" clId="Web-{6EF2052A-CF73-46D0-AFD8-62EE6E55A5F1}" dt="2022-10-26T13:45:14.483" v="11" actId="20577"/>
          <ac:spMkLst>
            <pc:docMk/>
            <pc:sldMk cId="2715380806" sldId="1849"/>
            <ac:spMk id="5" creationId="{DF05CE66-D21A-4004-4161-F2A2CAE6FEAC}"/>
          </ac:spMkLst>
        </pc:spChg>
        <pc:picChg chg="del">
          <ac:chgData name="joanna" userId="S::joanna_moderntimesinc.com#ext#@lacmta.onmicrosoft.com::88324ac2-5a61-42fe-8259-a79432a51262" providerId="AD" clId="Web-{6EF2052A-CF73-46D0-AFD8-62EE6E55A5F1}" dt="2022-10-26T13:41:46.012" v="8"/>
          <ac:picMkLst>
            <pc:docMk/>
            <pc:sldMk cId="2715380806" sldId="1849"/>
            <ac:picMk id="2" creationId="{C09BBEE5-45F8-2D68-4453-07776C5F30FD}"/>
          </ac:picMkLst>
        </pc:picChg>
        <pc:picChg chg="del">
          <ac:chgData name="joanna" userId="S::joanna_moderntimesinc.com#ext#@lacmta.onmicrosoft.com::88324ac2-5a61-42fe-8259-a79432a51262" providerId="AD" clId="Web-{6EF2052A-CF73-46D0-AFD8-62EE6E55A5F1}" dt="2022-10-26T13:41:47.637" v="9"/>
          <ac:picMkLst>
            <pc:docMk/>
            <pc:sldMk cId="2715380806" sldId="1849"/>
            <ac:picMk id="3" creationId="{D963739E-965B-6B3B-646D-3D9D76FC5AF3}"/>
          </ac:picMkLst>
        </pc:picChg>
        <pc:picChg chg="del">
          <ac:chgData name="joanna" userId="S::joanna_moderntimesinc.com#ext#@lacmta.onmicrosoft.com::88324ac2-5a61-42fe-8259-a79432a51262" providerId="AD" clId="Web-{6EF2052A-CF73-46D0-AFD8-62EE6E55A5F1}" dt="2022-10-26T13:41:44.496" v="7"/>
          <ac:picMkLst>
            <pc:docMk/>
            <pc:sldMk cId="2715380806" sldId="1849"/>
            <ac:picMk id="6" creationId="{24602CF2-6756-0BAF-0ADF-53FF7A95C71C}"/>
          </ac:picMkLst>
        </pc:picChg>
        <pc:picChg chg="add mod">
          <ac:chgData name="joanna" userId="S::joanna_moderntimesinc.com#ext#@lacmta.onmicrosoft.com::88324ac2-5a61-42fe-8259-a79432a51262" providerId="AD" clId="Web-{6EF2052A-CF73-46D0-AFD8-62EE6E55A5F1}" dt="2022-10-26T13:47:09.265" v="24" actId="14100"/>
          <ac:picMkLst>
            <pc:docMk/>
            <pc:sldMk cId="2715380806" sldId="1849"/>
            <ac:picMk id="7" creationId="{B4DFFC10-6F38-F3E1-58D1-0DBE0AEE96FB}"/>
          </ac:picMkLst>
        </pc:picChg>
        <pc:picChg chg="add mod">
          <ac:chgData name="joanna" userId="S::joanna_moderntimesinc.com#ext#@lacmta.onmicrosoft.com::88324ac2-5a61-42fe-8259-a79432a51262" providerId="AD" clId="Web-{6EF2052A-CF73-46D0-AFD8-62EE6E55A5F1}" dt="2022-10-26T13:47:05.484" v="23" actId="14100"/>
          <ac:picMkLst>
            <pc:docMk/>
            <pc:sldMk cId="2715380806" sldId="1849"/>
            <ac:picMk id="8" creationId="{166A6299-4DF6-D04E-088A-862993302FAB}"/>
          </ac:picMkLst>
        </pc:picChg>
      </pc:sldChg>
      <pc:sldChg chg="delSp modSp">
        <pc:chgData name="joanna" userId="S::joanna_moderntimesinc.com#ext#@lacmta.onmicrosoft.com::88324ac2-5a61-42fe-8259-a79432a51262" providerId="AD" clId="Web-{6EF2052A-CF73-46D0-AFD8-62EE6E55A5F1}" dt="2022-10-26T13:41:09.449" v="3"/>
        <pc:sldMkLst>
          <pc:docMk/>
          <pc:sldMk cId="1912749200" sldId="1853"/>
        </pc:sldMkLst>
        <pc:spChg chg="mod">
          <ac:chgData name="joanna" userId="S::joanna_moderntimesinc.com#ext#@lacmta.onmicrosoft.com::88324ac2-5a61-42fe-8259-a79432a51262" providerId="AD" clId="Web-{6EF2052A-CF73-46D0-AFD8-62EE6E55A5F1}" dt="2022-10-26T13:29:29.519" v="0" actId="20577"/>
          <ac:spMkLst>
            <pc:docMk/>
            <pc:sldMk cId="1912749200" sldId="1853"/>
            <ac:spMk id="2" creationId="{BEC43526-055B-41FB-83E0-04D25566CDC6}"/>
          </ac:spMkLst>
        </pc:spChg>
        <pc:spChg chg="mod">
          <ac:chgData name="joanna" userId="S::joanna_moderntimesinc.com#ext#@lacmta.onmicrosoft.com::88324ac2-5a61-42fe-8259-a79432a51262" providerId="AD" clId="Web-{6EF2052A-CF73-46D0-AFD8-62EE6E55A5F1}" dt="2022-10-26T13:41:07.027" v="2" actId="20577"/>
          <ac:spMkLst>
            <pc:docMk/>
            <pc:sldMk cId="1912749200" sldId="1853"/>
            <ac:spMk id="5" creationId="{00616485-A822-458B-BE72-1D81C22E59AC}"/>
          </ac:spMkLst>
        </pc:spChg>
        <pc:picChg chg="del">
          <ac:chgData name="joanna" userId="S::joanna_moderntimesinc.com#ext#@lacmta.onmicrosoft.com::88324ac2-5a61-42fe-8259-a79432a51262" providerId="AD" clId="Web-{6EF2052A-CF73-46D0-AFD8-62EE6E55A5F1}" dt="2022-10-26T13:41:09.449" v="3"/>
          <ac:picMkLst>
            <pc:docMk/>
            <pc:sldMk cId="1912749200" sldId="1853"/>
            <ac:picMk id="4" creationId="{A216757F-186C-C0B2-A0E2-E5266E3AA6A2}"/>
          </ac:picMkLst>
        </pc:picChg>
      </pc:sldChg>
      <pc:sldChg chg="modSp ord">
        <pc:chgData name="joanna" userId="S::joanna_moderntimesinc.com#ext#@lacmta.onmicrosoft.com::88324ac2-5a61-42fe-8259-a79432a51262" providerId="AD" clId="Web-{6EF2052A-CF73-46D0-AFD8-62EE6E55A5F1}" dt="2022-10-26T14:30:21.061" v="468" actId="20577"/>
        <pc:sldMkLst>
          <pc:docMk/>
          <pc:sldMk cId="3906562855" sldId="1857"/>
        </pc:sldMkLst>
        <pc:spChg chg="mod">
          <ac:chgData name="joanna" userId="S::joanna_moderntimesinc.com#ext#@lacmta.onmicrosoft.com::88324ac2-5a61-42fe-8259-a79432a51262" providerId="AD" clId="Web-{6EF2052A-CF73-46D0-AFD8-62EE6E55A5F1}" dt="2022-10-26T14:30:21.061" v="468" actId="20577"/>
          <ac:spMkLst>
            <pc:docMk/>
            <pc:sldMk cId="3906562855" sldId="1857"/>
            <ac:spMk id="5" creationId="{429FA5CF-A778-40B1-8CA1-7E5F6E62B5EC}"/>
          </ac:spMkLst>
        </pc:spChg>
      </pc:sldChg>
      <pc:sldChg chg="modSp">
        <pc:chgData name="joanna" userId="S::joanna_moderntimesinc.com#ext#@lacmta.onmicrosoft.com::88324ac2-5a61-42fe-8259-a79432a51262" providerId="AD" clId="Web-{6EF2052A-CF73-46D0-AFD8-62EE6E55A5F1}" dt="2022-10-26T14:29:00.982" v="433" actId="14100"/>
        <pc:sldMkLst>
          <pc:docMk/>
          <pc:sldMk cId="748206054" sldId="1865"/>
        </pc:sldMkLst>
        <pc:spChg chg="mod">
          <ac:chgData name="joanna" userId="S::joanna_moderntimesinc.com#ext#@lacmta.onmicrosoft.com::88324ac2-5a61-42fe-8259-a79432a51262" providerId="AD" clId="Web-{6EF2052A-CF73-46D0-AFD8-62EE6E55A5F1}" dt="2022-10-26T13:50:35.690" v="44" actId="20577"/>
          <ac:spMkLst>
            <pc:docMk/>
            <pc:sldMk cId="748206054" sldId="1865"/>
            <ac:spMk id="8" creationId="{78A94190-23EE-46C8-B495-3966E284284B}"/>
          </ac:spMkLst>
        </pc:spChg>
        <pc:picChg chg="mod">
          <ac:chgData name="joanna" userId="S::joanna_moderntimesinc.com#ext#@lacmta.onmicrosoft.com::88324ac2-5a61-42fe-8259-a79432a51262" providerId="AD" clId="Web-{6EF2052A-CF73-46D0-AFD8-62EE6E55A5F1}" dt="2022-10-26T14:29:00.982" v="433" actId="14100"/>
          <ac:picMkLst>
            <pc:docMk/>
            <pc:sldMk cId="748206054" sldId="1865"/>
            <ac:picMk id="2" creationId="{A916ACE2-492E-4D7F-8802-AC34FECD42B3}"/>
          </ac:picMkLst>
        </pc:picChg>
      </pc:sldChg>
      <pc:sldChg chg="addSp delSp modSp">
        <pc:chgData name="joanna" userId="S::joanna_moderntimesinc.com#ext#@lacmta.onmicrosoft.com::88324ac2-5a61-42fe-8259-a79432a51262" providerId="AD" clId="Web-{6EF2052A-CF73-46D0-AFD8-62EE6E55A5F1}" dt="2022-10-26T13:54:52.052" v="68" actId="20577"/>
        <pc:sldMkLst>
          <pc:docMk/>
          <pc:sldMk cId="1296931878" sldId="1867"/>
        </pc:sldMkLst>
        <pc:spChg chg="mod">
          <ac:chgData name="joanna" userId="S::joanna_moderntimesinc.com#ext#@lacmta.onmicrosoft.com::88324ac2-5a61-42fe-8259-a79432a51262" providerId="AD" clId="Web-{6EF2052A-CF73-46D0-AFD8-62EE6E55A5F1}" dt="2022-10-26T13:53:51.989" v="57" actId="14100"/>
          <ac:spMkLst>
            <pc:docMk/>
            <pc:sldMk cId="1296931878" sldId="1867"/>
            <ac:spMk id="2" creationId="{CADDCDA8-3542-431B-8F03-D1CFAA55ABAE}"/>
          </ac:spMkLst>
        </pc:spChg>
        <pc:spChg chg="mod">
          <ac:chgData name="joanna" userId="S::joanna_moderntimesinc.com#ext#@lacmta.onmicrosoft.com::88324ac2-5a61-42fe-8259-a79432a51262" providerId="AD" clId="Web-{6EF2052A-CF73-46D0-AFD8-62EE6E55A5F1}" dt="2022-10-26T13:54:52.052" v="68" actId="20577"/>
          <ac:spMkLst>
            <pc:docMk/>
            <pc:sldMk cId="1296931878" sldId="1867"/>
            <ac:spMk id="10" creationId="{1375170A-0964-409E-8434-88814D8B9435}"/>
          </ac:spMkLst>
        </pc:spChg>
        <pc:picChg chg="add mod modCrop">
          <ac:chgData name="joanna" userId="S::joanna_moderntimesinc.com#ext#@lacmta.onmicrosoft.com::88324ac2-5a61-42fe-8259-a79432a51262" providerId="AD" clId="Web-{6EF2052A-CF73-46D0-AFD8-62EE6E55A5F1}" dt="2022-10-26T13:53:47.332" v="56" actId="1076"/>
          <ac:picMkLst>
            <pc:docMk/>
            <pc:sldMk cId="1296931878" sldId="1867"/>
            <ac:picMk id="3" creationId="{21BC2A13-0C31-2560-8AC3-F95876F15C29}"/>
          </ac:picMkLst>
        </pc:picChg>
        <pc:picChg chg="del">
          <ac:chgData name="joanna" userId="S::joanna_moderntimesinc.com#ext#@lacmta.onmicrosoft.com::88324ac2-5a61-42fe-8259-a79432a51262" providerId="AD" clId="Web-{6EF2052A-CF73-46D0-AFD8-62EE6E55A5F1}" dt="2022-10-26T13:53:02.191" v="50"/>
          <ac:picMkLst>
            <pc:docMk/>
            <pc:sldMk cId="1296931878" sldId="1867"/>
            <ac:picMk id="5" creationId="{E542E5D4-BB93-4362-94FB-F17D1C6BD5E8}"/>
          </ac:picMkLst>
        </pc:picChg>
      </pc:sldChg>
      <pc:sldChg chg="modSp">
        <pc:chgData name="joanna" userId="S::joanna_moderntimesinc.com#ext#@lacmta.onmicrosoft.com::88324ac2-5a61-42fe-8259-a79432a51262" providerId="AD" clId="Web-{6EF2052A-CF73-46D0-AFD8-62EE6E55A5F1}" dt="2022-10-26T13:49:09.845" v="35" actId="20577"/>
        <pc:sldMkLst>
          <pc:docMk/>
          <pc:sldMk cId="2577042331" sldId="1869"/>
        </pc:sldMkLst>
        <pc:spChg chg="mod">
          <ac:chgData name="joanna" userId="S::joanna_moderntimesinc.com#ext#@lacmta.onmicrosoft.com::88324ac2-5a61-42fe-8259-a79432a51262" providerId="AD" clId="Web-{6EF2052A-CF73-46D0-AFD8-62EE6E55A5F1}" dt="2022-10-26T13:49:09.845" v="35" actId="20577"/>
          <ac:spMkLst>
            <pc:docMk/>
            <pc:sldMk cId="2577042331" sldId="1869"/>
            <ac:spMk id="2" creationId="{8F3E2D3E-EA3B-4A6F-8036-7C068C5FCF24}"/>
          </ac:spMkLst>
        </pc:spChg>
      </pc:sldChg>
      <pc:sldChg chg="modSp ord">
        <pc:chgData name="joanna" userId="S::joanna_moderntimesinc.com#ext#@lacmta.onmicrosoft.com::88324ac2-5a61-42fe-8259-a79432a51262" providerId="AD" clId="Web-{6EF2052A-CF73-46D0-AFD8-62EE6E55A5F1}" dt="2022-10-26T13:47:57.438" v="31" actId="20577"/>
        <pc:sldMkLst>
          <pc:docMk/>
          <pc:sldMk cId="3981346690" sldId="1896"/>
        </pc:sldMkLst>
        <pc:spChg chg="mod">
          <ac:chgData name="joanna" userId="S::joanna_moderntimesinc.com#ext#@lacmta.onmicrosoft.com::88324ac2-5a61-42fe-8259-a79432a51262" providerId="AD" clId="Web-{6EF2052A-CF73-46D0-AFD8-62EE6E55A5F1}" dt="2022-10-26T13:47:57.438" v="31" actId="20577"/>
          <ac:spMkLst>
            <pc:docMk/>
            <pc:sldMk cId="3981346690" sldId="1896"/>
            <ac:spMk id="3" creationId="{6A6267A1-3F8E-4ED0-F8AE-EDF6737D10A3}"/>
          </ac:spMkLst>
        </pc:spChg>
      </pc:sldChg>
      <pc:sldChg chg="del">
        <pc:chgData name="joanna" userId="S::joanna_moderntimesinc.com#ext#@lacmta.onmicrosoft.com::88324ac2-5a61-42fe-8259-a79432a51262" providerId="AD" clId="Web-{6EF2052A-CF73-46D0-AFD8-62EE6E55A5F1}" dt="2022-10-26T13:41:21.996" v="4"/>
        <pc:sldMkLst>
          <pc:docMk/>
          <pc:sldMk cId="3418616895" sldId="1906"/>
        </pc:sldMkLst>
      </pc:sldChg>
      <pc:sldChg chg="modSp new">
        <pc:chgData name="joanna" userId="S::joanna_moderntimesinc.com#ext#@lacmta.onmicrosoft.com::88324ac2-5a61-42fe-8259-a79432a51262" providerId="AD" clId="Web-{6EF2052A-CF73-46D0-AFD8-62EE6E55A5F1}" dt="2022-10-26T14:28:37.982" v="431" actId="14100"/>
        <pc:sldMkLst>
          <pc:docMk/>
          <pc:sldMk cId="2931338568" sldId="2637"/>
        </pc:sldMkLst>
        <pc:spChg chg="mod">
          <ac:chgData name="joanna" userId="S::joanna_moderntimesinc.com#ext#@lacmta.onmicrosoft.com::88324ac2-5a61-42fe-8259-a79432a51262" providerId="AD" clId="Web-{6EF2052A-CF73-46D0-AFD8-62EE6E55A5F1}" dt="2022-10-26T14:24:26.651" v="272" actId="20577"/>
          <ac:spMkLst>
            <pc:docMk/>
            <pc:sldMk cId="2931338568" sldId="2637"/>
            <ac:spMk id="2" creationId="{4F4186A8-E679-B5D3-92F1-4D482F4B4EBF}"/>
          </ac:spMkLst>
        </pc:spChg>
        <pc:spChg chg="mod">
          <ac:chgData name="joanna" userId="S::joanna_moderntimesinc.com#ext#@lacmta.onmicrosoft.com::88324ac2-5a61-42fe-8259-a79432a51262" providerId="AD" clId="Web-{6EF2052A-CF73-46D0-AFD8-62EE6E55A5F1}" dt="2022-10-26T14:28:37.982" v="431" actId="14100"/>
          <ac:spMkLst>
            <pc:docMk/>
            <pc:sldMk cId="2931338568" sldId="2637"/>
            <ac:spMk id="3" creationId="{4577F30B-D7A6-FD3C-6F28-9588388EEB9F}"/>
          </ac:spMkLst>
        </pc:spChg>
      </pc:sldChg>
    </pc:docChg>
  </pc:docChgLst>
  <pc:docChgLst>
    <pc:chgData name="Molen, Stephanie" userId="S::molens@metro.net::beca5967-3356-4b89-89b8-be57f19797ee" providerId="AD" clId="Web-{0FE35D67-02E1-486A-ADE5-917BD9B65314}"/>
    <pc:docChg chg="modSld">
      <pc:chgData name="Molen, Stephanie" userId="S::molens@metro.net::beca5967-3356-4b89-89b8-be57f19797ee" providerId="AD" clId="Web-{0FE35D67-02E1-486A-ADE5-917BD9B65314}" dt="2022-08-02T20:48:38.261" v="21" actId="20577"/>
      <pc:docMkLst>
        <pc:docMk/>
      </pc:docMkLst>
      <pc:sldChg chg="modSp">
        <pc:chgData name="Molen, Stephanie" userId="S::molens@metro.net::beca5967-3356-4b89-89b8-be57f19797ee" providerId="AD" clId="Web-{0FE35D67-02E1-486A-ADE5-917BD9B65314}" dt="2022-08-02T20:48:38.261" v="21" actId="20577"/>
        <pc:sldMkLst>
          <pc:docMk/>
          <pc:sldMk cId="978752901" sldId="1520"/>
        </pc:sldMkLst>
        <pc:spChg chg="mod">
          <ac:chgData name="Molen, Stephanie" userId="S::molens@metro.net::beca5967-3356-4b89-89b8-be57f19797ee" providerId="AD" clId="Web-{0FE35D67-02E1-486A-ADE5-917BD9B65314}" dt="2022-08-02T20:48:38.261" v="21" actId="20577"/>
          <ac:spMkLst>
            <pc:docMk/>
            <pc:sldMk cId="978752901" sldId="1520"/>
            <ac:spMk id="11" creationId="{486257EF-5E0B-E747-8D80-5DC570309237}"/>
          </ac:spMkLst>
        </pc:spChg>
      </pc:sldChg>
    </pc:docChg>
  </pc:docChgLst>
  <pc:docChgLst>
    <pc:chgData name="Galeno, Jesus" userId="S::galenoj@metro.net::40c1a19f-be5e-43a2-9ce9-c76771669d9d" providerId="AD" clId="Web-{8C7F6198-E42E-D3DB-6452-D4A26EFC5DD8}"/>
    <pc:docChg chg="modSld">
      <pc:chgData name="Galeno, Jesus" userId="S::galenoj@metro.net::40c1a19f-be5e-43a2-9ce9-c76771669d9d" providerId="AD" clId="Web-{8C7F6198-E42E-D3DB-6452-D4A26EFC5DD8}" dt="2022-08-01T05:07:10.408" v="113" actId="20577"/>
      <pc:docMkLst>
        <pc:docMk/>
      </pc:docMkLst>
      <pc:sldChg chg="addSp delSp modSp">
        <pc:chgData name="Galeno, Jesus" userId="S::galenoj@metro.net::40c1a19f-be5e-43a2-9ce9-c76771669d9d" providerId="AD" clId="Web-{8C7F6198-E42E-D3DB-6452-D4A26EFC5DD8}" dt="2022-08-01T05:07:10.408" v="113" actId="20577"/>
        <pc:sldMkLst>
          <pc:docMk/>
          <pc:sldMk cId="3969039473" sldId="1891"/>
        </pc:sldMkLst>
        <pc:spChg chg="mod">
          <ac:chgData name="Galeno, Jesus" userId="S::galenoj@metro.net::40c1a19f-be5e-43a2-9ce9-c76771669d9d" providerId="AD" clId="Web-{8C7F6198-E42E-D3DB-6452-D4A26EFC5DD8}" dt="2022-08-01T05:07:10.408" v="113" actId="20577"/>
          <ac:spMkLst>
            <pc:docMk/>
            <pc:sldMk cId="3969039473" sldId="1891"/>
            <ac:spMk id="3" creationId="{09733734-32C0-4EBE-9F11-A84C1DAD07E2}"/>
          </ac:spMkLst>
        </pc:spChg>
        <pc:picChg chg="add mod">
          <ac:chgData name="Galeno, Jesus" userId="S::galenoj@metro.net::40c1a19f-be5e-43a2-9ce9-c76771669d9d" providerId="AD" clId="Web-{8C7F6198-E42E-D3DB-6452-D4A26EFC5DD8}" dt="2022-08-01T04:45:33.446" v="7" actId="1076"/>
          <ac:picMkLst>
            <pc:docMk/>
            <pc:sldMk cId="3969039473" sldId="1891"/>
            <ac:picMk id="5" creationId="{138A4225-90BB-C403-279E-82E870BD34E3}"/>
          </ac:picMkLst>
        </pc:picChg>
        <pc:picChg chg="del">
          <ac:chgData name="Galeno, Jesus" userId="S::galenoj@metro.net::40c1a19f-be5e-43a2-9ce9-c76771669d9d" providerId="AD" clId="Web-{8C7F6198-E42E-D3DB-6452-D4A26EFC5DD8}" dt="2022-08-01T04:45:28.540" v="0"/>
          <ac:picMkLst>
            <pc:docMk/>
            <pc:sldMk cId="3969039473" sldId="1891"/>
            <ac:picMk id="17" creationId="{F7381516-A079-4C24-BF14-56E41AE2F2E0}"/>
          </ac:picMkLst>
        </pc:picChg>
      </pc:sldChg>
    </pc:docChg>
  </pc:docChgLst>
  <pc:docChgLst>
    <pc:chgData name="Robles, Glyssa" userId="S::roblesgl@metro.net::8c0e81a5-72c5-4713-b00a-be7bda27e58b" providerId="AD" clId="Web-{A010AFBB-8649-488D-B236-B15276AFAE23}"/>
    <pc:docChg chg="delSld modSection">
      <pc:chgData name="Robles, Glyssa" userId="S::roblesgl@metro.net::8c0e81a5-72c5-4713-b00a-be7bda27e58b" providerId="AD" clId="Web-{A010AFBB-8649-488D-B236-B15276AFAE23}" dt="2022-07-27T23:15:12.465" v="3"/>
      <pc:docMkLst>
        <pc:docMk/>
      </pc:docMkLst>
      <pc:sldChg chg="del">
        <pc:chgData name="Robles, Glyssa" userId="S::roblesgl@metro.net::8c0e81a5-72c5-4713-b00a-be7bda27e58b" providerId="AD" clId="Web-{A010AFBB-8649-488D-B236-B15276AFAE23}" dt="2022-07-27T23:15:12.449" v="0"/>
        <pc:sldMkLst>
          <pc:docMk/>
          <pc:sldMk cId="3409547823" sldId="1884"/>
        </pc:sldMkLst>
      </pc:sldChg>
      <pc:sldChg chg="del">
        <pc:chgData name="Robles, Glyssa" userId="S::roblesgl@metro.net::8c0e81a5-72c5-4713-b00a-be7bda27e58b" providerId="AD" clId="Web-{A010AFBB-8649-488D-B236-B15276AFAE23}" dt="2022-07-27T23:15:12.449" v="1"/>
        <pc:sldMkLst>
          <pc:docMk/>
          <pc:sldMk cId="1334304699" sldId="1885"/>
        </pc:sldMkLst>
      </pc:sldChg>
      <pc:sldChg chg="del">
        <pc:chgData name="Robles, Glyssa" userId="S::roblesgl@metro.net::8c0e81a5-72c5-4713-b00a-be7bda27e58b" providerId="AD" clId="Web-{A010AFBB-8649-488D-B236-B15276AFAE23}" dt="2022-07-27T23:15:12.449" v="2"/>
        <pc:sldMkLst>
          <pc:docMk/>
          <pc:sldMk cId="561133415" sldId="1886"/>
        </pc:sldMkLst>
      </pc:sldChg>
      <pc:sldChg chg="del">
        <pc:chgData name="Robles, Glyssa" userId="S::roblesgl@metro.net::8c0e81a5-72c5-4713-b00a-be7bda27e58b" providerId="AD" clId="Web-{A010AFBB-8649-488D-B236-B15276AFAE23}" dt="2022-07-27T23:15:12.465" v="3"/>
        <pc:sldMkLst>
          <pc:docMk/>
          <pc:sldMk cId="1631465084" sldId="1887"/>
        </pc:sldMkLst>
      </pc:sldChg>
    </pc:docChg>
  </pc:docChgLst>
  <pc:docChgLst>
    <pc:chgData name="Matt Evans" userId="S::mevans_arellanoassociates.com#ext#@lacmta.onmicrosoft.com::bd328be5-c808-4518-99de-eef71df0b7ea" providerId="AD" clId="Web-{1FC68F7B-3FBB-41B1-99E6-B50D85056126}"/>
    <pc:docChg chg="modSld">
      <pc:chgData name="Matt Evans" userId="S::mevans_arellanoassociates.com#ext#@lacmta.onmicrosoft.com::bd328be5-c808-4518-99de-eef71df0b7ea" providerId="AD" clId="Web-{1FC68F7B-3FBB-41B1-99E6-B50D85056126}" dt="2022-08-03T18:01:35.085" v="26" actId="14100"/>
      <pc:docMkLst>
        <pc:docMk/>
      </pc:docMkLst>
      <pc:sldChg chg="addSp delSp modSp">
        <pc:chgData name="Matt Evans" userId="S::mevans_arellanoassociates.com#ext#@lacmta.onmicrosoft.com::bd328be5-c808-4518-99de-eef71df0b7ea" providerId="AD" clId="Web-{1FC68F7B-3FBB-41B1-99E6-B50D85056126}" dt="2022-08-03T17:53:56.906" v="2"/>
        <pc:sldMkLst>
          <pc:docMk/>
          <pc:sldMk cId="422375512" sldId="1719"/>
        </pc:sldMkLst>
        <pc:spChg chg="add del mod">
          <ac:chgData name="Matt Evans" userId="S::mevans_arellanoassociates.com#ext#@lacmta.onmicrosoft.com::bd328be5-c808-4518-99de-eef71df0b7ea" providerId="AD" clId="Web-{1FC68F7B-3FBB-41B1-99E6-B50D85056126}" dt="2022-08-03T17:53:56.906" v="2"/>
          <ac:spMkLst>
            <pc:docMk/>
            <pc:sldMk cId="422375512" sldId="1719"/>
            <ac:spMk id="2" creationId="{3565E3CA-FE8F-BE77-78F7-2DD64BF25262}"/>
          </ac:spMkLst>
        </pc:spChg>
      </pc:sldChg>
      <pc:sldChg chg="modSp">
        <pc:chgData name="Matt Evans" userId="S::mevans_arellanoassociates.com#ext#@lacmta.onmicrosoft.com::bd328be5-c808-4518-99de-eef71df0b7ea" providerId="AD" clId="Web-{1FC68F7B-3FBB-41B1-99E6-B50D85056126}" dt="2022-08-03T18:01:35.085" v="26" actId="14100"/>
        <pc:sldMkLst>
          <pc:docMk/>
          <pc:sldMk cId="2889283372" sldId="1921"/>
        </pc:sldMkLst>
        <pc:spChg chg="mod">
          <ac:chgData name="Matt Evans" userId="S::mevans_arellanoassociates.com#ext#@lacmta.onmicrosoft.com::bd328be5-c808-4518-99de-eef71df0b7ea" providerId="AD" clId="Web-{1FC68F7B-3FBB-41B1-99E6-B50D85056126}" dt="2022-08-03T18:01:35.085" v="26" actId="14100"/>
          <ac:spMkLst>
            <pc:docMk/>
            <pc:sldMk cId="2889283372" sldId="1921"/>
            <ac:spMk id="9" creationId="{682D5CB9-EE51-4AEF-9936-EB5773B0EBB5}"/>
          </ac:spMkLst>
        </pc:spChg>
        <pc:picChg chg="mod">
          <ac:chgData name="Matt Evans" userId="S::mevans_arellanoassociates.com#ext#@lacmta.onmicrosoft.com::bd328be5-c808-4518-99de-eef71df0b7ea" providerId="AD" clId="Web-{1FC68F7B-3FBB-41B1-99E6-B50D85056126}" dt="2022-08-03T18:01:06.600" v="3" actId="14100"/>
          <ac:picMkLst>
            <pc:docMk/>
            <pc:sldMk cId="2889283372" sldId="1921"/>
            <ac:picMk id="11" creationId="{1C5C6CFF-BCBC-4883-B2ED-0ECEAB93F494}"/>
          </ac:picMkLst>
        </pc:picChg>
      </pc:sldChg>
    </pc:docChg>
  </pc:docChgLst>
  <pc:docChgLst>
    <pc:chgData name="Donohue, Scott" userId="S::scott.donohue_stsjv.com#ext#@lacmta.onmicrosoft.com::e48900f4-8e53-4bde-ab8f-b35862336125" providerId="AD" clId="Web-{917E57CE-16AB-474B-9976-389C22655797}"/>
    <pc:docChg chg="delSld modSection">
      <pc:chgData name="Donohue, Scott" userId="S::scott.donohue_stsjv.com#ext#@lacmta.onmicrosoft.com::e48900f4-8e53-4bde-ab8f-b35862336125" providerId="AD" clId="Web-{917E57CE-16AB-474B-9976-389C22655797}" dt="2022-07-25T16:22:52.281" v="1"/>
      <pc:docMkLst>
        <pc:docMk/>
      </pc:docMkLst>
      <pc:sldChg chg="del">
        <pc:chgData name="Donohue, Scott" userId="S::scott.donohue_stsjv.com#ext#@lacmta.onmicrosoft.com::e48900f4-8e53-4bde-ab8f-b35862336125" providerId="AD" clId="Web-{917E57CE-16AB-474B-9976-389C22655797}" dt="2022-07-25T16:22:51.249" v="0"/>
        <pc:sldMkLst>
          <pc:docMk/>
          <pc:sldMk cId="418749034" sldId="1536"/>
        </pc:sldMkLst>
      </pc:sldChg>
      <pc:sldChg chg="del">
        <pc:chgData name="Donohue, Scott" userId="S::scott.donohue_stsjv.com#ext#@lacmta.onmicrosoft.com::e48900f4-8e53-4bde-ab8f-b35862336125" providerId="AD" clId="Web-{917E57CE-16AB-474B-9976-389C22655797}" dt="2022-07-25T16:22:52.281" v="1"/>
        <pc:sldMkLst>
          <pc:docMk/>
          <pc:sldMk cId="2465400273" sldId="1888"/>
        </pc:sldMkLst>
      </pc:sldChg>
    </pc:docChg>
  </pc:docChgLst>
  <pc:docChgLst>
    <pc:chgData name="Matt Evans" userId="04643b90-d911-421a-bab1-d3ce8e4b2d5f" providerId="ADAL" clId="{2351090C-DE76-481E-9B2F-5A78452B9694}"/>
    <pc:docChg chg="undo custSel addSld delSld modSld delMainMaster modSection">
      <pc:chgData name="Matt Evans" userId="04643b90-d911-421a-bab1-d3ce8e4b2d5f" providerId="ADAL" clId="{2351090C-DE76-481E-9B2F-5A78452B9694}" dt="2022-10-29T07:53:34.302" v="823" actId="20577"/>
      <pc:docMkLst>
        <pc:docMk/>
      </pc:docMkLst>
      <pc:sldChg chg="del">
        <pc:chgData name="Matt Evans" userId="04643b90-d911-421a-bab1-d3ce8e4b2d5f" providerId="ADAL" clId="{2351090C-DE76-481E-9B2F-5A78452B9694}" dt="2022-10-29T07:22:16.576" v="0" actId="2696"/>
        <pc:sldMkLst>
          <pc:docMk/>
          <pc:sldMk cId="672014470" sldId="269"/>
        </pc:sldMkLst>
      </pc:sldChg>
      <pc:sldChg chg="del">
        <pc:chgData name="Matt Evans" userId="04643b90-d911-421a-bab1-d3ce8e4b2d5f" providerId="ADAL" clId="{2351090C-DE76-481E-9B2F-5A78452B9694}" dt="2022-10-29T07:44:59.034" v="739" actId="2696"/>
        <pc:sldMkLst>
          <pc:docMk/>
          <pc:sldMk cId="2161474733" sldId="1436"/>
        </pc:sldMkLst>
      </pc:sldChg>
      <pc:sldChg chg="del">
        <pc:chgData name="Matt Evans" userId="04643b90-d911-421a-bab1-d3ce8e4b2d5f" providerId="ADAL" clId="{2351090C-DE76-481E-9B2F-5A78452B9694}" dt="2022-10-29T07:22:16.576" v="0" actId="2696"/>
        <pc:sldMkLst>
          <pc:docMk/>
          <pc:sldMk cId="1090613139" sldId="1571"/>
        </pc:sldMkLst>
      </pc:sldChg>
      <pc:sldChg chg="del">
        <pc:chgData name="Matt Evans" userId="04643b90-d911-421a-bab1-d3ce8e4b2d5f" providerId="ADAL" clId="{2351090C-DE76-481E-9B2F-5A78452B9694}" dt="2022-10-29T07:44:59.034" v="739" actId="2696"/>
        <pc:sldMkLst>
          <pc:docMk/>
          <pc:sldMk cId="3037804083" sldId="1645"/>
        </pc:sldMkLst>
      </pc:sldChg>
      <pc:sldChg chg="del">
        <pc:chgData name="Matt Evans" userId="04643b90-d911-421a-bab1-d3ce8e4b2d5f" providerId="ADAL" clId="{2351090C-DE76-481E-9B2F-5A78452B9694}" dt="2022-10-29T07:22:16.576" v="0" actId="2696"/>
        <pc:sldMkLst>
          <pc:docMk/>
          <pc:sldMk cId="608265683" sldId="1721"/>
        </pc:sldMkLst>
      </pc:sldChg>
      <pc:sldChg chg="del">
        <pc:chgData name="Matt Evans" userId="04643b90-d911-421a-bab1-d3ce8e4b2d5f" providerId="ADAL" clId="{2351090C-DE76-481E-9B2F-5A78452B9694}" dt="2022-10-29T07:44:59.034" v="739" actId="2696"/>
        <pc:sldMkLst>
          <pc:docMk/>
          <pc:sldMk cId="661404667" sldId="1770"/>
        </pc:sldMkLst>
      </pc:sldChg>
      <pc:sldChg chg="del">
        <pc:chgData name="Matt Evans" userId="04643b90-d911-421a-bab1-d3ce8e4b2d5f" providerId="ADAL" clId="{2351090C-DE76-481E-9B2F-5A78452B9694}" dt="2022-10-29T07:22:16.576" v="0" actId="2696"/>
        <pc:sldMkLst>
          <pc:docMk/>
          <pc:sldMk cId="2525877538" sldId="1816"/>
        </pc:sldMkLst>
      </pc:sldChg>
      <pc:sldChg chg="del">
        <pc:chgData name="Matt Evans" userId="04643b90-d911-421a-bab1-d3ce8e4b2d5f" providerId="ADAL" clId="{2351090C-DE76-481E-9B2F-5A78452B9694}" dt="2022-10-29T07:22:16.576" v="0" actId="2696"/>
        <pc:sldMkLst>
          <pc:docMk/>
          <pc:sldMk cId="757128628" sldId="1825"/>
        </pc:sldMkLst>
      </pc:sldChg>
      <pc:sldChg chg="del">
        <pc:chgData name="Matt Evans" userId="04643b90-d911-421a-bab1-d3ce8e4b2d5f" providerId="ADAL" clId="{2351090C-DE76-481E-9B2F-5A78452B9694}" dt="2022-10-29T07:44:59.034" v="739" actId="2696"/>
        <pc:sldMkLst>
          <pc:docMk/>
          <pc:sldMk cId="3412762380" sldId="1832"/>
        </pc:sldMkLst>
      </pc:sldChg>
      <pc:sldChg chg="modSp mod">
        <pc:chgData name="Matt Evans" userId="04643b90-d911-421a-bab1-d3ce8e4b2d5f" providerId="ADAL" clId="{2351090C-DE76-481E-9B2F-5A78452B9694}" dt="2022-10-29T07:47:40.617" v="777" actId="1076"/>
        <pc:sldMkLst>
          <pc:docMk/>
          <pc:sldMk cId="862074637" sldId="1833"/>
        </pc:sldMkLst>
        <pc:spChg chg="mod">
          <ac:chgData name="Matt Evans" userId="04643b90-d911-421a-bab1-d3ce8e4b2d5f" providerId="ADAL" clId="{2351090C-DE76-481E-9B2F-5A78452B9694}" dt="2022-10-29T07:47:40.617" v="777" actId="1076"/>
          <ac:spMkLst>
            <pc:docMk/>
            <pc:sldMk cId="862074637" sldId="1833"/>
            <ac:spMk id="4" creationId="{167B54F2-19CE-42E3-9409-3622E8831986}"/>
          </ac:spMkLst>
        </pc:spChg>
        <pc:picChg chg="mod">
          <ac:chgData name="Matt Evans" userId="04643b90-d911-421a-bab1-d3ce8e4b2d5f" providerId="ADAL" clId="{2351090C-DE76-481E-9B2F-5A78452B9694}" dt="2022-10-29T07:47:37.378" v="776" actId="1076"/>
          <ac:picMkLst>
            <pc:docMk/>
            <pc:sldMk cId="862074637" sldId="1833"/>
            <ac:picMk id="3" creationId="{749265B3-7256-4EED-B4F5-7B611529AFB3}"/>
          </ac:picMkLst>
        </pc:picChg>
      </pc:sldChg>
      <pc:sldChg chg="addSp modSp mod">
        <pc:chgData name="Matt Evans" userId="04643b90-d911-421a-bab1-d3ce8e4b2d5f" providerId="ADAL" clId="{2351090C-DE76-481E-9B2F-5A78452B9694}" dt="2022-10-29T07:48:23.521" v="779" actId="404"/>
        <pc:sldMkLst>
          <pc:docMk/>
          <pc:sldMk cId="2355126996" sldId="1835"/>
        </pc:sldMkLst>
        <pc:spChg chg="mod">
          <ac:chgData name="Matt Evans" userId="04643b90-d911-421a-bab1-d3ce8e4b2d5f" providerId="ADAL" clId="{2351090C-DE76-481E-9B2F-5A78452B9694}" dt="2022-10-29T07:48:23.521" v="779" actId="404"/>
          <ac:spMkLst>
            <pc:docMk/>
            <pc:sldMk cId="2355126996" sldId="1835"/>
            <ac:spMk id="2" creationId="{103658E5-6617-487F-8B35-E8328F32821F}"/>
          </ac:spMkLst>
        </pc:spChg>
        <pc:spChg chg="mod">
          <ac:chgData name="Matt Evans" userId="04643b90-d911-421a-bab1-d3ce8e4b2d5f" providerId="ADAL" clId="{2351090C-DE76-481E-9B2F-5A78452B9694}" dt="2022-10-29T07:44:43.951" v="735" actId="27636"/>
          <ac:spMkLst>
            <pc:docMk/>
            <pc:sldMk cId="2355126996" sldId="1835"/>
            <ac:spMk id="3" creationId="{9782CBD3-020E-41EF-8FCC-C985AE30C160}"/>
          </ac:spMkLst>
        </pc:spChg>
        <pc:spChg chg="add mod">
          <ac:chgData name="Matt Evans" userId="04643b90-d911-421a-bab1-d3ce8e4b2d5f" providerId="ADAL" clId="{2351090C-DE76-481E-9B2F-5A78452B9694}" dt="2022-10-29T07:45:49.370" v="766" actId="1076"/>
          <ac:spMkLst>
            <pc:docMk/>
            <pc:sldMk cId="2355126996" sldId="1835"/>
            <ac:spMk id="4" creationId="{59E39269-BD9B-4D19-B9AE-1B57E2A08BEC}"/>
          </ac:spMkLst>
        </pc:spChg>
      </pc:sldChg>
      <pc:sldChg chg="del">
        <pc:chgData name="Matt Evans" userId="04643b90-d911-421a-bab1-d3ce8e4b2d5f" providerId="ADAL" clId="{2351090C-DE76-481E-9B2F-5A78452B9694}" dt="2022-10-29T07:44:59.034" v="739" actId="2696"/>
        <pc:sldMkLst>
          <pc:docMk/>
          <pc:sldMk cId="1266289239" sldId="1837"/>
        </pc:sldMkLst>
      </pc:sldChg>
      <pc:sldChg chg="del">
        <pc:chgData name="Matt Evans" userId="04643b90-d911-421a-bab1-d3ce8e4b2d5f" providerId="ADAL" clId="{2351090C-DE76-481E-9B2F-5A78452B9694}" dt="2022-10-29T07:44:59.034" v="739" actId="2696"/>
        <pc:sldMkLst>
          <pc:docMk/>
          <pc:sldMk cId="1594514519" sldId="1838"/>
        </pc:sldMkLst>
      </pc:sldChg>
      <pc:sldChg chg="del">
        <pc:chgData name="Matt Evans" userId="04643b90-d911-421a-bab1-d3ce8e4b2d5f" providerId="ADAL" clId="{2351090C-DE76-481E-9B2F-5A78452B9694}" dt="2022-10-29T07:22:16.576" v="0" actId="2696"/>
        <pc:sldMkLst>
          <pc:docMk/>
          <pc:sldMk cId="3402078925" sldId="1898"/>
        </pc:sldMkLst>
      </pc:sldChg>
      <pc:sldChg chg="del">
        <pc:chgData name="Matt Evans" userId="04643b90-d911-421a-bab1-d3ce8e4b2d5f" providerId="ADAL" clId="{2351090C-DE76-481E-9B2F-5A78452B9694}" dt="2022-10-29T07:22:16.576" v="0" actId="2696"/>
        <pc:sldMkLst>
          <pc:docMk/>
          <pc:sldMk cId="1528178133" sldId="1912"/>
        </pc:sldMkLst>
      </pc:sldChg>
      <pc:sldChg chg="del">
        <pc:chgData name="Matt Evans" userId="04643b90-d911-421a-bab1-d3ce8e4b2d5f" providerId="ADAL" clId="{2351090C-DE76-481E-9B2F-5A78452B9694}" dt="2022-10-29T07:22:16.576" v="0" actId="2696"/>
        <pc:sldMkLst>
          <pc:docMk/>
          <pc:sldMk cId="3600777848" sldId="1920"/>
        </pc:sldMkLst>
      </pc:sldChg>
      <pc:sldChg chg="del">
        <pc:chgData name="Matt Evans" userId="04643b90-d911-421a-bab1-d3ce8e4b2d5f" providerId="ADAL" clId="{2351090C-DE76-481E-9B2F-5A78452B9694}" dt="2022-10-29T07:22:16.576" v="0" actId="2696"/>
        <pc:sldMkLst>
          <pc:docMk/>
          <pc:sldMk cId="2889283372" sldId="1921"/>
        </pc:sldMkLst>
      </pc:sldChg>
      <pc:sldChg chg="del">
        <pc:chgData name="Matt Evans" userId="04643b90-d911-421a-bab1-d3ce8e4b2d5f" providerId="ADAL" clId="{2351090C-DE76-481E-9B2F-5A78452B9694}" dt="2022-10-29T07:22:16.576" v="0" actId="2696"/>
        <pc:sldMkLst>
          <pc:docMk/>
          <pc:sldMk cId="1034825133" sldId="1922"/>
        </pc:sldMkLst>
      </pc:sldChg>
      <pc:sldChg chg="del">
        <pc:chgData name="Matt Evans" userId="04643b90-d911-421a-bab1-d3ce8e4b2d5f" providerId="ADAL" clId="{2351090C-DE76-481E-9B2F-5A78452B9694}" dt="2022-10-29T07:22:16.576" v="0" actId="2696"/>
        <pc:sldMkLst>
          <pc:docMk/>
          <pc:sldMk cId="2333250618" sldId="1923"/>
        </pc:sldMkLst>
      </pc:sldChg>
      <pc:sldChg chg="del">
        <pc:chgData name="Matt Evans" userId="04643b90-d911-421a-bab1-d3ce8e4b2d5f" providerId="ADAL" clId="{2351090C-DE76-481E-9B2F-5A78452B9694}" dt="2022-10-29T07:22:16.576" v="0" actId="2696"/>
        <pc:sldMkLst>
          <pc:docMk/>
          <pc:sldMk cId="2120879231" sldId="1924"/>
        </pc:sldMkLst>
      </pc:sldChg>
      <pc:sldChg chg="del">
        <pc:chgData name="Matt Evans" userId="04643b90-d911-421a-bab1-d3ce8e4b2d5f" providerId="ADAL" clId="{2351090C-DE76-481E-9B2F-5A78452B9694}" dt="2022-10-29T07:22:16.576" v="0" actId="2696"/>
        <pc:sldMkLst>
          <pc:docMk/>
          <pc:sldMk cId="1146662434" sldId="1925"/>
        </pc:sldMkLst>
      </pc:sldChg>
      <pc:sldChg chg="del">
        <pc:chgData name="Matt Evans" userId="04643b90-d911-421a-bab1-d3ce8e4b2d5f" providerId="ADAL" clId="{2351090C-DE76-481E-9B2F-5A78452B9694}" dt="2022-10-29T07:44:59.034" v="739" actId="2696"/>
        <pc:sldMkLst>
          <pc:docMk/>
          <pc:sldMk cId="3265343266" sldId="1926"/>
        </pc:sldMkLst>
      </pc:sldChg>
      <pc:sldChg chg="del">
        <pc:chgData name="Matt Evans" userId="04643b90-d911-421a-bab1-d3ce8e4b2d5f" providerId="ADAL" clId="{2351090C-DE76-481E-9B2F-5A78452B9694}" dt="2022-10-29T07:44:59.034" v="739" actId="2696"/>
        <pc:sldMkLst>
          <pc:docMk/>
          <pc:sldMk cId="1268938515" sldId="1927"/>
        </pc:sldMkLst>
      </pc:sldChg>
      <pc:sldChg chg="modSp mod">
        <pc:chgData name="Matt Evans" userId="04643b90-d911-421a-bab1-d3ce8e4b2d5f" providerId="ADAL" clId="{2351090C-DE76-481E-9B2F-5A78452B9694}" dt="2022-10-29T07:53:16.211" v="798" actId="1076"/>
        <pc:sldMkLst>
          <pc:docMk/>
          <pc:sldMk cId="177616031" sldId="2644"/>
        </pc:sldMkLst>
        <pc:spChg chg="mod">
          <ac:chgData name="Matt Evans" userId="04643b90-d911-421a-bab1-d3ce8e4b2d5f" providerId="ADAL" clId="{2351090C-DE76-481E-9B2F-5A78452B9694}" dt="2022-10-29T07:53:16.211" v="798" actId="1076"/>
          <ac:spMkLst>
            <pc:docMk/>
            <pc:sldMk cId="177616031" sldId="2644"/>
            <ac:spMk id="4" creationId="{167B54F2-19CE-42E3-9409-3622E8831986}"/>
          </ac:spMkLst>
        </pc:spChg>
      </pc:sldChg>
      <pc:sldChg chg="delSp modSp mod">
        <pc:chgData name="Matt Evans" userId="04643b90-d911-421a-bab1-d3ce8e4b2d5f" providerId="ADAL" clId="{2351090C-DE76-481E-9B2F-5A78452B9694}" dt="2022-10-29T07:26:43.166" v="5" actId="20577"/>
        <pc:sldMkLst>
          <pc:docMk/>
          <pc:sldMk cId="1228511408" sldId="2648"/>
        </pc:sldMkLst>
        <pc:spChg chg="del">
          <ac:chgData name="Matt Evans" userId="04643b90-d911-421a-bab1-d3ce8e4b2d5f" providerId="ADAL" clId="{2351090C-DE76-481E-9B2F-5A78452B9694}" dt="2022-10-29T07:26:37.056" v="1" actId="478"/>
          <ac:spMkLst>
            <pc:docMk/>
            <pc:sldMk cId="1228511408" sldId="2648"/>
            <ac:spMk id="3" creationId="{6F23115E-8703-49E5-A0A9-B490891D5A4E}"/>
          </ac:spMkLst>
        </pc:spChg>
        <pc:spChg chg="mod">
          <ac:chgData name="Matt Evans" userId="04643b90-d911-421a-bab1-d3ce8e4b2d5f" providerId="ADAL" clId="{2351090C-DE76-481E-9B2F-5A78452B9694}" dt="2022-10-29T07:26:43.166" v="5" actId="20577"/>
          <ac:spMkLst>
            <pc:docMk/>
            <pc:sldMk cId="1228511408" sldId="2648"/>
            <ac:spMk id="8" creationId="{8009E9EB-40CC-42F5-BC26-564902C2ECB1}"/>
          </ac:spMkLst>
        </pc:spChg>
      </pc:sldChg>
      <pc:sldChg chg="modSp mod">
        <pc:chgData name="Matt Evans" userId="04643b90-d911-421a-bab1-d3ce8e4b2d5f" providerId="ADAL" clId="{2351090C-DE76-481E-9B2F-5A78452B9694}" dt="2022-10-29T07:27:41.211" v="58" actId="20577"/>
        <pc:sldMkLst>
          <pc:docMk/>
          <pc:sldMk cId="1731295316" sldId="2649"/>
        </pc:sldMkLst>
        <pc:spChg chg="mod">
          <ac:chgData name="Matt Evans" userId="04643b90-d911-421a-bab1-d3ce8e4b2d5f" providerId="ADAL" clId="{2351090C-DE76-481E-9B2F-5A78452B9694}" dt="2022-10-29T07:27:41.211" v="58" actId="20577"/>
          <ac:spMkLst>
            <pc:docMk/>
            <pc:sldMk cId="1731295316" sldId="2649"/>
            <ac:spMk id="13" creationId="{6151CE85-CE96-4D25-8EF4-75AA87A9722E}"/>
          </ac:spMkLst>
        </pc:spChg>
      </pc:sldChg>
      <pc:sldChg chg="addSp delSp modSp mod">
        <pc:chgData name="Matt Evans" userId="04643b90-d911-421a-bab1-d3ce8e4b2d5f" providerId="ADAL" clId="{2351090C-DE76-481E-9B2F-5A78452B9694}" dt="2022-10-29T07:32:18.437" v="275" actId="1076"/>
        <pc:sldMkLst>
          <pc:docMk/>
          <pc:sldMk cId="2399100499" sldId="2650"/>
        </pc:sldMkLst>
        <pc:spChg chg="add del mod">
          <ac:chgData name="Matt Evans" userId="04643b90-d911-421a-bab1-d3ce8e4b2d5f" providerId="ADAL" clId="{2351090C-DE76-481E-9B2F-5A78452B9694}" dt="2022-10-29T07:31:37.616" v="136"/>
          <ac:spMkLst>
            <pc:docMk/>
            <pc:sldMk cId="2399100499" sldId="2650"/>
            <ac:spMk id="7" creationId="{E3ABAB54-3897-4C7F-92BD-C624E3CF6B46}"/>
          </ac:spMkLst>
        </pc:spChg>
        <pc:spChg chg="add mod">
          <ac:chgData name="Matt Evans" userId="04643b90-d911-421a-bab1-d3ce8e4b2d5f" providerId="ADAL" clId="{2351090C-DE76-481E-9B2F-5A78452B9694}" dt="2022-10-29T07:32:18.437" v="275" actId="1076"/>
          <ac:spMkLst>
            <pc:docMk/>
            <pc:sldMk cId="2399100499" sldId="2650"/>
            <ac:spMk id="8" creationId="{866D09CF-85E1-4CF4-AA44-F497314C0E76}"/>
          </ac:spMkLst>
        </pc:spChg>
        <pc:spChg chg="mod">
          <ac:chgData name="Matt Evans" userId="04643b90-d911-421a-bab1-d3ce8e4b2d5f" providerId="ADAL" clId="{2351090C-DE76-481E-9B2F-5A78452B9694}" dt="2022-10-29T07:31:24.736" v="132" actId="1076"/>
          <ac:spMkLst>
            <pc:docMk/>
            <pc:sldMk cId="2399100499" sldId="2650"/>
            <ac:spMk id="14" creationId="{5B73C932-ADB6-48FE-B4DA-72D9385831D8}"/>
          </ac:spMkLst>
        </pc:spChg>
        <pc:picChg chg="del">
          <ac:chgData name="Matt Evans" userId="04643b90-d911-421a-bab1-d3ce8e4b2d5f" providerId="ADAL" clId="{2351090C-DE76-481E-9B2F-5A78452B9694}" dt="2022-10-29T07:30:30.218" v="59" actId="478"/>
          <ac:picMkLst>
            <pc:docMk/>
            <pc:sldMk cId="2399100499" sldId="2650"/>
            <ac:picMk id="5" creationId="{6A560F8C-BA24-42EE-89C2-41CB5D8E7F91}"/>
          </ac:picMkLst>
        </pc:picChg>
        <pc:picChg chg="add mod">
          <ac:chgData name="Matt Evans" userId="04643b90-d911-421a-bab1-d3ce8e4b2d5f" providerId="ADAL" clId="{2351090C-DE76-481E-9B2F-5A78452B9694}" dt="2022-10-29T07:31:26.736" v="133" actId="1076"/>
          <ac:picMkLst>
            <pc:docMk/>
            <pc:sldMk cId="2399100499" sldId="2650"/>
            <ac:picMk id="6" creationId="{D5CD0061-69E0-4400-B695-A8FF0154A28B}"/>
          </ac:picMkLst>
        </pc:picChg>
      </pc:sldChg>
      <pc:sldChg chg="modSp mod">
        <pc:chgData name="Matt Evans" userId="04643b90-d911-421a-bab1-d3ce8e4b2d5f" providerId="ADAL" clId="{2351090C-DE76-481E-9B2F-5A78452B9694}" dt="2022-10-29T07:33:22.726" v="298" actId="113"/>
        <pc:sldMkLst>
          <pc:docMk/>
          <pc:sldMk cId="545409146" sldId="2653"/>
        </pc:sldMkLst>
        <pc:spChg chg="mod">
          <ac:chgData name="Matt Evans" userId="04643b90-d911-421a-bab1-d3ce8e4b2d5f" providerId="ADAL" clId="{2351090C-DE76-481E-9B2F-5A78452B9694}" dt="2022-10-29T07:33:22.726" v="298" actId="113"/>
          <ac:spMkLst>
            <pc:docMk/>
            <pc:sldMk cId="545409146" sldId="2653"/>
            <ac:spMk id="11" creationId="{CD58D96F-924D-4EBD-A855-E27DBCAEA4B7}"/>
          </ac:spMkLst>
        </pc:spChg>
        <pc:picChg chg="mod">
          <ac:chgData name="Matt Evans" userId="04643b90-d911-421a-bab1-d3ce8e4b2d5f" providerId="ADAL" clId="{2351090C-DE76-481E-9B2F-5A78452B9694}" dt="2022-10-29T07:32:46.771" v="279" actId="1076"/>
          <ac:picMkLst>
            <pc:docMk/>
            <pc:sldMk cId="545409146" sldId="2653"/>
            <ac:picMk id="4" creationId="{5C1038FA-C906-40B6-8AA3-6183BCD1084B}"/>
          </ac:picMkLst>
        </pc:picChg>
        <pc:picChg chg="mod">
          <ac:chgData name="Matt Evans" userId="04643b90-d911-421a-bab1-d3ce8e4b2d5f" providerId="ADAL" clId="{2351090C-DE76-481E-9B2F-5A78452B9694}" dt="2022-10-29T07:32:42.877" v="277" actId="1076"/>
          <ac:picMkLst>
            <pc:docMk/>
            <pc:sldMk cId="545409146" sldId="2653"/>
            <ac:picMk id="14" creationId="{8D6AF038-1372-44AD-A602-391ACA7AF134}"/>
          </ac:picMkLst>
        </pc:picChg>
        <pc:picChg chg="mod">
          <ac:chgData name="Matt Evans" userId="04643b90-d911-421a-bab1-d3ce8e4b2d5f" providerId="ADAL" clId="{2351090C-DE76-481E-9B2F-5A78452B9694}" dt="2022-10-29T07:32:53.628" v="281" actId="1076"/>
          <ac:picMkLst>
            <pc:docMk/>
            <pc:sldMk cId="545409146" sldId="2653"/>
            <ac:picMk id="15" creationId="{4EE31A69-1874-40CD-B6A4-03D15EFBF0E7}"/>
          </ac:picMkLst>
        </pc:picChg>
      </pc:sldChg>
      <pc:sldChg chg="del">
        <pc:chgData name="Matt Evans" userId="04643b90-d911-421a-bab1-d3ce8e4b2d5f" providerId="ADAL" clId="{2351090C-DE76-481E-9B2F-5A78452B9694}" dt="2022-10-29T07:43:17.649" v="734" actId="2696"/>
        <pc:sldMkLst>
          <pc:docMk/>
          <pc:sldMk cId="1412723384" sldId="2654"/>
        </pc:sldMkLst>
      </pc:sldChg>
      <pc:sldChg chg="modSp add mod">
        <pc:chgData name="Matt Evans" userId="04643b90-d911-421a-bab1-d3ce8e4b2d5f" providerId="ADAL" clId="{2351090C-DE76-481E-9B2F-5A78452B9694}" dt="2022-10-29T07:53:34.302" v="823" actId="20577"/>
        <pc:sldMkLst>
          <pc:docMk/>
          <pc:sldMk cId="1138666965" sldId="2655"/>
        </pc:sldMkLst>
        <pc:spChg chg="mod">
          <ac:chgData name="Matt Evans" userId="04643b90-d911-421a-bab1-d3ce8e4b2d5f" providerId="ADAL" clId="{2351090C-DE76-481E-9B2F-5A78452B9694}" dt="2022-10-29T07:53:34.302" v="823" actId="20577"/>
          <ac:spMkLst>
            <pc:docMk/>
            <pc:sldMk cId="1138666965" sldId="2655"/>
            <ac:spMk id="4" creationId="{167B54F2-19CE-42E3-9409-3622E8831986}"/>
          </ac:spMkLst>
        </pc:spChg>
        <pc:spChg chg="mod">
          <ac:chgData name="Matt Evans" userId="04643b90-d911-421a-bab1-d3ce8e4b2d5f" providerId="ADAL" clId="{2351090C-DE76-481E-9B2F-5A78452B9694}" dt="2022-10-29T07:42:40.162" v="733" actId="14100"/>
          <ac:spMkLst>
            <pc:docMk/>
            <pc:sldMk cId="1138666965" sldId="2655"/>
            <ac:spMk id="6" creationId="{B8961B3C-3E74-4C1E-B0E4-A67F387D14CA}"/>
          </ac:spMkLst>
        </pc:spChg>
      </pc:sldChg>
      <pc:sldChg chg="modSp mod">
        <pc:chgData name="Matt Evans" userId="04643b90-d911-421a-bab1-d3ce8e4b2d5f" providerId="ADAL" clId="{2351090C-DE76-481E-9B2F-5A78452B9694}" dt="2022-10-29T07:48:30.552" v="781" actId="404"/>
        <pc:sldMkLst>
          <pc:docMk/>
          <pc:sldMk cId="3775317588" sldId="2660"/>
        </pc:sldMkLst>
        <pc:spChg chg="mod">
          <ac:chgData name="Matt Evans" userId="04643b90-d911-421a-bab1-d3ce8e4b2d5f" providerId="ADAL" clId="{2351090C-DE76-481E-9B2F-5A78452B9694}" dt="2022-10-29T07:48:30.552" v="781" actId="404"/>
          <ac:spMkLst>
            <pc:docMk/>
            <pc:sldMk cId="3775317588" sldId="2660"/>
            <ac:spMk id="2" creationId="{0F9AAD7C-C1F0-451D-AB45-FDB01AFC5B57}"/>
          </ac:spMkLst>
        </pc:spChg>
      </pc:sldChg>
      <pc:sldChg chg="modSp mod">
        <pc:chgData name="Matt Evans" userId="04643b90-d911-421a-bab1-d3ce8e4b2d5f" providerId="ADAL" clId="{2351090C-DE76-481E-9B2F-5A78452B9694}" dt="2022-10-29T07:48:36.162" v="783" actId="404"/>
        <pc:sldMkLst>
          <pc:docMk/>
          <pc:sldMk cId="1023446506" sldId="2661"/>
        </pc:sldMkLst>
        <pc:spChg chg="mod">
          <ac:chgData name="Matt Evans" userId="04643b90-d911-421a-bab1-d3ce8e4b2d5f" providerId="ADAL" clId="{2351090C-DE76-481E-9B2F-5A78452B9694}" dt="2022-10-29T07:48:36.162" v="783" actId="404"/>
          <ac:spMkLst>
            <pc:docMk/>
            <pc:sldMk cId="1023446506" sldId="2661"/>
            <ac:spMk id="2" creationId="{0F9AAD7C-C1F0-451D-AB45-FDB01AFC5B57}"/>
          </ac:spMkLst>
        </pc:spChg>
      </pc:sldChg>
      <pc:sldChg chg="modSp mod">
        <pc:chgData name="Matt Evans" userId="04643b90-d911-421a-bab1-d3ce8e4b2d5f" providerId="ADAL" clId="{2351090C-DE76-481E-9B2F-5A78452B9694}" dt="2022-10-29T07:50:50.236" v="793" actId="404"/>
        <pc:sldMkLst>
          <pc:docMk/>
          <pc:sldMk cId="198130140" sldId="2662"/>
        </pc:sldMkLst>
        <pc:spChg chg="mod">
          <ac:chgData name="Matt Evans" userId="04643b90-d911-421a-bab1-d3ce8e4b2d5f" providerId="ADAL" clId="{2351090C-DE76-481E-9B2F-5A78452B9694}" dt="2022-10-29T07:48:44.813" v="789" actId="1076"/>
          <ac:spMkLst>
            <pc:docMk/>
            <pc:sldMk cId="198130140" sldId="2662"/>
            <ac:spMk id="2" creationId="{0F9AAD7C-C1F0-451D-AB45-FDB01AFC5B57}"/>
          </ac:spMkLst>
        </pc:spChg>
        <pc:spChg chg="mod">
          <ac:chgData name="Matt Evans" userId="04643b90-d911-421a-bab1-d3ce8e4b2d5f" providerId="ADAL" clId="{2351090C-DE76-481E-9B2F-5A78452B9694}" dt="2022-10-29T07:50:50.236" v="793" actId="404"/>
          <ac:spMkLst>
            <pc:docMk/>
            <pc:sldMk cId="198130140" sldId="2662"/>
            <ac:spMk id="3" creationId="{F3B75842-6418-4E2B-9E78-E1366D0B9978}"/>
          </ac:spMkLst>
        </pc:spChg>
      </pc:sldChg>
      <pc:sldMasterChg chg="del delSldLayout">
        <pc:chgData name="Matt Evans" userId="04643b90-d911-421a-bab1-d3ce8e4b2d5f" providerId="ADAL" clId="{2351090C-DE76-481E-9B2F-5A78452B9694}" dt="2022-10-29T07:44:59.034" v="739" actId="2696"/>
        <pc:sldMasterMkLst>
          <pc:docMk/>
          <pc:sldMasterMk cId="1794148015" sldId="2147483792"/>
        </pc:sldMasterMkLst>
        <pc:sldLayoutChg chg="del">
          <pc:chgData name="Matt Evans" userId="04643b90-d911-421a-bab1-d3ce8e4b2d5f" providerId="ADAL" clId="{2351090C-DE76-481E-9B2F-5A78452B9694}" dt="2022-10-29T07:44:59.034" v="739" actId="2696"/>
          <pc:sldLayoutMkLst>
            <pc:docMk/>
            <pc:sldMasterMk cId="1794148015" sldId="2147483792"/>
            <pc:sldLayoutMk cId="1712699360" sldId="2147483793"/>
          </pc:sldLayoutMkLst>
        </pc:sldLayoutChg>
        <pc:sldLayoutChg chg="del">
          <pc:chgData name="Matt Evans" userId="04643b90-d911-421a-bab1-d3ce8e4b2d5f" providerId="ADAL" clId="{2351090C-DE76-481E-9B2F-5A78452B9694}" dt="2022-10-29T07:44:59.034" v="739" actId="2696"/>
          <pc:sldLayoutMkLst>
            <pc:docMk/>
            <pc:sldMasterMk cId="1794148015" sldId="2147483792"/>
            <pc:sldLayoutMk cId="2629273439" sldId="2147483794"/>
          </pc:sldLayoutMkLst>
        </pc:sldLayoutChg>
        <pc:sldLayoutChg chg="del">
          <pc:chgData name="Matt Evans" userId="04643b90-d911-421a-bab1-d3ce8e4b2d5f" providerId="ADAL" clId="{2351090C-DE76-481E-9B2F-5A78452B9694}" dt="2022-10-29T07:44:59.034" v="739" actId="2696"/>
          <pc:sldLayoutMkLst>
            <pc:docMk/>
            <pc:sldMasterMk cId="1794148015" sldId="2147483792"/>
            <pc:sldLayoutMk cId="3935041948" sldId="2147483795"/>
          </pc:sldLayoutMkLst>
        </pc:sldLayoutChg>
        <pc:sldLayoutChg chg="del">
          <pc:chgData name="Matt Evans" userId="04643b90-d911-421a-bab1-d3ce8e4b2d5f" providerId="ADAL" clId="{2351090C-DE76-481E-9B2F-5A78452B9694}" dt="2022-10-29T07:44:59.034" v="739" actId="2696"/>
          <pc:sldLayoutMkLst>
            <pc:docMk/>
            <pc:sldMasterMk cId="1794148015" sldId="2147483792"/>
            <pc:sldLayoutMk cId="1774668773" sldId="2147483796"/>
          </pc:sldLayoutMkLst>
        </pc:sldLayoutChg>
        <pc:sldLayoutChg chg="del">
          <pc:chgData name="Matt Evans" userId="04643b90-d911-421a-bab1-d3ce8e4b2d5f" providerId="ADAL" clId="{2351090C-DE76-481E-9B2F-5A78452B9694}" dt="2022-10-29T07:44:59.034" v="739" actId="2696"/>
          <pc:sldLayoutMkLst>
            <pc:docMk/>
            <pc:sldMasterMk cId="1794148015" sldId="2147483792"/>
            <pc:sldLayoutMk cId="149047454" sldId="2147483797"/>
          </pc:sldLayoutMkLst>
        </pc:sldLayoutChg>
        <pc:sldLayoutChg chg="del">
          <pc:chgData name="Matt Evans" userId="04643b90-d911-421a-bab1-d3ce8e4b2d5f" providerId="ADAL" clId="{2351090C-DE76-481E-9B2F-5A78452B9694}" dt="2022-10-29T07:44:59.034" v="739" actId="2696"/>
          <pc:sldLayoutMkLst>
            <pc:docMk/>
            <pc:sldMasterMk cId="1794148015" sldId="2147483792"/>
            <pc:sldLayoutMk cId="3018082286" sldId="2147483798"/>
          </pc:sldLayoutMkLst>
        </pc:sldLayoutChg>
        <pc:sldLayoutChg chg="del">
          <pc:chgData name="Matt Evans" userId="04643b90-d911-421a-bab1-d3ce8e4b2d5f" providerId="ADAL" clId="{2351090C-DE76-481E-9B2F-5A78452B9694}" dt="2022-10-29T07:44:59.034" v="739" actId="2696"/>
          <pc:sldLayoutMkLst>
            <pc:docMk/>
            <pc:sldMasterMk cId="1794148015" sldId="2147483792"/>
            <pc:sldLayoutMk cId="860385749" sldId="2147483799"/>
          </pc:sldLayoutMkLst>
        </pc:sldLayoutChg>
      </pc:sldMasterChg>
    </pc:docChg>
  </pc:docChgLst>
  <pc:docChgLst>
    <pc:chgData name="Donohue, Scott" userId="S::scott.donohue_stsjv.com#ext#@lacmta.onmicrosoft.com::e48900f4-8e53-4bde-ab8f-b35862336125" providerId="AD" clId="Web-{44D77D75-927D-4044-A657-8A5D23407800}"/>
    <pc:docChg chg="addSld modSld modSection">
      <pc:chgData name="Donohue, Scott" userId="S::scott.donohue_stsjv.com#ext#@lacmta.onmicrosoft.com::e48900f4-8e53-4bde-ab8f-b35862336125" providerId="AD" clId="Web-{44D77D75-927D-4044-A657-8A5D23407800}" dt="2022-10-31T18:31:36.177" v="12" actId="1076"/>
      <pc:docMkLst>
        <pc:docMk/>
      </pc:docMkLst>
      <pc:sldChg chg="mod modShow">
        <pc:chgData name="Donohue, Scott" userId="S::scott.donohue_stsjv.com#ext#@lacmta.onmicrosoft.com::e48900f4-8e53-4bde-ab8f-b35862336125" providerId="AD" clId="Web-{44D77D75-927D-4044-A657-8A5D23407800}" dt="2022-10-31T18:23:43.108" v="0"/>
        <pc:sldMkLst>
          <pc:docMk/>
          <pc:sldMk cId="0" sldId="260"/>
        </pc:sldMkLst>
      </pc:sldChg>
      <pc:sldChg chg="mod modShow">
        <pc:chgData name="Donohue, Scott" userId="S::scott.donohue_stsjv.com#ext#@lacmta.onmicrosoft.com::e48900f4-8e53-4bde-ab8f-b35862336125" providerId="AD" clId="Web-{44D77D75-927D-4044-A657-8A5D23407800}" dt="2022-10-31T18:23:43.233" v="1"/>
        <pc:sldMkLst>
          <pc:docMk/>
          <pc:sldMk cId="0" sldId="261"/>
        </pc:sldMkLst>
      </pc:sldChg>
      <pc:sldChg chg="mod modShow">
        <pc:chgData name="Donohue, Scott" userId="S::scott.donohue_stsjv.com#ext#@lacmta.onmicrosoft.com::e48900f4-8e53-4bde-ab8f-b35862336125" providerId="AD" clId="Web-{44D77D75-927D-4044-A657-8A5D23407800}" dt="2022-10-31T18:23:43.358" v="2"/>
        <pc:sldMkLst>
          <pc:docMk/>
          <pc:sldMk cId="0" sldId="262"/>
        </pc:sldMkLst>
      </pc:sldChg>
      <pc:sldChg chg="mod modShow">
        <pc:chgData name="Donohue, Scott" userId="S::scott.donohue_stsjv.com#ext#@lacmta.onmicrosoft.com::e48900f4-8e53-4bde-ab8f-b35862336125" providerId="AD" clId="Web-{44D77D75-927D-4044-A657-8A5D23407800}" dt="2022-10-31T18:24:20.265" v="5"/>
        <pc:sldMkLst>
          <pc:docMk/>
          <pc:sldMk cId="2190675593" sldId="1720"/>
        </pc:sldMkLst>
      </pc:sldChg>
      <pc:sldChg chg="modSp">
        <pc:chgData name="Donohue, Scott" userId="S::scott.donohue_stsjv.com#ext#@lacmta.onmicrosoft.com::e48900f4-8e53-4bde-ab8f-b35862336125" providerId="AD" clId="Web-{44D77D75-927D-4044-A657-8A5D23407800}" dt="2022-10-31T18:24:04.671" v="4" actId="20577"/>
        <pc:sldMkLst>
          <pc:docMk/>
          <pc:sldMk cId="893640493" sldId="2641"/>
        </pc:sldMkLst>
        <pc:spChg chg="mod">
          <ac:chgData name="Donohue, Scott" userId="S::scott.donohue_stsjv.com#ext#@lacmta.onmicrosoft.com::e48900f4-8e53-4bde-ab8f-b35862336125" providerId="AD" clId="Web-{44D77D75-927D-4044-A657-8A5D23407800}" dt="2022-10-31T18:24:04.671" v="4" actId="20577"/>
          <ac:spMkLst>
            <pc:docMk/>
            <pc:sldMk cId="893640493" sldId="2641"/>
            <ac:spMk id="10" creationId="{27BFEF47-E3AD-B588-1330-76FA23A50190}"/>
          </ac:spMkLst>
        </pc:spChg>
      </pc:sldChg>
      <pc:sldChg chg="addSp delSp modSp new">
        <pc:chgData name="Donohue, Scott" userId="S::scott.donohue_stsjv.com#ext#@lacmta.onmicrosoft.com::e48900f4-8e53-4bde-ab8f-b35862336125" providerId="AD" clId="Web-{44D77D75-927D-4044-A657-8A5D23407800}" dt="2022-10-31T18:31:36.177" v="12" actId="1076"/>
        <pc:sldMkLst>
          <pc:docMk/>
          <pc:sldMk cId="2924120712" sldId="2663"/>
        </pc:sldMkLst>
        <pc:spChg chg="del">
          <ac:chgData name="Donohue, Scott" userId="S::scott.donohue_stsjv.com#ext#@lacmta.onmicrosoft.com::e48900f4-8e53-4bde-ab8f-b35862336125" providerId="AD" clId="Web-{44D77D75-927D-4044-A657-8A5D23407800}" dt="2022-10-31T18:30:30.458" v="7"/>
          <ac:spMkLst>
            <pc:docMk/>
            <pc:sldMk cId="2924120712" sldId="2663"/>
            <ac:spMk id="3" creationId="{362143C1-1535-3387-D906-39B92C9C00DD}"/>
          </ac:spMkLst>
        </pc:spChg>
        <pc:picChg chg="add mod">
          <ac:chgData name="Donohue, Scott" userId="S::scott.donohue_stsjv.com#ext#@lacmta.onmicrosoft.com::e48900f4-8e53-4bde-ab8f-b35862336125" providerId="AD" clId="Web-{44D77D75-927D-4044-A657-8A5D23407800}" dt="2022-10-31T18:31:36.177" v="12" actId="1076"/>
          <ac:picMkLst>
            <pc:docMk/>
            <pc:sldMk cId="2924120712" sldId="2663"/>
            <ac:picMk id="4" creationId="{493FA81E-EC3D-D5C8-6143-A61DE7E0A08D}"/>
          </ac:picMkLst>
        </pc:picChg>
      </pc:sldChg>
    </pc:docChg>
  </pc:docChgLst>
  <pc:docChgLst>
    <pc:chgData name="Walker, Marlon (James)" userId="S::walkermj@metro.net::1621923d-0471-43ba-b9e3-c7b293a86122" providerId="AD" clId="Web-{1396299C-4CB3-489C-B599-88BC77EBD388}"/>
    <pc:docChg chg="modSld">
      <pc:chgData name="Walker, Marlon (James)" userId="S::walkermj@metro.net::1621923d-0471-43ba-b9e3-c7b293a86122" providerId="AD" clId="Web-{1396299C-4CB3-489C-B599-88BC77EBD388}" dt="2022-08-03T17:28:25.765" v="6" actId="20577"/>
      <pc:docMkLst>
        <pc:docMk/>
      </pc:docMkLst>
      <pc:sldChg chg="modSp">
        <pc:chgData name="Walker, Marlon (James)" userId="S::walkermj@metro.net::1621923d-0471-43ba-b9e3-c7b293a86122" providerId="AD" clId="Web-{1396299C-4CB3-489C-B599-88BC77EBD388}" dt="2022-08-03T17:28:25.765" v="6" actId="20577"/>
        <pc:sldMkLst>
          <pc:docMk/>
          <pc:sldMk cId="978752901" sldId="1520"/>
        </pc:sldMkLst>
        <pc:spChg chg="mod">
          <ac:chgData name="Walker, Marlon (James)" userId="S::walkermj@metro.net::1621923d-0471-43ba-b9e3-c7b293a86122" providerId="AD" clId="Web-{1396299C-4CB3-489C-B599-88BC77EBD388}" dt="2022-08-03T17:28:12.390" v="2" actId="20577"/>
          <ac:spMkLst>
            <pc:docMk/>
            <pc:sldMk cId="978752901" sldId="1520"/>
            <ac:spMk id="7" creationId="{02320B02-5212-5E4C-BD44-36131F21E88C}"/>
          </ac:spMkLst>
        </pc:spChg>
        <pc:spChg chg="mod">
          <ac:chgData name="Walker, Marlon (James)" userId="S::walkermj@metro.net::1621923d-0471-43ba-b9e3-c7b293a86122" providerId="AD" clId="Web-{1396299C-4CB3-489C-B599-88BC77EBD388}" dt="2022-08-03T17:28:25.765" v="6" actId="20577"/>
          <ac:spMkLst>
            <pc:docMk/>
            <pc:sldMk cId="978752901" sldId="1520"/>
            <ac:spMk id="11" creationId="{486257EF-5E0B-E747-8D80-5DC570309237}"/>
          </ac:spMkLst>
        </pc:spChg>
      </pc:sldChg>
    </pc:docChg>
  </pc:docChgLst>
  <pc:docChgLst>
    <pc:chgData name="Lake, Mindy" userId="S::lakem@metro.net::2f1ee363-b198-4082-8283-d77a29bbaebf" providerId="AD" clId="Web-{26A92B66-191F-4D0D-BBBD-0D04DCC4397C}"/>
    <pc:docChg chg="modSld">
      <pc:chgData name="Lake, Mindy" userId="S::lakem@metro.net::2f1ee363-b198-4082-8283-d77a29bbaebf" providerId="AD" clId="Web-{26A92B66-191F-4D0D-BBBD-0D04DCC4397C}" dt="2022-08-03T17:58:02.289" v="12" actId="20577"/>
      <pc:docMkLst>
        <pc:docMk/>
      </pc:docMkLst>
      <pc:sldChg chg="modSp">
        <pc:chgData name="Lake, Mindy" userId="S::lakem@metro.net::2f1ee363-b198-4082-8283-d77a29bbaebf" providerId="AD" clId="Web-{26A92B66-191F-4D0D-BBBD-0D04DCC4397C}" dt="2022-08-03T17:58:02.289" v="12" actId="20577"/>
        <pc:sldMkLst>
          <pc:docMk/>
          <pc:sldMk cId="917407435" sldId="1814"/>
        </pc:sldMkLst>
        <pc:spChg chg="mod">
          <ac:chgData name="Lake, Mindy" userId="S::lakem@metro.net::2f1ee363-b198-4082-8283-d77a29bbaebf" providerId="AD" clId="Web-{26A92B66-191F-4D0D-BBBD-0D04DCC4397C}" dt="2022-08-03T17:58:02.289" v="12" actId="20577"/>
          <ac:spMkLst>
            <pc:docMk/>
            <pc:sldMk cId="917407435" sldId="1814"/>
            <ac:spMk id="2" creationId="{8ECF11E5-A260-451C-8FF2-98B39C45C384}"/>
          </ac:spMkLst>
        </pc:spChg>
      </pc:sldChg>
    </pc:docChg>
  </pc:docChgLst>
  <pc:docChgLst>
    <pc:chgData name="Molen, Stephanie" userId="beca5967-3356-4b89-89b8-be57f19797ee" providerId="ADAL" clId="{09CF54CD-098A-4D77-9464-E86A6B6D0779}"/>
    <pc:docChg chg="custSel modSld">
      <pc:chgData name="Molen, Stephanie" userId="beca5967-3356-4b89-89b8-be57f19797ee" providerId="ADAL" clId="{09CF54CD-098A-4D77-9464-E86A6B6D0779}" dt="2022-11-02T21:31:44.490" v="5" actId="14100"/>
      <pc:docMkLst>
        <pc:docMk/>
      </pc:docMkLst>
      <pc:sldChg chg="addSp delSp modSp mod">
        <pc:chgData name="Molen, Stephanie" userId="beca5967-3356-4b89-89b8-be57f19797ee" providerId="ADAL" clId="{09CF54CD-098A-4D77-9464-E86A6B6D0779}" dt="2022-11-02T21:31:44.490" v="5" actId="14100"/>
        <pc:sldMkLst>
          <pc:docMk/>
          <pc:sldMk cId="2713745235" sldId="2665"/>
        </pc:sldMkLst>
        <pc:spChg chg="mod">
          <ac:chgData name="Molen, Stephanie" userId="beca5967-3356-4b89-89b8-be57f19797ee" providerId="ADAL" clId="{09CF54CD-098A-4D77-9464-E86A6B6D0779}" dt="2022-11-02T21:30:42.711" v="3" actId="1076"/>
          <ac:spMkLst>
            <pc:docMk/>
            <pc:sldMk cId="2713745235" sldId="2665"/>
            <ac:spMk id="7" creationId="{A624A043-4FAA-B204-2378-B2EACA2629D6}"/>
          </ac:spMkLst>
        </pc:spChg>
        <pc:picChg chg="add mod">
          <ac:chgData name="Molen, Stephanie" userId="beca5967-3356-4b89-89b8-be57f19797ee" providerId="ADAL" clId="{09CF54CD-098A-4D77-9464-E86A6B6D0779}" dt="2022-11-02T21:31:44.490" v="5" actId="14100"/>
          <ac:picMkLst>
            <pc:docMk/>
            <pc:sldMk cId="2713745235" sldId="2665"/>
            <ac:picMk id="3" creationId="{DD270BE2-AA6E-297F-89DF-B19C6B742E9E}"/>
          </ac:picMkLst>
        </pc:picChg>
        <pc:picChg chg="del">
          <ac:chgData name="Molen, Stephanie" userId="beca5967-3356-4b89-89b8-be57f19797ee" providerId="ADAL" clId="{09CF54CD-098A-4D77-9464-E86A6B6D0779}" dt="2022-11-02T21:30:31.006" v="0" actId="21"/>
          <ac:picMkLst>
            <pc:docMk/>
            <pc:sldMk cId="2713745235" sldId="2665"/>
            <ac:picMk id="6" creationId="{620E628B-FC8D-94A2-C271-56AD8BC204A0}"/>
          </ac:picMkLst>
        </pc:picChg>
      </pc:sldChg>
    </pc:docChg>
  </pc:docChgLst>
  <pc:docChgLst>
    <pc:chgData name="Walker, Marlon (James)" userId="S::walkermj@metro.net::1621923d-0471-43ba-b9e3-c7b293a86122" providerId="AD" clId="Web-{AB210327-53D6-40B4-991D-8F891A718D85}"/>
    <pc:docChg chg="modSld">
      <pc:chgData name="Walker, Marlon (James)" userId="S::walkermj@metro.net::1621923d-0471-43ba-b9e3-c7b293a86122" providerId="AD" clId="Web-{AB210327-53D6-40B4-991D-8F891A718D85}" dt="2022-11-02T15:48:45.340" v="16" actId="20577"/>
      <pc:docMkLst>
        <pc:docMk/>
      </pc:docMkLst>
      <pc:sldChg chg="modSp">
        <pc:chgData name="Walker, Marlon (James)" userId="S::walkermj@metro.net::1621923d-0471-43ba-b9e3-c7b293a86122" providerId="AD" clId="Web-{AB210327-53D6-40B4-991D-8F891A718D85}" dt="2022-11-02T15:48:45.340" v="16" actId="20577"/>
        <pc:sldMkLst>
          <pc:docMk/>
          <pc:sldMk cId="351320016" sldId="2639"/>
        </pc:sldMkLst>
        <pc:spChg chg="mod">
          <ac:chgData name="Walker, Marlon (James)" userId="S::walkermj@metro.net::1621923d-0471-43ba-b9e3-c7b293a86122" providerId="AD" clId="Web-{AB210327-53D6-40B4-991D-8F891A718D85}" dt="2022-11-02T15:48:45.340" v="16" actId="20577"/>
          <ac:spMkLst>
            <pc:docMk/>
            <pc:sldMk cId="351320016" sldId="2639"/>
            <ac:spMk id="3" creationId="{6BC63632-339E-6E60-B9A6-90B394218407}"/>
          </ac:spMkLst>
        </pc:spChg>
      </pc:sldChg>
    </pc:docChg>
  </pc:docChgLst>
  <pc:docChgLst>
    <pc:chgData name="joanna" userId="S::joanna_moderntimesinc.com#ext#@lacmta.onmicrosoft.com::88324ac2-5a61-42fe-8259-a79432a51262" providerId="AD" clId="Web-{C15D1E99-1CCC-44C5-901F-AAC92106EFB6}"/>
    <pc:docChg chg="modSld">
      <pc:chgData name="joanna" userId="S::joanna_moderntimesinc.com#ext#@lacmta.onmicrosoft.com::88324ac2-5a61-42fe-8259-a79432a51262" providerId="AD" clId="Web-{C15D1E99-1CCC-44C5-901F-AAC92106EFB6}" dt="2022-08-01T21:51:01.808" v="10"/>
      <pc:docMkLst>
        <pc:docMk/>
      </pc:docMkLst>
      <pc:sldChg chg="modSp delCm">
        <pc:chgData name="joanna" userId="S::joanna_moderntimesinc.com#ext#@lacmta.onmicrosoft.com::88324ac2-5a61-42fe-8259-a79432a51262" providerId="AD" clId="Web-{C15D1E99-1CCC-44C5-901F-AAC92106EFB6}" dt="2022-08-01T21:51:01.808" v="10"/>
        <pc:sldMkLst>
          <pc:docMk/>
          <pc:sldMk cId="748206054" sldId="1865"/>
        </pc:sldMkLst>
        <pc:spChg chg="mod">
          <ac:chgData name="joanna" userId="S::joanna_moderntimesinc.com#ext#@lacmta.onmicrosoft.com::88324ac2-5a61-42fe-8259-a79432a51262" providerId="AD" clId="Web-{C15D1E99-1CCC-44C5-901F-AAC92106EFB6}" dt="2022-08-01T21:51:01.543" v="9" actId="20577"/>
          <ac:spMkLst>
            <pc:docMk/>
            <pc:sldMk cId="748206054" sldId="1865"/>
            <ac:spMk id="8" creationId="{78A94190-23EE-46C8-B495-3966E284284B}"/>
          </ac:spMkLst>
        </pc:spChg>
      </pc:sldChg>
    </pc:docChg>
  </pc:docChgLst>
  <pc:docChgLst>
    <pc:chgData name="Robles, Glyssa" userId="S::roblesgl@metro.net::8c0e81a5-72c5-4713-b00a-be7bda27e58b" providerId="AD" clId="Web-{7D765073-50ED-4DDB-8713-0348C2913DA3}"/>
    <pc:docChg chg="modSld">
      <pc:chgData name="Robles, Glyssa" userId="S::roblesgl@metro.net::8c0e81a5-72c5-4713-b00a-be7bda27e58b" providerId="AD" clId="Web-{7D765073-50ED-4DDB-8713-0348C2913DA3}" dt="2022-07-28T20:09:24.024" v="52" actId="20577"/>
      <pc:docMkLst>
        <pc:docMk/>
      </pc:docMkLst>
      <pc:sldChg chg="modSp">
        <pc:chgData name="Robles, Glyssa" userId="S::roblesgl@metro.net::8c0e81a5-72c5-4713-b00a-be7bda27e58b" providerId="AD" clId="Web-{7D765073-50ED-4DDB-8713-0348C2913DA3}" dt="2022-07-28T20:09:24.024" v="52" actId="20577"/>
        <pc:sldMkLst>
          <pc:docMk/>
          <pc:sldMk cId="978752901" sldId="1520"/>
        </pc:sldMkLst>
        <pc:spChg chg="mod">
          <ac:chgData name="Robles, Glyssa" userId="S::roblesgl@metro.net::8c0e81a5-72c5-4713-b00a-be7bda27e58b" providerId="AD" clId="Web-{7D765073-50ED-4DDB-8713-0348C2913DA3}" dt="2022-07-28T20:09:24.024" v="52" actId="20577"/>
          <ac:spMkLst>
            <pc:docMk/>
            <pc:sldMk cId="978752901" sldId="1520"/>
            <ac:spMk id="11" creationId="{486257EF-5E0B-E747-8D80-5DC570309237}"/>
          </ac:spMkLst>
        </pc:spChg>
      </pc:sldChg>
    </pc:docChg>
  </pc:docChgLst>
  <pc:docChgLst>
    <pc:chgData name="Walker, Marlon (James)" userId="S::walkermj@metro.net::1621923d-0471-43ba-b9e3-c7b293a86122" providerId="AD" clId="Web-{3D00A7A6-7F6F-443F-A95C-1955F6433E73}"/>
    <pc:docChg chg="modSld">
      <pc:chgData name="Walker, Marlon (James)" userId="S::walkermj@metro.net::1621923d-0471-43ba-b9e3-c7b293a86122" providerId="AD" clId="Web-{3D00A7A6-7F6F-443F-A95C-1955F6433E73}" dt="2022-11-02T15:56:24.011" v="4"/>
      <pc:docMkLst>
        <pc:docMk/>
      </pc:docMkLst>
      <pc:sldChg chg="delSp modSp">
        <pc:chgData name="Walker, Marlon (James)" userId="S::walkermj@metro.net::1621923d-0471-43ba-b9e3-c7b293a86122" providerId="AD" clId="Web-{3D00A7A6-7F6F-443F-A95C-1955F6433E73}" dt="2022-11-02T15:56:24.011" v="4"/>
        <pc:sldMkLst>
          <pc:docMk/>
          <pc:sldMk cId="4188083541" sldId="281"/>
        </pc:sldMkLst>
        <pc:spChg chg="del mod">
          <ac:chgData name="Walker, Marlon (James)" userId="S::walkermj@metro.net::1621923d-0471-43ba-b9e3-c7b293a86122" providerId="AD" clId="Web-{3D00A7A6-7F6F-443F-A95C-1955F6433E73}" dt="2022-11-02T15:56:24.011" v="4"/>
          <ac:spMkLst>
            <pc:docMk/>
            <pc:sldMk cId="4188083541" sldId="281"/>
            <ac:spMk id="11" creationId="{BB1E4A8D-9756-4F31-89D9-C2403F251744}"/>
          </ac:spMkLst>
        </pc:spChg>
      </pc:sldChg>
    </pc:docChg>
  </pc:docChgLst>
  <pc:docChgLst>
    <pc:chgData name="Galeno, Jesus" userId="S::galenoj@metro.net::40c1a19f-be5e-43a2-9ce9-c76771669d9d" providerId="AD" clId="Web-{1E7F24CF-99A3-8D49-6F55-E3FE2B00E332}"/>
    <pc:docChg chg="modSld">
      <pc:chgData name="Galeno, Jesus" userId="S::galenoj@metro.net::40c1a19f-be5e-43a2-9ce9-c76771669d9d" providerId="AD" clId="Web-{1E7F24CF-99A3-8D49-6F55-E3FE2B00E332}" dt="2022-08-03T17:03:34.573" v="7" actId="20577"/>
      <pc:docMkLst>
        <pc:docMk/>
      </pc:docMkLst>
      <pc:sldChg chg="modSp">
        <pc:chgData name="Galeno, Jesus" userId="S::galenoj@metro.net::40c1a19f-be5e-43a2-9ce9-c76771669d9d" providerId="AD" clId="Web-{1E7F24CF-99A3-8D49-6F55-E3FE2B00E332}" dt="2022-08-03T17:03:34.573" v="7" actId="20577"/>
        <pc:sldMkLst>
          <pc:docMk/>
          <pc:sldMk cId="2499539708" sldId="1893"/>
        </pc:sldMkLst>
        <pc:spChg chg="mod">
          <ac:chgData name="Galeno, Jesus" userId="S::galenoj@metro.net::40c1a19f-be5e-43a2-9ce9-c76771669d9d" providerId="AD" clId="Web-{1E7F24CF-99A3-8D49-6F55-E3FE2B00E332}" dt="2022-08-03T17:03:34.573" v="7" actId="20577"/>
          <ac:spMkLst>
            <pc:docMk/>
            <pc:sldMk cId="2499539708" sldId="1893"/>
            <ac:spMk id="3" creationId="{5EE1E3AD-93AB-4774-BC54-2151D65ECE0A}"/>
          </ac:spMkLst>
        </pc:spChg>
      </pc:sldChg>
    </pc:docChg>
  </pc:docChgLst>
  <pc:docChgLst>
    <pc:chgData name="joanna" userId="S::joanna_moderntimesinc.com#ext#@lacmta.onmicrosoft.com::88324ac2-5a61-42fe-8259-a79432a51262" providerId="AD" clId="Web-{3190569A-4618-48F1-9FDE-BC7CE52B4AFC}"/>
    <pc:docChg chg="modSld">
      <pc:chgData name="joanna" userId="S::joanna_moderntimesinc.com#ext#@lacmta.onmicrosoft.com::88324ac2-5a61-42fe-8259-a79432a51262" providerId="AD" clId="Web-{3190569A-4618-48F1-9FDE-BC7CE52B4AFC}" dt="2022-10-31T20:50:18.543" v="0"/>
      <pc:docMkLst>
        <pc:docMk/>
      </pc:docMkLst>
      <pc:sldChg chg="delSp">
        <pc:chgData name="joanna" userId="S::joanna_moderntimesinc.com#ext#@lacmta.onmicrosoft.com::88324ac2-5a61-42fe-8259-a79432a51262" providerId="AD" clId="Web-{3190569A-4618-48F1-9FDE-BC7CE52B4AFC}" dt="2022-10-31T20:50:18.543" v="0"/>
        <pc:sldMkLst>
          <pc:docMk/>
          <pc:sldMk cId="748206054" sldId="1865"/>
        </pc:sldMkLst>
        <pc:spChg chg="del">
          <ac:chgData name="joanna" userId="S::joanna_moderntimesinc.com#ext#@lacmta.onmicrosoft.com::88324ac2-5a61-42fe-8259-a79432a51262" providerId="AD" clId="Web-{3190569A-4618-48F1-9FDE-BC7CE52B4AFC}" dt="2022-10-31T20:50:18.543" v="0"/>
          <ac:spMkLst>
            <pc:docMk/>
            <pc:sldMk cId="748206054" sldId="1865"/>
            <ac:spMk id="11" creationId="{FAC15DA8-120F-4BEB-975A-B8F14A963763}"/>
          </ac:spMkLst>
        </pc:spChg>
      </pc:sldChg>
    </pc:docChg>
  </pc:docChgLst>
  <pc:docChgLst>
    <pc:chgData name="Brideau, Ginny" userId="S::brideaug@metro.net::53b741d5-1e22-4075-96c4-808ce15eaad7" providerId="AD" clId="Web-{4D20D849-EECB-B9BB-313F-0EE23AFC1987}"/>
    <pc:docChg chg="addSld modSld sldOrd modSection">
      <pc:chgData name="Brideau, Ginny" userId="S::brideaug@metro.net::53b741d5-1e22-4075-96c4-808ce15eaad7" providerId="AD" clId="Web-{4D20D849-EECB-B9BB-313F-0EE23AFC1987}" dt="2022-11-01T18:35:34.292" v="21"/>
      <pc:docMkLst>
        <pc:docMk/>
      </pc:docMkLst>
      <pc:sldChg chg="addSp delSp modSp new ord">
        <pc:chgData name="Brideau, Ginny" userId="S::brideaug@metro.net::53b741d5-1e22-4075-96c4-808ce15eaad7" providerId="AD" clId="Web-{4D20D849-EECB-B9BB-313F-0EE23AFC1987}" dt="2022-11-01T18:35:34.292" v="21"/>
        <pc:sldMkLst>
          <pc:docMk/>
          <pc:sldMk cId="2713745235" sldId="2665"/>
        </pc:sldMkLst>
        <pc:spChg chg="mod">
          <ac:chgData name="Brideau, Ginny" userId="S::brideaug@metro.net::53b741d5-1e22-4075-96c4-808ce15eaad7" providerId="AD" clId="Web-{4D20D849-EECB-B9BB-313F-0EE23AFC1987}" dt="2022-11-01T18:34:42.713" v="14" actId="20577"/>
          <ac:spMkLst>
            <pc:docMk/>
            <pc:sldMk cId="2713745235" sldId="2665"/>
            <ac:spMk id="2" creationId="{680E7B66-4D97-671F-E672-E18EF1421EF8}"/>
          </ac:spMkLst>
        </pc:spChg>
        <pc:spChg chg="del">
          <ac:chgData name="Brideau, Ginny" userId="S::brideaug@metro.net::53b741d5-1e22-4075-96c4-808ce15eaad7" providerId="AD" clId="Web-{4D20D849-EECB-B9BB-313F-0EE23AFC1987}" dt="2022-11-01T18:33:38.524" v="1"/>
          <ac:spMkLst>
            <pc:docMk/>
            <pc:sldMk cId="2713745235" sldId="2665"/>
            <ac:spMk id="3" creationId="{977D8117-A803-5D5A-1C42-467BED16F8E4}"/>
          </ac:spMkLst>
        </pc:spChg>
        <pc:spChg chg="add mod">
          <ac:chgData name="Brideau, Ginny" userId="S::brideaug@metro.net::53b741d5-1e22-4075-96c4-808ce15eaad7" providerId="AD" clId="Web-{4D20D849-EECB-B9BB-313F-0EE23AFC1987}" dt="2022-11-01T18:35:13.073" v="18" actId="14100"/>
          <ac:spMkLst>
            <pc:docMk/>
            <pc:sldMk cId="2713745235" sldId="2665"/>
            <ac:spMk id="7" creationId="{A624A043-4FAA-B204-2378-B2EACA2629D6}"/>
          </ac:spMkLst>
        </pc:spChg>
        <pc:picChg chg="add del mod">
          <ac:chgData name="Brideau, Ginny" userId="S::brideaug@metro.net::53b741d5-1e22-4075-96c4-808ce15eaad7" providerId="AD" clId="Web-{4D20D849-EECB-B9BB-313F-0EE23AFC1987}" dt="2022-11-01T18:33:56.556" v="6"/>
          <ac:picMkLst>
            <pc:docMk/>
            <pc:sldMk cId="2713745235" sldId="2665"/>
            <ac:picMk id="5" creationId="{60FC9A22-C2E5-2FCE-B00B-20CD34F0D87B}"/>
          </ac:picMkLst>
        </pc:picChg>
        <pc:picChg chg="add mod">
          <ac:chgData name="Brideau, Ginny" userId="S::brideaug@metro.net::53b741d5-1e22-4075-96c4-808ce15eaad7" providerId="AD" clId="Web-{4D20D849-EECB-B9BB-313F-0EE23AFC1987}" dt="2022-11-01T18:34:36.916" v="8" actId="1076"/>
          <ac:picMkLst>
            <pc:docMk/>
            <pc:sldMk cId="2713745235" sldId="2665"/>
            <ac:picMk id="6" creationId="{620E628B-FC8D-94A2-C271-56AD8BC204A0}"/>
          </ac:picMkLst>
        </pc:picChg>
      </pc:sldChg>
    </pc:docChg>
  </pc:docChgLst>
  <pc:docChgLst>
    <pc:chgData name="Galeno, Jesus" userId="40c1a19f-be5e-43a2-9ce9-c76771669d9d" providerId="ADAL" clId="{75E691C0-ABA1-4529-A9E1-C123DA186CC7}"/>
    <pc:docChg chg="undo redo custSel modSld">
      <pc:chgData name="Galeno, Jesus" userId="40c1a19f-be5e-43a2-9ce9-c76771669d9d" providerId="ADAL" clId="{75E691C0-ABA1-4529-A9E1-C123DA186CC7}" dt="2022-08-01T21:36:14.912" v="586" actId="1076"/>
      <pc:docMkLst>
        <pc:docMk/>
      </pc:docMkLst>
      <pc:sldChg chg="modSp mod">
        <pc:chgData name="Galeno, Jesus" userId="40c1a19f-be5e-43a2-9ce9-c76771669d9d" providerId="ADAL" clId="{75E691C0-ABA1-4529-A9E1-C123DA186CC7}" dt="2022-08-01T10:20:49.515" v="268" actId="20577"/>
        <pc:sldMkLst>
          <pc:docMk/>
          <pc:sldMk cId="2377998635" sldId="1890"/>
        </pc:sldMkLst>
        <pc:spChg chg="mod">
          <ac:chgData name="Galeno, Jesus" userId="40c1a19f-be5e-43a2-9ce9-c76771669d9d" providerId="ADAL" clId="{75E691C0-ABA1-4529-A9E1-C123DA186CC7}" dt="2022-08-01T10:20:49.515" v="268" actId="20577"/>
          <ac:spMkLst>
            <pc:docMk/>
            <pc:sldMk cId="2377998635" sldId="1890"/>
            <ac:spMk id="5" creationId="{D74A926D-3A68-4A9D-96A7-7DA044222F83}"/>
          </ac:spMkLst>
        </pc:spChg>
        <pc:picChg chg="mod">
          <ac:chgData name="Galeno, Jesus" userId="40c1a19f-be5e-43a2-9ce9-c76771669d9d" providerId="ADAL" clId="{75E691C0-ABA1-4529-A9E1-C123DA186CC7}" dt="2022-08-01T10:17:28.902" v="148" actId="1076"/>
          <ac:picMkLst>
            <pc:docMk/>
            <pc:sldMk cId="2377998635" sldId="1890"/>
            <ac:picMk id="3" creationId="{1D7E7D73-5684-4F25-88E3-D1C6F0CF9F54}"/>
          </ac:picMkLst>
        </pc:picChg>
      </pc:sldChg>
      <pc:sldChg chg="modSp mod">
        <pc:chgData name="Galeno, Jesus" userId="40c1a19f-be5e-43a2-9ce9-c76771669d9d" providerId="ADAL" clId="{75E691C0-ABA1-4529-A9E1-C123DA186CC7}" dt="2022-08-01T10:09:49.218" v="66" actId="20577"/>
        <pc:sldMkLst>
          <pc:docMk/>
          <pc:sldMk cId="3969039473" sldId="1891"/>
        </pc:sldMkLst>
        <pc:spChg chg="mod">
          <ac:chgData name="Galeno, Jesus" userId="40c1a19f-be5e-43a2-9ce9-c76771669d9d" providerId="ADAL" clId="{75E691C0-ABA1-4529-A9E1-C123DA186CC7}" dt="2022-08-01T10:09:49.218" v="66" actId="20577"/>
          <ac:spMkLst>
            <pc:docMk/>
            <pc:sldMk cId="3969039473" sldId="1891"/>
            <ac:spMk id="3" creationId="{09733734-32C0-4EBE-9F11-A84C1DAD07E2}"/>
          </ac:spMkLst>
        </pc:spChg>
      </pc:sldChg>
      <pc:sldChg chg="modSp mod">
        <pc:chgData name="Galeno, Jesus" userId="40c1a19f-be5e-43a2-9ce9-c76771669d9d" providerId="ADAL" clId="{75E691C0-ABA1-4529-A9E1-C123DA186CC7}" dt="2022-08-01T10:10:35.190" v="139" actId="20577"/>
        <pc:sldMkLst>
          <pc:docMk/>
          <pc:sldMk cId="1987401707" sldId="1892"/>
        </pc:sldMkLst>
        <pc:spChg chg="mod">
          <ac:chgData name="Galeno, Jesus" userId="40c1a19f-be5e-43a2-9ce9-c76771669d9d" providerId="ADAL" clId="{75E691C0-ABA1-4529-A9E1-C123DA186CC7}" dt="2022-08-01T10:10:35.190" v="139" actId="20577"/>
          <ac:spMkLst>
            <pc:docMk/>
            <pc:sldMk cId="1987401707" sldId="1892"/>
            <ac:spMk id="8" creationId="{FC26A544-75F5-42CA-B21C-D0908FE4A07B}"/>
          </ac:spMkLst>
        </pc:spChg>
        <pc:picChg chg="mod">
          <ac:chgData name="Galeno, Jesus" userId="40c1a19f-be5e-43a2-9ce9-c76771669d9d" providerId="ADAL" clId="{75E691C0-ABA1-4529-A9E1-C123DA186CC7}" dt="2022-08-01T10:05:40.620" v="1" actId="14826"/>
          <ac:picMkLst>
            <pc:docMk/>
            <pc:sldMk cId="1987401707" sldId="1892"/>
            <ac:picMk id="6" creationId="{203A476F-05C9-4B84-A0A9-EA6D16AEB253}"/>
          </ac:picMkLst>
        </pc:picChg>
      </pc:sldChg>
      <pc:sldChg chg="modSp mod">
        <pc:chgData name="Galeno, Jesus" userId="40c1a19f-be5e-43a2-9ce9-c76771669d9d" providerId="ADAL" clId="{75E691C0-ABA1-4529-A9E1-C123DA186CC7}" dt="2022-08-01T21:36:14.912" v="586" actId="1076"/>
        <pc:sldMkLst>
          <pc:docMk/>
          <pc:sldMk cId="2499539708" sldId="1893"/>
        </pc:sldMkLst>
        <pc:spChg chg="mod">
          <ac:chgData name="Galeno, Jesus" userId="40c1a19f-be5e-43a2-9ce9-c76771669d9d" providerId="ADAL" clId="{75E691C0-ABA1-4529-A9E1-C123DA186CC7}" dt="2022-08-01T21:36:10.846" v="585" actId="1076"/>
          <ac:spMkLst>
            <pc:docMk/>
            <pc:sldMk cId="2499539708" sldId="1893"/>
            <ac:spMk id="3" creationId="{5EE1E3AD-93AB-4774-BC54-2151D65ECE0A}"/>
          </ac:spMkLst>
        </pc:spChg>
        <pc:picChg chg="mod modCrop">
          <ac:chgData name="Galeno, Jesus" userId="40c1a19f-be5e-43a2-9ce9-c76771669d9d" providerId="ADAL" clId="{75E691C0-ABA1-4529-A9E1-C123DA186CC7}" dt="2022-08-01T21:36:14.912" v="586" actId="1076"/>
          <ac:picMkLst>
            <pc:docMk/>
            <pc:sldMk cId="2499539708" sldId="1893"/>
            <ac:picMk id="7" creationId="{A370B88E-90AD-4EB7-A90C-2150781784D2}"/>
          </ac:picMkLst>
        </pc:picChg>
      </pc:sldChg>
      <pc:sldChg chg="modSp mod">
        <pc:chgData name="Galeno, Jesus" userId="40c1a19f-be5e-43a2-9ce9-c76771669d9d" providerId="ADAL" clId="{75E691C0-ABA1-4529-A9E1-C123DA186CC7}" dt="2022-08-01T20:48:01.504" v="434" actId="20577"/>
        <pc:sldMkLst>
          <pc:docMk/>
          <pc:sldMk cId="2463758053" sldId="1894"/>
        </pc:sldMkLst>
        <pc:spChg chg="mod">
          <ac:chgData name="Galeno, Jesus" userId="40c1a19f-be5e-43a2-9ce9-c76771669d9d" providerId="ADAL" clId="{75E691C0-ABA1-4529-A9E1-C123DA186CC7}" dt="2022-08-01T20:48:01.504" v="434" actId="20577"/>
          <ac:spMkLst>
            <pc:docMk/>
            <pc:sldMk cId="2463758053" sldId="1894"/>
            <ac:spMk id="3" creationId="{EB6F18B0-CE86-43F0-8BC3-0517A209DD90}"/>
          </ac:spMkLst>
        </pc:spChg>
        <pc:picChg chg="mod">
          <ac:chgData name="Galeno, Jesus" userId="40c1a19f-be5e-43a2-9ce9-c76771669d9d" providerId="ADAL" clId="{75E691C0-ABA1-4529-A9E1-C123DA186CC7}" dt="2022-08-01T20:45:24.908" v="269" actId="14826"/>
          <ac:picMkLst>
            <pc:docMk/>
            <pc:sldMk cId="2463758053" sldId="1894"/>
            <ac:picMk id="5" creationId="{6D2F7E05-EB51-4B10-AA17-00E9730DBED4}"/>
          </ac:picMkLst>
        </pc:picChg>
      </pc:sldChg>
    </pc:docChg>
  </pc:docChgLst>
  <pc:docChgLst>
    <pc:chgData name="joanna" userId="S::joanna_moderntimesinc.com#ext#@lacmta.onmicrosoft.com::88324ac2-5a61-42fe-8259-a79432a51262" providerId="AD" clId="Web-{4C9D185C-418C-4762-B177-3859C941EE8A}"/>
    <pc:docChg chg="modSld">
      <pc:chgData name="joanna" userId="S::joanna_moderntimesinc.com#ext#@lacmta.onmicrosoft.com::88324ac2-5a61-42fe-8259-a79432a51262" providerId="AD" clId="Web-{4C9D185C-418C-4762-B177-3859C941EE8A}" dt="2022-11-02T16:33:08.763" v="2" actId="20577"/>
      <pc:docMkLst>
        <pc:docMk/>
      </pc:docMkLst>
      <pc:sldChg chg="modSp">
        <pc:chgData name="joanna" userId="S::joanna_moderntimesinc.com#ext#@lacmta.onmicrosoft.com::88324ac2-5a61-42fe-8259-a79432a51262" providerId="AD" clId="Web-{4C9D185C-418C-4762-B177-3859C941EE8A}" dt="2022-11-02T16:33:08.763" v="2" actId="20577"/>
        <pc:sldMkLst>
          <pc:docMk/>
          <pc:sldMk cId="978752901" sldId="1520"/>
        </pc:sldMkLst>
        <pc:spChg chg="mod">
          <ac:chgData name="joanna" userId="S::joanna_moderntimesinc.com#ext#@lacmta.onmicrosoft.com::88324ac2-5a61-42fe-8259-a79432a51262" providerId="AD" clId="Web-{4C9D185C-418C-4762-B177-3859C941EE8A}" dt="2022-11-02T16:33:08.763" v="2" actId="20577"/>
          <ac:spMkLst>
            <pc:docMk/>
            <pc:sldMk cId="978752901" sldId="1520"/>
            <ac:spMk id="7" creationId="{02320B02-5212-5E4C-BD44-36131F21E88C}"/>
          </ac:spMkLst>
        </pc:spChg>
      </pc:sldChg>
    </pc:docChg>
  </pc:docChgLst>
  <pc:docChgLst>
    <pc:chgData name="joanna" userId="S::joanna_moderntimesinc.com#ext#@lacmta.onmicrosoft.com::88324ac2-5a61-42fe-8259-a79432a51262" providerId="AD" clId="Web-{AD413ED3-838A-43E4-875F-2FD4127324F2}"/>
    <pc:docChg chg="addSld delSld modSld sldOrd modSection">
      <pc:chgData name="joanna" userId="S::joanna_moderntimesinc.com#ext#@lacmta.onmicrosoft.com::88324ac2-5a61-42fe-8259-a79432a51262" providerId="AD" clId="Web-{AD413ED3-838A-43E4-875F-2FD4127324F2}" dt="2022-10-26T15:23:58.881" v="893" actId="20577"/>
      <pc:docMkLst>
        <pc:docMk/>
      </pc:docMkLst>
      <pc:sldChg chg="addSp modSp">
        <pc:chgData name="joanna" userId="S::joanna_moderntimesinc.com#ext#@lacmta.onmicrosoft.com::88324ac2-5a61-42fe-8259-a79432a51262" providerId="AD" clId="Web-{AD413ED3-838A-43E4-875F-2FD4127324F2}" dt="2022-10-26T14:38:53.977" v="87" actId="14100"/>
        <pc:sldMkLst>
          <pc:docMk/>
          <pc:sldMk cId="1912749200" sldId="1853"/>
        </pc:sldMkLst>
        <pc:spChg chg="add mod">
          <ac:chgData name="joanna" userId="S::joanna_moderntimesinc.com#ext#@lacmta.onmicrosoft.com::88324ac2-5a61-42fe-8259-a79432a51262" providerId="AD" clId="Web-{AD413ED3-838A-43E4-875F-2FD4127324F2}" dt="2022-10-26T14:38:53.977" v="87" actId="14100"/>
          <ac:spMkLst>
            <pc:docMk/>
            <pc:sldMk cId="1912749200" sldId="1853"/>
            <ac:spMk id="3" creationId="{F579789F-EB57-9820-02D0-8C6A9F666BB8}"/>
          </ac:spMkLst>
        </pc:spChg>
      </pc:sldChg>
      <pc:sldChg chg="modSp">
        <pc:chgData name="joanna" userId="S::joanna_moderntimesinc.com#ext#@lacmta.onmicrosoft.com::88324ac2-5a61-42fe-8259-a79432a51262" providerId="AD" clId="Web-{AD413ED3-838A-43E4-875F-2FD4127324F2}" dt="2022-10-26T14:45:07.467" v="159" actId="20577"/>
        <pc:sldMkLst>
          <pc:docMk/>
          <pc:sldMk cId="3906562855" sldId="1857"/>
        </pc:sldMkLst>
        <pc:spChg chg="mod">
          <ac:chgData name="joanna" userId="S::joanna_moderntimesinc.com#ext#@lacmta.onmicrosoft.com::88324ac2-5a61-42fe-8259-a79432a51262" providerId="AD" clId="Web-{AD413ED3-838A-43E4-875F-2FD4127324F2}" dt="2022-10-26T14:45:07.467" v="159" actId="20577"/>
          <ac:spMkLst>
            <pc:docMk/>
            <pc:sldMk cId="3906562855" sldId="1857"/>
            <ac:spMk id="5" creationId="{429FA5CF-A778-40B1-8CA1-7E5F6E62B5EC}"/>
          </ac:spMkLst>
        </pc:spChg>
      </pc:sldChg>
      <pc:sldChg chg="addSp delSp modSp">
        <pc:chgData name="joanna" userId="S::joanna_moderntimesinc.com#ext#@lacmta.onmicrosoft.com::88324ac2-5a61-42fe-8259-a79432a51262" providerId="AD" clId="Web-{AD413ED3-838A-43E4-875F-2FD4127324F2}" dt="2022-10-26T14:42:01.527" v="124" actId="1076"/>
        <pc:sldMkLst>
          <pc:docMk/>
          <pc:sldMk cId="2577042331" sldId="1869"/>
        </pc:sldMkLst>
        <pc:spChg chg="mod">
          <ac:chgData name="joanna" userId="S::joanna_moderntimesinc.com#ext#@lacmta.onmicrosoft.com::88324ac2-5a61-42fe-8259-a79432a51262" providerId="AD" clId="Web-{AD413ED3-838A-43E4-875F-2FD4127324F2}" dt="2022-10-26T14:39:54.884" v="109" actId="14100"/>
          <ac:spMkLst>
            <pc:docMk/>
            <pc:sldMk cId="2577042331" sldId="1869"/>
            <ac:spMk id="2" creationId="{8F3E2D3E-EA3B-4A6F-8036-7C068C5FCF24}"/>
          </ac:spMkLst>
        </pc:spChg>
        <pc:spChg chg="add del">
          <ac:chgData name="joanna" userId="S::joanna_moderntimesinc.com#ext#@lacmta.onmicrosoft.com::88324ac2-5a61-42fe-8259-a79432a51262" providerId="AD" clId="Web-{AD413ED3-838A-43E4-875F-2FD4127324F2}" dt="2022-10-26T14:40:33.447" v="111"/>
          <ac:spMkLst>
            <pc:docMk/>
            <pc:sldMk cId="2577042331" sldId="1869"/>
            <ac:spMk id="3" creationId="{1E1666B4-84D5-8EAF-7AB8-9904F742DB45}"/>
          </ac:spMkLst>
        </pc:spChg>
        <pc:picChg chg="add mod">
          <ac:chgData name="joanna" userId="S::joanna_moderntimesinc.com#ext#@lacmta.onmicrosoft.com::88324ac2-5a61-42fe-8259-a79432a51262" providerId="AD" clId="Web-{AD413ED3-838A-43E4-875F-2FD4127324F2}" dt="2022-10-26T14:41:56.777" v="123" actId="1076"/>
          <ac:picMkLst>
            <pc:docMk/>
            <pc:sldMk cId="2577042331" sldId="1869"/>
            <ac:picMk id="4" creationId="{83464E3D-A72F-7932-5BB3-42CE8FD9CFD2}"/>
          </ac:picMkLst>
        </pc:picChg>
        <pc:picChg chg="add mod">
          <ac:chgData name="joanna" userId="S::joanna_moderntimesinc.com#ext#@lacmta.onmicrosoft.com::88324ac2-5a61-42fe-8259-a79432a51262" providerId="AD" clId="Web-{AD413ED3-838A-43E4-875F-2FD4127324F2}" dt="2022-10-26T14:42:01.527" v="124" actId="1076"/>
          <ac:picMkLst>
            <pc:docMk/>
            <pc:sldMk cId="2577042331" sldId="1869"/>
            <ac:picMk id="5" creationId="{B91C56C3-E5A5-293F-E4DE-8F5111BC67FF}"/>
          </ac:picMkLst>
        </pc:picChg>
        <pc:picChg chg="del">
          <ac:chgData name="joanna" userId="S::joanna_moderntimesinc.com#ext#@lacmta.onmicrosoft.com::88324ac2-5a61-42fe-8259-a79432a51262" providerId="AD" clId="Web-{AD413ED3-838A-43E4-875F-2FD4127324F2}" dt="2022-10-26T14:39:42.197" v="107"/>
          <ac:picMkLst>
            <pc:docMk/>
            <pc:sldMk cId="2577042331" sldId="1869"/>
            <ac:picMk id="6" creationId="{2CEC7CBC-768A-CCC1-851B-513792B500B2}"/>
          </ac:picMkLst>
        </pc:picChg>
        <pc:picChg chg="del">
          <ac:chgData name="joanna" userId="S::joanna_moderntimesinc.com#ext#@lacmta.onmicrosoft.com::88324ac2-5a61-42fe-8259-a79432a51262" providerId="AD" clId="Web-{AD413ED3-838A-43E4-875F-2FD4127324F2}" dt="2022-10-26T14:39:40.540" v="106"/>
          <ac:picMkLst>
            <pc:docMk/>
            <pc:sldMk cId="2577042331" sldId="1869"/>
            <ac:picMk id="7" creationId="{56D15EB1-FC23-BDD4-B54B-C4556340A334}"/>
          </ac:picMkLst>
        </pc:picChg>
      </pc:sldChg>
      <pc:sldChg chg="addSp delSp modSp">
        <pc:chgData name="joanna" userId="S::joanna_moderntimesinc.com#ext#@lacmta.onmicrosoft.com::88324ac2-5a61-42fe-8259-a79432a51262" providerId="AD" clId="Web-{AD413ED3-838A-43E4-875F-2FD4127324F2}" dt="2022-10-26T14:37:26.851" v="54" actId="14100"/>
        <pc:sldMkLst>
          <pc:docMk/>
          <pc:sldMk cId="3981346690" sldId="1896"/>
        </pc:sldMkLst>
        <pc:spChg chg="mod">
          <ac:chgData name="joanna" userId="S::joanna_moderntimesinc.com#ext#@lacmta.onmicrosoft.com::88324ac2-5a61-42fe-8259-a79432a51262" providerId="AD" clId="Web-{AD413ED3-838A-43E4-875F-2FD4127324F2}" dt="2022-10-26T14:37:26.851" v="54" actId="14100"/>
          <ac:spMkLst>
            <pc:docMk/>
            <pc:sldMk cId="3981346690" sldId="1896"/>
            <ac:spMk id="3" creationId="{6A6267A1-3F8E-4ED0-F8AE-EDF6737D10A3}"/>
          </ac:spMkLst>
        </pc:spChg>
        <pc:picChg chg="add mod">
          <ac:chgData name="joanna" userId="S::joanna_moderntimesinc.com#ext#@lacmta.onmicrosoft.com::88324ac2-5a61-42fe-8259-a79432a51262" providerId="AD" clId="Web-{AD413ED3-838A-43E4-875F-2FD4127324F2}" dt="2022-10-26T14:36:26.193" v="4" actId="14100"/>
          <ac:picMkLst>
            <pc:docMk/>
            <pc:sldMk cId="3981346690" sldId="1896"/>
            <ac:picMk id="4" creationId="{14047A24-3D31-9E19-4FF4-02D13120DCFF}"/>
          </ac:picMkLst>
        </pc:picChg>
        <pc:picChg chg="del">
          <ac:chgData name="joanna" userId="S::joanna_moderntimesinc.com#ext#@lacmta.onmicrosoft.com::88324ac2-5a61-42fe-8259-a79432a51262" providerId="AD" clId="Web-{AD413ED3-838A-43E4-875F-2FD4127324F2}" dt="2022-10-26T14:36:14.990" v="1"/>
          <ac:picMkLst>
            <pc:docMk/>
            <pc:sldMk cId="3981346690" sldId="1896"/>
            <ac:picMk id="6" creationId="{456FF5FF-CA6F-FE82-6576-F354CC41CE89}"/>
          </ac:picMkLst>
        </pc:picChg>
      </pc:sldChg>
      <pc:sldChg chg="modSp">
        <pc:chgData name="joanna" userId="S::joanna_moderntimesinc.com#ext#@lacmta.onmicrosoft.com::88324ac2-5a61-42fe-8259-a79432a51262" providerId="AD" clId="Web-{AD413ED3-838A-43E4-875F-2FD4127324F2}" dt="2022-10-26T15:05:47.738" v="547" actId="14100"/>
        <pc:sldMkLst>
          <pc:docMk/>
          <pc:sldMk cId="2931338568" sldId="2637"/>
        </pc:sldMkLst>
        <pc:spChg chg="mod">
          <ac:chgData name="joanna" userId="S::joanna_moderntimesinc.com#ext#@lacmta.onmicrosoft.com::88324ac2-5a61-42fe-8259-a79432a51262" providerId="AD" clId="Web-{AD413ED3-838A-43E4-875F-2FD4127324F2}" dt="2022-10-26T15:05:47.738" v="547" actId="14100"/>
          <ac:spMkLst>
            <pc:docMk/>
            <pc:sldMk cId="2931338568" sldId="2637"/>
            <ac:spMk id="3" creationId="{4577F30B-D7A6-FD3C-6F28-9588388EEB9F}"/>
          </ac:spMkLst>
        </pc:spChg>
      </pc:sldChg>
      <pc:sldChg chg="modSp new mod ord modClrScheme chgLayout">
        <pc:chgData name="joanna" userId="S::joanna_moderntimesinc.com#ext#@lacmta.onmicrosoft.com::88324ac2-5a61-42fe-8259-a79432a51262" providerId="AD" clId="Web-{AD413ED3-838A-43E4-875F-2FD4127324F2}" dt="2022-10-26T15:22:34.661" v="849" actId="20577"/>
        <pc:sldMkLst>
          <pc:docMk/>
          <pc:sldMk cId="2155410441" sldId="2638"/>
        </pc:sldMkLst>
        <pc:spChg chg="mod ord">
          <ac:chgData name="joanna" userId="S::joanna_moderntimesinc.com#ext#@lacmta.onmicrosoft.com::88324ac2-5a61-42fe-8259-a79432a51262" providerId="AD" clId="Web-{AD413ED3-838A-43E4-875F-2FD4127324F2}" dt="2022-10-26T15:22:34.661" v="849" actId="20577"/>
          <ac:spMkLst>
            <pc:docMk/>
            <pc:sldMk cId="2155410441" sldId="2638"/>
            <ac:spMk id="2" creationId="{C4C6064B-E738-B943-CD12-32A8C2D0C126}"/>
          </ac:spMkLst>
        </pc:spChg>
        <pc:spChg chg="mod ord">
          <ac:chgData name="joanna" userId="S::joanna_moderntimesinc.com#ext#@lacmta.onmicrosoft.com::88324ac2-5a61-42fe-8259-a79432a51262" providerId="AD" clId="Web-{AD413ED3-838A-43E4-875F-2FD4127324F2}" dt="2022-10-26T15:06:00.019" v="548" actId="14100"/>
          <ac:spMkLst>
            <pc:docMk/>
            <pc:sldMk cId="2155410441" sldId="2638"/>
            <ac:spMk id="3" creationId="{43CB679C-5820-3EA4-32E0-5C7ECCE725FA}"/>
          </ac:spMkLst>
        </pc:spChg>
      </pc:sldChg>
      <pc:sldChg chg="addSp delSp modSp new">
        <pc:chgData name="joanna" userId="S::joanna_moderntimesinc.com#ext#@lacmta.onmicrosoft.com::88324ac2-5a61-42fe-8259-a79432a51262" providerId="AD" clId="Web-{AD413ED3-838A-43E4-875F-2FD4127324F2}" dt="2022-10-26T15:22:10.723" v="845" actId="20577"/>
        <pc:sldMkLst>
          <pc:docMk/>
          <pc:sldMk cId="351320016" sldId="2639"/>
        </pc:sldMkLst>
        <pc:spChg chg="mod">
          <ac:chgData name="joanna" userId="S::joanna_moderntimesinc.com#ext#@lacmta.onmicrosoft.com::88324ac2-5a61-42fe-8259-a79432a51262" providerId="AD" clId="Web-{AD413ED3-838A-43E4-875F-2FD4127324F2}" dt="2022-10-26T15:22:10.723" v="845" actId="20577"/>
          <ac:spMkLst>
            <pc:docMk/>
            <pc:sldMk cId="351320016" sldId="2639"/>
            <ac:spMk id="2" creationId="{459030F5-FB4E-1806-3EF3-E7794F8F62BD}"/>
          </ac:spMkLst>
        </pc:spChg>
        <pc:spChg chg="mod">
          <ac:chgData name="joanna" userId="S::joanna_moderntimesinc.com#ext#@lacmta.onmicrosoft.com::88324ac2-5a61-42fe-8259-a79432a51262" providerId="AD" clId="Web-{AD413ED3-838A-43E4-875F-2FD4127324F2}" dt="2022-10-26T15:21:51.910" v="837" actId="14100"/>
          <ac:spMkLst>
            <pc:docMk/>
            <pc:sldMk cId="351320016" sldId="2639"/>
            <ac:spMk id="3" creationId="{6BC63632-339E-6E60-B9A6-90B394218407}"/>
          </ac:spMkLst>
        </pc:spChg>
        <pc:spChg chg="add del mod">
          <ac:chgData name="joanna" userId="S::joanna_moderntimesinc.com#ext#@lacmta.onmicrosoft.com::88324ac2-5a61-42fe-8259-a79432a51262" providerId="AD" clId="Web-{AD413ED3-838A-43E4-875F-2FD4127324F2}" dt="2022-10-26T15:03:35.829" v="530"/>
          <ac:spMkLst>
            <pc:docMk/>
            <pc:sldMk cId="351320016" sldId="2639"/>
            <ac:spMk id="5" creationId="{A5E2FD09-8DD7-53E2-DA41-113A3F14F47A}"/>
          </ac:spMkLst>
        </pc:spChg>
      </pc:sldChg>
      <pc:sldChg chg="new del">
        <pc:chgData name="joanna" userId="S::joanna_moderntimesinc.com#ext#@lacmta.onmicrosoft.com::88324ac2-5a61-42fe-8259-a79432a51262" providerId="AD" clId="Web-{AD413ED3-838A-43E4-875F-2FD4127324F2}" dt="2022-10-26T14:51:35.099" v="330"/>
        <pc:sldMkLst>
          <pc:docMk/>
          <pc:sldMk cId="2187105507" sldId="2639"/>
        </pc:sldMkLst>
      </pc:sldChg>
      <pc:sldChg chg="modSp new">
        <pc:chgData name="joanna" userId="S::joanna_moderntimesinc.com#ext#@lacmta.onmicrosoft.com::88324ac2-5a61-42fe-8259-a79432a51262" providerId="AD" clId="Web-{AD413ED3-838A-43E4-875F-2FD4127324F2}" dt="2022-10-26T15:23:58.881" v="893" actId="20577"/>
        <pc:sldMkLst>
          <pc:docMk/>
          <pc:sldMk cId="573813488" sldId="2640"/>
        </pc:sldMkLst>
        <pc:spChg chg="mod">
          <ac:chgData name="joanna" userId="S::joanna_moderntimesinc.com#ext#@lacmta.onmicrosoft.com::88324ac2-5a61-42fe-8259-a79432a51262" providerId="AD" clId="Web-{AD413ED3-838A-43E4-875F-2FD4127324F2}" dt="2022-10-26T15:10:38.805" v="583" actId="20577"/>
          <ac:spMkLst>
            <pc:docMk/>
            <pc:sldMk cId="573813488" sldId="2640"/>
            <ac:spMk id="2" creationId="{D39E010F-A5CE-AA0B-8853-9CA9E1500C60}"/>
          </ac:spMkLst>
        </pc:spChg>
        <pc:spChg chg="mod">
          <ac:chgData name="joanna" userId="S::joanna_moderntimesinc.com#ext#@lacmta.onmicrosoft.com::88324ac2-5a61-42fe-8259-a79432a51262" providerId="AD" clId="Web-{AD413ED3-838A-43E4-875F-2FD4127324F2}" dt="2022-10-26T15:23:58.881" v="893" actId="20577"/>
          <ac:spMkLst>
            <pc:docMk/>
            <pc:sldMk cId="573813488" sldId="2640"/>
            <ac:spMk id="3" creationId="{B9E3B34E-6EF2-8CE6-FF1F-B6F2A1417406}"/>
          </ac:spMkLst>
        </pc:spChg>
      </pc:sldChg>
    </pc:docChg>
  </pc:docChgLst>
  <pc:docChgLst>
    <pc:chgData name="Molen, Stephanie" userId="S::molens@metro.net::beca5967-3356-4b89-89b8-be57f19797ee" providerId="AD" clId="Web-{DB9E7AB5-9132-45C0-B5A2-9976F3FBF8C9}"/>
    <pc:docChg chg="delSld modSection">
      <pc:chgData name="Molen, Stephanie" userId="S::molens@metro.net::beca5967-3356-4b89-89b8-be57f19797ee" providerId="AD" clId="Web-{DB9E7AB5-9132-45C0-B5A2-9976F3FBF8C9}" dt="2022-07-14T18:29:22.167" v="0"/>
      <pc:docMkLst>
        <pc:docMk/>
      </pc:docMkLst>
      <pc:sldChg chg="del">
        <pc:chgData name="Molen, Stephanie" userId="S::molens@metro.net::beca5967-3356-4b89-89b8-be57f19797ee" providerId="AD" clId="Web-{DB9E7AB5-9132-45C0-B5A2-9976F3FBF8C9}" dt="2022-07-14T18:29:22.167" v="0"/>
        <pc:sldMkLst>
          <pc:docMk/>
          <pc:sldMk cId="3721021716" sldId="1837"/>
        </pc:sldMkLst>
      </pc:sldChg>
    </pc:docChg>
  </pc:docChgLst>
  <pc:docChgLst>
    <pc:chgData name="Molen, Stephanie" userId="beca5967-3356-4b89-89b8-be57f19797ee" providerId="ADAL" clId="{9A462215-0004-4685-9B47-6A57FE4023D5}"/>
    <pc:docChg chg="undo custSel addSld delSld modSld sldOrd modSection">
      <pc:chgData name="Molen, Stephanie" userId="beca5967-3356-4b89-89b8-be57f19797ee" providerId="ADAL" clId="{9A462215-0004-4685-9B47-6A57FE4023D5}" dt="2022-08-01T20:45:59.198" v="88"/>
      <pc:docMkLst>
        <pc:docMk/>
      </pc:docMkLst>
      <pc:sldChg chg="addSp delSp modSp mod modClrScheme chgLayout">
        <pc:chgData name="Molen, Stephanie" userId="beca5967-3356-4b89-89b8-be57f19797ee" providerId="ADAL" clId="{9A462215-0004-4685-9B47-6A57FE4023D5}" dt="2022-07-18T19:57:21.907" v="9" actId="700"/>
        <pc:sldMkLst>
          <pc:docMk/>
          <pc:sldMk cId="1481630785" sldId="1764"/>
        </pc:sldMkLst>
        <pc:spChg chg="add del">
          <ac:chgData name="Molen, Stephanie" userId="beca5967-3356-4b89-89b8-be57f19797ee" providerId="ADAL" clId="{9A462215-0004-4685-9B47-6A57FE4023D5}" dt="2022-07-18T19:56:56.399" v="8"/>
          <ac:spMkLst>
            <pc:docMk/>
            <pc:sldMk cId="1481630785" sldId="1764"/>
            <ac:spMk id="4" creationId="{90997ABB-47AE-EC05-2EC5-4821A98B6C1B}"/>
          </ac:spMkLst>
        </pc:spChg>
        <pc:spChg chg="add del mod">
          <ac:chgData name="Molen, Stephanie" userId="beca5967-3356-4b89-89b8-be57f19797ee" providerId="ADAL" clId="{9A462215-0004-4685-9B47-6A57FE4023D5}" dt="2022-07-18T19:56:55.977" v="7"/>
          <ac:spMkLst>
            <pc:docMk/>
            <pc:sldMk cId="1481630785" sldId="1764"/>
            <ac:spMk id="5" creationId="{B75C17B7-799F-268C-AEE4-F4703B28E838}"/>
          </ac:spMkLst>
        </pc:spChg>
      </pc:sldChg>
      <pc:sldChg chg="addSp delSp modSp mod">
        <pc:chgData name="Molen, Stephanie" userId="beca5967-3356-4b89-89b8-be57f19797ee" providerId="ADAL" clId="{9A462215-0004-4685-9B47-6A57FE4023D5}" dt="2022-08-01T20:42:13.863" v="86" actId="22"/>
        <pc:sldMkLst>
          <pc:docMk/>
          <pc:sldMk cId="464328506" sldId="1780"/>
        </pc:sldMkLst>
        <pc:spChg chg="mod">
          <ac:chgData name="Molen, Stephanie" userId="beca5967-3356-4b89-89b8-be57f19797ee" providerId="ADAL" clId="{9A462215-0004-4685-9B47-6A57FE4023D5}" dt="2022-08-01T20:41:50.163" v="84"/>
          <ac:spMkLst>
            <pc:docMk/>
            <pc:sldMk cId="464328506" sldId="1780"/>
            <ac:spMk id="7" creationId="{1CE5DFE7-9C09-4442-B337-67C94C1604EA}"/>
          </ac:spMkLst>
        </pc:spChg>
        <pc:spChg chg="add del">
          <ac:chgData name="Molen, Stephanie" userId="beca5967-3356-4b89-89b8-be57f19797ee" providerId="ADAL" clId="{9A462215-0004-4685-9B47-6A57FE4023D5}" dt="2022-08-01T20:42:13.863" v="86" actId="22"/>
          <ac:spMkLst>
            <pc:docMk/>
            <pc:sldMk cId="464328506" sldId="1780"/>
            <ac:spMk id="8" creationId="{64A6DA60-1A9E-0C90-6254-13F3E12BF40E}"/>
          </ac:spMkLst>
        </pc:spChg>
      </pc:sldChg>
      <pc:sldChg chg="del">
        <pc:chgData name="Molen, Stephanie" userId="beca5967-3356-4b89-89b8-be57f19797ee" providerId="ADAL" clId="{9A462215-0004-4685-9B47-6A57FE4023D5}" dt="2022-08-01T20:34:24.378" v="12" actId="2696"/>
        <pc:sldMkLst>
          <pc:docMk/>
          <pc:sldMk cId="1259691156" sldId="1868"/>
        </pc:sldMkLst>
      </pc:sldChg>
      <pc:sldChg chg="del">
        <pc:chgData name="Molen, Stephanie" userId="beca5967-3356-4b89-89b8-be57f19797ee" providerId="ADAL" clId="{9A462215-0004-4685-9B47-6A57FE4023D5}" dt="2022-08-01T20:34:20.018" v="11" actId="2696"/>
        <pc:sldMkLst>
          <pc:docMk/>
          <pc:sldMk cId="2130205715" sldId="1928"/>
        </pc:sldMkLst>
      </pc:sldChg>
      <pc:sldChg chg="add">
        <pc:chgData name="Molen, Stephanie" userId="beca5967-3356-4b89-89b8-be57f19797ee" providerId="ADAL" clId="{9A462215-0004-4685-9B47-6A57FE4023D5}" dt="2022-08-01T20:34:15.716" v="10"/>
        <pc:sldMkLst>
          <pc:docMk/>
          <pc:sldMk cId="477939344" sldId="1929"/>
        </pc:sldMkLst>
      </pc:sldChg>
      <pc:sldChg chg="add">
        <pc:chgData name="Molen, Stephanie" userId="beca5967-3356-4b89-89b8-be57f19797ee" providerId="ADAL" clId="{9A462215-0004-4685-9B47-6A57FE4023D5}" dt="2022-08-01T20:42:19.517" v="87"/>
        <pc:sldMkLst>
          <pc:docMk/>
          <pc:sldMk cId="1753414173" sldId="2631"/>
        </pc:sldMkLst>
      </pc:sldChg>
      <pc:sldChg chg="add">
        <pc:chgData name="Molen, Stephanie" userId="beca5967-3356-4b89-89b8-be57f19797ee" providerId="ADAL" clId="{9A462215-0004-4685-9B47-6A57FE4023D5}" dt="2022-08-01T20:45:59.198" v="88"/>
        <pc:sldMkLst>
          <pc:docMk/>
          <pc:sldMk cId="3545063529" sldId="2633"/>
        </pc:sldMkLst>
      </pc:sldChg>
      <pc:sldChg chg="delSp add ord setBg delDesignElem">
        <pc:chgData name="Molen, Stephanie" userId="beca5967-3356-4b89-89b8-be57f19797ee" providerId="ADAL" clId="{9A462215-0004-4685-9B47-6A57FE4023D5}" dt="2022-08-01T20:40:26.229" v="16"/>
        <pc:sldMkLst>
          <pc:docMk/>
          <pc:sldMk cId="3398937055" sldId="2636"/>
        </pc:sldMkLst>
        <pc:spChg chg="del">
          <ac:chgData name="Molen, Stephanie" userId="beca5967-3356-4b89-89b8-be57f19797ee" providerId="ADAL" clId="{9A462215-0004-4685-9B47-6A57FE4023D5}" dt="2022-08-01T20:40:22.739" v="14"/>
          <ac:spMkLst>
            <pc:docMk/>
            <pc:sldMk cId="3398937055" sldId="2636"/>
            <ac:spMk id="8" creationId="{42A4FC2C-047E-45A5-965D-8E1E3BF09BC6}"/>
          </ac:spMkLst>
        </pc:spChg>
      </pc:sldChg>
    </pc:docChg>
  </pc:docChgLst>
  <pc:docChgLst>
    <pc:chgData name="Chun, Eric" userId="ea5100b5-d86f-414d-b07a-cbf520e69cbc" providerId="ADAL" clId="{26EF594E-E8CE-44D4-ACE9-B33FD6E79262}"/>
    <pc:docChg chg="modSld">
      <pc:chgData name="Chun, Eric" userId="ea5100b5-d86f-414d-b07a-cbf520e69cbc" providerId="ADAL" clId="{26EF594E-E8CE-44D4-ACE9-B33FD6E79262}" dt="2022-11-01T15:39:55.688" v="54" actId="20577"/>
      <pc:docMkLst>
        <pc:docMk/>
      </pc:docMkLst>
      <pc:sldChg chg="modSp mod">
        <pc:chgData name="Chun, Eric" userId="ea5100b5-d86f-414d-b07a-cbf520e69cbc" providerId="ADAL" clId="{26EF594E-E8CE-44D4-ACE9-B33FD6E79262}" dt="2022-11-01T15:39:55.688" v="54" actId="20577"/>
        <pc:sldMkLst>
          <pc:docMk/>
          <pc:sldMk cId="3972806769" sldId="1649"/>
        </pc:sldMkLst>
        <pc:spChg chg="mod">
          <ac:chgData name="Chun, Eric" userId="ea5100b5-d86f-414d-b07a-cbf520e69cbc" providerId="ADAL" clId="{26EF594E-E8CE-44D4-ACE9-B33FD6E79262}" dt="2022-11-01T15:39:55.688" v="54" actId="20577"/>
          <ac:spMkLst>
            <pc:docMk/>
            <pc:sldMk cId="3972806769" sldId="1649"/>
            <ac:spMk id="13" creationId="{B380F0D4-271A-426A-A53D-3A0CAFFB5C9C}"/>
          </ac:spMkLst>
        </pc:spChg>
        <pc:graphicFrameChg chg="mod">
          <ac:chgData name="Chun, Eric" userId="ea5100b5-d86f-414d-b07a-cbf520e69cbc" providerId="ADAL" clId="{26EF594E-E8CE-44D4-ACE9-B33FD6E79262}" dt="2022-11-01T15:39:36.154" v="45" actId="20577"/>
          <ac:graphicFrameMkLst>
            <pc:docMk/>
            <pc:sldMk cId="3972806769" sldId="1649"/>
            <ac:graphicFrameMk id="11" creationId="{3ECF948A-9FF2-4283-B89F-C32D389C7D1E}"/>
          </ac:graphicFrameMkLst>
        </pc:graphicFrameChg>
      </pc:sldChg>
    </pc:docChg>
  </pc:docChgLst>
  <pc:docChgLst>
    <pc:chgData name="Lake, Mindy" userId="S::lakem@metro.net::2f1ee363-b198-4082-8283-d77a29bbaebf" providerId="AD" clId="Web-{EC345ED6-09F9-49D2-A4C2-1DB00DFE365B}"/>
    <pc:docChg chg="modSld">
      <pc:chgData name="Lake, Mindy" userId="S::lakem@metro.net::2f1ee363-b198-4082-8283-d77a29bbaebf" providerId="AD" clId="Web-{EC345ED6-09F9-49D2-A4C2-1DB00DFE365B}" dt="2022-11-01T21:47:54.470" v="19" actId="20577"/>
      <pc:docMkLst>
        <pc:docMk/>
      </pc:docMkLst>
      <pc:sldChg chg="modSp modCm">
        <pc:chgData name="Lake, Mindy" userId="S::lakem@metro.net::2f1ee363-b198-4082-8283-d77a29bbaebf" providerId="AD" clId="Web-{EC345ED6-09F9-49D2-A4C2-1DB00DFE365B}" dt="2022-11-01T21:47:13.735" v="3" actId="20577"/>
        <pc:sldMkLst>
          <pc:docMk/>
          <pc:sldMk cId="464328506" sldId="1780"/>
        </pc:sldMkLst>
        <pc:spChg chg="mod">
          <ac:chgData name="Lake, Mindy" userId="S::lakem@metro.net::2f1ee363-b198-4082-8283-d77a29bbaebf" providerId="AD" clId="Web-{EC345ED6-09F9-49D2-A4C2-1DB00DFE365B}" dt="2022-11-01T21:47:13.735" v="3" actId="20577"/>
          <ac:spMkLst>
            <pc:docMk/>
            <pc:sldMk cId="464328506" sldId="1780"/>
            <ac:spMk id="7" creationId="{1CE5DFE7-9C09-4442-B337-67C94C1604EA}"/>
          </ac:spMkLst>
        </pc:spChg>
      </pc:sldChg>
      <pc:sldChg chg="modSp">
        <pc:chgData name="Lake, Mindy" userId="S::lakem@metro.net::2f1ee363-b198-4082-8283-d77a29bbaebf" providerId="AD" clId="Web-{EC345ED6-09F9-49D2-A4C2-1DB00DFE365B}" dt="2022-11-01T21:47:54.470" v="19" actId="20577"/>
        <pc:sldMkLst>
          <pc:docMk/>
          <pc:sldMk cId="1308377258" sldId="1805"/>
        </pc:sldMkLst>
        <pc:spChg chg="mod">
          <ac:chgData name="Lake, Mindy" userId="S::lakem@metro.net::2f1ee363-b198-4082-8283-d77a29bbaebf" providerId="AD" clId="Web-{EC345ED6-09F9-49D2-A4C2-1DB00DFE365B}" dt="2022-11-01T21:47:54.470" v="19" actId="20577"/>
          <ac:spMkLst>
            <pc:docMk/>
            <pc:sldMk cId="1308377258" sldId="1805"/>
            <ac:spMk id="2" creationId="{E5BAF0D0-5559-4991-8BD9-24851D330ED7}"/>
          </ac:spMkLst>
        </pc:spChg>
      </pc:sldChg>
    </pc:docChg>
  </pc:docChgLst>
  <pc:docChgLst>
    <pc:chgData name="Lake, Mindy" userId="S::lakem@metro.net::2f1ee363-b198-4082-8283-d77a29bbaebf" providerId="AD" clId="Web-{027ECEDC-EEEB-4B25-CDD3-788E7A75C153}"/>
    <pc:docChg chg="modSld">
      <pc:chgData name="Lake, Mindy" userId="S::lakem@metro.net::2f1ee363-b198-4082-8283-d77a29bbaebf" providerId="AD" clId="Web-{027ECEDC-EEEB-4B25-CDD3-788E7A75C153}" dt="2022-08-03T18:34:19.119" v="77" actId="20577"/>
      <pc:docMkLst>
        <pc:docMk/>
      </pc:docMkLst>
      <pc:sldChg chg="modSp">
        <pc:chgData name="Lake, Mindy" userId="S::lakem@metro.net::2f1ee363-b198-4082-8283-d77a29bbaebf" providerId="AD" clId="Web-{027ECEDC-EEEB-4B25-CDD3-788E7A75C153}" dt="2022-08-03T18:29:59.599" v="40" actId="20577"/>
        <pc:sldMkLst>
          <pc:docMk/>
          <pc:sldMk cId="1308377258" sldId="1805"/>
        </pc:sldMkLst>
        <pc:spChg chg="mod">
          <ac:chgData name="Lake, Mindy" userId="S::lakem@metro.net::2f1ee363-b198-4082-8283-d77a29bbaebf" providerId="AD" clId="Web-{027ECEDC-EEEB-4B25-CDD3-788E7A75C153}" dt="2022-08-03T18:29:59.599" v="40" actId="20577"/>
          <ac:spMkLst>
            <pc:docMk/>
            <pc:sldMk cId="1308377258" sldId="1805"/>
            <ac:spMk id="2" creationId="{E5BAF0D0-5559-4991-8BD9-24851D330ED7}"/>
          </ac:spMkLst>
        </pc:spChg>
      </pc:sldChg>
      <pc:sldChg chg="modSp">
        <pc:chgData name="Lake, Mindy" userId="S::lakem@metro.net::2f1ee363-b198-4082-8283-d77a29bbaebf" providerId="AD" clId="Web-{027ECEDC-EEEB-4B25-CDD3-788E7A75C153}" dt="2022-08-03T18:34:19.119" v="77" actId="20577"/>
        <pc:sldMkLst>
          <pc:docMk/>
          <pc:sldMk cId="1528178133" sldId="1912"/>
        </pc:sldMkLst>
        <pc:spChg chg="mod">
          <ac:chgData name="Lake, Mindy" userId="S::lakem@metro.net::2f1ee363-b198-4082-8283-d77a29bbaebf" providerId="AD" clId="Web-{027ECEDC-EEEB-4B25-CDD3-788E7A75C153}" dt="2022-08-03T18:34:19.119" v="77" actId="20577"/>
          <ac:spMkLst>
            <pc:docMk/>
            <pc:sldMk cId="1528178133" sldId="1912"/>
            <ac:spMk id="13" creationId="{6151CE85-CE96-4D25-8EF4-75AA87A9722E}"/>
          </ac:spMkLst>
        </pc:spChg>
      </pc:sldChg>
    </pc:docChg>
  </pc:docChgLst>
  <pc:docChgLst>
    <pc:chgData name="Robles, Glyssa" userId="S::roblesgl@metro.net::8c0e81a5-72c5-4713-b00a-be7bda27e58b" providerId="AD" clId="Web-{BBA11192-E961-C0EC-10C6-C73577725A8D}"/>
    <pc:docChg chg="modSld">
      <pc:chgData name="Robles, Glyssa" userId="S::roblesgl@metro.net::8c0e81a5-72c5-4713-b00a-be7bda27e58b" providerId="AD" clId="Web-{BBA11192-E961-C0EC-10C6-C73577725A8D}" dt="2022-07-28T20:20:33.589" v="72" actId="20577"/>
      <pc:docMkLst>
        <pc:docMk/>
      </pc:docMkLst>
      <pc:sldChg chg="modSp">
        <pc:chgData name="Robles, Glyssa" userId="S::roblesgl@metro.net::8c0e81a5-72c5-4713-b00a-be7bda27e58b" providerId="AD" clId="Web-{BBA11192-E961-C0EC-10C6-C73577725A8D}" dt="2022-07-28T20:20:33.589" v="72" actId="20577"/>
        <pc:sldMkLst>
          <pc:docMk/>
          <pc:sldMk cId="978752901" sldId="1520"/>
        </pc:sldMkLst>
        <pc:spChg chg="mod">
          <ac:chgData name="Robles, Glyssa" userId="S::roblesgl@metro.net::8c0e81a5-72c5-4713-b00a-be7bda27e58b" providerId="AD" clId="Web-{BBA11192-E961-C0EC-10C6-C73577725A8D}" dt="2022-07-28T20:20:33.589" v="72" actId="20577"/>
          <ac:spMkLst>
            <pc:docMk/>
            <pc:sldMk cId="978752901" sldId="1520"/>
            <ac:spMk id="7" creationId="{02320B02-5212-5E4C-BD44-36131F21E88C}"/>
          </ac:spMkLst>
        </pc:spChg>
        <pc:spChg chg="mod">
          <ac:chgData name="Robles, Glyssa" userId="S::roblesgl@metro.net::8c0e81a5-72c5-4713-b00a-be7bda27e58b" providerId="AD" clId="Web-{BBA11192-E961-C0EC-10C6-C73577725A8D}" dt="2022-07-28T20:16:38.897" v="43" actId="20577"/>
          <ac:spMkLst>
            <pc:docMk/>
            <pc:sldMk cId="978752901" sldId="1520"/>
            <ac:spMk id="11" creationId="{486257EF-5E0B-E747-8D80-5DC570309237}"/>
          </ac:spMkLst>
        </pc:spChg>
      </pc:sldChg>
    </pc:docChg>
  </pc:docChgLst>
  <pc:docChgLst>
    <pc:chgData name="Molen, Stephanie" userId="S::molens@metro.net::beca5967-3356-4b89-89b8-be57f19797ee" providerId="AD" clId="Web-{5D82CDF2-A80C-4AB4-9260-255F74B5AD83}"/>
    <pc:docChg chg="addSld modSection">
      <pc:chgData name="Molen, Stephanie" userId="S::molens@metro.net::beca5967-3356-4b89-89b8-be57f19797ee" providerId="AD" clId="Web-{5D82CDF2-A80C-4AB4-9260-255F74B5AD83}" dt="2022-08-01T20:12:11.576" v="0"/>
      <pc:docMkLst>
        <pc:docMk/>
      </pc:docMkLst>
      <pc:sldChg chg="new">
        <pc:chgData name="Molen, Stephanie" userId="S::molens@metro.net::beca5967-3356-4b89-89b8-be57f19797ee" providerId="AD" clId="Web-{5D82CDF2-A80C-4AB4-9260-255F74B5AD83}" dt="2022-08-01T20:12:11.576" v="0"/>
        <pc:sldMkLst>
          <pc:docMk/>
          <pc:sldMk cId="2130205715" sldId="1928"/>
        </pc:sldMkLst>
      </pc:sldChg>
    </pc:docChg>
  </pc:docChgLst>
  <pc:docChgLst>
    <pc:chgData name="Lake, Mindy" userId="S::lakem@metro.net::2f1ee363-b198-4082-8283-d77a29bbaebf" providerId="AD" clId="Web-{B9324713-9BFB-49C7-92D1-3767A0A352EE}"/>
    <pc:docChg chg="modSld">
      <pc:chgData name="Lake, Mindy" userId="S::lakem@metro.net::2f1ee363-b198-4082-8283-d77a29bbaebf" providerId="AD" clId="Web-{B9324713-9BFB-49C7-92D1-3767A0A352EE}" dt="2022-08-01T20:43:21.621" v="2" actId="20577"/>
      <pc:docMkLst>
        <pc:docMk/>
      </pc:docMkLst>
      <pc:sldChg chg="modSp">
        <pc:chgData name="Lake, Mindy" userId="S::lakem@metro.net::2f1ee363-b198-4082-8283-d77a29bbaebf" providerId="AD" clId="Web-{B9324713-9BFB-49C7-92D1-3767A0A352EE}" dt="2022-08-01T20:43:21.621" v="2" actId="20577"/>
        <pc:sldMkLst>
          <pc:docMk/>
          <pc:sldMk cId="608265683" sldId="1721"/>
        </pc:sldMkLst>
        <pc:spChg chg="mod">
          <ac:chgData name="Lake, Mindy" userId="S::lakem@metro.net::2f1ee363-b198-4082-8283-d77a29bbaebf" providerId="AD" clId="Web-{B9324713-9BFB-49C7-92D1-3767A0A352EE}" dt="2022-08-01T20:43:21.621" v="2" actId="20577"/>
          <ac:spMkLst>
            <pc:docMk/>
            <pc:sldMk cId="608265683" sldId="1721"/>
            <ac:spMk id="6" creationId="{B8961B3C-3E74-4C1E-B0E4-A67F387D14CA}"/>
          </ac:spMkLst>
        </pc:spChg>
      </pc:sldChg>
    </pc:docChg>
  </pc:docChgLst>
  <pc:docChgLst>
    <pc:chgData name="Walker, Marlon (James)" userId="S::walkermj@metro.net::1621923d-0471-43ba-b9e3-c7b293a86122" providerId="AD" clId="Web-{727F5037-FC85-4673-A08E-4F829C5E5F4F}"/>
    <pc:docChg chg="modSld sldOrd">
      <pc:chgData name="Walker, Marlon (James)" userId="S::walkermj@metro.net::1621923d-0471-43ba-b9e3-c7b293a86122" providerId="AD" clId="Web-{727F5037-FC85-4673-A08E-4F829C5E5F4F}" dt="2022-11-02T16:55:56.318" v="21"/>
      <pc:docMkLst>
        <pc:docMk/>
      </pc:docMkLst>
      <pc:sldChg chg="ord">
        <pc:chgData name="Walker, Marlon (James)" userId="S::walkermj@metro.net::1621923d-0471-43ba-b9e3-c7b293a86122" providerId="AD" clId="Web-{727F5037-FC85-4673-A08E-4F829C5E5F4F}" dt="2022-11-02T16:55:27.692" v="19"/>
        <pc:sldMkLst>
          <pc:docMk/>
          <pc:sldMk cId="2715380806" sldId="1849"/>
        </pc:sldMkLst>
      </pc:sldChg>
      <pc:sldChg chg="ord">
        <pc:chgData name="Walker, Marlon (James)" userId="S::walkermj@metro.net::1621923d-0471-43ba-b9e3-c7b293a86122" providerId="AD" clId="Web-{727F5037-FC85-4673-A08E-4F829C5E5F4F}" dt="2022-11-02T16:55:56.318" v="21"/>
        <pc:sldMkLst>
          <pc:docMk/>
          <pc:sldMk cId="1912749200" sldId="1853"/>
        </pc:sldMkLst>
      </pc:sldChg>
      <pc:sldChg chg="ord">
        <pc:chgData name="Walker, Marlon (James)" userId="S::walkermj@metro.net::1621923d-0471-43ba-b9e3-c7b293a86122" providerId="AD" clId="Web-{727F5037-FC85-4673-A08E-4F829C5E5F4F}" dt="2022-11-02T16:55:31.474" v="20"/>
        <pc:sldMkLst>
          <pc:docMk/>
          <pc:sldMk cId="2577042331" sldId="1869"/>
        </pc:sldMkLst>
      </pc:sldChg>
      <pc:sldChg chg="modSp">
        <pc:chgData name="Walker, Marlon (James)" userId="S::walkermj@metro.net::1621923d-0471-43ba-b9e3-c7b293a86122" providerId="AD" clId="Web-{727F5037-FC85-4673-A08E-4F829C5E5F4F}" dt="2022-11-02T16:28:02.109" v="17" actId="20577"/>
        <pc:sldMkLst>
          <pc:docMk/>
          <pc:sldMk cId="351320016" sldId="2639"/>
        </pc:sldMkLst>
        <pc:spChg chg="mod">
          <ac:chgData name="Walker, Marlon (James)" userId="S::walkermj@metro.net::1621923d-0471-43ba-b9e3-c7b293a86122" providerId="AD" clId="Web-{727F5037-FC85-4673-A08E-4F829C5E5F4F}" dt="2022-11-02T16:28:02.109" v="17" actId="20577"/>
          <ac:spMkLst>
            <pc:docMk/>
            <pc:sldMk cId="351320016" sldId="2639"/>
            <ac:spMk id="3" creationId="{6BC63632-339E-6E60-B9A6-90B394218407}"/>
          </ac:spMkLst>
        </pc:spChg>
      </pc:sldChg>
    </pc:docChg>
  </pc:docChgLst>
  <pc:docChgLst>
    <pc:chgData name="Donohue, Scott" userId="a17e03a6-93e0-4dc3-84dd-6438ecec02a0" providerId="ADAL" clId="{810AB3EA-8234-4C40-93E2-6F2C689E0D28}"/>
    <pc:docChg chg="addSld delSld modSld modSection">
      <pc:chgData name="Donohue, Scott" userId="a17e03a6-93e0-4dc3-84dd-6438ecec02a0" providerId="ADAL" clId="{810AB3EA-8234-4C40-93E2-6F2C689E0D28}" dt="2022-08-01T16:41:20.742" v="12"/>
      <pc:docMkLst>
        <pc:docMk/>
      </pc:docMkLst>
      <pc:sldChg chg="add">
        <pc:chgData name="Donohue, Scott" userId="a17e03a6-93e0-4dc3-84dd-6438ecec02a0" providerId="ADAL" clId="{810AB3EA-8234-4C40-93E2-6F2C689E0D28}" dt="2022-07-25T16:30:07.439" v="2"/>
        <pc:sldMkLst>
          <pc:docMk/>
          <pc:sldMk cId="0" sldId="260"/>
        </pc:sldMkLst>
      </pc:sldChg>
      <pc:sldChg chg="add">
        <pc:chgData name="Donohue, Scott" userId="a17e03a6-93e0-4dc3-84dd-6438ecec02a0" providerId="ADAL" clId="{810AB3EA-8234-4C40-93E2-6F2C689E0D28}" dt="2022-07-25T16:30:07.439" v="2"/>
        <pc:sldMkLst>
          <pc:docMk/>
          <pc:sldMk cId="0" sldId="261"/>
        </pc:sldMkLst>
      </pc:sldChg>
      <pc:sldChg chg="add">
        <pc:chgData name="Donohue, Scott" userId="a17e03a6-93e0-4dc3-84dd-6438ecec02a0" providerId="ADAL" clId="{810AB3EA-8234-4C40-93E2-6F2C689E0D28}" dt="2022-07-25T16:30:07.439" v="2"/>
        <pc:sldMkLst>
          <pc:docMk/>
          <pc:sldMk cId="0" sldId="262"/>
        </pc:sldMkLst>
      </pc:sldChg>
      <pc:sldChg chg="add">
        <pc:chgData name="Donohue, Scott" userId="a17e03a6-93e0-4dc3-84dd-6438ecec02a0" providerId="ADAL" clId="{810AB3EA-8234-4C40-93E2-6F2C689E0D28}" dt="2022-08-01T16:41:20.742" v="12"/>
        <pc:sldMkLst>
          <pc:docMk/>
          <pc:sldMk cId="305894085" sldId="1504"/>
        </pc:sldMkLst>
      </pc:sldChg>
      <pc:sldChg chg="add">
        <pc:chgData name="Donohue, Scott" userId="a17e03a6-93e0-4dc3-84dd-6438ecec02a0" providerId="ADAL" clId="{810AB3EA-8234-4C40-93E2-6F2C689E0D28}" dt="2022-08-01T16:41:20.742" v="12"/>
        <pc:sldMkLst>
          <pc:docMk/>
          <pc:sldMk cId="3056332444" sldId="1528"/>
        </pc:sldMkLst>
      </pc:sldChg>
      <pc:sldChg chg="add">
        <pc:chgData name="Donohue, Scott" userId="a17e03a6-93e0-4dc3-84dd-6438ecec02a0" providerId="ADAL" clId="{810AB3EA-8234-4C40-93E2-6F2C689E0D28}" dt="2022-08-01T16:41:20.742" v="12"/>
        <pc:sldMkLst>
          <pc:docMk/>
          <pc:sldMk cId="3267698562" sldId="1529"/>
        </pc:sldMkLst>
      </pc:sldChg>
      <pc:sldChg chg="del">
        <pc:chgData name="Donohue, Scott" userId="a17e03a6-93e0-4dc3-84dd-6438ecec02a0" providerId="ADAL" clId="{810AB3EA-8234-4C40-93E2-6F2C689E0D28}" dt="2022-07-25T16:27:50.896" v="0" actId="47"/>
        <pc:sldMkLst>
          <pc:docMk/>
          <pc:sldMk cId="3897090292" sldId="1530"/>
        </pc:sldMkLst>
      </pc:sldChg>
      <pc:sldChg chg="del">
        <pc:chgData name="Donohue, Scott" userId="a17e03a6-93e0-4dc3-84dd-6438ecec02a0" providerId="ADAL" clId="{810AB3EA-8234-4C40-93E2-6F2C689E0D28}" dt="2022-07-25T16:29:58.288" v="1" actId="47"/>
        <pc:sldMkLst>
          <pc:docMk/>
          <pc:sldMk cId="2451292578" sldId="1531"/>
        </pc:sldMkLst>
      </pc:sldChg>
      <pc:sldChg chg="add">
        <pc:chgData name="Donohue, Scott" userId="a17e03a6-93e0-4dc3-84dd-6438ecec02a0" providerId="ADAL" clId="{810AB3EA-8234-4C40-93E2-6F2C689E0D28}" dt="2022-08-01T16:41:20.742" v="12"/>
        <pc:sldMkLst>
          <pc:docMk/>
          <pc:sldMk cId="1424538122" sldId="1532"/>
        </pc:sldMkLst>
      </pc:sldChg>
      <pc:sldChg chg="add">
        <pc:chgData name="Donohue, Scott" userId="a17e03a6-93e0-4dc3-84dd-6438ecec02a0" providerId="ADAL" clId="{810AB3EA-8234-4C40-93E2-6F2C689E0D28}" dt="2022-08-01T16:41:20.742" v="12"/>
        <pc:sldMkLst>
          <pc:docMk/>
          <pc:sldMk cId="3320665844" sldId="1537"/>
        </pc:sldMkLst>
      </pc:sldChg>
      <pc:sldChg chg="add">
        <pc:chgData name="Donohue, Scott" userId="a17e03a6-93e0-4dc3-84dd-6438ecec02a0" providerId="ADAL" clId="{810AB3EA-8234-4C40-93E2-6F2C689E0D28}" dt="2022-08-01T16:41:20.742" v="12"/>
        <pc:sldMkLst>
          <pc:docMk/>
          <pc:sldMk cId="2752516295" sldId="1538"/>
        </pc:sldMkLst>
      </pc:sldChg>
      <pc:sldChg chg="add">
        <pc:chgData name="Donohue, Scott" userId="a17e03a6-93e0-4dc3-84dd-6438ecec02a0" providerId="ADAL" clId="{810AB3EA-8234-4C40-93E2-6F2C689E0D28}" dt="2022-08-01T16:41:20.742" v="12"/>
        <pc:sldMkLst>
          <pc:docMk/>
          <pc:sldMk cId="2393117675" sldId="1539"/>
        </pc:sldMkLst>
      </pc:sldChg>
      <pc:sldChg chg="add">
        <pc:chgData name="Donohue, Scott" userId="a17e03a6-93e0-4dc3-84dd-6438ecec02a0" providerId="ADAL" clId="{810AB3EA-8234-4C40-93E2-6F2C689E0D28}" dt="2022-08-01T16:41:20.742" v="12"/>
        <pc:sldMkLst>
          <pc:docMk/>
          <pc:sldMk cId="2815336002" sldId="1543"/>
        </pc:sldMkLst>
      </pc:sldChg>
      <pc:sldChg chg="add">
        <pc:chgData name="Donohue, Scott" userId="a17e03a6-93e0-4dc3-84dd-6438ecec02a0" providerId="ADAL" clId="{810AB3EA-8234-4C40-93E2-6F2C689E0D28}" dt="2022-08-01T16:41:20.742" v="12"/>
        <pc:sldMkLst>
          <pc:docMk/>
          <pc:sldMk cId="3305171700" sldId="1547"/>
        </pc:sldMkLst>
      </pc:sldChg>
      <pc:sldChg chg="add">
        <pc:chgData name="Donohue, Scott" userId="a17e03a6-93e0-4dc3-84dd-6438ecec02a0" providerId="ADAL" clId="{810AB3EA-8234-4C40-93E2-6F2C689E0D28}" dt="2022-08-01T16:41:20.742" v="12"/>
        <pc:sldMkLst>
          <pc:docMk/>
          <pc:sldMk cId="37611243" sldId="1548"/>
        </pc:sldMkLst>
      </pc:sldChg>
      <pc:sldChg chg="add">
        <pc:chgData name="Donohue, Scott" userId="a17e03a6-93e0-4dc3-84dd-6438ecec02a0" providerId="ADAL" clId="{810AB3EA-8234-4C40-93E2-6F2C689E0D28}" dt="2022-08-01T16:41:20.742" v="12"/>
        <pc:sldMkLst>
          <pc:docMk/>
          <pc:sldMk cId="1281830077" sldId="1549"/>
        </pc:sldMkLst>
      </pc:sldChg>
      <pc:sldChg chg="add">
        <pc:chgData name="Donohue, Scott" userId="a17e03a6-93e0-4dc3-84dd-6438ecec02a0" providerId="ADAL" clId="{810AB3EA-8234-4C40-93E2-6F2C689E0D28}" dt="2022-08-01T16:41:20.742" v="12"/>
        <pc:sldMkLst>
          <pc:docMk/>
          <pc:sldMk cId="1716572436" sldId="1550"/>
        </pc:sldMkLst>
      </pc:sldChg>
      <pc:sldChg chg="add">
        <pc:chgData name="Donohue, Scott" userId="a17e03a6-93e0-4dc3-84dd-6438ecec02a0" providerId="ADAL" clId="{810AB3EA-8234-4C40-93E2-6F2C689E0D28}" dt="2022-08-01T16:41:20.742" v="12"/>
        <pc:sldMkLst>
          <pc:docMk/>
          <pc:sldMk cId="2091240490" sldId="1551"/>
        </pc:sldMkLst>
      </pc:sldChg>
      <pc:sldChg chg="add">
        <pc:chgData name="Donohue, Scott" userId="a17e03a6-93e0-4dc3-84dd-6438ecec02a0" providerId="ADAL" clId="{810AB3EA-8234-4C40-93E2-6F2C689E0D28}" dt="2022-08-01T16:41:20.742" v="12"/>
        <pc:sldMkLst>
          <pc:docMk/>
          <pc:sldMk cId="1251599198" sldId="1552"/>
        </pc:sldMkLst>
      </pc:sldChg>
      <pc:sldChg chg="del">
        <pc:chgData name="Donohue, Scott" userId="a17e03a6-93e0-4dc3-84dd-6438ecec02a0" providerId="ADAL" clId="{810AB3EA-8234-4C40-93E2-6F2C689E0D28}" dt="2022-07-25T16:59:54.837" v="9" actId="47"/>
        <pc:sldMkLst>
          <pc:docMk/>
          <pc:sldMk cId="2818258123" sldId="1584"/>
        </pc:sldMkLst>
      </pc:sldChg>
      <pc:sldChg chg="add del">
        <pc:chgData name="Donohue, Scott" userId="a17e03a6-93e0-4dc3-84dd-6438ecec02a0" providerId="ADAL" clId="{810AB3EA-8234-4C40-93E2-6F2C689E0D28}" dt="2022-07-25T17:00:19.346" v="10"/>
        <pc:sldMkLst>
          <pc:docMk/>
          <pc:sldMk cId="1308377258" sldId="1805"/>
        </pc:sldMkLst>
      </pc:sldChg>
      <pc:sldChg chg="add del">
        <pc:chgData name="Donohue, Scott" userId="a17e03a6-93e0-4dc3-84dd-6438ecec02a0" providerId="ADAL" clId="{810AB3EA-8234-4C40-93E2-6F2C689E0D28}" dt="2022-07-25T17:00:19.346" v="10"/>
        <pc:sldMkLst>
          <pc:docMk/>
          <pc:sldMk cId="3103265355" sldId="1806"/>
        </pc:sldMkLst>
      </pc:sldChg>
      <pc:sldChg chg="del">
        <pc:chgData name="Donohue, Scott" userId="a17e03a6-93e0-4dc3-84dd-6438ecec02a0" providerId="ADAL" clId="{810AB3EA-8234-4C40-93E2-6F2C689E0D28}" dt="2022-07-25T16:32:14.645" v="8" actId="47"/>
        <pc:sldMkLst>
          <pc:docMk/>
          <pc:sldMk cId="180200809" sldId="1807"/>
        </pc:sldMkLst>
      </pc:sldChg>
      <pc:sldChg chg="add del">
        <pc:chgData name="Donohue, Scott" userId="a17e03a6-93e0-4dc3-84dd-6438ecec02a0" providerId="ADAL" clId="{810AB3EA-8234-4C40-93E2-6F2C689E0D28}" dt="2022-07-25T17:00:19.346" v="10"/>
        <pc:sldMkLst>
          <pc:docMk/>
          <pc:sldMk cId="2065706221" sldId="1824"/>
        </pc:sldMkLst>
      </pc:sldChg>
      <pc:sldChg chg="add del">
        <pc:chgData name="Donohue, Scott" userId="a17e03a6-93e0-4dc3-84dd-6438ecec02a0" providerId="ADAL" clId="{810AB3EA-8234-4C40-93E2-6F2C689E0D28}" dt="2022-07-25T17:00:19.346" v="10"/>
        <pc:sldMkLst>
          <pc:docMk/>
          <pc:sldMk cId="1791111520" sldId="1828"/>
        </pc:sldMkLst>
      </pc:sldChg>
      <pc:sldChg chg="del">
        <pc:chgData name="Donohue, Scott" userId="a17e03a6-93e0-4dc3-84dd-6438ecec02a0" providerId="ADAL" clId="{810AB3EA-8234-4C40-93E2-6F2C689E0D28}" dt="2022-07-25T16:32:09.164" v="7" actId="47"/>
        <pc:sldMkLst>
          <pc:docMk/>
          <pc:sldMk cId="2449275230" sldId="1833"/>
        </pc:sldMkLst>
      </pc:sldChg>
      <pc:sldChg chg="del">
        <pc:chgData name="Donohue, Scott" userId="a17e03a6-93e0-4dc3-84dd-6438ecec02a0" providerId="ADAL" clId="{810AB3EA-8234-4C40-93E2-6F2C689E0D28}" dt="2022-07-25T16:32:07.447" v="6" actId="47"/>
        <pc:sldMkLst>
          <pc:docMk/>
          <pc:sldMk cId="3497208630" sldId="1835"/>
        </pc:sldMkLst>
      </pc:sldChg>
      <pc:sldChg chg="add del">
        <pc:chgData name="Donohue, Scott" userId="a17e03a6-93e0-4dc3-84dd-6438ecec02a0" providerId="ADAL" clId="{810AB3EA-8234-4C40-93E2-6F2C689E0D28}" dt="2022-07-25T16:31:52.089" v="5"/>
        <pc:sldMkLst>
          <pc:docMk/>
          <pc:sldMk cId="0" sldId="1916"/>
        </pc:sldMkLst>
      </pc:sldChg>
      <pc:sldChg chg="add">
        <pc:chgData name="Donohue, Scott" userId="a17e03a6-93e0-4dc3-84dd-6438ecec02a0" providerId="ADAL" clId="{810AB3EA-8234-4C40-93E2-6F2C689E0D28}" dt="2022-07-25T17:00:19.346" v="10"/>
        <pc:sldMkLst>
          <pc:docMk/>
          <pc:sldMk cId="893640493" sldId="1917"/>
        </pc:sldMkLst>
      </pc:sldChg>
      <pc:sldChg chg="add">
        <pc:chgData name="Donohue, Scott" userId="a17e03a6-93e0-4dc3-84dd-6438ecec02a0" providerId="ADAL" clId="{810AB3EA-8234-4C40-93E2-6F2C689E0D28}" dt="2022-07-25T17:00:37.705" v="11"/>
        <pc:sldMkLst>
          <pc:docMk/>
          <pc:sldMk cId="112015345" sldId="1918"/>
        </pc:sldMkLst>
      </pc:sldChg>
    </pc:docChg>
  </pc:docChgLst>
  <pc:docChgLst>
    <pc:chgData name="Molen, Stephanie" userId="S::molens@metro.net::beca5967-3356-4b89-89b8-be57f19797ee" providerId="AD" clId="Web-{ABBC00D1-0110-4927-8BE1-D6E0C0C40B1C}"/>
    <pc:docChg chg="sldOrd">
      <pc:chgData name="Molen, Stephanie" userId="S::molens@metro.net::beca5967-3356-4b89-89b8-be57f19797ee" providerId="AD" clId="Web-{ABBC00D1-0110-4927-8BE1-D6E0C0C40B1C}" dt="2022-11-02T18:47:26.818" v="1"/>
      <pc:docMkLst>
        <pc:docMk/>
      </pc:docMkLst>
      <pc:sldChg chg="ord">
        <pc:chgData name="Molen, Stephanie" userId="S::molens@metro.net::beca5967-3356-4b89-89b8-be57f19797ee" providerId="AD" clId="Web-{ABBC00D1-0110-4927-8BE1-D6E0C0C40B1C}" dt="2022-11-02T18:47:26.818" v="1"/>
        <pc:sldMkLst>
          <pc:docMk/>
          <pc:sldMk cId="1427580448" sldId="1915"/>
        </pc:sldMkLst>
      </pc:sldChg>
      <pc:sldChg chg="ord">
        <pc:chgData name="Molen, Stephanie" userId="S::molens@metro.net::beca5967-3356-4b89-89b8-be57f19797ee" providerId="AD" clId="Web-{ABBC00D1-0110-4927-8BE1-D6E0C0C40B1C}" dt="2022-11-02T18:47:22.380" v="0"/>
        <pc:sldMkLst>
          <pc:docMk/>
          <pc:sldMk cId="2567840693" sldId="2666"/>
        </pc:sldMkLst>
      </pc:sldChg>
    </pc:docChg>
  </pc:docChgLst>
  <pc:docChgLst>
    <pc:chgData name="Haggarty, Clare" userId="S::haggartyc@metro.net::700d22e2-1655-4337-b3dc-85a505731b01" providerId="AD" clId="Web-{CD87EF9A-C874-4A57-A7BE-201B6DDBF345}"/>
    <pc:docChg chg="delSld modSection">
      <pc:chgData name="Haggarty, Clare" userId="S::haggartyc@metro.net::700d22e2-1655-4337-b3dc-85a505731b01" providerId="AD" clId="Web-{CD87EF9A-C874-4A57-A7BE-201B6DDBF345}" dt="2022-10-27T22:00:08.241" v="1"/>
      <pc:docMkLst>
        <pc:docMk/>
      </pc:docMkLst>
      <pc:sldChg chg="del">
        <pc:chgData name="Haggarty, Clare" userId="S::haggartyc@metro.net::700d22e2-1655-4337-b3dc-85a505731b01" providerId="AD" clId="Web-{CD87EF9A-C874-4A57-A7BE-201B6DDBF345}" dt="2022-10-27T22:00:05.163" v="0"/>
        <pc:sldMkLst>
          <pc:docMk/>
          <pc:sldMk cId="1753414173" sldId="2631"/>
        </pc:sldMkLst>
      </pc:sldChg>
      <pc:sldChg chg="del">
        <pc:chgData name="Haggarty, Clare" userId="S::haggartyc@metro.net::700d22e2-1655-4337-b3dc-85a505731b01" providerId="AD" clId="Web-{CD87EF9A-C874-4A57-A7BE-201B6DDBF345}" dt="2022-10-27T22:00:08.241" v="1"/>
        <pc:sldMkLst>
          <pc:docMk/>
          <pc:sldMk cId="3545063529" sldId="2633"/>
        </pc:sldMkLst>
      </pc:sldChg>
    </pc:docChg>
  </pc:docChgLst>
  <pc:docChgLst>
    <pc:chgData name="Haggarty, Clare" userId="S::haggartyc@metro.net::700d22e2-1655-4337-b3dc-85a505731b01" providerId="AD" clId="Web-{8C22EDFE-3580-40A5-8BFA-0E8F558C3AF4}"/>
    <pc:docChg chg="addSld modSld modSection">
      <pc:chgData name="Haggarty, Clare" userId="S::haggartyc@metro.net::700d22e2-1655-4337-b3dc-85a505731b01" providerId="AD" clId="Web-{8C22EDFE-3580-40A5-8BFA-0E8F558C3AF4}" dt="2022-10-28T23:42:36.301" v="223" actId="20577"/>
      <pc:docMkLst>
        <pc:docMk/>
      </pc:docMkLst>
      <pc:sldChg chg="addSp delSp modSp">
        <pc:chgData name="Haggarty, Clare" userId="S::haggartyc@metro.net::700d22e2-1655-4337-b3dc-85a505731b01" providerId="AD" clId="Web-{8C22EDFE-3580-40A5-8BFA-0E8F558C3AF4}" dt="2022-10-28T23:32:48.514" v="85"/>
        <pc:sldMkLst>
          <pc:docMk/>
          <pc:sldMk cId="286008935" sldId="1914"/>
        </pc:sldMkLst>
        <pc:spChg chg="mod">
          <ac:chgData name="Haggarty, Clare" userId="S::haggartyc@metro.net::700d22e2-1655-4337-b3dc-85a505731b01" providerId="AD" clId="Web-{8C22EDFE-3580-40A5-8BFA-0E8F558C3AF4}" dt="2022-10-28T23:31:34.857" v="81"/>
          <ac:spMkLst>
            <pc:docMk/>
            <pc:sldMk cId="286008935" sldId="1914"/>
            <ac:spMk id="2" creationId="{441CCC0A-61B3-2262-368B-278CB7DDCD4A}"/>
          </ac:spMkLst>
        </pc:spChg>
        <pc:spChg chg="mod">
          <ac:chgData name="Haggarty, Clare" userId="S::haggartyc@metro.net::700d22e2-1655-4337-b3dc-85a505731b01" providerId="AD" clId="Web-{8C22EDFE-3580-40A5-8BFA-0E8F558C3AF4}" dt="2022-10-28T23:31:34.857" v="81"/>
          <ac:spMkLst>
            <pc:docMk/>
            <pc:sldMk cId="286008935" sldId="1914"/>
            <ac:spMk id="5" creationId="{6CBB7C1A-B7D9-F163-8802-67767C4B5962}"/>
          </ac:spMkLst>
        </pc:spChg>
        <pc:spChg chg="add del">
          <ac:chgData name="Haggarty, Clare" userId="S::haggartyc@metro.net::700d22e2-1655-4337-b3dc-85a505731b01" providerId="AD" clId="Web-{8C22EDFE-3580-40A5-8BFA-0E8F558C3AF4}" dt="2022-10-28T23:31:34.857" v="81"/>
          <ac:spMkLst>
            <pc:docMk/>
            <pc:sldMk cId="286008935" sldId="1914"/>
            <ac:spMk id="10" creationId="{8FC9BE17-9A7B-462D-AE50-3D8777387304}"/>
          </ac:spMkLst>
        </pc:spChg>
        <pc:spChg chg="add del">
          <ac:chgData name="Haggarty, Clare" userId="S::haggartyc@metro.net::700d22e2-1655-4337-b3dc-85a505731b01" providerId="AD" clId="Web-{8C22EDFE-3580-40A5-8BFA-0E8F558C3AF4}" dt="2022-10-28T23:31:34.857" v="81"/>
          <ac:spMkLst>
            <pc:docMk/>
            <pc:sldMk cId="286008935" sldId="1914"/>
            <ac:spMk id="12" creationId="{3EBE8569-6AEC-4B8C-8D53-2DE337CDBA65}"/>
          </ac:spMkLst>
        </pc:spChg>
        <pc:spChg chg="add del">
          <ac:chgData name="Haggarty, Clare" userId="S::haggartyc@metro.net::700d22e2-1655-4337-b3dc-85a505731b01" providerId="AD" clId="Web-{8C22EDFE-3580-40A5-8BFA-0E8F558C3AF4}" dt="2022-10-28T23:31:34.857" v="81"/>
          <ac:spMkLst>
            <pc:docMk/>
            <pc:sldMk cId="286008935" sldId="1914"/>
            <ac:spMk id="14" creationId="{55D4142C-5077-457F-A6AD-3FECFDB39685}"/>
          </ac:spMkLst>
        </pc:spChg>
        <pc:spChg chg="add del">
          <ac:chgData name="Haggarty, Clare" userId="S::haggartyc@metro.net::700d22e2-1655-4337-b3dc-85a505731b01" providerId="AD" clId="Web-{8C22EDFE-3580-40A5-8BFA-0E8F558C3AF4}" dt="2022-10-28T23:31:34.857" v="81"/>
          <ac:spMkLst>
            <pc:docMk/>
            <pc:sldMk cId="286008935" sldId="1914"/>
            <ac:spMk id="16" creationId="{7A5F0580-5EE9-419F-96EE-B6529EF6E7D0}"/>
          </ac:spMkLst>
        </pc:spChg>
        <pc:spChg chg="add del">
          <ac:chgData name="Haggarty, Clare" userId="S::haggartyc@metro.net::700d22e2-1655-4337-b3dc-85a505731b01" providerId="AD" clId="Web-{8C22EDFE-3580-40A5-8BFA-0E8F558C3AF4}" dt="2022-10-28T23:31:34.857" v="81"/>
          <ac:spMkLst>
            <pc:docMk/>
            <pc:sldMk cId="286008935" sldId="1914"/>
            <ac:spMk id="21" creationId="{231BF440-39FA-4087-84CC-2EEC0BBDAF29}"/>
          </ac:spMkLst>
        </pc:spChg>
        <pc:spChg chg="add del">
          <ac:chgData name="Haggarty, Clare" userId="S::haggartyc@metro.net::700d22e2-1655-4337-b3dc-85a505731b01" providerId="AD" clId="Web-{8C22EDFE-3580-40A5-8BFA-0E8F558C3AF4}" dt="2022-10-28T23:31:34.857" v="81"/>
          <ac:spMkLst>
            <pc:docMk/>
            <pc:sldMk cId="286008935" sldId="1914"/>
            <ac:spMk id="23" creationId="{F04E4CBA-303B-48BD-8451-C2701CB0EEBF}"/>
          </ac:spMkLst>
        </pc:spChg>
        <pc:spChg chg="add del">
          <ac:chgData name="Haggarty, Clare" userId="S::haggartyc@metro.net::700d22e2-1655-4337-b3dc-85a505731b01" providerId="AD" clId="Web-{8C22EDFE-3580-40A5-8BFA-0E8F558C3AF4}" dt="2022-10-28T23:31:34.857" v="81"/>
          <ac:spMkLst>
            <pc:docMk/>
            <pc:sldMk cId="286008935" sldId="1914"/>
            <ac:spMk id="25" creationId="{F6CA58B3-AFCC-4A40-9882-50D5080879B0}"/>
          </ac:spMkLst>
        </pc:spChg>
        <pc:spChg chg="add del">
          <ac:chgData name="Haggarty, Clare" userId="S::haggartyc@metro.net::700d22e2-1655-4337-b3dc-85a505731b01" providerId="AD" clId="Web-{8C22EDFE-3580-40A5-8BFA-0E8F558C3AF4}" dt="2022-10-28T23:31:34.857" v="81"/>
          <ac:spMkLst>
            <pc:docMk/>
            <pc:sldMk cId="286008935" sldId="1914"/>
            <ac:spMk id="27" creationId="{75C56826-D4E5-42ED-8529-079651CB3005}"/>
          </ac:spMkLst>
        </pc:spChg>
        <pc:spChg chg="add del">
          <ac:chgData name="Haggarty, Clare" userId="S::haggartyc@metro.net::700d22e2-1655-4337-b3dc-85a505731b01" providerId="AD" clId="Web-{8C22EDFE-3580-40A5-8BFA-0E8F558C3AF4}" dt="2022-10-28T23:31:34.857" v="81"/>
          <ac:spMkLst>
            <pc:docMk/>
            <pc:sldMk cId="286008935" sldId="1914"/>
            <ac:spMk id="29" creationId="{82095FCE-EF05-4443-B97A-85DEE3A5CA17}"/>
          </ac:spMkLst>
        </pc:spChg>
        <pc:spChg chg="add del">
          <ac:chgData name="Haggarty, Clare" userId="S::haggartyc@metro.net::700d22e2-1655-4337-b3dc-85a505731b01" providerId="AD" clId="Web-{8C22EDFE-3580-40A5-8BFA-0E8F558C3AF4}" dt="2022-10-28T23:31:34.857" v="81"/>
          <ac:spMkLst>
            <pc:docMk/>
            <pc:sldMk cId="286008935" sldId="1914"/>
            <ac:spMk id="31" creationId="{CA00AE6B-AA30-4CF8-BA6F-339B780AD76C}"/>
          </ac:spMkLst>
        </pc:spChg>
        <pc:picChg chg="add del mod ord">
          <ac:chgData name="Haggarty, Clare" userId="S::haggartyc@metro.net::700d22e2-1655-4337-b3dc-85a505731b01" providerId="AD" clId="Web-{8C22EDFE-3580-40A5-8BFA-0E8F558C3AF4}" dt="2022-10-28T23:32:48.514" v="85"/>
          <ac:picMkLst>
            <pc:docMk/>
            <pc:sldMk cId="286008935" sldId="1914"/>
            <ac:picMk id="3" creationId="{F973097E-9D36-7BA1-B4A7-F2796705F010}"/>
          </ac:picMkLst>
        </pc:picChg>
        <pc:picChg chg="mod">
          <ac:chgData name="Haggarty, Clare" userId="S::haggartyc@metro.net::700d22e2-1655-4337-b3dc-85a505731b01" providerId="AD" clId="Web-{8C22EDFE-3580-40A5-8BFA-0E8F558C3AF4}" dt="2022-10-28T23:31:34.857" v="81"/>
          <ac:picMkLst>
            <pc:docMk/>
            <pc:sldMk cId="286008935" sldId="1914"/>
            <ac:picMk id="4" creationId="{9F7C084A-2DE3-EC72-9324-B49705CD82DF}"/>
          </ac:picMkLst>
        </pc:picChg>
      </pc:sldChg>
      <pc:sldChg chg="addSp delSp modSp new mod setBg">
        <pc:chgData name="Haggarty, Clare" userId="S::haggartyc@metro.net::700d22e2-1655-4337-b3dc-85a505731b01" providerId="AD" clId="Web-{8C22EDFE-3580-40A5-8BFA-0E8F558C3AF4}" dt="2022-10-28T23:42:36.301" v="223" actId="20577"/>
        <pc:sldMkLst>
          <pc:docMk/>
          <pc:sldMk cId="2360452518" sldId="2642"/>
        </pc:sldMkLst>
        <pc:spChg chg="mod">
          <ac:chgData name="Haggarty, Clare" userId="S::haggartyc@metro.net::700d22e2-1655-4337-b3dc-85a505731b01" providerId="AD" clId="Web-{8C22EDFE-3580-40A5-8BFA-0E8F558C3AF4}" dt="2022-10-28T23:42:36.301" v="223" actId="20577"/>
          <ac:spMkLst>
            <pc:docMk/>
            <pc:sldMk cId="2360452518" sldId="2642"/>
            <ac:spMk id="2" creationId="{116E028B-BD10-2C4D-58B0-B0388F5EE85A}"/>
          </ac:spMkLst>
        </pc:spChg>
        <pc:spChg chg="del">
          <ac:chgData name="Haggarty, Clare" userId="S::haggartyc@metro.net::700d22e2-1655-4337-b3dc-85a505731b01" providerId="AD" clId="Web-{8C22EDFE-3580-40A5-8BFA-0E8F558C3AF4}" dt="2022-10-28T23:32:58.717" v="87"/>
          <ac:spMkLst>
            <pc:docMk/>
            <pc:sldMk cId="2360452518" sldId="2642"/>
            <ac:spMk id="3" creationId="{A971E057-7148-990E-2025-5E633B07A42C}"/>
          </ac:spMkLst>
        </pc:spChg>
        <pc:spChg chg="add del">
          <ac:chgData name="Haggarty, Clare" userId="S::haggartyc@metro.net::700d22e2-1655-4337-b3dc-85a505731b01" providerId="AD" clId="Web-{8C22EDFE-3580-40A5-8BFA-0E8F558C3AF4}" dt="2022-10-28T23:41:06.034" v="210"/>
          <ac:spMkLst>
            <pc:docMk/>
            <pc:sldMk cId="2360452518" sldId="2642"/>
            <ac:spMk id="6" creationId="{3C82F5A8-09B1-3B36-C1F0-FFD41DB0605F}"/>
          </ac:spMkLst>
        </pc:spChg>
        <pc:spChg chg="add del mod">
          <ac:chgData name="Haggarty, Clare" userId="S::haggartyc@metro.net::700d22e2-1655-4337-b3dc-85a505731b01" providerId="AD" clId="Web-{8C22EDFE-3580-40A5-8BFA-0E8F558C3AF4}" dt="2022-10-28T23:41:03.956" v="209"/>
          <ac:spMkLst>
            <pc:docMk/>
            <pc:sldMk cId="2360452518" sldId="2642"/>
            <ac:spMk id="7" creationId="{647D2C48-C6E4-59C6-5FCC-FAE7A20FF31A}"/>
          </ac:spMkLst>
        </pc:spChg>
        <pc:spChg chg="add">
          <ac:chgData name="Haggarty, Clare" userId="S::haggartyc@metro.net::700d22e2-1655-4337-b3dc-85a505731b01" providerId="AD" clId="Web-{8C22EDFE-3580-40A5-8BFA-0E8F558C3AF4}" dt="2022-10-28T23:36:15.938" v="102"/>
          <ac:spMkLst>
            <pc:docMk/>
            <pc:sldMk cId="2360452518" sldId="2642"/>
            <ac:spMk id="12" creationId="{823AC064-BC96-4F32-8AE1-B2FD38754823}"/>
          </ac:spMkLst>
        </pc:spChg>
        <pc:picChg chg="add mod ord">
          <ac:chgData name="Haggarty, Clare" userId="S::haggartyc@metro.net::700d22e2-1655-4337-b3dc-85a505731b01" providerId="AD" clId="Web-{8C22EDFE-3580-40A5-8BFA-0E8F558C3AF4}" dt="2022-10-28T23:36:15.938" v="102"/>
          <ac:picMkLst>
            <pc:docMk/>
            <pc:sldMk cId="2360452518" sldId="2642"/>
            <ac:picMk id="4" creationId="{4C5176EF-960B-2E84-F6D1-3CCC0FF5D6E7}"/>
          </ac:picMkLst>
        </pc:picChg>
        <pc:picChg chg="add mod">
          <ac:chgData name="Haggarty, Clare" userId="S::haggartyc@metro.net::700d22e2-1655-4337-b3dc-85a505731b01" providerId="AD" clId="Web-{8C22EDFE-3580-40A5-8BFA-0E8F558C3AF4}" dt="2022-10-28T23:36:15.938" v="102"/>
          <ac:picMkLst>
            <pc:docMk/>
            <pc:sldMk cId="2360452518" sldId="2642"/>
            <ac:picMk id="5" creationId="{67C4E2F0-DC7E-646C-43BC-7B3412D74693}"/>
          </ac:picMkLst>
        </pc:picChg>
        <pc:cxnChg chg="add">
          <ac:chgData name="Haggarty, Clare" userId="S::haggartyc@metro.net::700d22e2-1655-4337-b3dc-85a505731b01" providerId="AD" clId="Web-{8C22EDFE-3580-40A5-8BFA-0E8F558C3AF4}" dt="2022-10-28T23:36:15.938" v="102"/>
          <ac:cxnSpMkLst>
            <pc:docMk/>
            <pc:sldMk cId="2360452518" sldId="2642"/>
            <ac:cxnSpMk id="10" creationId="{DB146403-F3D6-484B-B2ED-97F9565D0370}"/>
          </ac:cxnSpMkLst>
        </pc:cxnChg>
        <pc:cxnChg chg="add">
          <ac:chgData name="Haggarty, Clare" userId="S::haggartyc@metro.net::700d22e2-1655-4337-b3dc-85a505731b01" providerId="AD" clId="Web-{8C22EDFE-3580-40A5-8BFA-0E8F558C3AF4}" dt="2022-10-28T23:36:15.938" v="102"/>
          <ac:cxnSpMkLst>
            <pc:docMk/>
            <pc:sldMk cId="2360452518" sldId="2642"/>
            <ac:cxnSpMk id="14" creationId="{7E7C77BC-7138-40B1-A15B-20F57A494629}"/>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2446945386982928"/>
          <c:w val="0.96856424325560131"/>
          <c:h val="0.67313816023478756"/>
        </c:manualLayout>
      </c:layout>
      <c:barChart>
        <c:barDir val="col"/>
        <c:grouping val="clustered"/>
        <c:varyColors val="0"/>
        <c:ser>
          <c:idx val="0"/>
          <c:order val="0"/>
          <c:tx>
            <c:strRef>
              <c:f>Sheet1!$B$2</c:f>
              <c:strCache>
                <c:ptCount val="1"/>
                <c:pt idx="0">
                  <c:v>Total Grant Amount  </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8039-4C2C-BC12-52747FBA22CE}"/>
              </c:ext>
            </c:extLst>
          </c:dPt>
          <c:dPt>
            <c:idx val="1"/>
            <c:invertIfNegative val="0"/>
            <c:bubble3D val="0"/>
            <c:spPr>
              <a:solidFill>
                <a:schemeClr val="accent1">
                  <a:lumMod val="75000"/>
                </a:schemeClr>
              </a:solidFill>
              <a:ln>
                <a:noFill/>
              </a:ln>
              <a:effectLst/>
            </c:spPr>
            <c:extLst>
              <c:ext xmlns:c16="http://schemas.microsoft.com/office/drawing/2014/chart" uri="{C3380CC4-5D6E-409C-BE32-E72D297353CC}">
                <c16:uniqueId val="{00000003-8039-4C2C-BC12-52747FBA22CE}"/>
              </c:ext>
            </c:extLst>
          </c:dPt>
          <c:dPt>
            <c:idx val="2"/>
            <c:invertIfNegative val="0"/>
            <c:bubble3D val="0"/>
            <c:spPr>
              <a:solidFill>
                <a:schemeClr val="accent1">
                  <a:lumMod val="75000"/>
                </a:schemeClr>
              </a:solidFill>
              <a:ln>
                <a:noFill/>
              </a:ln>
              <a:effectLst/>
            </c:spPr>
            <c:extLst>
              <c:ext xmlns:c16="http://schemas.microsoft.com/office/drawing/2014/chart" uri="{C3380CC4-5D6E-409C-BE32-E72D297353CC}">
                <c16:uniqueId val="{00000005-8039-4C2C-BC12-52747FBA22CE}"/>
              </c:ext>
            </c:extLst>
          </c:dPt>
          <c:dPt>
            <c:idx val="3"/>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8039-4C2C-BC12-52747FBA22CE}"/>
              </c:ext>
            </c:extLst>
          </c:dPt>
          <c:dPt>
            <c:idx val="4"/>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9-8039-4C2C-BC12-52747FBA22CE}"/>
              </c:ext>
            </c:extLst>
          </c:dPt>
          <c:dLbls>
            <c:dLbl>
              <c:idx val="0"/>
              <c:tx>
                <c:rich>
                  <a:bodyPr/>
                  <a:lstStyle/>
                  <a:p>
                    <a:r>
                      <a:rPr lang="en-US" sz="1800" b="0" i="0" u="none" strike="noStrike" baseline="0">
                        <a:effectLst/>
                      </a:rPr>
                      <a:t>$21,543,341 </a:t>
                    </a:r>
                    <a:endParaRPr lang="en-US"/>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8039-4C2C-BC12-52747FBA22CE}"/>
                </c:ext>
              </c:extLst>
            </c:dLbl>
            <c:dLbl>
              <c:idx val="1"/>
              <c:tx>
                <c:rich>
                  <a:bodyPr/>
                  <a:lstStyle/>
                  <a:p>
                    <a:r>
                      <a:rPr lang="en-US" sz="1800" b="0" i="0" u="none" strike="noStrike" baseline="0">
                        <a:effectLst/>
                      </a:rPr>
                      <a:t>$6,835,310</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039-4C2C-BC12-52747FBA22CE}"/>
                </c:ext>
              </c:extLst>
            </c:dLbl>
            <c:dLbl>
              <c:idx val="2"/>
              <c:tx>
                <c:rich>
                  <a:bodyPr/>
                  <a:lstStyle/>
                  <a:p>
                    <a:r>
                      <a:rPr lang="en-US" sz="1800" b="0" i="0" u="none" strike="noStrike" baseline="0">
                        <a:effectLst/>
                      </a:rPr>
                      <a:t>$3,664,729</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039-4C2C-BC12-52747FBA22CE}"/>
                </c:ext>
              </c:extLst>
            </c:dLbl>
            <c:dLbl>
              <c:idx val="3"/>
              <c:tx>
                <c:rich>
                  <a:bodyPr/>
                  <a:lstStyle/>
                  <a:p>
                    <a:r>
                      <a:rPr lang="en-US"/>
                      <a:t>$2,364,608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039-4C2C-BC12-52747FBA22CE}"/>
                </c:ext>
              </c:extLst>
            </c:dLbl>
            <c:dLbl>
              <c:idx val="4"/>
              <c:tx>
                <c:rich>
                  <a:bodyPr/>
                  <a:lstStyle/>
                  <a:p>
                    <a:r>
                      <a:rPr lang="en-US"/>
                      <a:t>$950,164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8039-4C2C-BC12-52747FBA22C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ScalaSansLF-Regular" panose="02000503060000020004"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Sheet1!$A$3:$A$7</c:f>
              <c:strCache>
                <c:ptCount val="5"/>
                <c:pt idx="0">
                  <c:v>Crenshaw/LAX Transit Project</c:v>
                </c:pt>
                <c:pt idx="1">
                  <c:v>Purple Line              Extension                 Section 1</c:v>
                </c:pt>
                <c:pt idx="2">
                  <c:v>Purple Line              Extension                  Section 2</c:v>
                </c:pt>
                <c:pt idx="3">
                  <c:v>Regional Connector, Little Tokyo Area</c:v>
                </c:pt>
                <c:pt idx="4">
                  <c:v>Regional Connector, 2nd/Broadway Segment</c:v>
                </c:pt>
              </c:strCache>
            </c:strRef>
          </c:cat>
          <c:val>
            <c:numRef>
              <c:f>Sheet1!$B$3:$B$7</c:f>
              <c:numCache>
                <c:formatCode>"$"#,##0.00_);[Red]\("$"#,##0.00\)</c:formatCode>
                <c:ptCount val="5"/>
                <c:pt idx="0">
                  <c:v>15090988.930000002</c:v>
                </c:pt>
                <c:pt idx="1">
                  <c:v>5485204.3399999989</c:v>
                </c:pt>
                <c:pt idx="2">
                  <c:v>2111053.94</c:v>
                </c:pt>
                <c:pt idx="3">
                  <c:v>1996164.16</c:v>
                </c:pt>
                <c:pt idx="4">
                  <c:v>950164.03</c:v>
                </c:pt>
              </c:numCache>
            </c:numRef>
          </c:val>
          <c:extLst>
            <c:ext xmlns:c16="http://schemas.microsoft.com/office/drawing/2014/chart" uri="{C3380CC4-5D6E-409C-BE32-E72D297353CC}">
              <c16:uniqueId val="{0000000A-8039-4C2C-BC12-52747FBA22CE}"/>
            </c:ext>
          </c:extLst>
        </c:ser>
        <c:dLbls>
          <c:showLegendKey val="0"/>
          <c:showVal val="0"/>
          <c:showCatName val="0"/>
          <c:showSerName val="0"/>
          <c:showPercent val="0"/>
          <c:showBubbleSize val="0"/>
        </c:dLbls>
        <c:gapWidth val="150"/>
        <c:overlap val="-27"/>
        <c:axId val="342773600"/>
        <c:axId val="342766056"/>
      </c:barChart>
      <c:catAx>
        <c:axId val="34277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ScalaSansLF-Regular" panose="02000503060000020004" pitchFamily="2" charset="0"/>
                <a:ea typeface="+mn-ea"/>
                <a:cs typeface="+mn-cs"/>
              </a:defRPr>
            </a:pPr>
            <a:endParaRPr lang="en-US"/>
          </a:p>
        </c:txPr>
        <c:crossAx val="342766056"/>
        <c:crosses val="autoZero"/>
        <c:auto val="1"/>
        <c:lblAlgn val="ctr"/>
        <c:lblOffset val="100"/>
        <c:noMultiLvlLbl val="0"/>
      </c:catAx>
      <c:valAx>
        <c:axId val="342766056"/>
        <c:scaling>
          <c:orientation val="minMax"/>
        </c:scaling>
        <c:delete val="1"/>
        <c:axPos val="l"/>
        <c:majorGridlines>
          <c:spPr>
            <a:ln w="9525" cap="flat" cmpd="sng" algn="ctr">
              <a:noFill/>
              <a:round/>
            </a:ln>
            <a:effectLst/>
          </c:spPr>
        </c:majorGridlines>
        <c:numFmt formatCode="&quot;$&quot;#,##0.00_);[Red]\(&quot;$&quot;#,##0.00\)" sourceLinked="1"/>
        <c:majorTickMark val="none"/>
        <c:minorTickMark val="none"/>
        <c:tickLblPos val="nextTo"/>
        <c:crossAx val="342773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6F4_1BAD173A.xml><?xml version="1.0" encoding="utf-8"?>
<p188:cmLst xmlns:a="http://schemas.openxmlformats.org/drawingml/2006/main" xmlns:r="http://schemas.openxmlformats.org/officeDocument/2006/relationships" xmlns:p188="http://schemas.microsoft.com/office/powerpoint/2018/8/main">
  <p188:cm id="{73A1DD87-05CB-4963-B066-AEE67C95341D}" authorId="{3E32BFBE-B6C0-1B46-DE2E-F03546139ABD}" created="2022-11-01T16:48:48.496">
    <pc:sldMkLst xmlns:pc="http://schemas.microsoft.com/office/powerpoint/2013/main/command">
      <pc:docMk/>
      <pc:sldMk cId="464328506" sldId="1780"/>
    </pc:sldMkLst>
    <p188:replyLst>
      <p188:reply id="{F188257D-5BCA-4727-A7A0-8DB3567D23CE}" authorId="{3E32BFBE-B6C0-1B46-DE2E-F03546139ABD}" created="2022-11-01T21:47:11.141">
        <p188:txBody>
          <a:bodyPr/>
          <a:lstStyle/>
          <a:p>
            <a:r>
              <a:rPr lang="en-US"/>
              <a:t>[@Brideau, Ginny] I deleted the 2022 Artist pool item from the agenda</a:t>
            </a:r>
          </a:p>
        </p188:txBody>
      </p188:reply>
    </p188:replyLst>
    <p188:txBody>
      <a:bodyPr/>
      <a:lstStyle/>
      <a:p>
        <a:r>
          <a:rPr lang="en-US"/>
          <a:t>[@Brideau, Ginny] this one also needs edits. Can we add Section 2 Station Naming as an Agenda item?</a:t>
        </a:r>
      </a:p>
    </p188:txBody>
  </p188:cm>
</p188:cmLst>
</file>

<file path=ppt/drawings/drawing1.xml><?xml version="1.0" encoding="utf-8"?>
<c:userShapes xmlns:c="http://schemas.openxmlformats.org/drawingml/2006/chart">
  <cdr:relSizeAnchor xmlns:cdr="http://schemas.openxmlformats.org/drawingml/2006/chartDrawing">
    <cdr:from>
      <cdr:x>0.79019</cdr:x>
      <cdr:y>0.21422</cdr:y>
    </cdr:from>
    <cdr:to>
      <cdr:x>1</cdr:x>
      <cdr:y>0.28642</cdr:y>
    </cdr:to>
    <cdr:sp macro="" textlink="">
      <cdr:nvSpPr>
        <cdr:cNvPr id="2" name="TextBox 6">
          <a:extLst xmlns:a="http://schemas.openxmlformats.org/drawingml/2006/main">
            <a:ext uri="{FF2B5EF4-FFF2-40B4-BE49-F238E27FC236}">
              <a16:creationId xmlns:a16="http://schemas.microsoft.com/office/drawing/2014/main" id="{C8CC992E-E68B-DD4F-AD8F-B9A7515BB344}"/>
            </a:ext>
          </a:extLst>
        </cdr:cNvPr>
        <cdr:cNvSpPr txBox="1"/>
      </cdr:nvSpPr>
      <cdr:spPr>
        <a:xfrm xmlns:a="http://schemas.openxmlformats.org/drawingml/2006/main">
          <a:off x="7740832" y="1095769"/>
          <a:ext cx="2055334"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t>(*as of 10/28/2022)</a:t>
          </a:r>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5.657"/>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6.308"/>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7.244"/>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57.410"/>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5:01.307"/>
    </inkml:context>
    <inkml:brush xml:id="br0">
      <inkml:brushProperty name="width" value="0.35" units="cm"/>
      <inkml:brushProperty name="height" value="0.35" units="cm"/>
      <inkml:brushProperty name="color" value="#FFFFFF"/>
      <inkml:brushProperty name="ignorePressure" value="1"/>
    </inkml:brush>
  </inkml:definitions>
  <inkml:trace contextRef="#ctx0" brushRef="#br0">51 656,'4'-4,"-1"-1,1 1,-1-1,0 0,-1 1,1-1,-1 0,0-1,-1 1,1 0,-1-1,0 1,1-5,0-12,-1 0,-2-20,0 14,1 15,1 1,-1 1,-1-1,0 1,0-1,-1 1,-1 0,0 0,-1-2,-4-9,1-1,1 1,1-1,1 0,-1-23,5 44,0 0,0 0,0 0,1 0,-1 1,0-1,1 0,-1 0,1 0,-1 0,1 1,0-1,0 0,0 1,0-1,0 0,0 1,1-1,-1 1,1-1,-2 2,1-1,0 1,-1 0,1-1,0 1,-1 0,1-1,0 1,-1 0,1 0,0 0,-1 0,1 0,0-1,0 1,-1 1,1-1,0 0,-1 0,1 0,0 0,1 1,-1 0,0-1,0 1,1 0,-1 0,0 0,0 0,0 0,0 0,0 0,0 0,-1 0,1 0,0 0,0 2,2 3,0 1,0 0,-1 0,0 0,-1 0,1 1,-1-1,0 2,0 21,-1 13,0-17,0 47,-3 175,-2-201,-8 30,-1 4,13-75,0 0,0 1,-1-1,0 0,-2 4,4-9,0 0,-1 0,1 0,0-1,-1 1,1 0,0 0,-1-1,1 1,-1 0,0-1,1 1,-1 0,1-1,-1 1,0-1,1 1,-1-1,0 1,0-1,1 0,-1 1,0-1,0 0,0 0,0 0,1 1,-1-1,0 0,0 0,0 0,0 0,1 0,-1 0,0-1,0 1,0 0,0 0,1-1,-1 1,0 0,0-1,1 1,-1-1,0 1,0-1,1 1,-2-2,0 0,0 0,0 0,1-1,-1 1,1 0,0-1,-1 1,1-1,0 1,1-1,-1 0,0 1,1-1,-1-2,-1-9,1-1,1-7,0 14,1-243,0 87,-1 157,0 0,1 0,0 0,0 0,1 0,-1 0,2 0,-1 0,1-1,-1 5,0-1,0 0,1 1,-1 0,1-1,-1 1,1 0,0 0,0 0,1 1,-1-1,0 1,1 0,0 0,-1 0,2 0,9-4,0 0,0-1,11-8,-18 10,-1 0,1-1,-1 1,-1-1,1-1,-1 1,0-1,1-1,69-123,-54 92,-21 38,1 0,-1 0,1 0,-1 0,1 0,0 0,-1 0,1 0,0 0,0 0,-1 0,1 1,0-1,0 0,0 0,0 1,0-1,0 1,0-1,0 1,0 0,0 1,-1-1,1 1,-1-1,1 1,0-1,-1 1,1-1,-1 1,0-1,1 1,-1 0,1-1,-1 1,0 0,1-1,-1 1,0 0,0 0,0-1,0 1,0 0,0 0,0-1,0 1,0 0,0 0,0 0,2 36,-3 1,-1 0,-1 0,-5 16,3-33,0-1,-1 0,-1-1,-5 11,5-15,1 0,0 1,1 0,1 0,1 0,0 0,0 11,5 51,-1-35,-2 21,1-61,0 0,0 0,-1 0,1 0,-1 0,0 0,0 0,0-1,0 1,-1 0,1 0,-1-1,0 1,1-2,0 0,0 0,0 0,0 0,-1 0,1-1,0 1,0-1,0 1,-1-1,1 1,0-1,-1 0,1 1,-1-1,1 0,0 0,-1 0,1 0,-1 0,1 0,0-1,-1 1,1 0,0-1,-1 1,1-1,0 1,-1-2,-3 0,0 0,0-1,1 1,-1-1,1-1,0 1,0 0,0-1,0 0,1 0,0 0,-1 0,1-1,1 1,-1-1,1 0,0 0,0 0,0 0,1 0,-1 0,1-3,-2-13,1-1,1 1,1-1,0 1,2-2,1-24,-2-6,0-34,-4-9,-2 49,4 42,0 0,-1 0,1 0,-1 0,0 1,0-1,-2-3,4 8,0-1,0 1,0 0,0 0,0 0,0 0,-1 0,1 0,0 0,0-1,0 1,0 0,0 0,0 0,0 0,0 0,0 0,-1 0,1 0,0 0,0 0,0 0,0 0,0 0,0-1,0 1,-1 0,1 0,0 0,0 0,0 0,0 0,0 0,0 0,-1 1,1-1,0 0,0 0,0 0,0 0,0 0,0 0,-1 0,1 0,0 0,-3 7,0 9,0 42,2-1,3 1,-1 23,-2 4,3 93,-2-169,2-1,-1 0,2 1,-1-1,1 0,0 0,0-1,1 1,0-1,1 1,-1-1,1 0,3 2,2 2,0-1,0 0,1 0,0-1,1-1,0 0,9 5,-5-5,1-1,0 0,0-1,0 0,16 1,-12-3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48.156"/>
    </inkml:context>
    <inkml:brush xml:id="br0">
      <inkml:brushProperty name="width" value="0.35" units="cm"/>
      <inkml:brushProperty name="height" value="0.35" units="cm"/>
      <inkml:brushProperty name="color" value="#FFFFFF"/>
      <inkml:brushProperty name="ignorePressure" value="1"/>
    </inkml:brush>
  </inkml:definitions>
  <inkml:trace contextRef="#ctx0" brushRef="#br0">2 674,'1'-20,"0"-1,5-13,-3 11,0 1,-1-5,-2-288,-1 150,1 158,0 4,0 0,-1 0,1 0,1 0,-1 0,0 1,1-1,-1 0,1 0,0 0,0 1,0-1,1 0,-2 3,0 0,1 1,-1-1,0 0,0 0,1 0,-1 1,0-1,1 0,-1 0,0 1,0-1,1 0,-1 1,0-1,0 0,0 1,0-1,0 0,1 1,-1-1,0 0,0 1,0-1,0 1,0-1,0 0,0 1,0-1,0 0,0 1,2 14,1 33,-3 34,-1-35,0-27,-1 0,-1-1,-1 1,-2 5,1-5,1 0,0 0,2 1,0 1,4 179,-2-199,0 0,0 0,0 1,0-1,1 0,-1 0,0 0,1 0,0 0,0 0,0 0,-1-1,2 1,-1 0,0 0,0-1,0 1,1-1,-1 1,1 0,1-1,-1 1,0-1,1 0,-1 1,1-1,0-1,-1 1,1 0,0-1,-1 1,1-1,0 0,0 0,-1 0,2 0,-1 0,-1 0,1-1,-1 1,1-1,-1 1,1-1,-1 0,0 0,1 0,-1 0,0-1,0 1,0 0,1-1,-2 0,1 1,0-1,0 0,-1 0,1 0,-1 0,1-1,-1 1,4-8,-1 0,0 1,-1-1,0 0,0-3,8-22,41-113,-36 106,-10 27,0-1,-1 1,-1-1,-1 0,1-3,-3 8,4-24,-5 34,1-1,-1 0,1 1,0-1,0 1,-1-1,1 1,0-1,0 1,0 0,0-1,1 1,-1 0,0 0,0 0,1 0,1-1,-3 1,1 1,-1 0,1 0,0 0,-1 0,1 0,-1 0,1 0,-1 0,1 0,0 0,-1 0,1 0,-1 0,1 0,0 1,-1-1,1 0,-1 0,1 1,-1-1,1 0,-1 1,1-1,-1 0,0 1,1-1,-1 1,1-1,-1 1,0-1,1 1,-1-1,0 1,0-1,1 1,-1-1,0 1,0-1,0 1,0 0,0 0,6 27,-3 8,-3 0,0 0,-3 6,-1-15,-2 1,0-1,-2 0,-1 0,-10 20,7-18,6-14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50.017"/>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5.657"/>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6.308"/>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7.244"/>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57.410"/>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5:01.307"/>
    </inkml:context>
    <inkml:brush xml:id="br0">
      <inkml:brushProperty name="width" value="0.35" units="cm"/>
      <inkml:brushProperty name="height" value="0.35" units="cm"/>
      <inkml:brushProperty name="color" value="#FFFFFF"/>
      <inkml:brushProperty name="ignorePressure" value="1"/>
    </inkml:brush>
  </inkml:definitions>
  <inkml:trace contextRef="#ctx0" brushRef="#br0">51 656,'4'-4,"-1"-1,1 1,-1-1,0 0,-1 1,1-1,-1 0,0-1,-1 1,1 0,-1-1,0 1,1-5,0-12,-1 0,-2-20,0 14,1 15,1 1,-1 1,-1-1,0 1,0-1,-1 1,-1 0,0 0,-1-2,-4-9,1-1,1 1,1-1,1 0,-1-23,5 44,0 0,0 0,0 0,1 0,-1 1,0-1,1 0,-1 0,1 0,-1 0,1 1,0-1,0 0,0 1,0-1,0 0,0 1,1-1,-1 1,1-1,-2 2,1-1,0 1,-1 0,1-1,0 1,-1 0,1-1,0 1,-1 0,1 0,0 0,-1 0,1 0,0-1,0 1,-1 1,1-1,0 0,-1 0,1 0,0 0,1 1,-1 0,0-1,0 1,1 0,-1 0,0 0,0 0,0 0,0 0,0 0,0 0,-1 0,1 0,0 0,0 2,2 3,0 1,0 0,-1 0,0 0,-1 0,1 1,-1-1,0 2,0 21,-1 13,0-17,0 47,-3 175,-2-201,-8 30,-1 4,13-75,0 0,0 1,-1-1,0 0,-2 4,4-9,0 0,-1 0,1 0,0-1,-1 1,1 0,0 0,-1-1,1 1,-1 0,0-1,1 1,-1 0,1-1,-1 1,0-1,1 1,-1-1,0 1,0-1,1 0,-1 1,0-1,0 0,0 0,0 0,1 1,-1-1,0 0,0 0,0 0,0 0,1 0,-1 0,0-1,0 1,0 0,0 0,1-1,-1 1,0 0,0-1,1 1,-1-1,0 1,0-1,1 1,-2-2,0 0,0 0,0 0,1-1,-1 1,1 0,0-1,-1 1,1-1,0 1,1-1,-1 0,0 1,1-1,-1-2,-1-9,1-1,1-7,0 14,1-243,0 87,-1 157,0 0,1 0,0 0,0 0,1 0,-1 0,2 0,-1 0,1-1,-1 5,0-1,0 0,1 1,-1 0,1-1,-1 1,1 0,0 0,0 0,1 1,-1-1,0 1,1 0,0 0,-1 0,2 0,9-4,0 0,0-1,11-8,-18 10,-1 0,1-1,-1 1,-1-1,1-1,-1 1,0-1,1-1,69-123,-54 92,-21 38,1 0,-1 0,1 0,-1 0,1 0,0 0,-1 0,1 0,0 0,0 0,-1 0,1 1,0-1,0 0,0 0,0 1,0-1,0 1,0-1,0 1,0 0,0 1,-1-1,1 1,-1-1,1 1,0-1,-1 1,1-1,-1 1,0-1,1 1,-1 0,1-1,-1 1,0 0,1-1,-1 1,0 0,0 0,0-1,0 1,0 0,0 0,0-1,0 1,0 0,0 0,0 0,2 36,-3 1,-1 0,-1 0,-5 16,3-33,0-1,-1 0,-1-1,-5 11,5-15,1 0,0 1,1 0,1 0,1 0,0 0,0 11,5 51,-1-35,-2 21,1-61,0 0,0 0,-1 0,1 0,-1 0,0 0,0 0,0-1,0 1,-1 0,1 0,-1-1,0 1,1-2,0 0,0 0,0 0,0 0,-1 0,1-1,0 1,0-1,0 1,-1-1,1 1,0-1,-1 0,1 1,-1-1,1 0,0 0,-1 0,1 0,-1 0,1 0,0-1,-1 1,1 0,0-1,-1 1,1-1,0 1,-1-2,-3 0,0 0,0-1,1 1,-1-1,1-1,0 1,0 0,0-1,0 0,1 0,0 0,-1 0,1-1,1 1,-1-1,1 0,0 0,0 0,0 0,1 0,-1 0,1-3,-2-13,1-1,1 1,1-1,0 1,2-2,1-24,-2-6,0-34,-4-9,-2 49,4 42,0 0,-1 0,1 0,-1 0,0 1,0-1,-2-3,4 8,0-1,0 1,0 0,0 0,0 0,0 0,-1 0,1 0,0 0,0-1,0 1,0 0,0 0,0 0,0 0,0 0,0 0,-1 0,1 0,0 0,0 0,0 0,0 0,0 0,0-1,0 1,-1 0,1 0,0 0,0 0,0 0,0 0,0 0,0 0,-1 1,1-1,0 0,0 0,0 0,0 0,0 0,0 0,-1 0,1 0,0 0,-3 7,0 9,0 42,2-1,3 1,-1 23,-2 4,3 93,-2-169,2-1,-1 0,2 1,-1-1,1 0,0 0,0-1,1 1,0-1,1 1,-1-1,1 0,3 2,2 2,0-1,0 0,1 0,0-1,1-1,0 0,9 5,-5-5,1-1,0 0,0-1,0 0,16 1,-12-3</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48.156"/>
    </inkml:context>
    <inkml:brush xml:id="br0">
      <inkml:brushProperty name="width" value="0.35" units="cm"/>
      <inkml:brushProperty name="height" value="0.35" units="cm"/>
      <inkml:brushProperty name="color" value="#FFFFFF"/>
      <inkml:brushProperty name="ignorePressure" value="1"/>
    </inkml:brush>
  </inkml:definitions>
  <inkml:trace contextRef="#ctx0" brushRef="#br0">2 674,'1'-20,"0"-1,5-13,-3 11,0 1,-1-5,-2-288,-1 150,1 158,0 4,0 0,-1 0,1 0,1 0,-1 0,0 1,1-1,-1 0,1 0,0 0,0 1,0-1,1 0,-2 3,0 0,1 1,-1-1,0 0,0 0,1 0,-1 1,0-1,1 0,-1 0,0 1,0-1,1 0,-1 1,0-1,0 0,0 1,0-1,0 0,1 1,-1-1,0 0,0 1,0-1,0 1,0-1,0 0,0 1,0-1,0 0,0 1,2 14,1 33,-3 34,-1-35,0-27,-1 0,-1-1,-1 1,-2 5,1-5,1 0,0 0,2 1,0 1,4 179,-2-199,0 0,0 0,0 1,0-1,1 0,-1 0,0 0,1 0,0 0,0 0,0 0,-1-1,2 1,-1 0,0 0,0-1,0 1,1-1,-1 1,1 0,1-1,-1 1,0-1,1 0,-1 1,1-1,0-1,-1 1,1 0,0-1,-1 1,1-1,0 0,0 0,-1 0,2 0,-1 0,-1 0,1-1,-1 1,1-1,-1 1,1-1,-1 0,0 0,1 0,-1 0,0-1,0 1,0 0,1-1,-2 0,1 1,0-1,0 0,-1 0,1 0,-1 0,1-1,-1 1,4-8,-1 0,0 1,-1-1,0 0,0-3,8-22,41-113,-36 106,-10 27,0-1,-1 1,-1-1,-1 0,1-3,-3 8,4-24,-5 34,1-1,-1 0,1 1,0-1,0 1,-1-1,1 1,0-1,0 1,0 0,0-1,1 1,-1 0,0 0,0 0,1 0,1-1,-3 1,1 1,-1 0,1 0,0 0,-1 0,1 0,-1 0,1 0,-1 0,1 0,0 0,-1 0,1 0,-1 0,1 0,0 1,-1-1,1 0,-1 0,1 1,-1-1,1 0,-1 1,1-1,-1 0,0 1,1-1,-1 1,1-1,-1 1,0-1,1 1,-1-1,0 1,0-1,1 1,-1-1,0 1,0-1,0 1,0 0,0 0,6 27,-3 8,-3 0,0 0,-3 6,-1-15,-2 1,0-1,-2 0,-1 0,-10 20,7-18,6-14</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50.017"/>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3D5306-7A60-4235-BF6C-87971EDD3582}" type="datetimeFigureOut">
              <a:rPr lang="en-US" smtClean="0"/>
              <a:t>11/2/2022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A2BBCB-2010-43D4-B9B2-33EB81304154}" type="slidenum">
              <a:rPr lang="en-US" smtClean="0"/>
              <a:t>‹#›</a:t>
            </a:fld>
            <a:endParaRPr lang="en-US"/>
          </a:p>
        </p:txBody>
      </p:sp>
    </p:spTree>
    <p:extLst>
      <p:ext uri="{BB962C8B-B14F-4D97-AF65-F5344CB8AC3E}">
        <p14:creationId xmlns:p14="http://schemas.microsoft.com/office/powerpoint/2010/main" val="3787399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10</a:t>
            </a:fld>
            <a:endParaRPr lang="en-US"/>
          </a:p>
        </p:txBody>
      </p:sp>
    </p:spTree>
    <p:extLst>
      <p:ext uri="{BB962C8B-B14F-4D97-AF65-F5344CB8AC3E}">
        <p14:creationId xmlns:p14="http://schemas.microsoft.com/office/powerpoint/2010/main" val="3659108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3048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535418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20</a:t>
            </a:fld>
            <a:endParaRPr lang="en-US"/>
          </a:p>
        </p:txBody>
      </p:sp>
    </p:spTree>
    <p:extLst>
      <p:ext uri="{BB962C8B-B14F-4D97-AF65-F5344CB8AC3E}">
        <p14:creationId xmlns:p14="http://schemas.microsoft.com/office/powerpoint/2010/main" val="1602053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29</a:t>
            </a:fld>
            <a:endParaRPr lang="en-US"/>
          </a:p>
        </p:txBody>
      </p:sp>
    </p:spTree>
    <p:extLst>
      <p:ext uri="{BB962C8B-B14F-4D97-AF65-F5344CB8AC3E}">
        <p14:creationId xmlns:p14="http://schemas.microsoft.com/office/powerpoint/2010/main" val="1123848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33</a:t>
            </a:fld>
            <a:endParaRPr lang="en-US"/>
          </a:p>
        </p:txBody>
      </p:sp>
    </p:spTree>
    <p:extLst>
      <p:ext uri="{BB962C8B-B14F-4D97-AF65-F5344CB8AC3E}">
        <p14:creationId xmlns:p14="http://schemas.microsoft.com/office/powerpoint/2010/main" val="2394377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1A2BBCB-2010-43D4-B9B2-33EB81304154}" type="slidenum">
              <a:rPr lang="en-US" smtClean="0"/>
              <a:t>39</a:t>
            </a:fld>
            <a:endParaRPr lang="en-US"/>
          </a:p>
        </p:txBody>
      </p:sp>
    </p:spTree>
    <p:extLst>
      <p:ext uri="{BB962C8B-B14F-4D97-AF65-F5344CB8AC3E}">
        <p14:creationId xmlns:p14="http://schemas.microsoft.com/office/powerpoint/2010/main" val="3601000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CCS Station Looking East (Looking up at utilities from station invert)</a:t>
            </a:r>
            <a:br>
              <a:rPr lang="en-US"/>
            </a:br>
            <a:r>
              <a:rPr lang="en-US"/>
              <a:t>East side excavation at 100 ft. West side excavation at 50 ft.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2F320E-66E8-4836-8AF9-F620B6C2BA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8326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CCS Station Looking SW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2F320E-66E8-4836-8AF9-F620B6C2BA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7139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Looking into the excavation to show current depth.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2F320E-66E8-4836-8AF9-F620B6C2BA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4075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8072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2204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9852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024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701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124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278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201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5284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Kohan family, proprietors of Wilshire Beauty, curates the most exclusive collection of American, European, and Japanese crèmes, lotions, mousses and applications found anywhere and bring the world’s finest beauty products under one roof.</a:t>
            </a:r>
          </a:p>
        </p:txBody>
      </p:sp>
      <p:sp>
        <p:nvSpPr>
          <p:cNvPr id="4" name="Slide Number Placeholder 3"/>
          <p:cNvSpPr>
            <a:spLocks noGrp="1"/>
          </p:cNvSpPr>
          <p:nvPr>
            <p:ph type="sldNum" sz="quarter" idx="5"/>
          </p:nvPr>
        </p:nvSpPr>
        <p:spPr/>
        <p:txBody>
          <a:bodyPr/>
          <a:lstStyle/>
          <a:p>
            <a:fld id="{D1A2BBCB-2010-43D4-B9B2-33EB81304154}" type="slidenum">
              <a:rPr lang="en-US" smtClean="0"/>
              <a:t>103</a:t>
            </a:fld>
            <a:endParaRPr lang="en-US"/>
          </a:p>
        </p:txBody>
      </p:sp>
    </p:spTree>
    <p:extLst>
      <p:ext uri="{BB962C8B-B14F-4D97-AF65-F5344CB8AC3E}">
        <p14:creationId xmlns:p14="http://schemas.microsoft.com/office/powerpoint/2010/main" val="1036947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M Day Spa offers an </a:t>
            </a:r>
            <a:r>
              <a:rPr lang="en-US" b="1">
                <a:cs typeface="Calibri"/>
              </a:rPr>
              <a:t>extensive </a:t>
            </a:r>
            <a:r>
              <a:rPr lang="en-US">
                <a:cs typeface="Calibri"/>
              </a:rPr>
              <a:t>list of treatments ranging from massages, age reversal skin peels, lashes and brows, facials, face lifts, and more. Visit online for a full list of services and to book an appointment.</a:t>
            </a:r>
          </a:p>
        </p:txBody>
      </p:sp>
      <p:sp>
        <p:nvSpPr>
          <p:cNvPr id="4" name="Slide Number Placeholder 3"/>
          <p:cNvSpPr>
            <a:spLocks noGrp="1"/>
          </p:cNvSpPr>
          <p:nvPr>
            <p:ph type="sldNum" sz="quarter" idx="5"/>
          </p:nvPr>
        </p:nvSpPr>
        <p:spPr/>
        <p:txBody>
          <a:bodyPr/>
          <a:lstStyle/>
          <a:p>
            <a:fld id="{D1A2BBCB-2010-43D4-B9B2-33EB81304154}" type="slidenum">
              <a:rPr lang="en-US" smtClean="0"/>
              <a:t>104</a:t>
            </a:fld>
            <a:endParaRPr lang="en-US"/>
          </a:p>
        </p:txBody>
      </p:sp>
    </p:spTree>
    <p:extLst>
      <p:ext uri="{BB962C8B-B14F-4D97-AF65-F5344CB8AC3E}">
        <p14:creationId xmlns:p14="http://schemas.microsoft.com/office/powerpoint/2010/main" val="4102873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Meet yourself: In the light-free, sound-resistant, zero-gravity environment, the mind can redirect its thoughts and focus inward. </a:t>
            </a:r>
          </a:p>
          <a:p>
            <a:r>
              <a:rPr lang="en-US"/>
              <a:t>Perfect and unique Mother's Day gift. Book mom a session and literally give her 2 hours of peace and quiet to herself.</a:t>
            </a:r>
            <a:endParaRPr lang="en-US">
              <a:cs typeface="Calibri"/>
            </a:endParaRPr>
          </a:p>
        </p:txBody>
      </p:sp>
      <p:sp>
        <p:nvSpPr>
          <p:cNvPr id="4" name="Slide Number Placeholder 3"/>
          <p:cNvSpPr>
            <a:spLocks noGrp="1"/>
          </p:cNvSpPr>
          <p:nvPr>
            <p:ph type="sldNum" sz="quarter" idx="5"/>
          </p:nvPr>
        </p:nvSpPr>
        <p:spPr/>
        <p:txBody>
          <a:bodyPr/>
          <a:lstStyle/>
          <a:p>
            <a:fld id="{D1A2BBCB-2010-43D4-B9B2-33EB81304154}" type="slidenum">
              <a:rPr lang="en-US" smtClean="0"/>
              <a:t>106</a:t>
            </a:fld>
            <a:endParaRPr lang="en-US"/>
          </a:p>
        </p:txBody>
      </p:sp>
    </p:spTree>
    <p:extLst>
      <p:ext uri="{BB962C8B-B14F-4D97-AF65-F5344CB8AC3E}">
        <p14:creationId xmlns:p14="http://schemas.microsoft.com/office/powerpoint/2010/main" val="2601526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7293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69163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862737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737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5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ection 1a">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01242C-F42E-EC44-91C8-C58FBAE3E8C4}"/>
              </a:ext>
            </a:extLst>
          </p:cNvPr>
          <p:cNvSpPr>
            <a:spLocks noGrp="1"/>
          </p:cNvSpPr>
          <p:nvPr>
            <p:ph type="title"/>
          </p:nvPr>
        </p:nvSpPr>
        <p:spPr>
          <a:xfrm>
            <a:off x="373045" y="285750"/>
            <a:ext cx="10515600" cy="395288"/>
          </a:xfrm>
        </p:spPr>
        <p:txBody>
          <a:bodyPr/>
          <a:lstStyle/>
          <a:p>
            <a:r>
              <a:rPr lang="en-US"/>
              <a:t>Click to edit Master title style</a:t>
            </a:r>
          </a:p>
        </p:txBody>
      </p:sp>
      <p:sp>
        <p:nvSpPr>
          <p:cNvPr id="5" name="Slide Number Placeholder 3">
            <a:extLst>
              <a:ext uri="{FF2B5EF4-FFF2-40B4-BE49-F238E27FC236}">
                <a16:creationId xmlns:a16="http://schemas.microsoft.com/office/drawing/2014/main" id="{4048D5DB-EAB4-434A-A420-D0B21C1B55E8}"/>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3320554"/>
      </p:ext>
    </p:extLst>
  </p:cSld>
  <p:clrMapOvr>
    <a:masterClrMapping/>
  </p:clrMapOvr>
  <p:extLst>
    <p:ext uri="{DCECCB84-F9BA-43D5-87BE-67443E8EF086}">
      <p15:sldGuideLst xmlns:p15="http://schemas.microsoft.com/office/powerpoint/2012/main">
        <p15:guide id="1" pos="288">
          <p15:clr>
            <a:srgbClr val="FBAE40"/>
          </p15:clr>
        </p15:guide>
        <p15:guide id="2" orient="horz" pos="3720">
          <p15:clr>
            <a:srgbClr val="FBAE40"/>
          </p15:clr>
        </p15:guide>
        <p15:guide id="4" pos="7392">
          <p15:clr>
            <a:srgbClr val="FBAE40"/>
          </p15:clr>
        </p15:guide>
        <p15:guide id="5" orient="horz" pos="840">
          <p15:clr>
            <a:srgbClr val="FBAE40"/>
          </p15:clr>
        </p15:guide>
        <p15:guide id="6" orient="horz" pos="41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522919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1477650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646693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A274A-59F1-BA41-7BB5-D5448AC0D5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510FB35-32D3-4F54-BDA7-8433A8CF5C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8F9A0F-945B-BBD5-7AB2-EC9A99CA9FB5}"/>
              </a:ext>
            </a:extLst>
          </p:cNvPr>
          <p:cNvSpPr>
            <a:spLocks noGrp="1"/>
          </p:cNvSpPr>
          <p:nvPr>
            <p:ph type="dt" sz="half" idx="10"/>
          </p:nvPr>
        </p:nvSpPr>
        <p:spPr/>
        <p:txBody>
          <a:bodyPr/>
          <a:lstStyle/>
          <a:p>
            <a:fld id="{73FDC1D1-8E3A-E64F-A576-343950424BDE}" type="datetimeFigureOut">
              <a:rPr lang="en-US" smtClean="0"/>
              <a:t>11/2/2022</a:t>
            </a:fld>
            <a:endParaRPr lang="en-US"/>
          </a:p>
        </p:txBody>
      </p:sp>
      <p:sp>
        <p:nvSpPr>
          <p:cNvPr id="5" name="Footer Placeholder 4">
            <a:extLst>
              <a:ext uri="{FF2B5EF4-FFF2-40B4-BE49-F238E27FC236}">
                <a16:creationId xmlns:a16="http://schemas.microsoft.com/office/drawing/2014/main" id="{49A0D5B3-EC1E-3E4F-3FBD-56520EC0B5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35C691-E7A1-7B8B-4503-8DD42A660AF4}"/>
              </a:ext>
            </a:extLst>
          </p:cNvPr>
          <p:cNvSpPr>
            <a:spLocks noGrp="1"/>
          </p:cNvSpPr>
          <p:nvPr>
            <p:ph type="sldNum" sz="quarter" idx="12"/>
          </p:nvPr>
        </p:nvSpPr>
        <p:spPr/>
        <p:txBody>
          <a:bodyPr/>
          <a:lstStyle/>
          <a:p>
            <a:fld id="{2157537B-BE82-1549-BCD5-446965E957E6}" type="slidenum">
              <a:rPr lang="en-US" smtClean="0"/>
              <a:t>‹#›</a:t>
            </a:fld>
            <a:endParaRPr lang="en-US"/>
          </a:p>
        </p:txBody>
      </p:sp>
    </p:spTree>
    <p:extLst>
      <p:ext uri="{BB962C8B-B14F-4D97-AF65-F5344CB8AC3E}">
        <p14:creationId xmlns:p14="http://schemas.microsoft.com/office/powerpoint/2010/main" val="675578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9" name="Picture 8" descr="A picture containing person, sign, holding, black&#10;&#10;Description automatically generated">
            <a:extLst>
              <a:ext uri="{FF2B5EF4-FFF2-40B4-BE49-F238E27FC236}">
                <a16:creationId xmlns:a16="http://schemas.microsoft.com/office/drawing/2014/main" id="{04957F53-37ED-3B47-A493-D4CDE6744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6128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236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0400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7556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313364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746443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848346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614622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197076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11/2/2022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1819929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11/2/2022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7696090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580088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3466024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822136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832250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570682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08998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114936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8" name="Picture 7">
            <a:extLst>
              <a:ext uri="{FF2B5EF4-FFF2-40B4-BE49-F238E27FC236}">
                <a16:creationId xmlns:a16="http://schemas.microsoft.com/office/drawing/2014/main" id="{CAC3DC5B-ECE9-AE40-AF08-7F6EC2F225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11281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73134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8492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9351637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4072349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572040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665473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11/2/2022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4596800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11/2/2022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129332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153843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0949261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0503316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649333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5513619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97796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5584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47094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89193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394167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73138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40012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0037204"/>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7257840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pic>
        <p:nvPicPr>
          <p:cNvPr id="7" name="Picture 6">
            <a:extLst>
              <a:ext uri="{FF2B5EF4-FFF2-40B4-BE49-F238E27FC236}">
                <a16:creationId xmlns:a16="http://schemas.microsoft.com/office/drawing/2014/main" id="{8A7A9757-806A-684B-8E62-257AE54290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2446207746"/>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F6921B6-036D-CE4A-A18A-6EEEDCECC7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5230793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FDF82E-E2C2-F0BF-B7DC-28F4B3165022}"/>
              </a:ext>
            </a:extLst>
          </p:cNvPr>
          <p:cNvSpPr>
            <a:spLocks noGrp="1"/>
          </p:cNvSpPr>
          <p:nvPr>
            <p:ph type="dt" sz="half" idx="10"/>
          </p:nvPr>
        </p:nvSpPr>
        <p:spPr/>
        <p:txBody>
          <a:bodyPr/>
          <a:lstStyle/>
          <a:p>
            <a:fld id="{73FDC1D1-8E3A-E64F-A576-343950424BDE}" type="datetimeFigureOut">
              <a:rPr lang="en-US" smtClean="0"/>
              <a:t>11/2/2022</a:t>
            </a:fld>
            <a:endParaRPr lang="en-US"/>
          </a:p>
        </p:txBody>
      </p:sp>
      <p:sp>
        <p:nvSpPr>
          <p:cNvPr id="3" name="Footer Placeholder 2">
            <a:extLst>
              <a:ext uri="{FF2B5EF4-FFF2-40B4-BE49-F238E27FC236}">
                <a16:creationId xmlns:a16="http://schemas.microsoft.com/office/drawing/2014/main" id="{10880F4B-FAA4-46B4-AB01-ED21F0907A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9B872C-8A06-0921-467B-C27E62DD5FA7}"/>
              </a:ext>
            </a:extLst>
          </p:cNvPr>
          <p:cNvSpPr>
            <a:spLocks noGrp="1"/>
          </p:cNvSpPr>
          <p:nvPr>
            <p:ph type="sldNum" sz="quarter" idx="12"/>
          </p:nvPr>
        </p:nvSpPr>
        <p:spPr/>
        <p:txBody>
          <a:bodyPr/>
          <a:lstStyle/>
          <a:p>
            <a:fld id="{2157537B-BE82-1549-BCD5-446965E957E6}" type="slidenum">
              <a:rPr lang="en-US" smtClean="0"/>
              <a:t>‹#›</a:t>
            </a:fld>
            <a:endParaRPr lang="en-US"/>
          </a:p>
        </p:txBody>
      </p:sp>
    </p:spTree>
    <p:extLst>
      <p:ext uri="{BB962C8B-B14F-4D97-AF65-F5344CB8AC3E}">
        <p14:creationId xmlns:p14="http://schemas.microsoft.com/office/powerpoint/2010/main" val="29803776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B48614B-F62B-774F-A36E-09405D51A67C}"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30910093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48614B-F62B-774F-A36E-09405D51A67C}"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28893030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48614B-F62B-774F-A36E-09405D51A67C}"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742262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B48614B-F62B-774F-A36E-09405D51A67C}" type="datetimeFigureOut">
              <a:rPr lang="en-US" smtClean="0"/>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9057502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B48614B-F62B-774F-A36E-09405D51A67C}" type="datetimeFigureOut">
              <a:rPr lang="en-US" smtClean="0"/>
              <a:t>11/2/2022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9933312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48614B-F62B-774F-A36E-09405D51A67C}" type="datetimeFigureOut">
              <a:rPr lang="en-US" smtClean="0"/>
              <a:t>11/2/2022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24869824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48614B-F62B-774F-A36E-09405D51A67C}"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32305872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48614B-F62B-774F-A36E-09405D51A67C}" type="datetimeFigureOut">
              <a:rPr lang="en-US" smtClean="0"/>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7142581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48614B-F62B-774F-A36E-09405D51A67C}" type="datetimeFigureOut">
              <a:rPr lang="en-US" smtClean="0"/>
              <a:t>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29885860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48614B-F62B-774F-A36E-09405D51A67C}"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9408156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48614B-F62B-774F-A36E-09405D51A67C}" type="datetimeFigureOut">
              <a:rPr lang="en-US" smtClean="0"/>
              <a:t>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7581778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6182750"/>
      </p:ext>
    </p:extLst>
  </p:cSld>
  <p:clrMapOvr>
    <a:masterClrMapping/>
  </p:clrMapOvr>
  <p:hf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7519900"/>
      </p:ext>
    </p:extLst>
  </p:cSld>
  <p:clrMapOvr>
    <a:masterClrMapping/>
  </p:clrMapOvr>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647151382"/>
      </p:ext>
    </p:extLst>
  </p:cSld>
  <p:clrMapOvr>
    <a:masterClrMapping/>
  </p:clrMapOvr>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73045" y="1276350"/>
            <a:ext cx="5646755" cy="45733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199" y="1276350"/>
            <a:ext cx="5439427" cy="45733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348763239"/>
      </p:ext>
    </p:extLst>
  </p:cSld>
  <p:clrMapOvr>
    <a:masterClrMapping/>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316454359"/>
      </p:ext>
    </p:extLst>
  </p:cSld>
  <p:clrMapOvr>
    <a:masterClrMapping/>
  </p:clrMapOvr>
  <p:hf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503500428"/>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section 1a">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01242C-F42E-EC44-91C8-C58FBAE3E8C4}"/>
              </a:ext>
            </a:extLst>
          </p:cNvPr>
          <p:cNvSpPr>
            <a:spLocks noGrp="1"/>
          </p:cNvSpPr>
          <p:nvPr>
            <p:ph type="title"/>
          </p:nvPr>
        </p:nvSpPr>
        <p:spPr>
          <a:xfrm>
            <a:off x="373045" y="285750"/>
            <a:ext cx="10515600" cy="395288"/>
          </a:xfrm>
        </p:spPr>
        <p:txBody>
          <a:bodyPr/>
          <a:lstStyle/>
          <a:p>
            <a:r>
              <a:rPr lang="en-US"/>
              <a:t>Click to edit Master title style</a:t>
            </a:r>
          </a:p>
        </p:txBody>
      </p:sp>
      <p:sp>
        <p:nvSpPr>
          <p:cNvPr id="5" name="Slide Number Placeholder 3">
            <a:extLst>
              <a:ext uri="{FF2B5EF4-FFF2-40B4-BE49-F238E27FC236}">
                <a16:creationId xmlns:a16="http://schemas.microsoft.com/office/drawing/2014/main" id="{4048D5DB-EAB4-434A-A420-D0B21C1B55E8}"/>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260468345"/>
      </p:ext>
    </p:extLst>
  </p:cSld>
  <p:clrMapOvr>
    <a:masterClrMapping/>
  </p:clrMapOvr>
  <p:extLst>
    <p:ext uri="{DCECCB84-F9BA-43D5-87BE-67443E8EF086}">
      <p15:sldGuideLst xmlns:p15="http://schemas.microsoft.com/office/powerpoint/2012/main">
        <p15:guide id="1" pos="288">
          <p15:clr>
            <a:srgbClr val="FBAE40"/>
          </p15:clr>
        </p15:guide>
        <p15:guide id="2" orient="horz" pos="3720">
          <p15:clr>
            <a:srgbClr val="FBAE40"/>
          </p15:clr>
        </p15:guide>
        <p15:guide id="4" pos="7392">
          <p15:clr>
            <a:srgbClr val="FBAE40"/>
          </p15:clr>
        </p15:guide>
        <p15:guide id="5" orient="horz" pos="840">
          <p15:clr>
            <a:srgbClr val="FBAE40"/>
          </p15:clr>
        </p15:guide>
        <p15:guide id="6" orient="horz" pos="4104">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0843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theme" Target="../theme/theme5.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theme" Target="../theme/theme7.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8.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5" Type="http://schemas.openxmlformats.org/officeDocument/2006/relationships/slideLayout" Target="../slideLayouts/slideLayout70.xml"/><Relationship Id="rId4" Type="http://schemas.openxmlformats.org/officeDocument/2006/relationships/slideLayout" Target="../slideLayouts/slideLayout69.xml"/><Relationship Id="rId9"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11/2/2022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922316135"/>
      </p:ext>
    </p:extLst>
  </p:cSld>
  <p:clrMap bg1="lt1" tx1="dk1" bg2="lt2" tx2="dk2" accent1="accent1" accent2="accent2" accent3="accent3" accent4="accent4" accent5="accent5" accent6="accent6" hlink="hlink" folHlink="folHlink"/>
  <p:sldLayoutIdLst>
    <p:sldLayoutId id="2147483673" r:id="rId1"/>
    <p:sldLayoutId id="2147483791" r:id="rId2"/>
    <p:sldLayoutId id="2147483679" r:id="rId3"/>
    <p:sldLayoutId id="2147483780" r:id="rId4"/>
    <p:sldLayoutId id="2147483764" r:id="rId5"/>
    <p:sldLayoutId id="2147483782" r:id="rId6"/>
    <p:sldLayoutId id="2147483784" r:id="rId7"/>
    <p:sldLayoutId id="2147483790" r:id="rId8"/>
    <p:sldLayoutId id="2147483816" r:id="rId9"/>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11/2/2022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18416351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783" r:id="rId3"/>
    <p:sldLayoutId id="2147483812" r:id="rId4"/>
    <p:sldLayoutId id="2147483814" r:id="rId5"/>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11/2/2022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15128108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3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31E73A-0419-0C44-89F4-EDB1B4B9032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178839"/>
            <a:ext cx="10515600" cy="668543"/>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45891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11/2/2022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76127067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11/2/2022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2231952152"/>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9236"/>
            <a:ext cx="12192000" cy="68707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11/2/2022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172082409"/>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11/2/2022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005853894"/>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815" r:id="rId5"/>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48614B-F62B-774F-A36E-09405D51A67C}" type="datetimeFigureOut">
              <a:rPr lang="en-US" smtClean="0"/>
              <a:t>11/2/2022</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14DD5E-E883-CA4C-A633-A881B46B0B9D}" type="slidenum">
              <a:rPr lang="en-US" smtClean="0"/>
              <a:t>‹#›</a:t>
            </a:fld>
            <a:endParaRPr lang="en-US"/>
          </a:p>
        </p:txBody>
      </p:sp>
    </p:spTree>
    <p:extLst>
      <p:ext uri="{BB962C8B-B14F-4D97-AF65-F5344CB8AC3E}">
        <p14:creationId xmlns:p14="http://schemas.microsoft.com/office/powerpoint/2010/main" val="248754951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37"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9"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3045" y="285750"/>
            <a:ext cx="8875909" cy="395288"/>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776614" y="1276350"/>
            <a:ext cx="10484285" cy="46860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346469005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thesource.metro.net/2022/10/20/metro-offering-free-rides-on-election-day-ballot-drop-boxes-and-vote-centers-located-at-busy-stations/"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microsoft.com/office/2018/10/relationships/comments" Target="../comments/modernComment_6F4_1BAD173A.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67.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tiff"/><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37.jpeg"/></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4.xml"/><Relationship Id="rId4" Type="http://schemas.openxmlformats.org/officeDocument/2006/relationships/image" Target="../media/image40.jpeg"/></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bit.ly/3KHqNgs"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8.tiff"/><Relationship Id="rId1" Type="http://schemas.openxmlformats.org/officeDocument/2006/relationships/slideLayout" Target="../slideLayouts/slideLayout43.xml"/><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6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6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6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0.xml"/><Relationship Id="rId1" Type="http://schemas.openxmlformats.org/officeDocument/2006/relationships/slideLayout" Target="../slideLayouts/slideLayout48.xml"/></Relationships>
</file>

<file path=ppt/slides/_rels/slide6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80.png"/></Relationships>
</file>

<file path=ppt/slides/_rels/slide6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8.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7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2.xml"/><Relationship Id="rId1" Type="http://schemas.openxmlformats.org/officeDocument/2006/relationships/slideLayout" Target="../slideLayouts/slideLayout50.xml"/></Relationships>
</file>

<file path=ppt/slides/_rels/slide7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3.xml"/><Relationship Id="rId1" Type="http://schemas.openxmlformats.org/officeDocument/2006/relationships/slideLayout" Target="../slideLayouts/slideLayout50.xml"/><Relationship Id="rId5" Type="http://schemas.openxmlformats.org/officeDocument/2006/relationships/image" Target="../media/image90.png"/><Relationship Id="rId4" Type="http://schemas.openxmlformats.org/officeDocument/2006/relationships/image" Target="../media/image89.png"/></Relationships>
</file>

<file path=ppt/slides/_rels/slide7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2.xml"/></Relationships>
</file>

<file path=ppt/slides/_rels/slide7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52.xml"/></Relationships>
</file>

<file path=ppt/slides/_rels/slide7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0.xml"/></Relationships>
</file>

<file path=ppt/slides/_rels/slide7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52.png"/><Relationship Id="rId1" Type="http://schemas.openxmlformats.org/officeDocument/2006/relationships/slideLayout" Target="../slideLayouts/slideLayout52.xml"/></Relationships>
</file>

<file path=ppt/slides/_rels/slide7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0.xml"/></Relationships>
</file>

<file path=ppt/slides/_rels/slide7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0.xml"/></Relationships>
</file>

<file path=ppt/slides/_rels/slide8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4.xml"/><Relationship Id="rId1" Type="http://schemas.openxmlformats.org/officeDocument/2006/relationships/slideLayout" Target="../slideLayouts/slideLayout50.xml"/><Relationship Id="rId4" Type="http://schemas.openxmlformats.org/officeDocument/2006/relationships/image" Target="../media/image98.jpeg"/></Relationships>
</file>

<file path=ppt/slides/_rels/slide8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50.xml"/><Relationship Id="rId4" Type="http://schemas.openxmlformats.org/officeDocument/2006/relationships/image" Target="../media/image101.jpeg"/></Relationships>
</file>

<file path=ppt/slides/_rels/slide8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5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5.xml"/><Relationship Id="rId1" Type="http://schemas.openxmlformats.org/officeDocument/2006/relationships/slideLayout" Target="../slideLayouts/slideLayout50.xml"/></Relationships>
</file>

<file path=ppt/slides/_rels/slide8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6.xml"/><Relationship Id="rId1" Type="http://schemas.openxmlformats.org/officeDocument/2006/relationships/slideLayout" Target="../slideLayouts/slideLayout50.xml"/></Relationships>
</file>

<file path=ppt/slides/_rels/slide8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7.xml"/><Relationship Id="rId1" Type="http://schemas.openxmlformats.org/officeDocument/2006/relationships/slideLayout" Target="../slideLayouts/slideLayout50.xml"/><Relationship Id="rId5" Type="http://schemas.openxmlformats.org/officeDocument/2006/relationships/image" Target="../media/image52.png"/><Relationship Id="rId4" Type="http://schemas.openxmlformats.org/officeDocument/2006/relationships/image" Target="../media/image106.png"/></Relationships>
</file>

<file path=ppt/slides/_rels/slide9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9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9.xml"/><Relationship Id="rId1" Type="http://schemas.openxmlformats.org/officeDocument/2006/relationships/slideLayout" Target="../slideLayouts/slideLayout50.xml"/><Relationship Id="rId4" Type="http://schemas.openxmlformats.org/officeDocument/2006/relationships/image" Target="../media/image52.png"/></Relationships>
</file>

<file path=ppt/slides/_rels/slide93.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5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9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50.xml"/></Relationships>
</file>

<file path=ppt/slides/_rels/slide9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50.xml"/></Relationships>
</file>

<file path=ppt/slides/_rels/slide97.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0.xml"/></Relationships>
</file>

<file path=ppt/slides/_rels/slide9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50.xml"/></Relationships>
</file>

<file path=ppt/slides/_rels/slide99.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50.xml"/></Relationships>
</file>

<file path=ppt/slides/_rels/slide10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png"/><Relationship Id="rId1" Type="http://schemas.openxmlformats.org/officeDocument/2006/relationships/slideLayout" Target="../slideLayouts/slideLayout50.xml"/></Relationships>
</file>

<file path=ppt/slides/_rels/slide101.xml.rels><?xml version="1.0" encoding="UTF-8" standalone="yes"?>
<Relationships xmlns="http://schemas.openxmlformats.org/package/2006/relationships"><Relationship Id="rId8" Type="http://schemas.openxmlformats.org/officeDocument/2006/relationships/customXml" Target="../ink/ink5.xml"/><Relationship Id="rId13" Type="http://schemas.openxmlformats.org/officeDocument/2006/relationships/image" Target="../media/image123.png"/><Relationship Id="rId3" Type="http://schemas.openxmlformats.org/officeDocument/2006/relationships/image" Target="../media/image119.png"/><Relationship Id="rId7" Type="http://schemas.openxmlformats.org/officeDocument/2006/relationships/image" Target="../media/image120.png"/><Relationship Id="rId12" Type="http://schemas.openxmlformats.org/officeDocument/2006/relationships/customXml" Target="../ink/ink7.xml"/><Relationship Id="rId2" Type="http://schemas.openxmlformats.org/officeDocument/2006/relationships/customXml" Target="../ink/ink1.xml"/><Relationship Id="rId1" Type="http://schemas.openxmlformats.org/officeDocument/2006/relationships/slideLayout" Target="../slideLayouts/slideLayout3.xml"/><Relationship Id="rId6" Type="http://schemas.openxmlformats.org/officeDocument/2006/relationships/customXml" Target="../ink/ink4.xml"/><Relationship Id="rId11" Type="http://schemas.openxmlformats.org/officeDocument/2006/relationships/image" Target="../media/image122.png"/><Relationship Id="rId5" Type="http://schemas.openxmlformats.org/officeDocument/2006/relationships/customXml" Target="../ink/ink3.xml"/><Relationship Id="rId15" Type="http://schemas.openxmlformats.org/officeDocument/2006/relationships/image" Target="../media/image125.png"/><Relationship Id="rId10" Type="http://schemas.openxmlformats.org/officeDocument/2006/relationships/customXml" Target="../ink/ink6.xml"/><Relationship Id="rId4" Type="http://schemas.openxmlformats.org/officeDocument/2006/relationships/customXml" Target="../ink/ink2.xml"/><Relationship Id="rId9" Type="http://schemas.openxmlformats.org/officeDocument/2006/relationships/image" Target="../media/image121.png"/><Relationship Id="rId14" Type="http://schemas.openxmlformats.org/officeDocument/2006/relationships/image" Target="../media/image124.png"/></Relationships>
</file>

<file path=ppt/slides/_rels/slide102.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customXml" Target="../ink/ink14.xml"/><Relationship Id="rId3" Type="http://schemas.openxmlformats.org/officeDocument/2006/relationships/customXml" Target="../ink/ink8.xml"/><Relationship Id="rId7" Type="http://schemas.openxmlformats.org/officeDocument/2006/relationships/customXml" Target="../ink/ink11.xml"/><Relationship Id="rId12" Type="http://schemas.openxmlformats.org/officeDocument/2006/relationships/image" Target="../media/image122.png"/><Relationship Id="rId2" Type="http://schemas.openxmlformats.org/officeDocument/2006/relationships/image" Target="../media/image126.jpeg"/><Relationship Id="rId1" Type="http://schemas.openxmlformats.org/officeDocument/2006/relationships/slideLayout" Target="../slideLayouts/slideLayout3.xml"/><Relationship Id="rId6" Type="http://schemas.openxmlformats.org/officeDocument/2006/relationships/customXml" Target="../ink/ink10.xml"/><Relationship Id="rId11" Type="http://schemas.openxmlformats.org/officeDocument/2006/relationships/customXml" Target="../ink/ink13.xml"/><Relationship Id="rId5" Type="http://schemas.openxmlformats.org/officeDocument/2006/relationships/customXml" Target="../ink/ink9.xml"/><Relationship Id="rId15" Type="http://schemas.openxmlformats.org/officeDocument/2006/relationships/image" Target="../media/image127.jpeg"/><Relationship Id="rId10" Type="http://schemas.openxmlformats.org/officeDocument/2006/relationships/image" Target="../media/image121.png"/><Relationship Id="rId4" Type="http://schemas.openxmlformats.org/officeDocument/2006/relationships/image" Target="../media/image119.png"/><Relationship Id="rId9" Type="http://schemas.openxmlformats.org/officeDocument/2006/relationships/customXml" Target="../ink/ink12.xml"/><Relationship Id="rId14" Type="http://schemas.openxmlformats.org/officeDocument/2006/relationships/hyperlink" Target="https://www.kidslandusa.com/"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s://phosaigonpearl.com/" TargetMode="External"/><Relationship Id="rId5" Type="http://schemas.openxmlformats.org/officeDocument/2006/relationships/image" Target="../media/image129.jpeg"/><Relationship Id="rId4" Type="http://schemas.openxmlformats.org/officeDocument/2006/relationships/image" Target="../media/image128.jpeg"/></Relationships>
</file>

<file path=ppt/slides/_rels/slide10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30.jpeg"/><Relationship Id="rId5" Type="http://schemas.openxmlformats.org/officeDocument/2006/relationships/image" Target="../media/image124.png"/><Relationship Id="rId4" Type="http://schemas.openxmlformats.org/officeDocument/2006/relationships/hyperlink" Target="https://lazydaisybeverlyhills.com/"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png"/><Relationship Id="rId1" Type="http://schemas.openxmlformats.org/officeDocument/2006/relationships/slideLayout" Target="../slideLayouts/slideLayout3.xml"/><Relationship Id="rId4" Type="http://schemas.openxmlformats.org/officeDocument/2006/relationships/hyperlink" Target="https://www.craftlosangeles.com/"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134.jpeg"/><Relationship Id="rId4" Type="http://schemas.openxmlformats.org/officeDocument/2006/relationships/hyperlink" Target="https://toranjrestaurant.com/"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23.xml"/><Relationship Id="rId1" Type="http://schemas.openxmlformats.org/officeDocument/2006/relationships/slideLayout" Target="../slideLayouts/slideLayout30.xml"/><Relationship Id="rId6" Type="http://schemas.openxmlformats.org/officeDocument/2006/relationships/image" Target="../media/image125.png"/><Relationship Id="rId5" Type="http://schemas.openxmlformats.org/officeDocument/2006/relationships/image" Target="../media/image135.jpeg"/><Relationship Id="rId4" Type="http://schemas.openxmlformats.org/officeDocument/2006/relationships/image" Target="../media/image124.png"/></Relationships>
</file>

<file path=ppt/slides/_rels/slide108.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3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0.xml.rels><?xml version="1.0" encoding="UTF-8" standalone="yes"?>
<Relationships xmlns="http://schemas.openxmlformats.org/package/2006/relationships"><Relationship Id="rId3" Type="http://schemas.openxmlformats.org/officeDocument/2006/relationships/hyperlink" Target="mailto:bif@metro.net" TargetMode="External"/><Relationship Id="rId2" Type="http://schemas.openxmlformats.org/officeDocument/2006/relationships/image" Target="../media/image18.tiff"/><Relationship Id="rId1" Type="http://schemas.openxmlformats.org/officeDocument/2006/relationships/slideLayout" Target="../slideLayouts/slideLayout30.xml"/></Relationships>
</file>

<file path=ppt/slides/_rels/slide1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8.tiff"/><Relationship Id="rId1" Type="http://schemas.openxmlformats.org/officeDocument/2006/relationships/slideLayout" Target="../slideLayouts/slideLayout30.xml"/></Relationships>
</file>

<file path=ppt/slides/_rels/slide112.xml.rels><?xml version="1.0" encoding="UTF-8" standalone="yes"?>
<Relationships xmlns="http://schemas.openxmlformats.org/package/2006/relationships"><Relationship Id="rId3" Type="http://schemas.openxmlformats.org/officeDocument/2006/relationships/hyperlink" Target="mailto:purplelineext@metro.net" TargetMode="External"/><Relationship Id="rId2" Type="http://schemas.openxmlformats.org/officeDocument/2006/relationships/image" Target="../media/image13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a:xfrm>
            <a:off x="838200" y="175279"/>
            <a:ext cx="10515600" cy="569151"/>
          </a:xfrm>
        </p:spPr>
        <p:txBody>
          <a:bodyPr>
            <a:normAutofit fontScale="90000"/>
          </a:bodyPr>
          <a:lstStyle/>
          <a:p>
            <a:r>
              <a:rPr lang="en-US"/>
              <a:t>We will get going in just a moment </a:t>
            </a:r>
          </a:p>
        </p:txBody>
      </p:sp>
      <p:pic>
        <p:nvPicPr>
          <p:cNvPr id="3" name="Picture 2" descr="The inside of a train&#10;&#10;Description automatically generated">
            <a:extLst>
              <a:ext uri="{FF2B5EF4-FFF2-40B4-BE49-F238E27FC236}">
                <a16:creationId xmlns:a16="http://schemas.microsoft.com/office/drawing/2014/main" id="{A645A165-5B12-68D3-EEE9-A7102C3783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685" y="970917"/>
            <a:ext cx="9092630" cy="4916165"/>
          </a:xfrm>
          <a:prstGeom prst="rect">
            <a:avLst/>
          </a:prstGeom>
        </p:spPr>
      </p:pic>
    </p:spTree>
    <p:extLst>
      <p:ext uri="{BB962C8B-B14F-4D97-AF65-F5344CB8AC3E}">
        <p14:creationId xmlns:p14="http://schemas.microsoft.com/office/powerpoint/2010/main" val="422375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p:txBody>
          <a:bodyPr>
            <a:normAutofit fontScale="90000"/>
          </a:bodyPr>
          <a:lstStyle/>
          <a:p>
            <a:r>
              <a:rPr lang="en-US"/>
              <a:t>Thank you for joining us!</a:t>
            </a:r>
          </a:p>
        </p:txBody>
      </p:sp>
      <p:pic>
        <p:nvPicPr>
          <p:cNvPr id="8" name="Picture 7" descr="Application&#10;&#10;Description automatically generated with low confidence">
            <a:extLst>
              <a:ext uri="{FF2B5EF4-FFF2-40B4-BE49-F238E27FC236}">
                <a16:creationId xmlns:a16="http://schemas.microsoft.com/office/drawing/2014/main" id="{EF910DB4-584F-EE42-B021-5167327546F9}"/>
              </a:ext>
            </a:extLst>
          </p:cNvPr>
          <p:cNvPicPr>
            <a:picLocks noChangeAspect="1"/>
          </p:cNvPicPr>
          <p:nvPr/>
        </p:nvPicPr>
        <p:blipFill rotWithShape="1">
          <a:blip r:embed="rId2"/>
          <a:srcRect r="32120"/>
          <a:stretch/>
        </p:blipFill>
        <p:spPr>
          <a:xfrm>
            <a:off x="2111090" y="939985"/>
            <a:ext cx="8124592" cy="5148151"/>
          </a:xfrm>
          <a:prstGeom prst="rect">
            <a:avLst/>
          </a:prstGeom>
        </p:spPr>
      </p:pic>
    </p:spTree>
    <p:extLst>
      <p:ext uri="{BB962C8B-B14F-4D97-AF65-F5344CB8AC3E}">
        <p14:creationId xmlns:p14="http://schemas.microsoft.com/office/powerpoint/2010/main" val="1427580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6F1ECB-5E03-FAFC-7861-E794F80F6D73}"/>
              </a:ext>
            </a:extLst>
          </p:cNvPr>
          <p:cNvSpPr>
            <a:spLocks noGrp="1"/>
          </p:cNvSpPr>
          <p:nvPr>
            <p:ph type="title"/>
          </p:nvPr>
        </p:nvSpPr>
        <p:spPr>
          <a:xfrm>
            <a:off x="630936" y="640080"/>
            <a:ext cx="4818888" cy="1481328"/>
          </a:xfrm>
        </p:spPr>
        <p:txBody>
          <a:bodyPr anchor="b">
            <a:normAutofit/>
          </a:bodyPr>
          <a:lstStyle/>
          <a:p>
            <a:endParaRPr lang="en-US" sz="5400"/>
          </a:p>
        </p:txBody>
      </p:sp>
      <p:sp>
        <p:nvSpPr>
          <p:cNvPr id="13"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A691A15-76CE-8110-966F-1BB687416AF1}"/>
              </a:ext>
            </a:extLst>
          </p:cNvPr>
          <p:cNvSpPr>
            <a:spLocks noGrp="1"/>
          </p:cNvSpPr>
          <p:nvPr>
            <p:ph idx="1"/>
          </p:nvPr>
        </p:nvSpPr>
        <p:spPr>
          <a:xfrm>
            <a:off x="630936" y="2660904"/>
            <a:ext cx="4818888" cy="3547872"/>
          </a:xfrm>
        </p:spPr>
        <p:txBody>
          <a:bodyPr anchor="t">
            <a:normAutofit/>
          </a:bodyPr>
          <a:lstStyle/>
          <a:p>
            <a:r>
              <a:rPr lang="en-US" sz="2200" b="1" i="0">
                <a:effectLst/>
                <a:latin typeface="Calibri" panose="020F0502020204030204" pitchFamily="34" charset="0"/>
              </a:rPr>
              <a:t>Metro Fares on Election Day</a:t>
            </a:r>
            <a:br>
              <a:rPr lang="en-US" sz="2200">
                <a:latin typeface="Calibri" panose="020F0502020204030204" pitchFamily="34" charset="0"/>
              </a:rPr>
            </a:br>
            <a:r>
              <a:rPr lang="en-US" sz="2200" b="0" i="0">
                <a:effectLst/>
                <a:latin typeface="Calibri" panose="020F0502020204030204" pitchFamily="34" charset="0"/>
              </a:rPr>
              <a:t>Go Metro to vote! Metro is offering free rides on all buses, trains, Metro Micro and Bike Share on Election Day, Tuesday, November 8. </a:t>
            </a:r>
            <a:br>
              <a:rPr lang="en-US" sz="2200" b="0" i="0">
                <a:effectLst/>
                <a:latin typeface="Calibri" panose="020F0502020204030204" pitchFamily="34" charset="0"/>
              </a:rPr>
            </a:br>
            <a:br>
              <a:rPr lang="en-US" sz="2200" b="0" i="0">
                <a:effectLst/>
                <a:latin typeface="Calibri" panose="020F0502020204030204" pitchFamily="34" charset="0"/>
              </a:rPr>
            </a:br>
            <a:r>
              <a:rPr lang="en-US" sz="2200" b="0" i="0">
                <a:effectLst/>
                <a:latin typeface="Calibri" panose="020F0502020204030204" pitchFamily="34" charset="0"/>
              </a:rPr>
              <a:t>The free rides will run from midnight to 11:59pm on November 8. Learn more at </a:t>
            </a:r>
            <a:r>
              <a:rPr lang="en-US" sz="2200" b="0" i="1" u="sng">
                <a:effectLst/>
                <a:latin typeface="Calibri" panose="020F0502020204030204" pitchFamily="34" charset="0"/>
                <a:hlinkClick r:id="rId2" tooltip="metro.net/govote"/>
              </a:rPr>
              <a:t>metro.net/govote</a:t>
            </a:r>
            <a:r>
              <a:rPr lang="en-US" sz="2200" b="0" i="0">
                <a:effectLst/>
                <a:latin typeface="Calibri" panose="020F0502020204030204" pitchFamily="34" charset="0"/>
              </a:rPr>
              <a:t>.</a:t>
            </a:r>
            <a:endParaRPr lang="en-US" sz="2200"/>
          </a:p>
        </p:txBody>
      </p:sp>
      <p:pic>
        <p:nvPicPr>
          <p:cNvPr id="6" name="Picture 5" descr="Diagram&#10;&#10;Description automatically generated">
            <a:extLst>
              <a:ext uri="{FF2B5EF4-FFF2-40B4-BE49-F238E27FC236}">
                <a16:creationId xmlns:a16="http://schemas.microsoft.com/office/drawing/2014/main" id="{4C475AE9-8E71-716D-F3BB-ADAEE766DB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1064" y="640080"/>
            <a:ext cx="4294936" cy="5577840"/>
          </a:xfrm>
          <a:prstGeom prst="rect">
            <a:avLst/>
          </a:prstGeom>
        </p:spPr>
      </p:pic>
      <p:sp>
        <p:nvSpPr>
          <p:cNvPr id="4" name="Slide Number Placeholder 3">
            <a:extLst>
              <a:ext uri="{FF2B5EF4-FFF2-40B4-BE49-F238E27FC236}">
                <a16:creationId xmlns:a16="http://schemas.microsoft.com/office/drawing/2014/main" id="{5B906EA8-2ADC-B03F-696A-67C3BC8D5D27}"/>
              </a:ext>
            </a:extLst>
          </p:cNvPr>
          <p:cNvSpPr>
            <a:spLocks noGrp="1"/>
          </p:cNvSpPr>
          <p:nvPr>
            <p:ph type="sldNum" sz="quarter" idx="12"/>
          </p:nvPr>
        </p:nvSpPr>
        <p:spPr>
          <a:xfrm>
            <a:off x="8610600" y="6356350"/>
            <a:ext cx="2743200" cy="365125"/>
          </a:xfrm>
        </p:spPr>
        <p:txBody>
          <a:bodyPr>
            <a:normAutofit/>
          </a:bodyPr>
          <a:lstStyle/>
          <a:p>
            <a:pPr>
              <a:spcAft>
                <a:spcPts val="600"/>
              </a:spcAft>
            </a:pPr>
            <a:fld id="{2429C633-AF9B-9840-B7F1-7587910FEF71}" type="slidenum">
              <a:rPr lang="en-US" smtClean="0"/>
              <a:pPr>
                <a:spcAft>
                  <a:spcPts val="600"/>
                </a:spcAft>
              </a:pPr>
              <a:t>3</a:t>
            </a:fld>
            <a:endParaRPr lang="en-US"/>
          </a:p>
        </p:txBody>
      </p:sp>
    </p:spTree>
    <p:extLst>
      <p:ext uri="{BB962C8B-B14F-4D97-AF65-F5344CB8AC3E}">
        <p14:creationId xmlns:p14="http://schemas.microsoft.com/office/powerpoint/2010/main" val="3744527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465168-D154-1311-AC9F-030106E4220F}"/>
              </a:ext>
            </a:extLst>
          </p:cNvPr>
          <p:cNvSpPr>
            <a:spLocks noGrp="1"/>
          </p:cNvSpPr>
          <p:nvPr>
            <p:ph type="title"/>
          </p:nvPr>
        </p:nvSpPr>
        <p:spPr>
          <a:xfrm>
            <a:off x="7320466" y="609600"/>
            <a:ext cx="4140014" cy="1330839"/>
          </a:xfrm>
        </p:spPr>
        <p:txBody>
          <a:bodyPr>
            <a:normAutofit/>
          </a:bodyPr>
          <a:lstStyle/>
          <a:p>
            <a:r>
              <a:rPr lang="en-US"/>
              <a:t>Agency News</a:t>
            </a:r>
          </a:p>
        </p:txBody>
      </p:sp>
      <p:pic>
        <p:nvPicPr>
          <p:cNvPr id="6" name="Picture 5" descr="Two people reading a newspaper&#10;&#10;Description automatically generated with medium confidence">
            <a:extLst>
              <a:ext uri="{FF2B5EF4-FFF2-40B4-BE49-F238E27FC236}">
                <a16:creationId xmlns:a16="http://schemas.microsoft.com/office/drawing/2014/main" id="{FCD9D3CF-FF9D-EF9E-C35A-AAE798BD84C6}"/>
              </a:ext>
            </a:extLst>
          </p:cNvPr>
          <p:cNvPicPr>
            <a:picLocks noChangeAspect="1"/>
          </p:cNvPicPr>
          <p:nvPr/>
        </p:nvPicPr>
        <p:blipFill rotWithShape="1">
          <a:blip r:embed="rId2"/>
          <a:srcRect r="872"/>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a:extLst>
              <a:ext uri="{FF2B5EF4-FFF2-40B4-BE49-F238E27FC236}">
                <a16:creationId xmlns:a16="http://schemas.microsoft.com/office/drawing/2014/main" id="{8CE525A8-2121-C181-EE50-DA797B910707}"/>
              </a:ext>
            </a:extLst>
          </p:cNvPr>
          <p:cNvSpPr>
            <a:spLocks noGrp="1"/>
          </p:cNvSpPr>
          <p:nvPr>
            <p:ph idx="1"/>
          </p:nvPr>
        </p:nvSpPr>
        <p:spPr>
          <a:xfrm>
            <a:off x="7320465" y="2194102"/>
            <a:ext cx="4140013" cy="3908586"/>
          </a:xfrm>
        </p:spPr>
        <p:txBody>
          <a:bodyPr>
            <a:normAutofit/>
          </a:bodyPr>
          <a:lstStyle/>
          <a:p>
            <a:r>
              <a:rPr lang="en-US" sz="1700" b="1" i="0">
                <a:effectLst/>
                <a:latin typeface="Calibri" panose="020F0502020204030204" pitchFamily="34" charset="0"/>
              </a:rPr>
              <a:t>Let's Ride Safety Together</a:t>
            </a:r>
            <a:br>
              <a:rPr lang="en-US" sz="1700">
                <a:latin typeface="Calibri" panose="020F0502020204030204" pitchFamily="34" charset="0"/>
              </a:rPr>
            </a:br>
            <a:r>
              <a:rPr lang="en-US" sz="1700" b="0" i="0">
                <a:effectLst/>
                <a:latin typeface="Calibri" panose="020F0502020204030204" pitchFamily="34" charset="0"/>
              </a:rPr>
              <a:t>Keeping riders safe is our number one priority and we're committed to providing you with a great experience on Metro. That's why we've launched a plan that reimagines the way we approach public safety, to ensure all our riders feel safe, comfortable, and welcome on our system. </a:t>
            </a:r>
            <a:br>
              <a:rPr lang="en-US" sz="1700" b="0" i="0">
                <a:effectLst/>
                <a:latin typeface="Calibri" panose="020F0502020204030204" pitchFamily="34" charset="0"/>
              </a:rPr>
            </a:br>
            <a:br>
              <a:rPr lang="en-US" sz="1700" b="0" i="0">
                <a:effectLst/>
                <a:latin typeface="Calibri" panose="020F0502020204030204" pitchFamily="34" charset="0"/>
              </a:rPr>
            </a:br>
            <a:r>
              <a:rPr lang="en-US" sz="1700" b="0" i="0">
                <a:effectLst/>
                <a:latin typeface="Calibri" panose="020F0502020204030204" pitchFamily="34" charset="0"/>
              </a:rPr>
              <a:t>Check out </a:t>
            </a:r>
            <a:r>
              <a:rPr lang="en-US" sz="1700" b="0" i="0" u="sng">
                <a:effectLst/>
                <a:latin typeface="Calibri" panose="020F0502020204030204" pitchFamily="34" charset="0"/>
              </a:rPr>
              <a:t>'Let's Ride Safely Together</a:t>
            </a:r>
            <a:r>
              <a:rPr lang="en-US" sz="1700" b="0" i="0">
                <a:effectLst/>
                <a:latin typeface="Calibri" panose="020F0502020204030204" pitchFamily="34" charset="0"/>
              </a:rPr>
              <a:t>’ at </a:t>
            </a:r>
            <a:r>
              <a:rPr lang="en-US" sz="1700"/>
              <a:t>https://www.metro.net/riding/safety-security/ </a:t>
            </a:r>
            <a:r>
              <a:rPr lang="en-US" sz="1700" b="0" i="0">
                <a:effectLst/>
                <a:latin typeface="Calibri" panose="020F0502020204030204" pitchFamily="34" charset="0"/>
              </a:rPr>
              <a:t>to learn how we're improving security, cleanliness, and customer care on our buses and trains.</a:t>
            </a:r>
            <a:endParaRPr lang="en-US" sz="1700"/>
          </a:p>
        </p:txBody>
      </p:sp>
      <p:sp>
        <p:nvSpPr>
          <p:cNvPr id="4" name="Slide Number Placeholder 3">
            <a:extLst>
              <a:ext uri="{FF2B5EF4-FFF2-40B4-BE49-F238E27FC236}">
                <a16:creationId xmlns:a16="http://schemas.microsoft.com/office/drawing/2014/main" id="{5D160884-6B9B-4C45-0A48-975D9C95B4C0}"/>
              </a:ext>
            </a:extLst>
          </p:cNvPr>
          <p:cNvSpPr>
            <a:spLocks noGrp="1"/>
          </p:cNvSpPr>
          <p:nvPr>
            <p:ph type="sldNum" sz="quarter" idx="12"/>
          </p:nvPr>
        </p:nvSpPr>
        <p:spPr>
          <a:xfrm>
            <a:off x="8610600" y="6356350"/>
            <a:ext cx="2743200" cy="365125"/>
          </a:xfrm>
        </p:spPr>
        <p:txBody>
          <a:bodyPr>
            <a:normAutofit/>
          </a:bodyPr>
          <a:lstStyle/>
          <a:p>
            <a:pPr>
              <a:spcAft>
                <a:spcPts val="600"/>
              </a:spcAft>
            </a:pPr>
            <a:fld id="{2429C633-AF9B-9840-B7F1-7587910FEF71}" type="slidenum">
              <a:rPr lang="en-US" sz="1000">
                <a:solidFill>
                  <a:schemeClr val="tx1">
                    <a:lumMod val="50000"/>
                    <a:lumOff val="50000"/>
                  </a:schemeClr>
                </a:solidFill>
              </a:rPr>
              <a:pPr>
                <a:spcAft>
                  <a:spcPts val="600"/>
                </a:spcAft>
              </a:pPr>
              <a:t>4</a:t>
            </a:fld>
            <a:endParaRPr lang="en-US" sz="1000">
              <a:solidFill>
                <a:schemeClr val="tx1">
                  <a:lumMod val="50000"/>
                  <a:lumOff val="50000"/>
                </a:schemeClr>
              </a:solidFill>
            </a:endParaRPr>
          </a:p>
        </p:txBody>
      </p:sp>
    </p:spTree>
    <p:extLst>
      <p:ext uri="{BB962C8B-B14F-4D97-AF65-F5344CB8AC3E}">
        <p14:creationId xmlns:p14="http://schemas.microsoft.com/office/powerpoint/2010/main" val="2567840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0EF6C-312E-8934-CA98-03E418A6C8ED}"/>
              </a:ext>
            </a:extLst>
          </p:cNvPr>
          <p:cNvSpPr>
            <a:spLocks noGrp="1"/>
          </p:cNvSpPr>
          <p:nvPr>
            <p:ph type="title"/>
          </p:nvPr>
        </p:nvSpPr>
        <p:spPr/>
        <p:txBody>
          <a:bodyPr>
            <a:normAutofit fontScale="90000"/>
          </a:bodyPr>
          <a:lstStyle/>
          <a:p>
            <a:r>
              <a:rPr lang="en-US"/>
              <a:t>Public Hearing: November 14, 2022</a:t>
            </a:r>
          </a:p>
        </p:txBody>
      </p:sp>
      <p:sp>
        <p:nvSpPr>
          <p:cNvPr id="3" name="Content Placeholder 2">
            <a:extLst>
              <a:ext uri="{FF2B5EF4-FFF2-40B4-BE49-F238E27FC236}">
                <a16:creationId xmlns:a16="http://schemas.microsoft.com/office/drawing/2014/main" id="{953AECDC-6E43-C3FF-AF4F-877E7077B82B}"/>
              </a:ext>
            </a:extLst>
          </p:cNvPr>
          <p:cNvSpPr>
            <a:spLocks noGrp="1"/>
          </p:cNvSpPr>
          <p:nvPr>
            <p:ph idx="1"/>
          </p:nvPr>
        </p:nvSpPr>
        <p:spPr>
          <a:xfrm>
            <a:off x="4597400" y="1390133"/>
            <a:ext cx="6756400" cy="4351338"/>
          </a:xfrm>
        </p:spPr>
        <p:txBody>
          <a:bodyPr>
            <a:normAutofit fontScale="85000" lnSpcReduction="20000"/>
          </a:bodyPr>
          <a:lstStyle/>
          <a:p>
            <a:r>
              <a:rPr lang="en-US" b="0" i="0">
                <a:solidFill>
                  <a:srgbClr val="222222"/>
                </a:solidFill>
                <a:effectLst/>
                <a:latin typeface="Open Sans" panose="020B0606030504020204" pitchFamily="34" charset="0"/>
              </a:rPr>
              <a:t>Metro will hold a public hearing on Monday, Nov. 14, at 5pm to get community input on potential fare changes and invites riders to learn more about how they can save under the new structure. </a:t>
            </a:r>
            <a:br>
              <a:rPr lang="en-US" b="0" i="0">
                <a:solidFill>
                  <a:srgbClr val="222222"/>
                </a:solidFill>
                <a:effectLst/>
                <a:latin typeface="Open Sans" panose="020B0606030504020204" pitchFamily="34" charset="0"/>
              </a:rPr>
            </a:br>
            <a:endParaRPr lang="en-US" b="0" i="0">
              <a:solidFill>
                <a:srgbClr val="222222"/>
              </a:solidFill>
              <a:effectLst/>
              <a:latin typeface="Open Sans" panose="020B0606030504020204" pitchFamily="34" charset="0"/>
            </a:endParaRPr>
          </a:p>
          <a:p>
            <a:r>
              <a:rPr lang="en-US" b="0" i="0">
                <a:solidFill>
                  <a:srgbClr val="222222"/>
                </a:solidFill>
                <a:effectLst/>
                <a:latin typeface="Open Sans" panose="020B0606030504020204" pitchFamily="34" charset="0"/>
              </a:rPr>
              <a:t>Metro will implement fare capping– an equitable, pay-as-you-go fare payment model that ensures customers only pay for the rides they take and never overpay.</a:t>
            </a:r>
            <a:br>
              <a:rPr lang="en-US" b="0" i="0">
                <a:solidFill>
                  <a:srgbClr val="222222"/>
                </a:solidFill>
                <a:effectLst/>
                <a:latin typeface="Open Sans" panose="020B0606030504020204" pitchFamily="34" charset="0"/>
              </a:rPr>
            </a:br>
            <a:endParaRPr lang="en-US" b="0" i="0">
              <a:solidFill>
                <a:srgbClr val="222222"/>
              </a:solidFill>
              <a:effectLst/>
              <a:latin typeface="Open Sans" panose="020B0606030504020204" pitchFamily="34" charset="0"/>
            </a:endParaRPr>
          </a:p>
          <a:p>
            <a:r>
              <a:rPr lang="en-US" b="0" i="0">
                <a:solidFill>
                  <a:srgbClr val="222222"/>
                </a:solidFill>
                <a:effectLst/>
                <a:latin typeface="Open Sans" panose="020B0606030504020204" pitchFamily="34" charset="0"/>
              </a:rPr>
              <a:t>With fare capping, the Metro 1-Day, 7-Day and 30-Day passes, as well as internal transfers, would no longer be necessary.</a:t>
            </a:r>
            <a:br>
              <a:rPr lang="en-US" b="0" i="0">
                <a:solidFill>
                  <a:srgbClr val="222222"/>
                </a:solidFill>
                <a:effectLst/>
                <a:latin typeface="Open Sans" panose="020B0606030504020204" pitchFamily="34" charset="0"/>
              </a:rPr>
            </a:br>
            <a:endParaRPr lang="en-US" b="0" i="0">
              <a:solidFill>
                <a:srgbClr val="222222"/>
              </a:solidFill>
              <a:effectLst/>
              <a:latin typeface="Open Sans" panose="020B0606030504020204" pitchFamily="34" charset="0"/>
            </a:endParaRPr>
          </a:p>
        </p:txBody>
      </p:sp>
      <p:sp>
        <p:nvSpPr>
          <p:cNvPr id="4" name="Slide Number Placeholder 3">
            <a:extLst>
              <a:ext uri="{FF2B5EF4-FFF2-40B4-BE49-F238E27FC236}">
                <a16:creationId xmlns:a16="http://schemas.microsoft.com/office/drawing/2014/main" id="{D73CC931-F7C4-25DD-5325-FA9D9F960893}"/>
              </a:ext>
            </a:extLst>
          </p:cNvPr>
          <p:cNvSpPr>
            <a:spLocks noGrp="1"/>
          </p:cNvSpPr>
          <p:nvPr>
            <p:ph type="sldNum" sz="quarter" idx="12"/>
          </p:nvPr>
        </p:nvSpPr>
        <p:spPr/>
        <p:txBody>
          <a:bodyPr/>
          <a:lstStyle/>
          <a:p>
            <a:fld id="{2429C633-AF9B-9840-B7F1-7587910FEF71}" type="slidenum">
              <a:rPr lang="en-US" smtClean="0"/>
              <a:pPr/>
              <a:t>5</a:t>
            </a:fld>
            <a:endParaRPr lang="en-US"/>
          </a:p>
        </p:txBody>
      </p:sp>
      <p:sp>
        <p:nvSpPr>
          <p:cNvPr id="6" name="TextBox 5">
            <a:extLst>
              <a:ext uri="{FF2B5EF4-FFF2-40B4-BE49-F238E27FC236}">
                <a16:creationId xmlns:a16="http://schemas.microsoft.com/office/drawing/2014/main" id="{00CD63A9-5957-12A2-ECAC-13EE4343C7EA}"/>
              </a:ext>
            </a:extLst>
          </p:cNvPr>
          <p:cNvSpPr txBox="1"/>
          <p:nvPr/>
        </p:nvSpPr>
        <p:spPr>
          <a:xfrm>
            <a:off x="516466" y="3196470"/>
            <a:ext cx="6096000" cy="369332"/>
          </a:xfrm>
          <a:prstGeom prst="rect">
            <a:avLst/>
          </a:prstGeom>
          <a:noFill/>
        </p:spPr>
        <p:txBody>
          <a:bodyPr wrap="square">
            <a:spAutoFit/>
          </a:bodyPr>
          <a:lstStyle/>
          <a:p>
            <a:r>
              <a:rPr lang="en-US"/>
              <a:t>https://www.metro.net/simplefares</a:t>
            </a:r>
          </a:p>
        </p:txBody>
      </p:sp>
    </p:spTree>
    <p:extLst>
      <p:ext uri="{BB962C8B-B14F-4D97-AF65-F5344CB8AC3E}">
        <p14:creationId xmlns:p14="http://schemas.microsoft.com/office/powerpoint/2010/main" val="2243422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6</a:t>
            </a:fld>
            <a:endParaRPr lang="en-US"/>
          </a:p>
        </p:txBody>
      </p:sp>
      <p:sp>
        <p:nvSpPr>
          <p:cNvPr id="10" name="Title 9">
            <a:extLst>
              <a:ext uri="{FF2B5EF4-FFF2-40B4-BE49-F238E27FC236}">
                <a16:creationId xmlns:a16="http://schemas.microsoft.com/office/drawing/2014/main" id="{5AC7F516-1102-694F-B578-27B2FBFD86EA}"/>
              </a:ext>
            </a:extLst>
          </p:cNvPr>
          <p:cNvSpPr>
            <a:spLocks noGrp="1"/>
          </p:cNvSpPr>
          <p:nvPr>
            <p:ph type="title"/>
          </p:nvPr>
        </p:nvSpPr>
        <p:spPr>
          <a:xfrm>
            <a:off x="838200" y="206101"/>
            <a:ext cx="10515600" cy="569151"/>
          </a:xfrm>
        </p:spPr>
        <p:txBody>
          <a:bodyPr/>
          <a:lstStyle/>
          <a:p>
            <a:r>
              <a:rPr lang="en-US">
                <a:latin typeface="Calibri"/>
                <a:cs typeface="Calibri"/>
              </a:rPr>
              <a:t>Presentation Panelists</a:t>
            </a:r>
            <a:endParaRPr lang="en-US"/>
          </a:p>
        </p:txBody>
      </p:sp>
      <p:sp>
        <p:nvSpPr>
          <p:cNvPr id="11" name="Content Placeholder 10">
            <a:extLst>
              <a:ext uri="{FF2B5EF4-FFF2-40B4-BE49-F238E27FC236}">
                <a16:creationId xmlns:a16="http://schemas.microsoft.com/office/drawing/2014/main" id="{486257EF-5E0B-E747-8D80-5DC570309237}"/>
              </a:ext>
            </a:extLst>
          </p:cNvPr>
          <p:cNvSpPr>
            <a:spLocks noGrp="1"/>
          </p:cNvSpPr>
          <p:nvPr>
            <p:ph sz="half" idx="2"/>
          </p:nvPr>
        </p:nvSpPr>
        <p:spPr>
          <a:xfrm>
            <a:off x="-3220" y="1354916"/>
            <a:ext cx="5340981" cy="5537960"/>
          </a:xfrm>
        </p:spPr>
        <p:txBody>
          <a:bodyPr vert="horz" lIns="91440" tIns="45720" rIns="91440" bIns="45720" numCol="1" rtlCol="0" anchor="t">
            <a:normAutofit/>
          </a:bodyPr>
          <a:lstStyle/>
          <a:p>
            <a:pPr marL="0" indent="0">
              <a:lnSpc>
                <a:spcPct val="100000"/>
              </a:lnSpc>
              <a:spcBef>
                <a:spcPts val="0"/>
              </a:spcBef>
              <a:buNone/>
            </a:pPr>
            <a:r>
              <a:rPr lang="en-US" sz="2000" b="1"/>
              <a:t>Metro Purple Line Extension Team</a:t>
            </a:r>
            <a:endParaRPr lang="en-US" sz="2000" b="1">
              <a:cs typeface="Calibri"/>
            </a:endParaRPr>
          </a:p>
          <a:p>
            <a:pPr marL="0" indent="0">
              <a:lnSpc>
                <a:spcPct val="100000"/>
              </a:lnSpc>
              <a:spcBef>
                <a:spcPts val="0"/>
              </a:spcBef>
              <a:buNone/>
            </a:pPr>
            <a:endParaRPr lang="en-US" sz="2000" b="1">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t>Marlon Walker, </a:t>
            </a:r>
            <a:r>
              <a:rPr lang="en-US" sz="1800"/>
              <a:t>Community Relations Manager</a:t>
            </a:r>
            <a:endParaRPr lang="en-US" sz="1800">
              <a:cs typeface="Calibri" panose="020F0502020204030204"/>
            </a:endParaRPr>
          </a:p>
          <a:p>
            <a:pPr marL="742950" lvl="1" indent="-285750">
              <a:lnSpc>
                <a:spcPct val="100000"/>
              </a:lnSpc>
              <a:spcBef>
                <a:spcPts val="0"/>
              </a:spcBef>
              <a:buFont typeface="Arial"/>
              <a:buChar char="•"/>
            </a:pPr>
            <a:r>
              <a:rPr lang="en-US" sz="1800"/>
              <a:t>Sections 1, 2 &amp; 3 and Division 20</a:t>
            </a:r>
            <a:endParaRPr lang="en-US" sz="1800">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t>Ned Racine, </a:t>
            </a:r>
            <a:r>
              <a:rPr lang="en-US" sz="1800"/>
              <a:t>Principal Community Relations Officer</a:t>
            </a:r>
            <a:endParaRPr lang="en-US" sz="1800">
              <a:cs typeface="Calibri"/>
            </a:endParaRPr>
          </a:p>
          <a:p>
            <a:pPr marL="742950" lvl="1" indent="-285750">
              <a:lnSpc>
                <a:spcPct val="100000"/>
              </a:lnSpc>
              <a:spcBef>
                <a:spcPts val="0"/>
              </a:spcBef>
              <a:buFont typeface="Arial"/>
              <a:buChar char="•"/>
            </a:pPr>
            <a:r>
              <a:rPr lang="en-US" sz="1800"/>
              <a:t>Section 1 and Division 20</a:t>
            </a:r>
            <a:endParaRPr lang="en-US" sz="1800">
              <a:cs typeface="Calibri"/>
            </a:endParaRPr>
          </a:p>
          <a:p>
            <a:pPr marL="4445" lvl="1" indent="-4445">
              <a:lnSpc>
                <a:spcPct val="100000"/>
              </a:lnSpc>
              <a:spcBef>
                <a:spcPts val="0"/>
              </a:spcBef>
              <a:buNone/>
            </a:pPr>
            <a:r>
              <a:rPr lang="en-US" sz="1800" b="1"/>
              <a:t>Mindy Lake, </a:t>
            </a:r>
            <a:r>
              <a:rPr lang="en-US" sz="1800"/>
              <a:t>Principal Community Relations Officer</a:t>
            </a:r>
            <a:endParaRPr lang="en-US" sz="1800">
              <a:cs typeface="Calibri"/>
            </a:endParaRPr>
          </a:p>
          <a:p>
            <a:pPr marL="742950" lvl="1" indent="-285750">
              <a:lnSpc>
                <a:spcPct val="100000"/>
              </a:lnSpc>
              <a:spcBef>
                <a:spcPts val="0"/>
              </a:spcBef>
              <a:buFont typeface="Arial"/>
              <a:buChar char="•"/>
            </a:pPr>
            <a:r>
              <a:rPr lang="en-US" sz="1800"/>
              <a:t>Section 1, Beverly Hills and Section 2</a:t>
            </a:r>
            <a:endParaRPr lang="en-US" sz="1800">
              <a:cs typeface="Calibri"/>
            </a:endParaRPr>
          </a:p>
          <a:p>
            <a:pPr marL="4445" lvl="1" indent="-4445">
              <a:lnSpc>
                <a:spcPct val="100000"/>
              </a:lnSpc>
              <a:spcBef>
                <a:spcPts val="0"/>
              </a:spcBef>
              <a:buNone/>
            </a:pPr>
            <a:endParaRPr lang="en-US" sz="1800">
              <a:cs typeface="Calibri"/>
            </a:endParaRPr>
          </a:p>
          <a:p>
            <a:pPr marL="0" indent="0">
              <a:buNone/>
            </a:pPr>
            <a:r>
              <a:rPr lang="en-US" sz="1800" b="1">
                <a:cs typeface="Calibri"/>
              </a:rPr>
              <a:t>Metro Arts and Community Enrichment</a:t>
            </a:r>
            <a:endParaRPr lang="en-US" sz="1800">
              <a:ea typeface="+mn-lt"/>
              <a:cs typeface="+mn-lt"/>
            </a:endParaRPr>
          </a:p>
          <a:p>
            <a:pPr marL="0" indent="0">
              <a:buNone/>
            </a:pPr>
            <a:r>
              <a:rPr lang="en-US" sz="1800" b="1">
                <a:cs typeface="Calibri"/>
              </a:rPr>
              <a:t>Clare Haggarty, </a:t>
            </a:r>
            <a:r>
              <a:rPr lang="en-US" sz="1800">
                <a:cs typeface="Calibri"/>
              </a:rPr>
              <a:t>Senior Manager, Transportation Planning</a:t>
            </a:r>
            <a:endParaRPr lang="en-US"/>
          </a:p>
          <a:p>
            <a:pPr>
              <a:buNone/>
            </a:pPr>
            <a:r>
              <a:rPr lang="en-US" sz="1800">
                <a:ea typeface="+mn-lt"/>
                <a:cs typeface="+mn-lt"/>
              </a:rPr>
              <a:t> </a:t>
            </a:r>
            <a:r>
              <a:rPr lang="en-US" sz="1800" b="1">
                <a:ea typeface="+mn-lt"/>
                <a:cs typeface="+mn-lt"/>
              </a:rPr>
              <a:t>Erik Qvale,</a:t>
            </a:r>
            <a:r>
              <a:rPr lang="en-US" sz="1800">
                <a:ea typeface="+mn-lt"/>
                <a:cs typeface="+mn-lt"/>
              </a:rPr>
              <a:t> Manager, Creative Services </a:t>
            </a:r>
            <a:endParaRPr lang="en-US">
              <a:ea typeface="+mn-lt"/>
              <a:cs typeface="+mn-lt"/>
            </a:endParaRPr>
          </a:p>
          <a:p>
            <a:pPr marL="0" indent="0">
              <a:buNone/>
            </a:pPr>
            <a:endParaRPr lang="en-US" sz="1800">
              <a:cs typeface="Calibri"/>
            </a:endParaRPr>
          </a:p>
          <a:p>
            <a:pPr marL="0" indent="0">
              <a:buNone/>
            </a:pPr>
            <a:endParaRPr lang="en-US" sz="1800">
              <a:cs typeface="Calibri"/>
            </a:endParaRPr>
          </a:p>
          <a:p>
            <a:pPr marL="0" indent="0">
              <a:buNone/>
            </a:pPr>
            <a:endParaRPr lang="en-US">
              <a:cs typeface="Calibri"/>
            </a:endParaRPr>
          </a:p>
        </p:txBody>
      </p:sp>
      <p:sp>
        <p:nvSpPr>
          <p:cNvPr id="7" name="Content Placeholder 10">
            <a:extLst>
              <a:ext uri="{FF2B5EF4-FFF2-40B4-BE49-F238E27FC236}">
                <a16:creationId xmlns:a16="http://schemas.microsoft.com/office/drawing/2014/main" id="{02320B02-5212-5E4C-BD44-36131F21E88C}"/>
              </a:ext>
            </a:extLst>
          </p:cNvPr>
          <p:cNvSpPr txBox="1">
            <a:spLocks/>
          </p:cNvSpPr>
          <p:nvPr/>
        </p:nvSpPr>
        <p:spPr>
          <a:xfrm>
            <a:off x="5414027" y="1358595"/>
            <a:ext cx="6602946" cy="5008059"/>
          </a:xfrm>
          <a:prstGeom prst="rect">
            <a:avLst/>
          </a:prstGeom>
        </p:spPr>
        <p:txBody>
          <a:bodyPr vert="horz" lIns="91440" tIns="45720" rIns="91440" bIns="45720" numCol="1" rtlCol="0" anchor="t">
            <a:normAutofit/>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rgbClr val="000000"/>
                </a:solidFill>
                <a:latin typeface="Calibri"/>
                <a:cs typeface="Calibri"/>
              </a:rPr>
              <a:t>Metro New Media Team</a:t>
            </a:r>
            <a:r>
              <a:rPr lang="en-US" sz="2000">
                <a:solidFill>
                  <a:srgbClr val="000000"/>
                </a:solidFill>
                <a:latin typeface="Calibri"/>
                <a:cs typeface="Calibri"/>
              </a:rPr>
              <a:t>​</a:t>
            </a:r>
            <a:endParaRPr lang="en-US">
              <a:cs typeface="Calibri" panose="020F0502020204030204"/>
            </a:endParaRPr>
          </a:p>
          <a:p>
            <a:pPr marL="0" indent="0" fontAlgn="base">
              <a:buNone/>
            </a:pPr>
            <a:r>
              <a:rPr lang="en-US" sz="1800" b="1">
                <a:solidFill>
                  <a:srgbClr val="000000"/>
                </a:solidFill>
                <a:latin typeface="Calibri"/>
                <a:cs typeface="Calibri"/>
              </a:rPr>
              <a:t>Ginny Brideau</a:t>
            </a:r>
            <a:r>
              <a:rPr lang="en-US" sz="1800">
                <a:solidFill>
                  <a:srgbClr val="000000"/>
                </a:solidFill>
                <a:latin typeface="Calibri"/>
                <a:cs typeface="Calibri"/>
              </a:rPr>
              <a:t>, Manager, Community Relations New Media Team</a:t>
            </a:r>
            <a:endParaRPr lang="en-US" sz="1800">
              <a:solidFill>
                <a:srgbClr val="000000"/>
              </a:solidFill>
              <a:latin typeface="Calibri"/>
              <a:ea typeface="Calibri"/>
              <a:cs typeface="Calibri"/>
            </a:endParaRPr>
          </a:p>
          <a:p>
            <a:pPr marL="0" indent="0">
              <a:buNone/>
            </a:pPr>
            <a:r>
              <a:rPr lang="en-US" sz="1800" b="1">
                <a:ea typeface="+mn-lt"/>
                <a:cs typeface="+mn-lt"/>
              </a:rPr>
              <a:t>Stephanie Molen</a:t>
            </a:r>
            <a:r>
              <a:rPr lang="en-US" sz="1800">
                <a:ea typeface="+mn-lt"/>
                <a:cs typeface="+mn-lt"/>
              </a:rPr>
              <a:t>, Principal Community Relations Officer New Media Team</a:t>
            </a:r>
          </a:p>
          <a:p>
            <a:pPr marL="0" indent="0">
              <a:buNone/>
            </a:pPr>
            <a:endParaRPr lang="en-US" sz="1800" b="1">
              <a:ea typeface="+mn-lt"/>
              <a:cs typeface="+mn-lt"/>
            </a:endParaRPr>
          </a:p>
          <a:p>
            <a:pPr marL="0" indent="0">
              <a:buNone/>
            </a:pPr>
            <a:r>
              <a:rPr lang="en-US" sz="2000" b="1">
                <a:ea typeface="+mn-lt"/>
                <a:cs typeface="+mn-lt"/>
              </a:rPr>
              <a:t>Contractor Representatives and Presenters</a:t>
            </a:r>
            <a:endParaRPr lang="en-US" sz="2000">
              <a:ea typeface="+mn-lt"/>
              <a:cs typeface="+mn-lt"/>
            </a:endParaRPr>
          </a:p>
          <a:p>
            <a:pPr marL="0" indent="0">
              <a:buNone/>
            </a:pPr>
            <a:r>
              <a:rPr lang="en-US" sz="1800" b="1">
                <a:ea typeface="+mn-lt"/>
                <a:cs typeface="+mn-lt"/>
              </a:rPr>
              <a:t>Scott Donohue, </a:t>
            </a:r>
            <a:r>
              <a:rPr lang="en-US" sz="1800">
                <a:ea typeface="+mn-lt"/>
                <a:cs typeface="+mn-lt"/>
              </a:rPr>
              <a:t>STS  Community Relations Coordinator</a:t>
            </a:r>
            <a:endParaRPr lang="en-US" sz="1800" b="1">
              <a:ea typeface="+mn-lt"/>
              <a:cs typeface="+mn-lt"/>
            </a:endParaRPr>
          </a:p>
          <a:p>
            <a:pPr marL="0" indent="0">
              <a:buNone/>
            </a:pPr>
            <a:r>
              <a:rPr lang="en-US" sz="1800" b="1">
                <a:ea typeface="+mn-lt"/>
                <a:cs typeface="+mn-lt"/>
              </a:rPr>
              <a:t>Matt Evans,</a:t>
            </a:r>
            <a:r>
              <a:rPr lang="en-US" sz="1800">
                <a:ea typeface="+mn-lt"/>
                <a:cs typeface="+mn-lt"/>
              </a:rPr>
              <a:t> TPOG Project Information Coordinator</a:t>
            </a:r>
          </a:p>
          <a:p>
            <a:pPr marL="0" indent="0">
              <a:buNone/>
            </a:pPr>
            <a:r>
              <a:rPr lang="en-US" sz="1800" b="1">
                <a:cs typeface="Calibri"/>
              </a:rPr>
              <a:t>Joanna Amador-Dempsey,</a:t>
            </a:r>
            <a:r>
              <a:rPr lang="en-US" sz="1800">
                <a:cs typeface="Calibri"/>
              </a:rPr>
              <a:t> Modern Times Community Relations Director</a:t>
            </a:r>
          </a:p>
          <a:p>
            <a:pPr marL="0" indent="0">
              <a:buNone/>
            </a:pPr>
            <a:endParaRPr lang="en-US" sz="1800">
              <a:cs typeface="Calibri"/>
            </a:endParaRPr>
          </a:p>
          <a:p>
            <a:pPr marL="0" indent="0">
              <a:buNone/>
            </a:pPr>
            <a:r>
              <a:rPr lang="en-US" sz="2000" b="1">
                <a:ea typeface="+mn-lt"/>
                <a:cs typeface="+mn-lt"/>
              </a:rPr>
              <a:t>Metro Business Interruption Fund Team</a:t>
            </a:r>
            <a:r>
              <a:rPr lang="en-US" sz="2000">
                <a:ea typeface="+mn-lt"/>
                <a:cs typeface="+mn-lt"/>
              </a:rPr>
              <a:t> </a:t>
            </a:r>
          </a:p>
          <a:p>
            <a:pPr marL="0" indent="0">
              <a:buNone/>
            </a:pPr>
            <a:r>
              <a:rPr lang="en-US" sz="1800" b="1">
                <a:ea typeface="+mn-lt"/>
                <a:cs typeface="+mn-lt"/>
              </a:rPr>
              <a:t>Eric Chun, </a:t>
            </a:r>
            <a:r>
              <a:rPr lang="en-US" sz="1800">
                <a:ea typeface="+mn-lt"/>
                <a:cs typeface="+mn-lt"/>
              </a:rPr>
              <a:t>Sr. Transportation Planner (Interim)</a:t>
            </a:r>
            <a:endParaRPr lang="en-US"/>
          </a:p>
          <a:p>
            <a:pPr marL="0" indent="0">
              <a:buNone/>
            </a:pPr>
            <a:endParaRPr lang="en-US">
              <a:cs typeface="Calibri"/>
            </a:endParaRPr>
          </a:p>
        </p:txBody>
      </p:sp>
    </p:spTree>
    <p:extLst>
      <p:ext uri="{BB962C8B-B14F-4D97-AF65-F5344CB8AC3E}">
        <p14:creationId xmlns:p14="http://schemas.microsoft.com/office/powerpoint/2010/main" val="978752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t>7</a:t>
            </a:fld>
            <a:endParaRPr lang="en-US"/>
          </a:p>
        </p:txBody>
      </p:sp>
      <p:sp>
        <p:nvSpPr>
          <p:cNvPr id="10" name="Title 9">
            <a:extLst>
              <a:ext uri="{FF2B5EF4-FFF2-40B4-BE49-F238E27FC236}">
                <a16:creationId xmlns:a16="http://schemas.microsoft.com/office/drawing/2014/main" id="{85ECE012-03F6-4CB0-B6DF-9897176DE7C9}"/>
              </a:ext>
            </a:extLst>
          </p:cNvPr>
          <p:cNvSpPr>
            <a:spLocks noGrp="1"/>
          </p:cNvSpPr>
          <p:nvPr>
            <p:ph type="title"/>
          </p:nvPr>
        </p:nvSpPr>
        <p:spPr>
          <a:xfrm>
            <a:off x="838200" y="206101"/>
            <a:ext cx="10515600" cy="569151"/>
          </a:xfrm>
        </p:spPr>
        <p:txBody>
          <a:bodyPr>
            <a:normAutofit/>
          </a:bodyPr>
          <a:lstStyle/>
          <a:p>
            <a:r>
              <a:rPr lang="en-US"/>
              <a:t>Today's Agenda</a:t>
            </a:r>
          </a:p>
        </p:txBody>
      </p:sp>
      <p:sp>
        <p:nvSpPr>
          <p:cNvPr id="7" name="Content Placeholder 6">
            <a:extLst>
              <a:ext uri="{FF2B5EF4-FFF2-40B4-BE49-F238E27FC236}">
                <a16:creationId xmlns:a16="http://schemas.microsoft.com/office/drawing/2014/main" id="{1CE5DFE7-9C09-4442-B337-67C94C1604EA}"/>
              </a:ext>
            </a:extLst>
          </p:cNvPr>
          <p:cNvSpPr>
            <a:spLocks noGrp="1"/>
          </p:cNvSpPr>
          <p:nvPr>
            <p:ph sz="half" idx="2"/>
          </p:nvPr>
        </p:nvSpPr>
        <p:spPr>
          <a:xfrm>
            <a:off x="838200" y="1521101"/>
            <a:ext cx="7868478" cy="3684588"/>
          </a:xfrm>
        </p:spPr>
        <p:txBody>
          <a:bodyPr vert="horz" lIns="91440" tIns="45720" rIns="91440" bIns="45720" rtlCol="0" anchor="t">
            <a:normAutofit/>
          </a:bodyPr>
          <a:lstStyle/>
          <a:p>
            <a:pPr marL="457200" lvl="1" indent="0">
              <a:buNone/>
            </a:pPr>
            <a:endParaRPr lang="en-US">
              <a:cs typeface="Calibri" panose="020F0502020204030204"/>
            </a:endParaRPr>
          </a:p>
          <a:p>
            <a:pPr lvl="1"/>
            <a:r>
              <a:rPr lang="en-US"/>
              <a:t>Project Overview</a:t>
            </a:r>
            <a:endParaRPr lang="en-US">
              <a:cs typeface="Calibri"/>
            </a:endParaRPr>
          </a:p>
          <a:p>
            <a:pPr lvl="1"/>
            <a:r>
              <a:rPr lang="en-US"/>
              <a:t>Division 20</a:t>
            </a:r>
            <a:br>
              <a:rPr lang="en-US"/>
            </a:br>
            <a:r>
              <a:rPr lang="en-US"/>
              <a:t>Section 1 Construction Update</a:t>
            </a:r>
            <a:br>
              <a:rPr lang="en-US"/>
            </a:br>
            <a:r>
              <a:rPr lang="en-US"/>
              <a:t>Section 2 Construction Update </a:t>
            </a:r>
            <a:br>
              <a:rPr lang="en-US"/>
            </a:br>
            <a:r>
              <a:rPr lang="en-US"/>
              <a:t>Section 3 Construction Update</a:t>
            </a:r>
            <a:endParaRPr lang="en-US">
              <a:cs typeface="Calibri"/>
            </a:endParaRPr>
          </a:p>
          <a:p>
            <a:pPr lvl="1"/>
            <a:r>
              <a:rPr lang="en-US"/>
              <a:t>Eat Shop Play</a:t>
            </a:r>
            <a:endParaRPr lang="en-US">
              <a:cs typeface="Calibri"/>
            </a:endParaRPr>
          </a:p>
          <a:p>
            <a:pPr lvl="1"/>
            <a:r>
              <a:rPr lang="en-US"/>
              <a:t>Business Interruption Fund </a:t>
            </a:r>
            <a:endParaRPr lang="en-US">
              <a:cs typeface="Calibri"/>
            </a:endParaRPr>
          </a:p>
          <a:p>
            <a:pPr lvl="1"/>
            <a:endParaRPr lang="en-US"/>
          </a:p>
          <a:p>
            <a:pPr lvl="1"/>
            <a:endParaRPr lang="en-US"/>
          </a:p>
          <a:p>
            <a:endParaRPr lang="en-US"/>
          </a:p>
          <a:p>
            <a:endParaRPr lang="en-US"/>
          </a:p>
        </p:txBody>
      </p:sp>
    </p:spTree>
    <p:extLst>
      <p:ext uri="{BB962C8B-B14F-4D97-AF65-F5344CB8AC3E}">
        <p14:creationId xmlns:p14="http://schemas.microsoft.com/office/powerpoint/2010/main" val="464328506"/>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96C589-4F78-4D3D-92CB-7C83EFA4D331}"/>
              </a:ext>
            </a:extLst>
          </p:cNvPr>
          <p:cNvPicPr>
            <a:picLocks noChangeAspect="1"/>
          </p:cNvPicPr>
          <p:nvPr/>
        </p:nvPicPr>
        <p:blipFill rotWithShape="1">
          <a:blip r:embed="rId2"/>
          <a:srcRect l="2839" r="1607" b="1"/>
          <a:stretch/>
        </p:blipFill>
        <p:spPr>
          <a:xfrm>
            <a:off x="20" y="10"/>
            <a:ext cx="12191980" cy="6857990"/>
          </a:xfrm>
          <a:prstGeom prst="rect">
            <a:avLst/>
          </a:prstGeom>
        </p:spPr>
      </p:pic>
      <p:sp>
        <p:nvSpPr>
          <p:cNvPr id="17" name="Freeform 24">
            <a:extLst>
              <a:ext uri="{FF2B5EF4-FFF2-40B4-BE49-F238E27FC236}">
                <a16:creationId xmlns:a16="http://schemas.microsoft.com/office/drawing/2014/main" id="{A414F261-E931-45CB-8605-20FFD6826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75200"/>
            <a:ext cx="4838700" cy="1323975"/>
          </a:xfrm>
          <a:custGeom>
            <a:avLst/>
            <a:gdLst>
              <a:gd name="connsiteX0" fmla="*/ 0 w 4838700"/>
              <a:gd name="connsiteY0" fmla="*/ 0 h 1323975"/>
              <a:gd name="connsiteX1" fmla="*/ 4838700 w 4838700"/>
              <a:gd name="connsiteY1" fmla="*/ 0 h 1323975"/>
              <a:gd name="connsiteX2" fmla="*/ 4838700 w 4838700"/>
              <a:gd name="connsiteY2" fmla="*/ 78123 h 1323975"/>
              <a:gd name="connsiteX3" fmla="*/ 4822272 w 4838700"/>
              <a:gd name="connsiteY3" fmla="*/ 81440 h 1323975"/>
              <a:gd name="connsiteX4" fmla="*/ 4781550 w 4838700"/>
              <a:gd name="connsiteY4" fmla="*/ 142875 h 1323975"/>
              <a:gd name="connsiteX5" fmla="*/ 4822272 w 4838700"/>
              <a:gd name="connsiteY5" fmla="*/ 204311 h 1323975"/>
              <a:gd name="connsiteX6" fmla="*/ 4838700 w 4838700"/>
              <a:gd name="connsiteY6" fmla="*/ 207627 h 1323975"/>
              <a:gd name="connsiteX7" fmla="*/ 4838700 w 4838700"/>
              <a:gd name="connsiteY7" fmla="*/ 287197 h 1323975"/>
              <a:gd name="connsiteX8" fmla="*/ 4822272 w 4838700"/>
              <a:gd name="connsiteY8" fmla="*/ 290514 h 1323975"/>
              <a:gd name="connsiteX9" fmla="*/ 4781550 w 4838700"/>
              <a:gd name="connsiteY9" fmla="*/ 351949 h 1323975"/>
              <a:gd name="connsiteX10" fmla="*/ 4822272 w 4838700"/>
              <a:gd name="connsiteY10" fmla="*/ 413385 h 1323975"/>
              <a:gd name="connsiteX11" fmla="*/ 4838700 w 4838700"/>
              <a:gd name="connsiteY11" fmla="*/ 416701 h 1323975"/>
              <a:gd name="connsiteX12" fmla="*/ 4838700 w 4838700"/>
              <a:gd name="connsiteY12" fmla="*/ 496271 h 1323975"/>
              <a:gd name="connsiteX13" fmla="*/ 4822272 w 4838700"/>
              <a:gd name="connsiteY13" fmla="*/ 499588 h 1323975"/>
              <a:gd name="connsiteX14" fmla="*/ 4781550 w 4838700"/>
              <a:gd name="connsiteY14" fmla="*/ 561023 h 1323975"/>
              <a:gd name="connsiteX15" fmla="*/ 4822272 w 4838700"/>
              <a:gd name="connsiteY15" fmla="*/ 622459 h 1323975"/>
              <a:gd name="connsiteX16" fmla="*/ 4838700 w 4838700"/>
              <a:gd name="connsiteY16" fmla="*/ 625775 h 1323975"/>
              <a:gd name="connsiteX17" fmla="*/ 4838700 w 4838700"/>
              <a:gd name="connsiteY17" fmla="*/ 705345 h 1323975"/>
              <a:gd name="connsiteX18" fmla="*/ 4822272 w 4838700"/>
              <a:gd name="connsiteY18" fmla="*/ 708662 h 1323975"/>
              <a:gd name="connsiteX19" fmla="*/ 4781550 w 4838700"/>
              <a:gd name="connsiteY19" fmla="*/ 770097 h 1323975"/>
              <a:gd name="connsiteX20" fmla="*/ 4822272 w 4838700"/>
              <a:gd name="connsiteY20" fmla="*/ 831533 h 1323975"/>
              <a:gd name="connsiteX21" fmla="*/ 4838700 w 4838700"/>
              <a:gd name="connsiteY21" fmla="*/ 834849 h 1323975"/>
              <a:gd name="connsiteX22" fmla="*/ 4838700 w 4838700"/>
              <a:gd name="connsiteY22" fmla="*/ 914419 h 1323975"/>
              <a:gd name="connsiteX23" fmla="*/ 4822272 w 4838700"/>
              <a:gd name="connsiteY23" fmla="*/ 917736 h 1323975"/>
              <a:gd name="connsiteX24" fmla="*/ 4781550 w 4838700"/>
              <a:gd name="connsiteY24" fmla="*/ 979171 h 1323975"/>
              <a:gd name="connsiteX25" fmla="*/ 4822272 w 4838700"/>
              <a:gd name="connsiteY25" fmla="*/ 1040607 h 1323975"/>
              <a:gd name="connsiteX26" fmla="*/ 4838700 w 4838700"/>
              <a:gd name="connsiteY26" fmla="*/ 1043923 h 1323975"/>
              <a:gd name="connsiteX27" fmla="*/ 4838700 w 4838700"/>
              <a:gd name="connsiteY27" fmla="*/ 1123491 h 1323975"/>
              <a:gd name="connsiteX28" fmla="*/ 4822272 w 4838700"/>
              <a:gd name="connsiteY28" fmla="*/ 1126808 h 1323975"/>
              <a:gd name="connsiteX29" fmla="*/ 4781550 w 4838700"/>
              <a:gd name="connsiteY29" fmla="*/ 1188243 h 1323975"/>
              <a:gd name="connsiteX30" fmla="*/ 4822272 w 4838700"/>
              <a:gd name="connsiteY30" fmla="*/ 1249679 h 1323975"/>
              <a:gd name="connsiteX31" fmla="*/ 4838700 w 4838700"/>
              <a:gd name="connsiteY31" fmla="*/ 1252995 h 1323975"/>
              <a:gd name="connsiteX32" fmla="*/ 4838700 w 4838700"/>
              <a:gd name="connsiteY32" fmla="*/ 1323975 h 1323975"/>
              <a:gd name="connsiteX33" fmla="*/ 0 w 4838700"/>
              <a:gd name="connsiteY33" fmla="*/ 1323975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838700" h="1323975">
                <a:moveTo>
                  <a:pt x="0" y="0"/>
                </a:moveTo>
                <a:lnTo>
                  <a:pt x="4838700" y="0"/>
                </a:lnTo>
                <a:lnTo>
                  <a:pt x="4838700" y="78123"/>
                </a:lnTo>
                <a:lnTo>
                  <a:pt x="4822272" y="81440"/>
                </a:lnTo>
                <a:cubicBezTo>
                  <a:pt x="4798341" y="91561"/>
                  <a:pt x="4781550" y="115257"/>
                  <a:pt x="4781550" y="142875"/>
                </a:cubicBezTo>
                <a:cubicBezTo>
                  <a:pt x="4781550" y="170493"/>
                  <a:pt x="4798341" y="194189"/>
                  <a:pt x="4822272" y="204311"/>
                </a:cubicBezTo>
                <a:lnTo>
                  <a:pt x="4838700" y="207627"/>
                </a:lnTo>
                <a:lnTo>
                  <a:pt x="4838700" y="287197"/>
                </a:lnTo>
                <a:lnTo>
                  <a:pt x="4822272" y="290514"/>
                </a:lnTo>
                <a:cubicBezTo>
                  <a:pt x="4798341" y="300635"/>
                  <a:pt x="4781550" y="324331"/>
                  <a:pt x="4781550" y="351949"/>
                </a:cubicBezTo>
                <a:cubicBezTo>
                  <a:pt x="4781550" y="379567"/>
                  <a:pt x="4798341" y="403263"/>
                  <a:pt x="4822272" y="413385"/>
                </a:cubicBezTo>
                <a:lnTo>
                  <a:pt x="4838700" y="416701"/>
                </a:lnTo>
                <a:lnTo>
                  <a:pt x="4838700" y="496271"/>
                </a:lnTo>
                <a:lnTo>
                  <a:pt x="4822272" y="499588"/>
                </a:lnTo>
                <a:cubicBezTo>
                  <a:pt x="4798341" y="509709"/>
                  <a:pt x="4781550" y="533405"/>
                  <a:pt x="4781550" y="561023"/>
                </a:cubicBezTo>
                <a:cubicBezTo>
                  <a:pt x="4781550" y="588641"/>
                  <a:pt x="4798341" y="612337"/>
                  <a:pt x="4822272" y="622459"/>
                </a:cubicBezTo>
                <a:lnTo>
                  <a:pt x="4838700" y="625775"/>
                </a:lnTo>
                <a:lnTo>
                  <a:pt x="4838700" y="705345"/>
                </a:lnTo>
                <a:lnTo>
                  <a:pt x="4822272" y="708662"/>
                </a:lnTo>
                <a:cubicBezTo>
                  <a:pt x="4798341" y="718783"/>
                  <a:pt x="4781550" y="742479"/>
                  <a:pt x="4781550" y="770097"/>
                </a:cubicBezTo>
                <a:cubicBezTo>
                  <a:pt x="4781550" y="797715"/>
                  <a:pt x="4798341" y="821411"/>
                  <a:pt x="4822272" y="831533"/>
                </a:cubicBezTo>
                <a:lnTo>
                  <a:pt x="4838700" y="834849"/>
                </a:lnTo>
                <a:lnTo>
                  <a:pt x="4838700" y="914419"/>
                </a:lnTo>
                <a:lnTo>
                  <a:pt x="4822272" y="917736"/>
                </a:lnTo>
                <a:cubicBezTo>
                  <a:pt x="4798341" y="927857"/>
                  <a:pt x="4781550" y="951553"/>
                  <a:pt x="4781550" y="979171"/>
                </a:cubicBezTo>
                <a:cubicBezTo>
                  <a:pt x="4781550" y="1006789"/>
                  <a:pt x="4798341" y="1030485"/>
                  <a:pt x="4822272" y="1040607"/>
                </a:cubicBezTo>
                <a:lnTo>
                  <a:pt x="4838700" y="1043923"/>
                </a:lnTo>
                <a:lnTo>
                  <a:pt x="4838700" y="1123491"/>
                </a:lnTo>
                <a:lnTo>
                  <a:pt x="4822272" y="1126808"/>
                </a:lnTo>
                <a:cubicBezTo>
                  <a:pt x="4798341" y="1136929"/>
                  <a:pt x="4781550" y="1160625"/>
                  <a:pt x="4781550" y="1188243"/>
                </a:cubicBezTo>
                <a:cubicBezTo>
                  <a:pt x="4781550" y="1215861"/>
                  <a:pt x="4798341" y="1239557"/>
                  <a:pt x="4822272" y="1249679"/>
                </a:cubicBezTo>
                <a:lnTo>
                  <a:pt x="4838700" y="1252995"/>
                </a:lnTo>
                <a:lnTo>
                  <a:pt x="4838700" y="1323975"/>
                </a:lnTo>
                <a:lnTo>
                  <a:pt x="0" y="132397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9C42750-E90D-4593-A720-75027EA1B2EB}"/>
              </a:ext>
            </a:extLst>
          </p:cNvPr>
          <p:cNvSpPr txBox="1"/>
          <p:nvPr/>
        </p:nvSpPr>
        <p:spPr>
          <a:xfrm>
            <a:off x="1276350" y="4981575"/>
            <a:ext cx="3228976" cy="860426"/>
          </a:xfrm>
          <a:prstGeom prst="rect">
            <a:avLst/>
          </a:prstGeom>
          <a:noFill/>
          <a:ln w="174625" cap="sq" cmpd="thinThick">
            <a:noFill/>
            <a:miter lim="800000"/>
          </a:ln>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r">
              <a:lnSpc>
                <a:spcPct val="90000"/>
              </a:lnSpc>
              <a:spcBef>
                <a:spcPct val="0"/>
              </a:spcBef>
              <a:spcAft>
                <a:spcPts val="600"/>
              </a:spcAft>
            </a:pPr>
            <a:r>
              <a:rPr lang="en-US" sz="2400" b="1">
                <a:solidFill>
                  <a:srgbClr val="FFFFFF"/>
                </a:solidFill>
                <a:latin typeface="+mj-lt"/>
                <a:ea typeface="+mj-ea"/>
                <a:cs typeface="+mj-cs"/>
              </a:rPr>
              <a:t>Purple Line Extension Alignment</a:t>
            </a:r>
          </a:p>
        </p:txBody>
      </p:sp>
      <p:cxnSp>
        <p:nvCxnSpPr>
          <p:cNvPr id="18" name="Straight Connector 13">
            <a:extLst>
              <a:ext uri="{FF2B5EF4-FFF2-40B4-BE49-F238E27FC236}">
                <a16:creationId xmlns:a16="http://schemas.microsoft.com/office/drawing/2014/main" id="{B63CF8AD-BB19-4F90-BDE5-B3B3F56F4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48768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24E62CA-FAA3-4628-AEF3-5033C77149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59690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Slide Number Placeholder 4">
            <a:extLst>
              <a:ext uri="{FF2B5EF4-FFF2-40B4-BE49-F238E27FC236}">
                <a16:creationId xmlns:a16="http://schemas.microsoft.com/office/drawing/2014/main" id="{92B7624D-2D9F-4296-B468-2A357B096B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48F63A3B-78C7-47BE-AE5E-E10140E04643}" type="slidenum">
              <a:rPr lang="en-US">
                <a:solidFill>
                  <a:srgbClr val="FFFFFF"/>
                </a:solidFill>
              </a:rPr>
              <a:pPr defTabSz="457200">
                <a:spcAft>
                  <a:spcPts val="600"/>
                </a:spcAft>
              </a:pPr>
              <a:t>8</a:t>
            </a:fld>
            <a:endParaRPr lang="en-US">
              <a:solidFill>
                <a:srgbClr val="FFFFFF"/>
              </a:solidFill>
            </a:endParaRPr>
          </a:p>
        </p:txBody>
      </p:sp>
    </p:spTree>
    <p:extLst>
      <p:ext uri="{BB962C8B-B14F-4D97-AF65-F5344CB8AC3E}">
        <p14:creationId xmlns:p14="http://schemas.microsoft.com/office/powerpoint/2010/main" val="1450027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C42750-E90D-4593-A720-75027EA1B2EB}"/>
              </a:ext>
            </a:extLst>
          </p:cNvPr>
          <p:cNvSpPr txBox="1"/>
          <p:nvPr/>
        </p:nvSpPr>
        <p:spPr>
          <a:xfrm>
            <a:off x="762467" y="175888"/>
            <a:ext cx="70949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Sections 1, 2, &amp; 3 Status</a:t>
            </a:r>
          </a:p>
        </p:txBody>
      </p:sp>
      <p:sp>
        <p:nvSpPr>
          <p:cNvPr id="6" name="TextBox 2">
            <a:extLst>
              <a:ext uri="{FF2B5EF4-FFF2-40B4-BE49-F238E27FC236}">
                <a16:creationId xmlns:a16="http://schemas.microsoft.com/office/drawing/2014/main" id="{4E6C1FE7-22E2-4260-8F91-FA0603BEFA1B}"/>
              </a:ext>
            </a:extLst>
          </p:cNvPr>
          <p:cNvSpPr txBox="1">
            <a:spLocks noChangeArrowheads="1"/>
          </p:cNvSpPr>
          <p:nvPr/>
        </p:nvSpPr>
        <p:spPr bwMode="auto">
          <a:xfrm>
            <a:off x="5734132" y="6079725"/>
            <a:ext cx="8878187" cy="27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67" tIns="45536" rIns="91067" bIns="45536">
            <a:spAutoFit/>
          </a:bodyPr>
          <a:lstStyle>
            <a:lvl1pPr>
              <a:defRPr sz="2400" b="1" baseline="-25000">
                <a:solidFill>
                  <a:schemeClr val="tx1"/>
                </a:solidFill>
                <a:latin typeface="Arial" charset="0"/>
                <a:ea typeface="ＭＳ Ｐゴシック" pitchFamily="34" charset="-128"/>
              </a:defRPr>
            </a:lvl1pPr>
            <a:lvl2pPr marL="742950" indent="-285750">
              <a:defRPr sz="2400" b="1" baseline="-25000">
                <a:solidFill>
                  <a:schemeClr val="tx1"/>
                </a:solidFill>
                <a:latin typeface="Arial" charset="0"/>
                <a:ea typeface="ＭＳ Ｐゴシック" pitchFamily="34" charset="-128"/>
              </a:defRPr>
            </a:lvl2pPr>
            <a:lvl3pPr marL="1143000" indent="-228600">
              <a:defRPr sz="2400" b="1" baseline="-25000">
                <a:solidFill>
                  <a:schemeClr val="tx1"/>
                </a:solidFill>
                <a:latin typeface="Arial" charset="0"/>
                <a:ea typeface="ＭＳ Ｐゴシック" pitchFamily="34" charset="-128"/>
              </a:defRPr>
            </a:lvl3pPr>
            <a:lvl4pPr marL="1600200" indent="-228600">
              <a:defRPr sz="2400" b="1" baseline="-25000">
                <a:solidFill>
                  <a:schemeClr val="tx1"/>
                </a:solidFill>
                <a:latin typeface="Arial" charset="0"/>
                <a:ea typeface="ＭＳ Ｐゴシック" pitchFamily="34" charset="-128"/>
              </a:defRPr>
            </a:lvl4pPr>
            <a:lvl5pPr marL="2057400" indent="-228600">
              <a:defRPr sz="2400" b="1" baseline="-25000">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1200" cap="none" spc="0" normalizeH="0" baseline="0" noProof="0">
                <a:ln>
                  <a:noFill/>
                </a:ln>
                <a:effectLst/>
                <a:uLnTx/>
                <a:uFillTx/>
                <a:latin typeface="+mn-lt"/>
                <a:ea typeface="ＭＳ Ｐゴシック" pitchFamily="34" charset="-128"/>
                <a:cs typeface="+mn-cs"/>
              </a:rPr>
              <a:t>*Subject to change. The PLE project team is working to deliver the project consistent with Measure M.</a:t>
            </a:r>
          </a:p>
        </p:txBody>
      </p:sp>
      <p:graphicFrame>
        <p:nvGraphicFramePr>
          <p:cNvPr id="10" name="Table 9">
            <a:extLst>
              <a:ext uri="{FF2B5EF4-FFF2-40B4-BE49-F238E27FC236}">
                <a16:creationId xmlns:a16="http://schemas.microsoft.com/office/drawing/2014/main" id="{51B2CFC6-F303-4540-B606-18D8A465E1BD}"/>
              </a:ext>
            </a:extLst>
          </p:cNvPr>
          <p:cNvGraphicFramePr>
            <a:graphicFrameLocks noGrp="1"/>
          </p:cNvGraphicFramePr>
          <p:nvPr>
            <p:extLst>
              <p:ext uri="{D42A27DB-BD31-4B8C-83A1-F6EECF244321}">
                <p14:modId xmlns:p14="http://schemas.microsoft.com/office/powerpoint/2010/main" val="485830322"/>
              </p:ext>
            </p:extLst>
          </p:nvPr>
        </p:nvGraphicFramePr>
        <p:xfrm>
          <a:off x="0" y="957941"/>
          <a:ext cx="12214817" cy="5064169"/>
        </p:xfrm>
        <a:graphic>
          <a:graphicData uri="http://schemas.openxmlformats.org/drawingml/2006/table">
            <a:tbl>
              <a:tblPr firstRow="1" firstCol="1" bandRow="1"/>
              <a:tblGrid>
                <a:gridCol w="3740115">
                  <a:extLst>
                    <a:ext uri="{9D8B030D-6E8A-4147-A177-3AD203B41FA5}">
                      <a16:colId xmlns:a16="http://schemas.microsoft.com/office/drawing/2014/main" val="20000"/>
                    </a:ext>
                  </a:extLst>
                </a:gridCol>
                <a:gridCol w="2335213">
                  <a:extLst>
                    <a:ext uri="{9D8B030D-6E8A-4147-A177-3AD203B41FA5}">
                      <a16:colId xmlns:a16="http://schemas.microsoft.com/office/drawing/2014/main" val="20001"/>
                    </a:ext>
                  </a:extLst>
                </a:gridCol>
                <a:gridCol w="3377699">
                  <a:extLst>
                    <a:ext uri="{9D8B030D-6E8A-4147-A177-3AD203B41FA5}">
                      <a16:colId xmlns:a16="http://schemas.microsoft.com/office/drawing/2014/main" val="20002"/>
                    </a:ext>
                  </a:extLst>
                </a:gridCol>
                <a:gridCol w="2761790">
                  <a:extLst>
                    <a:ext uri="{9D8B030D-6E8A-4147-A177-3AD203B41FA5}">
                      <a16:colId xmlns:a16="http://schemas.microsoft.com/office/drawing/2014/main" val="20003"/>
                    </a:ext>
                  </a:extLst>
                </a:gridCol>
              </a:tblGrid>
              <a:tr h="6719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15000"/>
                        </a:lnSpc>
                      </a:pPr>
                      <a:endParaRPr lang="en-US" sz="1100">
                        <a:effectLst/>
                        <a:latin typeface="+mn-lt"/>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fontAlgn="base">
                        <a:lnSpc>
                          <a:spcPct val="115000"/>
                        </a:lnSpc>
                        <a:spcBef>
                          <a:spcPts val="0"/>
                        </a:spcBef>
                        <a:spcAft>
                          <a:spcPts val="0"/>
                        </a:spcAft>
                      </a:pPr>
                      <a:r>
                        <a:rPr lang="en-US" sz="2000">
                          <a:effectLst/>
                          <a:latin typeface="+mn-lt"/>
                        </a:rPr>
                        <a:t>Forecasted Schedule</a:t>
                      </a:r>
                      <a:endParaRPr lang="en-US" sz="2000">
                        <a:effectLst/>
                        <a:latin typeface="+mn-lt"/>
                        <a:ea typeface="Calibri"/>
                        <a:cs typeface="Times New Roman"/>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hMerge="1">
                  <a:txBody>
                    <a:bodyPr/>
                    <a:lstStyle/>
                    <a:p>
                      <a:pPr marL="0" marR="0" fontAlgn="base">
                        <a:lnSpc>
                          <a:spcPct val="115000"/>
                        </a:lnSpc>
                        <a:spcBef>
                          <a:spcPts val="0"/>
                        </a:spcBef>
                        <a:spcAft>
                          <a:spcPts val="0"/>
                        </a:spcAft>
                      </a:pPr>
                      <a:endParaRPr lang="en-US" sz="2000">
                        <a:effectLst/>
                        <a:latin typeface="ScalaSansLF-Regular" pitchFamily="2" charset="0"/>
                        <a:ea typeface="Calibri"/>
                        <a:cs typeface="Times New Roman"/>
                      </a:endParaRPr>
                    </a:p>
                  </a:txBody>
                  <a:tcPr marL="64225" marR="64225" marT="8919" marB="0" anchor="b"/>
                </a:tc>
                <a:tc hMerge="1">
                  <a:txBody>
                    <a:bodyPr/>
                    <a:lstStyle/>
                    <a:p>
                      <a:endParaRPr lang="en-US"/>
                    </a:p>
                  </a:txBody>
                  <a:tcPr/>
                </a:tc>
                <a:extLst>
                  <a:ext uri="{0D108BD9-81ED-4DB2-BD59-A6C34878D82A}">
                    <a16:rowId xmlns:a16="http://schemas.microsoft.com/office/drawing/2014/main" val="10000"/>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l" defTabSz="914400" rtl="0" eaLnBrk="1" fontAlgn="base" latinLnBrk="0" hangingPunct="1">
                        <a:lnSpc>
                          <a:spcPct val="115000"/>
                        </a:lnSpc>
                        <a:spcBef>
                          <a:spcPts val="0"/>
                        </a:spcBef>
                        <a:spcAft>
                          <a:spcPts val="0"/>
                        </a:spcAft>
                      </a:pPr>
                      <a:r>
                        <a:rPr lang="en-US" sz="2000" b="1" kern="1200">
                          <a:solidFill>
                            <a:schemeClr val="lt1"/>
                          </a:solidFill>
                          <a:effectLst/>
                          <a:latin typeface="+mn-lt"/>
                          <a:ea typeface="+mn-ea"/>
                          <a:cs typeface="+mn-cs"/>
                        </a:rPr>
                        <a:t>Section</a:t>
                      </a: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1</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2</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3</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1"/>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Length</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3.92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2.59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2.56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2"/>
                  </a:ext>
                </a:extLst>
              </a:tr>
              <a:tr h="141436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New Stations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Brea</a:t>
                      </a:r>
                      <a:endParaRPr lang="en-US" sz="1100" err="1">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/Fairfax</a:t>
                      </a:r>
                      <a:endParaRPr lang="en-US" sz="1100">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Cienega</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/Rodeo</a:t>
                      </a:r>
                      <a:endParaRPr lang="en-US" sz="1100">
                        <a:effectLst/>
                        <a:latin typeface="+mn-lt"/>
                      </a:endParaRPr>
                    </a:p>
                    <a:p>
                      <a:pPr marL="0" marR="0" fontAlgn="base">
                        <a:lnSpc>
                          <a:spcPct val="115000"/>
                        </a:lnSpc>
                        <a:spcBef>
                          <a:spcPts val="0"/>
                        </a:spcBef>
                        <a:spcAft>
                          <a:spcPts val="0"/>
                        </a:spcAft>
                      </a:pPr>
                      <a:r>
                        <a:rPr lang="it-IT" sz="1700">
                          <a:effectLst/>
                          <a:latin typeface="+mn-lt"/>
                        </a:rPr>
                        <a:t>Century City/ </a:t>
                      </a:r>
                      <a:r>
                        <a:rPr lang="it-IT" sz="1700" err="1">
                          <a:effectLst/>
                          <a:latin typeface="+mn-lt"/>
                        </a:rPr>
                        <a:t>Constellation</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Westwood/UCLA</a:t>
                      </a:r>
                      <a:endParaRPr lang="en-US" sz="1100">
                        <a:effectLst/>
                        <a:latin typeface="+mn-lt"/>
                      </a:endParaRPr>
                    </a:p>
                    <a:p>
                      <a:pPr marL="0" marR="0" fontAlgn="base">
                        <a:lnSpc>
                          <a:spcPct val="115000"/>
                        </a:lnSpc>
                        <a:spcBef>
                          <a:spcPts val="0"/>
                        </a:spcBef>
                        <a:spcAft>
                          <a:spcPts val="0"/>
                        </a:spcAft>
                      </a:pPr>
                      <a:r>
                        <a:rPr lang="en-US" sz="1700">
                          <a:effectLst/>
                          <a:latin typeface="+mn-lt"/>
                        </a:rPr>
                        <a:t>Westwood/VA Hospital</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3"/>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Pre-Construction Activities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ea typeface="Calibri"/>
                          <a:cs typeface="Times New Roman"/>
                        </a:rPr>
                        <a:t>2014 </a:t>
                      </a:r>
                      <a:r>
                        <a:rPr lang="en-US" sz="1700">
                          <a:effectLst/>
                          <a:latin typeface="+mn-lt"/>
                        </a:rPr>
                        <a:t>– </a:t>
                      </a:r>
                      <a:r>
                        <a:rPr lang="en-US" sz="1700">
                          <a:effectLst/>
                          <a:latin typeface="+mn-lt"/>
                          <a:ea typeface="Calibri"/>
                          <a:cs typeface="Times New Roman"/>
                        </a:rPr>
                        <a:t>2015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2016 – 2018</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2019</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4"/>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Construction</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2015 – 2024</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2025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2019 – 2027</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5"/>
                  </a:ext>
                </a:extLst>
              </a:tr>
              <a:tr h="76792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Operations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2024</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2025</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2027</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6"/>
                  </a:ext>
                </a:extLst>
              </a:tr>
            </a:tbl>
          </a:graphicData>
        </a:graphic>
      </p:graphicFrame>
      <p:sp>
        <p:nvSpPr>
          <p:cNvPr id="7" name="Slide Number Placeholder 4">
            <a:extLst>
              <a:ext uri="{FF2B5EF4-FFF2-40B4-BE49-F238E27FC236}">
                <a16:creationId xmlns:a16="http://schemas.microsoft.com/office/drawing/2014/main" id="{AE020D12-A521-4628-945A-09D813CA3814}"/>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9</a:t>
            </a:fld>
            <a:endParaRPr lang="en-US"/>
          </a:p>
        </p:txBody>
      </p:sp>
    </p:spTree>
    <p:extLst>
      <p:ext uri="{BB962C8B-B14F-4D97-AF65-F5344CB8AC3E}">
        <p14:creationId xmlns:p14="http://schemas.microsoft.com/office/powerpoint/2010/main" val="1212935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925788"/>
      </p:ext>
    </p:extLst>
  </p:cSld>
  <p:clrMapOvr>
    <a:masterClrMapping/>
  </p:clrMapOvr>
  <mc:AlternateContent xmlns:mc="http://schemas.openxmlformats.org/markup-compatibility/2006" xmlns:p14="http://schemas.microsoft.com/office/powerpoint/2010/main">
    <mc:Choice Requires="p14">
      <p:transition spd="slow" p14:dur="2000" advTm="16457"/>
    </mc:Choice>
    <mc:Fallback xmlns="">
      <p:transition spd="slow" advTm="1645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D215472-5B52-4C4E-9BC8-B052BDC5A51E}"/>
              </a:ext>
            </a:extLst>
          </p:cNvPr>
          <p:cNvSpPr>
            <a:spLocks noGrp="1"/>
          </p:cNvSpPr>
          <p:nvPr>
            <p:ph type="sldNum" sz="quarter" idx="12"/>
          </p:nvPr>
        </p:nvSpPr>
        <p:spPr>
          <a:xfrm>
            <a:off x="9144000" y="6281929"/>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FC73B52A-21C3-414B-83A0-159939524345}"/>
              </a:ext>
            </a:extLst>
          </p:cNvPr>
          <p:cNvSpPr>
            <a:spLocks noGrp="1"/>
          </p:cNvSpPr>
          <p:nvPr>
            <p:ph type="title"/>
          </p:nvPr>
        </p:nvSpPr>
        <p:spPr>
          <a:xfrm>
            <a:off x="327377" y="59266"/>
            <a:ext cx="9939571" cy="855133"/>
          </a:xfrm>
        </p:spPr>
        <p:txBody>
          <a:bodyPr/>
          <a:lstStyle/>
          <a:p>
            <a:r>
              <a:rPr lang="en-US"/>
              <a:t>Project Overview</a:t>
            </a:r>
          </a:p>
        </p:txBody>
      </p:sp>
      <p:sp>
        <p:nvSpPr>
          <p:cNvPr id="7" name="Rectangle 6">
            <a:extLst>
              <a:ext uri="{FF2B5EF4-FFF2-40B4-BE49-F238E27FC236}">
                <a16:creationId xmlns:a16="http://schemas.microsoft.com/office/drawing/2014/main" id="{96E2075F-0EF8-C642-BDAE-BBD93242357B}"/>
              </a:ext>
            </a:extLst>
          </p:cNvPr>
          <p:cNvSpPr/>
          <p:nvPr/>
        </p:nvSpPr>
        <p:spPr>
          <a:xfrm>
            <a:off x="376278" y="1137606"/>
            <a:ext cx="6192757" cy="4848507"/>
          </a:xfrm>
          <a:prstGeom prst="rect">
            <a:avLst/>
          </a:prstGeom>
        </p:spPr>
        <p:txBody>
          <a:bodyPr wrap="square" lIns="91440" tIns="45720" rIns="91440" bIns="45720" anchor="t">
            <a:spAutoFit/>
          </a:bodyPr>
          <a:lstStyle/>
          <a:p>
            <a:pPr marL="342900" marR="0" lvl="1" indent="-342900" algn="l" defTabSz="457200" rtl="0" eaLnBrk="1" fontAlgn="auto" latinLnBrk="0" hangingPunct="1">
              <a:lnSpc>
                <a:spcPct val="100000"/>
              </a:lnSpc>
              <a:spcBef>
                <a:spcPct val="0"/>
              </a:spcBef>
              <a:spcAft>
                <a:spcPts val="0"/>
              </a:spcAft>
              <a:buClrTx/>
              <a:buSzTx/>
              <a:buFont typeface="Symbol" panose="05050102010706020507" pitchFamily="18" charset="2"/>
              <a:buChar char="&gt;"/>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Operational improvements to Metro’s Division 20 Rail Yard will accommodate increased service levels on the Metro Red and Purple (B and D) Lines</a:t>
            </a:r>
          </a:p>
          <a:p>
            <a:pPr marL="0" marR="0" lvl="1"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342900" marR="0" lvl="1" indent="-342900" algn="l" defTabSz="457200" rtl="0" eaLnBrk="1" fontAlgn="auto" latinLnBrk="0" hangingPunct="1">
              <a:lnSpc>
                <a:spcPct val="150000"/>
              </a:lnSpc>
              <a:spcBef>
                <a:spcPct val="0"/>
              </a:spcBef>
              <a:spcAft>
                <a:spcPts val="600"/>
              </a:spcAft>
              <a:buClrTx/>
              <a:buSzTx/>
              <a:buFont typeface="Symbol" panose="05050102010706020507" pitchFamily="18" charset="2"/>
              <a:buChar char="&gt;"/>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Improvements include:</a:t>
            </a:r>
            <a:endPar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800100" marR="0" lvl="2" indent="-342900" algn="l" defTabSz="457200" rtl="0" eaLnBrk="1" fontAlgn="auto" latinLnBrk="0" hangingPunct="1">
              <a:lnSpc>
                <a:spcPct val="150000"/>
              </a:lnSpc>
              <a:spcBef>
                <a:spcPct val="0"/>
              </a:spcBef>
              <a:spcAft>
                <a:spcPts val="60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Widening of heavy rail portal</a:t>
            </a:r>
            <a:endPar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800100" marR="0" lvl="2" indent="-342900" algn="l" defTabSz="457200" rtl="0" eaLnBrk="1" fontAlgn="auto" latinLnBrk="0" hangingPunct="1">
              <a:lnSpc>
                <a:spcPct val="150000"/>
              </a:lnSpc>
              <a:spcBef>
                <a:spcPct val="0"/>
              </a:spcBef>
              <a:spcAft>
                <a:spcPts val="60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New turnback facility </a:t>
            </a:r>
            <a:endPar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800100" marR="0" lvl="2" indent="-342900" algn="l" defTabSz="457200" rtl="0" eaLnBrk="1" fontAlgn="auto" latinLnBrk="0" hangingPunct="1">
              <a:lnSpc>
                <a:spcPct val="150000"/>
              </a:lnSpc>
              <a:spcBef>
                <a:spcPct val="0"/>
              </a:spcBef>
              <a:spcAft>
                <a:spcPts val="60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Expansion and reconfiguration of rail storage tracks</a:t>
            </a:r>
            <a:endPar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285750" marR="0" lvl="0" indent="-285750" algn="l" defTabSz="457200" rtl="0" eaLnBrk="1" fontAlgn="auto" latinLnBrk="0" hangingPunct="1">
              <a:lnSpc>
                <a:spcPts val="3200"/>
              </a:lnSpc>
              <a:spcBef>
                <a:spcPts val="600"/>
              </a:spcBef>
              <a:spcAft>
                <a:spcPts val="0"/>
              </a:spcAft>
              <a:buClrTx/>
              <a:buSzTx/>
              <a:buFont typeface="Symbol" panose="05050102010706020507" pitchFamily="18" charset="2"/>
              <a:buChar char="&gt;"/>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Benefits</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800100" marR="0" lvl="1" indent="-342900" algn="l" defTabSz="457200" rtl="0" eaLnBrk="1" fontAlgn="auto" latinLnBrk="0" hangingPunct="1">
              <a:lnSpc>
                <a:spcPts val="3200"/>
              </a:lnSpc>
              <a:spcBef>
                <a:spcPts val="600"/>
              </a:spcBef>
              <a:spcAft>
                <a:spcPts val="0"/>
              </a:spcAft>
              <a:buClrTx/>
              <a:buSzTx/>
              <a:buFont typeface="Arial" panose="05050102010706020507" pitchFamily="18"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Faster and more frequent service</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p:txBody>
      </p:sp>
      <p:sp>
        <p:nvSpPr>
          <p:cNvPr id="6" name="TextBox 3">
            <a:extLst>
              <a:ext uri="{FF2B5EF4-FFF2-40B4-BE49-F238E27FC236}">
                <a16:creationId xmlns:a16="http://schemas.microsoft.com/office/drawing/2014/main" id="{32ECA1EB-F66D-441E-9AA3-02A70DAEBE8C}"/>
              </a:ext>
            </a:extLst>
          </p:cNvPr>
          <p:cNvSpPr txBox="1">
            <a:spLocks noChangeArrowheads="1"/>
          </p:cNvSpPr>
          <p:nvPr/>
        </p:nvSpPr>
        <p:spPr bwMode="auto">
          <a:xfrm>
            <a:off x="7619996" y="1367025"/>
            <a:ext cx="411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altLang="en-US" sz="2000" b="1"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34" charset="-128"/>
                <a:cs typeface="+mn-cs"/>
              </a:rPr>
              <a:t>Arts District Project Area</a:t>
            </a:r>
          </a:p>
        </p:txBody>
      </p:sp>
      <p:pic>
        <p:nvPicPr>
          <p:cNvPr id="8" name="Picture 1">
            <a:extLst>
              <a:ext uri="{FF2B5EF4-FFF2-40B4-BE49-F238E27FC236}">
                <a16:creationId xmlns:a16="http://schemas.microsoft.com/office/drawing/2014/main" id="{78833F73-6DAA-47EF-B526-D38FE1C292D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0063" y="1138429"/>
            <a:ext cx="5037137"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Shape 8">
            <a:extLst>
              <a:ext uri="{FF2B5EF4-FFF2-40B4-BE49-F238E27FC236}">
                <a16:creationId xmlns:a16="http://schemas.microsoft.com/office/drawing/2014/main" id="{CD441E1A-A6EE-4A12-AE12-11FABB2419A4}"/>
              </a:ext>
            </a:extLst>
          </p:cNvPr>
          <p:cNvSpPr/>
          <p:nvPr/>
        </p:nvSpPr>
        <p:spPr bwMode="auto">
          <a:xfrm>
            <a:off x="9428695" y="3600657"/>
            <a:ext cx="157861" cy="1036519"/>
          </a:xfrm>
          <a:custGeom>
            <a:avLst/>
            <a:gdLst>
              <a:gd name="connsiteX0" fmla="*/ 0 w 157861"/>
              <a:gd name="connsiteY0" fmla="*/ 0 h 1036519"/>
              <a:gd name="connsiteX1" fmla="*/ 56592 w 157861"/>
              <a:gd name="connsiteY1" fmla="*/ 5957 h 1036519"/>
              <a:gd name="connsiteX2" fmla="*/ 56592 w 157861"/>
              <a:gd name="connsiteY2" fmla="*/ 494431 h 1036519"/>
              <a:gd name="connsiteX3" fmla="*/ 157861 w 157861"/>
              <a:gd name="connsiteY3" fmla="*/ 509324 h 1036519"/>
              <a:gd name="connsiteX4" fmla="*/ 98291 w 157861"/>
              <a:gd name="connsiteY4" fmla="*/ 1033540 h 1036519"/>
              <a:gd name="connsiteX5" fmla="*/ 38721 w 157861"/>
              <a:gd name="connsiteY5" fmla="*/ 1036519 h 1036519"/>
              <a:gd name="connsiteX6" fmla="*/ 0 w 157861"/>
              <a:gd name="connsiteY6" fmla="*/ 0 h 1036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61" h="1036519">
                <a:moveTo>
                  <a:pt x="0" y="0"/>
                </a:moveTo>
                <a:lnTo>
                  <a:pt x="56592" y="5957"/>
                </a:lnTo>
                <a:lnTo>
                  <a:pt x="56592" y="494431"/>
                </a:lnTo>
                <a:lnTo>
                  <a:pt x="157861" y="509324"/>
                </a:lnTo>
                <a:lnTo>
                  <a:pt x="98291" y="1033540"/>
                </a:lnTo>
                <a:lnTo>
                  <a:pt x="38721" y="1036519"/>
                </a:lnTo>
                <a:lnTo>
                  <a:pt x="0" y="0"/>
                </a:lnTo>
                <a:close/>
              </a:path>
            </a:pathLst>
          </a:custGeom>
          <a:solidFill>
            <a:schemeClr val="accent6">
              <a:lumMod val="40000"/>
              <a:lumOff val="60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10" name="TextBox 9">
            <a:extLst>
              <a:ext uri="{FF2B5EF4-FFF2-40B4-BE49-F238E27FC236}">
                <a16:creationId xmlns:a16="http://schemas.microsoft.com/office/drawing/2014/main" id="{5DDBF26C-58EA-4DFF-BD2B-DB720F2A89C7}"/>
              </a:ext>
            </a:extLst>
          </p:cNvPr>
          <p:cNvSpPr txBox="1"/>
          <p:nvPr/>
        </p:nvSpPr>
        <p:spPr>
          <a:xfrm>
            <a:off x="8298121" y="4948425"/>
            <a:ext cx="1070506" cy="261610"/>
          </a:xfrm>
          <a:prstGeom prst="rect">
            <a:avLst/>
          </a:prstGeom>
          <a:solidFill>
            <a:schemeClr val="accent6">
              <a:lumMod val="40000"/>
              <a:lumOff val="60000"/>
            </a:schemeClr>
          </a:solidFill>
          <a:ln>
            <a:solidFill>
              <a:schemeClr val="accent6">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One Santa Fe</a:t>
            </a:r>
          </a:p>
        </p:txBody>
      </p:sp>
      <p:cxnSp>
        <p:nvCxnSpPr>
          <p:cNvPr id="11" name="Straight Arrow Connector 10">
            <a:extLst>
              <a:ext uri="{FF2B5EF4-FFF2-40B4-BE49-F238E27FC236}">
                <a16:creationId xmlns:a16="http://schemas.microsoft.com/office/drawing/2014/main" id="{52F0716D-8CCB-444C-8502-524882FBFFF6}"/>
              </a:ext>
            </a:extLst>
          </p:cNvPr>
          <p:cNvCxnSpPr>
            <a:cxnSpLocks/>
          </p:cNvCxnSpPr>
          <p:nvPr/>
        </p:nvCxnSpPr>
        <p:spPr bwMode="auto">
          <a:xfrm flipV="1">
            <a:off x="8839200" y="4262629"/>
            <a:ext cx="668425" cy="66675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4" name="TextBox 13">
            <a:extLst>
              <a:ext uri="{FF2B5EF4-FFF2-40B4-BE49-F238E27FC236}">
                <a16:creationId xmlns:a16="http://schemas.microsoft.com/office/drawing/2014/main" id="{B1CB1201-2FF2-4DB7-8481-0012A99A3A3D}"/>
              </a:ext>
            </a:extLst>
          </p:cNvPr>
          <p:cNvSpPr txBox="1"/>
          <p:nvPr/>
        </p:nvSpPr>
        <p:spPr>
          <a:xfrm>
            <a:off x="10490227" y="2417320"/>
            <a:ext cx="1070506" cy="261610"/>
          </a:xfrm>
          <a:prstGeom prst="rect">
            <a:avLst/>
          </a:prstGeom>
          <a:solidFill>
            <a:srgbClr val="E38EAB"/>
          </a:solidFill>
          <a:ln>
            <a:solidFill>
              <a:schemeClr val="accent6">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Tunnel Portal</a:t>
            </a:r>
          </a:p>
        </p:txBody>
      </p:sp>
      <p:sp>
        <p:nvSpPr>
          <p:cNvPr id="15" name="TextBox 14">
            <a:extLst>
              <a:ext uri="{FF2B5EF4-FFF2-40B4-BE49-F238E27FC236}">
                <a16:creationId xmlns:a16="http://schemas.microsoft.com/office/drawing/2014/main" id="{DF4565F0-41C2-416A-B4E1-12B2391F25E5}"/>
              </a:ext>
            </a:extLst>
          </p:cNvPr>
          <p:cNvSpPr txBox="1"/>
          <p:nvPr/>
        </p:nvSpPr>
        <p:spPr>
          <a:xfrm>
            <a:off x="10664290" y="4948429"/>
            <a:ext cx="765706" cy="430887"/>
          </a:xfrm>
          <a:prstGeom prst="rect">
            <a:avLst/>
          </a:prstGeom>
          <a:solidFill>
            <a:srgbClr val="E3D200"/>
          </a:solidFill>
          <a:ln>
            <a:solidFill>
              <a:schemeClr val="accent6">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Turnback Facility</a:t>
            </a:r>
          </a:p>
        </p:txBody>
      </p:sp>
      <p:sp>
        <p:nvSpPr>
          <p:cNvPr id="16" name="TextBox 15">
            <a:extLst>
              <a:ext uri="{FF2B5EF4-FFF2-40B4-BE49-F238E27FC236}">
                <a16:creationId xmlns:a16="http://schemas.microsoft.com/office/drawing/2014/main" id="{995EB309-31D4-45E9-8AD1-8A1C9B0E2B9B}"/>
              </a:ext>
            </a:extLst>
          </p:cNvPr>
          <p:cNvSpPr txBox="1"/>
          <p:nvPr/>
        </p:nvSpPr>
        <p:spPr>
          <a:xfrm>
            <a:off x="8486823" y="2536215"/>
            <a:ext cx="765706" cy="430887"/>
          </a:xfrm>
          <a:prstGeom prst="rect">
            <a:avLst/>
          </a:prstGeom>
          <a:solidFill>
            <a:srgbClr val="DBAB7A"/>
          </a:solidFill>
          <a:ln>
            <a:solidFill>
              <a:schemeClr val="accent6">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Storage Tracks</a:t>
            </a:r>
          </a:p>
        </p:txBody>
      </p:sp>
      <p:cxnSp>
        <p:nvCxnSpPr>
          <p:cNvPr id="17" name="Straight Arrow Connector 16">
            <a:extLst>
              <a:ext uri="{FF2B5EF4-FFF2-40B4-BE49-F238E27FC236}">
                <a16:creationId xmlns:a16="http://schemas.microsoft.com/office/drawing/2014/main" id="{36CF8266-B0B0-4D46-B5F2-9A05760C1AB2}"/>
              </a:ext>
            </a:extLst>
          </p:cNvPr>
          <p:cNvCxnSpPr>
            <a:cxnSpLocks/>
            <a:stCxn id="16" idx="2"/>
          </p:cNvCxnSpPr>
          <p:nvPr/>
        </p:nvCxnSpPr>
        <p:spPr bwMode="auto">
          <a:xfrm>
            <a:off x="8869680" y="2967102"/>
            <a:ext cx="851305" cy="241773"/>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 name="Straight Arrow Connector 17">
            <a:extLst>
              <a:ext uri="{FF2B5EF4-FFF2-40B4-BE49-F238E27FC236}">
                <a16:creationId xmlns:a16="http://schemas.microsoft.com/office/drawing/2014/main" id="{6B5F8A54-8B55-4C09-A410-00E582066082}"/>
              </a:ext>
            </a:extLst>
          </p:cNvPr>
          <p:cNvCxnSpPr>
            <a:cxnSpLocks/>
            <a:stCxn id="14" idx="1"/>
          </p:cNvCxnSpPr>
          <p:nvPr/>
        </p:nvCxnSpPr>
        <p:spPr bwMode="auto">
          <a:xfrm flipH="1">
            <a:off x="9841833" y="2548125"/>
            <a:ext cx="648394" cy="13982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Straight Arrow Connector 18">
            <a:extLst>
              <a:ext uri="{FF2B5EF4-FFF2-40B4-BE49-F238E27FC236}">
                <a16:creationId xmlns:a16="http://schemas.microsoft.com/office/drawing/2014/main" id="{A0A8E776-8C37-4A12-ADF7-54A20934DF53}"/>
              </a:ext>
            </a:extLst>
          </p:cNvPr>
          <p:cNvCxnSpPr>
            <a:cxnSpLocks/>
            <a:stCxn id="15" idx="0"/>
          </p:cNvCxnSpPr>
          <p:nvPr/>
        </p:nvCxnSpPr>
        <p:spPr bwMode="auto">
          <a:xfrm flipH="1" flipV="1">
            <a:off x="10007901" y="4594587"/>
            <a:ext cx="1039242" cy="35383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028208925"/>
      </p:ext>
    </p:extLst>
  </p:cSld>
  <p:clrMapOvr>
    <a:masterClrMapping/>
  </p:clrMapOvr>
  <mc:AlternateContent xmlns:mc="http://schemas.openxmlformats.org/markup-compatibility/2006" xmlns:p14="http://schemas.microsoft.com/office/powerpoint/2010/main">
    <mc:Choice Requires="p14">
      <p:transition spd="slow" p14:dur="2000" advTm="34489"/>
    </mc:Choice>
    <mc:Fallback xmlns="">
      <p:transition spd="slow" advTm="3448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985-30B4-471C-A16A-761BF5F565F8}"/>
              </a:ext>
            </a:extLst>
          </p:cNvPr>
          <p:cNvSpPr>
            <a:spLocks noGrp="1"/>
          </p:cNvSpPr>
          <p:nvPr>
            <p:ph type="title"/>
          </p:nvPr>
        </p:nvSpPr>
        <p:spPr/>
        <p:txBody>
          <a:bodyPr/>
          <a:lstStyle/>
          <a:p>
            <a:r>
              <a:rPr lang="en-US">
                <a:cs typeface="Calibri"/>
              </a:rPr>
              <a:t>Current work- Portal Area</a:t>
            </a:r>
            <a:endParaRPr lang="en-US"/>
          </a:p>
        </p:txBody>
      </p:sp>
      <p:sp>
        <p:nvSpPr>
          <p:cNvPr id="4" name="Slide Number Placeholder 3">
            <a:extLst>
              <a:ext uri="{FF2B5EF4-FFF2-40B4-BE49-F238E27FC236}">
                <a16:creationId xmlns:a16="http://schemas.microsoft.com/office/drawing/2014/main" id="{F848610B-0D40-42EB-9072-1C503C2BFDCF}"/>
              </a:ext>
            </a:extLst>
          </p:cNvPr>
          <p:cNvSpPr>
            <a:spLocks noGrp="1"/>
          </p:cNvSpPr>
          <p:nvPr>
            <p:ph type="sldNum" sz="quarter" idx="12"/>
          </p:nvPr>
        </p:nvSpPr>
        <p:spPr/>
        <p:txBody>
          <a:bodyPr/>
          <a:lstStyle/>
          <a:p>
            <a:fld id="{2429C633-AF9B-9840-B7F1-7587910FEF71}" type="slidenum">
              <a:rPr lang="en-US" smtClean="0"/>
              <a:pPr/>
              <a:t>12</a:t>
            </a:fld>
            <a:endParaRPr lang="en-US"/>
          </a:p>
        </p:txBody>
      </p:sp>
      <p:sp>
        <p:nvSpPr>
          <p:cNvPr id="5" name="TextBox 4">
            <a:extLst>
              <a:ext uri="{FF2B5EF4-FFF2-40B4-BE49-F238E27FC236}">
                <a16:creationId xmlns:a16="http://schemas.microsoft.com/office/drawing/2014/main" id="{5D9C4E6E-2464-44C6-BF5E-AED019AF4D9C}"/>
              </a:ext>
            </a:extLst>
          </p:cNvPr>
          <p:cNvSpPr txBox="1"/>
          <p:nvPr/>
        </p:nvSpPr>
        <p:spPr>
          <a:xfrm>
            <a:off x="237940" y="992696"/>
            <a:ext cx="43659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Before Construction</a:t>
            </a:r>
            <a:endParaRPr lang="en-US" b="1"/>
          </a:p>
        </p:txBody>
      </p:sp>
      <p:pic>
        <p:nvPicPr>
          <p:cNvPr id="16" name="Picture 16" descr="image 2.001.jpeg">
            <a:extLst>
              <a:ext uri="{FF2B5EF4-FFF2-40B4-BE49-F238E27FC236}">
                <a16:creationId xmlns:a16="http://schemas.microsoft.com/office/drawing/2014/main" id="{8AE30E25-1209-4D76-A8DA-AF887DF85085}"/>
              </a:ext>
            </a:extLst>
          </p:cNvPr>
          <p:cNvPicPr>
            <a:picLocks noGrp="1" noChangeAspect="1"/>
          </p:cNvPicPr>
          <p:nvPr>
            <p:ph idx="1"/>
          </p:nvPr>
        </p:nvPicPr>
        <p:blipFill rotWithShape="1">
          <a:blip r:embed="rId3"/>
          <a:srcRect l="12570" t="1295" r="11456" b="3309"/>
          <a:stretch/>
        </p:blipFill>
        <p:spPr>
          <a:xfrm>
            <a:off x="79885" y="1262862"/>
            <a:ext cx="6126638" cy="4267985"/>
          </a:xfrm>
        </p:spPr>
      </p:pic>
      <p:pic>
        <p:nvPicPr>
          <p:cNvPr id="17" name="Picture 17" descr="Image.002.jpeg">
            <a:extLst>
              <a:ext uri="{FF2B5EF4-FFF2-40B4-BE49-F238E27FC236}">
                <a16:creationId xmlns:a16="http://schemas.microsoft.com/office/drawing/2014/main" id="{62D49137-E1C0-4310-B01F-6AA97BC1CF96}"/>
              </a:ext>
            </a:extLst>
          </p:cNvPr>
          <p:cNvPicPr>
            <a:picLocks noChangeAspect="1"/>
          </p:cNvPicPr>
          <p:nvPr/>
        </p:nvPicPr>
        <p:blipFill rotWithShape="1">
          <a:blip r:embed="rId4"/>
          <a:srcRect l="13759" t="877" r="9582" b="4386"/>
          <a:stretch/>
        </p:blipFill>
        <p:spPr>
          <a:xfrm>
            <a:off x="5924719" y="1261599"/>
            <a:ext cx="6229834" cy="4327768"/>
          </a:xfrm>
          <a:prstGeom prst="rect">
            <a:avLst/>
          </a:prstGeom>
        </p:spPr>
      </p:pic>
      <p:sp>
        <p:nvSpPr>
          <p:cNvPr id="18" name="TextBox 17">
            <a:extLst>
              <a:ext uri="{FF2B5EF4-FFF2-40B4-BE49-F238E27FC236}">
                <a16:creationId xmlns:a16="http://schemas.microsoft.com/office/drawing/2014/main" id="{C49628AD-C93F-4685-AE5C-F2C9A91BCAE1}"/>
              </a:ext>
            </a:extLst>
          </p:cNvPr>
          <p:cNvSpPr txBox="1"/>
          <p:nvPr/>
        </p:nvSpPr>
        <p:spPr>
          <a:xfrm>
            <a:off x="192860" y="5021107"/>
            <a:ext cx="2743199" cy="369332"/>
          </a:xfrm>
          <a:prstGeom prst="rec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rPr>
              <a:t>Bing Image</a:t>
            </a:r>
          </a:p>
        </p:txBody>
      </p:sp>
      <p:sp>
        <p:nvSpPr>
          <p:cNvPr id="19" name="TextBox 18">
            <a:extLst>
              <a:ext uri="{FF2B5EF4-FFF2-40B4-BE49-F238E27FC236}">
                <a16:creationId xmlns:a16="http://schemas.microsoft.com/office/drawing/2014/main" id="{B7272982-8574-438A-8820-216E259EEF9B}"/>
              </a:ext>
            </a:extLst>
          </p:cNvPr>
          <p:cNvSpPr txBox="1"/>
          <p:nvPr/>
        </p:nvSpPr>
        <p:spPr>
          <a:xfrm>
            <a:off x="6054107" y="98984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Current area*</a:t>
            </a:r>
          </a:p>
        </p:txBody>
      </p:sp>
      <p:sp>
        <p:nvSpPr>
          <p:cNvPr id="20" name="TextBox 19">
            <a:extLst>
              <a:ext uri="{FF2B5EF4-FFF2-40B4-BE49-F238E27FC236}">
                <a16:creationId xmlns:a16="http://schemas.microsoft.com/office/drawing/2014/main" id="{8EDDB9D2-2035-49A1-B672-40B397888DDC}"/>
              </a:ext>
            </a:extLst>
          </p:cNvPr>
          <p:cNvSpPr txBox="1"/>
          <p:nvPr/>
        </p:nvSpPr>
        <p:spPr>
          <a:xfrm>
            <a:off x="6055371" y="5495671"/>
            <a:ext cx="574399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a:t>
            </a:r>
            <a:r>
              <a:rPr lang="en-US" b="1">
                <a:cs typeface="Calibri"/>
              </a:rPr>
              <a:t>Delineations on the image are not to scale.</a:t>
            </a:r>
          </a:p>
        </p:txBody>
      </p:sp>
    </p:spTree>
    <p:extLst>
      <p:ext uri="{BB962C8B-B14F-4D97-AF65-F5344CB8AC3E}">
        <p14:creationId xmlns:p14="http://schemas.microsoft.com/office/powerpoint/2010/main" val="3261117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6CDAE5-E56C-4065-B884-B4F9FA178178}"/>
              </a:ext>
            </a:extLst>
          </p:cNvPr>
          <p:cNvSpPr txBox="1"/>
          <p:nvPr/>
        </p:nvSpPr>
        <p:spPr>
          <a:xfrm>
            <a:off x="8602335" y="6009272"/>
            <a:ext cx="2743199"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500">
              <a:cs typeface="Calibri"/>
            </a:endParaRPr>
          </a:p>
        </p:txBody>
      </p:sp>
      <p:sp>
        <p:nvSpPr>
          <p:cNvPr id="3" name="TextBox 2">
            <a:extLst>
              <a:ext uri="{FF2B5EF4-FFF2-40B4-BE49-F238E27FC236}">
                <a16:creationId xmlns:a16="http://schemas.microsoft.com/office/drawing/2014/main" id="{07CB0CDC-B5EB-4D8F-A658-40B83AAE1F81}"/>
              </a:ext>
            </a:extLst>
          </p:cNvPr>
          <p:cNvSpPr txBox="1"/>
          <p:nvPr/>
        </p:nvSpPr>
        <p:spPr>
          <a:xfrm>
            <a:off x="8600344" y="5698577"/>
            <a:ext cx="375358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b="1">
              <a:cs typeface="Calibri"/>
            </a:endParaRPr>
          </a:p>
        </p:txBody>
      </p:sp>
    </p:spTree>
    <p:extLst>
      <p:ext uri="{BB962C8B-B14F-4D97-AF65-F5344CB8AC3E}">
        <p14:creationId xmlns:p14="http://schemas.microsoft.com/office/powerpoint/2010/main" val="1481630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5DC6627B-0FD9-4FAD-89A1-96CB6FB8699F}"/>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2418" b="6856"/>
          <a:stretch/>
        </p:blipFill>
        <p:spPr bwMode="auto">
          <a:xfrm>
            <a:off x="-3047" y="10"/>
            <a:ext cx="12191999" cy="6857990"/>
          </a:xfrm>
          <a:prstGeom prst="rect">
            <a:avLst/>
          </a:prstGeom>
          <a:noFill/>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6">
            <a:extLst>
              <a:ext uri="{FF2B5EF4-FFF2-40B4-BE49-F238E27FC236}">
                <a16:creationId xmlns:a16="http://schemas.microsoft.com/office/drawing/2014/main" id="{BC08D406-12EA-4F04-AC4D-038D154A0831}"/>
              </a:ext>
            </a:extLst>
          </p:cNvPr>
          <p:cNvSpPr>
            <a:spLocks noGrp="1"/>
          </p:cNvSpPr>
          <p:nvPr>
            <p:ph type="title"/>
          </p:nvPr>
        </p:nvSpPr>
        <p:spPr>
          <a:xfrm>
            <a:off x="1097280" y="325550"/>
            <a:ext cx="10058400" cy="97612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noProof="0">
                <a:solidFill>
                  <a:srgbClr val="FFFFFF"/>
                </a:solidFill>
                <a:latin typeface="+mj-lt"/>
              </a:rPr>
              <a:t>Wilshire/La Brea Station Rendering</a:t>
            </a:r>
            <a:endParaRPr lang="en-US" sz="5200">
              <a:solidFill>
                <a:srgbClr val="FFFFFF"/>
              </a:solidFill>
              <a:latin typeface="+mj-lt"/>
            </a:endParaRP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8610600" y="6356352"/>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14</a:t>
            </a:fld>
            <a:endParaRPr lang="en-US">
              <a:solidFill>
                <a:srgbClr val="FFFFFF"/>
              </a:solidFill>
              <a:latin typeface="Calibri" panose="020F0502020204030204"/>
            </a:endParaRPr>
          </a:p>
        </p:txBody>
      </p:sp>
    </p:spTree>
    <p:extLst>
      <p:ext uri="{BB962C8B-B14F-4D97-AF65-F5344CB8AC3E}">
        <p14:creationId xmlns:p14="http://schemas.microsoft.com/office/powerpoint/2010/main" val="3050216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27243" y="0"/>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Brea Station Box</a:t>
            </a: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01D909C5-23FF-4CD6-84AF-EA2B01556C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42" b="2007"/>
          <a:stretch/>
        </p:blipFill>
        <p:spPr>
          <a:xfrm>
            <a:off x="697150" y="984713"/>
            <a:ext cx="10684212" cy="4888574"/>
          </a:xfrm>
          <a:prstGeom prst="rect">
            <a:avLst/>
          </a:prstGeom>
        </p:spPr>
      </p:pic>
      <p:sp>
        <p:nvSpPr>
          <p:cNvPr id="8" name="Rectangle 7">
            <a:extLst>
              <a:ext uri="{FF2B5EF4-FFF2-40B4-BE49-F238E27FC236}">
                <a16:creationId xmlns:a16="http://schemas.microsoft.com/office/drawing/2014/main" id="{923FCEA5-F4E3-40CE-B954-604218DED75E}"/>
              </a:ext>
            </a:extLst>
          </p:cNvPr>
          <p:cNvSpPr/>
          <p:nvPr/>
        </p:nvSpPr>
        <p:spPr>
          <a:xfrm>
            <a:off x="753894" y="5873287"/>
            <a:ext cx="10684212" cy="400110"/>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000" i="1">
                <a:solidFill>
                  <a:prstClr val="black"/>
                </a:solidFill>
                <a:latin typeface="Calibri" panose="020F0502020204030204"/>
              </a:rPr>
              <a:t>Outline of </a:t>
            </a:r>
            <a:r>
              <a:rPr kumimoji="0" lang="en-US" sz="2000" b="0" i="1" u="none" strike="noStrike" kern="1200" cap="none" spc="0" normalizeH="0" baseline="0" noProof="0">
                <a:ln>
                  <a:noFill/>
                </a:ln>
                <a:solidFill>
                  <a:prstClr val="black"/>
                </a:solidFill>
                <a:effectLst/>
                <a:uLnTx/>
                <a:uFillTx/>
                <a:latin typeface="Calibri" panose="020F0502020204030204"/>
                <a:ea typeface="+mn-ea"/>
                <a:cs typeface="+mn-cs"/>
              </a:rPr>
              <a:t>the Wilshire/La Brea underground station box on Wilshire Bl. from Orange Dr. to Detroit St.</a:t>
            </a:r>
          </a:p>
        </p:txBody>
      </p:sp>
    </p:spTree>
    <p:extLst>
      <p:ext uri="{BB962C8B-B14F-4D97-AF65-F5344CB8AC3E}">
        <p14:creationId xmlns:p14="http://schemas.microsoft.com/office/powerpoint/2010/main" val="3982292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87325">
              <a:lnSpc>
                <a:spcPct val="100000"/>
              </a:lnSpc>
            </a:pPr>
            <a:r>
              <a:t>La </a:t>
            </a:r>
            <a:r>
              <a:rPr spc="-10"/>
              <a:t>Brea Station </a:t>
            </a:r>
            <a:r>
              <a:rPr>
                <a:latin typeface="Calibri"/>
                <a:cs typeface="Calibri"/>
              </a:rPr>
              <a:t>– </a:t>
            </a:r>
            <a:r>
              <a:rPr spc="-20"/>
              <a:t>Post </a:t>
            </a:r>
            <a:r>
              <a:rPr spc="-5"/>
              <a:t>Decking</a:t>
            </a:r>
            <a:r>
              <a:t> </a:t>
            </a:r>
            <a:r>
              <a:rPr spc="-20"/>
              <a:t>Restoration</a:t>
            </a:r>
          </a:p>
        </p:txBody>
      </p:sp>
      <p:sp>
        <p:nvSpPr>
          <p:cNvPr id="3" name="object 3"/>
          <p:cNvSpPr txBox="1"/>
          <p:nvPr/>
        </p:nvSpPr>
        <p:spPr>
          <a:xfrm>
            <a:off x="210413" y="1291971"/>
            <a:ext cx="3814445" cy="3836670"/>
          </a:xfrm>
          <a:prstGeom prst="rect">
            <a:avLst/>
          </a:prstGeom>
        </p:spPr>
        <p:txBody>
          <a:bodyPr vert="horz" wrap="square" lIns="0" tIns="0" rIns="0" bIns="0" rtlCol="0">
            <a:spAutoFit/>
          </a:bodyPr>
          <a:lstStyle/>
          <a:p>
            <a:pPr marL="12700">
              <a:lnSpc>
                <a:spcPct val="100000"/>
              </a:lnSpc>
            </a:pPr>
            <a:r>
              <a:rPr sz="2000" b="1" spc="-5">
                <a:latin typeface="Calibri"/>
                <a:cs typeface="Calibri"/>
              </a:rPr>
              <a:t>Curb, </a:t>
            </a:r>
            <a:r>
              <a:rPr sz="2000" b="1" spc="-30">
                <a:latin typeface="Calibri"/>
                <a:cs typeface="Calibri"/>
              </a:rPr>
              <a:t>Gutter, </a:t>
            </a:r>
            <a:r>
              <a:rPr sz="2000" b="1">
                <a:latin typeface="Calibri"/>
                <a:cs typeface="Calibri"/>
              </a:rPr>
              <a:t>Bus </a:t>
            </a:r>
            <a:r>
              <a:rPr sz="2000" b="1" spc="-15">
                <a:latin typeface="Calibri"/>
                <a:cs typeface="Calibri"/>
              </a:rPr>
              <a:t>Pad</a:t>
            </a:r>
            <a:r>
              <a:rPr sz="2000" b="1" spc="-45">
                <a:latin typeface="Calibri"/>
                <a:cs typeface="Calibri"/>
              </a:rPr>
              <a:t> </a:t>
            </a:r>
            <a:r>
              <a:rPr sz="2000" b="1" spc="-15">
                <a:latin typeface="Calibri"/>
                <a:cs typeface="Calibri"/>
              </a:rPr>
              <a:t>Restoration</a:t>
            </a:r>
            <a:endParaRPr sz="2000">
              <a:latin typeface="Calibri"/>
              <a:cs typeface="Calibri"/>
            </a:endParaRPr>
          </a:p>
          <a:p>
            <a:pPr marL="12700" marR="5080">
              <a:lnSpc>
                <a:spcPct val="90000"/>
              </a:lnSpc>
              <a:spcBef>
                <a:spcPts val="994"/>
              </a:spcBef>
            </a:pPr>
            <a:r>
              <a:rPr sz="2000" spc="-10">
                <a:latin typeface="Calibri"/>
                <a:cs typeface="Calibri"/>
              </a:rPr>
              <a:t>Following </a:t>
            </a:r>
            <a:r>
              <a:rPr sz="2000">
                <a:latin typeface="Calibri"/>
                <a:cs typeface="Calibri"/>
              </a:rPr>
              <a:t>deck </a:t>
            </a:r>
            <a:r>
              <a:rPr sz="2000" spc="-10">
                <a:latin typeface="Calibri"/>
                <a:cs typeface="Calibri"/>
              </a:rPr>
              <a:t>removal, </a:t>
            </a:r>
            <a:r>
              <a:rPr sz="2000">
                <a:latin typeface="Calibri"/>
                <a:cs typeface="Calibri"/>
              </a:rPr>
              <a:t>a </a:t>
            </a:r>
            <a:r>
              <a:rPr sz="2000" spc="-10">
                <a:latin typeface="Calibri"/>
                <a:cs typeface="Calibri"/>
              </a:rPr>
              <a:t>work </a:t>
            </a:r>
            <a:r>
              <a:rPr sz="2000" spc="-15">
                <a:latin typeface="Calibri"/>
                <a:cs typeface="Calibri"/>
              </a:rPr>
              <a:t>zone  </a:t>
            </a:r>
            <a:r>
              <a:rPr sz="2000" spc="-5">
                <a:latin typeface="Calibri"/>
                <a:cs typeface="Calibri"/>
              </a:rPr>
              <a:t>has </a:t>
            </a:r>
            <a:r>
              <a:rPr sz="2000">
                <a:latin typeface="Calibri"/>
                <a:cs typeface="Calibri"/>
              </a:rPr>
              <a:t>been </a:t>
            </a:r>
            <a:r>
              <a:rPr sz="2000" spc="-10">
                <a:latin typeface="Calibri"/>
                <a:cs typeface="Calibri"/>
              </a:rPr>
              <a:t>established </a:t>
            </a:r>
            <a:r>
              <a:rPr sz="2000" spc="-5">
                <a:latin typeface="Calibri"/>
                <a:cs typeface="Calibri"/>
              </a:rPr>
              <a:t>on </a:t>
            </a:r>
            <a:r>
              <a:rPr sz="2000">
                <a:latin typeface="Calibri"/>
                <a:cs typeface="Calibri"/>
              </a:rPr>
              <a:t>the </a:t>
            </a:r>
            <a:r>
              <a:rPr sz="2000" spc="-5">
                <a:latin typeface="Calibri"/>
                <a:cs typeface="Calibri"/>
              </a:rPr>
              <a:t>north  side </a:t>
            </a:r>
            <a:r>
              <a:rPr sz="2000">
                <a:latin typeface="Calibri"/>
                <a:cs typeface="Calibri"/>
              </a:rPr>
              <a:t>of </a:t>
            </a:r>
            <a:r>
              <a:rPr sz="2000" spc="-5">
                <a:latin typeface="Calibri"/>
                <a:cs typeface="Calibri"/>
              </a:rPr>
              <a:t>Wilshire </a:t>
            </a:r>
            <a:r>
              <a:rPr sz="2000" spc="-10">
                <a:latin typeface="Calibri"/>
                <a:cs typeface="Calibri"/>
              </a:rPr>
              <a:t>Blvd. </a:t>
            </a:r>
            <a:r>
              <a:rPr sz="2000" spc="-5">
                <a:latin typeface="Calibri"/>
                <a:cs typeface="Calibri"/>
              </a:rPr>
              <a:t>between  Mansfield </a:t>
            </a:r>
            <a:r>
              <a:rPr sz="2000" spc="-15">
                <a:latin typeface="Calibri"/>
                <a:cs typeface="Calibri"/>
              </a:rPr>
              <a:t>Ave. </a:t>
            </a:r>
            <a:r>
              <a:rPr sz="2000">
                <a:latin typeface="Calibri"/>
                <a:cs typeface="Calibri"/>
              </a:rPr>
              <a:t>and </a:t>
            </a:r>
            <a:r>
              <a:rPr sz="2000" spc="-5">
                <a:latin typeface="Calibri"/>
                <a:cs typeface="Calibri"/>
              </a:rPr>
              <a:t>La Brea</a:t>
            </a:r>
            <a:r>
              <a:rPr sz="2000" spc="-55">
                <a:latin typeface="Calibri"/>
                <a:cs typeface="Calibri"/>
              </a:rPr>
              <a:t> </a:t>
            </a:r>
            <a:r>
              <a:rPr sz="2000" spc="-15">
                <a:latin typeface="Calibri"/>
                <a:cs typeface="Calibri"/>
              </a:rPr>
              <a:t>Ave.</a:t>
            </a:r>
            <a:endParaRPr sz="2000">
              <a:latin typeface="Calibri"/>
              <a:cs typeface="Calibri"/>
            </a:endParaRPr>
          </a:p>
          <a:p>
            <a:pPr marL="12700">
              <a:lnSpc>
                <a:spcPct val="100000"/>
              </a:lnSpc>
              <a:spcBef>
                <a:spcPts val="765"/>
              </a:spcBef>
            </a:pPr>
            <a:r>
              <a:rPr sz="2000" spc="-25">
                <a:latin typeface="Calibri"/>
                <a:cs typeface="Calibri"/>
              </a:rPr>
              <a:t>Work </a:t>
            </a:r>
            <a:r>
              <a:rPr sz="2000" spc="-15">
                <a:latin typeface="Calibri"/>
                <a:cs typeface="Calibri"/>
              </a:rPr>
              <a:t>zone</a:t>
            </a:r>
            <a:r>
              <a:rPr sz="2000" spc="-50">
                <a:latin typeface="Calibri"/>
                <a:cs typeface="Calibri"/>
              </a:rPr>
              <a:t> </a:t>
            </a:r>
            <a:r>
              <a:rPr sz="2000" spc="-5">
                <a:latin typeface="Calibri"/>
                <a:cs typeface="Calibri"/>
              </a:rPr>
              <a:t>supports:</a:t>
            </a:r>
            <a:endParaRPr sz="2000">
              <a:latin typeface="Calibri"/>
              <a:cs typeface="Calibri"/>
            </a:endParaRPr>
          </a:p>
          <a:p>
            <a:pPr marL="241300" indent="-228600">
              <a:lnSpc>
                <a:spcPct val="100000"/>
              </a:lnSpc>
              <a:spcBef>
                <a:spcPts val="755"/>
              </a:spcBef>
              <a:buFont typeface="Arial"/>
              <a:buChar char="•"/>
              <a:tabLst>
                <a:tab pos="241300" algn="l"/>
              </a:tabLst>
            </a:pPr>
            <a:r>
              <a:rPr sz="2000" spc="-5">
                <a:latin typeface="Calibri"/>
                <a:cs typeface="Calibri"/>
              </a:rPr>
              <a:t>Curb </a:t>
            </a:r>
            <a:r>
              <a:rPr sz="2000">
                <a:latin typeface="Calibri"/>
                <a:cs typeface="Calibri"/>
              </a:rPr>
              <a:t>and </a:t>
            </a:r>
            <a:r>
              <a:rPr sz="2000" spc="-10">
                <a:latin typeface="Calibri"/>
                <a:cs typeface="Calibri"/>
              </a:rPr>
              <a:t>gutter</a:t>
            </a:r>
            <a:r>
              <a:rPr sz="2000" spc="-65">
                <a:latin typeface="Calibri"/>
                <a:cs typeface="Calibri"/>
              </a:rPr>
              <a:t> </a:t>
            </a:r>
            <a:r>
              <a:rPr sz="2000" spc="-15">
                <a:latin typeface="Calibri"/>
                <a:cs typeface="Calibri"/>
              </a:rPr>
              <a:t>restoration</a:t>
            </a:r>
            <a:endParaRPr sz="2000">
              <a:latin typeface="Calibri"/>
              <a:cs typeface="Calibri"/>
            </a:endParaRPr>
          </a:p>
          <a:p>
            <a:pPr marL="241300" indent="-228600">
              <a:lnSpc>
                <a:spcPct val="100000"/>
              </a:lnSpc>
              <a:spcBef>
                <a:spcPts val="755"/>
              </a:spcBef>
              <a:buFont typeface="Arial"/>
              <a:buChar char="•"/>
              <a:tabLst>
                <a:tab pos="241300" algn="l"/>
              </a:tabLst>
            </a:pPr>
            <a:r>
              <a:rPr sz="2000" spc="-10">
                <a:latin typeface="Calibri"/>
                <a:cs typeface="Calibri"/>
              </a:rPr>
              <a:t>Streetlight</a:t>
            </a:r>
            <a:r>
              <a:rPr sz="2000">
                <a:latin typeface="Calibri"/>
                <a:cs typeface="Calibri"/>
              </a:rPr>
              <a:t> </a:t>
            </a:r>
            <a:r>
              <a:rPr sz="2000" spc="-10">
                <a:latin typeface="Calibri"/>
                <a:cs typeface="Calibri"/>
              </a:rPr>
              <a:t>installation</a:t>
            </a:r>
            <a:endParaRPr sz="2000">
              <a:latin typeface="Calibri"/>
              <a:cs typeface="Calibri"/>
            </a:endParaRPr>
          </a:p>
          <a:p>
            <a:pPr marL="241300" indent="-228600">
              <a:lnSpc>
                <a:spcPct val="100000"/>
              </a:lnSpc>
              <a:spcBef>
                <a:spcPts val="765"/>
              </a:spcBef>
              <a:buFont typeface="Arial"/>
              <a:buChar char="•"/>
              <a:tabLst>
                <a:tab pos="241300" algn="l"/>
              </a:tabLst>
            </a:pPr>
            <a:r>
              <a:rPr sz="2000" spc="-40">
                <a:latin typeface="Calibri"/>
                <a:cs typeface="Calibri"/>
              </a:rPr>
              <a:t>Tree </a:t>
            </a:r>
            <a:r>
              <a:rPr sz="2000" spc="-5">
                <a:latin typeface="Calibri"/>
                <a:cs typeface="Calibri"/>
              </a:rPr>
              <a:t>well </a:t>
            </a:r>
            <a:r>
              <a:rPr sz="2000" spc="-10">
                <a:latin typeface="Calibri"/>
                <a:cs typeface="Calibri"/>
              </a:rPr>
              <a:t>installation</a:t>
            </a:r>
            <a:endParaRPr sz="2000">
              <a:latin typeface="Calibri"/>
              <a:cs typeface="Calibri"/>
            </a:endParaRPr>
          </a:p>
          <a:p>
            <a:pPr marL="241300" indent="-228600">
              <a:lnSpc>
                <a:spcPts val="2280"/>
              </a:lnSpc>
              <a:spcBef>
                <a:spcPts val="755"/>
              </a:spcBef>
              <a:buFont typeface="Arial"/>
              <a:buChar char="•"/>
              <a:tabLst>
                <a:tab pos="241300" algn="l"/>
              </a:tabLst>
            </a:pPr>
            <a:r>
              <a:rPr sz="2000">
                <a:latin typeface="Calibri"/>
                <a:cs typeface="Calibri"/>
              </a:rPr>
              <a:t>Wheelchair and bus</a:t>
            </a:r>
            <a:r>
              <a:rPr sz="2000" spc="-105">
                <a:latin typeface="Calibri"/>
                <a:cs typeface="Calibri"/>
              </a:rPr>
              <a:t> </a:t>
            </a:r>
            <a:r>
              <a:rPr sz="2000">
                <a:latin typeface="Calibri"/>
                <a:cs typeface="Calibri"/>
              </a:rPr>
              <a:t>lane</a:t>
            </a:r>
          </a:p>
          <a:p>
            <a:pPr marL="240665">
              <a:lnSpc>
                <a:spcPts val="2280"/>
              </a:lnSpc>
            </a:pPr>
            <a:r>
              <a:rPr sz="2000" spc="-5">
                <a:latin typeface="Calibri"/>
                <a:cs typeface="Calibri"/>
              </a:rPr>
              <a:t>completion</a:t>
            </a:r>
            <a:endParaRPr sz="2000">
              <a:latin typeface="Calibri"/>
              <a:cs typeface="Calibri"/>
            </a:endParaRPr>
          </a:p>
        </p:txBody>
      </p:sp>
      <p:sp>
        <p:nvSpPr>
          <p:cNvPr id="4" name="object 4"/>
          <p:cNvSpPr/>
          <p:nvPr/>
        </p:nvSpPr>
        <p:spPr>
          <a:xfrm>
            <a:off x="4383023" y="1018032"/>
            <a:ext cx="7574280" cy="4739640"/>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390132" y="1120139"/>
            <a:ext cx="2870200" cy="923925"/>
          </a:xfrm>
          <a:custGeom>
            <a:avLst/>
            <a:gdLst/>
            <a:ahLst/>
            <a:cxnLst/>
            <a:rect l="l" t="t" r="r" b="b"/>
            <a:pathLst>
              <a:path w="2870200" h="923925">
                <a:moveTo>
                  <a:pt x="0" y="923543"/>
                </a:moveTo>
                <a:lnTo>
                  <a:pt x="2869691" y="923543"/>
                </a:lnTo>
                <a:lnTo>
                  <a:pt x="2869691" y="0"/>
                </a:lnTo>
                <a:lnTo>
                  <a:pt x="0" y="0"/>
                </a:lnTo>
                <a:lnTo>
                  <a:pt x="0" y="923543"/>
                </a:lnTo>
                <a:close/>
              </a:path>
            </a:pathLst>
          </a:custGeom>
          <a:solidFill>
            <a:srgbClr val="FFFFFF"/>
          </a:solidFill>
        </p:spPr>
        <p:txBody>
          <a:bodyPr wrap="square" lIns="0" tIns="0" rIns="0" bIns="0" rtlCol="0"/>
          <a:lstStyle/>
          <a:p>
            <a:endParaRPr/>
          </a:p>
        </p:txBody>
      </p:sp>
      <p:sp>
        <p:nvSpPr>
          <p:cNvPr id="6" name="object 6"/>
          <p:cNvSpPr txBox="1"/>
          <p:nvPr/>
        </p:nvSpPr>
        <p:spPr>
          <a:xfrm>
            <a:off x="6390132" y="1120139"/>
            <a:ext cx="2870200" cy="923925"/>
          </a:xfrm>
          <a:prstGeom prst="rect">
            <a:avLst/>
          </a:prstGeom>
          <a:solidFill>
            <a:srgbClr val="FFFFFF"/>
          </a:solidFill>
          <a:ln w="9525">
            <a:solidFill>
              <a:srgbClr val="000000"/>
            </a:solidFill>
          </a:ln>
        </p:spPr>
        <p:txBody>
          <a:bodyPr vert="horz" wrap="square" lIns="0" tIns="26669" rIns="0" bIns="0" rtlCol="0">
            <a:spAutoFit/>
          </a:bodyPr>
          <a:lstStyle/>
          <a:p>
            <a:pPr marL="86360">
              <a:lnSpc>
                <a:spcPct val="100000"/>
              </a:lnSpc>
              <a:spcBef>
                <a:spcPts val="209"/>
              </a:spcBef>
            </a:pPr>
            <a:r>
              <a:rPr sz="1800" b="1" spc="-5">
                <a:latin typeface="Calibri"/>
                <a:cs typeface="Calibri"/>
              </a:rPr>
              <a:t>Starting: </a:t>
            </a:r>
            <a:r>
              <a:rPr sz="1800" b="1">
                <a:latin typeface="Calibri"/>
                <a:cs typeface="Calibri"/>
              </a:rPr>
              <a:t>July</a:t>
            </a:r>
            <a:r>
              <a:rPr sz="1800" b="1" spc="-100">
                <a:latin typeface="Calibri"/>
                <a:cs typeface="Calibri"/>
              </a:rPr>
              <a:t> </a:t>
            </a:r>
            <a:r>
              <a:rPr sz="1800" b="1">
                <a:latin typeface="Calibri"/>
                <a:cs typeface="Calibri"/>
              </a:rPr>
              <a:t>2022</a:t>
            </a:r>
            <a:endParaRPr sz="1800">
              <a:latin typeface="Calibri"/>
              <a:cs typeface="Calibri"/>
            </a:endParaRPr>
          </a:p>
          <a:p>
            <a:pPr marL="86360" marR="285115">
              <a:lnSpc>
                <a:spcPct val="100000"/>
              </a:lnSpc>
            </a:pPr>
            <a:r>
              <a:rPr sz="1800" b="1" spc="-10">
                <a:latin typeface="Calibri"/>
                <a:cs typeface="Calibri"/>
              </a:rPr>
              <a:t>Duration: approximately</a:t>
            </a:r>
            <a:r>
              <a:rPr sz="1800" b="1" spc="-114">
                <a:latin typeface="Calibri"/>
                <a:cs typeface="Calibri"/>
              </a:rPr>
              <a:t> </a:t>
            </a:r>
            <a:r>
              <a:rPr sz="1800" b="1">
                <a:latin typeface="Calibri"/>
                <a:cs typeface="Calibri"/>
              </a:rPr>
              <a:t>4  </a:t>
            </a:r>
            <a:r>
              <a:rPr sz="1800" b="1" spc="-5">
                <a:latin typeface="Calibri"/>
                <a:cs typeface="Calibri"/>
              </a:rPr>
              <a:t>months</a:t>
            </a:r>
            <a:endParaRPr sz="1800">
              <a:latin typeface="Calibri"/>
              <a:cs typeface="Calibri"/>
            </a:endParaRPr>
          </a:p>
        </p:txBody>
      </p:sp>
      <p:sp>
        <p:nvSpPr>
          <p:cNvPr id="7" name="object 7"/>
          <p:cNvSpPr txBox="1"/>
          <p:nvPr/>
        </p:nvSpPr>
        <p:spPr>
          <a:xfrm>
            <a:off x="9642093" y="542290"/>
            <a:ext cx="2397125" cy="298450"/>
          </a:xfrm>
          <a:prstGeom prst="rect">
            <a:avLst/>
          </a:prstGeom>
        </p:spPr>
        <p:txBody>
          <a:bodyPr vert="horz" wrap="square" lIns="0" tIns="0" rIns="0" bIns="0" rtlCol="0">
            <a:spAutoFit/>
          </a:bodyPr>
          <a:lstStyle/>
          <a:p>
            <a:pPr marL="12700">
              <a:lnSpc>
                <a:spcPct val="100000"/>
              </a:lnSpc>
            </a:pPr>
            <a:r>
              <a:rPr sz="1800" spc="-10">
                <a:latin typeface="Calibri"/>
                <a:cs typeface="Calibri"/>
              </a:rPr>
              <a:t>*Dates </a:t>
            </a:r>
            <a:r>
              <a:rPr sz="1800" spc="-5">
                <a:latin typeface="Calibri"/>
                <a:cs typeface="Calibri"/>
              </a:rPr>
              <a:t>Subject </a:t>
            </a:r>
            <a:r>
              <a:rPr sz="1800" spc="-10">
                <a:latin typeface="Calibri"/>
                <a:cs typeface="Calibri"/>
              </a:rPr>
              <a:t>to</a:t>
            </a:r>
            <a:r>
              <a:rPr sz="1800" spc="-35">
                <a:latin typeface="Calibri"/>
                <a:cs typeface="Calibri"/>
              </a:rPr>
              <a:t> </a:t>
            </a:r>
            <a:r>
              <a:rPr sz="1800" spc="-5">
                <a:latin typeface="Calibri"/>
                <a:cs typeface="Calibri"/>
              </a:rPr>
              <a:t>Change</a:t>
            </a:r>
            <a:endParaRPr sz="1800">
              <a:latin typeface="Calibri"/>
              <a:cs typeface="Calibri"/>
            </a:endParaRPr>
          </a:p>
        </p:txBody>
      </p:sp>
      <p:sp>
        <p:nvSpPr>
          <p:cNvPr id="8" name="object 8"/>
          <p:cNvSpPr/>
          <p:nvPr/>
        </p:nvSpPr>
        <p:spPr>
          <a:xfrm>
            <a:off x="7248143" y="2667000"/>
            <a:ext cx="1844039" cy="307975"/>
          </a:xfrm>
          <a:custGeom>
            <a:avLst/>
            <a:gdLst/>
            <a:ahLst/>
            <a:cxnLst/>
            <a:rect l="l" t="t" r="r" b="b"/>
            <a:pathLst>
              <a:path w="1844040" h="307975">
                <a:moveTo>
                  <a:pt x="0" y="307848"/>
                </a:moveTo>
                <a:lnTo>
                  <a:pt x="1844040" y="307848"/>
                </a:lnTo>
                <a:lnTo>
                  <a:pt x="1844040" y="0"/>
                </a:lnTo>
                <a:lnTo>
                  <a:pt x="0" y="0"/>
                </a:lnTo>
                <a:lnTo>
                  <a:pt x="0" y="307848"/>
                </a:lnTo>
                <a:close/>
              </a:path>
            </a:pathLst>
          </a:custGeom>
          <a:solidFill>
            <a:srgbClr val="FFFFFF"/>
          </a:solidFill>
        </p:spPr>
        <p:txBody>
          <a:bodyPr wrap="square" lIns="0" tIns="0" rIns="0" bIns="0" rtlCol="0"/>
          <a:lstStyle/>
          <a:p>
            <a:endParaRPr/>
          </a:p>
        </p:txBody>
      </p:sp>
      <p:sp>
        <p:nvSpPr>
          <p:cNvPr id="9" name="object 9"/>
          <p:cNvSpPr/>
          <p:nvPr/>
        </p:nvSpPr>
        <p:spPr>
          <a:xfrm>
            <a:off x="9509759" y="2667000"/>
            <a:ext cx="1844039" cy="307975"/>
          </a:xfrm>
          <a:custGeom>
            <a:avLst/>
            <a:gdLst/>
            <a:ahLst/>
            <a:cxnLst/>
            <a:rect l="l" t="t" r="r" b="b"/>
            <a:pathLst>
              <a:path w="1844040" h="307975">
                <a:moveTo>
                  <a:pt x="0" y="307848"/>
                </a:moveTo>
                <a:lnTo>
                  <a:pt x="1844040" y="307848"/>
                </a:lnTo>
                <a:lnTo>
                  <a:pt x="1844040" y="0"/>
                </a:lnTo>
                <a:lnTo>
                  <a:pt x="0" y="0"/>
                </a:lnTo>
                <a:lnTo>
                  <a:pt x="0" y="307848"/>
                </a:lnTo>
                <a:close/>
              </a:path>
            </a:pathLst>
          </a:custGeom>
          <a:solidFill>
            <a:srgbClr val="FFFFFF"/>
          </a:solidFill>
        </p:spPr>
        <p:txBody>
          <a:bodyPr wrap="square" lIns="0" tIns="0" rIns="0" bIns="0" rtlCol="0"/>
          <a:lstStyle/>
          <a:p>
            <a:endParaRPr/>
          </a:p>
        </p:txBody>
      </p:sp>
      <p:sp>
        <p:nvSpPr>
          <p:cNvPr id="10" name="object 10"/>
          <p:cNvSpPr txBox="1"/>
          <p:nvPr/>
        </p:nvSpPr>
        <p:spPr>
          <a:xfrm>
            <a:off x="4378325" y="1013269"/>
            <a:ext cx="7583805" cy="4749165"/>
          </a:xfrm>
          <a:prstGeom prst="rect">
            <a:avLst/>
          </a:prstGeom>
          <a:ln w="9525">
            <a:solidFill>
              <a:srgbClr val="000000"/>
            </a:solidFill>
          </a:ln>
        </p:spPr>
        <p:txBody>
          <a:bodyPr vert="horz" wrap="square" lIns="0" tIns="0" rIns="0" bIns="0" rtlCol="0">
            <a:spAutoFit/>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spcBef>
                <a:spcPts val="35"/>
              </a:spcBef>
            </a:pPr>
            <a:endParaRPr sz="1700">
              <a:latin typeface="Times New Roman"/>
              <a:cs typeface="Times New Roman"/>
            </a:endParaRPr>
          </a:p>
          <a:p>
            <a:pPr marL="2957195">
              <a:lnSpc>
                <a:spcPct val="100000"/>
              </a:lnSpc>
              <a:tabLst>
                <a:tab pos="5219700" algn="l"/>
              </a:tabLst>
            </a:pPr>
            <a:r>
              <a:rPr sz="1400" b="1" spc="-10">
                <a:latin typeface="Calibri"/>
                <a:cs typeface="Calibri"/>
              </a:rPr>
              <a:t>Sycamore</a:t>
            </a:r>
            <a:r>
              <a:rPr sz="1400" b="1" spc="15">
                <a:latin typeface="Calibri"/>
                <a:cs typeface="Calibri"/>
              </a:rPr>
              <a:t> </a:t>
            </a:r>
            <a:r>
              <a:rPr sz="1400" b="1" spc="-10">
                <a:latin typeface="Calibri"/>
                <a:cs typeface="Calibri"/>
              </a:rPr>
              <a:t>Restoration	Orange</a:t>
            </a:r>
            <a:r>
              <a:rPr sz="1400" b="1" spc="-85">
                <a:latin typeface="Calibri"/>
                <a:cs typeface="Calibri"/>
              </a:rPr>
              <a:t> </a:t>
            </a:r>
            <a:r>
              <a:rPr sz="1400" b="1" spc="-10">
                <a:latin typeface="Calibri"/>
                <a:cs typeface="Calibri"/>
              </a:rPr>
              <a:t>Restoration</a:t>
            </a:r>
            <a:endParaRPr sz="1400">
              <a:latin typeface="Calibri"/>
              <a:cs typeface="Calibri"/>
            </a:endParaRPr>
          </a:p>
        </p:txBody>
      </p:sp>
      <p:sp>
        <p:nvSpPr>
          <p:cNvPr id="11" name="object 11"/>
          <p:cNvSpPr txBox="1"/>
          <p:nvPr/>
        </p:nvSpPr>
        <p:spPr>
          <a:xfrm>
            <a:off x="4461509" y="5897778"/>
            <a:ext cx="7122159" cy="635635"/>
          </a:xfrm>
          <a:prstGeom prst="rect">
            <a:avLst/>
          </a:prstGeom>
        </p:spPr>
        <p:txBody>
          <a:bodyPr vert="horz" wrap="square" lIns="0" tIns="0" rIns="0" bIns="0" rtlCol="0">
            <a:spAutoFit/>
          </a:bodyPr>
          <a:lstStyle/>
          <a:p>
            <a:pPr marL="12700" marR="5080">
              <a:lnSpc>
                <a:spcPct val="100000"/>
              </a:lnSpc>
            </a:pPr>
            <a:r>
              <a:rPr sz="2000">
                <a:latin typeface="Calibri"/>
                <a:cs typeface="Calibri"/>
              </a:rPr>
              <a:t>A </a:t>
            </a:r>
            <a:r>
              <a:rPr sz="2000" spc="-10">
                <a:latin typeface="Calibri"/>
                <a:cs typeface="Calibri"/>
              </a:rPr>
              <a:t>traffic control </a:t>
            </a:r>
            <a:r>
              <a:rPr sz="2000">
                <a:latin typeface="Calibri"/>
                <a:cs typeface="Calibri"/>
              </a:rPr>
              <a:t>plan </a:t>
            </a:r>
            <a:r>
              <a:rPr sz="2000" spc="-15">
                <a:latin typeface="Calibri"/>
                <a:cs typeface="Calibri"/>
              </a:rPr>
              <a:t>for </a:t>
            </a:r>
            <a:r>
              <a:rPr sz="2000">
                <a:latin typeface="Calibri"/>
                <a:cs typeface="Calibri"/>
              </a:rPr>
              <a:t>this phase of </a:t>
            </a:r>
            <a:r>
              <a:rPr sz="2000" spc="-10">
                <a:latin typeface="Calibri"/>
                <a:cs typeface="Calibri"/>
              </a:rPr>
              <a:t>street </a:t>
            </a:r>
            <a:r>
              <a:rPr sz="2000" spc="-15">
                <a:latin typeface="Calibri"/>
                <a:cs typeface="Calibri"/>
              </a:rPr>
              <a:t>restoration </a:t>
            </a:r>
            <a:r>
              <a:rPr sz="2000">
                <a:latin typeface="Calibri"/>
                <a:cs typeface="Calibri"/>
              </a:rPr>
              <a:t>is being  </a:t>
            </a:r>
            <a:r>
              <a:rPr sz="2000" spc="-5">
                <a:latin typeface="Calibri"/>
                <a:cs typeface="Calibri"/>
              </a:rPr>
              <a:t>developed. More specific </a:t>
            </a:r>
            <a:r>
              <a:rPr sz="2000" spc="-10">
                <a:latin typeface="Calibri"/>
                <a:cs typeface="Calibri"/>
              </a:rPr>
              <a:t>information </a:t>
            </a:r>
            <a:r>
              <a:rPr sz="2000" spc="-5">
                <a:latin typeface="Calibri"/>
                <a:cs typeface="Calibri"/>
              </a:rPr>
              <a:t>will </a:t>
            </a:r>
            <a:r>
              <a:rPr sz="2000">
                <a:latin typeface="Calibri"/>
                <a:cs typeface="Calibri"/>
              </a:rPr>
              <a:t>be </a:t>
            </a:r>
            <a:r>
              <a:rPr sz="2000" spc="-10">
                <a:latin typeface="Calibri"/>
                <a:cs typeface="Calibri"/>
              </a:rPr>
              <a:t>available later </a:t>
            </a:r>
            <a:r>
              <a:rPr sz="2000">
                <a:latin typeface="Calibri"/>
                <a:cs typeface="Calibri"/>
              </a:rPr>
              <a:t>this</a:t>
            </a:r>
            <a:r>
              <a:rPr sz="2000" spc="145">
                <a:latin typeface="Calibri"/>
                <a:cs typeface="Calibri"/>
              </a:rPr>
              <a:t> </a:t>
            </a:r>
            <a:r>
              <a:rPr sz="2000" spc="-45">
                <a:latin typeface="Calibri"/>
                <a:cs typeface="Calibri"/>
              </a:rPr>
              <a:t>year.</a:t>
            </a:r>
            <a:endParaRPr sz="200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07199-2CB1-8F7F-CE27-A88426CD427E}"/>
              </a:ext>
            </a:extLst>
          </p:cNvPr>
          <p:cNvSpPr>
            <a:spLocks noGrp="1"/>
          </p:cNvSpPr>
          <p:nvPr>
            <p:ph type="title"/>
          </p:nvPr>
        </p:nvSpPr>
        <p:spPr/>
        <p:txBody>
          <a:bodyPr/>
          <a:lstStyle/>
          <a:p>
            <a:r>
              <a:rPr lang="en-US"/>
              <a:t>La Brea Station – South Side Civil Restoration</a:t>
            </a:r>
          </a:p>
        </p:txBody>
      </p:sp>
      <p:pic>
        <p:nvPicPr>
          <p:cNvPr id="4" name="Picture 4">
            <a:extLst>
              <a:ext uri="{FF2B5EF4-FFF2-40B4-BE49-F238E27FC236}">
                <a16:creationId xmlns:a16="http://schemas.microsoft.com/office/drawing/2014/main" id="{493FA81E-EC3D-D5C8-6143-A61DE7E0A08D}"/>
              </a:ext>
            </a:extLst>
          </p:cNvPr>
          <p:cNvPicPr>
            <a:picLocks noChangeAspect="1"/>
          </p:cNvPicPr>
          <p:nvPr/>
        </p:nvPicPr>
        <p:blipFill>
          <a:blip r:embed="rId2"/>
          <a:stretch>
            <a:fillRect/>
          </a:stretch>
        </p:blipFill>
        <p:spPr>
          <a:xfrm>
            <a:off x="3367178" y="942445"/>
            <a:ext cx="8824822" cy="4499152"/>
          </a:xfrm>
          <a:prstGeom prst="rect">
            <a:avLst/>
          </a:prstGeom>
        </p:spPr>
      </p:pic>
      <p:sp>
        <p:nvSpPr>
          <p:cNvPr id="5" name="object 3">
            <a:extLst>
              <a:ext uri="{FF2B5EF4-FFF2-40B4-BE49-F238E27FC236}">
                <a16:creationId xmlns:a16="http://schemas.microsoft.com/office/drawing/2014/main" id="{F49DCE02-CDC5-4864-9067-DF283F25B7D4}"/>
              </a:ext>
            </a:extLst>
          </p:cNvPr>
          <p:cNvSpPr txBox="1"/>
          <p:nvPr/>
        </p:nvSpPr>
        <p:spPr>
          <a:xfrm>
            <a:off x="131585" y="942445"/>
            <a:ext cx="3235593" cy="4462760"/>
          </a:xfrm>
          <a:prstGeom prst="rect">
            <a:avLst/>
          </a:prstGeom>
        </p:spPr>
        <p:txBody>
          <a:bodyPr vert="horz" wrap="square" lIns="0" tIns="0" rIns="0" bIns="0" rtlCol="0">
            <a:spAutoFit/>
          </a:bodyPr>
          <a:lstStyle/>
          <a:p>
            <a:pPr marL="12700">
              <a:lnSpc>
                <a:spcPct val="100000"/>
              </a:lnSpc>
            </a:pPr>
            <a:r>
              <a:rPr sz="2000" b="1" spc="-5">
                <a:latin typeface="Calibri"/>
                <a:cs typeface="Calibri"/>
              </a:rPr>
              <a:t>Curb, </a:t>
            </a:r>
            <a:r>
              <a:rPr sz="2000" b="1" spc="-30">
                <a:latin typeface="Calibri"/>
                <a:cs typeface="Calibri"/>
              </a:rPr>
              <a:t>Gutter, </a:t>
            </a:r>
            <a:r>
              <a:rPr sz="2000" b="1">
                <a:latin typeface="Calibri"/>
                <a:cs typeface="Calibri"/>
              </a:rPr>
              <a:t>Bus </a:t>
            </a:r>
            <a:r>
              <a:rPr sz="2000" b="1" spc="-15">
                <a:latin typeface="Calibri"/>
                <a:cs typeface="Calibri"/>
              </a:rPr>
              <a:t>Pad</a:t>
            </a:r>
            <a:r>
              <a:rPr sz="2000" b="1" spc="-45">
                <a:latin typeface="Calibri"/>
                <a:cs typeface="Calibri"/>
              </a:rPr>
              <a:t> </a:t>
            </a:r>
            <a:r>
              <a:rPr sz="2000" b="1" spc="-15">
                <a:latin typeface="Calibri"/>
                <a:cs typeface="Calibri"/>
              </a:rPr>
              <a:t>Restoration</a:t>
            </a:r>
            <a:endParaRPr sz="2000">
              <a:latin typeface="Calibri"/>
              <a:cs typeface="Calibri"/>
            </a:endParaRPr>
          </a:p>
          <a:p>
            <a:pPr marL="12700" marR="5080">
              <a:lnSpc>
                <a:spcPct val="90000"/>
              </a:lnSpc>
              <a:spcBef>
                <a:spcPts val="994"/>
              </a:spcBef>
            </a:pPr>
            <a:r>
              <a:rPr sz="2000" spc="-10">
                <a:latin typeface="Calibri"/>
                <a:cs typeface="Calibri"/>
              </a:rPr>
              <a:t>Following </a:t>
            </a:r>
            <a:r>
              <a:rPr lang="en-US" sz="2000">
                <a:latin typeface="Calibri"/>
                <a:cs typeface="Calibri"/>
              </a:rPr>
              <a:t>north side restoration</a:t>
            </a:r>
            <a:r>
              <a:rPr sz="2000" spc="-10">
                <a:latin typeface="Calibri"/>
                <a:cs typeface="Calibri"/>
              </a:rPr>
              <a:t>, </a:t>
            </a:r>
            <a:r>
              <a:rPr sz="2000">
                <a:latin typeface="Calibri"/>
                <a:cs typeface="Calibri"/>
              </a:rPr>
              <a:t>a </a:t>
            </a:r>
            <a:r>
              <a:rPr sz="2000" spc="-10">
                <a:latin typeface="Calibri"/>
                <a:cs typeface="Calibri"/>
              </a:rPr>
              <a:t>work </a:t>
            </a:r>
            <a:r>
              <a:rPr sz="2000" spc="-15">
                <a:latin typeface="Calibri"/>
                <a:cs typeface="Calibri"/>
              </a:rPr>
              <a:t>zone </a:t>
            </a:r>
            <a:r>
              <a:rPr lang="en-US" sz="2000" spc="-15">
                <a:latin typeface="Calibri"/>
                <a:cs typeface="Calibri"/>
              </a:rPr>
              <a:t>will </a:t>
            </a:r>
            <a:r>
              <a:rPr sz="2000">
                <a:latin typeface="Calibri"/>
                <a:cs typeface="Calibri"/>
              </a:rPr>
              <a:t>be </a:t>
            </a:r>
            <a:r>
              <a:rPr sz="2000" spc="-10">
                <a:latin typeface="Calibri"/>
                <a:cs typeface="Calibri"/>
              </a:rPr>
              <a:t>established </a:t>
            </a:r>
            <a:r>
              <a:rPr sz="2000" spc="-5">
                <a:latin typeface="Calibri"/>
                <a:cs typeface="Calibri"/>
              </a:rPr>
              <a:t>on </a:t>
            </a:r>
            <a:r>
              <a:rPr sz="2000">
                <a:latin typeface="Calibri"/>
                <a:cs typeface="Calibri"/>
              </a:rPr>
              <a:t>the </a:t>
            </a:r>
            <a:r>
              <a:rPr lang="en-US" sz="2000" spc="-5">
                <a:latin typeface="Calibri"/>
                <a:cs typeface="Calibri"/>
              </a:rPr>
              <a:t>south</a:t>
            </a:r>
            <a:r>
              <a:rPr sz="2000" spc="-5">
                <a:latin typeface="Calibri"/>
                <a:cs typeface="Calibri"/>
              </a:rPr>
              <a:t> side </a:t>
            </a:r>
            <a:r>
              <a:rPr sz="2000">
                <a:latin typeface="Calibri"/>
                <a:cs typeface="Calibri"/>
              </a:rPr>
              <a:t>of </a:t>
            </a:r>
            <a:r>
              <a:rPr sz="2000" spc="-5">
                <a:latin typeface="Calibri"/>
                <a:cs typeface="Calibri"/>
              </a:rPr>
              <a:t>Wilshire </a:t>
            </a:r>
            <a:r>
              <a:rPr sz="2000" spc="-10">
                <a:latin typeface="Calibri"/>
                <a:cs typeface="Calibri"/>
              </a:rPr>
              <a:t>Blvd. </a:t>
            </a:r>
            <a:r>
              <a:rPr sz="2000" spc="-5">
                <a:latin typeface="Calibri"/>
                <a:cs typeface="Calibri"/>
              </a:rPr>
              <a:t>between  Mansfield </a:t>
            </a:r>
            <a:r>
              <a:rPr sz="2000" spc="-15">
                <a:latin typeface="Calibri"/>
                <a:cs typeface="Calibri"/>
              </a:rPr>
              <a:t>Ave. </a:t>
            </a:r>
            <a:r>
              <a:rPr sz="2000">
                <a:latin typeface="Calibri"/>
                <a:cs typeface="Calibri"/>
              </a:rPr>
              <a:t>and </a:t>
            </a:r>
            <a:r>
              <a:rPr lang="en-US" sz="2000" spc="-5">
                <a:latin typeface="Calibri"/>
                <a:cs typeface="Calibri"/>
              </a:rPr>
              <a:t>Detroit St.</a:t>
            </a:r>
            <a:endParaRPr sz="2000">
              <a:latin typeface="Calibri"/>
              <a:cs typeface="Calibri"/>
            </a:endParaRPr>
          </a:p>
          <a:p>
            <a:pPr marL="12700">
              <a:lnSpc>
                <a:spcPct val="100000"/>
              </a:lnSpc>
              <a:spcBef>
                <a:spcPts val="765"/>
              </a:spcBef>
            </a:pPr>
            <a:r>
              <a:rPr sz="2000" spc="-25">
                <a:latin typeface="Calibri"/>
                <a:cs typeface="Calibri"/>
              </a:rPr>
              <a:t>Work </a:t>
            </a:r>
            <a:r>
              <a:rPr sz="2000" spc="-15">
                <a:latin typeface="Calibri"/>
                <a:cs typeface="Calibri"/>
              </a:rPr>
              <a:t>zone</a:t>
            </a:r>
            <a:r>
              <a:rPr sz="2000" spc="-50">
                <a:latin typeface="Calibri"/>
                <a:cs typeface="Calibri"/>
              </a:rPr>
              <a:t> </a:t>
            </a:r>
            <a:r>
              <a:rPr sz="2000" spc="-5">
                <a:latin typeface="Calibri"/>
                <a:cs typeface="Calibri"/>
              </a:rPr>
              <a:t>supports:</a:t>
            </a:r>
            <a:endParaRPr sz="2000">
              <a:latin typeface="Calibri"/>
              <a:cs typeface="Calibri"/>
            </a:endParaRPr>
          </a:p>
          <a:p>
            <a:pPr marL="241300" indent="-228600">
              <a:lnSpc>
                <a:spcPct val="100000"/>
              </a:lnSpc>
              <a:spcBef>
                <a:spcPts val="755"/>
              </a:spcBef>
              <a:buFont typeface="Arial"/>
              <a:buChar char="•"/>
              <a:tabLst>
                <a:tab pos="241300" algn="l"/>
              </a:tabLst>
            </a:pPr>
            <a:r>
              <a:rPr sz="2000" spc="-5">
                <a:latin typeface="Calibri"/>
                <a:cs typeface="Calibri"/>
              </a:rPr>
              <a:t>Curb </a:t>
            </a:r>
            <a:r>
              <a:rPr sz="2000">
                <a:latin typeface="Calibri"/>
                <a:cs typeface="Calibri"/>
              </a:rPr>
              <a:t>and </a:t>
            </a:r>
            <a:r>
              <a:rPr sz="2000" spc="-10">
                <a:latin typeface="Calibri"/>
                <a:cs typeface="Calibri"/>
              </a:rPr>
              <a:t>gutter</a:t>
            </a:r>
            <a:r>
              <a:rPr sz="2000" spc="-65">
                <a:latin typeface="Calibri"/>
                <a:cs typeface="Calibri"/>
              </a:rPr>
              <a:t> </a:t>
            </a:r>
            <a:r>
              <a:rPr sz="2000" spc="-15">
                <a:latin typeface="Calibri"/>
                <a:cs typeface="Calibri"/>
              </a:rPr>
              <a:t>restoration</a:t>
            </a:r>
            <a:endParaRPr sz="2000">
              <a:latin typeface="Calibri"/>
              <a:cs typeface="Calibri"/>
            </a:endParaRPr>
          </a:p>
          <a:p>
            <a:pPr marL="241300" indent="-228600">
              <a:lnSpc>
                <a:spcPct val="100000"/>
              </a:lnSpc>
              <a:spcBef>
                <a:spcPts val="755"/>
              </a:spcBef>
              <a:buFont typeface="Arial"/>
              <a:buChar char="•"/>
              <a:tabLst>
                <a:tab pos="241300" algn="l"/>
              </a:tabLst>
            </a:pPr>
            <a:r>
              <a:rPr sz="2000" spc="-10">
                <a:latin typeface="Calibri"/>
                <a:cs typeface="Calibri"/>
              </a:rPr>
              <a:t>Streetlight</a:t>
            </a:r>
            <a:r>
              <a:rPr sz="2000">
                <a:latin typeface="Calibri"/>
                <a:cs typeface="Calibri"/>
              </a:rPr>
              <a:t> </a:t>
            </a:r>
            <a:r>
              <a:rPr sz="2000" spc="-10">
                <a:latin typeface="Calibri"/>
                <a:cs typeface="Calibri"/>
              </a:rPr>
              <a:t>installation</a:t>
            </a:r>
            <a:endParaRPr sz="2000">
              <a:latin typeface="Calibri"/>
              <a:cs typeface="Calibri"/>
            </a:endParaRPr>
          </a:p>
          <a:p>
            <a:pPr marL="241300" indent="-228600">
              <a:lnSpc>
                <a:spcPct val="100000"/>
              </a:lnSpc>
              <a:spcBef>
                <a:spcPts val="765"/>
              </a:spcBef>
              <a:buFont typeface="Arial"/>
              <a:buChar char="•"/>
              <a:tabLst>
                <a:tab pos="241300" algn="l"/>
              </a:tabLst>
            </a:pPr>
            <a:r>
              <a:rPr sz="2000" spc="-40">
                <a:latin typeface="Calibri"/>
                <a:cs typeface="Calibri"/>
              </a:rPr>
              <a:t>Tree </a:t>
            </a:r>
            <a:r>
              <a:rPr sz="2000" spc="-5">
                <a:latin typeface="Calibri"/>
                <a:cs typeface="Calibri"/>
              </a:rPr>
              <a:t>well </a:t>
            </a:r>
            <a:r>
              <a:rPr sz="2000" spc="-10">
                <a:latin typeface="Calibri"/>
                <a:cs typeface="Calibri"/>
              </a:rPr>
              <a:t>installation</a:t>
            </a:r>
            <a:endParaRPr sz="2000">
              <a:latin typeface="Calibri"/>
              <a:cs typeface="Calibri"/>
            </a:endParaRPr>
          </a:p>
          <a:p>
            <a:pPr marL="241300" indent="-228600">
              <a:lnSpc>
                <a:spcPts val="2280"/>
              </a:lnSpc>
              <a:spcBef>
                <a:spcPts val="755"/>
              </a:spcBef>
              <a:buFont typeface="Arial"/>
              <a:buChar char="•"/>
              <a:tabLst>
                <a:tab pos="241300" algn="l"/>
              </a:tabLst>
            </a:pPr>
            <a:r>
              <a:rPr sz="2000">
                <a:latin typeface="Calibri"/>
                <a:cs typeface="Calibri"/>
              </a:rPr>
              <a:t>Wheelchair and bus</a:t>
            </a:r>
            <a:r>
              <a:rPr sz="2000" spc="-105">
                <a:latin typeface="Calibri"/>
                <a:cs typeface="Calibri"/>
              </a:rPr>
              <a:t> </a:t>
            </a:r>
            <a:r>
              <a:rPr sz="2000">
                <a:latin typeface="Calibri"/>
                <a:cs typeface="Calibri"/>
              </a:rPr>
              <a:t>lane</a:t>
            </a:r>
          </a:p>
          <a:p>
            <a:pPr marL="240665">
              <a:lnSpc>
                <a:spcPts val="2280"/>
              </a:lnSpc>
            </a:pPr>
            <a:r>
              <a:rPr sz="2000" spc="-5">
                <a:latin typeface="Calibri"/>
                <a:cs typeface="Calibri"/>
              </a:rPr>
              <a:t>completion</a:t>
            </a:r>
            <a:endParaRPr sz="2000">
              <a:latin typeface="Calibri"/>
              <a:cs typeface="Calibri"/>
            </a:endParaRPr>
          </a:p>
        </p:txBody>
      </p:sp>
      <p:sp>
        <p:nvSpPr>
          <p:cNvPr id="6" name="object 11">
            <a:extLst>
              <a:ext uri="{FF2B5EF4-FFF2-40B4-BE49-F238E27FC236}">
                <a16:creationId xmlns:a16="http://schemas.microsoft.com/office/drawing/2014/main" id="{F38FA849-9D40-4D3C-BB0C-A27B1073C3C7}"/>
              </a:ext>
            </a:extLst>
          </p:cNvPr>
          <p:cNvSpPr txBox="1"/>
          <p:nvPr/>
        </p:nvSpPr>
        <p:spPr>
          <a:xfrm>
            <a:off x="4218509" y="5659573"/>
            <a:ext cx="7400677" cy="615553"/>
          </a:xfrm>
          <a:prstGeom prst="rect">
            <a:avLst/>
          </a:prstGeom>
        </p:spPr>
        <p:txBody>
          <a:bodyPr vert="horz" wrap="square" lIns="0" tIns="0" rIns="0" bIns="0" rtlCol="0">
            <a:spAutoFit/>
          </a:bodyPr>
          <a:lstStyle/>
          <a:p>
            <a:pPr marL="12700" marR="5080">
              <a:lnSpc>
                <a:spcPct val="100000"/>
              </a:lnSpc>
            </a:pPr>
            <a:r>
              <a:rPr sz="2000">
                <a:latin typeface="Calibri"/>
                <a:cs typeface="Calibri"/>
              </a:rPr>
              <a:t>A </a:t>
            </a:r>
            <a:r>
              <a:rPr sz="2000" spc="-10">
                <a:latin typeface="Calibri"/>
                <a:cs typeface="Calibri"/>
              </a:rPr>
              <a:t>traffic control </a:t>
            </a:r>
            <a:r>
              <a:rPr sz="2000">
                <a:latin typeface="Calibri"/>
                <a:cs typeface="Calibri"/>
              </a:rPr>
              <a:t>plan </a:t>
            </a:r>
            <a:r>
              <a:rPr sz="2000" spc="-15">
                <a:latin typeface="Calibri"/>
                <a:cs typeface="Calibri"/>
              </a:rPr>
              <a:t>for </a:t>
            </a:r>
            <a:r>
              <a:rPr sz="2000">
                <a:latin typeface="Calibri"/>
                <a:cs typeface="Calibri"/>
              </a:rPr>
              <a:t>this phase of </a:t>
            </a:r>
            <a:r>
              <a:rPr sz="2000" spc="-10">
                <a:latin typeface="Calibri"/>
                <a:cs typeface="Calibri"/>
              </a:rPr>
              <a:t>street </a:t>
            </a:r>
            <a:r>
              <a:rPr sz="2000" spc="-15">
                <a:latin typeface="Calibri"/>
                <a:cs typeface="Calibri"/>
              </a:rPr>
              <a:t>restoration </a:t>
            </a:r>
            <a:r>
              <a:rPr sz="2000">
                <a:latin typeface="Calibri"/>
                <a:cs typeface="Calibri"/>
              </a:rPr>
              <a:t>is being  </a:t>
            </a:r>
            <a:r>
              <a:rPr sz="2000" spc="-5">
                <a:latin typeface="Calibri"/>
                <a:cs typeface="Calibri"/>
              </a:rPr>
              <a:t>developed. More specific </a:t>
            </a:r>
            <a:r>
              <a:rPr sz="2000" spc="-10">
                <a:latin typeface="Calibri"/>
                <a:cs typeface="Calibri"/>
              </a:rPr>
              <a:t>information </a:t>
            </a:r>
            <a:r>
              <a:rPr sz="2000" spc="-5">
                <a:latin typeface="Calibri"/>
                <a:cs typeface="Calibri"/>
              </a:rPr>
              <a:t>will </a:t>
            </a:r>
            <a:r>
              <a:rPr sz="2000">
                <a:latin typeface="Calibri"/>
                <a:cs typeface="Calibri"/>
              </a:rPr>
              <a:t>be </a:t>
            </a:r>
            <a:r>
              <a:rPr sz="2000" spc="-10">
                <a:latin typeface="Calibri"/>
                <a:cs typeface="Calibri"/>
              </a:rPr>
              <a:t>available later </a:t>
            </a:r>
            <a:r>
              <a:rPr sz="2000">
                <a:latin typeface="Calibri"/>
                <a:cs typeface="Calibri"/>
              </a:rPr>
              <a:t>this</a:t>
            </a:r>
            <a:r>
              <a:rPr sz="2000" spc="145">
                <a:latin typeface="Calibri"/>
                <a:cs typeface="Calibri"/>
              </a:rPr>
              <a:t> </a:t>
            </a:r>
            <a:r>
              <a:rPr lang="en-US" sz="2000" spc="-45">
                <a:latin typeface="Calibri"/>
                <a:cs typeface="Calibri"/>
              </a:rPr>
              <a:t>month.</a:t>
            </a:r>
            <a:endParaRPr sz="2000">
              <a:latin typeface="Calibri"/>
              <a:cs typeface="Calibri"/>
            </a:endParaRPr>
          </a:p>
        </p:txBody>
      </p:sp>
    </p:spTree>
    <p:extLst>
      <p:ext uri="{BB962C8B-B14F-4D97-AF65-F5344CB8AC3E}">
        <p14:creationId xmlns:p14="http://schemas.microsoft.com/office/powerpoint/2010/main" val="2924120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87325">
              <a:lnSpc>
                <a:spcPct val="100000"/>
              </a:lnSpc>
            </a:pPr>
            <a:r>
              <a:rPr spc="-30"/>
              <a:t>Work </a:t>
            </a:r>
            <a:r>
              <a:t>Behind the</a:t>
            </a:r>
            <a:r>
              <a:rPr spc="-80"/>
              <a:t> </a:t>
            </a:r>
            <a:r>
              <a:t>K-Rail</a:t>
            </a:r>
          </a:p>
        </p:txBody>
      </p:sp>
      <p:pic>
        <p:nvPicPr>
          <p:cNvPr id="6" name="Picture 5">
            <a:extLst>
              <a:ext uri="{FF2B5EF4-FFF2-40B4-BE49-F238E27FC236}">
                <a16:creationId xmlns:a16="http://schemas.microsoft.com/office/drawing/2014/main" id="{A8367652-93BF-4FEE-A81E-29034FF315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0592" y="1179301"/>
            <a:ext cx="5999196" cy="4499397"/>
          </a:xfrm>
          <a:prstGeom prst="rect">
            <a:avLst/>
          </a:prstGeom>
        </p:spPr>
      </p:pic>
      <p:sp>
        <p:nvSpPr>
          <p:cNvPr id="7" name="TextBox 6">
            <a:extLst>
              <a:ext uri="{FF2B5EF4-FFF2-40B4-BE49-F238E27FC236}">
                <a16:creationId xmlns:a16="http://schemas.microsoft.com/office/drawing/2014/main" id="{8E43D102-9116-4AAC-A3B1-E2B8A32BEF94}"/>
              </a:ext>
            </a:extLst>
          </p:cNvPr>
          <p:cNvSpPr txBox="1"/>
          <p:nvPr/>
        </p:nvSpPr>
        <p:spPr>
          <a:xfrm>
            <a:off x="7189076" y="4994620"/>
            <a:ext cx="3720662" cy="707886"/>
          </a:xfrm>
          <a:prstGeom prst="rect">
            <a:avLst/>
          </a:prstGeom>
          <a:noFill/>
        </p:spPr>
        <p:txBody>
          <a:bodyPr wrap="square" rtlCol="0">
            <a:spAutoFit/>
          </a:bodyPr>
          <a:lstStyle/>
          <a:p>
            <a:r>
              <a:rPr lang="en-US" sz="2000" b="1"/>
              <a:t>Finished Bus Pad and Curb at Wilshire/Orange</a:t>
            </a:r>
          </a:p>
        </p:txBody>
      </p:sp>
      <p:pic>
        <p:nvPicPr>
          <p:cNvPr id="9" name="Picture 8">
            <a:extLst>
              <a:ext uri="{FF2B5EF4-FFF2-40B4-BE49-F238E27FC236}">
                <a16:creationId xmlns:a16="http://schemas.microsoft.com/office/drawing/2014/main" id="{DF84E655-61B4-422A-B14E-A506376AEE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2393"/>
            <a:ext cx="5971409" cy="4478557"/>
          </a:xfrm>
          <a:prstGeom prst="rect">
            <a:avLst/>
          </a:prstGeom>
        </p:spPr>
      </p:pic>
      <p:sp>
        <p:nvSpPr>
          <p:cNvPr id="10" name="TextBox 9">
            <a:extLst>
              <a:ext uri="{FF2B5EF4-FFF2-40B4-BE49-F238E27FC236}">
                <a16:creationId xmlns:a16="http://schemas.microsoft.com/office/drawing/2014/main" id="{741FAD97-5E96-455B-B38D-3D0F9E2DEC1C}"/>
              </a:ext>
            </a:extLst>
          </p:cNvPr>
          <p:cNvSpPr txBox="1"/>
          <p:nvPr/>
        </p:nvSpPr>
        <p:spPr>
          <a:xfrm>
            <a:off x="462785" y="4185745"/>
            <a:ext cx="3515710" cy="1015663"/>
          </a:xfrm>
          <a:prstGeom prst="rect">
            <a:avLst/>
          </a:prstGeom>
          <a:noFill/>
        </p:spPr>
        <p:txBody>
          <a:bodyPr wrap="square" rtlCol="0">
            <a:spAutoFit/>
          </a:bodyPr>
          <a:lstStyle/>
          <a:p>
            <a:r>
              <a:rPr lang="en-US" sz="2000" b="1"/>
              <a:t>Finished Bus Pad and Curb on Wilshire – between Orange Dr and Sycamore Av</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F5C539A3-6B9D-41E2-8EFF-87ED08C15535}"/>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737" b="8170"/>
          <a:stretch/>
        </p:blipFill>
        <p:spPr bwMode="auto">
          <a:xfrm>
            <a:off x="-3047" y="10"/>
            <a:ext cx="12191999"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a:extLst>
              <a:ext uri="{FF2B5EF4-FFF2-40B4-BE49-F238E27FC236}">
                <a16:creationId xmlns:a16="http://schemas.microsoft.com/office/drawing/2014/main" id="{C0B8A2D1-34E6-40F6-A7F8-313DF8C64491}"/>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noProof="0">
                <a:solidFill>
                  <a:srgbClr val="FFFFFF"/>
                </a:solidFill>
                <a:latin typeface="+mj-lt"/>
              </a:rPr>
              <a:t>Wilshire/Fairfax Station Rendering </a:t>
            </a:r>
            <a:endParaRPr lang="en-US" sz="5200">
              <a:solidFill>
                <a:srgbClr val="FFFFFF"/>
              </a:solidFill>
              <a:latin typeface="+mj-lt"/>
            </a:endParaRP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8610600" y="6356352"/>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19</a:t>
            </a:fld>
            <a:endParaRPr lang="en-US">
              <a:solidFill>
                <a:srgbClr val="FFFFFF"/>
              </a:solidFill>
              <a:latin typeface="Calibri" panose="020F0502020204030204"/>
            </a:endParaRPr>
          </a:p>
        </p:txBody>
      </p:sp>
    </p:spTree>
    <p:extLst>
      <p:ext uri="{BB962C8B-B14F-4D97-AF65-F5344CB8AC3E}">
        <p14:creationId xmlns:p14="http://schemas.microsoft.com/office/powerpoint/2010/main" val="2644554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851" y="-1239"/>
            <a:ext cx="12219243" cy="6890275"/>
          </a:xfrm>
          <a:prstGeom prst="rect">
            <a:avLst/>
          </a:prstGeom>
        </p:spPr>
      </p:pic>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D288EE13-7DBA-4C92-ADE2-D92A811E5D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1" y="972597"/>
            <a:ext cx="9556412" cy="4212351"/>
          </a:xfrm>
          <a:prstGeom prst="rect">
            <a:avLst/>
          </a:prstGeom>
        </p:spPr>
      </p:pic>
      <p:sp>
        <p:nvSpPr>
          <p:cNvPr id="9" name="TextBox 8">
            <a:extLst>
              <a:ext uri="{FF2B5EF4-FFF2-40B4-BE49-F238E27FC236}">
                <a16:creationId xmlns:a16="http://schemas.microsoft.com/office/drawing/2014/main" id="{D3421A91-F3D5-4164-9A0D-0E25C4F4C861}"/>
              </a:ext>
            </a:extLst>
          </p:cNvPr>
          <p:cNvSpPr txBox="1"/>
          <p:nvPr/>
        </p:nvSpPr>
        <p:spPr>
          <a:xfrm>
            <a:off x="137442" y="162514"/>
            <a:ext cx="7446699" cy="646331"/>
          </a:xfrm>
          <a:prstGeom prst="rect">
            <a:avLst/>
          </a:prstGeom>
          <a:noFill/>
        </p:spPr>
        <p:txBody>
          <a:bodyPr wrap="square" rtlCol="0">
            <a:spAutoFit/>
          </a:bodyPr>
          <a:lstStyle/>
          <a:p>
            <a:r>
              <a:rPr lang="en-US" sz="3600" b="1">
                <a:solidFill>
                  <a:schemeClr val="bg1"/>
                </a:solidFill>
              </a:rPr>
              <a:t>Fairfax Decking Removal - Sequence</a:t>
            </a:r>
          </a:p>
        </p:txBody>
      </p:sp>
      <p:graphicFrame>
        <p:nvGraphicFramePr>
          <p:cNvPr id="2" name="Table 1">
            <a:extLst>
              <a:ext uri="{FF2B5EF4-FFF2-40B4-BE49-F238E27FC236}">
                <a16:creationId xmlns:a16="http://schemas.microsoft.com/office/drawing/2014/main" id="{790E8F0E-0797-4542-97D7-CA384CA37242}"/>
              </a:ext>
            </a:extLst>
          </p:cNvPr>
          <p:cNvGraphicFramePr>
            <a:graphicFrameLocks noGrp="1"/>
          </p:cNvGraphicFramePr>
          <p:nvPr/>
        </p:nvGraphicFramePr>
        <p:xfrm>
          <a:off x="8476504" y="972596"/>
          <a:ext cx="3715495" cy="5885407"/>
        </p:xfrm>
        <a:graphic>
          <a:graphicData uri="http://schemas.openxmlformats.org/drawingml/2006/table">
            <a:tbl>
              <a:tblPr firstRow="1" firstCol="1" bandRow="1">
                <a:tableStyleId>{5C22544A-7EE6-4342-B048-85BDC9FD1C3A}</a:tableStyleId>
              </a:tblPr>
              <a:tblGrid>
                <a:gridCol w="1794252">
                  <a:extLst>
                    <a:ext uri="{9D8B030D-6E8A-4147-A177-3AD203B41FA5}">
                      <a16:colId xmlns:a16="http://schemas.microsoft.com/office/drawing/2014/main" val="2024328025"/>
                    </a:ext>
                  </a:extLst>
                </a:gridCol>
                <a:gridCol w="1921243">
                  <a:extLst>
                    <a:ext uri="{9D8B030D-6E8A-4147-A177-3AD203B41FA5}">
                      <a16:colId xmlns:a16="http://schemas.microsoft.com/office/drawing/2014/main" val="2927317681"/>
                    </a:ext>
                  </a:extLst>
                </a:gridCol>
              </a:tblGrid>
              <a:tr h="273893">
                <a:tc>
                  <a:txBody>
                    <a:bodyPr/>
                    <a:lstStyle/>
                    <a:p>
                      <a:pPr marL="0" marR="125730" algn="l">
                        <a:lnSpc>
                          <a:spcPct val="110000"/>
                        </a:lnSpc>
                        <a:spcBef>
                          <a:spcPts val="0"/>
                        </a:spcBef>
                        <a:spcAft>
                          <a:spcPts val="0"/>
                        </a:spcAft>
                      </a:pPr>
                      <a:r>
                        <a:rPr lang="en-US" sz="900">
                          <a:effectLst/>
                        </a:rPr>
                        <a:t>Weekend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Dates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2057519279"/>
                  </a:ext>
                </a:extLst>
              </a:tr>
              <a:tr h="288194">
                <a:tc>
                  <a:txBody>
                    <a:bodyPr/>
                    <a:lstStyle/>
                    <a:p>
                      <a:pPr marL="0" marR="125730" algn="l">
                        <a:lnSpc>
                          <a:spcPct val="110000"/>
                        </a:lnSpc>
                        <a:spcBef>
                          <a:spcPts val="0"/>
                        </a:spcBef>
                        <a:spcAft>
                          <a:spcPts val="0"/>
                        </a:spcAft>
                      </a:pPr>
                      <a:r>
                        <a:rPr lang="en-US" sz="900">
                          <a:effectLst/>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October 7 – October 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2917359523"/>
                  </a:ext>
                </a:extLst>
              </a:tr>
              <a:tr h="273893">
                <a:tc>
                  <a:txBody>
                    <a:bodyPr/>
                    <a:lstStyle/>
                    <a:p>
                      <a:pPr marL="0" marR="125730" algn="l">
                        <a:lnSpc>
                          <a:spcPct val="110000"/>
                        </a:lnSpc>
                        <a:spcBef>
                          <a:spcPts val="0"/>
                        </a:spcBef>
                        <a:spcAft>
                          <a:spcPts val="0"/>
                        </a:spcAft>
                      </a:pPr>
                      <a:r>
                        <a:rPr lang="en-US" sz="900">
                          <a:effectLst/>
                        </a:rPr>
                        <a:t>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October 14 – October 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3170245201"/>
                  </a:ext>
                </a:extLst>
              </a:tr>
              <a:tr h="273893">
                <a:tc>
                  <a:txBody>
                    <a:bodyPr/>
                    <a:lstStyle/>
                    <a:p>
                      <a:pPr marL="0" marR="125730" algn="l">
                        <a:lnSpc>
                          <a:spcPct val="110000"/>
                        </a:lnSpc>
                        <a:spcBef>
                          <a:spcPts val="0"/>
                        </a:spcBef>
                        <a:spcAft>
                          <a:spcPts val="0"/>
                        </a:spcAft>
                      </a:pPr>
                      <a:r>
                        <a:rPr lang="en-US" sz="900">
                          <a:effectLst/>
                        </a:rPr>
                        <a:t>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October 21 – October 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57993458"/>
                  </a:ext>
                </a:extLst>
              </a:tr>
              <a:tr h="273893">
                <a:tc>
                  <a:txBody>
                    <a:bodyPr/>
                    <a:lstStyle/>
                    <a:p>
                      <a:pPr marL="0" marR="125730" algn="l">
                        <a:lnSpc>
                          <a:spcPct val="110000"/>
                        </a:lnSpc>
                        <a:spcBef>
                          <a:spcPts val="0"/>
                        </a:spcBef>
                        <a:spcAft>
                          <a:spcPts val="0"/>
                        </a:spcAft>
                      </a:pPr>
                      <a:r>
                        <a:rPr lang="en-US" sz="900">
                          <a:effectLst/>
                        </a:rPr>
                        <a:t>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October 28 – October 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636644841"/>
                  </a:ext>
                </a:extLst>
              </a:tr>
              <a:tr h="273893">
                <a:tc>
                  <a:txBody>
                    <a:bodyPr/>
                    <a:lstStyle/>
                    <a:p>
                      <a:pPr marL="0" marR="125730" algn="l">
                        <a:lnSpc>
                          <a:spcPct val="110000"/>
                        </a:lnSpc>
                        <a:spcBef>
                          <a:spcPts val="0"/>
                        </a:spcBef>
                        <a:spcAft>
                          <a:spcPts val="0"/>
                        </a:spcAft>
                      </a:pPr>
                      <a:r>
                        <a:rPr lang="en-US" sz="900">
                          <a:effectLst/>
                        </a:rPr>
                        <a:t>(No Work) Local Event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November 4 – November 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1195638612"/>
                  </a:ext>
                </a:extLst>
              </a:tr>
              <a:tr h="273893">
                <a:tc>
                  <a:txBody>
                    <a:bodyPr/>
                    <a:lstStyle/>
                    <a:p>
                      <a:pPr marL="0" marR="125730" algn="l">
                        <a:lnSpc>
                          <a:spcPct val="110000"/>
                        </a:lnSpc>
                        <a:spcBef>
                          <a:spcPts val="0"/>
                        </a:spcBef>
                        <a:spcAft>
                          <a:spcPts val="0"/>
                        </a:spcAft>
                      </a:pPr>
                      <a:r>
                        <a:rPr lang="en-US" sz="900">
                          <a:effectLst/>
                        </a:rPr>
                        <a:t>5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November 11 – November 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519183050"/>
                  </a:ext>
                </a:extLst>
              </a:tr>
              <a:tr h="273893">
                <a:tc>
                  <a:txBody>
                    <a:bodyPr/>
                    <a:lstStyle/>
                    <a:p>
                      <a:pPr marL="0" marR="125730" algn="l">
                        <a:lnSpc>
                          <a:spcPct val="110000"/>
                        </a:lnSpc>
                        <a:spcBef>
                          <a:spcPts val="0"/>
                        </a:spcBef>
                        <a:spcAft>
                          <a:spcPts val="0"/>
                        </a:spcAft>
                      </a:pPr>
                      <a:r>
                        <a:rPr lang="en-US" sz="900">
                          <a:effectLst/>
                        </a:rPr>
                        <a:t>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November 18 – November 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3611497672"/>
                  </a:ext>
                </a:extLst>
              </a:tr>
              <a:tr h="273893">
                <a:tc>
                  <a:txBody>
                    <a:bodyPr/>
                    <a:lstStyle/>
                    <a:p>
                      <a:pPr marL="0" marR="125730" algn="l">
                        <a:lnSpc>
                          <a:spcPct val="110000"/>
                        </a:lnSpc>
                        <a:spcBef>
                          <a:spcPts val="0"/>
                        </a:spcBef>
                        <a:spcAft>
                          <a:spcPts val="0"/>
                        </a:spcAft>
                      </a:pPr>
                      <a:r>
                        <a:rPr lang="en-US" sz="900">
                          <a:effectLst/>
                        </a:rPr>
                        <a:t>Thanksgiving (No work)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November 25 – November 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3513449056"/>
                  </a:ext>
                </a:extLst>
              </a:tr>
              <a:tr h="404975">
                <a:tc>
                  <a:txBody>
                    <a:bodyPr/>
                    <a:lstStyle/>
                    <a:p>
                      <a:pPr marL="0" marR="125730" algn="l">
                        <a:lnSpc>
                          <a:spcPct val="110000"/>
                        </a:lnSpc>
                        <a:spcBef>
                          <a:spcPts val="0"/>
                        </a:spcBef>
                        <a:spcAft>
                          <a:spcPts val="0"/>
                        </a:spcAft>
                      </a:pPr>
                      <a:r>
                        <a:rPr lang="en-US" sz="900">
                          <a:effectLst/>
                        </a:rPr>
                        <a:t>7 (Holiday Moratorium Exemption Requested)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December 2 – December 5</a:t>
                      </a:r>
                    </a:p>
                    <a:p>
                      <a:pPr marL="0" marR="125730" algn="l">
                        <a:lnSpc>
                          <a:spcPct val="110000"/>
                        </a:lnSpc>
                        <a:spcBef>
                          <a:spcPts val="0"/>
                        </a:spcBef>
                        <a:spcAft>
                          <a:spcPts val="0"/>
                        </a:spcAft>
                      </a:pPr>
                      <a:r>
                        <a:rPr lang="en-US" sz="900">
                          <a:effectLst/>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1040948767"/>
                  </a:ext>
                </a:extLst>
              </a:tr>
              <a:tr h="404975">
                <a:tc>
                  <a:txBody>
                    <a:bodyPr/>
                    <a:lstStyle/>
                    <a:p>
                      <a:pPr marL="0" marR="125730" algn="l">
                        <a:lnSpc>
                          <a:spcPct val="110000"/>
                        </a:lnSpc>
                        <a:spcBef>
                          <a:spcPts val="0"/>
                        </a:spcBef>
                        <a:spcAft>
                          <a:spcPts val="0"/>
                        </a:spcAft>
                      </a:pPr>
                      <a:r>
                        <a:rPr lang="en-US" sz="900">
                          <a:effectLst/>
                        </a:rPr>
                        <a:t>Holiday Moratorium Period (No Work)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December 9 – December 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1395811987"/>
                  </a:ext>
                </a:extLst>
              </a:tr>
              <a:tr h="404975">
                <a:tc>
                  <a:txBody>
                    <a:bodyPr/>
                    <a:lstStyle/>
                    <a:p>
                      <a:pPr marL="0" marR="125730" algn="l">
                        <a:lnSpc>
                          <a:spcPct val="110000"/>
                        </a:lnSpc>
                        <a:spcBef>
                          <a:spcPts val="0"/>
                        </a:spcBef>
                        <a:spcAft>
                          <a:spcPts val="0"/>
                        </a:spcAft>
                      </a:pPr>
                      <a:r>
                        <a:rPr lang="en-US" sz="900">
                          <a:effectLst/>
                        </a:rPr>
                        <a:t>Holiday Moratorium Period (No Work)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December 16 – December 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348826394"/>
                  </a:ext>
                </a:extLst>
              </a:tr>
              <a:tr h="273893">
                <a:tc>
                  <a:txBody>
                    <a:bodyPr/>
                    <a:lstStyle/>
                    <a:p>
                      <a:pPr marL="0" marR="125730" algn="l">
                        <a:lnSpc>
                          <a:spcPct val="110000"/>
                        </a:lnSpc>
                        <a:spcBef>
                          <a:spcPts val="0"/>
                        </a:spcBef>
                        <a:spcAft>
                          <a:spcPts val="0"/>
                        </a:spcAft>
                      </a:pPr>
                      <a:r>
                        <a:rPr lang="en-US" sz="900">
                          <a:effectLst/>
                        </a:rPr>
                        <a:t>Christmas (No work)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December 23 – December 26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2949039586"/>
                  </a:ext>
                </a:extLst>
              </a:tr>
              <a:tr h="273893">
                <a:tc>
                  <a:txBody>
                    <a:bodyPr/>
                    <a:lstStyle/>
                    <a:p>
                      <a:pPr marL="0" marR="125730" algn="l">
                        <a:lnSpc>
                          <a:spcPct val="110000"/>
                        </a:lnSpc>
                        <a:spcBef>
                          <a:spcPts val="0"/>
                        </a:spcBef>
                        <a:spcAft>
                          <a:spcPts val="0"/>
                        </a:spcAft>
                      </a:pPr>
                      <a:r>
                        <a:rPr lang="en-US" sz="900">
                          <a:effectLst/>
                        </a:rPr>
                        <a:t>New Year’s (No work)</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December 30 – January 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1645499591"/>
                  </a:ext>
                </a:extLst>
              </a:tr>
              <a:tr h="273893">
                <a:tc>
                  <a:txBody>
                    <a:bodyPr/>
                    <a:lstStyle/>
                    <a:p>
                      <a:pPr marL="0" marR="125730" algn="l">
                        <a:lnSpc>
                          <a:spcPct val="110000"/>
                        </a:lnSpc>
                        <a:spcBef>
                          <a:spcPts val="0"/>
                        </a:spcBef>
                        <a:spcAft>
                          <a:spcPts val="0"/>
                        </a:spcAft>
                      </a:pPr>
                      <a:r>
                        <a:rPr lang="en-US" sz="900">
                          <a:effectLst/>
                        </a:rPr>
                        <a:t>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January 6 – January 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3275818669"/>
                  </a:ext>
                </a:extLst>
              </a:tr>
              <a:tr h="273893">
                <a:tc>
                  <a:txBody>
                    <a:bodyPr/>
                    <a:lstStyle/>
                    <a:p>
                      <a:pPr marL="0" marR="125730" algn="l">
                        <a:lnSpc>
                          <a:spcPct val="110000"/>
                        </a:lnSpc>
                        <a:spcBef>
                          <a:spcPts val="0"/>
                        </a:spcBef>
                        <a:spcAft>
                          <a:spcPts val="0"/>
                        </a:spcAft>
                      </a:pPr>
                      <a:r>
                        <a:rPr lang="en-US" sz="900">
                          <a:effectLst/>
                        </a:rPr>
                        <a:t>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January 13 – January 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2925154905"/>
                  </a:ext>
                </a:extLst>
              </a:tr>
              <a:tr h="273893">
                <a:tc>
                  <a:txBody>
                    <a:bodyPr/>
                    <a:lstStyle/>
                    <a:p>
                      <a:pPr marL="0" marR="125730" algn="l">
                        <a:lnSpc>
                          <a:spcPct val="110000"/>
                        </a:lnSpc>
                        <a:spcBef>
                          <a:spcPts val="0"/>
                        </a:spcBef>
                        <a:spcAft>
                          <a:spcPts val="0"/>
                        </a:spcAft>
                      </a:pPr>
                      <a:r>
                        <a:rPr lang="en-US" sz="900">
                          <a:effectLst/>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January 20 – January 23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2450884195"/>
                  </a:ext>
                </a:extLst>
              </a:tr>
              <a:tr h="273893">
                <a:tc>
                  <a:txBody>
                    <a:bodyPr/>
                    <a:lstStyle/>
                    <a:p>
                      <a:pPr marL="0" marR="125730" algn="l">
                        <a:lnSpc>
                          <a:spcPct val="110000"/>
                        </a:lnSpc>
                        <a:spcBef>
                          <a:spcPts val="0"/>
                        </a:spcBef>
                        <a:spcAft>
                          <a:spcPts val="0"/>
                        </a:spcAft>
                      </a:pPr>
                      <a:r>
                        <a:rPr lang="en-US" sz="900">
                          <a:effectLst/>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January 27 – January 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2247553709"/>
                  </a:ext>
                </a:extLst>
              </a:tr>
              <a:tr h="273893">
                <a:tc>
                  <a:txBody>
                    <a:bodyPr/>
                    <a:lstStyle/>
                    <a:p>
                      <a:pPr marL="0" marR="125730" algn="l">
                        <a:lnSpc>
                          <a:spcPct val="110000"/>
                        </a:lnSpc>
                        <a:spcBef>
                          <a:spcPts val="0"/>
                        </a:spcBef>
                        <a:spcAft>
                          <a:spcPts val="0"/>
                        </a:spcAft>
                      </a:pPr>
                      <a:r>
                        <a:rPr lang="en-US" sz="900">
                          <a:effectLst/>
                        </a:rPr>
                        <a:t>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February 3 – February 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432984448"/>
                  </a:ext>
                </a:extLst>
              </a:tr>
              <a:tr h="273893">
                <a:tc>
                  <a:txBody>
                    <a:bodyPr/>
                    <a:lstStyle/>
                    <a:p>
                      <a:pPr marL="0" marR="125730" algn="l">
                        <a:lnSpc>
                          <a:spcPct val="110000"/>
                        </a:lnSpc>
                        <a:spcBef>
                          <a:spcPts val="0"/>
                        </a:spcBef>
                        <a:spcAft>
                          <a:spcPts val="0"/>
                        </a:spcAft>
                      </a:pPr>
                      <a:r>
                        <a:rPr lang="en-US" sz="900">
                          <a:effectLst/>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tc>
                  <a:txBody>
                    <a:bodyPr/>
                    <a:lstStyle/>
                    <a:p>
                      <a:pPr marL="0" marR="125730" algn="l">
                        <a:lnSpc>
                          <a:spcPct val="110000"/>
                        </a:lnSpc>
                        <a:spcBef>
                          <a:spcPts val="0"/>
                        </a:spcBef>
                        <a:spcAft>
                          <a:spcPts val="0"/>
                        </a:spcAft>
                      </a:pPr>
                      <a:r>
                        <a:rPr lang="en-US" sz="900">
                          <a:effectLst/>
                        </a:rPr>
                        <a:t>February 10 – February 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7102" marR="57102" marT="0" marB="0"/>
                </a:tc>
                <a:extLst>
                  <a:ext uri="{0D108BD9-81ED-4DB2-BD59-A6C34878D82A}">
                    <a16:rowId xmlns:a16="http://schemas.microsoft.com/office/drawing/2014/main" val="4194756264"/>
                  </a:ext>
                </a:extLst>
              </a:tr>
            </a:tbl>
          </a:graphicData>
        </a:graphic>
      </p:graphicFrame>
    </p:spTree>
    <p:extLst>
      <p:ext uri="{BB962C8B-B14F-4D97-AF65-F5344CB8AC3E}">
        <p14:creationId xmlns:p14="http://schemas.microsoft.com/office/powerpoint/2010/main" val="305894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6DBBC-5811-47F4-97C1-82E5148D23ED}"/>
              </a:ext>
            </a:extLst>
          </p:cNvPr>
          <p:cNvSpPr>
            <a:spLocks noGrp="1"/>
          </p:cNvSpPr>
          <p:nvPr>
            <p:ph type="title"/>
          </p:nvPr>
        </p:nvSpPr>
        <p:spPr/>
        <p:txBody>
          <a:bodyPr/>
          <a:lstStyle/>
          <a:p>
            <a:r>
              <a:rPr lang="en-US"/>
              <a:t>Fairfax Decking Removal – Phase 1</a:t>
            </a:r>
          </a:p>
        </p:txBody>
      </p:sp>
      <p:pic>
        <p:nvPicPr>
          <p:cNvPr id="5" name="Content Placeholder 4">
            <a:extLst>
              <a:ext uri="{FF2B5EF4-FFF2-40B4-BE49-F238E27FC236}">
                <a16:creationId xmlns:a16="http://schemas.microsoft.com/office/drawing/2014/main" id="{D48E710F-9EB8-4066-B1F2-CC3AB65AA89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43892" y="1088216"/>
            <a:ext cx="6809908" cy="3684588"/>
          </a:xfrm>
        </p:spPr>
      </p:pic>
      <p:sp>
        <p:nvSpPr>
          <p:cNvPr id="8" name="TextBox 7">
            <a:extLst>
              <a:ext uri="{FF2B5EF4-FFF2-40B4-BE49-F238E27FC236}">
                <a16:creationId xmlns:a16="http://schemas.microsoft.com/office/drawing/2014/main" id="{D5C1170C-1D22-40CE-8AB0-AEC4E08DDB1B}"/>
              </a:ext>
            </a:extLst>
          </p:cNvPr>
          <p:cNvSpPr txBox="1"/>
          <p:nvPr/>
        </p:nvSpPr>
        <p:spPr>
          <a:xfrm>
            <a:off x="77821" y="1157591"/>
            <a:ext cx="4338536" cy="501675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t>Work will begin at 9pm on Friday night and continue through 6am on Monday morning. As a contingency, the design-builder has requested approval to extend work hours as late as 12 noon on Monday. The extension will only be used in the event of an emergency.</a:t>
            </a:r>
            <a:endParaRPr lang="en-US" sz="1600">
              <a:cs typeface="Calibri"/>
            </a:endParaRP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Decking Removal will begin at the Wilshire/Fairfax Station over the weekend of October 7 to October 10.</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Phase 1, the area immediately east of Fairfax Av, will be the first section restored.</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A full closure on Wilshire Bl will be in place over the duration of this work. Eastbound traffic will be detoured at Fairfax Av, and westbound traffic will be detoured at La Brea Av</a:t>
            </a:r>
          </a:p>
          <a:p>
            <a:pPr marL="285750" indent="-285750">
              <a:buFont typeface="Arial" panose="020B0604020202020204" pitchFamily="34" charset="0"/>
              <a:buChar char="•"/>
            </a:pPr>
            <a:endParaRPr lang="en-US" sz="1600"/>
          </a:p>
        </p:txBody>
      </p:sp>
      <p:graphicFrame>
        <p:nvGraphicFramePr>
          <p:cNvPr id="3" name="Table 2">
            <a:extLst>
              <a:ext uri="{FF2B5EF4-FFF2-40B4-BE49-F238E27FC236}">
                <a16:creationId xmlns:a16="http://schemas.microsoft.com/office/drawing/2014/main" id="{E06AEA14-9220-4D9A-9A18-A786C016AEA6}"/>
              </a:ext>
            </a:extLst>
          </p:cNvPr>
          <p:cNvGraphicFramePr>
            <a:graphicFrameLocks noGrp="1"/>
          </p:cNvGraphicFramePr>
          <p:nvPr/>
        </p:nvGraphicFramePr>
        <p:xfrm>
          <a:off x="8091454" y="2995960"/>
          <a:ext cx="4022725" cy="2561146"/>
        </p:xfrm>
        <a:graphic>
          <a:graphicData uri="http://schemas.openxmlformats.org/drawingml/2006/table">
            <a:tbl>
              <a:tblPr firstRow="1" firstCol="1" bandRow="1">
                <a:tableStyleId>{5C22544A-7EE6-4342-B048-85BDC9FD1C3A}</a:tableStyleId>
              </a:tblPr>
              <a:tblGrid>
                <a:gridCol w="1793875">
                  <a:extLst>
                    <a:ext uri="{9D8B030D-6E8A-4147-A177-3AD203B41FA5}">
                      <a16:colId xmlns:a16="http://schemas.microsoft.com/office/drawing/2014/main" val="3771868389"/>
                    </a:ext>
                  </a:extLst>
                </a:gridCol>
                <a:gridCol w="2228850">
                  <a:extLst>
                    <a:ext uri="{9D8B030D-6E8A-4147-A177-3AD203B41FA5}">
                      <a16:colId xmlns:a16="http://schemas.microsoft.com/office/drawing/2014/main" val="3166713062"/>
                    </a:ext>
                  </a:extLst>
                </a:gridCol>
              </a:tblGrid>
              <a:tr h="243205">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73813220"/>
                  </a:ext>
                </a:extLst>
              </a:tr>
              <a:tr h="255905">
                <a:tc>
                  <a:txBody>
                    <a:bodyPr/>
                    <a:lstStyle/>
                    <a:p>
                      <a:pPr marL="0" marR="125730" algn="l">
                        <a:lnSpc>
                          <a:spcPct val="110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7 – October 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3077634"/>
                  </a:ext>
                </a:extLst>
              </a:tr>
              <a:tr h="243205">
                <a:tc>
                  <a:txBody>
                    <a:bodyPr/>
                    <a:lstStyle/>
                    <a:p>
                      <a:pPr marL="0" marR="125730" algn="l">
                        <a:lnSpc>
                          <a:spcPct val="110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14 – October 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477616"/>
                  </a:ext>
                </a:extLst>
              </a:tr>
              <a:tr h="243205">
                <a:tc>
                  <a:txBody>
                    <a:bodyPr/>
                    <a:lstStyle/>
                    <a:p>
                      <a:pPr marL="0" marR="125730" algn="l">
                        <a:lnSpc>
                          <a:spcPct val="110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21 – October 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8017441"/>
                  </a:ext>
                </a:extLst>
              </a:tr>
              <a:tr h="243205">
                <a:tc>
                  <a:txBody>
                    <a:bodyPr/>
                    <a:lstStyle/>
                    <a:p>
                      <a:pPr marL="0" marR="125730" algn="l">
                        <a:lnSpc>
                          <a:spcPct val="110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28 – October 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68787609"/>
                  </a:ext>
                </a:extLst>
              </a:tr>
              <a:tr h="243205">
                <a:tc>
                  <a:txBody>
                    <a:bodyPr/>
                    <a:lstStyle/>
                    <a:p>
                      <a:pPr marL="0" marR="125730" algn="l">
                        <a:lnSpc>
                          <a:spcPct val="110000"/>
                        </a:lnSpc>
                        <a:spcBef>
                          <a:spcPts val="0"/>
                        </a:spcBef>
                        <a:spcAft>
                          <a:spcPts val="0"/>
                        </a:spcAft>
                      </a:pPr>
                      <a:r>
                        <a:rPr lang="en-US" sz="1100">
                          <a:effectLst/>
                        </a:rPr>
                        <a:t>(No Work) Local Event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4 – November 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52899011"/>
                  </a:ext>
                </a:extLst>
              </a:tr>
              <a:tr h="243205">
                <a:tc>
                  <a:txBody>
                    <a:bodyPr/>
                    <a:lstStyle/>
                    <a:p>
                      <a:pPr marL="0" marR="125730" algn="l">
                        <a:lnSpc>
                          <a:spcPct val="110000"/>
                        </a:lnSpc>
                        <a:spcBef>
                          <a:spcPts val="0"/>
                        </a:spcBef>
                        <a:spcAft>
                          <a:spcPts val="0"/>
                        </a:spcAft>
                      </a:pPr>
                      <a:r>
                        <a:rPr lang="en-US" sz="1100">
                          <a:effectLst/>
                        </a:rPr>
                        <a:t>5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11 – November 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6409481"/>
                  </a:ext>
                </a:extLst>
              </a:tr>
              <a:tr h="243205">
                <a:tc>
                  <a:txBody>
                    <a:bodyPr/>
                    <a:lstStyle/>
                    <a:p>
                      <a:pPr marL="0" marR="125730" algn="l">
                        <a:lnSpc>
                          <a:spcPct val="110000"/>
                        </a:lnSpc>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18 – November 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58964906"/>
                  </a:ext>
                </a:extLst>
              </a:tr>
              <a:tr h="243205">
                <a:tc>
                  <a:txBody>
                    <a:bodyPr/>
                    <a:lstStyle/>
                    <a:p>
                      <a:pPr marL="0" marR="125730" algn="l">
                        <a:lnSpc>
                          <a:spcPct val="110000"/>
                        </a:lnSpc>
                        <a:spcBef>
                          <a:spcPts val="0"/>
                        </a:spcBef>
                        <a:spcAft>
                          <a:spcPts val="0"/>
                        </a:spcAft>
                      </a:pPr>
                      <a:r>
                        <a:rPr lang="en-US" sz="1100">
                          <a:effectLst/>
                        </a:rPr>
                        <a:t>Thanksgiving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25 – November 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7845129"/>
                  </a:ext>
                </a:extLst>
              </a:tr>
              <a:tr h="243205">
                <a:tc>
                  <a:txBody>
                    <a:bodyPr/>
                    <a:lstStyle/>
                    <a:p>
                      <a:pPr marL="0" marR="125730" algn="l">
                        <a:lnSpc>
                          <a:spcPct val="110000"/>
                        </a:lnSpc>
                        <a:spcBef>
                          <a:spcPts val="0"/>
                        </a:spcBef>
                        <a:spcAft>
                          <a:spcPts val="0"/>
                        </a:spcAft>
                      </a:pPr>
                      <a:r>
                        <a:rPr lang="en-US" sz="1100">
                          <a:effectLst/>
                        </a:rPr>
                        <a:t>7 (Holiday Moratorium Exemption Requested)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2 – December 5</a:t>
                      </a:r>
                    </a:p>
                    <a:p>
                      <a:pPr marL="0" marR="125730" algn="l">
                        <a:lnSpc>
                          <a:spcPct val="110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99844590"/>
                  </a:ext>
                </a:extLst>
              </a:tr>
            </a:tbl>
          </a:graphicData>
        </a:graphic>
      </p:graphicFrame>
    </p:spTree>
    <p:extLst>
      <p:ext uri="{BB962C8B-B14F-4D97-AF65-F5344CB8AC3E}">
        <p14:creationId xmlns:p14="http://schemas.microsoft.com/office/powerpoint/2010/main" val="3305171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1223B-BE05-4288-A289-1A3D30FFE15A}"/>
              </a:ext>
            </a:extLst>
          </p:cNvPr>
          <p:cNvSpPr>
            <a:spLocks noGrp="1"/>
          </p:cNvSpPr>
          <p:nvPr>
            <p:ph type="title"/>
          </p:nvPr>
        </p:nvSpPr>
        <p:spPr/>
        <p:txBody>
          <a:bodyPr/>
          <a:lstStyle/>
          <a:p>
            <a:r>
              <a:rPr lang="en-US"/>
              <a:t>Fairfax Decking Removal – Phase 1 Detour Map</a:t>
            </a:r>
          </a:p>
        </p:txBody>
      </p:sp>
      <p:pic>
        <p:nvPicPr>
          <p:cNvPr id="5" name="Content Placeholder 4">
            <a:extLst>
              <a:ext uri="{FF2B5EF4-FFF2-40B4-BE49-F238E27FC236}">
                <a16:creationId xmlns:a16="http://schemas.microsoft.com/office/drawing/2014/main" id="{41AA20BB-0674-4459-B0DB-35EB5A4C532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58" y="920156"/>
            <a:ext cx="9206258" cy="5937843"/>
          </a:xfrm>
        </p:spPr>
      </p:pic>
      <p:sp>
        <p:nvSpPr>
          <p:cNvPr id="3" name="TextBox 2">
            <a:extLst>
              <a:ext uri="{FF2B5EF4-FFF2-40B4-BE49-F238E27FC236}">
                <a16:creationId xmlns:a16="http://schemas.microsoft.com/office/drawing/2014/main" id="{58E1D62F-898E-4FD3-BECD-A5122C855468}"/>
              </a:ext>
            </a:extLst>
          </p:cNvPr>
          <p:cNvSpPr txBox="1"/>
          <p:nvPr/>
        </p:nvSpPr>
        <p:spPr>
          <a:xfrm>
            <a:off x="9289916" y="1040860"/>
            <a:ext cx="2902084" cy="2862322"/>
          </a:xfrm>
          <a:prstGeom prst="rect">
            <a:avLst/>
          </a:prstGeom>
          <a:noFill/>
        </p:spPr>
        <p:txBody>
          <a:bodyPr wrap="square" rtlCol="0">
            <a:spAutoFit/>
          </a:bodyPr>
          <a:lstStyle/>
          <a:p>
            <a:pPr marL="285750" indent="-285750">
              <a:buFont typeface="Arial" panose="020B0604020202020204" pitchFamily="34" charset="0"/>
              <a:buChar char="•"/>
            </a:pPr>
            <a:r>
              <a:rPr lang="en-US">
                <a:solidFill>
                  <a:srgbClr val="FF0000"/>
                </a:solidFill>
              </a:rPr>
              <a:t>Eastbound Wilshire &gt; Northbound Fairfax Av &gt; Eastbound 6</a:t>
            </a:r>
            <a:r>
              <a:rPr lang="en-US" baseline="30000">
                <a:solidFill>
                  <a:srgbClr val="FF0000"/>
                </a:solidFill>
              </a:rPr>
              <a:t>th</a:t>
            </a:r>
            <a:r>
              <a:rPr lang="en-US">
                <a:solidFill>
                  <a:srgbClr val="FF0000"/>
                </a:solidFill>
              </a:rPr>
              <a:t> St &gt; Southbound La Brea Av &gt; Eastbound Wilshire</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solidFill>
                  <a:srgbClr val="7030A0"/>
                </a:solidFill>
              </a:rPr>
              <a:t>Westbound Wilshire &gt; Westbound 6</a:t>
            </a:r>
            <a:r>
              <a:rPr lang="en-US" baseline="30000">
                <a:solidFill>
                  <a:srgbClr val="7030A0"/>
                </a:solidFill>
              </a:rPr>
              <a:t>th</a:t>
            </a:r>
            <a:r>
              <a:rPr lang="en-US">
                <a:solidFill>
                  <a:srgbClr val="7030A0"/>
                </a:solidFill>
              </a:rPr>
              <a:t> St &gt; Southbound Fairfax Av &gt; Westbound Wilshire</a:t>
            </a:r>
          </a:p>
        </p:txBody>
      </p:sp>
    </p:spTree>
    <p:extLst>
      <p:ext uri="{BB962C8B-B14F-4D97-AF65-F5344CB8AC3E}">
        <p14:creationId xmlns:p14="http://schemas.microsoft.com/office/powerpoint/2010/main" val="37611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2DC02-615A-4916-8A54-AAD67537988B}"/>
              </a:ext>
            </a:extLst>
          </p:cNvPr>
          <p:cNvSpPr>
            <a:spLocks noGrp="1"/>
          </p:cNvSpPr>
          <p:nvPr>
            <p:ph type="title"/>
          </p:nvPr>
        </p:nvSpPr>
        <p:spPr/>
        <p:txBody>
          <a:bodyPr/>
          <a:lstStyle/>
          <a:p>
            <a:r>
              <a:rPr lang="en-US"/>
              <a:t>Fairfax Decking Removal – Phase 2</a:t>
            </a:r>
          </a:p>
        </p:txBody>
      </p:sp>
      <p:pic>
        <p:nvPicPr>
          <p:cNvPr id="5" name="Content Placeholder 4">
            <a:extLst>
              <a:ext uri="{FF2B5EF4-FFF2-40B4-BE49-F238E27FC236}">
                <a16:creationId xmlns:a16="http://schemas.microsoft.com/office/drawing/2014/main" id="{18045DC0-3D57-4486-AD89-B34CF4D6CCB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519482" y="1024714"/>
            <a:ext cx="3934698" cy="4661999"/>
          </a:xfrm>
        </p:spPr>
      </p:pic>
      <p:graphicFrame>
        <p:nvGraphicFramePr>
          <p:cNvPr id="7" name="Table 6">
            <a:extLst>
              <a:ext uri="{FF2B5EF4-FFF2-40B4-BE49-F238E27FC236}">
                <a16:creationId xmlns:a16="http://schemas.microsoft.com/office/drawing/2014/main" id="{1F6D98AA-451C-4E8C-AF0D-B2EB5FBDDA15}"/>
              </a:ext>
            </a:extLst>
          </p:cNvPr>
          <p:cNvGraphicFramePr>
            <a:graphicFrameLocks noGrp="1"/>
          </p:cNvGraphicFramePr>
          <p:nvPr/>
        </p:nvGraphicFramePr>
        <p:xfrm>
          <a:off x="9211114" y="1171287"/>
          <a:ext cx="2812274" cy="742315"/>
        </p:xfrm>
        <a:graphic>
          <a:graphicData uri="http://schemas.openxmlformats.org/drawingml/2006/table">
            <a:tbl>
              <a:tblPr firstRow="1" firstCol="1" bandRow="1">
                <a:tableStyleId>{5C22544A-7EE6-4342-B048-85BDC9FD1C3A}</a:tableStyleId>
              </a:tblPr>
              <a:tblGrid>
                <a:gridCol w="886196">
                  <a:extLst>
                    <a:ext uri="{9D8B030D-6E8A-4147-A177-3AD203B41FA5}">
                      <a16:colId xmlns:a16="http://schemas.microsoft.com/office/drawing/2014/main" val="2632238063"/>
                    </a:ext>
                  </a:extLst>
                </a:gridCol>
                <a:gridCol w="1926078">
                  <a:extLst>
                    <a:ext uri="{9D8B030D-6E8A-4147-A177-3AD203B41FA5}">
                      <a16:colId xmlns:a16="http://schemas.microsoft.com/office/drawing/2014/main" val="172948853"/>
                    </a:ext>
                  </a:extLst>
                </a:gridCol>
              </a:tblGrid>
              <a:tr h="243205">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0362448"/>
                  </a:ext>
                </a:extLst>
              </a:tr>
              <a:tr h="255905">
                <a:tc>
                  <a:txBody>
                    <a:bodyPr/>
                    <a:lstStyle/>
                    <a:p>
                      <a:pPr marL="0" marR="125730" algn="l">
                        <a:lnSpc>
                          <a:spcPct val="110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28 – October 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8431701"/>
                  </a:ext>
                </a:extLst>
              </a:tr>
              <a:tr h="243205">
                <a:tc>
                  <a:txBody>
                    <a:bodyPr/>
                    <a:lstStyle/>
                    <a:p>
                      <a:pPr marL="0" marR="125730" algn="l">
                        <a:lnSpc>
                          <a:spcPct val="110000"/>
                        </a:lnSpc>
                        <a:spcBef>
                          <a:spcPts val="0"/>
                        </a:spcBef>
                        <a:spcAft>
                          <a:spcPts val="0"/>
                        </a:spcAft>
                      </a:pPr>
                      <a:r>
                        <a:rPr lang="en-US" sz="1100">
                          <a:effectLst/>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4 – November 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2852643"/>
                  </a:ext>
                </a:extLst>
              </a:tr>
            </a:tbl>
          </a:graphicData>
        </a:graphic>
      </p:graphicFrame>
      <p:sp>
        <p:nvSpPr>
          <p:cNvPr id="8" name="TextBox 7">
            <a:extLst>
              <a:ext uri="{FF2B5EF4-FFF2-40B4-BE49-F238E27FC236}">
                <a16:creationId xmlns:a16="http://schemas.microsoft.com/office/drawing/2014/main" id="{7EEE757C-C816-4BF4-A309-30F13FE742A5}"/>
              </a:ext>
            </a:extLst>
          </p:cNvPr>
          <p:cNvSpPr txBox="1"/>
          <p:nvPr/>
        </p:nvSpPr>
        <p:spPr>
          <a:xfrm>
            <a:off x="77820" y="1157591"/>
            <a:ext cx="7441661" cy="600164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t>Work will begin at 9pm on Friday night and continue through 6am on Monday morning. As a contingency, the Design-Builder has requested approval to extend work hours as late as 12 noon on Monday. The extension will only be used in the event of an emergency.</a:t>
            </a:r>
            <a:endParaRPr lang="en-US" sz="1600">
              <a:cs typeface="Calibri"/>
            </a:endParaRPr>
          </a:p>
          <a:p>
            <a:endParaRPr lang="en-US" sz="1600"/>
          </a:p>
          <a:p>
            <a:pPr marL="285750" indent="-285750">
              <a:buFont typeface="Arial" panose="020B0604020202020204" pitchFamily="34" charset="0"/>
              <a:buChar char="•"/>
            </a:pPr>
            <a:r>
              <a:rPr lang="en-US" sz="1600"/>
              <a:t>Following Phase 1 Decking Removal, STS will begin working within the Wilshire/Fairfax Intersection.</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This work will take two weekends to complete, October 28 – October 31, and November 4 to November 7</a:t>
            </a:r>
          </a:p>
          <a:p>
            <a:endParaRPr lang="en-US" sz="1600"/>
          </a:p>
          <a:p>
            <a:pPr marL="285750" indent="-285750">
              <a:buFont typeface="Arial" panose="020B0604020202020204" pitchFamily="34" charset="0"/>
              <a:buChar char="•"/>
            </a:pPr>
            <a:r>
              <a:rPr lang="en-US" sz="1600"/>
              <a:t>Full closures will be in place on Wilshire Bl and Fairfax Av. All traffic will be detoured around the </a:t>
            </a:r>
            <a:r>
              <a:rPr lang="en-US" sz="1600" err="1"/>
              <a:t>workzone</a:t>
            </a:r>
            <a:r>
              <a:rPr lang="en-US" sz="1600"/>
              <a:t>.</a:t>
            </a:r>
          </a:p>
          <a:p>
            <a:pPr marL="285750" indent="-285750">
              <a:buFont typeface="Arial" panose="020B0604020202020204" pitchFamily="34" charset="0"/>
              <a:buChar char="•"/>
            </a:pPr>
            <a:endParaRPr lang="en-US" sz="900"/>
          </a:p>
          <a:p>
            <a:pPr marL="285750" indent="-285750">
              <a:buFont typeface="Arial" panose="020B0604020202020204" pitchFamily="34" charset="0"/>
              <a:buChar char="•"/>
            </a:pPr>
            <a:r>
              <a:rPr lang="en-US" sz="1600"/>
              <a:t>Southbound Fairfax Av traffic will be detoured at 6</a:t>
            </a:r>
            <a:r>
              <a:rPr lang="en-US" sz="1600" baseline="30000"/>
              <a:t>th</a:t>
            </a:r>
            <a:r>
              <a:rPr lang="en-US" sz="1600"/>
              <a:t> St</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Northbound Fairfax Av traffic will be detoured at Olympic Bl</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Eastbound Wilshire Bl traffic will be detoured at La Cienega Bl and San Vicente Bl</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Westbound Wilshire Bl traffic will be detoured at La Brea Av</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p:txBody>
      </p:sp>
    </p:spTree>
    <p:extLst>
      <p:ext uri="{BB962C8B-B14F-4D97-AF65-F5344CB8AC3E}">
        <p14:creationId xmlns:p14="http://schemas.microsoft.com/office/powerpoint/2010/main" val="1281830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9E549-2665-4CF4-B217-62A3A1CF0EA4}"/>
              </a:ext>
            </a:extLst>
          </p:cNvPr>
          <p:cNvSpPr>
            <a:spLocks noGrp="1"/>
          </p:cNvSpPr>
          <p:nvPr>
            <p:ph type="title"/>
          </p:nvPr>
        </p:nvSpPr>
        <p:spPr/>
        <p:txBody>
          <a:bodyPr/>
          <a:lstStyle/>
          <a:p>
            <a:r>
              <a:rPr lang="en-US"/>
              <a:t>Fairfax Decking Removal – Phase 2 Detour Map</a:t>
            </a:r>
          </a:p>
        </p:txBody>
      </p:sp>
      <p:pic>
        <p:nvPicPr>
          <p:cNvPr id="5" name="Content Placeholder 4">
            <a:extLst>
              <a:ext uri="{FF2B5EF4-FFF2-40B4-BE49-F238E27FC236}">
                <a16:creationId xmlns:a16="http://schemas.microsoft.com/office/drawing/2014/main" id="{060CCD03-23AB-4B75-ABC1-6B80194CC9D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p:blipFill>
        <p:spPr>
          <a:xfrm>
            <a:off x="0" y="914400"/>
            <a:ext cx="9357429" cy="5943600"/>
          </a:xfrm>
        </p:spPr>
      </p:pic>
      <p:sp>
        <p:nvSpPr>
          <p:cNvPr id="6" name="TextBox 5">
            <a:extLst>
              <a:ext uri="{FF2B5EF4-FFF2-40B4-BE49-F238E27FC236}">
                <a16:creationId xmlns:a16="http://schemas.microsoft.com/office/drawing/2014/main" id="{76B74002-E859-41E6-B607-74AA860425DD}"/>
              </a:ext>
            </a:extLst>
          </p:cNvPr>
          <p:cNvSpPr txBox="1"/>
          <p:nvPr/>
        </p:nvSpPr>
        <p:spPr>
          <a:xfrm>
            <a:off x="9357429" y="1031132"/>
            <a:ext cx="2834571" cy="5909310"/>
          </a:xfrm>
          <a:prstGeom prst="rect">
            <a:avLst/>
          </a:prstGeom>
          <a:noFill/>
        </p:spPr>
        <p:txBody>
          <a:bodyPr wrap="square" rtlCol="0">
            <a:spAutoFit/>
          </a:bodyPr>
          <a:lstStyle/>
          <a:p>
            <a:pPr marL="285750" indent="-285750">
              <a:buFont typeface="Arial" panose="020B0604020202020204" pitchFamily="34" charset="0"/>
              <a:buChar char="•"/>
            </a:pPr>
            <a:r>
              <a:rPr lang="en-US" sz="1400" b="1">
                <a:solidFill>
                  <a:srgbClr val="FF0000"/>
                </a:solidFill>
              </a:rPr>
              <a:t>Eastbound Wilshire &gt; Southbound La Cienega Bl&gt; Westbound Olympic Bl &gt; Northbound La Brea Av &gt; Eastbound Wilshire</a:t>
            </a:r>
          </a:p>
          <a:p>
            <a:pPr marL="285750" indent="-285750">
              <a:buFont typeface="Arial" panose="020B0604020202020204" pitchFamily="34" charset="0"/>
              <a:buChar char="•"/>
            </a:pPr>
            <a:r>
              <a:rPr lang="en-US" sz="1400" b="1">
                <a:solidFill>
                  <a:srgbClr val="FF0000"/>
                </a:solidFill>
              </a:rPr>
              <a:t>Eastbound Wilshire &gt; Southbound San Vicente Bl &gt; Northbound La Brea Av &gt; Eastbound Wilshire</a:t>
            </a:r>
          </a:p>
          <a:p>
            <a:pPr marL="285750" indent="-285750">
              <a:buFont typeface="Arial" panose="020B0604020202020204" pitchFamily="34" charset="0"/>
              <a:buChar char="•"/>
            </a:pPr>
            <a:endParaRPr lang="en-US" sz="1400">
              <a:solidFill>
                <a:srgbClr val="FF0000"/>
              </a:solidFill>
            </a:endParaRPr>
          </a:p>
          <a:p>
            <a:pPr marL="285750" indent="-285750">
              <a:buFont typeface="Arial" panose="020B0604020202020204" pitchFamily="34" charset="0"/>
              <a:buChar char="•"/>
            </a:pPr>
            <a:r>
              <a:rPr lang="en-US" sz="1400" b="1">
                <a:solidFill>
                  <a:srgbClr val="7030A0"/>
                </a:solidFill>
              </a:rPr>
              <a:t>Westbound Wilshire &gt; Southbound La Brea Av &gt; Westbound Olympic Bl &gt; Northbound San Vicente Bl &gt; Westbound Wilshire</a:t>
            </a:r>
          </a:p>
          <a:p>
            <a:pPr marL="285750" indent="-285750">
              <a:buFont typeface="Arial" panose="020B0604020202020204" pitchFamily="34" charset="0"/>
              <a:buChar char="•"/>
            </a:pPr>
            <a:endParaRPr lang="en-US" sz="1400">
              <a:solidFill>
                <a:srgbClr val="FF0000"/>
              </a:solidFill>
            </a:endParaRPr>
          </a:p>
          <a:p>
            <a:pPr marL="285750" indent="-285750">
              <a:buFont typeface="Arial" panose="020B0604020202020204" pitchFamily="34" charset="0"/>
              <a:buChar char="•"/>
            </a:pPr>
            <a:r>
              <a:rPr lang="en-US" sz="1400" b="1">
                <a:solidFill>
                  <a:schemeClr val="accent6">
                    <a:lumMod val="75000"/>
                  </a:schemeClr>
                </a:solidFill>
              </a:rPr>
              <a:t>Northbound Fairfax Av &gt; Eastbound Olympic Bl &gt; Northbound La Brea Av &gt; Westbound 6</a:t>
            </a:r>
            <a:r>
              <a:rPr lang="en-US" sz="1400" b="1" baseline="30000">
                <a:solidFill>
                  <a:schemeClr val="accent6">
                    <a:lumMod val="75000"/>
                  </a:schemeClr>
                </a:solidFill>
              </a:rPr>
              <a:t>th</a:t>
            </a:r>
            <a:r>
              <a:rPr lang="en-US" sz="1400" b="1">
                <a:solidFill>
                  <a:schemeClr val="accent6">
                    <a:lumMod val="75000"/>
                  </a:schemeClr>
                </a:solidFill>
              </a:rPr>
              <a:t> St &gt; Northbound Fairfax Av</a:t>
            </a:r>
          </a:p>
          <a:p>
            <a:pPr marL="285750" indent="-285750">
              <a:buFont typeface="Arial" panose="020B0604020202020204" pitchFamily="34" charset="0"/>
              <a:buChar char="•"/>
            </a:pPr>
            <a:endParaRPr lang="en-US" sz="1400">
              <a:solidFill>
                <a:srgbClr val="FF0000"/>
              </a:solidFill>
            </a:endParaRPr>
          </a:p>
          <a:p>
            <a:pPr marL="285750" indent="-285750">
              <a:buFont typeface="Arial" panose="020B0604020202020204" pitchFamily="34" charset="0"/>
              <a:buChar char="•"/>
            </a:pPr>
            <a:r>
              <a:rPr lang="en-US" sz="1400" b="1">
                <a:solidFill>
                  <a:srgbClr val="0070C0"/>
                </a:solidFill>
              </a:rPr>
              <a:t>Southbound Fairfax Av &gt; Eastbound 6</a:t>
            </a:r>
            <a:r>
              <a:rPr lang="en-US" sz="1400" b="1" baseline="30000">
                <a:solidFill>
                  <a:srgbClr val="0070C0"/>
                </a:solidFill>
              </a:rPr>
              <a:t>th</a:t>
            </a:r>
            <a:r>
              <a:rPr lang="en-US" sz="1400" b="1">
                <a:solidFill>
                  <a:srgbClr val="0070C0"/>
                </a:solidFill>
              </a:rPr>
              <a:t> St &gt; Southbound La Brea Av &gt;  Westbound Olympic Bl &gt; Southbound Fairfax Av</a:t>
            </a:r>
          </a:p>
        </p:txBody>
      </p:sp>
    </p:spTree>
    <p:extLst>
      <p:ext uri="{BB962C8B-B14F-4D97-AF65-F5344CB8AC3E}">
        <p14:creationId xmlns:p14="http://schemas.microsoft.com/office/powerpoint/2010/main" val="1716572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BDD6A-AABE-4B70-8E34-BA4C70299225}"/>
              </a:ext>
            </a:extLst>
          </p:cNvPr>
          <p:cNvSpPr>
            <a:spLocks noGrp="1"/>
          </p:cNvSpPr>
          <p:nvPr>
            <p:ph type="title"/>
          </p:nvPr>
        </p:nvSpPr>
        <p:spPr/>
        <p:txBody>
          <a:bodyPr/>
          <a:lstStyle/>
          <a:p>
            <a:r>
              <a:rPr lang="en-US"/>
              <a:t>Fairfax Decking Removal – Phase 3</a:t>
            </a:r>
          </a:p>
        </p:txBody>
      </p:sp>
      <p:pic>
        <p:nvPicPr>
          <p:cNvPr id="9" name="Content Placeholder 8">
            <a:extLst>
              <a:ext uri="{FF2B5EF4-FFF2-40B4-BE49-F238E27FC236}">
                <a16:creationId xmlns:a16="http://schemas.microsoft.com/office/drawing/2014/main" id="{E7B936D6-8191-423E-BEA3-3F22074DF6F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68279" y="985803"/>
            <a:ext cx="3862015" cy="3684588"/>
          </a:xfrm>
        </p:spPr>
      </p:pic>
      <p:graphicFrame>
        <p:nvGraphicFramePr>
          <p:cNvPr id="10" name="Table 9">
            <a:extLst>
              <a:ext uri="{FF2B5EF4-FFF2-40B4-BE49-F238E27FC236}">
                <a16:creationId xmlns:a16="http://schemas.microsoft.com/office/drawing/2014/main" id="{1DE126D7-B6A7-4A48-9323-59B5A4411981}"/>
              </a:ext>
            </a:extLst>
          </p:cNvPr>
          <p:cNvGraphicFramePr>
            <a:graphicFrameLocks noGrp="1"/>
          </p:cNvGraphicFramePr>
          <p:nvPr/>
        </p:nvGraphicFramePr>
        <p:xfrm>
          <a:off x="8819524" y="985803"/>
          <a:ext cx="3250018" cy="2051623"/>
        </p:xfrm>
        <a:graphic>
          <a:graphicData uri="http://schemas.openxmlformats.org/drawingml/2006/table">
            <a:tbl>
              <a:tblPr firstRow="1" firstCol="1" bandRow="1">
                <a:tableStyleId>{5C22544A-7EE6-4342-B048-85BDC9FD1C3A}</a:tableStyleId>
              </a:tblPr>
              <a:tblGrid>
                <a:gridCol w="1246119">
                  <a:extLst>
                    <a:ext uri="{9D8B030D-6E8A-4147-A177-3AD203B41FA5}">
                      <a16:colId xmlns:a16="http://schemas.microsoft.com/office/drawing/2014/main" val="3095598312"/>
                    </a:ext>
                  </a:extLst>
                </a:gridCol>
                <a:gridCol w="2003899">
                  <a:extLst>
                    <a:ext uri="{9D8B030D-6E8A-4147-A177-3AD203B41FA5}">
                      <a16:colId xmlns:a16="http://schemas.microsoft.com/office/drawing/2014/main" val="3272507364"/>
                    </a:ext>
                  </a:extLst>
                </a:gridCol>
              </a:tblGrid>
              <a:tr h="243205">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4692237"/>
                  </a:ext>
                </a:extLst>
              </a:tr>
              <a:tr h="255905">
                <a:tc>
                  <a:txBody>
                    <a:bodyPr/>
                    <a:lstStyle/>
                    <a:p>
                      <a:pPr marL="0" marR="125730" algn="l">
                        <a:lnSpc>
                          <a:spcPct val="110000"/>
                        </a:lnSpc>
                        <a:spcBef>
                          <a:spcPts val="0"/>
                        </a:spcBef>
                        <a:spcAft>
                          <a:spcPts val="0"/>
                        </a:spcAft>
                      </a:pPr>
                      <a:r>
                        <a:rPr lang="en-US" sz="1100">
                          <a:effectLst/>
                        </a:rPr>
                        <a:t>Veteran’s Day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11 – November 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90760478"/>
                  </a:ext>
                </a:extLst>
              </a:tr>
              <a:tr h="243205">
                <a:tc>
                  <a:txBody>
                    <a:bodyPr/>
                    <a:lstStyle/>
                    <a:p>
                      <a:pPr marL="0" marR="125730" algn="l">
                        <a:lnSpc>
                          <a:spcPct val="110000"/>
                        </a:lnSpc>
                        <a:spcBef>
                          <a:spcPts val="0"/>
                        </a:spcBef>
                        <a:spcAft>
                          <a:spcPts val="0"/>
                        </a:spcAft>
                      </a:pPr>
                      <a:r>
                        <a:rPr lang="en-US"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18 – November 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5989294"/>
                  </a:ext>
                </a:extLst>
              </a:tr>
              <a:tr h="243205">
                <a:tc>
                  <a:txBody>
                    <a:bodyPr/>
                    <a:lstStyle/>
                    <a:p>
                      <a:pPr marL="0" marR="125730" algn="l">
                        <a:lnSpc>
                          <a:spcPct val="110000"/>
                        </a:lnSpc>
                        <a:spcBef>
                          <a:spcPts val="0"/>
                        </a:spcBef>
                        <a:spcAft>
                          <a:spcPts val="0"/>
                        </a:spcAft>
                      </a:pPr>
                      <a:r>
                        <a:rPr lang="en-US" sz="1100">
                          <a:effectLst/>
                        </a:rPr>
                        <a:t>Thanksgiving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25 – November 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8418900"/>
                  </a:ext>
                </a:extLst>
              </a:tr>
              <a:tr h="243205">
                <a:tc>
                  <a:txBody>
                    <a:bodyPr/>
                    <a:lstStyle/>
                    <a:p>
                      <a:pPr marL="0" marR="125730" algn="l">
                        <a:lnSpc>
                          <a:spcPct val="110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2 – December 5</a:t>
                      </a:r>
                    </a:p>
                    <a:p>
                      <a:pPr marL="0" marR="125730" algn="l">
                        <a:lnSpc>
                          <a:spcPct val="110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1690216"/>
                  </a:ext>
                </a:extLst>
              </a:tr>
              <a:tr h="243205">
                <a:tc>
                  <a:txBody>
                    <a:bodyPr/>
                    <a:lstStyle/>
                    <a:p>
                      <a:pPr marL="0" marR="125730" algn="l">
                        <a:lnSpc>
                          <a:spcPct val="110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9 – December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68921643"/>
                  </a:ext>
                </a:extLst>
              </a:tr>
              <a:tr h="243205">
                <a:tc>
                  <a:txBody>
                    <a:bodyPr/>
                    <a:lstStyle/>
                    <a:p>
                      <a:pPr marL="0" marR="125730" algn="l">
                        <a:lnSpc>
                          <a:spcPct val="110000"/>
                        </a:lnSpc>
                        <a:spcBef>
                          <a:spcPts val="0"/>
                        </a:spcBef>
                        <a:spcAft>
                          <a:spcPts val="0"/>
                        </a:spcAft>
                      </a:pPr>
                      <a:r>
                        <a:rPr lang="en-US" sz="1100">
                          <a:effectLst/>
                        </a:rPr>
                        <a:t>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16 – December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1694312"/>
                  </a:ext>
                </a:extLst>
              </a:tr>
            </a:tbl>
          </a:graphicData>
        </a:graphic>
      </p:graphicFrame>
      <p:sp>
        <p:nvSpPr>
          <p:cNvPr id="11" name="TextBox 10">
            <a:extLst>
              <a:ext uri="{FF2B5EF4-FFF2-40B4-BE49-F238E27FC236}">
                <a16:creationId xmlns:a16="http://schemas.microsoft.com/office/drawing/2014/main" id="{4782D559-7EF7-44D9-BF6F-AC2822FF7008}"/>
              </a:ext>
            </a:extLst>
          </p:cNvPr>
          <p:cNvSpPr txBox="1"/>
          <p:nvPr/>
        </p:nvSpPr>
        <p:spPr>
          <a:xfrm>
            <a:off x="122458" y="985803"/>
            <a:ext cx="5243209" cy="575542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t>Work will begin at 9pm on Friday night and continue through 6am on Monday morning. As a contingency, the Design-Builder has requested approval to extend work hours as late as 12 noon on Monday. The extension will only be used in the event of an emergency.</a:t>
            </a:r>
            <a:endParaRPr lang="en-US" sz="1600">
              <a:cs typeface="Calibri"/>
            </a:endParaRP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Following Phase 2 Removal, the third and final phase of work will begin to the west of Fairfax Av</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This work will take place over 4 weekends, beginning on November 18. </a:t>
            </a:r>
          </a:p>
          <a:p>
            <a:endParaRPr lang="en-US" sz="1600"/>
          </a:p>
          <a:p>
            <a:pPr marL="285750" indent="-285750">
              <a:buFont typeface="Arial" panose="020B0604020202020204" pitchFamily="34" charset="0"/>
              <a:buChar char="•"/>
            </a:pPr>
            <a:r>
              <a:rPr lang="en-US" sz="1600"/>
              <a:t>Full closures will be in place at Fairfax Av and San Diego Way</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Eastbound Wilshire will be detoured at La Cienega Bl or San Vicente Bl</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Westbound Wilshire will be detoured at Fairfax Av</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p:txBody>
      </p:sp>
    </p:spTree>
    <p:extLst>
      <p:ext uri="{BB962C8B-B14F-4D97-AF65-F5344CB8AC3E}">
        <p14:creationId xmlns:p14="http://schemas.microsoft.com/office/powerpoint/2010/main" val="2091240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70F1B-A082-4CD4-81F7-60B427C02413}"/>
              </a:ext>
            </a:extLst>
          </p:cNvPr>
          <p:cNvSpPr>
            <a:spLocks noGrp="1"/>
          </p:cNvSpPr>
          <p:nvPr>
            <p:ph type="title"/>
          </p:nvPr>
        </p:nvSpPr>
        <p:spPr/>
        <p:txBody>
          <a:bodyPr/>
          <a:lstStyle/>
          <a:p>
            <a:r>
              <a:rPr lang="en-US"/>
              <a:t>Fairfax Decking Removal – Phase 3 Detour Map</a:t>
            </a:r>
          </a:p>
        </p:txBody>
      </p:sp>
      <p:pic>
        <p:nvPicPr>
          <p:cNvPr id="5" name="Content Placeholder 4">
            <a:extLst>
              <a:ext uri="{FF2B5EF4-FFF2-40B4-BE49-F238E27FC236}">
                <a16:creationId xmlns:a16="http://schemas.microsoft.com/office/drawing/2014/main" id="{C1EA14D8-040D-4C98-887D-F7EDA1F549B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0" y="970289"/>
            <a:ext cx="8200417" cy="5887711"/>
          </a:xfrm>
        </p:spPr>
      </p:pic>
      <p:sp>
        <p:nvSpPr>
          <p:cNvPr id="3" name="TextBox 2">
            <a:extLst>
              <a:ext uri="{FF2B5EF4-FFF2-40B4-BE49-F238E27FC236}">
                <a16:creationId xmlns:a16="http://schemas.microsoft.com/office/drawing/2014/main" id="{28E5D4DC-388F-4A22-9BE0-3DA37A975D24}"/>
              </a:ext>
            </a:extLst>
          </p:cNvPr>
          <p:cNvSpPr txBox="1"/>
          <p:nvPr/>
        </p:nvSpPr>
        <p:spPr>
          <a:xfrm>
            <a:off x="8200417" y="951490"/>
            <a:ext cx="3991583" cy="3970318"/>
          </a:xfrm>
          <a:prstGeom prst="rect">
            <a:avLst/>
          </a:prstGeom>
          <a:noFill/>
        </p:spPr>
        <p:txBody>
          <a:bodyPr wrap="square" rtlCol="0">
            <a:spAutoFit/>
          </a:bodyPr>
          <a:lstStyle/>
          <a:p>
            <a:pPr marL="285750" indent="-285750">
              <a:buFont typeface="Arial" panose="020B0604020202020204" pitchFamily="34" charset="0"/>
              <a:buChar char="•"/>
            </a:pPr>
            <a:r>
              <a:rPr lang="en-US">
                <a:solidFill>
                  <a:srgbClr val="FF0000"/>
                </a:solidFill>
              </a:rPr>
              <a:t>Eastbound Wilshire &gt; Southbound La Cienega Bl &gt; Eastbound Olympic Bl &gt; Northbound La Brea Av &gt; Eastbound Wilshire</a:t>
            </a:r>
          </a:p>
          <a:p>
            <a:pPr marL="285750" indent="-285750">
              <a:buFont typeface="Arial" panose="020B0604020202020204" pitchFamily="34" charset="0"/>
              <a:buChar char="•"/>
            </a:pPr>
            <a:r>
              <a:rPr lang="en-US">
                <a:solidFill>
                  <a:srgbClr val="FF0000"/>
                </a:solidFill>
              </a:rPr>
              <a:t>Eastbound Wilshire &gt; Southbound San Vicente Bl &gt; Northbound La Brea Av &gt; Eastbound Wilshire</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solidFill>
                  <a:srgbClr val="7030A0"/>
                </a:solidFill>
              </a:rPr>
              <a:t>Westbound Wilshire &gt; Southbound Fairfax Av &gt; Northbound San Vicente Bl &gt; Westbound Wilshire</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1251599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Fairfax Station – Decking Removal</a:t>
            </a:r>
          </a:p>
        </p:txBody>
      </p:sp>
      <p:pic>
        <p:nvPicPr>
          <p:cNvPr id="4" name="Picture 6">
            <a:extLst>
              <a:ext uri="{FF2B5EF4-FFF2-40B4-BE49-F238E27FC236}">
                <a16:creationId xmlns:a16="http://schemas.microsoft.com/office/drawing/2014/main" id="{0C0E8948-8F06-4D95-849F-D4A846FA527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4520" t="8333" r="1869" b="10539"/>
          <a:stretch>
            <a:fillRect/>
          </a:stretch>
        </p:blipFill>
        <p:spPr bwMode="auto">
          <a:xfrm>
            <a:off x="838200" y="1131995"/>
            <a:ext cx="9957305" cy="4898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peech Bubble: Rectangle with Corners Rounded 2">
            <a:extLst>
              <a:ext uri="{FF2B5EF4-FFF2-40B4-BE49-F238E27FC236}">
                <a16:creationId xmlns:a16="http://schemas.microsoft.com/office/drawing/2014/main" id="{12A69F5C-7AB3-4156-89D6-8728589D7EAC}"/>
              </a:ext>
            </a:extLst>
          </p:cNvPr>
          <p:cNvSpPr/>
          <p:nvPr/>
        </p:nvSpPr>
        <p:spPr>
          <a:xfrm>
            <a:off x="7244911" y="1131995"/>
            <a:ext cx="3550594" cy="797668"/>
          </a:xfrm>
          <a:prstGeom prst="wedgeRoundRectCallout">
            <a:avLst>
              <a:gd name="adj1" fmla="val -13710"/>
              <a:gd name="adj2" fmla="val 13323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Excavators and haul trucks will be utilized during backfilling operations.</a:t>
            </a:r>
          </a:p>
        </p:txBody>
      </p:sp>
      <p:sp>
        <p:nvSpPr>
          <p:cNvPr id="6" name="Speech Bubble: Rectangle 5">
            <a:extLst>
              <a:ext uri="{FF2B5EF4-FFF2-40B4-BE49-F238E27FC236}">
                <a16:creationId xmlns:a16="http://schemas.microsoft.com/office/drawing/2014/main" id="{83114F92-2992-42E6-9797-4CD31BF14FDC}"/>
              </a:ext>
            </a:extLst>
          </p:cNvPr>
          <p:cNvSpPr/>
          <p:nvPr/>
        </p:nvSpPr>
        <p:spPr>
          <a:xfrm>
            <a:off x="4215321" y="1131995"/>
            <a:ext cx="2730230" cy="1426379"/>
          </a:xfrm>
          <a:prstGeom prst="wedgeRectCallout">
            <a:avLst>
              <a:gd name="adj1" fmla="val -41498"/>
              <a:gd name="adj2" fmla="val 921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Dozens of trucks will be used each weekend to haul steel, decking panels, and SOE out of the area.</a:t>
            </a:r>
          </a:p>
        </p:txBody>
      </p:sp>
      <p:sp>
        <p:nvSpPr>
          <p:cNvPr id="7" name="Speech Bubble: Rectangle 6">
            <a:extLst>
              <a:ext uri="{FF2B5EF4-FFF2-40B4-BE49-F238E27FC236}">
                <a16:creationId xmlns:a16="http://schemas.microsoft.com/office/drawing/2014/main" id="{CA3DB1F0-41F5-4DC6-B22B-6CA1E9A51BC6}"/>
              </a:ext>
            </a:extLst>
          </p:cNvPr>
          <p:cNvSpPr/>
          <p:nvPr/>
        </p:nvSpPr>
        <p:spPr>
          <a:xfrm>
            <a:off x="982494" y="5213226"/>
            <a:ext cx="3939702" cy="817123"/>
          </a:xfrm>
          <a:prstGeom prst="wedgeRectCallout">
            <a:avLst>
              <a:gd name="adj1" fmla="val 34691"/>
              <a:gd name="adj2" fmla="val -1744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Large cranes and other heavy equipment will lift the steel beams and deck panels out of the ground.</a:t>
            </a:r>
          </a:p>
        </p:txBody>
      </p:sp>
    </p:spTree>
    <p:extLst>
      <p:ext uri="{BB962C8B-B14F-4D97-AF65-F5344CB8AC3E}">
        <p14:creationId xmlns:p14="http://schemas.microsoft.com/office/powerpoint/2010/main" val="3320665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48B66BE-6197-478C-8357-2DDDBD62E1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119" t="5695" r="22881" b="26781"/>
          <a:stretch>
            <a:fillRect/>
          </a:stretch>
        </p:blipFill>
        <p:spPr bwMode="auto">
          <a:xfrm>
            <a:off x="312272" y="966672"/>
            <a:ext cx="10877144" cy="5726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Fairfax Station – Decking Removal</a:t>
            </a:r>
          </a:p>
        </p:txBody>
      </p:sp>
      <p:sp>
        <p:nvSpPr>
          <p:cNvPr id="3" name="Speech Bubble: Rectangle with Corners Rounded 2">
            <a:extLst>
              <a:ext uri="{FF2B5EF4-FFF2-40B4-BE49-F238E27FC236}">
                <a16:creationId xmlns:a16="http://schemas.microsoft.com/office/drawing/2014/main" id="{12A69F5C-7AB3-4156-89D6-8728589D7EAC}"/>
              </a:ext>
            </a:extLst>
          </p:cNvPr>
          <p:cNvSpPr/>
          <p:nvPr/>
        </p:nvSpPr>
        <p:spPr>
          <a:xfrm>
            <a:off x="3993754" y="1131995"/>
            <a:ext cx="3842948" cy="1630660"/>
          </a:xfrm>
          <a:prstGeom prst="wedgeRoundRectCallout">
            <a:avLst>
              <a:gd name="adj1" fmla="val 95642"/>
              <a:gd name="adj2" fmla="val 5985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Following decking removal, steel beams and SOE haul out, and backfilling and utility placement, a new street surface will be placed from curb to curb.</a:t>
            </a:r>
          </a:p>
        </p:txBody>
      </p:sp>
      <p:sp>
        <p:nvSpPr>
          <p:cNvPr id="7" name="Speech Bubble: Rectangle 6">
            <a:extLst>
              <a:ext uri="{FF2B5EF4-FFF2-40B4-BE49-F238E27FC236}">
                <a16:creationId xmlns:a16="http://schemas.microsoft.com/office/drawing/2014/main" id="{CA3DB1F0-41F5-4DC6-B22B-6CA1E9A51BC6}"/>
              </a:ext>
            </a:extLst>
          </p:cNvPr>
          <p:cNvSpPr/>
          <p:nvPr/>
        </p:nvSpPr>
        <p:spPr>
          <a:xfrm>
            <a:off x="2156298" y="5602333"/>
            <a:ext cx="3939702" cy="817123"/>
          </a:xfrm>
          <a:prstGeom prst="wedgeRectCallout">
            <a:avLst>
              <a:gd name="adj1" fmla="val 77160"/>
              <a:gd name="adj2" fmla="val -2446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Work will progress east to west, from one weekend to the next.</a:t>
            </a:r>
          </a:p>
        </p:txBody>
      </p:sp>
    </p:spTree>
    <p:extLst>
      <p:ext uri="{BB962C8B-B14F-4D97-AF65-F5344CB8AC3E}">
        <p14:creationId xmlns:p14="http://schemas.microsoft.com/office/powerpoint/2010/main" val="2393117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La Brea Station – Decking Removal Equipment</a:t>
            </a:r>
          </a:p>
        </p:txBody>
      </p:sp>
      <p:sp>
        <p:nvSpPr>
          <p:cNvPr id="3" name="Content Placeholder 2">
            <a:extLst>
              <a:ext uri="{FF2B5EF4-FFF2-40B4-BE49-F238E27FC236}">
                <a16:creationId xmlns:a16="http://schemas.microsoft.com/office/drawing/2014/main" id="{258CD361-CCD6-456A-8DA8-9EB9294E7EB2}"/>
              </a:ext>
            </a:extLst>
          </p:cNvPr>
          <p:cNvSpPr>
            <a:spLocks noGrp="1"/>
          </p:cNvSpPr>
          <p:nvPr>
            <p:ph sz="half" idx="2"/>
          </p:nvPr>
        </p:nvSpPr>
        <p:spPr>
          <a:xfrm>
            <a:off x="157263" y="1171823"/>
            <a:ext cx="4276715" cy="4889930"/>
          </a:xfrm>
        </p:spPr>
        <p:txBody>
          <a:bodyPr>
            <a:noAutofit/>
          </a:bodyPr>
          <a:lstStyle/>
          <a:p>
            <a:pPr marL="0" indent="0">
              <a:buNone/>
            </a:pPr>
            <a:r>
              <a:rPr lang="en-US" b="1"/>
              <a:t>Aboveground</a:t>
            </a:r>
          </a:p>
          <a:p>
            <a:pPr>
              <a:spcBef>
                <a:spcPts val="0"/>
              </a:spcBef>
              <a:buFont typeface="Arial" panose="020B0604020202020204" pitchFamily="34" charset="0"/>
              <a:buChar char="•"/>
            </a:pPr>
            <a:r>
              <a:rPr lang="en-US" sz="1800"/>
              <a:t>Cranes</a:t>
            </a:r>
          </a:p>
          <a:p>
            <a:pPr>
              <a:buFont typeface="Arial" panose="020B0604020202020204" pitchFamily="34" charset="0"/>
              <a:buChar char="•"/>
            </a:pPr>
            <a:r>
              <a:rPr lang="en-US" sz="1800"/>
              <a:t>Haul trucks, dump trucks</a:t>
            </a:r>
          </a:p>
          <a:p>
            <a:pPr>
              <a:buFont typeface="Arial" panose="020B0604020202020204" pitchFamily="34" charset="0"/>
              <a:buChar char="•"/>
            </a:pPr>
            <a:r>
              <a:rPr lang="en-US" sz="1800"/>
              <a:t>Concrete pump</a:t>
            </a:r>
          </a:p>
          <a:p>
            <a:pPr>
              <a:buFont typeface="Arial" panose="020B0604020202020204" pitchFamily="34" charset="0"/>
              <a:buChar char="•"/>
            </a:pPr>
            <a:r>
              <a:rPr lang="en-US" sz="1800"/>
              <a:t>Loaders</a:t>
            </a:r>
          </a:p>
          <a:p>
            <a:pPr>
              <a:buFont typeface="Arial" panose="020B0604020202020204" pitchFamily="34" charset="0"/>
              <a:buChar char="•"/>
            </a:pPr>
            <a:r>
              <a:rPr lang="en-US" sz="1800"/>
              <a:t>Saw cutter, jackhammer</a:t>
            </a:r>
          </a:p>
          <a:p>
            <a:pPr>
              <a:buFont typeface="Arial" panose="020B0604020202020204" pitchFamily="34" charset="0"/>
              <a:buChar char="•"/>
            </a:pPr>
            <a:r>
              <a:rPr lang="en-US" sz="1800"/>
              <a:t>Vibrator, roller</a:t>
            </a:r>
          </a:p>
          <a:p>
            <a:pPr marL="0" indent="0">
              <a:buNone/>
            </a:pPr>
            <a:r>
              <a:rPr lang="en-US" b="1"/>
              <a:t>Belowground</a:t>
            </a:r>
          </a:p>
          <a:p>
            <a:pPr>
              <a:spcBef>
                <a:spcPts val="0"/>
              </a:spcBef>
              <a:buFont typeface="Arial" panose="020B0604020202020204" pitchFamily="34" charset="0"/>
              <a:buChar char="•"/>
            </a:pPr>
            <a:r>
              <a:rPr lang="en-US" sz="1800"/>
              <a:t>Compact excavators</a:t>
            </a:r>
          </a:p>
          <a:p>
            <a:pPr>
              <a:buFont typeface="Arial" panose="020B0604020202020204" pitchFamily="34" charset="0"/>
              <a:buChar char="•"/>
            </a:pPr>
            <a:r>
              <a:rPr lang="en-US" sz="1800"/>
              <a:t>Compact bulldozers</a:t>
            </a:r>
          </a:p>
          <a:p>
            <a:pPr>
              <a:buFont typeface="Arial" panose="020B0604020202020204" pitchFamily="34" charset="0"/>
              <a:buChar char="•"/>
            </a:pPr>
            <a:r>
              <a:rPr lang="en-US" sz="1800"/>
              <a:t>Man lifts, forklifts</a:t>
            </a:r>
          </a:p>
          <a:p>
            <a:pPr>
              <a:buFont typeface="Arial" panose="020B0604020202020204" pitchFamily="34" charset="0"/>
              <a:buChar char="•"/>
            </a:pPr>
            <a:r>
              <a:rPr lang="en-US" sz="1800"/>
              <a:t>Graders</a:t>
            </a:r>
          </a:p>
          <a:p>
            <a:pPr>
              <a:buFont typeface="Arial" panose="020B0604020202020204" pitchFamily="34" charset="0"/>
              <a:buChar char="•"/>
            </a:pPr>
            <a:r>
              <a:rPr lang="en-US" sz="1800"/>
              <a:t>Loaders</a:t>
            </a:r>
          </a:p>
        </p:txBody>
      </p:sp>
      <p:pic>
        <p:nvPicPr>
          <p:cNvPr id="4" name="Picture 6">
            <a:extLst>
              <a:ext uri="{FF2B5EF4-FFF2-40B4-BE49-F238E27FC236}">
                <a16:creationId xmlns:a16="http://schemas.microsoft.com/office/drawing/2014/main" id="{0C0E8948-8F06-4D95-849F-D4A846FA52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520" t="8333" r="1869" b="10539"/>
          <a:stretch>
            <a:fillRect/>
          </a:stretch>
        </p:blipFill>
        <p:spPr bwMode="auto">
          <a:xfrm>
            <a:off x="4433978" y="1316328"/>
            <a:ext cx="7425662" cy="4334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7698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Fairfax Station – Decking Removal Schedule</a:t>
            </a:r>
          </a:p>
        </p:txBody>
      </p:sp>
      <p:sp>
        <p:nvSpPr>
          <p:cNvPr id="3" name="TextBox 2">
            <a:extLst>
              <a:ext uri="{FF2B5EF4-FFF2-40B4-BE49-F238E27FC236}">
                <a16:creationId xmlns:a16="http://schemas.microsoft.com/office/drawing/2014/main" id="{2877C3D5-8771-4FAE-963F-F477D240A4E8}"/>
              </a:ext>
            </a:extLst>
          </p:cNvPr>
          <p:cNvSpPr txBox="1"/>
          <p:nvPr/>
        </p:nvSpPr>
        <p:spPr>
          <a:xfrm>
            <a:off x="9786026" y="496111"/>
            <a:ext cx="2334638" cy="369332"/>
          </a:xfrm>
          <a:prstGeom prst="rect">
            <a:avLst/>
          </a:prstGeom>
          <a:noFill/>
        </p:spPr>
        <p:txBody>
          <a:bodyPr wrap="square" rtlCol="0">
            <a:spAutoFit/>
          </a:bodyPr>
          <a:lstStyle/>
          <a:p>
            <a:r>
              <a:rPr lang="en-US"/>
              <a:t>* Subject to Change</a:t>
            </a:r>
          </a:p>
        </p:txBody>
      </p:sp>
      <p:pic>
        <p:nvPicPr>
          <p:cNvPr id="4" name="Picture 6">
            <a:extLst>
              <a:ext uri="{FF2B5EF4-FFF2-40B4-BE49-F238E27FC236}">
                <a16:creationId xmlns:a16="http://schemas.microsoft.com/office/drawing/2014/main" id="{96599872-9DC6-4F97-AF62-2C356FC45F7F}"/>
              </a:ext>
            </a:extLst>
          </p:cNvPr>
          <p:cNvPicPr>
            <a:picLocks noChangeAspect="1"/>
          </p:cNvPicPr>
          <p:nvPr/>
        </p:nvPicPr>
        <p:blipFill>
          <a:blip r:embed="rId2"/>
          <a:stretch>
            <a:fillRect/>
          </a:stretch>
        </p:blipFill>
        <p:spPr>
          <a:xfrm>
            <a:off x="50182" y="1294523"/>
            <a:ext cx="12091636" cy="4491977"/>
          </a:xfrm>
          <a:prstGeom prst="rect">
            <a:avLst/>
          </a:prstGeom>
        </p:spPr>
      </p:pic>
    </p:spTree>
    <p:extLst>
      <p:ext uri="{BB962C8B-B14F-4D97-AF65-F5344CB8AC3E}">
        <p14:creationId xmlns:p14="http://schemas.microsoft.com/office/powerpoint/2010/main" val="2752516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a:xfrm>
            <a:off x="560802" y="206101"/>
            <a:ext cx="10515600" cy="569151"/>
          </a:xfrm>
        </p:spPr>
        <p:txBody>
          <a:bodyPr/>
          <a:lstStyle/>
          <a:p>
            <a:r>
              <a:rPr lang="en-US"/>
              <a:t>Fairfax Station – Decking Removal Sequence (Part 1)</a:t>
            </a:r>
          </a:p>
        </p:txBody>
      </p:sp>
      <p:graphicFrame>
        <p:nvGraphicFramePr>
          <p:cNvPr id="5" name="Table 4">
            <a:extLst>
              <a:ext uri="{FF2B5EF4-FFF2-40B4-BE49-F238E27FC236}">
                <a16:creationId xmlns:a16="http://schemas.microsoft.com/office/drawing/2014/main" id="{A656613F-CF5E-4895-A6A5-32ABD6D5D8C9}"/>
              </a:ext>
            </a:extLst>
          </p:cNvPr>
          <p:cNvGraphicFramePr>
            <a:graphicFrameLocks noGrp="1"/>
          </p:cNvGraphicFramePr>
          <p:nvPr/>
        </p:nvGraphicFramePr>
        <p:xfrm>
          <a:off x="611552" y="1214518"/>
          <a:ext cx="10397922" cy="3085617"/>
        </p:xfrm>
        <a:graphic>
          <a:graphicData uri="http://schemas.openxmlformats.org/drawingml/2006/table">
            <a:tbl>
              <a:tblPr firstRow="1" bandRow="1">
                <a:tableStyleId>{5C22544A-7EE6-4342-B048-85BDC9FD1C3A}</a:tableStyleId>
              </a:tblPr>
              <a:tblGrid>
                <a:gridCol w="7734781">
                  <a:extLst>
                    <a:ext uri="{9D8B030D-6E8A-4147-A177-3AD203B41FA5}">
                      <a16:colId xmlns:a16="http://schemas.microsoft.com/office/drawing/2014/main" val="4016837201"/>
                    </a:ext>
                  </a:extLst>
                </a:gridCol>
                <a:gridCol w="2663141">
                  <a:extLst>
                    <a:ext uri="{9D8B030D-6E8A-4147-A177-3AD203B41FA5}">
                      <a16:colId xmlns:a16="http://schemas.microsoft.com/office/drawing/2014/main" val="2931140011"/>
                    </a:ext>
                  </a:extLst>
                </a:gridCol>
              </a:tblGrid>
              <a:tr h="370840">
                <a:tc>
                  <a:txBody>
                    <a:bodyPr/>
                    <a:lstStyle/>
                    <a:p>
                      <a:r>
                        <a:rPr lang="en-US" sz="2400"/>
                        <a:t>Activity</a:t>
                      </a:r>
                    </a:p>
                  </a:txBody>
                  <a:tcPr/>
                </a:tc>
                <a:tc>
                  <a:txBody>
                    <a:bodyPr/>
                    <a:lstStyle/>
                    <a:p>
                      <a:r>
                        <a:rPr lang="en-US" sz="2400"/>
                        <a:t>Occurs</a:t>
                      </a:r>
                    </a:p>
                  </a:txBody>
                  <a:tcPr/>
                </a:tc>
                <a:extLst>
                  <a:ext uri="{0D108BD9-81ED-4DB2-BD59-A6C34878D82A}">
                    <a16:rowId xmlns:a16="http://schemas.microsoft.com/office/drawing/2014/main" val="1764239059"/>
                  </a:ext>
                </a:extLst>
              </a:tr>
              <a:tr h="647217">
                <a:tc>
                  <a:txBody>
                    <a:bodyPr/>
                    <a:lstStyle/>
                    <a:p>
                      <a:pPr lvl="0">
                        <a:buNone/>
                      </a:pPr>
                      <a:r>
                        <a:rPr lang="en-US" sz="2000" b="0" i="0" u="none" strike="noStrike" noProof="0">
                          <a:latin typeface="Calibri"/>
                        </a:rPr>
                        <a:t>Design-builder begins to remove de</a:t>
                      </a:r>
                      <a:r>
                        <a:rPr lang="en-US" sz="2000" b="0" i="0" u="none" strike="noStrike" noProof="0"/>
                        <a:t>ck panels along Wilshire Blvd.</a:t>
                      </a:r>
                      <a:endParaRPr lang="en-US"/>
                    </a:p>
                  </a:txBody>
                  <a:tcPr/>
                </a:tc>
                <a:tc>
                  <a:txBody>
                    <a:bodyPr/>
                    <a:lstStyle/>
                    <a:p>
                      <a:pPr marL="0" marR="0" lvl="0" indent="0" algn="l">
                        <a:lnSpc>
                          <a:spcPct val="90000"/>
                        </a:lnSpc>
                        <a:spcBef>
                          <a:spcPts val="1000"/>
                        </a:spcBef>
                        <a:spcAft>
                          <a:spcPts val="0"/>
                        </a:spcAft>
                        <a:buClr>
                          <a:srgbClr val="000000"/>
                        </a:buClr>
                        <a:buNone/>
                      </a:pPr>
                      <a:r>
                        <a:rPr lang="en-US" sz="2000" b="0" i="0" u="none" strike="noStrike" noProof="0">
                          <a:latin typeface="Calibri"/>
                        </a:rPr>
                        <a:t>Once road is closed to traffic (9pm)</a:t>
                      </a:r>
                    </a:p>
                  </a:txBody>
                  <a:tcPr/>
                </a:tc>
                <a:extLst>
                  <a:ext uri="{0D108BD9-81ED-4DB2-BD59-A6C34878D82A}">
                    <a16:rowId xmlns:a16="http://schemas.microsoft.com/office/drawing/2014/main" val="178420153"/>
                  </a:ext>
                </a:extLst>
              </a:tr>
              <a:tr h="370840">
                <a:tc>
                  <a:txBody>
                    <a:bodyPr/>
                    <a:lstStyle/>
                    <a:p>
                      <a:pPr marL="0" marR="0" lvl="0" indent="0" algn="l">
                        <a:lnSpc>
                          <a:spcPct val="90000"/>
                        </a:lnSpc>
                        <a:spcBef>
                          <a:spcPts val="1000"/>
                        </a:spcBef>
                        <a:spcAft>
                          <a:spcPts val="0"/>
                        </a:spcAft>
                        <a:buClr>
                          <a:srgbClr val="000000"/>
                        </a:buClr>
                        <a:buNone/>
                      </a:pPr>
                      <a:r>
                        <a:rPr lang="en-US" sz="2000" b="0" i="0" u="none" strike="noStrike" noProof="0"/>
                        <a:t>Crews begin removing steel beams and support for excavation above the station</a:t>
                      </a:r>
                    </a:p>
                    <a:p>
                      <a:pPr lvl="0">
                        <a:buNone/>
                      </a:pPr>
                      <a:endParaRPr lang="en-US" sz="2000" b="0" i="0" u="none" strike="noStrike" noProof="0">
                        <a:latin typeface="Calibri"/>
                      </a:endParaRPr>
                    </a:p>
                  </a:txBody>
                  <a:tcPr/>
                </a:tc>
                <a:tc>
                  <a:txBody>
                    <a:bodyPr/>
                    <a:lstStyle/>
                    <a:p>
                      <a:pPr lvl="0">
                        <a:buNone/>
                      </a:pPr>
                      <a:r>
                        <a:rPr lang="en-US" sz="2000"/>
                        <a:t>All day Saturday</a:t>
                      </a:r>
                    </a:p>
                  </a:txBody>
                  <a:tcPr/>
                </a:tc>
                <a:extLst>
                  <a:ext uri="{0D108BD9-81ED-4DB2-BD59-A6C34878D82A}">
                    <a16:rowId xmlns:a16="http://schemas.microsoft.com/office/drawing/2014/main" val="4258015111"/>
                  </a:ext>
                </a:extLst>
              </a:tr>
              <a:tr h="370840">
                <a:tc>
                  <a:txBody>
                    <a:bodyPr/>
                    <a:lstStyle/>
                    <a:p>
                      <a:pPr marL="0" marR="0" lvl="0" indent="0" algn="l">
                        <a:lnSpc>
                          <a:spcPct val="90000"/>
                        </a:lnSpc>
                        <a:spcBef>
                          <a:spcPts val="1000"/>
                        </a:spcBef>
                        <a:spcAft>
                          <a:spcPts val="0"/>
                        </a:spcAft>
                        <a:buClr>
                          <a:srgbClr val="000000"/>
                        </a:buClr>
                        <a:buNone/>
                      </a:pPr>
                      <a:r>
                        <a:rPr lang="en-US" sz="2000" b="0" i="0" u="none" strike="noStrike" noProof="0">
                          <a:latin typeface="Calibri"/>
                        </a:rPr>
                        <a:t>Utilities will be relocated as needed. Trucks loaded with backfilling materials will be staged around the deck openings.</a:t>
                      </a:r>
                    </a:p>
                  </a:txBody>
                  <a:tcPr/>
                </a:tc>
                <a:tc>
                  <a:txBody>
                    <a:bodyPr/>
                    <a:lstStyle/>
                    <a:p>
                      <a:pPr lvl="0">
                        <a:buNone/>
                      </a:pPr>
                      <a:r>
                        <a:rPr lang="en-US" sz="2000"/>
                        <a:t>Saturday</a:t>
                      </a:r>
                    </a:p>
                  </a:txBody>
                  <a:tcPr/>
                </a:tc>
                <a:extLst>
                  <a:ext uri="{0D108BD9-81ED-4DB2-BD59-A6C34878D82A}">
                    <a16:rowId xmlns:a16="http://schemas.microsoft.com/office/drawing/2014/main" val="1873591116"/>
                  </a:ext>
                </a:extLst>
              </a:tr>
              <a:tr h="370839">
                <a:tc>
                  <a:txBody>
                    <a:bodyPr/>
                    <a:lstStyle/>
                    <a:p>
                      <a:pPr lvl="0">
                        <a:buNone/>
                      </a:pPr>
                      <a:r>
                        <a:rPr lang="en-US" sz="2000" b="0" i="0" u="none" strike="noStrike" noProof="0">
                          <a:latin typeface="Calibri"/>
                        </a:rPr>
                        <a:t>Testing and quality assurance conclude prior to asphalt placement </a:t>
                      </a:r>
                      <a:endParaRPr lang="en-US"/>
                    </a:p>
                  </a:txBody>
                  <a:tcPr/>
                </a:tc>
                <a:tc>
                  <a:txBody>
                    <a:bodyPr/>
                    <a:lstStyle/>
                    <a:p>
                      <a:pPr lvl="0" algn="l">
                        <a:lnSpc>
                          <a:spcPct val="100000"/>
                        </a:lnSpc>
                        <a:spcBef>
                          <a:spcPts val="0"/>
                        </a:spcBef>
                        <a:spcAft>
                          <a:spcPts val="0"/>
                        </a:spcAft>
                        <a:buNone/>
                      </a:pPr>
                      <a:r>
                        <a:rPr lang="en-US" sz="2000" b="0" i="0" u="none" strike="noStrike" noProof="0">
                          <a:latin typeface="Calibri"/>
                        </a:rPr>
                        <a:t>All day Sunday</a:t>
                      </a:r>
                    </a:p>
                  </a:txBody>
                  <a:tcPr/>
                </a:tc>
                <a:extLst>
                  <a:ext uri="{0D108BD9-81ED-4DB2-BD59-A6C34878D82A}">
                    <a16:rowId xmlns:a16="http://schemas.microsoft.com/office/drawing/2014/main" val="1636913090"/>
                  </a:ext>
                </a:extLst>
              </a:tr>
            </a:tbl>
          </a:graphicData>
        </a:graphic>
      </p:graphicFrame>
    </p:spTree>
    <p:extLst>
      <p:ext uri="{BB962C8B-B14F-4D97-AF65-F5344CB8AC3E}">
        <p14:creationId xmlns:p14="http://schemas.microsoft.com/office/powerpoint/2010/main" val="30563324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a:xfrm>
            <a:off x="560802" y="206101"/>
            <a:ext cx="9189374" cy="569151"/>
          </a:xfrm>
        </p:spPr>
        <p:txBody>
          <a:bodyPr/>
          <a:lstStyle/>
          <a:p>
            <a:r>
              <a:rPr lang="en-US"/>
              <a:t>Fairfax Station – Decking Removal Sequence (Part 2)</a:t>
            </a:r>
          </a:p>
        </p:txBody>
      </p:sp>
      <p:graphicFrame>
        <p:nvGraphicFramePr>
          <p:cNvPr id="4" name="Table 4">
            <a:extLst>
              <a:ext uri="{FF2B5EF4-FFF2-40B4-BE49-F238E27FC236}">
                <a16:creationId xmlns:a16="http://schemas.microsoft.com/office/drawing/2014/main" id="{3EC367B1-92BE-477D-A73B-1386EA5CCCF0}"/>
              </a:ext>
            </a:extLst>
          </p:cNvPr>
          <p:cNvGraphicFramePr>
            <a:graphicFrameLocks noGrp="1"/>
          </p:cNvGraphicFramePr>
          <p:nvPr/>
        </p:nvGraphicFramePr>
        <p:xfrm>
          <a:off x="659780" y="1291682"/>
          <a:ext cx="10664776" cy="3169920"/>
        </p:xfrm>
        <a:graphic>
          <a:graphicData uri="http://schemas.openxmlformats.org/drawingml/2006/table">
            <a:tbl>
              <a:tblPr firstRow="1" bandRow="1">
                <a:tableStyleId>{5C22544A-7EE6-4342-B048-85BDC9FD1C3A}</a:tableStyleId>
              </a:tblPr>
              <a:tblGrid>
                <a:gridCol w="5332388">
                  <a:extLst>
                    <a:ext uri="{9D8B030D-6E8A-4147-A177-3AD203B41FA5}">
                      <a16:colId xmlns:a16="http://schemas.microsoft.com/office/drawing/2014/main" val="4016837201"/>
                    </a:ext>
                  </a:extLst>
                </a:gridCol>
                <a:gridCol w="5332388">
                  <a:extLst>
                    <a:ext uri="{9D8B030D-6E8A-4147-A177-3AD203B41FA5}">
                      <a16:colId xmlns:a16="http://schemas.microsoft.com/office/drawing/2014/main" val="2931140011"/>
                    </a:ext>
                  </a:extLst>
                </a:gridCol>
              </a:tblGrid>
              <a:tr h="370840">
                <a:tc>
                  <a:txBody>
                    <a:bodyPr/>
                    <a:lstStyle/>
                    <a:p>
                      <a:r>
                        <a:rPr lang="en-US" sz="2400"/>
                        <a:t>Activity</a:t>
                      </a:r>
                    </a:p>
                  </a:txBody>
                  <a:tcPr/>
                </a:tc>
                <a:tc>
                  <a:txBody>
                    <a:bodyPr/>
                    <a:lstStyle/>
                    <a:p>
                      <a:r>
                        <a:rPr lang="en-US" sz="2400"/>
                        <a:t>Occurs</a:t>
                      </a:r>
                    </a:p>
                  </a:txBody>
                  <a:tcPr/>
                </a:tc>
                <a:extLst>
                  <a:ext uri="{0D108BD9-81ED-4DB2-BD59-A6C34878D82A}">
                    <a16:rowId xmlns:a16="http://schemas.microsoft.com/office/drawing/2014/main" val="1764239059"/>
                  </a:ext>
                </a:extLst>
              </a:tr>
              <a:tr h="370840">
                <a:tc>
                  <a:txBody>
                    <a:bodyPr/>
                    <a:lstStyle/>
                    <a:p>
                      <a:pPr lvl="0">
                        <a:buNone/>
                      </a:pPr>
                      <a:r>
                        <a:rPr lang="en-US" sz="2000" b="0" i="0" u="none" strike="noStrike" noProof="0">
                          <a:latin typeface="Calibri"/>
                        </a:rPr>
                        <a:t>Asphalt placement</a:t>
                      </a:r>
                      <a:endParaRPr lang="en-US" sz="2000"/>
                    </a:p>
                  </a:txBody>
                  <a:tcPr/>
                </a:tc>
                <a:tc>
                  <a:txBody>
                    <a:bodyPr/>
                    <a:lstStyle/>
                    <a:p>
                      <a:pPr lvl="0">
                        <a:buNone/>
                      </a:pPr>
                      <a:r>
                        <a:rPr lang="en-US" sz="2000" b="0" i="0" u="none" strike="noStrike" noProof="0">
                          <a:latin typeface="Calibri"/>
                        </a:rPr>
                        <a:t>Begins after backfilling (asphalt </a:t>
                      </a:r>
                      <a:r>
                        <a:rPr lang="en-US" sz="2000" b="0" i="0" u="none" strike="noStrike" noProof="0"/>
                        <a:t>requires approximately four hours to cure/cool before it can carry weigh)</a:t>
                      </a:r>
                      <a:endParaRPr lang="en-US" sz="2000"/>
                    </a:p>
                  </a:txBody>
                  <a:tcPr/>
                </a:tc>
                <a:extLst>
                  <a:ext uri="{0D108BD9-81ED-4DB2-BD59-A6C34878D82A}">
                    <a16:rowId xmlns:a16="http://schemas.microsoft.com/office/drawing/2014/main" val="178420153"/>
                  </a:ext>
                </a:extLst>
              </a:tr>
              <a:tr h="370840">
                <a:tc>
                  <a:txBody>
                    <a:bodyPr/>
                    <a:lstStyle/>
                    <a:p>
                      <a:pPr lvl="0">
                        <a:buNone/>
                      </a:pPr>
                      <a:r>
                        <a:rPr lang="en-US" sz="2000" b="0" i="0" u="none" strike="noStrike" noProof="0">
                          <a:latin typeface="Calibri"/>
                        </a:rPr>
                        <a:t>City agencies test asphalt to ensure that it will be safe for commuters</a:t>
                      </a:r>
                      <a:endParaRPr lang="en-US" sz="2000"/>
                    </a:p>
                  </a:txBody>
                  <a:tcPr/>
                </a:tc>
                <a:tc>
                  <a:txBody>
                    <a:bodyPr/>
                    <a:lstStyle/>
                    <a:p>
                      <a:r>
                        <a:rPr lang="en-US" sz="2000"/>
                        <a:t>After curing</a:t>
                      </a:r>
                    </a:p>
                  </a:txBody>
                  <a:tcPr/>
                </a:tc>
                <a:extLst>
                  <a:ext uri="{0D108BD9-81ED-4DB2-BD59-A6C34878D82A}">
                    <a16:rowId xmlns:a16="http://schemas.microsoft.com/office/drawing/2014/main" val="4258015111"/>
                  </a:ext>
                </a:extLst>
              </a:tr>
              <a:tr h="370840">
                <a:tc>
                  <a:txBody>
                    <a:bodyPr/>
                    <a:lstStyle/>
                    <a:p>
                      <a:pPr lvl="0">
                        <a:buNone/>
                      </a:pPr>
                      <a:r>
                        <a:rPr lang="en-US" sz="2000" b="0" i="0" u="none" strike="noStrike" noProof="0">
                          <a:latin typeface="Calibri"/>
                        </a:rPr>
                        <a:t>The final steps of decking removal includes </a:t>
                      </a:r>
                      <a:r>
                        <a:rPr lang="en-US" sz="2000" b="0" i="0" u="none" strike="noStrike" noProof="0"/>
                        <a:t>striping, removing traffic control devices, and opening the road</a:t>
                      </a:r>
                      <a:endParaRPr lang="en-US" sz="2000"/>
                    </a:p>
                  </a:txBody>
                  <a:tcPr/>
                </a:tc>
                <a:tc>
                  <a:txBody>
                    <a:bodyPr/>
                    <a:lstStyle/>
                    <a:p>
                      <a:r>
                        <a:rPr lang="en-US" sz="2000"/>
                        <a:t>Sunday night and Monday morning</a:t>
                      </a:r>
                    </a:p>
                  </a:txBody>
                  <a:tcPr/>
                </a:tc>
                <a:extLst>
                  <a:ext uri="{0D108BD9-81ED-4DB2-BD59-A6C34878D82A}">
                    <a16:rowId xmlns:a16="http://schemas.microsoft.com/office/drawing/2014/main" val="1873591116"/>
                  </a:ext>
                </a:extLst>
              </a:tr>
            </a:tbl>
          </a:graphicData>
        </a:graphic>
      </p:graphicFrame>
    </p:spTree>
    <p:extLst>
      <p:ext uri="{BB962C8B-B14F-4D97-AF65-F5344CB8AC3E}">
        <p14:creationId xmlns:p14="http://schemas.microsoft.com/office/powerpoint/2010/main" val="2815336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D5F9D-DAE3-40A9-9D30-33B8B670A52F}"/>
              </a:ext>
            </a:extLst>
          </p:cNvPr>
          <p:cNvSpPr>
            <a:spLocks noGrp="1"/>
          </p:cNvSpPr>
          <p:nvPr>
            <p:ph type="title"/>
          </p:nvPr>
        </p:nvSpPr>
        <p:spPr/>
        <p:txBody>
          <a:bodyPr/>
          <a:lstStyle/>
          <a:p>
            <a:r>
              <a:rPr lang="en-US"/>
              <a:t>Outreach Schedule</a:t>
            </a:r>
          </a:p>
        </p:txBody>
      </p:sp>
      <p:graphicFrame>
        <p:nvGraphicFramePr>
          <p:cNvPr id="9" name="Table 4">
            <a:extLst>
              <a:ext uri="{FF2B5EF4-FFF2-40B4-BE49-F238E27FC236}">
                <a16:creationId xmlns:a16="http://schemas.microsoft.com/office/drawing/2014/main" id="{256624DC-EAB0-4A59-80FF-295062906594}"/>
              </a:ext>
            </a:extLst>
          </p:cNvPr>
          <p:cNvGraphicFramePr>
            <a:graphicFrameLocks noGrp="1"/>
          </p:cNvGraphicFramePr>
          <p:nvPr/>
        </p:nvGraphicFramePr>
        <p:xfrm>
          <a:off x="267126" y="1104973"/>
          <a:ext cx="11609798" cy="4974151"/>
        </p:xfrm>
        <a:graphic>
          <a:graphicData uri="http://schemas.openxmlformats.org/drawingml/2006/table">
            <a:tbl>
              <a:tblPr firstRow="1" bandRow="1">
                <a:tableStyleId>{5C22544A-7EE6-4342-B048-85BDC9FD1C3A}</a:tableStyleId>
              </a:tblPr>
              <a:tblGrid>
                <a:gridCol w="7925276">
                  <a:extLst>
                    <a:ext uri="{9D8B030D-6E8A-4147-A177-3AD203B41FA5}">
                      <a16:colId xmlns:a16="http://schemas.microsoft.com/office/drawing/2014/main" val="4016837201"/>
                    </a:ext>
                  </a:extLst>
                </a:gridCol>
                <a:gridCol w="3684522">
                  <a:extLst>
                    <a:ext uri="{9D8B030D-6E8A-4147-A177-3AD203B41FA5}">
                      <a16:colId xmlns:a16="http://schemas.microsoft.com/office/drawing/2014/main" val="2931140011"/>
                    </a:ext>
                  </a:extLst>
                </a:gridCol>
              </a:tblGrid>
              <a:tr h="523022">
                <a:tc>
                  <a:txBody>
                    <a:bodyPr/>
                    <a:lstStyle/>
                    <a:p>
                      <a:r>
                        <a:rPr lang="en-US" sz="2400"/>
                        <a:t>Outreach</a:t>
                      </a:r>
                    </a:p>
                  </a:txBody>
                  <a:tcPr/>
                </a:tc>
                <a:tc>
                  <a:txBody>
                    <a:bodyPr/>
                    <a:lstStyle/>
                    <a:p>
                      <a:r>
                        <a:rPr lang="en-US" sz="2400"/>
                        <a:t>Occurs</a:t>
                      </a:r>
                    </a:p>
                  </a:txBody>
                  <a:tcPr/>
                </a:tc>
                <a:extLst>
                  <a:ext uri="{0D108BD9-81ED-4DB2-BD59-A6C34878D82A}">
                    <a16:rowId xmlns:a16="http://schemas.microsoft.com/office/drawing/2014/main" val="1764239059"/>
                  </a:ext>
                </a:extLst>
              </a:tr>
              <a:tr h="435852">
                <a:tc>
                  <a:txBody>
                    <a:bodyPr/>
                    <a:lstStyle/>
                    <a:p>
                      <a:pPr marL="0" indent="0">
                        <a:spcBef>
                          <a:spcPts val="0"/>
                        </a:spcBef>
                        <a:buFont typeface="System Font Regular"/>
                        <a:buNone/>
                      </a:pPr>
                      <a:r>
                        <a:rPr lang="en-US" sz="1900"/>
                        <a:t>STS and Metro discusses closures with Council District 5.</a:t>
                      </a:r>
                    </a:p>
                  </a:txBody>
                  <a:tcPr/>
                </a:tc>
                <a:tc>
                  <a:txBody>
                    <a:bodyPr/>
                    <a:lstStyle/>
                    <a:p>
                      <a:pPr marL="0" indent="0">
                        <a:buFont typeface="System Font Regular"/>
                        <a:buNone/>
                      </a:pPr>
                      <a:r>
                        <a:rPr lang="en-US" sz="1900"/>
                        <a:t>May 2022</a:t>
                      </a:r>
                    </a:p>
                  </a:txBody>
                  <a:tcPr/>
                </a:tc>
                <a:extLst>
                  <a:ext uri="{0D108BD9-81ED-4DB2-BD59-A6C34878D82A}">
                    <a16:rowId xmlns:a16="http://schemas.microsoft.com/office/drawing/2014/main" val="4258015111"/>
                  </a:ext>
                </a:extLst>
              </a:tr>
              <a:tr h="767099">
                <a:tc>
                  <a:txBody>
                    <a:bodyPr/>
                    <a:lstStyle/>
                    <a:p>
                      <a:pPr marL="0" indent="0">
                        <a:spcBef>
                          <a:spcPts val="0"/>
                        </a:spcBef>
                        <a:buFont typeface="System Font Regular"/>
                        <a:buNone/>
                      </a:pPr>
                      <a:r>
                        <a:rPr lang="en-US" sz="1900"/>
                        <a:t>Affected residents and business owners invited to online meetings to discuss decking removal. Meeting announcement appears on Weekly Look Ahead.</a:t>
                      </a:r>
                    </a:p>
                  </a:txBody>
                  <a:tcPr/>
                </a:tc>
                <a:tc>
                  <a:txBody>
                    <a:bodyPr/>
                    <a:lstStyle/>
                    <a:p>
                      <a:pPr marL="0" indent="0">
                        <a:buFont typeface="System Font Regular"/>
                        <a:buNone/>
                      </a:pPr>
                      <a:r>
                        <a:rPr lang="en-US" sz="1900"/>
                        <a:t>One month before work begins</a:t>
                      </a:r>
                    </a:p>
                  </a:txBody>
                  <a:tcPr/>
                </a:tc>
                <a:extLst>
                  <a:ext uri="{0D108BD9-81ED-4DB2-BD59-A6C34878D82A}">
                    <a16:rowId xmlns:a16="http://schemas.microsoft.com/office/drawing/2014/main" val="1873591116"/>
                  </a:ext>
                </a:extLst>
              </a:tr>
              <a:tr h="422612">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Wilshire/Fairfax decking removal presented during quarterly webinar.</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One month before work begins</a:t>
                      </a:r>
                    </a:p>
                  </a:txBody>
                  <a:tcPr/>
                </a:tc>
                <a:extLst>
                  <a:ext uri="{0D108BD9-81ED-4DB2-BD59-A6C34878D82A}">
                    <a16:rowId xmlns:a16="http://schemas.microsoft.com/office/drawing/2014/main" val="2255278023"/>
                  </a:ext>
                </a:extLst>
              </a:tr>
              <a:tr h="767099">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Door-to-door outreach conducted. A Construction Notice will be widely distributed adjacent to the Wilshire/La Brea intersection.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One month before work begins</a:t>
                      </a:r>
                    </a:p>
                    <a:p>
                      <a:pPr marL="0" indent="0">
                        <a:buFont typeface="System Font Regular"/>
                        <a:buNone/>
                      </a:pPr>
                      <a:endParaRPr lang="en-US" sz="1900"/>
                    </a:p>
                  </a:txBody>
                  <a:tcPr/>
                </a:tc>
                <a:extLst>
                  <a:ext uri="{0D108BD9-81ED-4DB2-BD59-A6C34878D82A}">
                    <a16:rowId xmlns:a16="http://schemas.microsoft.com/office/drawing/2014/main" val="1920777830"/>
                  </a:ext>
                </a:extLst>
              </a:tr>
              <a:tr h="1098347">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A Construction Notice will be re-issued on the Metro website and distributed to the Metro Email List. Computer message signs will be placed at the work area.</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One week before work begins</a:t>
                      </a:r>
                    </a:p>
                  </a:txBody>
                  <a:tcPr/>
                </a:tc>
                <a:extLst>
                  <a:ext uri="{0D108BD9-81ED-4DB2-BD59-A6C34878D82A}">
                    <a16:rowId xmlns:a16="http://schemas.microsoft.com/office/drawing/2014/main" val="1986904385"/>
                  </a:ext>
                </a:extLst>
              </a:tr>
              <a:tr h="497676">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A Construction Notice describing the work will be sent in the Weekly Look Ahead email.</a:t>
                      </a:r>
                    </a:p>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endParaRPr lang="en-US" sz="1900"/>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Weekly</a:t>
                      </a:r>
                    </a:p>
                  </a:txBody>
                  <a:tcPr/>
                </a:tc>
                <a:extLst>
                  <a:ext uri="{0D108BD9-81ED-4DB2-BD59-A6C34878D82A}">
                    <a16:rowId xmlns:a16="http://schemas.microsoft.com/office/drawing/2014/main" val="2751558648"/>
                  </a:ext>
                </a:extLst>
              </a:tr>
            </a:tbl>
          </a:graphicData>
        </a:graphic>
      </p:graphicFrame>
    </p:spTree>
    <p:extLst>
      <p:ext uri="{BB962C8B-B14F-4D97-AF65-F5344CB8AC3E}">
        <p14:creationId xmlns:p14="http://schemas.microsoft.com/office/powerpoint/2010/main" val="1424538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64701864-098D-484D-89CB-171AC1D9C3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897" b="4197"/>
          <a:stretch/>
        </p:blipFill>
        <p:spPr bwMode="auto">
          <a:xfrm>
            <a:off x="-3047" y="10"/>
            <a:ext cx="12191999"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167B54F2-19CE-42E3-9409-3622E8831986}"/>
              </a:ext>
            </a:extLst>
          </p:cNvPr>
          <p:cNvSpPr txBox="1"/>
          <p:nvPr/>
        </p:nvSpPr>
        <p:spPr>
          <a:xfrm>
            <a:off x="1097280" y="325550"/>
            <a:ext cx="10058400" cy="1514825"/>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rmAutofit lnSpcReduction="10000"/>
          </a:bodyPr>
          <a:lstStyle/>
          <a:p>
            <a:pPr marL="0" marR="0" lvl="0" indent="0" algn="ctr" fontAlgn="auto">
              <a:lnSpc>
                <a:spcPct val="90000"/>
              </a:lnSpc>
              <a:spcBef>
                <a:spcPct val="0"/>
              </a:spcBef>
              <a:spcAft>
                <a:spcPts val="600"/>
              </a:spcAft>
              <a:buClrTx/>
              <a:buSzTx/>
              <a:tabLst/>
              <a:defRPr/>
            </a:pPr>
            <a:r>
              <a:rPr kumimoji="0" lang="en-US" sz="5200" b="1" i="0" u="none" strike="noStrike" cap="none" spc="0" normalizeH="0" baseline="0" noProof="0">
                <a:ln>
                  <a:noFill/>
                </a:ln>
                <a:solidFill>
                  <a:srgbClr val="FFFFFF"/>
                </a:solidFill>
                <a:effectLst/>
                <a:uLnTx/>
                <a:uFillTx/>
                <a:latin typeface="+mj-lt"/>
                <a:ea typeface="+mj-ea"/>
                <a:cs typeface="+mj-cs"/>
              </a:rPr>
              <a:t>Wilshire/La Cienega Station Rendering</a:t>
            </a: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34</a:t>
            </a:fld>
            <a:endParaRPr lang="en-US">
              <a:solidFill>
                <a:srgbClr val="FFFFFF"/>
              </a:solidFill>
              <a:latin typeface="Calibri" panose="020F0502020204030204"/>
            </a:endParaRPr>
          </a:p>
        </p:txBody>
      </p:sp>
    </p:spTree>
    <p:extLst>
      <p:ext uri="{BB962C8B-B14F-4D97-AF65-F5344CB8AC3E}">
        <p14:creationId xmlns:p14="http://schemas.microsoft.com/office/powerpoint/2010/main" val="88613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677994" y="64392"/>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Wilshire/La Cienega Station Backfilling</a:t>
            </a:r>
            <a:endParaRPr lang="en-US">
              <a:solidFill>
                <a:schemeClr val="bg1"/>
              </a:solidFill>
            </a:endParaRPr>
          </a:p>
        </p:txBody>
      </p:sp>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99C6B5E-A64A-400E-BE12-DFB3807EF6AC}"/>
              </a:ext>
            </a:extLst>
          </p:cNvPr>
          <p:cNvSpPr txBox="1"/>
          <p:nvPr/>
        </p:nvSpPr>
        <p:spPr>
          <a:xfrm>
            <a:off x="9762067" y="533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*Subject to Approval</a:t>
            </a:r>
          </a:p>
        </p:txBody>
      </p:sp>
      <p:pic>
        <p:nvPicPr>
          <p:cNvPr id="7" name="Picture 7" descr="Before.jpg">
            <a:extLst>
              <a:ext uri="{FF2B5EF4-FFF2-40B4-BE49-F238E27FC236}">
                <a16:creationId xmlns:a16="http://schemas.microsoft.com/office/drawing/2014/main" id="{01F685FA-136D-45CF-8C0B-50065A69CFB0}"/>
              </a:ext>
            </a:extLst>
          </p:cNvPr>
          <p:cNvPicPr>
            <a:picLocks noChangeAspect="1"/>
          </p:cNvPicPr>
          <p:nvPr/>
        </p:nvPicPr>
        <p:blipFill>
          <a:blip r:embed="rId2"/>
          <a:stretch>
            <a:fillRect/>
          </a:stretch>
        </p:blipFill>
        <p:spPr>
          <a:xfrm>
            <a:off x="5525814" y="902576"/>
            <a:ext cx="6671441" cy="5000296"/>
          </a:xfrm>
          <a:prstGeom prst="rect">
            <a:avLst/>
          </a:prstGeom>
        </p:spPr>
      </p:pic>
      <p:sp>
        <p:nvSpPr>
          <p:cNvPr id="10" name="Rectangle 9">
            <a:extLst>
              <a:ext uri="{FF2B5EF4-FFF2-40B4-BE49-F238E27FC236}">
                <a16:creationId xmlns:a16="http://schemas.microsoft.com/office/drawing/2014/main" id="{27BFEF47-E3AD-B588-1330-76FA23A50190}"/>
              </a:ext>
            </a:extLst>
          </p:cNvPr>
          <p:cNvSpPr/>
          <p:nvPr/>
        </p:nvSpPr>
        <p:spPr>
          <a:xfrm>
            <a:off x="115791" y="1017535"/>
            <a:ext cx="5102011" cy="6078587"/>
          </a:xfrm>
          <a:prstGeom prst="rect">
            <a:avLst/>
          </a:prstGeom>
        </p:spPr>
        <p:txBody>
          <a:bodyPr wrap="square" lIns="91440" tIns="45720" rIns="91440" bIns="45720" anchor="t">
            <a:spAutoFit/>
          </a:bodyPr>
          <a:lstStyle/>
          <a:p>
            <a:pPr marL="285750" indent="-285750">
              <a:buSzPts val="1600"/>
              <a:buFont typeface="Symbol" panose="05050102010706020507" pitchFamily="18" charset="2"/>
              <a:buChar char=""/>
              <a:defRPr/>
            </a:pPr>
            <a:r>
              <a:rPr lang="en-US" sz="1600" b="1">
                <a:latin typeface="Calibri" panose="020F0502020204030204"/>
                <a:cs typeface="Arial"/>
              </a:rPr>
              <a:t>When: </a:t>
            </a:r>
            <a:r>
              <a:rPr lang="en-US" sz="1600">
                <a:latin typeface="Calibri" panose="020F0502020204030204"/>
                <a:cs typeface="Arial"/>
              </a:rPr>
              <a:t>Continuing in November 2022</a:t>
            </a:r>
          </a:p>
          <a:p>
            <a:pPr marL="285750" indent="-285750">
              <a:buSzPts val="1600"/>
              <a:buFont typeface="Symbol" panose="05050102010706020507" pitchFamily="18" charset="2"/>
              <a:buChar char=""/>
              <a:defRPr/>
            </a:pPr>
            <a:endParaRPr lang="en-US" sz="1600">
              <a:latin typeface="Calibri" panose="020F0502020204030204"/>
              <a:cs typeface="Arial"/>
            </a:endParaRPr>
          </a:p>
          <a:p>
            <a:pPr marL="285750" indent="-285750">
              <a:buSzPts val="1600"/>
              <a:buFont typeface="Symbol" panose="05050102010706020507" pitchFamily="18" charset="2"/>
              <a:buChar char=""/>
              <a:defRPr/>
            </a:pPr>
            <a:r>
              <a:rPr lang="en-US" sz="1600" b="1">
                <a:latin typeface="Calibri" panose="020F0502020204030204"/>
                <a:cs typeface="Arial"/>
              </a:rPr>
              <a:t>What: </a:t>
            </a:r>
            <a:r>
              <a:rPr lang="en-US" sz="1600">
                <a:latin typeface="Calibri" panose="020F0502020204030204"/>
                <a:cs typeface="Arial"/>
              </a:rPr>
              <a:t>Station Backfilling</a:t>
            </a:r>
            <a:endParaRPr lang="en-US" sz="1600" b="1">
              <a:latin typeface="Calibri" panose="020F0502020204030204"/>
              <a:cs typeface="Arial"/>
            </a:endParaRPr>
          </a:p>
          <a:p>
            <a:pPr marL="285750" indent="-285750">
              <a:buSzPts val="1600"/>
              <a:buFont typeface="Symbol" panose="05050102010706020507" pitchFamily="18" charset="2"/>
              <a:buChar char=""/>
              <a:defRPr/>
            </a:pPr>
            <a:endParaRPr lang="en-US" sz="1600">
              <a:latin typeface="Calibri" panose="020F0502020204030204"/>
              <a:cs typeface="Arial"/>
            </a:endParaRPr>
          </a:p>
          <a:p>
            <a:pPr marL="285750" indent="-285750">
              <a:buSzPts val="1600"/>
              <a:buFont typeface="Symbol" panose="05050102010706020507" pitchFamily="18" charset="2"/>
              <a:buChar char=""/>
              <a:defRPr/>
            </a:pPr>
            <a:r>
              <a:rPr lang="en-US" sz="1600">
                <a:latin typeface="Calibri" panose="020F0502020204030204"/>
                <a:cs typeface="Arial"/>
              </a:rPr>
              <a:t>This is the first of multiple construction activities in advance of decking removal and street restoration.</a:t>
            </a:r>
          </a:p>
          <a:p>
            <a:pPr marL="285750" indent="-285750">
              <a:buSzPts val="1600"/>
              <a:buFont typeface="Symbol" panose="05050102010706020507" pitchFamily="18" charset="2"/>
              <a:buChar char=""/>
              <a:defRPr/>
            </a:pPr>
            <a:endParaRPr lang="en-US" sz="1600">
              <a:latin typeface="Calibri" panose="020F0502020204030204"/>
              <a:cs typeface="Arial"/>
            </a:endParaRPr>
          </a:p>
          <a:p>
            <a:pPr marL="285750" indent="-285750">
              <a:buSzPts val="1600"/>
              <a:buFont typeface="Symbol" panose="05050102010706020507" pitchFamily="18" charset="2"/>
              <a:buChar char=""/>
              <a:defRPr/>
            </a:pPr>
            <a:r>
              <a:rPr lang="en-US" sz="1600" b="1">
                <a:latin typeface="Calibri" panose="020F0502020204030204"/>
                <a:cs typeface="Arial"/>
              </a:rPr>
              <a:t>Why: </a:t>
            </a:r>
            <a:r>
              <a:rPr lang="en-US" sz="1600">
                <a:latin typeface="Calibri" panose="020F0502020204030204"/>
                <a:cs typeface="Arial"/>
              </a:rPr>
              <a:t>The Station Roof is approximately 20ft below the street surface. That area will need to be filled with slurry, soil, and utilities.</a:t>
            </a:r>
          </a:p>
          <a:p>
            <a:pPr marL="742950" lvl="1" indent="-285750">
              <a:buSzPts val="1600"/>
              <a:buFont typeface="Symbol" panose="05050102010706020507" pitchFamily="18" charset="2"/>
              <a:buChar char=""/>
              <a:defRPr/>
            </a:pPr>
            <a:r>
              <a:rPr lang="en-US" sz="1600">
                <a:latin typeface="Calibri" panose="020F0502020204030204"/>
                <a:cs typeface="Arial"/>
              </a:rPr>
              <a:t>STS will need to restore utilities in the street, including sewer, storm drains, and other utilities.</a:t>
            </a:r>
          </a:p>
          <a:p>
            <a:pPr marL="285750" indent="-285750">
              <a:buSzPts val="1600"/>
              <a:buFont typeface="Symbol" panose="05050102010706020507" pitchFamily="18" charset="2"/>
              <a:buChar char=""/>
              <a:defRPr/>
            </a:pPr>
            <a:endParaRPr lang="en-US" sz="1600">
              <a:latin typeface="Calibri" panose="020F0502020204030204"/>
              <a:cs typeface="Arial"/>
            </a:endParaRPr>
          </a:p>
          <a:p>
            <a:pPr marL="285750" indent="-285750">
              <a:buSzPts val="1600"/>
              <a:buFont typeface="Symbol" panose="05050102010706020507" pitchFamily="18" charset="2"/>
              <a:buChar char=""/>
              <a:defRPr/>
            </a:pPr>
            <a:r>
              <a:rPr lang="en-US" sz="1600" b="1">
                <a:latin typeface="Calibri" panose="020F0502020204030204"/>
                <a:cs typeface="Arial"/>
              </a:rPr>
              <a:t>Traffic Control and Work Hours: </a:t>
            </a:r>
            <a:r>
              <a:rPr lang="en-US" sz="1600">
                <a:latin typeface="Calibri" panose="020F0502020204030204"/>
                <a:cs typeface="Arial"/>
              </a:rPr>
              <a:t>Intermittent weeknights and weekend days. </a:t>
            </a:r>
          </a:p>
          <a:p>
            <a:pPr marL="742950" lvl="1" indent="-285750">
              <a:buSzPts val="1600"/>
              <a:buFont typeface="Symbol" panose="05050102010706020507" pitchFamily="18" charset="2"/>
              <a:buChar char=""/>
              <a:defRPr/>
            </a:pPr>
            <a:r>
              <a:rPr lang="en-US" sz="1600">
                <a:latin typeface="Calibri" panose="020F0502020204030204"/>
                <a:cs typeface="Arial"/>
              </a:rPr>
              <a:t>Hours: 8pm to 6am (the following morning) on weeknights</a:t>
            </a:r>
          </a:p>
          <a:p>
            <a:pPr marL="742950" lvl="1" indent="-285750">
              <a:buSzPts val="1600"/>
              <a:buFont typeface="Symbol" panose="05050102010706020507" pitchFamily="18" charset="2"/>
              <a:buChar char=""/>
              <a:defRPr/>
            </a:pPr>
            <a:r>
              <a:rPr lang="en-US" sz="1600">
                <a:latin typeface="Calibri" panose="020F0502020204030204"/>
                <a:cs typeface="Arial"/>
              </a:rPr>
              <a:t>Hours: 6am to 6pm on Saturdays</a:t>
            </a:r>
          </a:p>
          <a:p>
            <a:pPr marL="742950" lvl="1" indent="-285750">
              <a:buSzPts val="1600"/>
              <a:buFont typeface="Symbol" panose="05050102010706020507" pitchFamily="18" charset="2"/>
              <a:buChar char=""/>
              <a:defRPr/>
            </a:pPr>
            <a:r>
              <a:rPr lang="en-US" sz="1600">
                <a:latin typeface="Calibri" panose="020F0502020204030204"/>
                <a:cs typeface="Arial"/>
              </a:rPr>
              <a:t>Traffic Control: Wilshire Bl reduced to a single lane in each direction between San Vicente Bl and Le </a:t>
            </a:r>
            <a:r>
              <a:rPr lang="en-US" sz="1600" err="1">
                <a:latin typeface="Calibri" panose="020F0502020204030204"/>
                <a:cs typeface="Arial"/>
              </a:rPr>
              <a:t>Doux</a:t>
            </a:r>
            <a:r>
              <a:rPr lang="en-US" sz="1600">
                <a:latin typeface="Calibri" panose="020F0502020204030204"/>
                <a:cs typeface="Arial"/>
              </a:rPr>
              <a:t> Rd</a:t>
            </a:r>
            <a:br>
              <a:rPr lang="en-US" sz="1700">
                <a:latin typeface="Calibri" panose="020F0502020204030204"/>
                <a:cs typeface="Arial"/>
              </a:rPr>
            </a:br>
            <a:endParaRPr lang="en-US" sz="1700" b="0" i="0" u="none" strike="noStrike" kern="1200" cap="none" spc="0" normalizeH="0" baseline="0" noProof="0">
              <a:ln>
                <a:noFill/>
              </a:ln>
              <a:effectLst/>
              <a:uLnTx/>
              <a:uFillTx/>
              <a:latin typeface="Calibri" panose="020F0502020204030204"/>
              <a:cs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endParaRPr lang="en-US" sz="1800" b="0" i="0" u="none" strike="noStrike" kern="1200" cap="none" spc="0" normalizeH="0" baseline="0" noProof="0">
              <a:ln>
                <a:noFill/>
              </a:ln>
              <a:effectLst/>
              <a:uLnTx/>
              <a:uFillTx/>
              <a:latin typeface="Calibri" panose="020F0502020204030204"/>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12" name="Rectangle 11">
            <a:extLst>
              <a:ext uri="{FF2B5EF4-FFF2-40B4-BE49-F238E27FC236}">
                <a16:creationId xmlns:a16="http://schemas.microsoft.com/office/drawing/2014/main" id="{BEB9BB14-5AE8-EB68-7424-11E9984D3FF5}"/>
              </a:ext>
            </a:extLst>
          </p:cNvPr>
          <p:cNvSpPr/>
          <p:nvPr/>
        </p:nvSpPr>
        <p:spPr>
          <a:xfrm>
            <a:off x="4905470" y="6001527"/>
            <a:ext cx="6943946" cy="276999"/>
          </a:xfrm>
          <a:prstGeom prst="rect">
            <a:avLst/>
          </a:prstGeom>
        </p:spPr>
        <p:txBody>
          <a:bodyPr wrap="square" lIns="91440" tIns="45720" rIns="91440" bIns="45720" anchor="t">
            <a:spAutoFit/>
          </a:bodyPr>
          <a:lstStyle/>
          <a:p>
            <a:pPr algn="r">
              <a:defRPr/>
            </a:pPr>
            <a:r>
              <a:rPr lang="en-US" sz="1200" i="1">
                <a:latin typeface="Calibri" panose="020F0502020204030204"/>
              </a:rPr>
              <a:t>Backfilling operations at Wilshire Bl and Orange Dr, within the City of Los Angeles</a:t>
            </a:r>
            <a:endParaRPr lang="en-US">
              <a:ea typeface="+mn-ea"/>
              <a:cs typeface="+mn-cs"/>
            </a:endParaRPr>
          </a:p>
        </p:txBody>
      </p:sp>
    </p:spTree>
    <p:extLst>
      <p:ext uri="{BB962C8B-B14F-4D97-AF65-F5344CB8AC3E}">
        <p14:creationId xmlns:p14="http://schemas.microsoft.com/office/powerpoint/2010/main" val="8936404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1031700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Appendage Work </a:t>
            </a:r>
          </a:p>
        </p:txBody>
      </p:sp>
      <p:sp>
        <p:nvSpPr>
          <p:cNvPr id="2" name="Rectangle 1">
            <a:extLst>
              <a:ext uri="{FF2B5EF4-FFF2-40B4-BE49-F238E27FC236}">
                <a16:creationId xmlns:a16="http://schemas.microsoft.com/office/drawing/2014/main" id="{8ECF11E5-A260-451C-8FF2-98B39C45C384}"/>
              </a:ext>
            </a:extLst>
          </p:cNvPr>
          <p:cNvSpPr/>
          <p:nvPr/>
        </p:nvSpPr>
        <p:spPr>
          <a:xfrm>
            <a:off x="549343" y="1148914"/>
            <a:ext cx="11483165" cy="4247317"/>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Why: </a:t>
            </a:r>
            <a:r>
              <a:rPr kumimoji="0" lang="en-US" sz="1800" b="0" i="0" u="none" strike="noStrike" kern="1200" cap="none" spc="0" normalizeH="0" baseline="0" noProof="0">
                <a:ln>
                  <a:noFill/>
                </a:ln>
                <a:effectLst/>
                <a:uLnTx/>
                <a:uFillTx/>
                <a:latin typeface="Calibri" panose="020F0502020204030204"/>
                <a:ea typeface="+mn-ea"/>
                <a:cs typeface="Arial"/>
                <a:sym typeface="Arial"/>
              </a:rPr>
              <a:t>Multiple appendages will be required for each station on the Purple Line Extension</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Each appendage structure houses a vital function for the stations: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Emergency exits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Utility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Ventilation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Entrance and exit structures</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indent="-285750">
              <a:buSzPts val="1600"/>
              <a:buFont typeface="Symbol" panose="05050102010706020507" pitchFamily="18" charset="2"/>
              <a:buChar char=""/>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When: </a:t>
            </a:r>
            <a:r>
              <a:rPr kumimoji="0" lang="en-US" sz="1800" b="0" i="0" u="none" strike="noStrike" kern="1200" cap="none" spc="0" normalizeH="0" baseline="0" noProof="0">
                <a:ln>
                  <a:noFill/>
                </a:ln>
                <a:effectLst/>
                <a:uLnTx/>
                <a:uFillTx/>
                <a:latin typeface="Calibri" panose="020F0502020204030204"/>
                <a:ea typeface="+mn-ea"/>
                <a:cs typeface="Arial"/>
                <a:sym typeface="Arial"/>
              </a:rPr>
              <a:t>Began in March</a:t>
            </a:r>
            <a:r>
              <a:rPr kumimoji="0" lang="en-US" sz="1800" b="0" i="0" u="none" strike="noStrike" kern="1200" cap="none" spc="0" normalizeH="0" noProof="0">
                <a:ln>
                  <a:noFill/>
                </a:ln>
                <a:effectLst/>
                <a:uLnTx/>
                <a:uFillTx/>
                <a:latin typeface="Calibri" panose="020F0502020204030204"/>
                <a:ea typeface="+mn-ea"/>
                <a:cs typeface="Arial"/>
                <a:sym typeface="Arial"/>
              </a:rPr>
              <a:t> 2021</a:t>
            </a:r>
            <a:r>
              <a:rPr lang="en-US">
                <a:latin typeface="Calibri" panose="020F0502020204030204"/>
                <a:cs typeface="Arial"/>
                <a:sym typeface="Arial"/>
              </a:rPr>
              <a:t> through 2023*</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Where: </a:t>
            </a:r>
            <a:r>
              <a:rPr kumimoji="0" lang="en-US" sz="1800" b="0" i="0" u="none" strike="noStrike" kern="1200" cap="none" spc="0" normalizeH="0" baseline="0" noProof="0">
                <a:ln>
                  <a:noFill/>
                </a:ln>
                <a:effectLst/>
                <a:uLnTx/>
                <a:uFillTx/>
                <a:latin typeface="Calibri" panose="020F0502020204030204"/>
                <a:ea typeface="+mn-ea"/>
                <a:cs typeface="Arial"/>
                <a:sym typeface="Arial"/>
              </a:rPr>
              <a:t>Information about specific traffic control and work hours will be available in future community meetings and construction notices</a:t>
            </a:r>
            <a:endParaRPr lang="en-US" sz="1800" b="0" i="0" u="none" strike="noStrike" kern="1200" cap="none" spc="0" normalizeH="0" baseline="0" noProof="0">
              <a:ln>
                <a:noFill/>
              </a:ln>
              <a:effectLst/>
              <a:uLnTx/>
              <a:uFillTx/>
              <a:latin typeface="Calibri" panose="020F0502020204030204"/>
              <a:cs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indent="-285750">
              <a:buSzPts val="1600"/>
              <a:buFont typeface="Symbol" panose="05050102010706020507" pitchFamily="18" charset="2"/>
              <a:buChar char="&g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Coordination with impacted businesses will be</a:t>
            </a:r>
            <a:r>
              <a:rPr lang="en-US">
                <a:latin typeface="Calibri" panose="020F0502020204030204"/>
                <a:cs typeface="Arial"/>
                <a:sym typeface="Arial"/>
              </a:rPr>
              <a:t> conducted prior to</a:t>
            </a:r>
            <a:r>
              <a:rPr kumimoji="0" lang="en-US" sz="1800" b="0" i="0" u="none" strike="noStrike" kern="1200" cap="none" spc="0" normalizeH="0" baseline="0" noProof="0">
                <a:ln>
                  <a:noFill/>
                </a:ln>
                <a:effectLst/>
                <a:uLnTx/>
                <a:uFillTx/>
                <a:latin typeface="Calibri" panose="020F0502020204030204"/>
                <a:ea typeface="+mn-ea"/>
                <a:cs typeface="Arial"/>
                <a:sym typeface="Arial"/>
              </a:rPr>
              <a:t> the start of</a:t>
            </a:r>
            <a:r>
              <a:rPr lang="en-US">
                <a:latin typeface="Calibri" panose="020F0502020204030204"/>
                <a:cs typeface="Arial"/>
                <a:sym typeface="Arial"/>
              </a:rPr>
              <a:t> the next phase of  appendage</a:t>
            </a:r>
            <a:r>
              <a:rPr kumimoji="0" lang="en-US" sz="1800" b="0" i="0" u="none" strike="noStrike" kern="1200" cap="none" spc="0" normalizeH="0" baseline="0" noProof="0">
                <a:ln>
                  <a:noFill/>
                </a:ln>
                <a:effectLst/>
                <a:uLnTx/>
                <a:uFillTx/>
                <a:latin typeface="Calibri" panose="020F0502020204030204"/>
                <a:ea typeface="+mn-ea"/>
                <a:cs typeface="Arial"/>
                <a:sym typeface="Arial"/>
              </a:rPr>
              <a:t> work</a:t>
            </a:r>
            <a:endParaRPr lang="en-US" sz="1800" b="0" i="0" u="none" strike="noStrike" kern="1200" cap="none" spc="0" normalizeH="0" baseline="0" noProof="0">
              <a:ln>
                <a:noFill/>
              </a:ln>
              <a:effectLst/>
              <a:uLnTx/>
              <a:uFillTx/>
              <a:latin typeface="Calibri" panose="020F0502020204030204"/>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1115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921" b="18019"/>
          <a:stretch/>
        </p:blipFill>
        <p:spPr>
          <a:xfrm>
            <a:off x="433984" y="1129142"/>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1221663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Phase 1A</a:t>
            </a:r>
            <a:endParaRPr lang="en-US" sz="28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37</a:t>
            </a:fld>
            <a:endParaRPr lang="en-US"/>
          </a:p>
        </p:txBody>
      </p:sp>
      <p:sp>
        <p:nvSpPr>
          <p:cNvPr id="11" name="Rectangle 10"/>
          <p:cNvSpPr/>
          <p:nvPr/>
        </p:nvSpPr>
        <p:spPr>
          <a:xfrm rot="894634">
            <a:off x="4439042" y="3683791"/>
            <a:ext cx="854085" cy="255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171081" y="1732421"/>
            <a:ext cx="735156" cy="1231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436757" y="3685833"/>
            <a:ext cx="2394065" cy="461665"/>
          </a:xfrm>
          <a:prstGeom prst="rect">
            <a:avLst/>
          </a:prstGeom>
          <a:noFill/>
        </p:spPr>
        <p:txBody>
          <a:bodyPr wrap="square" rtlCol="0">
            <a:spAutoFit/>
          </a:bodyPr>
          <a:lstStyle/>
          <a:p>
            <a:r>
              <a:rPr lang="en-US" sz="1200" b="1"/>
              <a:t>Appendages – </a:t>
            </a:r>
            <a:br>
              <a:rPr lang="en-US" sz="1200" b="1"/>
            </a:br>
            <a:r>
              <a:rPr lang="en-US" sz="1200" b="1"/>
              <a:t>Northeast</a:t>
            </a:r>
          </a:p>
        </p:txBody>
      </p:sp>
      <p:sp>
        <p:nvSpPr>
          <p:cNvPr id="24" name="TextBox 23"/>
          <p:cNvSpPr txBox="1"/>
          <p:nvPr/>
        </p:nvSpPr>
        <p:spPr>
          <a:xfrm>
            <a:off x="1921766" y="1953404"/>
            <a:ext cx="1575203" cy="461665"/>
          </a:xfrm>
          <a:prstGeom prst="rect">
            <a:avLst/>
          </a:prstGeom>
          <a:noFill/>
        </p:spPr>
        <p:txBody>
          <a:bodyPr wrap="square" rtlCol="0">
            <a:spAutoFit/>
          </a:bodyPr>
          <a:lstStyle/>
          <a:p>
            <a:r>
              <a:rPr lang="en-US" sz="1200" b="1"/>
              <a:t>Appendage – </a:t>
            </a:r>
            <a:br>
              <a:rPr lang="en-US" sz="1200" b="1"/>
            </a:br>
            <a:r>
              <a:rPr lang="en-US" sz="1200" b="1"/>
              <a:t>Main Entrance</a:t>
            </a:r>
          </a:p>
        </p:txBody>
      </p:sp>
      <p:sp>
        <p:nvSpPr>
          <p:cNvPr id="40" name="TextBox 39"/>
          <p:cNvSpPr txBox="1"/>
          <p:nvPr/>
        </p:nvSpPr>
        <p:spPr>
          <a:xfrm>
            <a:off x="1357248" y="1363089"/>
            <a:ext cx="2108693" cy="369332"/>
          </a:xfrm>
          <a:prstGeom prst="rect">
            <a:avLst/>
          </a:prstGeom>
          <a:noFill/>
        </p:spPr>
        <p:txBody>
          <a:bodyPr wrap="square" lIns="91440" tIns="45720" rIns="91440" bIns="45720" rtlCol="0" anchor="t">
            <a:spAutoFit/>
          </a:bodyPr>
          <a:lstStyle/>
          <a:p>
            <a:r>
              <a:rPr lang="en-US" b="1"/>
              <a:t>Phase 1A</a:t>
            </a:r>
          </a:p>
        </p:txBody>
      </p:sp>
      <p:sp>
        <p:nvSpPr>
          <p:cNvPr id="41" name="Rounded Rectangle 40"/>
          <p:cNvSpPr/>
          <p:nvPr/>
        </p:nvSpPr>
        <p:spPr>
          <a:xfrm>
            <a:off x="4196160" y="3425892"/>
            <a:ext cx="4355890" cy="15294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5843206" y="3379126"/>
            <a:ext cx="2394065" cy="369332"/>
          </a:xfrm>
          <a:prstGeom prst="rect">
            <a:avLst/>
          </a:prstGeom>
          <a:noFill/>
        </p:spPr>
        <p:txBody>
          <a:bodyPr wrap="square" lIns="91440" tIns="45720" rIns="91440" bIns="45720" rtlCol="0" anchor="t">
            <a:spAutoFit/>
          </a:bodyPr>
          <a:lstStyle/>
          <a:p>
            <a:r>
              <a:rPr lang="en-US" b="1"/>
              <a:t>Phase 1A</a:t>
            </a:r>
          </a:p>
        </p:txBody>
      </p:sp>
      <p:sp>
        <p:nvSpPr>
          <p:cNvPr id="45" name="Rounded Rectangle 44"/>
          <p:cNvSpPr/>
          <p:nvPr/>
        </p:nvSpPr>
        <p:spPr>
          <a:xfrm>
            <a:off x="1003858" y="1349906"/>
            <a:ext cx="2047057"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rot="937312" flipV="1">
            <a:off x="5482006" y="4125943"/>
            <a:ext cx="1778535" cy="29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rot="853534" flipV="1">
            <a:off x="7563821" y="4577782"/>
            <a:ext cx="376917" cy="8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b="1"/>
              <a:t>Station Box</a:t>
            </a:r>
          </a:p>
        </p:txBody>
      </p:sp>
      <p:sp>
        <p:nvSpPr>
          <p:cNvPr id="34" name="Rectangle 33">
            <a:extLst>
              <a:ext uri="{FF2B5EF4-FFF2-40B4-BE49-F238E27FC236}">
                <a16:creationId xmlns:a16="http://schemas.microsoft.com/office/drawing/2014/main" id="{DCFAB0FB-8D95-48E2-A765-CF19716F0488}"/>
              </a:ext>
            </a:extLst>
          </p:cNvPr>
          <p:cNvSpPr/>
          <p:nvPr/>
        </p:nvSpPr>
        <p:spPr>
          <a:xfrm>
            <a:off x="6810470" y="6027803"/>
            <a:ext cx="2477050"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Tree>
    <p:extLst>
      <p:ext uri="{BB962C8B-B14F-4D97-AF65-F5344CB8AC3E}">
        <p14:creationId xmlns:p14="http://schemas.microsoft.com/office/powerpoint/2010/main" val="3103265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Appendage Work </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38</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2" name="TextBox 1">
            <a:extLst>
              <a:ext uri="{FF2B5EF4-FFF2-40B4-BE49-F238E27FC236}">
                <a16:creationId xmlns:a16="http://schemas.microsoft.com/office/drawing/2014/main" id="{E5BAF0D0-5559-4991-8BD9-24851D330ED7}"/>
              </a:ext>
            </a:extLst>
          </p:cNvPr>
          <p:cNvSpPr txBox="1"/>
          <p:nvPr/>
        </p:nvSpPr>
        <p:spPr>
          <a:xfrm>
            <a:off x="114765" y="1089080"/>
            <a:ext cx="11896661" cy="5293757"/>
          </a:xfrm>
          <a:prstGeom prst="rect">
            <a:avLst/>
          </a:prstGeom>
          <a:noFill/>
        </p:spPr>
        <p:txBody>
          <a:bodyPr wrap="square" lIns="91440" tIns="45720" rIns="91440" bIns="45720" rtlCol="0" anchor="t">
            <a:spAutoFit/>
          </a:bodyPr>
          <a:lstStyle/>
          <a:p>
            <a:r>
              <a:rPr lang="en-US" sz="2000" b="1">
                <a:ea typeface="+mn-lt"/>
                <a:cs typeface="+mn-lt"/>
              </a:rPr>
              <a:t>Phase 1A Traffic Control (March 2021 through November 2022)*</a:t>
            </a:r>
            <a:endParaRPr lang="en-US" sz="2000">
              <a:ea typeface="+mn-lt"/>
              <a:cs typeface="+mn-lt"/>
            </a:endParaRPr>
          </a:p>
          <a:p>
            <a:endParaRPr lang="en-US" sz="2000" b="1">
              <a:ea typeface="+mn-lt"/>
              <a:cs typeface="+mn-lt"/>
            </a:endParaRPr>
          </a:p>
          <a:p>
            <a:pPr marL="171450" indent="-171450">
              <a:buFont typeface="Arial"/>
              <a:buChar char="•"/>
            </a:pPr>
            <a:r>
              <a:rPr lang="en-US" sz="2000">
                <a:ea typeface="+mn-lt"/>
                <a:cs typeface="+mn-lt"/>
              </a:rPr>
              <a:t>Wilshire Blvd. between San Vicente Bl and La Cienega Bl reduced to two lanes in each direction.</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Left turns from Wilshire Bl onto Gale Dr will be restricted from both directions. Left turns from Tower Dr onto westbound Wilshire Bl will be restricted.</a:t>
            </a:r>
            <a:endParaRPr lang="en-US" sz="2000">
              <a:cs typeface="Calibri"/>
            </a:endParaRPr>
          </a:p>
          <a:p>
            <a:endParaRPr lang="en-US" sz="2000">
              <a:ea typeface="+mn-lt"/>
              <a:cs typeface="+mn-lt"/>
            </a:endParaRPr>
          </a:p>
          <a:p>
            <a:pPr marL="171450" indent="-171450">
              <a:buFont typeface="Arial"/>
              <a:buChar char="•"/>
            </a:pPr>
            <a:r>
              <a:rPr lang="en-US" sz="2000">
                <a:ea typeface="+mn-lt"/>
                <a:cs typeface="+mn-lt"/>
              </a:rPr>
              <a:t>The east/ west crosswalks at Gale will be maintained. </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north sidewalk between San Vicente Bl and Gale Dr will be closed during this phase of work. A pedestrian detour for east/west travel will be in place on the south side of Wilshire. Access to 8383 Wilshire will be maintained.</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loading zone in front of the Saban Theatre on Wilshire Bl will be closed over the duration of this closure.</a:t>
            </a:r>
            <a:endParaRPr lang="en-US" sz="2000">
              <a:cs typeface="Calibri"/>
            </a:endParaRPr>
          </a:p>
          <a:p>
            <a:pPr marL="171450" indent="-171450">
              <a:buFont typeface="Arial"/>
              <a:buChar char="•"/>
            </a:pPr>
            <a:endParaRPr lang="en-US" sz="2000">
              <a:cs typeface="Calibri"/>
            </a:endParaRPr>
          </a:p>
          <a:p>
            <a:pPr marL="171450" indent="-171450">
              <a:buFont typeface="Arial"/>
              <a:buChar char="•"/>
            </a:pPr>
            <a:r>
              <a:rPr lang="en-US" sz="2000">
                <a:cs typeface="Calibri"/>
              </a:rPr>
              <a:t>Daily closures on Gale Dr will continue as needed. Access to N Gale Dr will be maintained from San Vicente Bl</a:t>
            </a:r>
          </a:p>
          <a:p>
            <a:pPr marL="342900" indent="-342900">
              <a:buFont typeface="Symbol" panose="05050102010706020507" pitchFamily="18" charset="2"/>
              <a:buChar char=""/>
            </a:pPr>
            <a:endParaRPr lang="en-US" b="1">
              <a:cs typeface="Calibri"/>
            </a:endParaRPr>
          </a:p>
        </p:txBody>
      </p:sp>
    </p:spTree>
    <p:extLst>
      <p:ext uri="{BB962C8B-B14F-4D97-AF65-F5344CB8AC3E}">
        <p14:creationId xmlns:p14="http://schemas.microsoft.com/office/powerpoint/2010/main" val="1308377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9941" y="0"/>
            <a:ext cx="12219243" cy="6890275"/>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4921" b="18019"/>
          <a:stretch/>
        </p:blipFill>
        <p:spPr>
          <a:xfrm>
            <a:off x="347720" y="1114765"/>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86287" y="242181"/>
            <a:ext cx="1070978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Phase 2</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39</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3734515" y="4340418"/>
            <a:ext cx="1461334" cy="461665"/>
          </a:xfrm>
          <a:prstGeom prst="rect">
            <a:avLst/>
          </a:prstGeom>
          <a:noFill/>
        </p:spPr>
        <p:txBody>
          <a:bodyPr wrap="square" rtlCol="0">
            <a:spAutoFit/>
          </a:bodyPr>
          <a:lstStyle/>
          <a:p>
            <a:r>
              <a:rPr lang="en-US" sz="1200" b="1"/>
              <a:t>Appendage –</a:t>
            </a:r>
            <a:br>
              <a:rPr lang="en-US" sz="1200" b="1"/>
            </a:br>
            <a:r>
              <a:rPr lang="en-US" sz="1200" b="1"/>
              <a:t> South Gale</a:t>
            </a:r>
          </a:p>
        </p:txBody>
      </p:sp>
      <p:sp>
        <p:nvSpPr>
          <p:cNvPr id="31" name="Rectangle 30"/>
          <p:cNvSpPr/>
          <p:nvPr/>
        </p:nvSpPr>
        <p:spPr>
          <a:xfrm rot="924413">
            <a:off x="4697113" y="4114608"/>
            <a:ext cx="598961" cy="1438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rot="948506">
            <a:off x="1362674" y="3076199"/>
            <a:ext cx="290904" cy="153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490451" y="3595011"/>
            <a:ext cx="1569544" cy="461665"/>
          </a:xfrm>
          <a:prstGeom prst="rect">
            <a:avLst/>
          </a:prstGeom>
          <a:noFill/>
        </p:spPr>
        <p:txBody>
          <a:bodyPr wrap="square" rtlCol="0">
            <a:spAutoFit/>
          </a:bodyPr>
          <a:lstStyle/>
          <a:p>
            <a:r>
              <a:rPr lang="en-US" sz="1200" b="1"/>
              <a:t>Appendages –</a:t>
            </a:r>
          </a:p>
          <a:p>
            <a:r>
              <a:rPr lang="en-US" sz="1200" b="1"/>
              <a:t>Southwest  </a:t>
            </a:r>
          </a:p>
        </p:txBody>
      </p:sp>
      <p:sp>
        <p:nvSpPr>
          <p:cNvPr id="39" name="Rounded Rectangle 38"/>
          <p:cNvSpPr/>
          <p:nvPr/>
        </p:nvSpPr>
        <p:spPr>
          <a:xfrm>
            <a:off x="1095120" y="3039469"/>
            <a:ext cx="1927777" cy="20691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3858541" y="4897536"/>
            <a:ext cx="2394065" cy="369332"/>
          </a:xfrm>
          <a:prstGeom prst="rect">
            <a:avLst/>
          </a:prstGeom>
          <a:noFill/>
        </p:spPr>
        <p:txBody>
          <a:bodyPr wrap="square" rtlCol="0">
            <a:spAutoFit/>
          </a:bodyPr>
          <a:lstStyle/>
          <a:p>
            <a:r>
              <a:rPr lang="en-US" b="1"/>
              <a:t>Phase 2</a:t>
            </a:r>
          </a:p>
        </p:txBody>
      </p:sp>
      <p:sp>
        <p:nvSpPr>
          <p:cNvPr id="46" name="Rounded Rectangle 45"/>
          <p:cNvSpPr/>
          <p:nvPr/>
        </p:nvSpPr>
        <p:spPr>
          <a:xfrm>
            <a:off x="3301113" y="4056676"/>
            <a:ext cx="2339414"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1569886" y="4063265"/>
            <a:ext cx="2394065" cy="369332"/>
          </a:xfrm>
          <a:prstGeom prst="rect">
            <a:avLst/>
          </a:prstGeom>
          <a:noFill/>
        </p:spPr>
        <p:txBody>
          <a:bodyPr wrap="square" rtlCol="0">
            <a:spAutoFit/>
          </a:bodyPr>
          <a:lstStyle/>
          <a:p>
            <a:r>
              <a:rPr lang="en-US" b="1"/>
              <a:t>Phase 2</a:t>
            </a:r>
          </a:p>
        </p:txBody>
      </p:sp>
      <p:sp>
        <p:nvSpPr>
          <p:cNvPr id="52" name="Rectangle 51"/>
          <p:cNvSpPr/>
          <p:nvPr/>
        </p:nvSpPr>
        <p:spPr>
          <a:xfrm rot="415431" flipV="1">
            <a:off x="2046574" y="3295511"/>
            <a:ext cx="206302" cy="110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a:t>Station Box</a:t>
            </a:r>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rot="881944">
            <a:off x="4274182" y="3780784"/>
            <a:ext cx="1343959" cy="369332"/>
          </a:xfrm>
          <a:prstGeom prst="rect">
            <a:avLst/>
          </a:prstGeom>
          <a:noFill/>
        </p:spPr>
        <p:txBody>
          <a:bodyPr wrap="square" rtlCol="0">
            <a:spAutoFit/>
          </a:bodyPr>
          <a:lstStyle/>
          <a:p>
            <a:r>
              <a:rPr lang="en-US" b="1"/>
              <a:t>Station Box</a:t>
            </a:r>
          </a:p>
        </p:txBody>
      </p:sp>
      <p:sp>
        <p:nvSpPr>
          <p:cNvPr id="53" name="TextBox 52"/>
          <p:cNvSpPr txBox="1"/>
          <p:nvPr/>
        </p:nvSpPr>
        <p:spPr>
          <a:xfrm>
            <a:off x="8517189" y="946686"/>
            <a:ext cx="3655828" cy="3847207"/>
          </a:xfrm>
          <a:prstGeom prst="rect">
            <a:avLst/>
          </a:prstGeom>
          <a:solidFill>
            <a:schemeClr val="bg1"/>
          </a:solidFill>
        </p:spPr>
        <p:txBody>
          <a:bodyPr wrap="square" rtlCol="0">
            <a:spAutoFit/>
          </a:bodyPr>
          <a:lstStyle/>
          <a:p>
            <a:pPr marL="342900" indent="-342900">
              <a:buFont typeface="Symbol" panose="05050102010706020507" pitchFamily="18" charset="2"/>
              <a:buChar char=""/>
            </a:pPr>
            <a:r>
              <a:rPr lang="en-US" sz="1600" b="1"/>
              <a:t>Phase 2 Traffic Control (December 2022 through July 2023)*</a:t>
            </a:r>
          </a:p>
          <a:p>
            <a:pPr marL="742950" lvl="1" indent="-285750">
              <a:buFont typeface="Arial" panose="020B0604020202020204" pitchFamily="34" charset="0"/>
              <a:buChar char="•"/>
            </a:pPr>
            <a:r>
              <a:rPr lang="en-US" sz="1400"/>
              <a:t>Wilshire Blvd. between San Vicente Blvd. and La </a:t>
            </a:r>
            <a:r>
              <a:rPr lang="en-US" sz="1400" err="1"/>
              <a:t>Cienega</a:t>
            </a:r>
            <a:r>
              <a:rPr lang="en-US" sz="1400"/>
              <a:t> Blvd. reduced to two lanes in each direction</a:t>
            </a:r>
          </a:p>
          <a:p>
            <a:pPr marL="742950" lvl="1" indent="-285750">
              <a:buFont typeface="Arial" panose="020B0604020202020204" pitchFamily="34" charset="0"/>
              <a:buChar char="•"/>
            </a:pPr>
            <a:r>
              <a:rPr lang="en-US" sz="1400"/>
              <a:t>Through traffic on southbound Gale Dr. through the Wilshire/Gale intersection will be intermittently restricted.</a:t>
            </a:r>
          </a:p>
          <a:p>
            <a:pPr marL="742950" lvl="1" indent="-285750">
              <a:buFont typeface="Arial" panose="020B0604020202020204" pitchFamily="34" charset="0"/>
              <a:buChar char="•"/>
            </a:pPr>
            <a:r>
              <a:rPr lang="en-US" sz="1400"/>
              <a:t>Left turns from Wilshire Blvd. onto Hamilton Dr. and Gale Dr. will be restricted.</a:t>
            </a:r>
          </a:p>
          <a:p>
            <a:pPr marL="742950" lvl="1" indent="-285750">
              <a:buFont typeface="Arial" panose="020B0604020202020204" pitchFamily="34" charset="0"/>
              <a:buChar char="•"/>
            </a:pPr>
            <a:r>
              <a:rPr lang="en-US" sz="1400"/>
              <a:t>Additional details will be available in a future community presentation and project construction notices.</a:t>
            </a:r>
          </a:p>
          <a:p>
            <a:pPr lvl="1"/>
            <a:endParaRPr lang="en-US" sz="1600"/>
          </a:p>
          <a:p>
            <a:pPr marL="342900" indent="-342900">
              <a:buFont typeface="Symbol" panose="05050102010706020507" pitchFamily="18" charset="2"/>
              <a:buChar char=""/>
            </a:pPr>
            <a:endParaRPr lang="en-US" sz="1600" b="1"/>
          </a:p>
        </p:txBody>
      </p:sp>
      <p:sp>
        <p:nvSpPr>
          <p:cNvPr id="54" name="Rectangle 53"/>
          <p:cNvSpPr/>
          <p:nvPr/>
        </p:nvSpPr>
        <p:spPr>
          <a:xfrm rot="5400000" flipV="1">
            <a:off x="5056826" y="4404196"/>
            <a:ext cx="376917"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84676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4294967295"/>
          </p:nvPr>
        </p:nvSpPr>
        <p:spPr>
          <a:xfrm>
            <a:off x="11063288" y="6553200"/>
            <a:ext cx="1128712" cy="274638"/>
          </a:xfrm>
        </p:spPr>
        <p:txBody>
          <a:bodyPr vert="horz" lIns="91440" tIns="45720" rIns="91440" bIns="45720" rtlCol="0" anchor="ctr">
            <a:normAutofit/>
          </a:bodyPr>
          <a:lstStyle/>
          <a:p>
            <a:pPr>
              <a:spcAft>
                <a:spcPts val="600"/>
              </a:spcAft>
              <a:defRPr/>
            </a:pPr>
            <a:fld id="{48F63A3B-78C7-47BE-AE5E-E10140E04643}" type="slidenum">
              <a:rPr lang="en-US" sz="1050">
                <a:solidFill>
                  <a:schemeClr val="tx1"/>
                </a:solidFill>
                <a:latin typeface="Calibri" panose="020F0502020204030204"/>
              </a:rPr>
              <a:pPr>
                <a:spcAft>
                  <a:spcPts val="600"/>
                </a:spcAft>
                <a:defRPr/>
              </a:pPr>
              <a:t>40</a:t>
            </a:fld>
            <a:endParaRPr lang="en-US" sz="1050">
              <a:solidFill>
                <a:schemeClr val="tx1"/>
              </a:solidFill>
              <a:latin typeface="Calibri" panose="020F0502020204030204"/>
            </a:endParaRPr>
          </a:p>
        </p:txBody>
      </p:sp>
      <p:sp>
        <p:nvSpPr>
          <p:cNvPr id="14" name="TextBox 13">
            <a:extLst>
              <a:ext uri="{FF2B5EF4-FFF2-40B4-BE49-F238E27FC236}">
                <a16:creationId xmlns:a16="http://schemas.microsoft.com/office/drawing/2014/main" id="{F2907198-1BBB-CCBE-1E2D-98EC4287B235}"/>
              </a:ext>
            </a:extLst>
          </p:cNvPr>
          <p:cNvSpPr txBox="1"/>
          <p:nvPr/>
        </p:nvSpPr>
        <p:spPr>
          <a:xfrm>
            <a:off x="163629" y="170225"/>
            <a:ext cx="1221663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Phase 1A</a:t>
            </a:r>
            <a:endParaRPr lang="en-US" sz="2800" b="1">
              <a:solidFill>
                <a:schemeClr val="bg1"/>
              </a:solidFill>
              <a:cs typeface="Calibri"/>
            </a:endParaRPr>
          </a:p>
        </p:txBody>
      </p:sp>
      <p:pic>
        <p:nvPicPr>
          <p:cNvPr id="4" name="Picture 3">
            <a:extLst>
              <a:ext uri="{FF2B5EF4-FFF2-40B4-BE49-F238E27FC236}">
                <a16:creationId xmlns:a16="http://schemas.microsoft.com/office/drawing/2014/main" id="{FBF5D15C-4932-4B5F-A54D-DF59748080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45931"/>
            <a:ext cx="7882759" cy="5912069"/>
          </a:xfrm>
          <a:prstGeom prst="rect">
            <a:avLst/>
          </a:prstGeom>
        </p:spPr>
      </p:pic>
      <p:pic>
        <p:nvPicPr>
          <p:cNvPr id="7" name="Picture 6">
            <a:extLst>
              <a:ext uri="{FF2B5EF4-FFF2-40B4-BE49-F238E27FC236}">
                <a16:creationId xmlns:a16="http://schemas.microsoft.com/office/drawing/2014/main" id="{EA6382F4-A351-48F6-8F0D-DCEEDA9A7B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2759" y="945931"/>
            <a:ext cx="4309241" cy="3231931"/>
          </a:xfrm>
          <a:prstGeom prst="rect">
            <a:avLst/>
          </a:prstGeom>
        </p:spPr>
      </p:pic>
      <p:pic>
        <p:nvPicPr>
          <p:cNvPr id="11" name="Picture 10">
            <a:extLst>
              <a:ext uri="{FF2B5EF4-FFF2-40B4-BE49-F238E27FC236}">
                <a16:creationId xmlns:a16="http://schemas.microsoft.com/office/drawing/2014/main" id="{C9006D6E-A6BE-47C4-B606-663674461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2759" y="4135876"/>
            <a:ext cx="4309241" cy="2691962"/>
          </a:xfrm>
          <a:prstGeom prst="rect">
            <a:avLst/>
          </a:prstGeom>
        </p:spPr>
      </p:pic>
    </p:spTree>
    <p:extLst>
      <p:ext uri="{BB962C8B-B14F-4D97-AF65-F5344CB8AC3E}">
        <p14:creationId xmlns:p14="http://schemas.microsoft.com/office/powerpoint/2010/main" val="21906755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56729-8F86-4225-8956-49AE63C57DD6}"/>
              </a:ext>
            </a:extLst>
          </p:cNvPr>
          <p:cNvSpPr>
            <a:spLocks noGrp="1"/>
          </p:cNvSpPr>
          <p:nvPr>
            <p:ph type="title"/>
          </p:nvPr>
        </p:nvSpPr>
        <p:spPr/>
        <p:txBody>
          <a:bodyPr/>
          <a:lstStyle/>
          <a:p>
            <a:r>
              <a:rPr lang="en-US">
                <a:latin typeface="Calibri"/>
                <a:cs typeface="Calibri"/>
              </a:rPr>
              <a:t>Replacement Parking</a:t>
            </a:r>
            <a:endParaRPr lang="en-US"/>
          </a:p>
        </p:txBody>
      </p:sp>
      <p:sp>
        <p:nvSpPr>
          <p:cNvPr id="3" name="Content Placeholder 2">
            <a:extLst>
              <a:ext uri="{FF2B5EF4-FFF2-40B4-BE49-F238E27FC236}">
                <a16:creationId xmlns:a16="http://schemas.microsoft.com/office/drawing/2014/main" id="{ED050094-F7E2-4751-9CF4-ECFB91E5237E}"/>
              </a:ext>
            </a:extLst>
          </p:cNvPr>
          <p:cNvSpPr>
            <a:spLocks noGrp="1"/>
          </p:cNvSpPr>
          <p:nvPr>
            <p:ph sz="half" idx="2"/>
          </p:nvPr>
        </p:nvSpPr>
        <p:spPr>
          <a:xfrm>
            <a:off x="132229" y="1174946"/>
            <a:ext cx="4281676" cy="4733949"/>
          </a:xfrm>
        </p:spPr>
        <p:txBody>
          <a:bodyPr vert="horz" lIns="91440" tIns="45720" rIns="91440" bIns="45720" rtlCol="0" anchor="t">
            <a:noAutofit/>
          </a:bodyPr>
          <a:lstStyle/>
          <a:p>
            <a:pPr marL="0" indent="0">
              <a:buNone/>
            </a:pPr>
            <a:r>
              <a:rPr lang="en-US">
                <a:cs typeface="Calibri"/>
              </a:rPr>
              <a:t>Locations for One Hour Free Parking: Mon to Fri, 10am to 3pm</a:t>
            </a:r>
          </a:p>
          <a:p>
            <a:pPr marL="0" indent="0">
              <a:buNone/>
            </a:pPr>
            <a:endParaRPr lang="en-US" b="1">
              <a:cs typeface="Calibri"/>
            </a:endParaRPr>
          </a:p>
          <a:p>
            <a:pPr marL="471170" lvl="1" indent="-342900">
              <a:buFont typeface="Arial"/>
              <a:buChar char="•"/>
            </a:pPr>
            <a:r>
              <a:rPr lang="en-US">
                <a:cs typeface="Calibri"/>
              </a:rPr>
              <a:t>8447 Wilshire Bl: </a:t>
            </a:r>
            <a:br>
              <a:rPr lang="en-US">
                <a:cs typeface="Calibri"/>
              </a:rPr>
            </a:br>
            <a:r>
              <a:rPr lang="en-US">
                <a:cs typeface="Calibri"/>
              </a:rPr>
              <a:t>Accessible from N Hamilton</a:t>
            </a:r>
          </a:p>
          <a:p>
            <a:pPr marL="471170" lvl="1" indent="-342900">
              <a:buFont typeface="Arial"/>
              <a:buChar char="•"/>
            </a:pPr>
            <a:endParaRPr lang="en-US">
              <a:cs typeface="Calibri"/>
            </a:endParaRPr>
          </a:p>
          <a:p>
            <a:pPr marL="471170" lvl="1" indent="-342900">
              <a:buFont typeface="Arial"/>
              <a:buChar char="•"/>
            </a:pPr>
            <a:r>
              <a:rPr lang="en-US">
                <a:cs typeface="Calibri"/>
              </a:rPr>
              <a:t>8350 Wilshire Bl: </a:t>
            </a:r>
            <a:br>
              <a:rPr lang="en-US">
                <a:cs typeface="Calibri"/>
              </a:rPr>
            </a:br>
            <a:r>
              <a:rPr lang="en-US">
                <a:cs typeface="Calibri"/>
              </a:rPr>
              <a:t>Accessible from S Tower</a:t>
            </a:r>
          </a:p>
          <a:p>
            <a:pPr marL="471170" lvl="1" indent="-342900">
              <a:buFont typeface="Arial"/>
              <a:buChar char="•"/>
            </a:pPr>
            <a:endParaRPr lang="en-US">
              <a:cs typeface="Calibri"/>
            </a:endParaRPr>
          </a:p>
          <a:p>
            <a:pPr marL="471170" lvl="1" indent="-342900">
              <a:buFont typeface="Arial"/>
              <a:buChar char="•"/>
            </a:pPr>
            <a:r>
              <a:rPr lang="en-US">
                <a:cs typeface="Calibri"/>
              </a:rPr>
              <a:t>Please mention "</a:t>
            </a:r>
            <a:r>
              <a:rPr lang="en-US" b="1">
                <a:cs typeface="Calibri"/>
              </a:rPr>
              <a:t>Metro</a:t>
            </a:r>
            <a:r>
              <a:rPr lang="en-US">
                <a:cs typeface="Calibri"/>
              </a:rPr>
              <a:t>" upon entering the building to receive the 1st hour free</a:t>
            </a:r>
          </a:p>
          <a:p>
            <a:pPr lvl="1"/>
            <a:endParaRPr lang="en-US" sz="2000">
              <a:cs typeface="Calibri"/>
            </a:endParaRPr>
          </a:p>
          <a:p>
            <a:pPr lvl="1"/>
            <a:endParaRPr lang="en-US" sz="2000">
              <a:cs typeface="Calibri"/>
            </a:endParaRPr>
          </a:p>
        </p:txBody>
      </p:sp>
      <p:pic>
        <p:nvPicPr>
          <p:cNvPr id="4" name="Picture 4">
            <a:extLst>
              <a:ext uri="{FF2B5EF4-FFF2-40B4-BE49-F238E27FC236}">
                <a16:creationId xmlns:a16="http://schemas.microsoft.com/office/drawing/2014/main" id="{AB3E561B-C68F-4232-AECD-3E01F961B9E3}"/>
              </a:ext>
            </a:extLst>
          </p:cNvPr>
          <p:cNvPicPr>
            <a:picLocks noChangeAspect="1"/>
          </p:cNvPicPr>
          <p:nvPr/>
        </p:nvPicPr>
        <p:blipFill>
          <a:blip r:embed="rId2"/>
          <a:stretch>
            <a:fillRect/>
          </a:stretch>
        </p:blipFill>
        <p:spPr>
          <a:xfrm>
            <a:off x="4612342" y="1254969"/>
            <a:ext cx="7393640" cy="4729062"/>
          </a:xfrm>
          <a:prstGeom prst="rect">
            <a:avLst/>
          </a:prstGeom>
        </p:spPr>
      </p:pic>
    </p:spTree>
    <p:extLst>
      <p:ext uri="{BB962C8B-B14F-4D97-AF65-F5344CB8AC3E}">
        <p14:creationId xmlns:p14="http://schemas.microsoft.com/office/powerpoint/2010/main" val="17960453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582010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Concrete and Material Deliveries </a:t>
            </a:r>
          </a:p>
        </p:txBody>
      </p:sp>
      <p:sp>
        <p:nvSpPr>
          <p:cNvPr id="2" name="Rectangle 1">
            <a:extLst>
              <a:ext uri="{FF2B5EF4-FFF2-40B4-BE49-F238E27FC236}">
                <a16:creationId xmlns:a16="http://schemas.microsoft.com/office/drawing/2014/main" id="{8ECF11E5-A260-451C-8FF2-98B39C45C384}"/>
              </a:ext>
            </a:extLst>
          </p:cNvPr>
          <p:cNvSpPr/>
          <p:nvPr/>
        </p:nvSpPr>
        <p:spPr>
          <a:xfrm>
            <a:off x="82592" y="950941"/>
            <a:ext cx="6440588" cy="4524315"/>
          </a:xfrm>
          <a:prstGeom prst="rect">
            <a:avLst/>
          </a:prstGeom>
        </p:spPr>
        <p:txBody>
          <a:bodyPr wrap="square" lIns="91440" tIns="45720" rIns="91440" bIns="45720" anchor="t">
            <a:spAutoFit/>
          </a:bodyPr>
          <a:lstStyle/>
          <a:p>
            <a:pPr>
              <a:buClr>
                <a:srgbClr val="000000"/>
              </a:buClr>
              <a:buSzPts val="1800"/>
              <a:defRPr/>
            </a:pPr>
            <a:r>
              <a:rPr lang="en-US" sz="1600" kern="0">
                <a:latin typeface="Source Sans Pro"/>
                <a:ea typeface="Source Sans Pro"/>
                <a:cs typeface="Arial"/>
              </a:rPr>
              <a:t>                     </a:t>
            </a:r>
            <a:endParaRPr lang="en-US" sz="1600">
              <a:latin typeface="Source Sans Pro"/>
              <a:ea typeface="Source Sans Pro"/>
            </a:endParaRPr>
          </a:p>
          <a:p>
            <a:pPr marL="285750" indent="-285750">
              <a:spcBef>
                <a:spcPct val="0"/>
              </a:spcBef>
              <a:spcAft>
                <a:spcPct val="0"/>
              </a:spcAft>
              <a:buFont typeface="Symbol" panose="05050102010706020507" pitchFamily="18" charset="2"/>
              <a:buChar char=""/>
              <a:defRPr/>
            </a:pPr>
            <a:r>
              <a:rPr lang="en-US" altLang="en-US" sz="1600" b="1">
                <a:latin typeface="Source Sans Pro"/>
                <a:ea typeface="Source Sans Pro"/>
                <a:cs typeface="Arial"/>
              </a:rPr>
              <a:t>Traffic Control: </a:t>
            </a:r>
            <a:endParaRPr lang="en-US" sz="1600">
              <a:latin typeface="Source Sans Pro"/>
              <a:ea typeface="Source Sans Pro"/>
            </a:endParaRPr>
          </a:p>
          <a:p>
            <a:pPr marL="742950" lvl="1" indent="-285750">
              <a:spcBef>
                <a:spcPct val="0"/>
              </a:spcBef>
              <a:spcAft>
                <a:spcPct val="0"/>
              </a:spcAft>
              <a:buFont typeface="Arial" panose="020B0604020202020204" pitchFamily="34" charset="0"/>
              <a:buChar char="•"/>
              <a:defRPr/>
            </a:pPr>
            <a:r>
              <a:rPr lang="en-US" altLang="en-US" sz="1600">
                <a:latin typeface="Source Sans Pro"/>
                <a:ea typeface="Source Sans Pro"/>
                <a:cs typeface="Arial"/>
              </a:rPr>
              <a:t>Westbound Wilshire Bl will be intermittently reduced to one lane between San Vicente Bl and Hamilton Dr</a:t>
            </a:r>
            <a:endParaRPr lang="en-US" sz="1600">
              <a:latin typeface="Source Sans Pro"/>
              <a:ea typeface="Source Sans Pro"/>
              <a:cs typeface="Calibri"/>
            </a:endParaRPr>
          </a:p>
          <a:p>
            <a:pPr marL="742950" lvl="1" indent="-285750">
              <a:spcBef>
                <a:spcPct val="0"/>
              </a:spcBef>
              <a:spcAft>
                <a:spcPct val="0"/>
              </a:spcAft>
              <a:buFont typeface="Arial"/>
              <a:buChar char="•"/>
              <a:defRPr/>
            </a:pPr>
            <a:r>
              <a:rPr lang="en-US" sz="1600">
                <a:latin typeface="Source Sans Pro"/>
                <a:ea typeface="Source Sans Pro"/>
              </a:rPr>
              <a:t>Daily closures will be utilized in support of ongoing work activities in the staging yard at Gale Dr</a:t>
            </a:r>
            <a:br>
              <a:rPr lang="en-US" sz="1600" b="0" i="0" u="none" strike="noStrike" kern="1200" cap="none" spc="0" normalizeH="0" baseline="0" noProof="0">
                <a:ln>
                  <a:noFill/>
                </a:ln>
                <a:effectLst/>
                <a:uLnTx/>
                <a:uFillTx/>
                <a:latin typeface="Source Sans Pro" panose="020B0503030403020204" pitchFamily="34" charset="0"/>
                <a:ea typeface="Source Sans Pro" panose="020B0503030403020204" pitchFamily="34" charset="0"/>
              </a:rPr>
            </a:br>
            <a:r>
              <a:rPr lang="en-US" sz="1600">
                <a:latin typeface="Source Sans Pro"/>
                <a:ea typeface="Source Sans Pro"/>
                <a:cs typeface="Calibri"/>
              </a:rPr>
              <a:t>                     </a:t>
            </a:r>
            <a:endParaRPr lang="en-US" sz="1600">
              <a:latin typeface="Source Sans Pro"/>
              <a:ea typeface="Source Sans Pro"/>
              <a:cs typeface="+mn-lt"/>
            </a:endParaRPr>
          </a:p>
          <a:p>
            <a:pPr marL="285750" indent="-285750">
              <a:spcBef>
                <a:spcPct val="0"/>
              </a:spcBef>
              <a:spcAft>
                <a:spcPct val="0"/>
              </a:spcAft>
              <a:buFont typeface="Symbol,Sans-Serif"/>
              <a:buChar char=""/>
              <a:defRPr/>
            </a:pPr>
            <a:r>
              <a:rPr lang="en-US" sz="1600" b="1">
                <a:latin typeface="Source Sans Pro"/>
                <a:ea typeface="Source Sans Pro"/>
                <a:cs typeface="Calibri" panose="020F0502020204030204"/>
              </a:rPr>
              <a:t>Deck Panel Access – Hamilton Dr (9am to 4pm &amp; 8pm to 7am, weekdays; 7am to 6pm, Saturdays)</a:t>
            </a:r>
          </a:p>
          <a:p>
            <a:pPr marL="742950" lvl="1" indent="-285750">
              <a:spcBef>
                <a:spcPct val="0"/>
              </a:spcBef>
              <a:spcAft>
                <a:spcPct val="0"/>
              </a:spcAft>
              <a:buFont typeface="Arial"/>
              <a:buChar char="•"/>
              <a:defRPr/>
            </a:pPr>
            <a:r>
              <a:rPr lang="en-US" sz="1600">
                <a:latin typeface="Source Sans Pro"/>
                <a:ea typeface="Source Sans Pro"/>
                <a:cs typeface="Calibri" panose="020F0502020204030204"/>
              </a:rPr>
              <a:t>Continuing in October, intermittent deck panel access may be implemented within the Wilshire/Hamilton intersection.</a:t>
            </a:r>
            <a:endParaRPr lang="en-US" sz="1600" b="1">
              <a:latin typeface="Source Sans Pro"/>
              <a:ea typeface="Source Sans Pro"/>
              <a:cs typeface="Calibri" panose="020F0502020204030204"/>
            </a:endParaRPr>
          </a:p>
          <a:p>
            <a:pPr marL="742950" lvl="1" indent="-285750">
              <a:spcBef>
                <a:spcPct val="0"/>
              </a:spcBef>
              <a:spcAft>
                <a:spcPct val="0"/>
              </a:spcAft>
              <a:buFont typeface="Arial"/>
              <a:buChar char="•"/>
              <a:defRPr/>
            </a:pPr>
            <a:r>
              <a:rPr lang="en-US" sz="1600">
                <a:latin typeface="Source Sans Pro"/>
                <a:ea typeface="Source Sans Pro"/>
                <a:cs typeface="Calibri" panose="020F0502020204030204"/>
              </a:rPr>
              <a:t>Wilshire will be reduced to a single lane in each direction between Tower Dr and Stanley Dr</a:t>
            </a:r>
          </a:p>
          <a:p>
            <a:pPr marL="742950" lvl="1" indent="-285750">
              <a:spcBef>
                <a:spcPct val="0"/>
              </a:spcBef>
              <a:spcAft>
                <a:spcPct val="0"/>
              </a:spcAft>
              <a:buFont typeface="Arial"/>
              <a:buChar char="•"/>
              <a:defRPr/>
            </a:pPr>
            <a:r>
              <a:rPr lang="en-US" sz="1600">
                <a:latin typeface="Source Sans Pro"/>
                <a:ea typeface="Source Sans Pro"/>
                <a:cs typeface="Calibri" panose="020F0502020204030204"/>
              </a:rPr>
              <a:t>Left turns from Wilshire to Hamilton will be restricted. Through traffic on Hamilton will be restricted at Wilshire.</a:t>
            </a:r>
          </a:p>
          <a:p>
            <a:pPr>
              <a:spcBef>
                <a:spcPct val="0"/>
              </a:spcBef>
              <a:spcAft>
                <a:spcPct val="0"/>
              </a:spcAft>
              <a:defRPr/>
            </a:pPr>
            <a:endParaRPr lang="en-US" sz="1600">
              <a:latin typeface="Source Sans Pro" panose="020B0503030403020204" pitchFamily="34" charset="0"/>
              <a:ea typeface="Source Sans Pro" panose="020B0503030403020204" pitchFamily="34" charset="0"/>
              <a:cs typeface="Arial"/>
            </a:endParaRPr>
          </a:p>
          <a:p>
            <a:pPr eaLnBrk="0" fontAlgn="base" hangingPunct="0">
              <a:spcBef>
                <a:spcPct val="0"/>
              </a:spcBef>
              <a:spcAft>
                <a:spcPct val="0"/>
              </a:spcAft>
              <a:defRPr/>
            </a:pPr>
            <a:endParaRPr lang="en-US" altLang="en-US" sz="1600" b="0" i="0" u="none" strike="noStrike" kern="1200" cap="none" spc="0" normalizeH="0" baseline="0" noProof="0">
              <a:ln>
                <a:noFill/>
              </a:ln>
              <a:effectLst/>
              <a:uLnTx/>
              <a:uFillTx/>
              <a:latin typeface="Source Sans Pro" panose="020B0503030403020204" pitchFamily="34" charset="0"/>
              <a:ea typeface="Source Sans Pro" panose="020B0503030403020204" pitchFamily="34" charset="0"/>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1600" b="0" i="0" u="none" strike="noStrike" kern="1200" cap="none" spc="0" normalizeH="0" baseline="0" noProof="0">
              <a:ln>
                <a:noFill/>
              </a:ln>
              <a:effectLst/>
              <a:uLnTx/>
              <a:uFillTx/>
              <a:latin typeface="Source Sans Pro" panose="020B0503030403020204" pitchFamily="34" charset="0"/>
              <a:ea typeface="Source Sans Pro" panose="020B0503030403020204" pitchFamily="34" charset="0"/>
              <a:cs typeface="Arial"/>
            </a:endParaRPr>
          </a:p>
        </p:txBody>
      </p:sp>
      <p:pic>
        <p:nvPicPr>
          <p:cNvPr id="3074" name="Picture 2" descr="Image preview">
            <a:extLst>
              <a:ext uri="{FF2B5EF4-FFF2-40B4-BE49-F238E27FC236}">
                <a16:creationId xmlns:a16="http://schemas.microsoft.com/office/drawing/2014/main" id="{EACCE4AB-AFA1-49E5-BF23-C2B3CF5623A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3379"/>
          <a:stretch/>
        </p:blipFill>
        <p:spPr bwMode="auto">
          <a:xfrm>
            <a:off x="6699920" y="1316376"/>
            <a:ext cx="5223740" cy="428423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92A64B0-2252-42AF-8D98-4D92B765C0B4}"/>
              </a:ext>
            </a:extLst>
          </p:cNvPr>
          <p:cNvSpPr/>
          <p:nvPr/>
        </p:nvSpPr>
        <p:spPr>
          <a:xfrm>
            <a:off x="9153116" y="5699232"/>
            <a:ext cx="1794232"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Outside Gale Staging Yard</a:t>
            </a:r>
          </a:p>
        </p:txBody>
      </p:sp>
      <p:sp>
        <p:nvSpPr>
          <p:cNvPr id="8" name="Slide Number Placeholder 4">
            <a:extLst>
              <a:ext uri="{FF2B5EF4-FFF2-40B4-BE49-F238E27FC236}">
                <a16:creationId xmlns:a16="http://schemas.microsoft.com/office/drawing/2014/main" id="{5108F0C2-AA92-459F-A12B-1C3978B8F6B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DD5EF2C-CEAD-431B-8651-98CB550E12AF}"/>
              </a:ext>
            </a:extLst>
          </p:cNvPr>
          <p:cNvSpPr/>
          <p:nvPr/>
        </p:nvSpPr>
        <p:spPr>
          <a:xfrm>
            <a:off x="373706" y="4898125"/>
            <a:ext cx="6322708" cy="107721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gt;"/>
              <a:tabLst/>
              <a:defRPr/>
            </a:pPr>
            <a:r>
              <a:rPr kumimoji="0" lang="en-US" sz="1600" b="1" i="0" u="none" strike="noStrike" kern="0" cap="none" spc="0" normalizeH="0" baseline="0" noProof="0">
                <a:ln>
                  <a:noFill/>
                </a:ln>
                <a:solidFill>
                  <a:srgbClr val="000000"/>
                </a:solidFill>
                <a:effectLst/>
                <a:uLnTx/>
                <a:uFillTx/>
                <a:latin typeface="ScalaSansPro"/>
                <a:cs typeface="Arial"/>
                <a:sym typeface="Arial"/>
              </a:rPr>
              <a:t>Noise Mitigations</a:t>
            </a:r>
            <a:r>
              <a:rPr kumimoji="0" lang="en-US" sz="1600" b="1" i="0" u="none" strike="noStrike" kern="0" cap="none" spc="0" normalizeH="0" baseline="0" noProof="0">
                <a:ln>
                  <a:noFill/>
                </a:ln>
                <a:solidFill>
                  <a:srgbClr val="000000"/>
                </a:solidFill>
                <a:effectLst/>
                <a:uLnTx/>
                <a:uFillTx/>
                <a:latin typeface="ScalaSansPro"/>
                <a:ea typeface="Arial"/>
                <a:cs typeface="Arial"/>
                <a:sym typeface="Arial"/>
              </a:rPr>
              <a:t>: </a:t>
            </a:r>
            <a:r>
              <a:rPr kumimoji="0" lang="en-US" sz="1600" b="0" i="0" u="none" strike="noStrike" kern="0" cap="none" spc="0" normalizeH="0" baseline="0" noProof="0">
                <a:ln>
                  <a:noFill/>
                </a:ln>
                <a:solidFill>
                  <a:srgbClr val="000000"/>
                </a:solidFill>
                <a:effectLst/>
                <a:uLnTx/>
                <a:uFillTx/>
                <a:latin typeface="ScalaSansPro"/>
                <a:ea typeface="Arial"/>
                <a:cs typeface="Arial"/>
                <a:sym typeface="Arial"/>
              </a:rPr>
              <a:t>will remain in place </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ScalaSansPro"/>
                <a:cs typeface="Arial"/>
                <a:sym typeface="Arial"/>
              </a:rPr>
              <a:t>Sound blankets around noisy equipment</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ScalaSansPro"/>
                <a:ea typeface="Arial"/>
                <a:cs typeface="Arial"/>
                <a:sym typeface="Arial"/>
              </a:rPr>
              <a:t>Trucks equipped with low-impact backup alarms</a:t>
            </a:r>
            <a:endParaRPr kumimoji="0" lang="en-US" sz="1600" b="0" i="0" u="none" strike="noStrike" kern="0" cap="none" spc="0" normalizeH="0" baseline="0" noProof="0">
              <a:ln>
                <a:noFill/>
              </a:ln>
              <a:solidFill>
                <a:srgbClr val="000000"/>
              </a:solidFill>
              <a:effectLst/>
              <a:uLnTx/>
              <a:uFillTx/>
              <a:latin typeface="ScalaSansPro"/>
              <a:cs typeface="Arial"/>
              <a:sym typeface="Arial"/>
            </a:endParaRP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ScalaSansPro"/>
                <a:ea typeface="Arial"/>
                <a:cs typeface="Arial"/>
                <a:sym typeface="Arial"/>
              </a:rPr>
              <a:t>Nylon straps used to lift material</a:t>
            </a:r>
          </a:p>
        </p:txBody>
      </p:sp>
    </p:spTree>
    <p:extLst>
      <p:ext uri="{BB962C8B-B14F-4D97-AF65-F5344CB8AC3E}">
        <p14:creationId xmlns:p14="http://schemas.microsoft.com/office/powerpoint/2010/main" val="917407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Next Steps: Station Construction</a:t>
            </a:r>
          </a:p>
        </p:txBody>
      </p:sp>
      <p:pic>
        <p:nvPicPr>
          <p:cNvPr id="5" name="Picture 4">
            <a:extLst>
              <a:ext uri="{FF2B5EF4-FFF2-40B4-BE49-F238E27FC236}">
                <a16:creationId xmlns:a16="http://schemas.microsoft.com/office/drawing/2014/main" id="{2A0F01D5-CAC8-470C-AC0A-D38A76668A17}"/>
              </a:ext>
            </a:extLst>
          </p:cNvPr>
          <p:cNvPicPr>
            <a:picLocks noChangeAspect="1"/>
          </p:cNvPicPr>
          <p:nvPr/>
        </p:nvPicPr>
        <p:blipFill>
          <a:blip r:embed="rId2"/>
          <a:stretch>
            <a:fillRect/>
          </a:stretch>
        </p:blipFill>
        <p:spPr>
          <a:xfrm>
            <a:off x="4955510" y="1423463"/>
            <a:ext cx="6998918" cy="4282349"/>
          </a:xfrm>
          <a:prstGeom prst="rect">
            <a:avLst/>
          </a:prstGeom>
        </p:spPr>
      </p:pic>
      <p:sp>
        <p:nvSpPr>
          <p:cNvPr id="2" name="Rectangle 1">
            <a:extLst>
              <a:ext uri="{FF2B5EF4-FFF2-40B4-BE49-F238E27FC236}">
                <a16:creationId xmlns:a16="http://schemas.microsoft.com/office/drawing/2014/main" id="{2B9B61DC-E846-4D9E-97AC-CB8BEC1058C3}"/>
              </a:ext>
            </a:extLst>
          </p:cNvPr>
          <p:cNvSpPr/>
          <p:nvPr/>
        </p:nvSpPr>
        <p:spPr>
          <a:xfrm>
            <a:off x="551936" y="1226615"/>
            <a:ext cx="4139610" cy="4801314"/>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Construction of station roof will continue through </a:t>
            </a:r>
            <a:r>
              <a:rPr lang="en-US">
                <a:latin typeface="Calibri" panose="020F0502020204030204"/>
                <a:ea typeface="ＭＳ Ｐゴシック"/>
              </a:rPr>
              <a:t>2022</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Each roof placement will be 60 feet by 60 feet </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Work activities in support of concrete and deliveries will be conducted within the staging yards, and occasionally on</a:t>
            </a:r>
            <a:r>
              <a:rPr kumimoji="0" lang="en-US" sz="1800" b="0" i="0" u="none" strike="noStrike" kern="1200" cap="none" spc="0" normalizeH="0" noProof="0">
                <a:ln>
                  <a:noFill/>
                </a:ln>
                <a:effectLst/>
                <a:uLnTx/>
                <a:uFillTx/>
                <a:latin typeface="Calibri" panose="020F0502020204030204"/>
                <a:ea typeface="ＭＳ Ｐゴシック"/>
                <a:cs typeface="+mn-cs"/>
              </a:rPr>
              <a:t> Wilshire Bl</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Daily construction activities may be conducted underneath Wilshire Bl and from both Staging Yards for 24 hours a day</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167E9D07-3479-4D12-B646-DE96C8B419D1}"/>
              </a:ext>
            </a:extLst>
          </p:cNvPr>
          <p:cNvSpPr/>
          <p:nvPr/>
        </p:nvSpPr>
        <p:spPr>
          <a:xfrm>
            <a:off x="5660064" y="5705812"/>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Illustration of station interior design</a:t>
            </a:r>
          </a:p>
        </p:txBody>
      </p:sp>
      <p:sp>
        <p:nvSpPr>
          <p:cNvPr id="7" name="Slide Number Placeholder 4">
            <a:extLst>
              <a:ext uri="{FF2B5EF4-FFF2-40B4-BE49-F238E27FC236}">
                <a16:creationId xmlns:a16="http://schemas.microsoft.com/office/drawing/2014/main" id="{42FB7A70-E499-4A46-A5F8-ECCD1DE52461}"/>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8362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FF70B-752B-4785-A23E-D6F35CDEBFBC}"/>
              </a:ext>
            </a:extLst>
          </p:cNvPr>
          <p:cNvSpPr>
            <a:spLocks noGrp="1"/>
          </p:cNvSpPr>
          <p:nvPr>
            <p:ph type="title"/>
          </p:nvPr>
        </p:nvSpPr>
        <p:spPr/>
        <p:txBody>
          <a:bodyPr/>
          <a:lstStyle/>
          <a:p>
            <a:r>
              <a:rPr lang="en-US"/>
              <a:t>Wilshire/La Cienega Station Progress</a:t>
            </a:r>
          </a:p>
        </p:txBody>
      </p:sp>
      <p:sp>
        <p:nvSpPr>
          <p:cNvPr id="8" name="TextBox 7">
            <a:extLst>
              <a:ext uri="{FF2B5EF4-FFF2-40B4-BE49-F238E27FC236}">
                <a16:creationId xmlns:a16="http://schemas.microsoft.com/office/drawing/2014/main" id="{EABB0FA0-287C-4CE4-820F-784B86FA09A3}"/>
              </a:ext>
            </a:extLst>
          </p:cNvPr>
          <p:cNvSpPr txBox="1"/>
          <p:nvPr/>
        </p:nvSpPr>
        <p:spPr>
          <a:xfrm>
            <a:off x="838200" y="1292772"/>
            <a:ext cx="5144813" cy="584775"/>
          </a:xfrm>
          <a:prstGeom prst="rect">
            <a:avLst/>
          </a:prstGeom>
          <a:noFill/>
        </p:spPr>
        <p:txBody>
          <a:bodyPr wrap="square" rtlCol="0">
            <a:spAutoFit/>
          </a:bodyPr>
          <a:lstStyle/>
          <a:p>
            <a:pPr algn="ctr"/>
            <a:r>
              <a:rPr lang="en-US" sz="3200" b="1">
                <a:solidFill>
                  <a:schemeClr val="bg1">
                    <a:lumMod val="95000"/>
                  </a:schemeClr>
                </a:solidFill>
              </a:rPr>
              <a:t>Looking</a:t>
            </a:r>
            <a:r>
              <a:rPr lang="en-US" sz="3200">
                <a:solidFill>
                  <a:schemeClr val="bg1">
                    <a:lumMod val="95000"/>
                  </a:schemeClr>
                </a:solidFill>
              </a:rPr>
              <a:t> </a:t>
            </a:r>
            <a:r>
              <a:rPr lang="en-US" sz="3200" b="1">
                <a:solidFill>
                  <a:schemeClr val="bg1">
                    <a:lumMod val="95000"/>
                  </a:schemeClr>
                </a:solidFill>
              </a:rPr>
              <a:t>East</a:t>
            </a:r>
          </a:p>
        </p:txBody>
      </p:sp>
      <p:sp>
        <p:nvSpPr>
          <p:cNvPr id="9" name="TextBox 8">
            <a:extLst>
              <a:ext uri="{FF2B5EF4-FFF2-40B4-BE49-F238E27FC236}">
                <a16:creationId xmlns:a16="http://schemas.microsoft.com/office/drawing/2014/main" id="{B789595A-0CCF-45B2-B188-A958F795E084}"/>
              </a:ext>
            </a:extLst>
          </p:cNvPr>
          <p:cNvSpPr txBox="1"/>
          <p:nvPr/>
        </p:nvSpPr>
        <p:spPr>
          <a:xfrm>
            <a:off x="6868510" y="1297224"/>
            <a:ext cx="5144813" cy="584775"/>
          </a:xfrm>
          <a:prstGeom prst="rect">
            <a:avLst/>
          </a:prstGeom>
          <a:noFill/>
        </p:spPr>
        <p:txBody>
          <a:bodyPr wrap="square" rtlCol="0">
            <a:spAutoFit/>
          </a:bodyPr>
          <a:lstStyle/>
          <a:p>
            <a:pPr algn="ctr"/>
            <a:r>
              <a:rPr lang="en-US" sz="3200" b="1">
                <a:solidFill>
                  <a:schemeClr val="bg1">
                    <a:lumMod val="95000"/>
                  </a:schemeClr>
                </a:solidFill>
              </a:rPr>
              <a:t>Looking</a:t>
            </a:r>
            <a:r>
              <a:rPr lang="en-US" sz="3200">
                <a:solidFill>
                  <a:schemeClr val="bg1">
                    <a:lumMod val="95000"/>
                  </a:schemeClr>
                </a:solidFill>
              </a:rPr>
              <a:t> </a:t>
            </a:r>
            <a:r>
              <a:rPr lang="en-US" sz="3200" b="1">
                <a:solidFill>
                  <a:schemeClr val="bg1">
                    <a:lumMod val="95000"/>
                  </a:schemeClr>
                </a:solidFill>
              </a:rPr>
              <a:t>West</a:t>
            </a:r>
          </a:p>
        </p:txBody>
      </p:sp>
      <p:pic>
        <p:nvPicPr>
          <p:cNvPr id="10" name="Picture 9">
            <a:extLst>
              <a:ext uri="{FF2B5EF4-FFF2-40B4-BE49-F238E27FC236}">
                <a16:creationId xmlns:a16="http://schemas.microsoft.com/office/drawing/2014/main" id="{DA1E461A-DD2D-4EF8-BBCD-85691EC1E5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22073"/>
            <a:ext cx="5659821" cy="4926933"/>
          </a:xfrm>
          <a:prstGeom prst="rect">
            <a:avLst/>
          </a:prstGeom>
        </p:spPr>
      </p:pic>
      <p:pic>
        <p:nvPicPr>
          <p:cNvPr id="12" name="Picture 11">
            <a:extLst>
              <a:ext uri="{FF2B5EF4-FFF2-40B4-BE49-F238E27FC236}">
                <a16:creationId xmlns:a16="http://schemas.microsoft.com/office/drawing/2014/main" id="{3A7DB76D-459A-4EA5-92F0-1ECCA81F92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1355" y="951022"/>
            <a:ext cx="6530646" cy="4897984"/>
          </a:xfrm>
          <a:prstGeom prst="rect">
            <a:avLst/>
          </a:prstGeom>
        </p:spPr>
      </p:pic>
    </p:spTree>
    <p:extLst>
      <p:ext uri="{BB962C8B-B14F-4D97-AF65-F5344CB8AC3E}">
        <p14:creationId xmlns:p14="http://schemas.microsoft.com/office/powerpoint/2010/main" val="41351580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FF70B-752B-4785-A23E-D6F35CDEBFBC}"/>
              </a:ext>
            </a:extLst>
          </p:cNvPr>
          <p:cNvSpPr>
            <a:spLocks noGrp="1"/>
          </p:cNvSpPr>
          <p:nvPr>
            <p:ph type="title"/>
          </p:nvPr>
        </p:nvSpPr>
        <p:spPr/>
        <p:txBody>
          <a:bodyPr/>
          <a:lstStyle/>
          <a:p>
            <a:r>
              <a:rPr lang="en-US"/>
              <a:t>Wilshire/La Cienega Station Progress</a:t>
            </a:r>
          </a:p>
        </p:txBody>
      </p:sp>
      <p:sp>
        <p:nvSpPr>
          <p:cNvPr id="8" name="TextBox 7">
            <a:extLst>
              <a:ext uri="{FF2B5EF4-FFF2-40B4-BE49-F238E27FC236}">
                <a16:creationId xmlns:a16="http://schemas.microsoft.com/office/drawing/2014/main" id="{EABB0FA0-287C-4CE4-820F-784B86FA09A3}"/>
              </a:ext>
            </a:extLst>
          </p:cNvPr>
          <p:cNvSpPr txBox="1"/>
          <p:nvPr/>
        </p:nvSpPr>
        <p:spPr>
          <a:xfrm>
            <a:off x="838200" y="1292772"/>
            <a:ext cx="5144813" cy="584775"/>
          </a:xfrm>
          <a:prstGeom prst="rect">
            <a:avLst/>
          </a:prstGeom>
          <a:noFill/>
        </p:spPr>
        <p:txBody>
          <a:bodyPr wrap="square" rtlCol="0">
            <a:spAutoFit/>
          </a:bodyPr>
          <a:lstStyle/>
          <a:p>
            <a:pPr algn="ctr"/>
            <a:r>
              <a:rPr lang="en-US" sz="3200" b="1">
                <a:solidFill>
                  <a:schemeClr val="bg1">
                    <a:lumMod val="95000"/>
                  </a:schemeClr>
                </a:solidFill>
              </a:rPr>
              <a:t>Looking</a:t>
            </a:r>
            <a:r>
              <a:rPr lang="en-US" sz="3200">
                <a:solidFill>
                  <a:schemeClr val="bg1">
                    <a:lumMod val="95000"/>
                  </a:schemeClr>
                </a:solidFill>
              </a:rPr>
              <a:t> </a:t>
            </a:r>
            <a:r>
              <a:rPr lang="en-US" sz="3200" b="1">
                <a:solidFill>
                  <a:schemeClr val="bg1">
                    <a:lumMod val="95000"/>
                  </a:schemeClr>
                </a:solidFill>
              </a:rPr>
              <a:t>East</a:t>
            </a:r>
          </a:p>
        </p:txBody>
      </p:sp>
      <p:sp>
        <p:nvSpPr>
          <p:cNvPr id="9" name="TextBox 8">
            <a:extLst>
              <a:ext uri="{FF2B5EF4-FFF2-40B4-BE49-F238E27FC236}">
                <a16:creationId xmlns:a16="http://schemas.microsoft.com/office/drawing/2014/main" id="{B789595A-0CCF-45B2-B188-A958F795E084}"/>
              </a:ext>
            </a:extLst>
          </p:cNvPr>
          <p:cNvSpPr txBox="1"/>
          <p:nvPr/>
        </p:nvSpPr>
        <p:spPr>
          <a:xfrm>
            <a:off x="6868510" y="1297224"/>
            <a:ext cx="5144813" cy="584775"/>
          </a:xfrm>
          <a:prstGeom prst="rect">
            <a:avLst/>
          </a:prstGeom>
          <a:noFill/>
        </p:spPr>
        <p:txBody>
          <a:bodyPr wrap="square" lIns="91440" tIns="45720" rIns="91440" bIns="45720" rtlCol="0" anchor="t">
            <a:spAutoFit/>
          </a:bodyPr>
          <a:lstStyle/>
          <a:p>
            <a:pPr algn="ctr"/>
            <a:endParaRPr lang="en-US" sz="3200" b="1">
              <a:solidFill>
                <a:schemeClr val="bg1">
                  <a:lumMod val="95000"/>
                </a:schemeClr>
              </a:solidFill>
              <a:cs typeface="Calibri"/>
            </a:endParaRPr>
          </a:p>
        </p:txBody>
      </p:sp>
      <p:pic>
        <p:nvPicPr>
          <p:cNvPr id="12" name="Picture 12">
            <a:extLst>
              <a:ext uri="{FF2B5EF4-FFF2-40B4-BE49-F238E27FC236}">
                <a16:creationId xmlns:a16="http://schemas.microsoft.com/office/drawing/2014/main" id="{B773D610-7AFF-1B8C-C291-1CC3DD152179}"/>
              </a:ext>
            </a:extLst>
          </p:cNvPr>
          <p:cNvPicPr>
            <a:picLocks noGrp="1" noChangeAspect="1"/>
          </p:cNvPicPr>
          <p:nvPr>
            <p:ph sz="half" idx="2"/>
          </p:nvPr>
        </p:nvPicPr>
        <p:blipFill>
          <a:blip r:embed="rId2"/>
          <a:stretch>
            <a:fillRect/>
          </a:stretch>
        </p:blipFill>
        <p:spPr>
          <a:xfrm>
            <a:off x="2904627" y="906349"/>
            <a:ext cx="7927766" cy="5951651"/>
          </a:xfrm>
        </p:spPr>
      </p:pic>
      <p:sp>
        <p:nvSpPr>
          <p:cNvPr id="13" name="TextBox 12">
            <a:extLst>
              <a:ext uri="{FF2B5EF4-FFF2-40B4-BE49-F238E27FC236}">
                <a16:creationId xmlns:a16="http://schemas.microsoft.com/office/drawing/2014/main" id="{386F6597-36EB-0E41-79CE-A942EF9571B2}"/>
              </a:ext>
            </a:extLst>
          </p:cNvPr>
          <p:cNvSpPr txBox="1"/>
          <p:nvPr/>
        </p:nvSpPr>
        <p:spPr>
          <a:xfrm flipH="1">
            <a:off x="8567304" y="6294346"/>
            <a:ext cx="3624696"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a:p>
            <a:r>
              <a:rPr lang="en-US" sz="1200">
                <a:solidFill>
                  <a:schemeClr val="bg1"/>
                </a:solidFill>
              </a:rPr>
              <a:t>Photo courtesy of Ken </a:t>
            </a:r>
            <a:r>
              <a:rPr lang="en-US" sz="1200" err="1">
                <a:solidFill>
                  <a:schemeClr val="bg1"/>
                </a:solidFill>
              </a:rPr>
              <a:t>Karagozian</a:t>
            </a:r>
            <a:r>
              <a:rPr lang="en-US" sz="1200">
                <a:solidFill>
                  <a:schemeClr val="bg1"/>
                </a:solidFill>
              </a:rPr>
              <a:t> </a:t>
            </a:r>
            <a:endParaRPr lang="en-US" sz="1200">
              <a:solidFill>
                <a:schemeClr val="bg1"/>
              </a:solidFill>
              <a:cs typeface="Calibri"/>
            </a:endParaRPr>
          </a:p>
        </p:txBody>
      </p:sp>
    </p:spTree>
    <p:extLst>
      <p:ext uri="{BB962C8B-B14F-4D97-AF65-F5344CB8AC3E}">
        <p14:creationId xmlns:p14="http://schemas.microsoft.com/office/powerpoint/2010/main" val="1120153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Instrumentation Work </a:t>
            </a:r>
          </a:p>
        </p:txBody>
      </p:sp>
      <p:sp>
        <p:nvSpPr>
          <p:cNvPr id="2" name="Rectangle 1">
            <a:extLst>
              <a:ext uri="{FF2B5EF4-FFF2-40B4-BE49-F238E27FC236}">
                <a16:creationId xmlns:a16="http://schemas.microsoft.com/office/drawing/2014/main" id="{2B9B61DC-E846-4D9E-97AC-CB8BEC1058C3}"/>
              </a:ext>
            </a:extLst>
          </p:cNvPr>
          <p:cNvSpPr/>
          <p:nvPr/>
        </p:nvSpPr>
        <p:spPr>
          <a:xfrm>
            <a:off x="551935" y="1226615"/>
            <a:ext cx="5836507" cy="4247317"/>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gt;"/>
              <a:tabLst/>
              <a:defRPr/>
            </a:pPr>
            <a:r>
              <a:rPr kumimoji="0" lang="en-US" sz="1800" b="1" i="0" u="none" strike="noStrike" kern="1200" cap="none" spc="0" normalizeH="0" baseline="0" noProof="0">
                <a:ln>
                  <a:noFill/>
                </a:ln>
                <a:effectLst/>
                <a:uLnTx/>
                <a:uFillTx/>
                <a:latin typeface="Calibri" panose="020F0502020204030204"/>
                <a:ea typeface="ＭＳ Ｐゴシック"/>
                <a:cs typeface="+mn-cs"/>
              </a:rPr>
              <a:t>When: </a:t>
            </a:r>
            <a:r>
              <a:rPr kumimoji="0" lang="en-US" sz="1800" b="0" i="0" u="none" strike="noStrike" kern="1200" cap="none" spc="0" normalizeH="0" baseline="0" noProof="0">
                <a:ln>
                  <a:noFill/>
                </a:ln>
                <a:effectLst/>
                <a:uLnTx/>
                <a:uFillTx/>
                <a:latin typeface="Calibri" panose="020F0502020204030204"/>
                <a:ea typeface="ＭＳ Ｐゴシック"/>
                <a:cs typeface="+mn-cs"/>
              </a:rPr>
              <a:t>Ongoing in </a:t>
            </a:r>
            <a:r>
              <a:rPr lang="en-US">
                <a:latin typeface="Calibri" panose="020F0502020204030204"/>
                <a:ea typeface="ＭＳ Ｐゴシック"/>
              </a:rPr>
              <a:t>2022</a:t>
            </a: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285750" marR="0" lvl="0" indent="-285750" algn="l" defTabSz="914400" rtl="0" eaLnBrk="0" fontAlgn="base" latinLnBrk="0" hangingPunct="0">
              <a:lnSpc>
                <a:spcPct val="100000"/>
              </a:lnSpc>
              <a:spcBef>
                <a:spcPts val="0"/>
              </a:spcBef>
              <a:spcAft>
                <a:spcPts val="0"/>
              </a:spcAft>
              <a:buClrTx/>
              <a:buSzTx/>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ＭＳ Ｐゴシック"/>
                <a:cs typeface="+mn-cs"/>
              </a:rPr>
              <a:t>Traffic Controls:</a:t>
            </a:r>
            <a:endParaRPr lang="en-US" sz="1800" b="1" i="0" u="none" strike="noStrike" kern="1200" cap="none" spc="0" normalizeH="0" baseline="0" noProof="0">
              <a:ln>
                <a:noFill/>
              </a:ln>
              <a:effectLst/>
              <a:uLnTx/>
              <a:uFillTx/>
              <a:latin typeface="Calibri" panose="020F0502020204030204"/>
              <a:ea typeface="ＭＳ Ｐゴシック"/>
              <a:cs typeface="Calibri"/>
            </a:endParaRP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Intermittent lane reductions on </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r>
              <a:rPr kumimoji="0" lang="en-US" sz="1800" b="0" i="0" u="none" strike="noStrike" kern="1200" cap="none" spc="0" normalizeH="0" baseline="0" noProof="0">
                <a:ln>
                  <a:noFill/>
                </a:ln>
                <a:effectLst/>
                <a:uLnTx/>
                <a:uFillTx/>
                <a:latin typeface="Calibri" panose="020F0502020204030204"/>
                <a:ea typeface="ＭＳ Ｐゴシック"/>
                <a:cs typeface="+mn-cs"/>
              </a:rPr>
              <a:t>Wilshire Bl, La Cienega Bl, and side streets during off-peak hours may be in place to support the maintenance of geotechnical instruments in the Wilshire Bl and La Cienega Bl area</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Intermittent lane reductions may be in place on Wilshire Bl, west of La Cienega Bl, to support coring survey work under Wilshire Bl</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Additional details on this work will be available in future construction notices</a:t>
            </a:r>
            <a:endParaRPr kumimoji="0" lang="en-US" sz="1800" b="0" i="0" u="none" strike="noStrike" kern="1200" cap="none" spc="0" normalizeH="0" baseline="0" noProof="0">
              <a:ln>
                <a:noFill/>
              </a:ln>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pic>
        <p:nvPicPr>
          <p:cNvPr id="8" name="Picture 7">
            <a:extLst>
              <a:ext uri="{FF2B5EF4-FFF2-40B4-BE49-F238E27FC236}">
                <a16:creationId xmlns:a16="http://schemas.microsoft.com/office/drawing/2014/main" id="{886ACEC1-A8FF-4E61-AF8B-1BF6D6AFBD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179879" y="858875"/>
            <a:ext cx="6870996" cy="5153247"/>
          </a:xfrm>
          <a:prstGeom prst="rect">
            <a:avLst/>
          </a:prstGeom>
        </p:spPr>
      </p:pic>
      <p:sp>
        <p:nvSpPr>
          <p:cNvPr id="9" name="Slide Number Placeholder 4">
            <a:extLst>
              <a:ext uri="{FF2B5EF4-FFF2-40B4-BE49-F238E27FC236}">
                <a16:creationId xmlns:a16="http://schemas.microsoft.com/office/drawing/2014/main" id="{F2553C8C-23ED-466E-AA71-2C1187E28AE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D7978DA-B523-1A44-8453-8FE04C8B60D4}"/>
              </a:ext>
            </a:extLst>
          </p:cNvPr>
          <p:cNvSpPr txBox="1"/>
          <p:nvPr/>
        </p:nvSpPr>
        <p:spPr>
          <a:xfrm>
            <a:off x="11775688" y="267629"/>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88679727-8D9A-DF46-8F83-75396F56B113}"/>
              </a:ext>
            </a:extLst>
          </p:cNvPr>
          <p:cNvSpPr txBox="1"/>
          <p:nvPr/>
        </p:nvSpPr>
        <p:spPr>
          <a:xfrm>
            <a:off x="9144000" y="170224"/>
            <a:ext cx="269791" cy="347963"/>
          </a:xfrm>
          <a:prstGeom prst="rect">
            <a:avLst/>
          </a:prstGeom>
          <a:noFill/>
        </p:spPr>
        <p:txBody>
          <a:bodyPr wrap="square" rtlCol="0">
            <a:spAutoFit/>
          </a:bodyPr>
          <a:lstStyle/>
          <a:p>
            <a:endParaRPr lang="en-US"/>
          </a:p>
        </p:txBody>
      </p:sp>
      <p:sp>
        <p:nvSpPr>
          <p:cNvPr id="6" name="Rectangle 5">
            <a:extLst>
              <a:ext uri="{FF2B5EF4-FFF2-40B4-BE49-F238E27FC236}">
                <a16:creationId xmlns:a16="http://schemas.microsoft.com/office/drawing/2014/main" id="{167E9D07-3479-4D12-B646-DE96C8B419D1}"/>
              </a:ext>
            </a:extLst>
          </p:cNvPr>
          <p:cNvSpPr/>
          <p:nvPr/>
        </p:nvSpPr>
        <p:spPr>
          <a:xfrm>
            <a:off x="6096000" y="6593998"/>
            <a:ext cx="6096000" cy="276999"/>
          </a:xfrm>
          <a:prstGeom prst="rect">
            <a:avLst/>
          </a:prstGeom>
          <a:solidFill>
            <a:schemeClr val="bg1"/>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Example of instrumentation drilling</a:t>
            </a:r>
          </a:p>
        </p:txBody>
      </p:sp>
    </p:spTree>
    <p:extLst>
      <p:ext uri="{BB962C8B-B14F-4D97-AF65-F5344CB8AC3E}">
        <p14:creationId xmlns:p14="http://schemas.microsoft.com/office/powerpoint/2010/main" val="40485881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tent&#10;&#10;Description generated with high confidence">
            <a:extLst>
              <a:ext uri="{FF2B5EF4-FFF2-40B4-BE49-F238E27FC236}">
                <a16:creationId xmlns:a16="http://schemas.microsoft.com/office/drawing/2014/main" id="{C2294C8C-4A35-4B46-B918-08960D56D231}"/>
              </a:ext>
            </a:extLst>
          </p:cNvPr>
          <p:cNvPicPr>
            <a:picLocks noChangeAspect="1"/>
          </p:cNvPicPr>
          <p:nvPr/>
        </p:nvPicPr>
        <p:blipFill>
          <a:blip r:embed="rId2"/>
          <a:stretch>
            <a:fillRect/>
          </a:stretch>
        </p:blipFill>
        <p:spPr>
          <a:xfrm>
            <a:off x="-8467" y="-1059"/>
            <a:ext cx="12200466" cy="686011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E7B66-4D97-671F-E672-E18EF1421EF8}"/>
              </a:ext>
            </a:extLst>
          </p:cNvPr>
          <p:cNvSpPr>
            <a:spLocks noGrp="1"/>
          </p:cNvSpPr>
          <p:nvPr>
            <p:ph type="title"/>
          </p:nvPr>
        </p:nvSpPr>
        <p:spPr/>
        <p:txBody>
          <a:bodyPr>
            <a:normAutofit fontScale="90000"/>
          </a:bodyPr>
          <a:lstStyle/>
          <a:p>
            <a:r>
              <a:rPr lang="en-US">
                <a:latin typeface="Calibri"/>
                <a:cs typeface="Calibri"/>
              </a:rPr>
              <a:t>Section 2: Station Naming</a:t>
            </a:r>
            <a:endParaRPr lang="en-US">
              <a:latin typeface="Calibri"/>
            </a:endParaRPr>
          </a:p>
        </p:txBody>
      </p:sp>
      <p:sp>
        <p:nvSpPr>
          <p:cNvPr id="4" name="Slide Number Placeholder 3">
            <a:extLst>
              <a:ext uri="{FF2B5EF4-FFF2-40B4-BE49-F238E27FC236}">
                <a16:creationId xmlns:a16="http://schemas.microsoft.com/office/drawing/2014/main" id="{3632FE73-A1F0-8586-3EE8-E8BB5ED56AE2}"/>
              </a:ext>
            </a:extLst>
          </p:cNvPr>
          <p:cNvSpPr>
            <a:spLocks noGrp="1"/>
          </p:cNvSpPr>
          <p:nvPr>
            <p:ph type="sldNum" sz="quarter" idx="12"/>
          </p:nvPr>
        </p:nvSpPr>
        <p:spPr/>
        <p:txBody>
          <a:bodyPr/>
          <a:lstStyle/>
          <a:p>
            <a:fld id="{2429C633-AF9B-9840-B7F1-7587910FEF71}" type="slidenum">
              <a:rPr lang="en-US" smtClean="0"/>
              <a:pPr/>
              <a:t>48</a:t>
            </a:fld>
            <a:endParaRPr lang="en-US"/>
          </a:p>
        </p:txBody>
      </p:sp>
      <p:sp>
        <p:nvSpPr>
          <p:cNvPr id="7" name="TextBox 6">
            <a:extLst>
              <a:ext uri="{FF2B5EF4-FFF2-40B4-BE49-F238E27FC236}">
                <a16:creationId xmlns:a16="http://schemas.microsoft.com/office/drawing/2014/main" id="{A624A043-4FAA-B204-2378-B2EACA2629D6}"/>
              </a:ext>
            </a:extLst>
          </p:cNvPr>
          <p:cNvSpPr txBox="1"/>
          <p:nvPr/>
        </p:nvSpPr>
        <p:spPr>
          <a:xfrm>
            <a:off x="1670537" y="2411640"/>
            <a:ext cx="577166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solidFill>
                  <a:srgbClr val="273144"/>
                </a:solidFill>
                <a:hlinkClick r:id="rId2"/>
              </a:rPr>
              <a:t>bit.ly</a:t>
            </a:r>
            <a:r>
              <a:rPr lang="en-US" sz="4400" dirty="0">
                <a:solidFill>
                  <a:srgbClr val="273144"/>
                </a:solidFill>
                <a:latin typeface="proxima nova"/>
                <a:hlinkClick r:id="rId2"/>
              </a:rPr>
              <a:t>/3KHqNgs</a:t>
            </a:r>
            <a:endParaRPr lang="en-US" dirty="0"/>
          </a:p>
        </p:txBody>
      </p:sp>
      <p:pic>
        <p:nvPicPr>
          <p:cNvPr id="3" name="Picture 2">
            <a:extLst>
              <a:ext uri="{FF2B5EF4-FFF2-40B4-BE49-F238E27FC236}">
                <a16:creationId xmlns:a16="http://schemas.microsoft.com/office/drawing/2014/main" id="{DD270BE2-AA6E-297F-89DF-B19C6B742E9E}"/>
              </a:ext>
            </a:extLst>
          </p:cNvPr>
          <p:cNvPicPr>
            <a:picLocks noChangeAspect="1"/>
          </p:cNvPicPr>
          <p:nvPr/>
        </p:nvPicPr>
        <p:blipFill>
          <a:blip r:embed="rId3"/>
          <a:stretch>
            <a:fillRect/>
          </a:stretch>
        </p:blipFill>
        <p:spPr>
          <a:xfrm>
            <a:off x="5795920" y="3128920"/>
            <a:ext cx="2814680" cy="2814680"/>
          </a:xfrm>
          <a:prstGeom prst="rect">
            <a:avLst/>
          </a:prstGeom>
        </p:spPr>
      </p:pic>
    </p:spTree>
    <p:extLst>
      <p:ext uri="{BB962C8B-B14F-4D97-AF65-F5344CB8AC3E}">
        <p14:creationId xmlns:p14="http://schemas.microsoft.com/office/powerpoint/2010/main" val="2713745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8DC8B40-8849-4916-BBC1-C398D292DCFF}"/>
              </a:ext>
            </a:extLst>
          </p:cNvPr>
          <p:cNvPicPr>
            <a:picLocks noChangeAspect="1"/>
          </p:cNvPicPr>
          <p:nvPr/>
        </p:nvPicPr>
        <p:blipFill rotWithShape="1">
          <a:blip r:embed="rId2"/>
          <a:srcRect t="14772"/>
          <a:stretch/>
        </p:blipFill>
        <p:spPr>
          <a:xfrm>
            <a:off x="20" y="-22"/>
            <a:ext cx="12191977" cy="6858022"/>
          </a:xfrm>
          <a:prstGeom prst="rect">
            <a:avLst/>
          </a:prstGeom>
        </p:spPr>
      </p:pic>
      <p:sp>
        <p:nvSpPr>
          <p:cNvPr id="16" name="Rectangle 15">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67B54F2-19CE-42E3-9409-3622E8831986}"/>
              </a:ext>
            </a:extLst>
          </p:cNvPr>
          <p:cNvSpPr txBox="1"/>
          <p:nvPr/>
        </p:nvSpPr>
        <p:spPr>
          <a:xfrm>
            <a:off x="643466" y="643467"/>
            <a:ext cx="5452529" cy="356924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0" marR="0" lvl="0" indent="0" fontAlgn="auto">
              <a:lnSpc>
                <a:spcPct val="90000"/>
              </a:lnSpc>
              <a:spcBef>
                <a:spcPct val="0"/>
              </a:spcBef>
              <a:spcAft>
                <a:spcPts val="600"/>
              </a:spcAft>
              <a:buClrTx/>
              <a:buSzTx/>
              <a:tabLst/>
              <a:defRPr/>
            </a:pPr>
            <a:r>
              <a:rPr kumimoji="0" lang="en-US" sz="5200" b="1" i="0" u="none" strike="noStrike" cap="none" spc="0" normalizeH="0" baseline="0" noProof="0">
                <a:ln>
                  <a:noFill/>
                </a:ln>
                <a:solidFill>
                  <a:srgbClr val="FFFFFF"/>
                </a:solidFill>
                <a:effectLst/>
                <a:uLnTx/>
                <a:uFillTx/>
                <a:latin typeface="+mj-lt"/>
                <a:ea typeface="+mj-ea"/>
                <a:cs typeface="+mj-cs"/>
              </a:rPr>
              <a:t>Wilshire/Rodeo Station Rendering</a:t>
            </a:r>
          </a:p>
        </p:txBody>
      </p:sp>
      <p:sp>
        <p:nvSpPr>
          <p:cNvPr id="18" name="Rectangle 17">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49</a:t>
            </a:fld>
            <a:endParaRPr lang="en-US">
              <a:solidFill>
                <a:srgbClr val="FFFFFF"/>
              </a:solidFill>
              <a:latin typeface="Calibri" panose="020F0502020204030204"/>
            </a:endParaRPr>
          </a:p>
        </p:txBody>
      </p:sp>
    </p:spTree>
    <p:extLst>
      <p:ext uri="{BB962C8B-B14F-4D97-AF65-F5344CB8AC3E}">
        <p14:creationId xmlns:p14="http://schemas.microsoft.com/office/powerpoint/2010/main" val="32873106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Wilshire/Rodeo Station Box</a:t>
            </a:r>
          </a:p>
        </p:txBody>
      </p:sp>
      <p:pic>
        <p:nvPicPr>
          <p:cNvPr id="5" name="Picture 4">
            <a:extLst>
              <a:ext uri="{FF2B5EF4-FFF2-40B4-BE49-F238E27FC236}">
                <a16:creationId xmlns:a16="http://schemas.microsoft.com/office/drawing/2014/main" id="{964FF2DD-BB0A-48CF-82BE-95333DAAC3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825"/>
          <a:stretch/>
        </p:blipFill>
        <p:spPr>
          <a:xfrm>
            <a:off x="0" y="-473545"/>
            <a:ext cx="12219243" cy="7331545"/>
          </a:xfrm>
          <a:prstGeom prst="rect">
            <a:avLst/>
          </a:prstGeom>
        </p:spPr>
      </p:pic>
      <p:sp>
        <p:nvSpPr>
          <p:cNvPr id="2" name="Rectangle 1">
            <a:extLst>
              <a:ext uri="{FF2B5EF4-FFF2-40B4-BE49-F238E27FC236}">
                <a16:creationId xmlns:a16="http://schemas.microsoft.com/office/drawing/2014/main" id="{4A428CAF-256B-46FD-8865-0CD15F40803E}"/>
              </a:ext>
            </a:extLst>
          </p:cNvPr>
          <p:cNvSpPr/>
          <p:nvPr/>
        </p:nvSpPr>
        <p:spPr>
          <a:xfrm>
            <a:off x="4723985" y="6330361"/>
            <a:ext cx="6096000" cy="461665"/>
          </a:xfrm>
          <a:prstGeom prst="rect">
            <a:avLst/>
          </a:prstGeom>
          <a:solidFill>
            <a:schemeClr val="bg1">
              <a:lumMod val="75000"/>
            </a:scheme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Rendering shows length of  the underground station box on </a:t>
            </a:r>
            <a:b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Wilshire Bl from </a:t>
            </a:r>
            <a:r>
              <a:rPr kumimoji="0" lang="en-US" sz="1200" b="0" i="1" u="none" strike="noStrike" kern="1200" cap="none" spc="0" normalizeH="0" baseline="0" noProof="0" err="1">
                <a:ln>
                  <a:noFill/>
                </a:ln>
                <a:solidFill>
                  <a:prstClr val="black"/>
                </a:solidFill>
                <a:effectLst/>
                <a:uLnTx/>
                <a:uFillTx/>
                <a:latin typeface="Calibri" panose="020F0502020204030204"/>
                <a:ea typeface="+mn-ea"/>
                <a:cs typeface="+mn-cs"/>
              </a:rPr>
              <a:t>Cañon</a:t>
            </a: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 Dr to Beverly Dr</a:t>
            </a:r>
          </a:p>
        </p:txBody>
      </p:sp>
      <p:sp>
        <p:nvSpPr>
          <p:cNvPr id="6" name="Slide Number Placeholder 4">
            <a:extLst>
              <a:ext uri="{FF2B5EF4-FFF2-40B4-BE49-F238E27FC236}">
                <a16:creationId xmlns:a16="http://schemas.microsoft.com/office/drawing/2014/main" id="{77F884EA-3F25-4044-BA59-DA5587A6F59B}"/>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A picture containing speaker, street, sign&#10;&#10;Description automatically generated">
            <a:extLst>
              <a:ext uri="{FF2B5EF4-FFF2-40B4-BE49-F238E27FC236}">
                <a16:creationId xmlns:a16="http://schemas.microsoft.com/office/drawing/2014/main" id="{4C31E84E-6F42-4E3F-BB6A-5640E1D296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89559" y="20500"/>
            <a:ext cx="902441" cy="902441"/>
          </a:xfrm>
          <a:prstGeom prst="rect">
            <a:avLst/>
          </a:prstGeom>
        </p:spPr>
      </p:pic>
    </p:spTree>
    <p:extLst>
      <p:ext uri="{BB962C8B-B14F-4D97-AF65-F5344CB8AC3E}">
        <p14:creationId xmlns:p14="http://schemas.microsoft.com/office/powerpoint/2010/main" val="30178307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78214" y="229739"/>
            <a:ext cx="10460953"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Permitted Work Hours and Traffic Control</a:t>
            </a:r>
            <a:endParaRPr kumimoji="0" lang="en-US" sz="26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624468" y="1014637"/>
            <a:ext cx="10954046" cy="5260661"/>
          </a:xfrm>
        </p:spPr>
        <p:txBody>
          <a:bodyPr vert="horz" lIns="91440" tIns="45720" rIns="91440" bIns="45720" rtlCol="0" anchor="t">
            <a:normAutofit/>
          </a:bodyPr>
          <a:lstStyle/>
          <a:p>
            <a:pPr>
              <a:buFont typeface="Arial" panose="020B0604020202020204" pitchFamily="34" charset="0"/>
              <a:buChar char="•"/>
            </a:pPr>
            <a:r>
              <a:rPr lang="en-US">
                <a:ea typeface="+mn-lt"/>
                <a:cs typeface="+mn-lt"/>
              </a:rPr>
              <a:t>Work hours underneath the deck are 24 hours a day, 7 days a week. Deliveries of material, equipment, and concrete will be ongoing daily from Wilshire Bl. A breakdown of daily work hours on street level:</a:t>
            </a:r>
            <a:br>
              <a:rPr lang="en-US">
                <a:ea typeface="+mn-lt"/>
                <a:cs typeface="+mn-lt"/>
              </a:rPr>
            </a:br>
            <a:endParaRPr lang="en-US">
              <a:cs typeface="Calibri"/>
            </a:endParaRPr>
          </a:p>
          <a:p>
            <a:pPr lvl="1">
              <a:buFont typeface="Arial" panose="020B0604020202020204" pitchFamily="34" charset="0"/>
              <a:buChar char="•"/>
            </a:pPr>
            <a:r>
              <a:rPr lang="en-US" b="1" u="sng">
                <a:ea typeface="+mn-lt"/>
                <a:cs typeface="+mn-lt"/>
              </a:rPr>
              <a:t>From 7am to 9am and 4pm to 8:15pm</a:t>
            </a:r>
            <a:r>
              <a:rPr lang="en-US">
                <a:ea typeface="+mn-lt"/>
                <a:cs typeface="+mn-lt"/>
              </a:rPr>
              <a:t>, Wilshire Blvd. will remain open with three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9am to 4pm</a:t>
            </a:r>
            <a:r>
              <a:rPr lang="en-US">
                <a:ea typeface="+mn-lt"/>
                <a:cs typeface="+mn-lt"/>
              </a:rPr>
              <a:t>, Wilshire Blvd. may be reduced to two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8:15pm to 7am</a:t>
            </a:r>
            <a:r>
              <a:rPr lang="en-US">
                <a:ea typeface="+mn-lt"/>
                <a:cs typeface="+mn-lt"/>
              </a:rPr>
              <a:t>, Wilshire Blvd. may be reduced to one lane in each direction between El Camino Dr. and Crescent Dr.</a:t>
            </a:r>
          </a:p>
          <a:p>
            <a:pPr>
              <a:buFont typeface="Arial" panose="020B0604020202020204" pitchFamily="34" charset="0"/>
              <a:buChar char="•"/>
            </a:pPr>
            <a:r>
              <a:rPr lang="en-US">
                <a:ea typeface="+mn-lt"/>
                <a:cs typeface="+mn-lt"/>
              </a:rPr>
              <a:t>Traffic control may also be implemented on Beverly Dr. At least one through traffic lane will be maintained in both directions between 9am-4pm and 8pm-7am.</a:t>
            </a:r>
            <a:endParaRPr lang="en-US"/>
          </a:p>
          <a:p>
            <a:pPr>
              <a:buFont typeface="Arial" panose="020B0604020202020204" pitchFamily="34" charset="0"/>
              <a:buChar char="•"/>
            </a:pPr>
            <a:r>
              <a:rPr lang="en-US">
                <a:cs typeface="Calibri"/>
              </a:rPr>
              <a:t>From 9am to 4pm, S. Reeves Dr. may be reduced to one lane northbound. A flagger will be on site to assist motorists with 2-way traffic.</a:t>
            </a:r>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6160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ED1C-B960-4325-9B7E-606A83CE91D5}"/>
              </a:ext>
            </a:extLst>
          </p:cNvPr>
          <p:cNvSpPr>
            <a:spLocks noGrp="1"/>
          </p:cNvSpPr>
          <p:nvPr>
            <p:ph type="title"/>
          </p:nvPr>
        </p:nvSpPr>
        <p:spPr>
          <a:xfrm>
            <a:off x="90578" y="206101"/>
            <a:ext cx="11263222" cy="569151"/>
          </a:xfrm>
        </p:spPr>
        <p:txBody>
          <a:bodyPr>
            <a:normAutofit/>
          </a:bodyPr>
          <a:lstStyle/>
          <a:p>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sz="2800">
                <a:latin typeface="Calibri"/>
                <a:cs typeface="Calibri"/>
              </a:rPr>
              <a:t>Structure Construction through 2024 </a:t>
            </a:r>
            <a:endParaRPr lang="en-US" sz="2800">
              <a:cs typeface="Calibri"/>
            </a:endParaRPr>
          </a:p>
        </p:txBody>
      </p:sp>
      <p:pic>
        <p:nvPicPr>
          <p:cNvPr id="8" name="Content Placeholder 7" descr="Graphical user interface, diagram&#10;&#10;Description automatically generated">
            <a:extLst>
              <a:ext uri="{FF2B5EF4-FFF2-40B4-BE49-F238E27FC236}">
                <a16:creationId xmlns:a16="http://schemas.microsoft.com/office/drawing/2014/main" id="{F43B5288-824D-47B3-AEB2-0426B9B927DF}"/>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971847" y="960854"/>
            <a:ext cx="8413188" cy="5691045"/>
          </a:xfrm>
          <a:prstGeom prst="rect">
            <a:avLst/>
          </a:prstGeom>
        </p:spPr>
      </p:pic>
      <p:sp>
        <p:nvSpPr>
          <p:cNvPr id="4" name="Slide Number Placeholder 4">
            <a:extLst>
              <a:ext uri="{FF2B5EF4-FFF2-40B4-BE49-F238E27FC236}">
                <a16:creationId xmlns:a16="http://schemas.microsoft.com/office/drawing/2014/main" id="{D2D3B83B-185C-4F30-9405-F9DD5949288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56772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ED1C-B960-4325-9B7E-606A83CE91D5}"/>
              </a:ext>
            </a:extLst>
          </p:cNvPr>
          <p:cNvSpPr>
            <a:spLocks noGrp="1"/>
          </p:cNvSpPr>
          <p:nvPr>
            <p:ph type="title"/>
          </p:nvPr>
        </p:nvSpPr>
        <p:spPr>
          <a:xfrm>
            <a:off x="230819" y="162514"/>
            <a:ext cx="11263222" cy="569151"/>
          </a:xfrm>
        </p:spPr>
        <p:txBody>
          <a:bodyPr>
            <a:normAutofit/>
          </a:bodyPr>
          <a:lstStyle/>
          <a:p>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a:t>
            </a:r>
            <a:r>
              <a:rPr kumimoji="0" lang="en-US" sz="275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Wilshire/Rodeo Station: Concourse Level Activity</a:t>
            </a:r>
            <a:endParaRPr lang="en-US" sz="2750">
              <a:cs typeface="Calibri"/>
            </a:endParaRPr>
          </a:p>
        </p:txBody>
      </p:sp>
      <p:sp>
        <p:nvSpPr>
          <p:cNvPr id="4" name="Slide Number Placeholder 4">
            <a:extLst>
              <a:ext uri="{FF2B5EF4-FFF2-40B4-BE49-F238E27FC236}">
                <a16:creationId xmlns:a16="http://schemas.microsoft.com/office/drawing/2014/main" id="{D2D3B83B-185C-4F30-9405-F9DD5949288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descr="A picture containing person&#10;&#10;Description automatically generated">
            <a:extLst>
              <a:ext uri="{FF2B5EF4-FFF2-40B4-BE49-F238E27FC236}">
                <a16:creationId xmlns:a16="http://schemas.microsoft.com/office/drawing/2014/main" id="{1B5EE9A3-B61A-43B6-8DF3-709FECC3D8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960" y="1056823"/>
            <a:ext cx="3680224" cy="2760168"/>
          </a:xfrm>
          <a:prstGeom prst="rect">
            <a:avLst/>
          </a:prstGeom>
        </p:spPr>
      </p:pic>
      <p:pic>
        <p:nvPicPr>
          <p:cNvPr id="7" name="Picture 6" descr="A picture containing building&#10;&#10;Description automatically generated">
            <a:extLst>
              <a:ext uri="{FF2B5EF4-FFF2-40B4-BE49-F238E27FC236}">
                <a16:creationId xmlns:a16="http://schemas.microsoft.com/office/drawing/2014/main" id="{8DA49BF3-6307-498E-84F1-F059FCF0D3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3398" y="3166114"/>
            <a:ext cx="3870746" cy="2903060"/>
          </a:xfrm>
          <a:prstGeom prst="rect">
            <a:avLst/>
          </a:prstGeom>
        </p:spPr>
      </p:pic>
      <p:sp>
        <p:nvSpPr>
          <p:cNvPr id="9" name="TextBox 8">
            <a:extLst>
              <a:ext uri="{FF2B5EF4-FFF2-40B4-BE49-F238E27FC236}">
                <a16:creationId xmlns:a16="http://schemas.microsoft.com/office/drawing/2014/main" id="{682D5CB9-EE51-4AEF-9936-EB5773B0EBB5}"/>
              </a:ext>
            </a:extLst>
          </p:cNvPr>
          <p:cNvSpPr txBox="1"/>
          <p:nvPr/>
        </p:nvSpPr>
        <p:spPr>
          <a:xfrm>
            <a:off x="8488938" y="6330361"/>
            <a:ext cx="3005103" cy="2846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1" u="none" strike="noStrike" kern="1200" cap="none" spc="0" normalizeH="0" baseline="0" noProof="0">
                <a:ln>
                  <a:noFill/>
                </a:ln>
                <a:solidFill>
                  <a:prstClr val="black"/>
                </a:solidFill>
                <a:effectLst/>
                <a:uLnTx/>
                <a:uFillTx/>
                <a:latin typeface="Calibri" panose="020F0502020204030204"/>
                <a:ea typeface="+mn-ea"/>
                <a:cs typeface="+mn-cs"/>
              </a:rPr>
              <a:t>Concourse level progress | Shoring &amp; Walls</a:t>
            </a:r>
          </a:p>
        </p:txBody>
      </p:sp>
      <p:pic>
        <p:nvPicPr>
          <p:cNvPr id="6" name="Picture 5" descr="A picture containing indoor&#10;&#10;Description automatically generated">
            <a:extLst>
              <a:ext uri="{FF2B5EF4-FFF2-40B4-BE49-F238E27FC236}">
                <a16:creationId xmlns:a16="http://schemas.microsoft.com/office/drawing/2014/main" id="{F0DBDA1C-2838-4ADF-8B1E-91D4C79AE9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5743639" y="1602841"/>
            <a:ext cx="3906421" cy="2929816"/>
          </a:xfrm>
          <a:prstGeom prst="rect">
            <a:avLst/>
          </a:prstGeom>
        </p:spPr>
      </p:pic>
      <p:pic>
        <p:nvPicPr>
          <p:cNvPr id="12" name="Picture 11" descr="A picture containing fence, building, gate, metal&#10;&#10;Description automatically generated">
            <a:extLst>
              <a:ext uri="{FF2B5EF4-FFF2-40B4-BE49-F238E27FC236}">
                <a16:creationId xmlns:a16="http://schemas.microsoft.com/office/drawing/2014/main" id="{F821212C-A15C-4898-A048-AD981F1A2D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3315" y="3325835"/>
            <a:ext cx="3752480" cy="2814360"/>
          </a:xfrm>
          <a:prstGeom prst="rect">
            <a:avLst/>
          </a:prstGeom>
        </p:spPr>
      </p:pic>
    </p:spTree>
    <p:extLst>
      <p:ext uri="{BB962C8B-B14F-4D97-AF65-F5344CB8AC3E}">
        <p14:creationId xmlns:p14="http://schemas.microsoft.com/office/powerpoint/2010/main" val="19997892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092E-F0C4-4750-8605-E52BA08DEA3A}"/>
              </a:ext>
            </a:extLst>
          </p:cNvPr>
          <p:cNvSpPr>
            <a:spLocks noGrp="1"/>
          </p:cNvSpPr>
          <p:nvPr>
            <p:ph type="title"/>
          </p:nvPr>
        </p:nvSpPr>
        <p:spPr>
          <a:xfrm>
            <a:off x="349929" y="192563"/>
            <a:ext cx="10515600" cy="569151"/>
          </a:xfrm>
        </p:spPr>
        <p:txBody>
          <a:bodyPr/>
          <a:lstStyle/>
          <a:p>
            <a:r>
              <a:rPr kumimoji="0" lang="en-US" sz="32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a:latin typeface="Calibri"/>
                <a:cs typeface="Calibri"/>
              </a:rPr>
              <a:t>Construction Progress</a:t>
            </a:r>
            <a:endParaRPr lang="en-US"/>
          </a:p>
        </p:txBody>
      </p:sp>
      <p:sp>
        <p:nvSpPr>
          <p:cNvPr id="6" name="TextBox 5">
            <a:extLst>
              <a:ext uri="{FF2B5EF4-FFF2-40B4-BE49-F238E27FC236}">
                <a16:creationId xmlns:a16="http://schemas.microsoft.com/office/drawing/2014/main" id="{15683FED-3E8D-4F03-8B44-9129D0DAD314}"/>
              </a:ext>
            </a:extLst>
          </p:cNvPr>
          <p:cNvSpPr txBox="1"/>
          <p:nvPr/>
        </p:nvSpPr>
        <p:spPr>
          <a:xfrm>
            <a:off x="9506597" y="6252853"/>
            <a:ext cx="2104124" cy="3000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1" u="none" strike="noStrike" kern="1200" cap="none" spc="0" normalizeH="0" baseline="0" noProof="0">
                <a:ln>
                  <a:noFill/>
                </a:ln>
                <a:solidFill>
                  <a:prstClr val="black"/>
                </a:solidFill>
                <a:effectLst/>
                <a:uLnTx/>
                <a:uFillTx/>
                <a:latin typeface="Calibri" panose="020F0502020204030204"/>
                <a:ea typeface="+mn-ea"/>
                <a:cs typeface="+mn-cs"/>
              </a:rPr>
              <a:t>Entrance Wall progress.</a:t>
            </a:r>
          </a:p>
        </p:txBody>
      </p:sp>
      <p:pic>
        <p:nvPicPr>
          <p:cNvPr id="7" name="Picture 6" descr="A picture containing building&#10;&#10;Description automatically generated">
            <a:extLst>
              <a:ext uri="{FF2B5EF4-FFF2-40B4-BE49-F238E27FC236}">
                <a16:creationId xmlns:a16="http://schemas.microsoft.com/office/drawing/2014/main" id="{5EFE71FB-B785-42EA-9650-A87E50B9FD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138008" y="1157640"/>
            <a:ext cx="3726923" cy="2795192"/>
          </a:xfrm>
          <a:prstGeom prst="rect">
            <a:avLst/>
          </a:prstGeom>
        </p:spPr>
      </p:pic>
      <p:pic>
        <p:nvPicPr>
          <p:cNvPr id="8" name="Picture 7" descr="A high angle view of a factory&#10;&#10;Description automatically generated with medium confidence">
            <a:extLst>
              <a:ext uri="{FF2B5EF4-FFF2-40B4-BE49-F238E27FC236}">
                <a16:creationId xmlns:a16="http://schemas.microsoft.com/office/drawing/2014/main" id="{03698498-391B-4326-8093-F259E1906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4041" y="1179376"/>
            <a:ext cx="3472353" cy="2604265"/>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B79F4413-5AF6-4153-A373-6095223447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1848583" y="3228330"/>
            <a:ext cx="4032696" cy="3024522"/>
          </a:xfrm>
          <a:prstGeom prst="rect">
            <a:avLst/>
          </a:prstGeom>
        </p:spPr>
      </p:pic>
      <p:pic>
        <p:nvPicPr>
          <p:cNvPr id="4" name="Picture 3">
            <a:extLst>
              <a:ext uri="{FF2B5EF4-FFF2-40B4-BE49-F238E27FC236}">
                <a16:creationId xmlns:a16="http://schemas.microsoft.com/office/drawing/2014/main" id="{7DB11848-5EB3-4BE7-8EFC-37943FD04B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75019" y="1201772"/>
            <a:ext cx="3635702" cy="4847602"/>
          </a:xfrm>
          <a:prstGeom prst="rect">
            <a:avLst/>
          </a:prstGeom>
        </p:spPr>
      </p:pic>
    </p:spTree>
    <p:extLst>
      <p:ext uri="{BB962C8B-B14F-4D97-AF65-F5344CB8AC3E}">
        <p14:creationId xmlns:p14="http://schemas.microsoft.com/office/powerpoint/2010/main" val="28039570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44699" y="218262"/>
            <a:ext cx="1012879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Wilshire/Rodeo Station Holiday Moratorium</a:t>
            </a: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159807" y="1286839"/>
            <a:ext cx="11683574" cy="3285162"/>
          </a:xfrm>
        </p:spPr>
        <p:txBody>
          <a:bodyPr vert="horz" lIns="91440" tIns="45720" rIns="91440" bIns="45720" rtlCol="0" anchor="t">
            <a:noAutofit/>
          </a:bodyPr>
          <a:lstStyle/>
          <a:p>
            <a:pPr marL="0" indent="0">
              <a:buNone/>
            </a:pPr>
            <a:r>
              <a:rPr lang="en-US">
                <a:ea typeface="+mn-lt"/>
                <a:cs typeface="+mn-lt"/>
              </a:rPr>
              <a:t>A moratorium to construction activity outside of the station will be in effect beginning on </a:t>
            </a:r>
            <a:r>
              <a:rPr lang="en-US" b="1">
                <a:ea typeface="+mn-lt"/>
                <a:cs typeface="+mn-lt"/>
              </a:rPr>
              <a:t>Thanksgiving Day (11/24/2022) </a:t>
            </a:r>
            <a:r>
              <a:rPr lang="en-US">
                <a:ea typeface="+mn-lt"/>
                <a:cs typeface="+mn-lt"/>
              </a:rPr>
              <a:t>through </a:t>
            </a:r>
            <a:r>
              <a:rPr lang="en-US" b="1">
                <a:ea typeface="+mn-lt"/>
                <a:cs typeface="+mn-lt"/>
              </a:rPr>
              <a:t>New Years Day (1/1/2023). </a:t>
            </a:r>
          </a:p>
          <a:p>
            <a:pPr marL="0" indent="0">
              <a:buNone/>
            </a:pPr>
            <a:endParaRPr lang="en-US" b="1">
              <a:ea typeface="+mn-lt"/>
              <a:cs typeface="+mn-lt"/>
            </a:endParaRPr>
          </a:p>
          <a:p>
            <a:pPr lvl="1">
              <a:buFont typeface="Arial" panose="020B0604020202020204" pitchFamily="34" charset="0"/>
              <a:buChar char="•"/>
            </a:pPr>
            <a:r>
              <a:rPr lang="en-US">
                <a:ea typeface="+mn-lt"/>
                <a:cs typeface="+mn-lt"/>
              </a:rPr>
              <a:t>During this time, the contractor will work within the station to continue progressing with station construction. </a:t>
            </a:r>
          </a:p>
          <a:p>
            <a:pPr lvl="1">
              <a:buFont typeface="Arial" panose="020B0604020202020204" pitchFamily="34" charset="0"/>
              <a:buChar char="•"/>
            </a:pPr>
            <a:r>
              <a:rPr lang="en-US">
                <a:ea typeface="+mn-lt"/>
                <a:cs typeface="+mn-lt"/>
              </a:rPr>
              <a:t>Work outside of the station will resume its normal schedule beginning on </a:t>
            </a:r>
            <a:r>
              <a:rPr lang="en-US" b="1">
                <a:ea typeface="+mn-lt"/>
                <a:cs typeface="+mn-lt"/>
              </a:rPr>
              <a:t>Tuesday, January 3, 2023</a:t>
            </a:r>
            <a:r>
              <a:rPr lang="en-US">
                <a:ea typeface="+mn-lt"/>
                <a:cs typeface="+mn-lt"/>
              </a:rPr>
              <a:t>.</a:t>
            </a:r>
          </a:p>
          <a:p>
            <a:pPr marL="0" indent="0">
              <a:buNone/>
            </a:pPr>
            <a:endParaRPr lang="en-US">
              <a:ea typeface="+mn-lt"/>
              <a:cs typeface="+mn-lt"/>
            </a:endParaRPr>
          </a:p>
          <a:p>
            <a:pPr marL="0" indent="0">
              <a:buNone/>
            </a:pPr>
            <a:endParaRPr lang="en-US">
              <a:ea typeface="+mn-lt"/>
              <a:cs typeface="+mn-lt"/>
            </a:endParaRPr>
          </a:p>
          <a:p>
            <a:pPr marL="0" indent="0">
              <a:buNone/>
            </a:pPr>
            <a:endParaRPr lang="en-US">
              <a:ea typeface="+mn-lt"/>
              <a:cs typeface="+mn-lt"/>
            </a:endParaRPr>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86669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595" y="151458"/>
            <a:ext cx="79783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Upcoming Work | SCE Installation </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585590" y="1504713"/>
            <a:ext cx="5396604" cy="2141287"/>
          </a:xfrm>
        </p:spPr>
        <p:txBody>
          <a:bodyPr vert="horz" lIns="91440" tIns="45720" rIns="91440" bIns="45720" rtlCol="0" anchor="t">
            <a:normAutofit fontScale="77500" lnSpcReduction="20000"/>
          </a:bodyPr>
          <a:lstStyle/>
          <a:p>
            <a:pPr>
              <a:lnSpc>
                <a:spcPct val="100000"/>
              </a:lnSpc>
              <a:spcBef>
                <a:spcPts val="0"/>
              </a:spcBef>
              <a:buFont typeface="Arial" panose="020B0604020202020204" pitchFamily="34" charset="0"/>
              <a:buChar char="•"/>
              <a:defRPr/>
            </a:pPr>
            <a:r>
              <a:rPr lang="en-US" sz="2100" b="1">
                <a:ea typeface="ＭＳ Ｐゴシック"/>
              </a:rPr>
              <a:t>Where: </a:t>
            </a:r>
            <a:r>
              <a:rPr lang="en-US" sz="2100">
                <a:ea typeface="ＭＳ Ｐゴシック"/>
              </a:rPr>
              <a:t>Wilshire Blvd. between Dayton Way and Rexford Dr.</a:t>
            </a:r>
            <a:endParaRPr lang="en-US" sz="2100">
              <a:ea typeface="ＭＳ Ｐゴシック"/>
              <a:cs typeface="Calibri"/>
            </a:endParaRPr>
          </a:p>
          <a:p>
            <a:pPr lvl="1">
              <a:lnSpc>
                <a:spcPct val="100000"/>
              </a:lnSpc>
              <a:spcBef>
                <a:spcPts val="0"/>
              </a:spcBef>
              <a:buFont typeface="Arial" panose="020B0604020202020204" pitchFamily="34" charset="0"/>
              <a:buChar char="•"/>
              <a:defRPr/>
            </a:pPr>
            <a:r>
              <a:rPr lang="en-US" sz="2100">
                <a:ea typeface="ＭＳ Ｐゴシック"/>
                <a:cs typeface="Calibri"/>
              </a:rPr>
              <a:t>Starting east of station box</a:t>
            </a:r>
          </a:p>
          <a:p>
            <a:pPr marL="0" indent="0">
              <a:lnSpc>
                <a:spcPct val="100000"/>
              </a:lnSpc>
              <a:spcBef>
                <a:spcPts val="0"/>
              </a:spcBef>
              <a:buNone/>
              <a:defRPr/>
            </a:pPr>
            <a:endParaRPr lang="en-US" sz="2100">
              <a:ea typeface="ＭＳ Ｐゴシック"/>
            </a:endParaRPr>
          </a:p>
          <a:p>
            <a:pPr>
              <a:lnSpc>
                <a:spcPct val="100000"/>
              </a:lnSpc>
              <a:spcBef>
                <a:spcPts val="0"/>
              </a:spcBef>
              <a:buFont typeface="Arial" panose="020B0604020202020204" pitchFamily="34" charset="0"/>
              <a:buChar char="•"/>
              <a:defRPr/>
            </a:pPr>
            <a:r>
              <a:rPr lang="en-US" sz="2100" b="1">
                <a:ea typeface="ＭＳ Ｐゴシック"/>
              </a:rPr>
              <a:t>Duration: </a:t>
            </a:r>
            <a:r>
              <a:rPr lang="en-US" sz="2100">
                <a:ea typeface="ＭＳ Ｐゴシック"/>
              </a:rPr>
              <a:t>Approximately 7-8 months [Work started Saturday, September 10]</a:t>
            </a:r>
            <a:endParaRPr lang="en-US" sz="2100">
              <a:ea typeface="ＭＳ Ｐゴシック"/>
              <a:cs typeface="Calibri"/>
            </a:endParaRPr>
          </a:p>
          <a:p>
            <a:pPr marL="0" indent="0">
              <a:lnSpc>
                <a:spcPct val="100000"/>
              </a:lnSpc>
              <a:spcBef>
                <a:spcPts val="0"/>
              </a:spcBef>
              <a:buNone/>
              <a:defRPr/>
            </a:pPr>
            <a:endParaRPr lang="en-US" sz="2100" i="1">
              <a:ea typeface="ＭＳ Ｐゴシック"/>
              <a:cs typeface="Calibri"/>
            </a:endParaRPr>
          </a:p>
          <a:p>
            <a:pPr lvl="1">
              <a:lnSpc>
                <a:spcPct val="100000"/>
              </a:lnSpc>
              <a:spcBef>
                <a:spcPts val="0"/>
              </a:spcBef>
              <a:defRPr/>
            </a:pPr>
            <a:r>
              <a:rPr lang="en-US" sz="1700" i="1">
                <a:ea typeface="ＭＳ Ｐゴシック"/>
                <a:cs typeface="Calibri"/>
              </a:rPr>
              <a:t>Starting east of station box from S Canon Dr to Rexford Dr (Sep – Nov) Shift to west side after</a:t>
            </a:r>
          </a:p>
          <a:p>
            <a:pPr marL="457200" lvl="1" indent="0">
              <a:lnSpc>
                <a:spcPct val="100000"/>
              </a:lnSpc>
              <a:spcBef>
                <a:spcPts val="0"/>
              </a:spcBef>
              <a:buNone/>
              <a:defRPr/>
            </a:pPr>
            <a:endParaRPr lang="en-US" sz="1700" i="1">
              <a:ea typeface="ＭＳ Ｐゴシック"/>
              <a:cs typeface="Calibri"/>
            </a:endParaRPr>
          </a:p>
          <a:p>
            <a:pPr lvl="1">
              <a:lnSpc>
                <a:spcPct val="100000"/>
              </a:lnSpc>
              <a:spcBef>
                <a:spcPts val="0"/>
              </a:spcBef>
              <a:defRPr/>
            </a:pPr>
            <a:r>
              <a:rPr lang="en-US" sz="1700" i="1">
                <a:ea typeface="ＭＳ Ｐゴシック"/>
                <a:cs typeface="Calibri"/>
              </a:rPr>
              <a:t>After completion east of S Canon Dr, shift to west of the station from Dayton Way to Beverly Dr.</a:t>
            </a:r>
            <a:endParaRPr lang="en-US" sz="1700" i="1">
              <a:cs typeface="Calibri"/>
            </a:endParaRPr>
          </a:p>
        </p:txBody>
      </p:sp>
      <p:sp>
        <p:nvSpPr>
          <p:cNvPr id="8" name="Content Placeholder 11">
            <a:extLst>
              <a:ext uri="{FF2B5EF4-FFF2-40B4-BE49-F238E27FC236}">
                <a16:creationId xmlns:a16="http://schemas.microsoft.com/office/drawing/2014/main" id="{8009E9EB-40CC-42F5-BC26-564902C2ECB1}"/>
              </a:ext>
            </a:extLst>
          </p:cNvPr>
          <p:cNvSpPr txBox="1">
            <a:spLocks/>
          </p:cNvSpPr>
          <p:nvPr/>
        </p:nvSpPr>
        <p:spPr>
          <a:xfrm>
            <a:off x="6593305" y="1504732"/>
            <a:ext cx="5219325" cy="2114550"/>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ＭＳ Ｐゴシック"/>
                <a:cs typeface="Calibri"/>
              </a:rPr>
              <a:t>Work Hours: </a:t>
            </a:r>
            <a:r>
              <a:rPr kumimoji="0" lang="en-US" sz="2100" b="0" i="0" u="none" strike="noStrike" kern="1200" cap="none" spc="0" normalizeH="0" baseline="0" noProof="0">
                <a:ln>
                  <a:noFill/>
                </a:ln>
                <a:solidFill>
                  <a:prstClr val="black"/>
                </a:solidFill>
                <a:effectLst/>
                <a:uLnTx/>
                <a:uFillTx/>
                <a:latin typeface="Calibri" panose="020F0502020204030204"/>
                <a:ea typeface="ＭＳ Ｐゴシック"/>
                <a:cs typeface="Calibri"/>
              </a:rPr>
              <a:t>Weekends, 8am to 8pm</a:t>
            </a:r>
            <a:r>
              <a:rPr lang="en-US" sz="2100">
                <a:solidFill>
                  <a:prstClr val="black"/>
                </a:solidFill>
                <a:latin typeface="Calibri" panose="020F0502020204030204"/>
                <a:ea typeface="ＭＳ Ｐゴシック"/>
                <a:cs typeface="Calibri"/>
              </a:rPr>
              <a:t> |</a:t>
            </a:r>
            <a:r>
              <a:rPr kumimoji="0" lang="en-US" sz="2100" b="0" i="0" u="none" strike="noStrike" kern="1200" cap="none" spc="0" normalizeH="0" baseline="0" noProof="0">
                <a:ln>
                  <a:noFill/>
                </a:ln>
                <a:solidFill>
                  <a:prstClr val="black"/>
                </a:solidFill>
                <a:effectLst/>
                <a:uLnTx/>
                <a:uFillTx/>
                <a:latin typeface="Calibri" panose="020F0502020204030204"/>
                <a:ea typeface="ＭＳ Ｐゴシック"/>
                <a:cs typeface="Calibri"/>
              </a:rPr>
              <a:t> Weekdays 8:15pm to 7am</a:t>
            </a:r>
          </a:p>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endParaRPr kumimoji="0" lang="en-US" sz="2100" b="0" i="0" u="none" strike="noStrike" kern="1200" cap="none" spc="0" normalizeH="0" baseline="0" noProof="0">
              <a:ln>
                <a:noFill/>
              </a:ln>
              <a:solidFill>
                <a:prstClr val="black"/>
              </a:solidFill>
              <a:effectLst/>
              <a:uLnTx/>
              <a:uFillTx/>
              <a:latin typeface="Calibri" panose="020F0502020204030204"/>
              <a:ea typeface="ＭＳ Ｐゴシック"/>
              <a:cs typeface="Calibri"/>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Traffic Control:</a:t>
            </a:r>
            <a:endParaRPr kumimoji="0" lang="en-US" sz="21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Wilshire Blvd. may be reduced to one lane in each direction overnight and on weekends</a:t>
            </a: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a:p>
            <a:pPr marL="685800" marR="0" lvl="1"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9" name="TextBox 8">
            <a:extLst>
              <a:ext uri="{FF2B5EF4-FFF2-40B4-BE49-F238E27FC236}">
                <a16:creationId xmlns:a16="http://schemas.microsoft.com/office/drawing/2014/main" id="{54449FAC-7D64-45F7-91B2-C8A746496E32}"/>
              </a:ext>
            </a:extLst>
          </p:cNvPr>
          <p:cNvSpPr txBox="1"/>
          <p:nvPr/>
        </p:nvSpPr>
        <p:spPr>
          <a:xfrm>
            <a:off x="419595" y="967066"/>
            <a:ext cx="11125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2400" b="0" i="0" u="none" strike="noStrike" kern="1200" cap="none" spc="0" normalizeH="0" baseline="0" noProof="0">
                <a:ln>
                  <a:noFill/>
                </a:ln>
                <a:effectLst/>
                <a:uLnTx/>
                <a:uFillTx/>
                <a:latin typeface="Calibri" panose="020F0502020204030204"/>
                <a:ea typeface="+mn-ea"/>
                <a:cs typeface="+mn-cs"/>
              </a:rPr>
              <a:t>Contractor </a:t>
            </a:r>
            <a:r>
              <a:rPr lang="en-US" sz="2400">
                <a:latin typeface="Calibri" panose="020F0502020204030204"/>
              </a:rPr>
              <a:t>is progressing with </a:t>
            </a:r>
            <a:r>
              <a:rPr kumimoji="0" lang="en-US" sz="2400" b="0" i="0" u="none" strike="noStrike" kern="1200" cap="none" spc="0" normalizeH="0" baseline="0" noProof="0">
                <a:ln>
                  <a:noFill/>
                </a:ln>
                <a:effectLst/>
                <a:uLnTx/>
                <a:uFillTx/>
                <a:latin typeface="Calibri" panose="020F0502020204030204"/>
                <a:ea typeface="+mn-ea"/>
                <a:cs typeface="+mn-cs"/>
              </a:rPr>
              <a:t>installation of SCE Permanent Power Feeds to the station.</a:t>
            </a:r>
            <a:endParaRPr kumimoji="0" lang="en-US" sz="2400" b="0" i="0" u="none" strike="noStrike" kern="1200" cap="none" spc="0" normalizeH="0" baseline="0" noProof="0">
              <a:ln>
                <a:noFill/>
              </a:ln>
              <a:effectLst/>
              <a:uLnTx/>
              <a:uFillTx/>
              <a:latin typeface="Calibri" panose="020F0502020204030204"/>
              <a:ea typeface="+mn-ea"/>
              <a:cs typeface="Calibri"/>
            </a:endParaRPr>
          </a:p>
        </p:txBody>
      </p:sp>
      <p:pic>
        <p:nvPicPr>
          <p:cNvPr id="6" name="Picture 5">
            <a:extLst>
              <a:ext uri="{FF2B5EF4-FFF2-40B4-BE49-F238E27FC236}">
                <a16:creationId xmlns:a16="http://schemas.microsoft.com/office/drawing/2014/main" id="{E2BAE038-6864-4D89-8AC0-992E225515A4}"/>
              </a:ext>
            </a:extLst>
          </p:cNvPr>
          <p:cNvPicPr>
            <a:picLocks noChangeAspect="1"/>
          </p:cNvPicPr>
          <p:nvPr/>
        </p:nvPicPr>
        <p:blipFill>
          <a:blip r:embed="rId2"/>
          <a:stretch>
            <a:fillRect/>
          </a:stretch>
        </p:blipFill>
        <p:spPr>
          <a:xfrm>
            <a:off x="716097" y="3794023"/>
            <a:ext cx="11009171" cy="2174409"/>
          </a:xfrm>
          <a:prstGeom prst="rect">
            <a:avLst/>
          </a:prstGeom>
        </p:spPr>
      </p:pic>
    </p:spTree>
    <p:extLst>
      <p:ext uri="{BB962C8B-B14F-4D97-AF65-F5344CB8AC3E}">
        <p14:creationId xmlns:p14="http://schemas.microsoft.com/office/powerpoint/2010/main" val="12285114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595" y="166847"/>
            <a:ext cx="823487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Upcoming Ground Improvement/Cross Passage Work</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6151CE85-CE96-4D25-8EF4-75AA87A9722E}"/>
              </a:ext>
            </a:extLst>
          </p:cNvPr>
          <p:cNvSpPr txBox="1"/>
          <p:nvPr/>
        </p:nvSpPr>
        <p:spPr>
          <a:xfrm>
            <a:off x="95251" y="904801"/>
            <a:ext cx="3553960" cy="61709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The contractor </a:t>
            </a:r>
            <a:r>
              <a:rPr lang="en-US">
                <a:solidFill>
                  <a:prstClr val="black"/>
                </a:solidFill>
                <a:latin typeface="Calibri" panose="020F0502020204030204"/>
              </a:rPr>
              <a:t>is progressing with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ground improvement work along the tunnel alignment in preparation for the construction of cross passage tunnels.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When: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Work started in late May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Ongoing until early 2023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Where: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*14 locations; First 7 work sites noted on map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Work Hours: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Monday-Friday 8am-11pm on Wilshire Bl.</a:t>
            </a:r>
          </a:p>
          <a:p>
            <a:pPr marL="742950" lvl="1" indent="-285750">
              <a:buFont typeface="Arial" panose="020B0604020202020204" pitchFamily="34" charset="0"/>
              <a:buChar char="•"/>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Closures remain in place 24/7 until each location is completed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Duration: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2-4 weeks/location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B73C932-ADB6-48FE-B4DA-72D9385831D8}"/>
              </a:ext>
            </a:extLst>
          </p:cNvPr>
          <p:cNvSpPr txBox="1"/>
          <p:nvPr/>
        </p:nvSpPr>
        <p:spPr>
          <a:xfrm>
            <a:off x="5303642" y="6409270"/>
            <a:ext cx="7172325"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panose="020F0502020204030204"/>
                <a:ea typeface="+mn-ea"/>
                <a:cs typeface="+mn-cs"/>
              </a:rPr>
              <a:t>*Additional notices detailing dates &amp; closure information will be provided in advance</a:t>
            </a:r>
          </a:p>
        </p:txBody>
      </p:sp>
      <p:pic>
        <p:nvPicPr>
          <p:cNvPr id="5" name="Picture 4">
            <a:extLst>
              <a:ext uri="{FF2B5EF4-FFF2-40B4-BE49-F238E27FC236}">
                <a16:creationId xmlns:a16="http://schemas.microsoft.com/office/drawing/2014/main" id="{33120EFE-D24D-4522-8B41-CEEA8963A311}"/>
              </a:ext>
            </a:extLst>
          </p:cNvPr>
          <p:cNvPicPr>
            <a:picLocks noChangeAspect="1"/>
          </p:cNvPicPr>
          <p:nvPr/>
        </p:nvPicPr>
        <p:blipFill>
          <a:blip r:embed="rId2"/>
          <a:stretch>
            <a:fillRect/>
          </a:stretch>
        </p:blipFill>
        <p:spPr>
          <a:xfrm>
            <a:off x="3776854" y="1114350"/>
            <a:ext cx="8221324" cy="5134049"/>
          </a:xfrm>
          <a:prstGeom prst="rect">
            <a:avLst/>
          </a:prstGeom>
        </p:spPr>
      </p:pic>
    </p:spTree>
    <p:extLst>
      <p:ext uri="{BB962C8B-B14F-4D97-AF65-F5344CB8AC3E}">
        <p14:creationId xmlns:p14="http://schemas.microsoft.com/office/powerpoint/2010/main" val="17312953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595" y="166847"/>
            <a:ext cx="823487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Upcoming Ground Improvement/Cross Passage Work</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B73C932-ADB6-48FE-B4DA-72D9385831D8}"/>
              </a:ext>
            </a:extLst>
          </p:cNvPr>
          <p:cNvSpPr txBox="1"/>
          <p:nvPr/>
        </p:nvSpPr>
        <p:spPr>
          <a:xfrm>
            <a:off x="5767917" y="6109452"/>
            <a:ext cx="642408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mn-cs"/>
              </a:rPr>
              <a:t>*Additional notices detailing dates &amp; closure information will be provided in advance</a:t>
            </a:r>
          </a:p>
        </p:txBody>
      </p:sp>
      <p:pic>
        <p:nvPicPr>
          <p:cNvPr id="6" name="Picture 5">
            <a:extLst>
              <a:ext uri="{FF2B5EF4-FFF2-40B4-BE49-F238E27FC236}">
                <a16:creationId xmlns:a16="http://schemas.microsoft.com/office/drawing/2014/main" id="{D5CD0061-69E0-4400-B695-A8FF0154A28B}"/>
              </a:ext>
            </a:extLst>
          </p:cNvPr>
          <p:cNvPicPr>
            <a:picLocks noChangeAspect="1"/>
          </p:cNvPicPr>
          <p:nvPr/>
        </p:nvPicPr>
        <p:blipFill>
          <a:blip r:embed="rId2"/>
          <a:stretch>
            <a:fillRect/>
          </a:stretch>
        </p:blipFill>
        <p:spPr>
          <a:xfrm>
            <a:off x="419595" y="1518565"/>
            <a:ext cx="11284802" cy="4495013"/>
          </a:xfrm>
          <a:prstGeom prst="rect">
            <a:avLst/>
          </a:prstGeom>
        </p:spPr>
      </p:pic>
      <p:sp>
        <p:nvSpPr>
          <p:cNvPr id="8" name="TextBox 7">
            <a:extLst>
              <a:ext uri="{FF2B5EF4-FFF2-40B4-BE49-F238E27FC236}">
                <a16:creationId xmlns:a16="http://schemas.microsoft.com/office/drawing/2014/main" id="{866D09CF-85E1-4CF4-AA44-F497314C0E76}"/>
              </a:ext>
            </a:extLst>
          </p:cNvPr>
          <p:cNvSpPr txBox="1"/>
          <p:nvPr/>
        </p:nvSpPr>
        <p:spPr>
          <a:xfrm>
            <a:off x="419595" y="965436"/>
            <a:ext cx="8672660" cy="646331"/>
          </a:xfrm>
          <a:prstGeom prst="rect">
            <a:avLst/>
          </a:prstGeom>
          <a:noFill/>
        </p:spPr>
        <p:txBody>
          <a:bodyPr wrap="square" rtlCol="0">
            <a:spAutoFit/>
          </a:bodyPr>
          <a:lstStyle/>
          <a:p>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Final locations to be completed after holiday moratorium.</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endParaRPr lang="en-US"/>
          </a:p>
        </p:txBody>
      </p:sp>
    </p:spTree>
    <p:extLst>
      <p:ext uri="{BB962C8B-B14F-4D97-AF65-F5344CB8AC3E}">
        <p14:creationId xmlns:p14="http://schemas.microsoft.com/office/powerpoint/2010/main" val="23991004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823B7-9E4C-4521-992D-9BB94AC4015C}"/>
              </a:ext>
            </a:extLst>
          </p:cNvPr>
          <p:cNvSpPr>
            <a:spLocks noGrp="1"/>
          </p:cNvSpPr>
          <p:nvPr>
            <p:ph type="title"/>
          </p:nvPr>
        </p:nvSpPr>
        <p:spPr>
          <a:xfrm>
            <a:off x="401972" y="206101"/>
            <a:ext cx="10515600" cy="569151"/>
          </a:xfrm>
        </p:spPr>
        <p:txBody>
          <a:bodyPr/>
          <a:lstStyle/>
          <a:p>
            <a:r>
              <a:rPr lang="en-US"/>
              <a:t>Cross Passage Work – Sidewalk Enclosures</a:t>
            </a:r>
          </a:p>
        </p:txBody>
      </p:sp>
      <p:pic>
        <p:nvPicPr>
          <p:cNvPr id="5" name="Picture 4" descr="A picture containing road, outdoor, sky, street&#10;&#10;Description automatically generated">
            <a:extLst>
              <a:ext uri="{FF2B5EF4-FFF2-40B4-BE49-F238E27FC236}">
                <a16:creationId xmlns:a16="http://schemas.microsoft.com/office/drawing/2014/main" id="{68D0D914-A7F1-4902-8763-3C864E0A9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0261" y="1150469"/>
            <a:ext cx="2971371" cy="3961828"/>
          </a:xfrm>
          <a:prstGeom prst="rect">
            <a:avLst/>
          </a:prstGeom>
        </p:spPr>
      </p:pic>
      <p:pic>
        <p:nvPicPr>
          <p:cNvPr id="13" name="Picture 12" descr="A tree next to a wall&#10;&#10;Description automatically generated with low confidence">
            <a:extLst>
              <a:ext uri="{FF2B5EF4-FFF2-40B4-BE49-F238E27FC236}">
                <a16:creationId xmlns:a16="http://schemas.microsoft.com/office/drawing/2014/main" id="{C3549BB8-D659-435F-B6CC-FF957DEB2A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05312" y="1150469"/>
            <a:ext cx="2750715" cy="3667620"/>
          </a:xfrm>
          <a:prstGeom prst="rect">
            <a:avLst/>
          </a:prstGeom>
        </p:spPr>
      </p:pic>
      <p:pic>
        <p:nvPicPr>
          <p:cNvPr id="7" name="Picture 6" descr="A picture containing outdoor, road, orange, tree&#10;&#10;Description automatically generated">
            <a:extLst>
              <a:ext uri="{FF2B5EF4-FFF2-40B4-BE49-F238E27FC236}">
                <a16:creationId xmlns:a16="http://schemas.microsoft.com/office/drawing/2014/main" id="{6CC54FA8-1FAA-4D96-9141-F1E2E5CEF2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5682" y="2984279"/>
            <a:ext cx="2750715" cy="3667620"/>
          </a:xfrm>
          <a:prstGeom prst="rect">
            <a:avLst/>
          </a:prstGeom>
        </p:spPr>
      </p:pic>
      <p:sp>
        <p:nvSpPr>
          <p:cNvPr id="11" name="TextBox 10">
            <a:extLst>
              <a:ext uri="{FF2B5EF4-FFF2-40B4-BE49-F238E27FC236}">
                <a16:creationId xmlns:a16="http://schemas.microsoft.com/office/drawing/2014/main" id="{78523569-3940-4474-9F18-29A57501DCAE}"/>
              </a:ext>
            </a:extLst>
          </p:cNvPr>
          <p:cNvSpPr txBox="1"/>
          <p:nvPr/>
        </p:nvSpPr>
        <p:spPr>
          <a:xfrm>
            <a:off x="528506" y="2188316"/>
            <a:ext cx="3553960" cy="35855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Sidewalk enclosures are placed at each cross passage location to house equipment.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Each enclosure remains up until the completion of cross passage construction below ground.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Approximately 3 - 4 months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22694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6284" y="170225"/>
            <a:ext cx="79783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Geotechnical Instrumentation</a:t>
            </a: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38889" y="1174388"/>
            <a:ext cx="7336240" cy="4714273"/>
          </a:xfrm>
        </p:spPr>
        <p:txBody>
          <a:bodyPr vert="horz" lIns="91440" tIns="45720" rIns="91440" bIns="45720" rtlCol="0" anchor="t">
            <a:normAutofit/>
          </a:bodyPr>
          <a:lstStyle/>
          <a:p>
            <a:pPr>
              <a:lnSpc>
                <a:spcPct val="100000"/>
              </a:lnSpc>
              <a:spcBef>
                <a:spcPts val="0"/>
              </a:spcBef>
              <a:buFont typeface="Arial" panose="020B0604020202020204" pitchFamily="34" charset="0"/>
              <a:buChar char="•"/>
              <a:defRPr/>
            </a:pPr>
            <a:r>
              <a:rPr lang="en-US" sz="2300" b="1">
                <a:ea typeface="ＭＳ Ｐゴシック"/>
              </a:rPr>
              <a:t>Where: </a:t>
            </a:r>
            <a:r>
              <a:rPr lang="en-US" sz="2300">
                <a:ea typeface="ＭＳ Ｐゴシック"/>
              </a:rPr>
              <a:t>Instruments will be installed within the tunnel alignment and station box area to monitor ground movement, settlement and other geological conditions</a:t>
            </a:r>
          </a:p>
          <a:p>
            <a:pPr lvl="1">
              <a:lnSpc>
                <a:spcPct val="100000"/>
              </a:lnSpc>
              <a:spcBef>
                <a:spcPts val="0"/>
              </a:spcBef>
              <a:buFont typeface="Arial" panose="020B0604020202020204" pitchFamily="34" charset="0"/>
              <a:buChar char="•"/>
              <a:defRPr/>
            </a:pPr>
            <a:r>
              <a:rPr lang="en-US" sz="2300">
                <a:ea typeface="ＭＳ Ｐゴシック"/>
              </a:rPr>
              <a:t>Installations will be within the public right of way and within privately owned properties</a:t>
            </a:r>
            <a:endParaRPr lang="en-US" sz="2300">
              <a:ea typeface="ＭＳ Ｐゴシック"/>
              <a:cs typeface="Calibri"/>
            </a:endParaRPr>
          </a:p>
          <a:p>
            <a:pPr lvl="0">
              <a:lnSpc>
                <a:spcPct val="100000"/>
              </a:lnSpc>
              <a:spcBef>
                <a:spcPts val="0"/>
              </a:spcBef>
              <a:buFont typeface="Arial" panose="020B0604020202020204" pitchFamily="34" charset="0"/>
              <a:buChar char="•"/>
              <a:defRPr/>
            </a:pPr>
            <a:endParaRPr lang="en-US" sz="2300" b="1">
              <a:solidFill>
                <a:prstClr val="black"/>
              </a:solidFill>
              <a:ea typeface="ＭＳ Ｐゴシック"/>
            </a:endParaRPr>
          </a:p>
          <a:p>
            <a:pPr eaLnBrk="0" fontAlgn="base" hangingPunct="0">
              <a:lnSpc>
                <a:spcPct val="100000"/>
              </a:lnSpc>
              <a:spcBef>
                <a:spcPts val="0"/>
              </a:spcBef>
              <a:buFont typeface="Arial" panose="020B0604020202020204" pitchFamily="34" charset="0"/>
              <a:buChar char="•"/>
              <a:defRPr/>
            </a:pPr>
            <a:r>
              <a:rPr lang="en-US" sz="2300" b="1">
                <a:ea typeface="ＭＳ Ｐゴシック"/>
              </a:rPr>
              <a:t>Duration: </a:t>
            </a:r>
            <a:r>
              <a:rPr lang="en-US" sz="2300">
                <a:ea typeface="ＭＳ Ｐゴシック"/>
              </a:rPr>
              <a:t>Ongoing </a:t>
            </a:r>
            <a:endParaRPr lang="en-US" sz="2300">
              <a:ea typeface="ＭＳ Ｐゴシック"/>
              <a:cs typeface="Calibri"/>
            </a:endParaRPr>
          </a:p>
          <a:p>
            <a:pPr>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ea typeface="ＭＳ Ｐゴシック"/>
                <a:cs typeface="Calibri"/>
              </a:rPr>
              <a:t>Work Hours On Wilshire Bl:</a:t>
            </a:r>
          </a:p>
          <a:p>
            <a:pPr lvl="1" eaLnBrk="0" fontAlgn="base" hangingPunct="0">
              <a:lnSpc>
                <a:spcPct val="100000"/>
              </a:lnSpc>
              <a:spcBef>
                <a:spcPts val="0"/>
              </a:spcBef>
              <a:buFont typeface="Arial" panose="020B0604020202020204" pitchFamily="34" charset="0"/>
              <a:buChar char="•"/>
              <a:defRPr/>
            </a:pPr>
            <a:r>
              <a:rPr lang="en-US" sz="2300">
                <a:ea typeface="ＭＳ Ｐゴシック"/>
                <a:cs typeface="Calibri"/>
              </a:rPr>
              <a:t>Weekdays, 7am to 4pm and 8pm to 7am</a:t>
            </a:r>
          </a:p>
          <a:p>
            <a:pPr marL="457200" lvl="1" indent="0" eaLnBrk="0" fontAlgn="base" hangingPunct="0">
              <a:lnSpc>
                <a:spcPct val="100000"/>
              </a:lnSpc>
              <a:spcBef>
                <a:spcPts val="0"/>
              </a:spcBef>
              <a:buNone/>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cs typeface="Calibri" panose="020F0502020204030204"/>
              </a:rPr>
              <a:t>Work Hours Off Wilshire Bl:</a:t>
            </a:r>
            <a:endParaRPr lang="en-US" sz="2300">
              <a:ea typeface="+mn-lt"/>
              <a:cs typeface="+mn-lt"/>
            </a:endParaRPr>
          </a:p>
          <a:p>
            <a:pPr lvl="1">
              <a:lnSpc>
                <a:spcPct val="100000"/>
              </a:lnSpc>
              <a:spcBef>
                <a:spcPts val="0"/>
              </a:spcBef>
              <a:buFont typeface="Arial" panose="020B0604020202020204" pitchFamily="34" charset="0"/>
              <a:buChar char="•"/>
              <a:defRPr/>
            </a:pPr>
            <a:r>
              <a:rPr lang="en-US" sz="2300">
                <a:cs typeface="Calibri" panose="020F0502020204030204"/>
              </a:rPr>
              <a:t>Weekdays, 8am to 6pm and 8pm to 7am</a:t>
            </a:r>
          </a:p>
          <a:p>
            <a:pPr lvl="1">
              <a:lnSpc>
                <a:spcPct val="100000"/>
              </a:lnSpc>
              <a:spcBef>
                <a:spcPts val="0"/>
              </a:spcBef>
              <a:buFont typeface="Arial" panose="020B0604020202020204" pitchFamily="34" charset="0"/>
              <a:buChar char="•"/>
              <a:defRPr/>
            </a:pPr>
            <a:endParaRPr lang="en-US" sz="2300">
              <a:cs typeface="Calibri" panose="020F0502020204030204"/>
            </a:endParaRPr>
          </a:p>
          <a:p>
            <a:pPr lvl="1" eaLnBrk="0" fontAlgn="base" hangingPunct="0">
              <a:lnSpc>
                <a:spcPct val="100000"/>
              </a:lnSpc>
              <a:spcBef>
                <a:spcPts val="0"/>
              </a:spcBef>
              <a:buFont typeface="Arial" panose="020B0604020202020204" pitchFamily="34" charset="0"/>
              <a:buChar char="•"/>
              <a:defRPr/>
            </a:pPr>
            <a:endParaRPr lang="en-US" sz="2000">
              <a:cs typeface="Calibri" panose="020F0502020204030204"/>
            </a:endParaRPr>
          </a:p>
        </p:txBody>
      </p:sp>
      <p:sp>
        <p:nvSpPr>
          <p:cNvPr id="12" name="Slide Number Placeholder 4">
            <a:extLst>
              <a:ext uri="{FF2B5EF4-FFF2-40B4-BE49-F238E27FC236}">
                <a16:creationId xmlns:a16="http://schemas.microsoft.com/office/drawing/2014/main" id="{0E8491C6-E42A-4C13-B293-02EF501CE0E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5">
            <a:extLst>
              <a:ext uri="{FF2B5EF4-FFF2-40B4-BE49-F238E27FC236}">
                <a16:creationId xmlns:a16="http://schemas.microsoft.com/office/drawing/2014/main" id="{43A306A6-B713-4D90-B468-DC668FD14E2D}"/>
              </a:ext>
            </a:extLst>
          </p:cNvPr>
          <p:cNvPicPr>
            <a:picLocks noChangeAspect="1"/>
          </p:cNvPicPr>
          <p:nvPr/>
        </p:nvPicPr>
        <p:blipFill>
          <a:blip r:embed="rId2"/>
          <a:stretch>
            <a:fillRect/>
          </a:stretch>
        </p:blipFill>
        <p:spPr>
          <a:xfrm>
            <a:off x="8176437" y="0"/>
            <a:ext cx="4015563" cy="6856590"/>
          </a:xfrm>
          <a:prstGeom prst="rect">
            <a:avLst/>
          </a:prstGeom>
        </p:spPr>
      </p:pic>
      <p:sp>
        <p:nvSpPr>
          <p:cNvPr id="11" name="Rectangle 10">
            <a:extLst>
              <a:ext uri="{FF2B5EF4-FFF2-40B4-BE49-F238E27FC236}">
                <a16:creationId xmlns:a16="http://schemas.microsoft.com/office/drawing/2014/main" id="{825BB7CA-231F-476B-8682-70C241872499}"/>
              </a:ext>
            </a:extLst>
          </p:cNvPr>
          <p:cNvSpPr/>
          <p:nvPr/>
        </p:nvSpPr>
        <p:spPr>
          <a:xfrm>
            <a:off x="7346211" y="6579591"/>
            <a:ext cx="4845789" cy="276999"/>
          </a:xfrm>
          <a:prstGeom prst="rect">
            <a:avLst/>
          </a:prstGeom>
          <a:solidFill>
            <a:schemeClr val="bg1"/>
          </a:solid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Example of 10-foot geotechnical instrumentation pole.</a:t>
            </a: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33035502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F63F-C891-4AAB-9B41-C99E3B387E35}"/>
              </a:ext>
            </a:extLst>
          </p:cNvPr>
          <p:cNvSpPr>
            <a:spLocks noGrp="1"/>
          </p:cNvSpPr>
          <p:nvPr>
            <p:ph type="title"/>
          </p:nvPr>
        </p:nvSpPr>
        <p:spPr>
          <a:xfrm>
            <a:off x="525905" y="193609"/>
            <a:ext cx="10515600" cy="569151"/>
          </a:xfrm>
        </p:spPr>
        <p:txBody>
          <a:bodyPr/>
          <a:lstStyle/>
          <a:p>
            <a:r>
              <a:rPr lang="en-US">
                <a:latin typeface="Calibri"/>
                <a:cs typeface="Calibri"/>
              </a:rPr>
              <a:t>Tunnel Boring Machine (TBM) Update </a:t>
            </a:r>
            <a:endParaRPr lang="en-US"/>
          </a:p>
        </p:txBody>
      </p:sp>
      <p:graphicFrame>
        <p:nvGraphicFramePr>
          <p:cNvPr id="7" name="Table 5">
            <a:extLst>
              <a:ext uri="{FF2B5EF4-FFF2-40B4-BE49-F238E27FC236}">
                <a16:creationId xmlns:a16="http://schemas.microsoft.com/office/drawing/2014/main" id="{CA350DDC-8C95-45A1-902F-F219068F4486}"/>
              </a:ext>
            </a:extLst>
          </p:cNvPr>
          <p:cNvGraphicFramePr>
            <a:graphicFrameLocks noGrp="1"/>
          </p:cNvGraphicFramePr>
          <p:nvPr>
            <p:extLst>
              <p:ext uri="{D42A27DB-BD31-4B8C-83A1-F6EECF244321}">
                <p14:modId xmlns:p14="http://schemas.microsoft.com/office/powerpoint/2010/main" val="1929997554"/>
              </p:ext>
            </p:extLst>
          </p:nvPr>
        </p:nvGraphicFramePr>
        <p:xfrm>
          <a:off x="8812603" y="1197065"/>
          <a:ext cx="3216639" cy="3247866"/>
        </p:xfrm>
        <a:graphic>
          <a:graphicData uri="http://schemas.openxmlformats.org/drawingml/2006/table">
            <a:tbl>
              <a:tblPr firstRow="1" bandRow="1">
                <a:tableStyleId>{5C22544A-7EE6-4342-B048-85BDC9FD1C3A}</a:tableStyleId>
              </a:tblPr>
              <a:tblGrid>
                <a:gridCol w="1124262">
                  <a:extLst>
                    <a:ext uri="{9D8B030D-6E8A-4147-A177-3AD203B41FA5}">
                      <a16:colId xmlns:a16="http://schemas.microsoft.com/office/drawing/2014/main" val="3377318095"/>
                    </a:ext>
                  </a:extLst>
                </a:gridCol>
                <a:gridCol w="2092377">
                  <a:extLst>
                    <a:ext uri="{9D8B030D-6E8A-4147-A177-3AD203B41FA5}">
                      <a16:colId xmlns:a16="http://schemas.microsoft.com/office/drawing/2014/main" val="2642608907"/>
                    </a:ext>
                  </a:extLst>
                </a:gridCol>
              </a:tblGrid>
              <a:tr h="1082622">
                <a:tc gridSpan="2">
                  <a:txBody>
                    <a:bodyPr/>
                    <a:lstStyle/>
                    <a:p>
                      <a:r>
                        <a:rPr lang="en-US"/>
                        <a:t>Tunneling Statistics</a:t>
                      </a:r>
                    </a:p>
                    <a:p>
                      <a:pPr lvl="0">
                        <a:buNone/>
                      </a:pPr>
                      <a:r>
                        <a:rPr lang="en-US"/>
                        <a:t>As of (10/12/2022)</a:t>
                      </a:r>
                    </a:p>
                  </a:txBody>
                  <a:tcPr>
                    <a:solidFill>
                      <a:srgbClr val="7030A0"/>
                    </a:solidFill>
                  </a:tcPr>
                </a:tc>
                <a:tc hMerge="1">
                  <a:txBody>
                    <a:bodyPr/>
                    <a:lstStyle/>
                    <a:p>
                      <a:endParaRPr lang="en-US"/>
                    </a:p>
                  </a:txBody>
                  <a:tcPr>
                    <a:solidFill>
                      <a:srgbClr val="7030A0"/>
                    </a:solidFill>
                  </a:tcPr>
                </a:tc>
                <a:extLst>
                  <a:ext uri="{0D108BD9-81ED-4DB2-BD59-A6C34878D82A}">
                    <a16:rowId xmlns:a16="http://schemas.microsoft.com/office/drawing/2014/main" val="146860385"/>
                  </a:ext>
                </a:extLst>
              </a:tr>
              <a:tr h="1082622">
                <a:tc>
                  <a:txBody>
                    <a:bodyPr/>
                    <a:lstStyle/>
                    <a:p>
                      <a:r>
                        <a:rPr lang="en-US"/>
                        <a:t>Ruth</a:t>
                      </a:r>
                    </a:p>
                    <a:p>
                      <a:pPr lvl="0">
                        <a:buNone/>
                      </a:pPr>
                      <a:endParaRPr lang="en-US"/>
                    </a:p>
                  </a:txBody>
                  <a:tcPr>
                    <a:solidFill>
                      <a:schemeClr val="bg1"/>
                    </a:solidFill>
                  </a:tcPr>
                </a:tc>
                <a:tc>
                  <a:txBody>
                    <a:bodyPr/>
                    <a:lstStyle/>
                    <a:p>
                      <a:pPr lvl="0">
                        <a:buNone/>
                      </a:pPr>
                      <a:r>
                        <a:rPr lang="en-US"/>
                        <a:t>11,510 feet (total journey)</a:t>
                      </a:r>
                    </a:p>
                    <a:p>
                      <a:pPr lvl="0">
                        <a:buNone/>
                      </a:pPr>
                      <a:r>
                        <a:rPr lang="en-US"/>
                        <a:t>90% complete</a:t>
                      </a:r>
                    </a:p>
                  </a:txBody>
                  <a:tcPr>
                    <a:solidFill>
                      <a:schemeClr val="bg1"/>
                    </a:solidFill>
                  </a:tcPr>
                </a:tc>
                <a:extLst>
                  <a:ext uri="{0D108BD9-81ED-4DB2-BD59-A6C34878D82A}">
                    <a16:rowId xmlns:a16="http://schemas.microsoft.com/office/drawing/2014/main" val="539425766"/>
                  </a:ext>
                </a:extLst>
              </a:tr>
              <a:tr h="1082622">
                <a:tc>
                  <a:txBody>
                    <a:bodyPr/>
                    <a:lstStyle/>
                    <a:p>
                      <a:r>
                        <a:rPr lang="en-US"/>
                        <a:t>Harriet</a:t>
                      </a:r>
                    </a:p>
                    <a:p>
                      <a:pPr lvl="0">
                        <a:buNone/>
                      </a:pPr>
                      <a:endParaRPr lang="en-US"/>
                    </a:p>
                  </a:txBody>
                  <a:tcPr>
                    <a:solidFill>
                      <a:schemeClr val="bg1"/>
                    </a:solidFill>
                  </a:tcPr>
                </a:tc>
                <a:tc>
                  <a:txBody>
                    <a:bodyPr/>
                    <a:lstStyle/>
                    <a:p>
                      <a:pPr lvl="0">
                        <a:buNone/>
                      </a:pPr>
                      <a:r>
                        <a:rPr lang="en-US"/>
                        <a:t>11,510 feet (total journey)</a:t>
                      </a:r>
                    </a:p>
                    <a:p>
                      <a:pPr lvl="0">
                        <a:buNone/>
                      </a:pPr>
                      <a:r>
                        <a:rPr lang="en-US"/>
                        <a:t>95% complete</a:t>
                      </a:r>
                    </a:p>
                  </a:txBody>
                  <a:tcPr>
                    <a:solidFill>
                      <a:schemeClr val="bg1"/>
                    </a:solidFill>
                  </a:tcPr>
                </a:tc>
                <a:extLst>
                  <a:ext uri="{0D108BD9-81ED-4DB2-BD59-A6C34878D82A}">
                    <a16:rowId xmlns:a16="http://schemas.microsoft.com/office/drawing/2014/main" val="1714090466"/>
                  </a:ext>
                </a:extLst>
              </a:tr>
            </a:tbl>
          </a:graphicData>
        </a:graphic>
      </p:graphicFrame>
      <p:pic>
        <p:nvPicPr>
          <p:cNvPr id="8" name="Picture 12" descr="TBM Shield_Ruth BL Black.png">
            <a:extLst>
              <a:ext uri="{FF2B5EF4-FFF2-40B4-BE49-F238E27FC236}">
                <a16:creationId xmlns:a16="http://schemas.microsoft.com/office/drawing/2014/main" id="{94376914-FF5C-45EF-A965-854F37F71CAC}"/>
              </a:ext>
            </a:extLst>
          </p:cNvPr>
          <p:cNvPicPr>
            <a:picLocks noChangeAspect="1"/>
          </p:cNvPicPr>
          <p:nvPr/>
        </p:nvPicPr>
        <p:blipFill>
          <a:blip r:embed="rId2"/>
          <a:stretch>
            <a:fillRect/>
          </a:stretch>
        </p:blipFill>
        <p:spPr>
          <a:xfrm>
            <a:off x="8849030" y="2575648"/>
            <a:ext cx="629119" cy="619594"/>
          </a:xfrm>
          <a:prstGeom prst="rect">
            <a:avLst/>
          </a:prstGeom>
        </p:spPr>
      </p:pic>
      <p:pic>
        <p:nvPicPr>
          <p:cNvPr id="9" name="Picture 11" descr="TBM Shield_Harriet BR Green.png">
            <a:extLst>
              <a:ext uri="{FF2B5EF4-FFF2-40B4-BE49-F238E27FC236}">
                <a16:creationId xmlns:a16="http://schemas.microsoft.com/office/drawing/2014/main" id="{E2AB6C38-BC1A-4CF3-A230-412A699F8501}"/>
              </a:ext>
            </a:extLst>
          </p:cNvPr>
          <p:cNvPicPr>
            <a:picLocks noChangeAspect="1"/>
          </p:cNvPicPr>
          <p:nvPr/>
        </p:nvPicPr>
        <p:blipFill>
          <a:blip r:embed="rId3"/>
          <a:stretch>
            <a:fillRect/>
          </a:stretch>
        </p:blipFill>
        <p:spPr>
          <a:xfrm rot="120000">
            <a:off x="8885315" y="3640338"/>
            <a:ext cx="629119" cy="616627"/>
          </a:xfrm>
          <a:prstGeom prst="rect">
            <a:avLst/>
          </a:prstGeom>
        </p:spPr>
      </p:pic>
      <p:sp>
        <p:nvSpPr>
          <p:cNvPr id="11" name="TextBox 10">
            <a:extLst>
              <a:ext uri="{FF2B5EF4-FFF2-40B4-BE49-F238E27FC236}">
                <a16:creationId xmlns:a16="http://schemas.microsoft.com/office/drawing/2014/main" id="{CD58D96F-924D-4EBD-A855-E27DBCAEA4B7}"/>
              </a:ext>
            </a:extLst>
          </p:cNvPr>
          <p:cNvSpPr txBox="1"/>
          <p:nvPr/>
        </p:nvSpPr>
        <p:spPr>
          <a:xfrm>
            <a:off x="8812603" y="4370143"/>
            <a:ext cx="3418450" cy="212365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mn-cs"/>
              </a:rPr>
              <a:t>Both TBM’s have passed through the Wilshire/Rodeo Station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mn-cs"/>
              </a:rPr>
              <a:t>Will continue mining east towards Wilshire/La Cienega</a:t>
            </a:r>
            <a:endPar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mn-cs"/>
              </a:rPr>
              <a:t>Tunneling Duration:</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mn-cs"/>
              </a:rPr>
              <a:t> Approximately 2 years from the start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Remaining Duration: </a:t>
            </a:r>
            <a:r>
              <a:rPr lang="en-US" sz="1650">
                <a:solidFill>
                  <a:prstClr val="black"/>
                </a:solidFill>
                <a:latin typeface="Calibri" panose="020F0502020204030204"/>
                <a:cs typeface="Calibri"/>
              </a:rPr>
              <a:t>~2</a:t>
            </a:r>
            <a:r>
              <a:rPr kumimoji="0" lang="en-US" sz="1650" i="0" u="none" strike="noStrike" kern="1200" cap="none" spc="0" normalizeH="0" baseline="0" noProof="0">
                <a:ln>
                  <a:noFill/>
                </a:ln>
                <a:solidFill>
                  <a:prstClr val="black"/>
                </a:solidFill>
                <a:effectLst/>
                <a:uLnTx/>
                <a:uFillTx/>
                <a:latin typeface="Calibri" panose="020F0502020204030204"/>
                <a:ea typeface="+mn-ea"/>
                <a:cs typeface="Calibri"/>
              </a:rPr>
              <a:t> </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months</a:t>
            </a:r>
          </a:p>
        </p:txBody>
      </p:sp>
      <p:pic>
        <p:nvPicPr>
          <p:cNvPr id="4" name="Picture 3">
            <a:extLst>
              <a:ext uri="{FF2B5EF4-FFF2-40B4-BE49-F238E27FC236}">
                <a16:creationId xmlns:a16="http://schemas.microsoft.com/office/drawing/2014/main" id="{5C1038FA-C906-40B6-8AA3-6183BCD1084B}"/>
              </a:ext>
            </a:extLst>
          </p:cNvPr>
          <p:cNvPicPr>
            <a:picLocks noChangeAspect="1"/>
          </p:cNvPicPr>
          <p:nvPr/>
        </p:nvPicPr>
        <p:blipFill>
          <a:blip r:embed="rId4"/>
          <a:stretch>
            <a:fillRect/>
          </a:stretch>
        </p:blipFill>
        <p:spPr>
          <a:xfrm>
            <a:off x="251653" y="1569058"/>
            <a:ext cx="8359139" cy="4120977"/>
          </a:xfrm>
          <a:prstGeom prst="rect">
            <a:avLst/>
          </a:prstGeom>
        </p:spPr>
      </p:pic>
      <p:pic>
        <p:nvPicPr>
          <p:cNvPr id="15" name="Picture 11" descr="TBM Shield_Harriet BR Green.png">
            <a:extLst>
              <a:ext uri="{FF2B5EF4-FFF2-40B4-BE49-F238E27FC236}">
                <a16:creationId xmlns:a16="http://schemas.microsoft.com/office/drawing/2014/main" id="{4EE31A69-1874-40CD-B6A4-03D15EFBF0E7}"/>
              </a:ext>
            </a:extLst>
          </p:cNvPr>
          <p:cNvPicPr>
            <a:picLocks noChangeAspect="1"/>
          </p:cNvPicPr>
          <p:nvPr/>
        </p:nvPicPr>
        <p:blipFill>
          <a:blip r:embed="rId3"/>
          <a:stretch>
            <a:fillRect/>
          </a:stretch>
        </p:blipFill>
        <p:spPr>
          <a:xfrm>
            <a:off x="5781550" y="3590847"/>
            <a:ext cx="629119" cy="616627"/>
          </a:xfrm>
          <a:prstGeom prst="rect">
            <a:avLst/>
          </a:prstGeom>
        </p:spPr>
      </p:pic>
      <p:pic>
        <p:nvPicPr>
          <p:cNvPr id="14" name="Picture 12" descr="TBM Shield_Ruth BL Black.png">
            <a:extLst>
              <a:ext uri="{FF2B5EF4-FFF2-40B4-BE49-F238E27FC236}">
                <a16:creationId xmlns:a16="http://schemas.microsoft.com/office/drawing/2014/main" id="{8D6AF038-1372-44AD-A602-391ACA7AF134}"/>
              </a:ext>
            </a:extLst>
          </p:cNvPr>
          <p:cNvPicPr>
            <a:picLocks noChangeAspect="1"/>
          </p:cNvPicPr>
          <p:nvPr/>
        </p:nvPicPr>
        <p:blipFill>
          <a:blip r:embed="rId2"/>
          <a:stretch>
            <a:fillRect/>
          </a:stretch>
        </p:blipFill>
        <p:spPr>
          <a:xfrm>
            <a:off x="3514353" y="3324638"/>
            <a:ext cx="629119" cy="619594"/>
          </a:xfrm>
          <a:prstGeom prst="rect">
            <a:avLst/>
          </a:prstGeom>
        </p:spPr>
      </p:pic>
    </p:spTree>
    <p:extLst>
      <p:ext uri="{BB962C8B-B14F-4D97-AF65-F5344CB8AC3E}">
        <p14:creationId xmlns:p14="http://schemas.microsoft.com/office/powerpoint/2010/main" val="5454091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9100E9FB-8533-49A2-A5EB-65E5B998F9C7}"/>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b="1316"/>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D45A909D-EA57-460C-8D74-5AAD981FFD7B}"/>
              </a:ext>
            </a:extLst>
          </p:cNvPr>
          <p:cNvSpPr>
            <a:spLocks noGrp="1"/>
          </p:cNvSpPr>
          <p:nvPr>
            <p:ph type="title"/>
          </p:nvPr>
        </p:nvSpPr>
        <p:spPr>
          <a:xfrm>
            <a:off x="3048" y="-800306"/>
            <a:ext cx="7358231" cy="228855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noProof="0">
                <a:solidFill>
                  <a:srgbClr val="FFFFFF"/>
                </a:solidFill>
                <a:latin typeface="+mj-lt"/>
              </a:rPr>
              <a:t>Century City/Constellation Station Rendering </a:t>
            </a:r>
            <a:endParaRPr lang="en-US" sz="5200">
              <a:solidFill>
                <a:srgbClr val="FFFFFF"/>
              </a:solidFill>
              <a:latin typeface="+mj-lt"/>
            </a:endParaRPr>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2"/>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8F63A3B-78C7-47BE-AE5E-E10140E04643}"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62</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24687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35123" y="0"/>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281737" y="122989"/>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Century City/Constellation Station Box</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lide Number Placeholder 4">
            <a:extLst>
              <a:ext uri="{FF2B5EF4-FFF2-40B4-BE49-F238E27FC236}">
                <a16:creationId xmlns:a16="http://schemas.microsoft.com/office/drawing/2014/main" id="{EE369EB2-015C-423E-B34B-58BF314F8922}"/>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3DE96A9-5AAB-4D31-B0D8-1F320B6B6458}"/>
              </a:ext>
            </a:extLst>
          </p:cNvPr>
          <p:cNvSpPr/>
          <p:nvPr/>
        </p:nvSpPr>
        <p:spPr>
          <a:xfrm>
            <a:off x="7717319" y="6328012"/>
            <a:ext cx="4009626"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Length of the underground station box on Constellation Blvd.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from Century Park East to Avenue of the Stars. </a:t>
            </a:r>
          </a:p>
        </p:txBody>
      </p:sp>
      <p:pic>
        <p:nvPicPr>
          <p:cNvPr id="13" name="Picture 1">
            <a:extLst>
              <a:ext uri="{FF2B5EF4-FFF2-40B4-BE49-F238E27FC236}">
                <a16:creationId xmlns:a16="http://schemas.microsoft.com/office/drawing/2014/main" id="{D051984E-9A61-4132-ADD5-100A9F5CAE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9079" y="1015469"/>
            <a:ext cx="9829770" cy="5314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0746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58E5-6617-487F-8B35-E8328F32821F}"/>
              </a:ext>
            </a:extLst>
          </p:cNvPr>
          <p:cNvSpPr>
            <a:spLocks noGrp="1"/>
          </p:cNvSpPr>
          <p:nvPr>
            <p:ph type="title"/>
          </p:nvPr>
        </p:nvSpPr>
        <p:spPr>
          <a:xfrm>
            <a:off x="385713" y="203302"/>
            <a:ext cx="10515600" cy="569151"/>
          </a:xfrm>
        </p:spPr>
        <p:txBody>
          <a:bodyPr>
            <a:noAutofit/>
          </a:bodyPr>
          <a:lstStyle/>
          <a:p>
            <a:r>
              <a:rPr lang="en-US" sz="3200">
                <a:latin typeface="Calibri"/>
                <a:cs typeface="Calibri"/>
              </a:rPr>
              <a:t>Station Excavation</a:t>
            </a:r>
            <a:endParaRPr lang="en-US" sz="3200"/>
          </a:p>
        </p:txBody>
      </p:sp>
      <p:sp>
        <p:nvSpPr>
          <p:cNvPr id="3" name="Content Placeholder 2">
            <a:extLst>
              <a:ext uri="{FF2B5EF4-FFF2-40B4-BE49-F238E27FC236}">
                <a16:creationId xmlns:a16="http://schemas.microsoft.com/office/drawing/2014/main" id="{9782CBD3-020E-41EF-8FCC-C985AE30C160}"/>
              </a:ext>
            </a:extLst>
          </p:cNvPr>
          <p:cNvSpPr>
            <a:spLocks noGrp="1"/>
          </p:cNvSpPr>
          <p:nvPr>
            <p:ph sz="half" idx="1"/>
          </p:nvPr>
        </p:nvSpPr>
        <p:spPr>
          <a:xfrm>
            <a:off x="161399" y="1080230"/>
            <a:ext cx="4920916" cy="4351338"/>
          </a:xfrm>
        </p:spPr>
        <p:txBody>
          <a:bodyPr vert="horz" lIns="91440" tIns="45720" rIns="91440" bIns="45720" rtlCol="0" anchor="t">
            <a:normAutofit fontScale="85000" lnSpcReduction="20000"/>
          </a:bodyPr>
          <a:lstStyle/>
          <a:p>
            <a:r>
              <a:rPr lang="en-US">
                <a:ea typeface="+mn-lt"/>
                <a:cs typeface="+mn-lt"/>
              </a:rPr>
              <a:t>Excavation of the underground station underneath Constellation Blvd. is in progress and will continue until reaching approximately 100 feet in depth. </a:t>
            </a:r>
          </a:p>
          <a:p>
            <a:r>
              <a:rPr lang="en-US" b="1">
                <a:ea typeface="+mn-lt"/>
                <a:cs typeface="+mn-lt"/>
              </a:rPr>
              <a:t>Work Hours</a:t>
            </a:r>
            <a:r>
              <a:rPr lang="en-US">
                <a:ea typeface="+mn-lt"/>
                <a:cs typeface="+mn-lt"/>
              </a:rPr>
              <a:t>: 24 hours a day, 5 days a week (Monday – Friday)</a:t>
            </a:r>
            <a:endParaRPr lang="en-US"/>
          </a:p>
          <a:p>
            <a:r>
              <a:rPr lang="en-US" b="1">
                <a:ea typeface="+mn-lt"/>
                <a:cs typeface="+mn-lt"/>
              </a:rPr>
              <a:t>Anticipated Completion</a:t>
            </a:r>
            <a:r>
              <a:rPr lang="en-US">
                <a:ea typeface="+mn-lt"/>
                <a:cs typeface="+mn-lt"/>
              </a:rPr>
              <a:t>: 1st quarter 2023</a:t>
            </a:r>
            <a:endParaRPr lang="en-US"/>
          </a:p>
          <a:p>
            <a:r>
              <a:rPr lang="en-US">
                <a:ea typeface="+mn-lt"/>
                <a:cs typeface="+mn-lt"/>
              </a:rPr>
              <a:t>Temporary partial traffic lane closures may be required on Constellation Blvd. both east and west of Avenue of the Stars to facilitate this work.</a:t>
            </a:r>
            <a:endParaRPr lang="en-US"/>
          </a:p>
          <a:p>
            <a:pPr marL="0" indent="0">
              <a:buNone/>
            </a:pPr>
            <a:endParaRPr lang="en-US">
              <a:cs typeface="Calibri"/>
            </a:endParaRPr>
          </a:p>
        </p:txBody>
      </p:sp>
      <p:pic>
        <p:nvPicPr>
          <p:cNvPr id="5" name="Picture 4" descr="A picture containing indoor, ceiling, building, barn&#10;&#10;Description automatically generated">
            <a:extLst>
              <a:ext uri="{FF2B5EF4-FFF2-40B4-BE49-F238E27FC236}">
                <a16:creationId xmlns:a16="http://schemas.microsoft.com/office/drawing/2014/main" id="{8B83A42F-2B66-4C4F-9F0F-4D2021CEE4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0454" y="1177749"/>
            <a:ext cx="6677320" cy="5007990"/>
          </a:xfrm>
          <a:prstGeom prst="rect">
            <a:avLst/>
          </a:prstGeom>
        </p:spPr>
      </p:pic>
      <p:sp>
        <p:nvSpPr>
          <p:cNvPr id="4" name="TextBox 3">
            <a:extLst>
              <a:ext uri="{FF2B5EF4-FFF2-40B4-BE49-F238E27FC236}">
                <a16:creationId xmlns:a16="http://schemas.microsoft.com/office/drawing/2014/main" id="{59E39269-BD9B-4D19-B9AE-1B57E2A08BEC}"/>
              </a:ext>
            </a:extLst>
          </p:cNvPr>
          <p:cNvSpPr txBox="1"/>
          <p:nvPr/>
        </p:nvSpPr>
        <p:spPr>
          <a:xfrm>
            <a:off x="10350631" y="6185739"/>
            <a:ext cx="2526384" cy="307777"/>
          </a:xfrm>
          <a:prstGeom prst="rect">
            <a:avLst/>
          </a:prstGeom>
          <a:noFill/>
        </p:spPr>
        <p:txBody>
          <a:bodyPr wrap="square" rtlCol="0">
            <a:spAutoFit/>
          </a:bodyPr>
          <a:lstStyle/>
          <a:p>
            <a:r>
              <a:rPr lang="en-US" sz="1400" i="1"/>
              <a:t>Station looking East</a:t>
            </a:r>
          </a:p>
        </p:txBody>
      </p:sp>
    </p:spTree>
    <p:extLst>
      <p:ext uri="{BB962C8B-B14F-4D97-AF65-F5344CB8AC3E}">
        <p14:creationId xmlns:p14="http://schemas.microsoft.com/office/powerpoint/2010/main" val="23551269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picture containing outdoor, building, city&#10;&#10;Description automatically generated">
            <a:extLst>
              <a:ext uri="{FF2B5EF4-FFF2-40B4-BE49-F238E27FC236}">
                <a16:creationId xmlns:a16="http://schemas.microsoft.com/office/drawing/2014/main" id="{5A5B46C9-15E4-45D4-8A57-776CA4F7C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63"/>
            <a:ext cx="12192000" cy="7424738"/>
          </a:xfrm>
          <a:prstGeom prst="rect">
            <a:avLst/>
          </a:prstGeom>
        </p:spPr>
      </p:pic>
      <p:sp>
        <p:nvSpPr>
          <p:cNvPr id="10"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03658E5-6617-487F-8B35-E8328F32821F}"/>
              </a:ext>
            </a:extLst>
          </p:cNvPr>
          <p:cNvSpPr>
            <a:spLocks noGrp="1"/>
          </p:cNvSpPr>
          <p:nvPr>
            <p:ph type="title"/>
          </p:nvPr>
        </p:nvSpPr>
        <p:spPr>
          <a:xfrm>
            <a:off x="1028700" y="190501"/>
            <a:ext cx="2886075" cy="2486024"/>
          </a:xfrm>
          <a:noFill/>
        </p:spPr>
        <p:txBody>
          <a:bodyPr vert="horz" lIns="91440" tIns="45720" rIns="91440" bIns="45720" rtlCol="0" anchor="ctr">
            <a:normAutofit/>
          </a:bodyPr>
          <a:lstStyle/>
          <a:p>
            <a:pPr algn="ctr"/>
            <a:r>
              <a:rPr lang="en-US" sz="3600">
                <a:latin typeface="+mj-lt"/>
              </a:rPr>
              <a:t>Station Entrance Excavation</a:t>
            </a:r>
          </a:p>
        </p:txBody>
      </p:sp>
    </p:spTree>
    <p:extLst>
      <p:ext uri="{BB962C8B-B14F-4D97-AF65-F5344CB8AC3E}">
        <p14:creationId xmlns:p14="http://schemas.microsoft.com/office/powerpoint/2010/main" val="30480337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outdoor, wooden, old, building&#10;&#10;Description automatically generated">
            <a:extLst>
              <a:ext uri="{FF2B5EF4-FFF2-40B4-BE49-F238E27FC236}">
                <a16:creationId xmlns:a16="http://schemas.microsoft.com/office/drawing/2014/main" id="{41ADFB0C-11F6-4B9E-9C33-159AE32712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7324627"/>
          </a:xfrm>
          <a:prstGeom prst="rect">
            <a:avLst/>
          </a:prstGeom>
        </p:spPr>
      </p:pic>
      <p:sp>
        <p:nvSpPr>
          <p:cNvPr id="10"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03658E5-6617-487F-8B35-E8328F32821F}"/>
              </a:ext>
            </a:extLst>
          </p:cNvPr>
          <p:cNvSpPr>
            <a:spLocks noGrp="1"/>
          </p:cNvSpPr>
          <p:nvPr>
            <p:ph type="title"/>
          </p:nvPr>
        </p:nvSpPr>
        <p:spPr>
          <a:xfrm>
            <a:off x="1028700" y="190501"/>
            <a:ext cx="2886075" cy="2486024"/>
          </a:xfrm>
          <a:noFill/>
        </p:spPr>
        <p:txBody>
          <a:bodyPr vert="horz" lIns="91440" tIns="45720" rIns="91440" bIns="45720" rtlCol="0" anchor="ctr">
            <a:normAutofit/>
          </a:bodyPr>
          <a:lstStyle/>
          <a:p>
            <a:pPr algn="ctr"/>
            <a:r>
              <a:rPr lang="en-US" sz="3600">
                <a:latin typeface="+mj-lt"/>
              </a:rPr>
              <a:t>Station Entrance Excavation</a:t>
            </a:r>
          </a:p>
        </p:txBody>
      </p:sp>
    </p:spTree>
    <p:extLst>
      <p:ext uri="{BB962C8B-B14F-4D97-AF65-F5344CB8AC3E}">
        <p14:creationId xmlns:p14="http://schemas.microsoft.com/office/powerpoint/2010/main" val="22007315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2A9B-BF26-4F18-9775-D64B31902849}"/>
              </a:ext>
            </a:extLst>
          </p:cNvPr>
          <p:cNvSpPr>
            <a:spLocks noGrp="1"/>
          </p:cNvSpPr>
          <p:nvPr>
            <p:ph type="title"/>
          </p:nvPr>
        </p:nvSpPr>
        <p:spPr>
          <a:xfrm>
            <a:off x="389022" y="0"/>
            <a:ext cx="10515600" cy="887203"/>
          </a:xfrm>
        </p:spPr>
        <p:txBody>
          <a:bodyPr>
            <a:normAutofit/>
          </a:bodyPr>
          <a:lstStyle/>
          <a:p>
            <a:r>
              <a:rPr lang="en-US" sz="3000">
                <a:latin typeface="Calibri"/>
                <a:cs typeface="Calibri"/>
              </a:rPr>
              <a:t>Sanitary Sewer and Storm Drain Relocation</a:t>
            </a:r>
          </a:p>
        </p:txBody>
      </p:sp>
      <p:sp>
        <p:nvSpPr>
          <p:cNvPr id="6" name="Content Placeholder 5">
            <a:extLst>
              <a:ext uri="{FF2B5EF4-FFF2-40B4-BE49-F238E27FC236}">
                <a16:creationId xmlns:a16="http://schemas.microsoft.com/office/drawing/2014/main" id="{3D92C397-29AD-4E1B-BF16-FA59A40C5B9D}"/>
              </a:ext>
            </a:extLst>
          </p:cNvPr>
          <p:cNvSpPr>
            <a:spLocks noGrp="1"/>
          </p:cNvSpPr>
          <p:nvPr>
            <p:ph sz="half" idx="1"/>
          </p:nvPr>
        </p:nvSpPr>
        <p:spPr>
          <a:xfrm>
            <a:off x="483093" y="1109643"/>
            <a:ext cx="5722974" cy="2167714"/>
          </a:xfrm>
        </p:spPr>
        <p:txBody>
          <a:bodyPr vert="horz" lIns="91440" tIns="45720" rIns="91440" bIns="45720" rtlCol="0" anchor="t">
            <a:normAutofit/>
          </a:bodyPr>
          <a:lstStyle/>
          <a:p>
            <a:r>
              <a:rPr lang="en-US" sz="1900" b="1">
                <a:ea typeface="+mn-lt"/>
                <a:cs typeface="+mn-lt"/>
              </a:rPr>
              <a:t>Ongoing:</a:t>
            </a:r>
            <a:r>
              <a:rPr lang="en-US" sz="1900">
                <a:ea typeface="+mn-lt"/>
                <a:cs typeface="+mn-lt"/>
              </a:rPr>
              <a:t> Work activity began in March 2022</a:t>
            </a:r>
            <a:endParaRPr lang="en-US" sz="1900">
              <a:cs typeface="Calibri" panose="020F0502020204030204"/>
            </a:endParaRPr>
          </a:p>
          <a:p>
            <a:r>
              <a:rPr lang="en-US" sz="1900" b="1">
                <a:ea typeface="+mn-lt"/>
                <a:cs typeface="+mn-lt"/>
              </a:rPr>
              <a:t>Anticipated Duration: </a:t>
            </a:r>
            <a:r>
              <a:rPr lang="en-US" sz="1900">
                <a:ea typeface="+mn-lt"/>
                <a:cs typeface="+mn-lt"/>
              </a:rPr>
              <a:t>End of January, 2023</a:t>
            </a:r>
            <a:endParaRPr lang="en-US" sz="1900" b="1">
              <a:ea typeface="+mn-lt"/>
              <a:cs typeface="+mn-lt"/>
            </a:endParaRPr>
          </a:p>
          <a:p>
            <a:r>
              <a:rPr lang="en-US" sz="1900" b="1">
                <a:ea typeface="+mn-lt"/>
                <a:cs typeface="+mn-lt"/>
              </a:rPr>
              <a:t>Anticipated Traffic Control:</a:t>
            </a:r>
            <a:endParaRPr lang="en-US" sz="1900"/>
          </a:p>
          <a:p>
            <a:pPr lvl="1"/>
            <a:r>
              <a:rPr lang="en-US" sz="1900">
                <a:ea typeface="+mn-lt"/>
                <a:cs typeface="+mn-lt"/>
              </a:rPr>
              <a:t>Lane closures on Avenue of the Stars</a:t>
            </a:r>
            <a:endParaRPr lang="en-US" sz="1900">
              <a:cs typeface="Calibri" panose="020F0502020204030204"/>
            </a:endParaRPr>
          </a:p>
          <a:p>
            <a:pPr lvl="1"/>
            <a:r>
              <a:rPr lang="en-US" sz="1900">
                <a:cs typeface="Calibri" panose="020F0502020204030204"/>
              </a:rPr>
              <a:t>Night closures (8pm to 6am) will be required intermittently</a:t>
            </a:r>
          </a:p>
          <a:p>
            <a:pPr lvl="1"/>
            <a:endParaRPr lang="en-US">
              <a:cs typeface="Calibri" panose="020F0502020204030204"/>
            </a:endParaRPr>
          </a:p>
          <a:p>
            <a:endParaRPr lang="en-US">
              <a:cs typeface="Calibri" panose="020F0502020204030204"/>
            </a:endParaRPr>
          </a:p>
        </p:txBody>
      </p:sp>
      <p:pic>
        <p:nvPicPr>
          <p:cNvPr id="8" name="Picture 8">
            <a:extLst>
              <a:ext uri="{FF2B5EF4-FFF2-40B4-BE49-F238E27FC236}">
                <a16:creationId xmlns:a16="http://schemas.microsoft.com/office/drawing/2014/main" id="{F01A230F-EA39-40DD-B3C6-4A71C579CCDA}"/>
              </a:ext>
            </a:extLst>
          </p:cNvPr>
          <p:cNvPicPr>
            <a:picLocks noChangeAspect="1"/>
          </p:cNvPicPr>
          <p:nvPr/>
        </p:nvPicPr>
        <p:blipFill rotWithShape="1">
          <a:blip r:embed="rId2"/>
          <a:srcRect t="7025" r="4560" b="12857"/>
          <a:stretch/>
        </p:blipFill>
        <p:spPr>
          <a:xfrm>
            <a:off x="2357912" y="3277356"/>
            <a:ext cx="4232852" cy="3258557"/>
          </a:xfrm>
          <a:prstGeom prst="rect">
            <a:avLst/>
          </a:prstGeom>
        </p:spPr>
      </p:pic>
      <p:pic>
        <p:nvPicPr>
          <p:cNvPr id="3" name="Picture 4" descr="SS-SD Cartoons with 7A 08-02-2021_SS-SD.jpg">
            <a:extLst>
              <a:ext uri="{FF2B5EF4-FFF2-40B4-BE49-F238E27FC236}">
                <a16:creationId xmlns:a16="http://schemas.microsoft.com/office/drawing/2014/main" id="{1C6A4E90-EA55-4A58-B5BD-0F175BF16A94}"/>
              </a:ext>
            </a:extLst>
          </p:cNvPr>
          <p:cNvPicPr>
            <a:picLocks noChangeAspect="1"/>
          </p:cNvPicPr>
          <p:nvPr/>
        </p:nvPicPr>
        <p:blipFill>
          <a:blip r:embed="rId3"/>
          <a:stretch>
            <a:fillRect/>
          </a:stretch>
        </p:blipFill>
        <p:spPr>
          <a:xfrm>
            <a:off x="7292583" y="1046133"/>
            <a:ext cx="4762005" cy="5489780"/>
          </a:xfrm>
          <a:prstGeom prst="rect">
            <a:avLst/>
          </a:prstGeom>
        </p:spPr>
      </p:pic>
    </p:spTree>
    <p:extLst>
      <p:ext uri="{BB962C8B-B14F-4D97-AF65-F5344CB8AC3E}">
        <p14:creationId xmlns:p14="http://schemas.microsoft.com/office/powerpoint/2010/main" val="10586296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AD7C-C1F0-451D-AB45-FDB01AFC5B57}"/>
              </a:ext>
            </a:extLst>
          </p:cNvPr>
          <p:cNvSpPr>
            <a:spLocks noGrp="1"/>
          </p:cNvSpPr>
          <p:nvPr>
            <p:ph type="title"/>
          </p:nvPr>
        </p:nvSpPr>
        <p:spPr>
          <a:xfrm>
            <a:off x="305980" y="71683"/>
            <a:ext cx="10515600" cy="887203"/>
          </a:xfrm>
        </p:spPr>
        <p:txBody>
          <a:bodyPr>
            <a:normAutofit/>
          </a:bodyPr>
          <a:lstStyle/>
          <a:p>
            <a:r>
              <a:rPr lang="en-US" sz="3200"/>
              <a:t>Stage 8 (Current Steady State Closures)</a:t>
            </a:r>
          </a:p>
        </p:txBody>
      </p:sp>
      <p:sp>
        <p:nvSpPr>
          <p:cNvPr id="3" name="Content Placeholder 2">
            <a:extLst>
              <a:ext uri="{FF2B5EF4-FFF2-40B4-BE49-F238E27FC236}">
                <a16:creationId xmlns:a16="http://schemas.microsoft.com/office/drawing/2014/main" id="{F3B75842-6418-4E2B-9E78-E1366D0B9978}"/>
              </a:ext>
            </a:extLst>
          </p:cNvPr>
          <p:cNvSpPr>
            <a:spLocks noGrp="1"/>
          </p:cNvSpPr>
          <p:nvPr>
            <p:ph sz="half" idx="1"/>
          </p:nvPr>
        </p:nvSpPr>
        <p:spPr>
          <a:xfrm>
            <a:off x="305980" y="941433"/>
            <a:ext cx="4784494" cy="1826091"/>
          </a:xfrm>
        </p:spPr>
        <p:txBody>
          <a:bodyPr>
            <a:normAutofit/>
          </a:bodyPr>
          <a:lstStyle/>
          <a:p>
            <a:r>
              <a:rPr lang="en-US" sz="1400" b="1"/>
              <a:t>Anticipated Completion Date: </a:t>
            </a:r>
            <a:r>
              <a:rPr lang="en-US" sz="1400"/>
              <a:t> End of January 2023</a:t>
            </a:r>
          </a:p>
          <a:p>
            <a:r>
              <a:rPr lang="en-US" sz="1400" b="1"/>
              <a:t>Work Hours: </a:t>
            </a:r>
            <a:r>
              <a:rPr lang="en-US" sz="1400"/>
              <a:t>24 hours a day, 7 days a week</a:t>
            </a:r>
          </a:p>
          <a:p>
            <a:r>
              <a:rPr lang="en-US" sz="1400" b="1"/>
              <a:t>What to Expect: </a:t>
            </a:r>
            <a:r>
              <a:rPr lang="en-US" sz="1400"/>
              <a:t>Potholing, piling, shoring, and utility installation</a:t>
            </a:r>
            <a:endParaRPr lang="en-US" sz="1400" b="1"/>
          </a:p>
          <a:p>
            <a:pPr marL="0" indent="0">
              <a:buNone/>
            </a:pPr>
            <a:endParaRPr lang="en-US"/>
          </a:p>
        </p:txBody>
      </p:sp>
      <p:pic>
        <p:nvPicPr>
          <p:cNvPr id="9" name="Picture 8" descr="Diagram&#10;&#10;Description automatically generated">
            <a:extLst>
              <a:ext uri="{FF2B5EF4-FFF2-40B4-BE49-F238E27FC236}">
                <a16:creationId xmlns:a16="http://schemas.microsoft.com/office/drawing/2014/main" id="{2B0CF48E-D579-4928-B5CD-3656DF952E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0916"/>
          <a:stretch/>
        </p:blipFill>
        <p:spPr>
          <a:xfrm>
            <a:off x="0" y="2875673"/>
            <a:ext cx="12080240" cy="3875367"/>
          </a:xfrm>
          <a:prstGeom prst="rect">
            <a:avLst/>
          </a:prstGeom>
        </p:spPr>
      </p:pic>
      <p:pic>
        <p:nvPicPr>
          <p:cNvPr id="11" name="Picture 10">
            <a:extLst>
              <a:ext uri="{FF2B5EF4-FFF2-40B4-BE49-F238E27FC236}">
                <a16:creationId xmlns:a16="http://schemas.microsoft.com/office/drawing/2014/main" id="{81962693-2588-44D7-B595-E62282A65A48}"/>
              </a:ext>
            </a:extLst>
          </p:cNvPr>
          <p:cNvPicPr>
            <a:picLocks noChangeAspect="1"/>
          </p:cNvPicPr>
          <p:nvPr/>
        </p:nvPicPr>
        <p:blipFill>
          <a:blip r:embed="rId4"/>
          <a:stretch>
            <a:fillRect/>
          </a:stretch>
        </p:blipFill>
        <p:spPr>
          <a:xfrm>
            <a:off x="10034962" y="-37234"/>
            <a:ext cx="1071950" cy="2912907"/>
          </a:xfrm>
          <a:prstGeom prst="rect">
            <a:avLst/>
          </a:prstGeom>
        </p:spPr>
      </p:pic>
      <p:sp>
        <p:nvSpPr>
          <p:cNvPr id="12" name="TextBox 11">
            <a:extLst>
              <a:ext uri="{FF2B5EF4-FFF2-40B4-BE49-F238E27FC236}">
                <a16:creationId xmlns:a16="http://schemas.microsoft.com/office/drawing/2014/main" id="{E0E1D283-AD7C-4B17-B667-C47D4CBF10E2}"/>
              </a:ext>
            </a:extLst>
          </p:cNvPr>
          <p:cNvSpPr txBox="1"/>
          <p:nvPr/>
        </p:nvSpPr>
        <p:spPr>
          <a:xfrm rot="16200000">
            <a:off x="10070705" y="1347746"/>
            <a:ext cx="10004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Work Area </a:t>
            </a:r>
          </a:p>
        </p:txBody>
      </p:sp>
      <p:sp>
        <p:nvSpPr>
          <p:cNvPr id="13" name="TextBox 12">
            <a:extLst>
              <a:ext uri="{FF2B5EF4-FFF2-40B4-BE49-F238E27FC236}">
                <a16:creationId xmlns:a16="http://schemas.microsoft.com/office/drawing/2014/main" id="{F7774239-3C99-4CAF-A73F-7597DDE1EBE8}"/>
              </a:ext>
            </a:extLst>
          </p:cNvPr>
          <p:cNvSpPr txBox="1"/>
          <p:nvPr/>
        </p:nvSpPr>
        <p:spPr>
          <a:xfrm rot="16200000">
            <a:off x="10070704" y="5454743"/>
            <a:ext cx="10004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Work Area </a:t>
            </a:r>
          </a:p>
        </p:txBody>
      </p:sp>
      <p:sp>
        <p:nvSpPr>
          <p:cNvPr id="14" name="TextBox 13">
            <a:extLst>
              <a:ext uri="{FF2B5EF4-FFF2-40B4-BE49-F238E27FC236}">
                <a16:creationId xmlns:a16="http://schemas.microsoft.com/office/drawing/2014/main" id="{8B3D9A61-CD99-4D32-8C63-4AC14F9A7CC1}"/>
              </a:ext>
            </a:extLst>
          </p:cNvPr>
          <p:cNvSpPr txBox="1"/>
          <p:nvPr/>
        </p:nvSpPr>
        <p:spPr>
          <a:xfrm>
            <a:off x="1803998" y="367732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5" name="TextBox 14">
            <a:extLst>
              <a:ext uri="{FF2B5EF4-FFF2-40B4-BE49-F238E27FC236}">
                <a16:creationId xmlns:a16="http://schemas.microsoft.com/office/drawing/2014/main" id="{D3D53FC7-1302-49B2-B829-3B69C53A9593}"/>
              </a:ext>
            </a:extLst>
          </p:cNvPr>
          <p:cNvSpPr txBox="1"/>
          <p:nvPr/>
        </p:nvSpPr>
        <p:spPr>
          <a:xfrm>
            <a:off x="3033057" y="367732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6" name="TextBox 15">
            <a:extLst>
              <a:ext uri="{FF2B5EF4-FFF2-40B4-BE49-F238E27FC236}">
                <a16:creationId xmlns:a16="http://schemas.microsoft.com/office/drawing/2014/main" id="{48D53874-69C9-4062-947D-A5600D6BD9E8}"/>
              </a:ext>
            </a:extLst>
          </p:cNvPr>
          <p:cNvSpPr txBox="1"/>
          <p:nvPr/>
        </p:nvSpPr>
        <p:spPr>
          <a:xfrm>
            <a:off x="4741137" y="367732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7" name="TextBox 16">
            <a:extLst>
              <a:ext uri="{FF2B5EF4-FFF2-40B4-BE49-F238E27FC236}">
                <a16:creationId xmlns:a16="http://schemas.microsoft.com/office/drawing/2014/main" id="{AF9F1482-DF1E-4EB1-9A91-4A56A9AD5583}"/>
              </a:ext>
            </a:extLst>
          </p:cNvPr>
          <p:cNvSpPr txBox="1"/>
          <p:nvPr/>
        </p:nvSpPr>
        <p:spPr>
          <a:xfrm>
            <a:off x="7117381" y="3492656"/>
            <a:ext cx="10004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Delivery driveway open</a:t>
            </a:r>
          </a:p>
        </p:txBody>
      </p:sp>
      <p:grpSp>
        <p:nvGrpSpPr>
          <p:cNvPr id="18" name="object 15">
            <a:extLst>
              <a:ext uri="{FF2B5EF4-FFF2-40B4-BE49-F238E27FC236}">
                <a16:creationId xmlns:a16="http://schemas.microsoft.com/office/drawing/2014/main" id="{F11B0783-5CAF-446A-8F4E-DA36654B9059}"/>
              </a:ext>
            </a:extLst>
          </p:cNvPr>
          <p:cNvGrpSpPr/>
          <p:nvPr/>
        </p:nvGrpSpPr>
        <p:grpSpPr>
          <a:xfrm>
            <a:off x="6630678" y="4671159"/>
            <a:ext cx="2626995" cy="130810"/>
            <a:chOff x="6630678" y="4671159"/>
            <a:chExt cx="2626995" cy="130810"/>
          </a:xfrm>
        </p:grpSpPr>
        <p:sp>
          <p:nvSpPr>
            <p:cNvPr id="19" name="object 16">
              <a:extLst>
                <a:ext uri="{FF2B5EF4-FFF2-40B4-BE49-F238E27FC236}">
                  <a16:creationId xmlns:a16="http://schemas.microsoft.com/office/drawing/2014/main" id="{F2A34CF2-4D19-4DC2-94EB-DC5C8488286B}"/>
                </a:ext>
              </a:extLst>
            </p:cNvPr>
            <p:cNvSpPr/>
            <p:nvPr/>
          </p:nvSpPr>
          <p:spPr>
            <a:xfrm>
              <a:off x="6637028" y="4677509"/>
              <a:ext cx="2614295" cy="118110"/>
            </a:xfrm>
            <a:custGeom>
              <a:avLst/>
              <a:gdLst/>
              <a:ahLst/>
              <a:cxnLst/>
              <a:rect l="l" t="t" r="r" b="b"/>
              <a:pathLst>
                <a:path w="2614295" h="118110">
                  <a:moveTo>
                    <a:pt x="2362000" y="0"/>
                  </a:moveTo>
                  <a:lnTo>
                    <a:pt x="1975904" y="24982"/>
                  </a:lnTo>
                  <a:lnTo>
                    <a:pt x="685888" y="24982"/>
                  </a:lnTo>
                  <a:lnTo>
                    <a:pt x="0" y="0"/>
                  </a:lnTo>
                  <a:lnTo>
                    <a:pt x="0" y="118099"/>
                  </a:lnTo>
                  <a:lnTo>
                    <a:pt x="2209833" y="118099"/>
                  </a:lnTo>
                  <a:lnTo>
                    <a:pt x="2614099" y="59049"/>
                  </a:lnTo>
                  <a:lnTo>
                    <a:pt x="2362000" y="0"/>
                  </a:lnTo>
                  <a:close/>
                </a:path>
              </a:pathLst>
            </a:custGeom>
            <a:solidFill>
              <a:srgbClr val="FF804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object 17">
              <a:extLst>
                <a:ext uri="{FF2B5EF4-FFF2-40B4-BE49-F238E27FC236}">
                  <a16:creationId xmlns:a16="http://schemas.microsoft.com/office/drawing/2014/main" id="{D68ED176-43E0-49D4-985C-566A022E02E8}"/>
                </a:ext>
              </a:extLst>
            </p:cNvPr>
            <p:cNvSpPr/>
            <p:nvPr/>
          </p:nvSpPr>
          <p:spPr>
            <a:xfrm>
              <a:off x="6637028" y="4677509"/>
              <a:ext cx="2614295" cy="118110"/>
            </a:xfrm>
            <a:custGeom>
              <a:avLst/>
              <a:gdLst/>
              <a:ahLst/>
              <a:cxnLst/>
              <a:rect l="l" t="t" r="r" b="b"/>
              <a:pathLst>
                <a:path w="2614295" h="118110">
                  <a:moveTo>
                    <a:pt x="0" y="118099"/>
                  </a:moveTo>
                  <a:lnTo>
                    <a:pt x="0" y="0"/>
                  </a:lnTo>
                  <a:lnTo>
                    <a:pt x="685888" y="24982"/>
                  </a:lnTo>
                  <a:lnTo>
                    <a:pt x="1171916" y="24982"/>
                  </a:lnTo>
                  <a:lnTo>
                    <a:pt x="1975904" y="24982"/>
                  </a:lnTo>
                  <a:lnTo>
                    <a:pt x="2362000" y="0"/>
                  </a:lnTo>
                  <a:lnTo>
                    <a:pt x="2614099" y="59049"/>
                  </a:lnTo>
                  <a:lnTo>
                    <a:pt x="2209833" y="118099"/>
                  </a:lnTo>
                  <a:lnTo>
                    <a:pt x="0" y="118099"/>
                  </a:lnTo>
                  <a:close/>
                </a:path>
              </a:pathLst>
            </a:custGeom>
            <a:ln w="12699">
              <a:solidFill>
                <a:srgbClr val="FF804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cxnSp>
        <p:nvCxnSpPr>
          <p:cNvPr id="21" name="Connector: Elbow 20">
            <a:extLst>
              <a:ext uri="{FF2B5EF4-FFF2-40B4-BE49-F238E27FC236}">
                <a16:creationId xmlns:a16="http://schemas.microsoft.com/office/drawing/2014/main" id="{0897B97F-A056-46E5-A507-BD2800F2312B}"/>
              </a:ext>
            </a:extLst>
          </p:cNvPr>
          <p:cNvCxnSpPr>
            <a:cxnSpLocks/>
          </p:cNvCxnSpPr>
          <p:nvPr/>
        </p:nvCxnSpPr>
        <p:spPr>
          <a:xfrm rot="16200000" flipH="1">
            <a:off x="6533617" y="5325690"/>
            <a:ext cx="1464851" cy="277001"/>
          </a:xfrm>
          <a:prstGeom prst="bentConnector3">
            <a:avLst/>
          </a:prstGeom>
          <a:ln>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3ADAAC45-2B10-4856-A826-727C193AD7A2}"/>
              </a:ext>
            </a:extLst>
          </p:cNvPr>
          <p:cNvSpPr txBox="1"/>
          <p:nvPr/>
        </p:nvSpPr>
        <p:spPr>
          <a:xfrm>
            <a:off x="6720991" y="6196616"/>
            <a:ext cx="158409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Intermittent closure</a:t>
            </a:r>
          </a:p>
        </p:txBody>
      </p:sp>
      <p:sp>
        <p:nvSpPr>
          <p:cNvPr id="5" name="TextBox 4">
            <a:extLst>
              <a:ext uri="{FF2B5EF4-FFF2-40B4-BE49-F238E27FC236}">
                <a16:creationId xmlns:a16="http://schemas.microsoft.com/office/drawing/2014/main" id="{783B4F45-F22B-46F3-9279-A4569D3B4F9B}"/>
              </a:ext>
            </a:extLst>
          </p:cNvPr>
          <p:cNvSpPr txBox="1"/>
          <p:nvPr/>
        </p:nvSpPr>
        <p:spPr>
          <a:xfrm>
            <a:off x="4848380" y="940501"/>
            <a:ext cx="4922519" cy="169277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Traffic Control: </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700" b="0" i="0" u="none" strike="noStrike" kern="1200" cap="none" spc="0" normalizeH="0" baseline="0" noProof="0">
                <a:ln>
                  <a:noFill/>
                </a:ln>
                <a:solidFill>
                  <a:prstClr val="black"/>
                </a:solidFill>
                <a:effectLst/>
                <a:uLnTx/>
                <a:uFillTx/>
                <a:latin typeface="Calibri" panose="020F0502020204030204"/>
                <a:ea typeface="+mn-ea"/>
                <a:cs typeface="+mn-cs"/>
              </a:rPr>
              <a:t>Left turns restricted on NB AOS onto WB Constellation Bl</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700" b="0" i="0" u="none" strike="noStrike" kern="1200" cap="none" spc="0" normalizeH="0" baseline="0" noProof="0">
                <a:ln>
                  <a:noFill/>
                </a:ln>
                <a:solidFill>
                  <a:prstClr val="black"/>
                </a:solidFill>
                <a:effectLst/>
                <a:uLnTx/>
                <a:uFillTx/>
                <a:latin typeface="Calibri" panose="020F0502020204030204"/>
                <a:ea typeface="+mn-ea"/>
                <a:cs typeface="+mn-cs"/>
              </a:rPr>
              <a:t>Intermittent closure of access lane on south side of Constellation Bl.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53175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B8692014-8799-4C49-A5B2-32888B21D11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0663"/>
          <a:stretch/>
        </p:blipFill>
        <p:spPr>
          <a:xfrm>
            <a:off x="0" y="2860392"/>
            <a:ext cx="12073812" cy="3859149"/>
          </a:xfrm>
          <a:prstGeom prst="rect">
            <a:avLst/>
          </a:prstGeom>
        </p:spPr>
      </p:pic>
      <p:sp>
        <p:nvSpPr>
          <p:cNvPr id="2" name="Title 1">
            <a:extLst>
              <a:ext uri="{FF2B5EF4-FFF2-40B4-BE49-F238E27FC236}">
                <a16:creationId xmlns:a16="http://schemas.microsoft.com/office/drawing/2014/main" id="{0F9AAD7C-C1F0-451D-AB45-FDB01AFC5B57}"/>
              </a:ext>
            </a:extLst>
          </p:cNvPr>
          <p:cNvSpPr>
            <a:spLocks noGrp="1"/>
          </p:cNvSpPr>
          <p:nvPr>
            <p:ph type="title"/>
          </p:nvPr>
        </p:nvSpPr>
        <p:spPr>
          <a:xfrm>
            <a:off x="333406" y="43615"/>
            <a:ext cx="10515600" cy="887203"/>
          </a:xfrm>
        </p:spPr>
        <p:txBody>
          <a:bodyPr>
            <a:normAutofit/>
          </a:bodyPr>
          <a:lstStyle/>
          <a:p>
            <a:r>
              <a:rPr lang="en-US" sz="3200"/>
              <a:t>Stage 8.1		</a:t>
            </a:r>
          </a:p>
        </p:txBody>
      </p:sp>
      <p:sp>
        <p:nvSpPr>
          <p:cNvPr id="3" name="Content Placeholder 2">
            <a:extLst>
              <a:ext uri="{FF2B5EF4-FFF2-40B4-BE49-F238E27FC236}">
                <a16:creationId xmlns:a16="http://schemas.microsoft.com/office/drawing/2014/main" id="{F3B75842-6418-4E2B-9E78-E1366D0B9978}"/>
              </a:ext>
            </a:extLst>
          </p:cNvPr>
          <p:cNvSpPr>
            <a:spLocks noGrp="1"/>
          </p:cNvSpPr>
          <p:nvPr>
            <p:ph sz="half" idx="1"/>
          </p:nvPr>
        </p:nvSpPr>
        <p:spPr>
          <a:xfrm>
            <a:off x="13031" y="940637"/>
            <a:ext cx="4704955" cy="2424428"/>
          </a:xfrm>
        </p:spPr>
        <p:txBody>
          <a:bodyPr>
            <a:normAutofit/>
          </a:bodyPr>
          <a:lstStyle/>
          <a:p>
            <a:r>
              <a:rPr lang="en-US" sz="1600" b="1"/>
              <a:t>Anticipated Duration: </a:t>
            </a:r>
            <a:r>
              <a:rPr lang="en-US" sz="1550"/>
              <a:t>Intermittently during Stage 8</a:t>
            </a:r>
          </a:p>
          <a:p>
            <a:r>
              <a:rPr lang="en-US" sz="1550" b="1"/>
              <a:t>Work Hours: </a:t>
            </a:r>
            <a:r>
              <a:rPr lang="en-US" sz="1550"/>
              <a:t>8pm to 6am</a:t>
            </a:r>
          </a:p>
          <a:p>
            <a:r>
              <a:rPr lang="en-US" sz="1600" b="1"/>
              <a:t>What to Expect: </a:t>
            </a:r>
            <a:r>
              <a:rPr lang="en-US" sz="1500"/>
              <a:t>Potholing, piling, shoring, and utility installation</a:t>
            </a:r>
            <a:endParaRPr lang="en-US" sz="1500" b="1"/>
          </a:p>
        </p:txBody>
      </p:sp>
      <p:sp>
        <p:nvSpPr>
          <p:cNvPr id="14" name="TextBox 13">
            <a:extLst>
              <a:ext uri="{FF2B5EF4-FFF2-40B4-BE49-F238E27FC236}">
                <a16:creationId xmlns:a16="http://schemas.microsoft.com/office/drawing/2014/main" id="{332DDF05-B6E7-4BDC-8015-2C6D3161D595}"/>
              </a:ext>
            </a:extLst>
          </p:cNvPr>
          <p:cNvSpPr txBox="1"/>
          <p:nvPr/>
        </p:nvSpPr>
        <p:spPr>
          <a:xfrm>
            <a:off x="1840610" y="3691141"/>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5" name="TextBox 14">
            <a:extLst>
              <a:ext uri="{FF2B5EF4-FFF2-40B4-BE49-F238E27FC236}">
                <a16:creationId xmlns:a16="http://schemas.microsoft.com/office/drawing/2014/main" id="{E062E8DF-9199-44E8-96AF-33404571A614}"/>
              </a:ext>
            </a:extLst>
          </p:cNvPr>
          <p:cNvSpPr txBox="1"/>
          <p:nvPr/>
        </p:nvSpPr>
        <p:spPr>
          <a:xfrm>
            <a:off x="3069669" y="3691141"/>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6" name="TextBox 15">
            <a:extLst>
              <a:ext uri="{FF2B5EF4-FFF2-40B4-BE49-F238E27FC236}">
                <a16:creationId xmlns:a16="http://schemas.microsoft.com/office/drawing/2014/main" id="{E8C85B01-C50B-4879-BE81-D468821B43BF}"/>
              </a:ext>
            </a:extLst>
          </p:cNvPr>
          <p:cNvSpPr txBox="1"/>
          <p:nvPr/>
        </p:nvSpPr>
        <p:spPr>
          <a:xfrm>
            <a:off x="4717986"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7" name="TextBox 16">
            <a:extLst>
              <a:ext uri="{FF2B5EF4-FFF2-40B4-BE49-F238E27FC236}">
                <a16:creationId xmlns:a16="http://schemas.microsoft.com/office/drawing/2014/main" id="{71F518F9-D55C-4163-A99E-E3792FB55865}"/>
              </a:ext>
            </a:extLst>
          </p:cNvPr>
          <p:cNvSpPr txBox="1"/>
          <p:nvPr/>
        </p:nvSpPr>
        <p:spPr>
          <a:xfrm>
            <a:off x="7094230" y="3515806"/>
            <a:ext cx="10004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Delivery driveway open</a:t>
            </a:r>
          </a:p>
        </p:txBody>
      </p:sp>
      <p:sp>
        <p:nvSpPr>
          <p:cNvPr id="6" name="Arrow: Right 5">
            <a:extLst>
              <a:ext uri="{FF2B5EF4-FFF2-40B4-BE49-F238E27FC236}">
                <a16:creationId xmlns:a16="http://schemas.microsoft.com/office/drawing/2014/main" id="{BFE4DD3F-9A6E-40E9-B5CF-0BB5DE9E15FD}"/>
              </a:ext>
            </a:extLst>
          </p:cNvPr>
          <p:cNvSpPr/>
          <p:nvPr/>
        </p:nvSpPr>
        <p:spPr>
          <a:xfrm rot="2078107">
            <a:off x="9640421" y="2754936"/>
            <a:ext cx="669339" cy="46074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3C4EB267-B9C6-4E86-896E-C178038784CF}"/>
              </a:ext>
            </a:extLst>
          </p:cNvPr>
          <p:cNvPicPr>
            <a:picLocks noChangeAspect="1"/>
          </p:cNvPicPr>
          <p:nvPr/>
        </p:nvPicPr>
        <p:blipFill>
          <a:blip r:embed="rId3"/>
          <a:stretch>
            <a:fillRect/>
          </a:stretch>
        </p:blipFill>
        <p:spPr>
          <a:xfrm>
            <a:off x="10018995" y="-50068"/>
            <a:ext cx="1071186" cy="2922675"/>
          </a:xfrm>
          <a:prstGeom prst="rect">
            <a:avLst/>
          </a:prstGeom>
        </p:spPr>
      </p:pic>
      <p:sp>
        <p:nvSpPr>
          <p:cNvPr id="18" name="object 13">
            <a:extLst>
              <a:ext uri="{FF2B5EF4-FFF2-40B4-BE49-F238E27FC236}">
                <a16:creationId xmlns:a16="http://schemas.microsoft.com/office/drawing/2014/main" id="{055180C0-4A7A-421A-A48B-5A602C6F5F98}"/>
              </a:ext>
            </a:extLst>
          </p:cNvPr>
          <p:cNvSpPr/>
          <p:nvPr/>
        </p:nvSpPr>
        <p:spPr>
          <a:xfrm>
            <a:off x="6614422" y="4671857"/>
            <a:ext cx="2614295" cy="118110"/>
          </a:xfrm>
          <a:custGeom>
            <a:avLst/>
            <a:gdLst/>
            <a:ahLst/>
            <a:cxnLst/>
            <a:rect l="l" t="t" r="r" b="b"/>
            <a:pathLst>
              <a:path w="2614295" h="118110">
                <a:moveTo>
                  <a:pt x="2362001" y="0"/>
                </a:moveTo>
                <a:lnTo>
                  <a:pt x="1975904" y="24982"/>
                </a:lnTo>
                <a:lnTo>
                  <a:pt x="685890" y="24982"/>
                </a:lnTo>
                <a:lnTo>
                  <a:pt x="0" y="0"/>
                </a:lnTo>
                <a:lnTo>
                  <a:pt x="0" y="118099"/>
                </a:lnTo>
                <a:lnTo>
                  <a:pt x="2209834" y="118099"/>
                </a:lnTo>
                <a:lnTo>
                  <a:pt x="2614100" y="59049"/>
                </a:lnTo>
                <a:lnTo>
                  <a:pt x="2362001" y="0"/>
                </a:lnTo>
                <a:close/>
              </a:path>
            </a:pathLst>
          </a:custGeom>
          <a:solidFill>
            <a:srgbClr val="FF804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9" name="Connector: Elbow 18">
            <a:extLst>
              <a:ext uri="{FF2B5EF4-FFF2-40B4-BE49-F238E27FC236}">
                <a16:creationId xmlns:a16="http://schemas.microsoft.com/office/drawing/2014/main" id="{69723EA9-FF00-4152-91C3-6AFBAAF89EF7}"/>
              </a:ext>
            </a:extLst>
          </p:cNvPr>
          <p:cNvCxnSpPr>
            <a:cxnSpLocks/>
          </p:cNvCxnSpPr>
          <p:nvPr/>
        </p:nvCxnSpPr>
        <p:spPr>
          <a:xfrm rot="16200000" flipH="1">
            <a:off x="6725518" y="5133789"/>
            <a:ext cx="1082975" cy="278926"/>
          </a:xfrm>
          <a:prstGeom prst="bentConnector3">
            <a:avLst/>
          </a:prstGeom>
          <a:ln>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870C478C-BDA4-4E96-A3E6-CC9E29D514A9}"/>
              </a:ext>
            </a:extLst>
          </p:cNvPr>
          <p:cNvSpPr txBox="1"/>
          <p:nvPr/>
        </p:nvSpPr>
        <p:spPr>
          <a:xfrm>
            <a:off x="6945802" y="5825488"/>
            <a:ext cx="1148890"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B050"/>
                </a:solidFill>
                <a:effectLst/>
                <a:uLnTx/>
                <a:uFillTx/>
                <a:latin typeface="Calibri" panose="020F0502020204030204"/>
                <a:ea typeface="+mn-ea"/>
                <a:cs typeface="+mn-cs"/>
              </a:rPr>
              <a:t>Intermittent closure</a:t>
            </a:r>
          </a:p>
        </p:txBody>
      </p:sp>
      <p:sp>
        <p:nvSpPr>
          <p:cNvPr id="4" name="TextBox 3">
            <a:extLst>
              <a:ext uri="{FF2B5EF4-FFF2-40B4-BE49-F238E27FC236}">
                <a16:creationId xmlns:a16="http://schemas.microsoft.com/office/drawing/2014/main" id="{B1F7CB32-1A69-4047-A750-AB52FB908C18}"/>
              </a:ext>
            </a:extLst>
          </p:cNvPr>
          <p:cNvSpPr txBox="1"/>
          <p:nvPr/>
        </p:nvSpPr>
        <p:spPr>
          <a:xfrm>
            <a:off x="4669372" y="918365"/>
            <a:ext cx="4615764" cy="150810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Traffic Control: </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Left turns restricted on SB AOS onto EB Constellation Bl </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Intermittent closure of access lane on south side of Constellation Bl.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07AC7BE5-5256-45E8-B6C3-EE703F756AD3}"/>
              </a:ext>
            </a:extLst>
          </p:cNvPr>
          <p:cNvPicPr>
            <a:picLocks noChangeAspect="1"/>
          </p:cNvPicPr>
          <p:nvPr/>
        </p:nvPicPr>
        <p:blipFill>
          <a:blip r:embed="rId4"/>
          <a:stretch>
            <a:fillRect/>
          </a:stretch>
        </p:blipFill>
        <p:spPr>
          <a:xfrm>
            <a:off x="9755469" y="4257850"/>
            <a:ext cx="377897" cy="118968"/>
          </a:xfrm>
          <a:prstGeom prst="rect">
            <a:avLst/>
          </a:prstGeom>
        </p:spPr>
      </p:pic>
      <p:pic>
        <p:nvPicPr>
          <p:cNvPr id="12" name="Picture 11">
            <a:extLst>
              <a:ext uri="{FF2B5EF4-FFF2-40B4-BE49-F238E27FC236}">
                <a16:creationId xmlns:a16="http://schemas.microsoft.com/office/drawing/2014/main" id="{C2EA20E6-BFD7-4400-B715-55545CC9A83C}"/>
              </a:ext>
            </a:extLst>
          </p:cNvPr>
          <p:cNvPicPr>
            <a:picLocks noChangeAspect="1"/>
          </p:cNvPicPr>
          <p:nvPr/>
        </p:nvPicPr>
        <p:blipFill>
          <a:blip r:embed="rId5"/>
          <a:stretch>
            <a:fillRect/>
          </a:stretch>
        </p:blipFill>
        <p:spPr>
          <a:xfrm>
            <a:off x="9877458" y="4245896"/>
            <a:ext cx="195263" cy="142875"/>
          </a:xfrm>
          <a:prstGeom prst="rect">
            <a:avLst/>
          </a:prstGeom>
        </p:spPr>
      </p:pic>
      <p:pic>
        <p:nvPicPr>
          <p:cNvPr id="23" name="Picture 22">
            <a:extLst>
              <a:ext uri="{FF2B5EF4-FFF2-40B4-BE49-F238E27FC236}">
                <a16:creationId xmlns:a16="http://schemas.microsoft.com/office/drawing/2014/main" id="{2D0E70B8-1DCF-494E-98F6-B5DCFC5D8E06}"/>
              </a:ext>
            </a:extLst>
          </p:cNvPr>
          <p:cNvPicPr>
            <a:picLocks noChangeAspect="1"/>
          </p:cNvPicPr>
          <p:nvPr/>
        </p:nvPicPr>
        <p:blipFill>
          <a:blip r:embed="rId6"/>
          <a:stretch>
            <a:fillRect/>
          </a:stretch>
        </p:blipFill>
        <p:spPr>
          <a:xfrm>
            <a:off x="10067924" y="4172427"/>
            <a:ext cx="45719" cy="204391"/>
          </a:xfrm>
          <a:prstGeom prst="rect">
            <a:avLst/>
          </a:prstGeom>
        </p:spPr>
      </p:pic>
      <p:pic>
        <p:nvPicPr>
          <p:cNvPr id="25" name="Picture 24">
            <a:extLst>
              <a:ext uri="{FF2B5EF4-FFF2-40B4-BE49-F238E27FC236}">
                <a16:creationId xmlns:a16="http://schemas.microsoft.com/office/drawing/2014/main" id="{8B7F734B-51C6-4878-A8EB-6E42357F3522}"/>
              </a:ext>
            </a:extLst>
          </p:cNvPr>
          <p:cNvPicPr>
            <a:picLocks noChangeAspect="1"/>
          </p:cNvPicPr>
          <p:nvPr/>
        </p:nvPicPr>
        <p:blipFill>
          <a:blip r:embed="rId6"/>
          <a:stretch>
            <a:fillRect/>
          </a:stretch>
        </p:blipFill>
        <p:spPr>
          <a:xfrm flipH="1" flipV="1">
            <a:off x="10113643" y="3975033"/>
            <a:ext cx="45719" cy="204391"/>
          </a:xfrm>
          <a:prstGeom prst="rect">
            <a:avLst/>
          </a:prstGeom>
        </p:spPr>
      </p:pic>
      <p:sp>
        <p:nvSpPr>
          <p:cNvPr id="13" name="TextBox 12">
            <a:extLst>
              <a:ext uri="{FF2B5EF4-FFF2-40B4-BE49-F238E27FC236}">
                <a16:creationId xmlns:a16="http://schemas.microsoft.com/office/drawing/2014/main" id="{6D3BE568-738E-418A-9992-98D0287D615C}"/>
              </a:ext>
            </a:extLst>
          </p:cNvPr>
          <p:cNvSpPr txBox="1"/>
          <p:nvPr/>
        </p:nvSpPr>
        <p:spPr>
          <a:xfrm>
            <a:off x="9136354" y="1953386"/>
            <a:ext cx="1031423"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D7D31"/>
                </a:solidFill>
                <a:effectLst/>
                <a:uLnTx/>
                <a:uFillTx/>
                <a:latin typeface="Calibri" panose="020F0502020204030204"/>
                <a:ea typeface="+mn-ea"/>
                <a:cs typeface="+mn-cs"/>
              </a:rPr>
              <a:t>Night-time  additional closure</a:t>
            </a:r>
          </a:p>
        </p:txBody>
      </p:sp>
    </p:spTree>
    <p:extLst>
      <p:ext uri="{BB962C8B-B14F-4D97-AF65-F5344CB8AC3E}">
        <p14:creationId xmlns:p14="http://schemas.microsoft.com/office/powerpoint/2010/main" val="10234465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AD7C-C1F0-451D-AB45-FDB01AFC5B57}"/>
              </a:ext>
            </a:extLst>
          </p:cNvPr>
          <p:cNvSpPr>
            <a:spLocks noGrp="1"/>
          </p:cNvSpPr>
          <p:nvPr>
            <p:ph type="title"/>
          </p:nvPr>
        </p:nvSpPr>
        <p:spPr>
          <a:xfrm>
            <a:off x="493959" y="212716"/>
            <a:ext cx="10515600" cy="569151"/>
          </a:xfrm>
        </p:spPr>
        <p:txBody>
          <a:bodyPr>
            <a:noAutofit/>
          </a:bodyPr>
          <a:lstStyle/>
          <a:p>
            <a:r>
              <a:rPr lang="en-US" sz="3200"/>
              <a:t>Stage 7B (Steady State Closure)</a:t>
            </a:r>
          </a:p>
        </p:txBody>
      </p:sp>
      <p:grpSp>
        <p:nvGrpSpPr>
          <p:cNvPr id="14" name="Group 13">
            <a:extLst>
              <a:ext uri="{FF2B5EF4-FFF2-40B4-BE49-F238E27FC236}">
                <a16:creationId xmlns:a16="http://schemas.microsoft.com/office/drawing/2014/main" id="{BB7F26BD-2713-4B73-B429-E7B0920544DF}"/>
              </a:ext>
            </a:extLst>
          </p:cNvPr>
          <p:cNvGrpSpPr/>
          <p:nvPr/>
        </p:nvGrpSpPr>
        <p:grpSpPr>
          <a:xfrm>
            <a:off x="157778" y="2943369"/>
            <a:ext cx="11876443" cy="3771187"/>
            <a:chOff x="157778" y="2943369"/>
            <a:chExt cx="11876443" cy="3771187"/>
          </a:xfrm>
        </p:grpSpPr>
        <p:pic>
          <p:nvPicPr>
            <p:cNvPr id="8" name="Picture 7" descr="Diagram&#10;&#10;Description automatically generated">
              <a:extLst>
                <a:ext uri="{FF2B5EF4-FFF2-40B4-BE49-F238E27FC236}">
                  <a16:creationId xmlns:a16="http://schemas.microsoft.com/office/drawing/2014/main" id="{474EED31-AD60-4529-8D84-F1D955C71D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0206"/>
            <a:stretch/>
          </p:blipFill>
          <p:spPr>
            <a:xfrm>
              <a:off x="157778" y="2943369"/>
              <a:ext cx="11876443" cy="3771187"/>
            </a:xfrm>
            <a:prstGeom prst="rect">
              <a:avLst/>
            </a:prstGeom>
          </p:spPr>
        </p:pic>
        <p:sp>
          <p:nvSpPr>
            <p:cNvPr id="13" name="Rectangle 12">
              <a:extLst>
                <a:ext uri="{FF2B5EF4-FFF2-40B4-BE49-F238E27FC236}">
                  <a16:creationId xmlns:a16="http://schemas.microsoft.com/office/drawing/2014/main" id="{B41BDF06-99C1-4047-8F28-F9BED73C0C85}"/>
                </a:ext>
              </a:extLst>
            </p:cNvPr>
            <p:cNvSpPr/>
            <p:nvPr/>
          </p:nvSpPr>
          <p:spPr>
            <a:xfrm>
              <a:off x="5583219" y="4894729"/>
              <a:ext cx="430306" cy="742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Content Placeholder 2">
            <a:extLst>
              <a:ext uri="{FF2B5EF4-FFF2-40B4-BE49-F238E27FC236}">
                <a16:creationId xmlns:a16="http://schemas.microsoft.com/office/drawing/2014/main" id="{F3B75842-6418-4E2B-9E78-E1366D0B9978}"/>
              </a:ext>
            </a:extLst>
          </p:cNvPr>
          <p:cNvSpPr>
            <a:spLocks noGrp="1"/>
          </p:cNvSpPr>
          <p:nvPr>
            <p:ph sz="half" idx="1"/>
          </p:nvPr>
        </p:nvSpPr>
        <p:spPr>
          <a:xfrm>
            <a:off x="838201" y="1075074"/>
            <a:ext cx="10515599" cy="2038984"/>
          </a:xfrm>
        </p:spPr>
        <p:txBody>
          <a:bodyPr>
            <a:normAutofit/>
          </a:bodyPr>
          <a:lstStyle/>
          <a:p>
            <a:r>
              <a:rPr lang="en-US" sz="2000" b="1"/>
              <a:t>Anticipated Duration: </a:t>
            </a:r>
          </a:p>
          <a:p>
            <a:pPr lvl="1"/>
            <a:r>
              <a:rPr lang="en-US" sz="2000"/>
              <a:t>2 years (Re-implemented after utility relocation)</a:t>
            </a:r>
          </a:p>
          <a:p>
            <a:r>
              <a:rPr lang="en-US" sz="2000" b="1"/>
              <a:t>Traffic Control: </a:t>
            </a:r>
          </a:p>
          <a:p>
            <a:pPr lvl="1"/>
            <a:r>
              <a:rPr lang="en-US" sz="2000"/>
              <a:t>One eastbound and westbound lane are accessible from CPW to AOS</a:t>
            </a:r>
          </a:p>
          <a:p>
            <a:pPr lvl="1"/>
            <a:r>
              <a:rPr lang="en-US" sz="2000"/>
              <a:t>Maintaining access to Westfield driveways and Fairmont Century Plaza Hotel</a:t>
            </a:r>
          </a:p>
          <a:p>
            <a:pPr marL="0" indent="0">
              <a:buNone/>
            </a:pPr>
            <a:endParaRPr lang="en-US"/>
          </a:p>
        </p:txBody>
      </p:sp>
      <p:sp>
        <p:nvSpPr>
          <p:cNvPr id="9" name="TextBox 8">
            <a:extLst>
              <a:ext uri="{FF2B5EF4-FFF2-40B4-BE49-F238E27FC236}">
                <a16:creationId xmlns:a16="http://schemas.microsoft.com/office/drawing/2014/main" id="{05094E3C-5303-470C-AD62-94BB526FA555}"/>
              </a:ext>
            </a:extLst>
          </p:cNvPr>
          <p:cNvSpPr txBox="1"/>
          <p:nvPr/>
        </p:nvSpPr>
        <p:spPr>
          <a:xfrm>
            <a:off x="1915758"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0" name="TextBox 9">
            <a:extLst>
              <a:ext uri="{FF2B5EF4-FFF2-40B4-BE49-F238E27FC236}">
                <a16:creationId xmlns:a16="http://schemas.microsoft.com/office/drawing/2014/main" id="{D9E77423-7CD7-4957-8BAA-16D0737BB591}"/>
              </a:ext>
            </a:extLst>
          </p:cNvPr>
          <p:cNvSpPr txBox="1"/>
          <p:nvPr/>
        </p:nvSpPr>
        <p:spPr>
          <a:xfrm>
            <a:off x="3144817"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1" name="TextBox 10">
            <a:extLst>
              <a:ext uri="{FF2B5EF4-FFF2-40B4-BE49-F238E27FC236}">
                <a16:creationId xmlns:a16="http://schemas.microsoft.com/office/drawing/2014/main" id="{80AC3A80-04F0-412D-B790-9D08C4449D2D}"/>
              </a:ext>
            </a:extLst>
          </p:cNvPr>
          <p:cNvSpPr txBox="1"/>
          <p:nvPr/>
        </p:nvSpPr>
        <p:spPr>
          <a:xfrm>
            <a:off x="4751297"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2" name="TextBox 11">
            <a:extLst>
              <a:ext uri="{FF2B5EF4-FFF2-40B4-BE49-F238E27FC236}">
                <a16:creationId xmlns:a16="http://schemas.microsoft.com/office/drawing/2014/main" id="{97A43E08-A571-4393-9E89-8AB8CA7714D6}"/>
              </a:ext>
            </a:extLst>
          </p:cNvPr>
          <p:cNvSpPr txBox="1"/>
          <p:nvPr/>
        </p:nvSpPr>
        <p:spPr>
          <a:xfrm>
            <a:off x="7046261" y="3515806"/>
            <a:ext cx="10004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Delivery driveway open</a:t>
            </a:r>
          </a:p>
        </p:txBody>
      </p:sp>
    </p:spTree>
    <p:extLst>
      <p:ext uri="{BB962C8B-B14F-4D97-AF65-F5344CB8AC3E}">
        <p14:creationId xmlns:p14="http://schemas.microsoft.com/office/powerpoint/2010/main" val="1981301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2EC40B-7CD2-2E46-8A4A-0F3F6A128E4A}"/>
              </a:ext>
            </a:extLst>
          </p:cNvPr>
          <p:cNvSpPr txBox="1"/>
          <p:nvPr/>
        </p:nvSpPr>
        <p:spPr>
          <a:xfrm>
            <a:off x="1120588" y="604221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69696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918961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cs typeface="Calibri"/>
              </a:rPr>
              <a:t>Section 3 Tunnel From Century City to Westwood</a:t>
            </a:r>
            <a:endParaRPr lang="en-US" sz="3200" b="1" i="0" u="none" strike="noStrike" kern="1200" cap="none" spc="0" normalizeH="0" baseline="0" noProof="0">
              <a:ln>
                <a:noFill/>
              </a:ln>
              <a:solidFill>
                <a:schemeClr val="bg1"/>
              </a:solidFill>
              <a:effectLst/>
              <a:uLnTx/>
              <a:uFillTx/>
              <a:latin typeface="Calibri" panose="020F0502020204030204"/>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72</a:t>
            </a:fld>
            <a:endParaRPr lang="en-US" noProof="0"/>
          </a:p>
        </p:txBody>
      </p:sp>
      <p:cxnSp>
        <p:nvCxnSpPr>
          <p:cNvPr id="8" name="Straight Connector 7">
            <a:extLst>
              <a:ext uri="{FF2B5EF4-FFF2-40B4-BE49-F238E27FC236}">
                <a16:creationId xmlns:a16="http://schemas.microsoft.com/office/drawing/2014/main" id="{298F7F50-3B54-46BE-853B-260163A4F50A}"/>
              </a:ext>
            </a:extLst>
          </p:cNvPr>
          <p:cNvCxnSpPr>
            <a:cxnSpLocks/>
          </p:cNvCxnSpPr>
          <p:nvPr/>
        </p:nvCxnSpPr>
        <p:spPr>
          <a:xfrm>
            <a:off x="4593783" y="1443789"/>
            <a:ext cx="0" cy="474415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Picture 7">
            <a:extLst>
              <a:ext uri="{FF2B5EF4-FFF2-40B4-BE49-F238E27FC236}">
                <a16:creationId xmlns:a16="http://schemas.microsoft.com/office/drawing/2014/main" id="{5B860421-2E64-4EFB-8792-23B1DD4ED329}"/>
              </a:ext>
            </a:extLst>
          </p:cNvPr>
          <p:cNvPicPr>
            <a:picLocks noChangeAspect="1"/>
          </p:cNvPicPr>
          <p:nvPr/>
        </p:nvPicPr>
        <p:blipFill>
          <a:blip r:embed="rId3"/>
          <a:stretch>
            <a:fillRect/>
          </a:stretch>
        </p:blipFill>
        <p:spPr>
          <a:xfrm>
            <a:off x="1744245" y="934530"/>
            <a:ext cx="8521997" cy="5775653"/>
          </a:xfrm>
          <a:prstGeom prst="rect">
            <a:avLst/>
          </a:prstGeom>
        </p:spPr>
      </p:pic>
    </p:spTree>
    <p:extLst>
      <p:ext uri="{BB962C8B-B14F-4D97-AF65-F5344CB8AC3E}">
        <p14:creationId xmlns:p14="http://schemas.microsoft.com/office/powerpoint/2010/main" val="39192094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219A2D-12D7-D557-8C1B-2BC727D5E326}"/>
              </a:ext>
            </a:extLst>
          </p:cNvPr>
          <p:cNvPicPr>
            <a:picLocks noChangeAspect="1"/>
          </p:cNvPicPr>
          <p:nvPr/>
        </p:nvPicPr>
        <p:blipFill>
          <a:blip r:embed="rId3"/>
          <a:stretch>
            <a:fillRect/>
          </a:stretch>
        </p:blipFill>
        <p:spPr>
          <a:xfrm>
            <a:off x="177498" y="949875"/>
            <a:ext cx="8815500" cy="585881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918961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cs typeface="Calibri"/>
              </a:rPr>
              <a:t>Section 3 Tunneling Progress</a:t>
            </a:r>
            <a:endParaRPr lang="en-US" sz="3200" b="1" i="0" u="none" strike="noStrike" kern="1200" cap="none" spc="0" normalizeH="0" baseline="0" noProof="0">
              <a:ln>
                <a:noFill/>
              </a:ln>
              <a:solidFill>
                <a:schemeClr val="bg1"/>
              </a:solidFill>
              <a:effectLst/>
              <a:uLnTx/>
              <a:uFillTx/>
              <a:latin typeface="Calibri" panose="020F0502020204030204"/>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9319780" y="6427229"/>
            <a:ext cx="2743200" cy="365125"/>
          </a:xfrm>
        </p:spPr>
        <p:txBody>
          <a:bodyPr/>
          <a:lstStyle/>
          <a:p>
            <a:pPr lvl="0"/>
            <a:fld id="{48F63A3B-78C7-47BE-AE5E-E10140E04643}" type="slidenum">
              <a:rPr lang="en-US" noProof="0" dirty="0" smtClean="0"/>
              <a:pPr lvl="0"/>
              <a:t>73</a:t>
            </a:fld>
            <a:endParaRPr lang="en-US" noProof="0"/>
          </a:p>
        </p:txBody>
      </p:sp>
      <p:pic>
        <p:nvPicPr>
          <p:cNvPr id="1026" name="Picture 2">
            <a:extLst>
              <a:ext uri="{FF2B5EF4-FFF2-40B4-BE49-F238E27FC236}">
                <a16:creationId xmlns:a16="http://schemas.microsoft.com/office/drawing/2014/main" id="{48DC9CB8-58EF-4D02-A550-5D033D6688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1862" y="2841658"/>
            <a:ext cx="371645" cy="365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7B6462C-ABCD-4C2A-A4A1-226D0BD4BD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0789" y="2648170"/>
            <a:ext cx="422887" cy="4158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40EC2579-083D-4FBE-B0EB-FC687F6C02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80529" y="3771189"/>
            <a:ext cx="571500" cy="56197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5AE49E3-2685-486D-8BCE-7C7418E234C0}"/>
              </a:ext>
            </a:extLst>
          </p:cNvPr>
          <p:cNvSpPr txBox="1"/>
          <p:nvPr/>
        </p:nvSpPr>
        <p:spPr>
          <a:xfrm>
            <a:off x="9436860" y="3413604"/>
            <a:ext cx="1916940" cy="400110"/>
          </a:xfrm>
          <a:prstGeom prst="rect">
            <a:avLst/>
          </a:prstGeom>
          <a:noFill/>
        </p:spPr>
        <p:txBody>
          <a:bodyPr wrap="square" lIns="91440" tIns="45720" rIns="91440" bIns="45720" rtlCol="0" anchor="t">
            <a:spAutoFit/>
          </a:bodyPr>
          <a:lstStyle/>
          <a:p>
            <a:r>
              <a:rPr lang="en-US" sz="2000" b="1">
                <a:ea typeface="+mn-lt"/>
                <a:cs typeface="+mn-lt"/>
              </a:rPr>
              <a:t>Aura (TBM 2)</a:t>
            </a:r>
            <a:endParaRPr lang="en-US"/>
          </a:p>
        </p:txBody>
      </p:sp>
      <p:sp>
        <p:nvSpPr>
          <p:cNvPr id="12" name="TextBox 11">
            <a:extLst>
              <a:ext uri="{FF2B5EF4-FFF2-40B4-BE49-F238E27FC236}">
                <a16:creationId xmlns:a16="http://schemas.microsoft.com/office/drawing/2014/main" id="{BE2E3D3C-AD44-477C-9675-5801C08BC85A}"/>
              </a:ext>
            </a:extLst>
          </p:cNvPr>
          <p:cNvSpPr txBox="1"/>
          <p:nvPr/>
        </p:nvSpPr>
        <p:spPr>
          <a:xfrm>
            <a:off x="9219771" y="1895154"/>
            <a:ext cx="1916940" cy="400110"/>
          </a:xfrm>
          <a:prstGeom prst="rect">
            <a:avLst/>
          </a:prstGeom>
          <a:noFill/>
        </p:spPr>
        <p:txBody>
          <a:bodyPr wrap="square" lIns="91440" tIns="45720" rIns="91440" bIns="45720" rtlCol="0" anchor="t">
            <a:spAutoFit/>
          </a:bodyPr>
          <a:lstStyle/>
          <a:p>
            <a:r>
              <a:rPr lang="en-US" sz="2000" b="1">
                <a:ea typeface="+mn-lt"/>
                <a:cs typeface="+mn-lt"/>
              </a:rPr>
              <a:t>Iris (TBM 1)</a:t>
            </a:r>
            <a:endParaRPr lang="en-US"/>
          </a:p>
        </p:txBody>
      </p:sp>
      <p:pic>
        <p:nvPicPr>
          <p:cNvPr id="13" name="Picture 2">
            <a:extLst>
              <a:ext uri="{FF2B5EF4-FFF2-40B4-BE49-F238E27FC236}">
                <a16:creationId xmlns:a16="http://schemas.microsoft.com/office/drawing/2014/main" id="{72E574F0-B612-4C42-A6E4-8B97C9ADF7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7384" y="2322690"/>
            <a:ext cx="542925" cy="5334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8E836B2-3230-4363-914F-44F13CA03243}"/>
              </a:ext>
            </a:extLst>
          </p:cNvPr>
          <p:cNvSpPr txBox="1"/>
          <p:nvPr/>
        </p:nvSpPr>
        <p:spPr>
          <a:xfrm>
            <a:off x="9932534" y="3781676"/>
            <a:ext cx="2475909" cy="707886"/>
          </a:xfrm>
          <a:prstGeom prst="rect">
            <a:avLst/>
          </a:prstGeom>
          <a:noFill/>
        </p:spPr>
        <p:txBody>
          <a:bodyPr wrap="square" lIns="91440" tIns="45720" rIns="91440" bIns="45720" rtlCol="0" anchor="t">
            <a:spAutoFit/>
          </a:bodyPr>
          <a:lstStyle/>
          <a:p>
            <a:r>
              <a:rPr lang="en-US" sz="2000"/>
              <a:t>9,436 feet</a:t>
            </a:r>
          </a:p>
          <a:p>
            <a:r>
              <a:rPr lang="en-US" sz="2000"/>
              <a:t>69.8% complete</a:t>
            </a:r>
            <a:endParaRPr lang="en-US"/>
          </a:p>
        </p:txBody>
      </p:sp>
      <p:sp>
        <p:nvSpPr>
          <p:cNvPr id="15" name="TextBox 14">
            <a:extLst>
              <a:ext uri="{FF2B5EF4-FFF2-40B4-BE49-F238E27FC236}">
                <a16:creationId xmlns:a16="http://schemas.microsoft.com/office/drawing/2014/main" id="{AD488FAF-FCB2-476A-9CFF-3AAFD80140E8}"/>
              </a:ext>
            </a:extLst>
          </p:cNvPr>
          <p:cNvSpPr txBox="1"/>
          <p:nvPr/>
        </p:nvSpPr>
        <p:spPr>
          <a:xfrm>
            <a:off x="9898757" y="2316335"/>
            <a:ext cx="2475909" cy="707886"/>
          </a:xfrm>
          <a:prstGeom prst="rect">
            <a:avLst/>
          </a:prstGeom>
          <a:noFill/>
        </p:spPr>
        <p:txBody>
          <a:bodyPr wrap="square" lIns="91440" tIns="45720" rIns="91440" bIns="45720" rtlCol="0" anchor="t">
            <a:spAutoFit/>
          </a:bodyPr>
          <a:lstStyle/>
          <a:p>
            <a:r>
              <a:rPr lang="en-US" sz="2000"/>
              <a:t>10,532 feet</a:t>
            </a:r>
          </a:p>
          <a:p>
            <a:r>
              <a:rPr lang="en-US" sz="2000"/>
              <a:t>78% complete</a:t>
            </a:r>
          </a:p>
        </p:txBody>
      </p:sp>
      <p:sp>
        <p:nvSpPr>
          <p:cNvPr id="16" name="TextBox 15">
            <a:extLst>
              <a:ext uri="{FF2B5EF4-FFF2-40B4-BE49-F238E27FC236}">
                <a16:creationId xmlns:a16="http://schemas.microsoft.com/office/drawing/2014/main" id="{D2444321-BD93-4C4F-A7EC-795195DB6CA6}"/>
              </a:ext>
            </a:extLst>
          </p:cNvPr>
          <p:cNvSpPr txBox="1"/>
          <p:nvPr/>
        </p:nvSpPr>
        <p:spPr>
          <a:xfrm>
            <a:off x="9308505" y="949875"/>
            <a:ext cx="2833936" cy="707886"/>
          </a:xfrm>
          <a:prstGeom prst="rect">
            <a:avLst/>
          </a:prstGeom>
          <a:solidFill>
            <a:schemeClr val="accent2">
              <a:lumMod val="50000"/>
            </a:schemeClr>
          </a:solidFill>
        </p:spPr>
        <p:txBody>
          <a:bodyPr wrap="square" lIns="91440" tIns="45720" rIns="91440" bIns="45720" rtlCol="0" anchor="t">
            <a:spAutoFit/>
          </a:bodyPr>
          <a:lstStyle/>
          <a:p>
            <a:r>
              <a:rPr lang="en-US" sz="2000" b="1">
                <a:solidFill>
                  <a:schemeClr val="bg1"/>
                </a:solidFill>
                <a:ea typeface="+mn-lt"/>
                <a:cs typeface="+mn-lt"/>
              </a:rPr>
              <a:t>Tunneling Statistics</a:t>
            </a:r>
          </a:p>
          <a:p>
            <a:r>
              <a:rPr lang="en-US" sz="2000" b="1">
                <a:solidFill>
                  <a:schemeClr val="bg1"/>
                </a:solidFill>
                <a:ea typeface="+mn-lt"/>
                <a:cs typeface="+mn-lt"/>
              </a:rPr>
              <a:t>as of 10/30/2022</a:t>
            </a:r>
            <a:endParaRPr lang="en-US">
              <a:solidFill>
                <a:schemeClr val="bg1"/>
              </a:solidFill>
            </a:endParaRPr>
          </a:p>
        </p:txBody>
      </p:sp>
      <p:sp>
        <p:nvSpPr>
          <p:cNvPr id="6" name="Rectangle 5">
            <a:extLst>
              <a:ext uri="{FF2B5EF4-FFF2-40B4-BE49-F238E27FC236}">
                <a16:creationId xmlns:a16="http://schemas.microsoft.com/office/drawing/2014/main" id="{58BAEF6A-7468-43FC-93A4-19DDA869925D}"/>
              </a:ext>
            </a:extLst>
          </p:cNvPr>
          <p:cNvSpPr/>
          <p:nvPr/>
        </p:nvSpPr>
        <p:spPr>
          <a:xfrm>
            <a:off x="9290093" y="4703882"/>
            <a:ext cx="542925" cy="22364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040B8FF-33F4-4061-9E31-A147E5A95689}"/>
              </a:ext>
            </a:extLst>
          </p:cNvPr>
          <p:cNvSpPr txBox="1"/>
          <p:nvPr/>
        </p:nvSpPr>
        <p:spPr>
          <a:xfrm>
            <a:off x="9777167" y="4588696"/>
            <a:ext cx="2475909" cy="400110"/>
          </a:xfrm>
          <a:prstGeom prst="rect">
            <a:avLst/>
          </a:prstGeom>
          <a:noFill/>
        </p:spPr>
        <p:txBody>
          <a:bodyPr wrap="square" lIns="91440" tIns="45720" rIns="91440" bIns="45720" rtlCol="0" anchor="t">
            <a:spAutoFit/>
          </a:bodyPr>
          <a:lstStyle/>
          <a:p>
            <a:r>
              <a:rPr lang="en-US" sz="2000"/>
              <a:t>Future Station Boxes</a:t>
            </a:r>
            <a:endParaRPr lang="en-US"/>
          </a:p>
        </p:txBody>
      </p:sp>
    </p:spTree>
    <p:extLst>
      <p:ext uri="{BB962C8B-B14F-4D97-AF65-F5344CB8AC3E}">
        <p14:creationId xmlns:p14="http://schemas.microsoft.com/office/powerpoint/2010/main" val="29409134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large building&#10;&#10;Description automatically generated">
            <a:extLst>
              <a:ext uri="{FF2B5EF4-FFF2-40B4-BE49-F238E27FC236}">
                <a16:creationId xmlns:a16="http://schemas.microsoft.com/office/drawing/2014/main" id="{5B345DC1-9A84-4E1C-9CD1-EA73D3FB205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047" y="10"/>
            <a:ext cx="12191999" cy="6857990"/>
          </a:xfrm>
          <a:prstGeom prst="rect">
            <a:avLst/>
          </a:prstGeom>
        </p:spPr>
      </p:pic>
      <p:sp>
        <p:nvSpPr>
          <p:cNvPr id="25" name="Rectangle 24">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74</a:t>
            </a:fld>
            <a:endParaRPr lang="en-US">
              <a:solidFill>
                <a:srgbClr val="FFFFFF"/>
              </a:solidFill>
              <a:latin typeface="Calibri" panose="020F0502020204030204"/>
            </a:endParaRPr>
          </a:p>
        </p:txBody>
      </p:sp>
      <p:sp>
        <p:nvSpPr>
          <p:cNvPr id="8" name="TextBox 7">
            <a:extLst>
              <a:ext uri="{FF2B5EF4-FFF2-40B4-BE49-F238E27FC236}">
                <a16:creationId xmlns:a16="http://schemas.microsoft.com/office/drawing/2014/main" id="{B5C795D9-EBEE-C1C3-3B3B-77DF12317223}"/>
              </a:ext>
            </a:extLst>
          </p:cNvPr>
          <p:cNvSpPr txBox="1"/>
          <p:nvPr/>
        </p:nvSpPr>
        <p:spPr>
          <a:xfrm>
            <a:off x="407167" y="-5130"/>
            <a:ext cx="11381116" cy="1605080"/>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defRPr/>
            </a:pPr>
            <a:r>
              <a:rPr kumimoji="0" lang="en-US" sz="5200" b="1" i="0" u="none" strike="noStrike" cap="none" spc="0" normalizeH="0" baseline="0" noProof="0">
                <a:ln>
                  <a:noFill/>
                </a:ln>
                <a:solidFill>
                  <a:srgbClr val="FFFFFF"/>
                </a:solidFill>
                <a:effectLst/>
                <a:uLnTx/>
                <a:uFillTx/>
                <a:latin typeface="+mj-lt"/>
                <a:ea typeface="+mj-ea"/>
                <a:cs typeface="+mj-cs"/>
              </a:rPr>
              <a:t>Westwood/UCLA Station Rendering (Northwest</a:t>
            </a:r>
            <a:r>
              <a:rPr lang="en-US" sz="5200" b="1">
                <a:solidFill>
                  <a:srgbClr val="FFFFFF"/>
                </a:solidFill>
                <a:latin typeface="+mj-lt"/>
                <a:ea typeface="+mj-ea"/>
                <a:cs typeface="+mj-cs"/>
              </a:rPr>
              <a:t> Entrance</a:t>
            </a:r>
            <a:r>
              <a:rPr kumimoji="0" lang="en-US" sz="5200" b="1" i="0" u="none" strike="noStrike" cap="none" spc="0" normalizeH="0" baseline="0" noProof="0">
                <a:ln>
                  <a:noFill/>
                </a:ln>
                <a:solidFill>
                  <a:srgbClr val="FFFFFF"/>
                </a:solidFill>
                <a:effectLst/>
                <a:uLnTx/>
                <a:uFillTx/>
                <a:latin typeface="+mj-lt"/>
                <a:ea typeface="+mj-ea"/>
                <a:cs typeface="+mj-cs"/>
              </a:rPr>
              <a:t>)</a:t>
            </a:r>
            <a:endParaRPr lang="en-US" sz="5200" b="1" i="0" u="none" strike="noStrike" cap="none" spc="0" normalizeH="0" baseline="0" noProof="0">
              <a:ln>
                <a:noFill/>
              </a:ln>
              <a:solidFill>
                <a:srgbClr val="FFFFFF"/>
              </a:solidFill>
              <a:effectLst/>
              <a:uLnTx/>
              <a:uFillTx/>
              <a:latin typeface="+mj-lt"/>
              <a:ea typeface="+mj-ea"/>
              <a:cs typeface="+mj-cs"/>
            </a:endParaRPr>
          </a:p>
        </p:txBody>
      </p:sp>
    </p:spTree>
    <p:extLst>
      <p:ext uri="{BB962C8B-B14F-4D97-AF65-F5344CB8AC3E}">
        <p14:creationId xmlns:p14="http://schemas.microsoft.com/office/powerpoint/2010/main" val="368135986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crossing a city street&#10;&#10;Description automatically generated">
            <a:extLst>
              <a:ext uri="{FF2B5EF4-FFF2-40B4-BE49-F238E27FC236}">
                <a16:creationId xmlns:a16="http://schemas.microsoft.com/office/drawing/2014/main" id="{619E2803-E517-4118-BA97-44C30DE98A1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54" r="9225" b="2"/>
          <a:stretch/>
        </p:blipFill>
        <p:spPr>
          <a:xfrm>
            <a:off x="-3047" y="10"/>
            <a:ext cx="12191999" cy="6857990"/>
          </a:xfrm>
          <a:prstGeom prst="rect">
            <a:avLst/>
          </a:prstGeom>
        </p:spPr>
      </p:pic>
      <p:sp>
        <p:nvSpPr>
          <p:cNvPr id="18" name="Rectangle 17">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67B54F2-19CE-42E3-9409-3622E8831986}"/>
              </a:ext>
            </a:extLst>
          </p:cNvPr>
          <p:cNvSpPr txBox="1"/>
          <p:nvPr/>
        </p:nvSpPr>
        <p:spPr>
          <a:xfrm>
            <a:off x="-121425" y="-861"/>
            <a:ext cx="12114361" cy="1202514"/>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gn="ctr">
              <a:lnSpc>
                <a:spcPct val="90000"/>
              </a:lnSpc>
              <a:spcBef>
                <a:spcPct val="0"/>
              </a:spcBef>
              <a:spcAft>
                <a:spcPts val="600"/>
              </a:spcAft>
              <a:defRPr/>
            </a:pPr>
            <a:r>
              <a:rPr kumimoji="0" lang="en-US" sz="4000" b="1" i="0" u="none" strike="noStrike" cap="none" spc="0" normalizeH="0" baseline="0" noProof="0">
                <a:ln>
                  <a:noFill/>
                </a:ln>
                <a:solidFill>
                  <a:srgbClr val="FFFFFF"/>
                </a:solidFill>
                <a:effectLst/>
                <a:uLnTx/>
                <a:uFillTx/>
                <a:latin typeface="+mj-lt"/>
                <a:ea typeface="+mj-ea"/>
                <a:cs typeface="+mj-cs"/>
              </a:rPr>
              <a:t>Westwood/UCLA Station Rendering (Northeast</a:t>
            </a:r>
            <a:r>
              <a:rPr lang="en-US" sz="4000" b="1">
                <a:solidFill>
                  <a:srgbClr val="FFFFFF"/>
                </a:solidFill>
                <a:latin typeface="+mj-lt"/>
                <a:ea typeface="+mj-ea"/>
                <a:cs typeface="+mj-cs"/>
              </a:rPr>
              <a:t> Entrance</a:t>
            </a:r>
            <a:r>
              <a:rPr kumimoji="0" lang="en-US" sz="4000" b="1" i="0" u="none" strike="noStrike" cap="none" spc="0" normalizeH="0" baseline="0" noProof="0">
                <a:ln>
                  <a:noFill/>
                </a:ln>
                <a:solidFill>
                  <a:srgbClr val="FFFFFF"/>
                </a:solidFill>
                <a:effectLst/>
                <a:uLnTx/>
                <a:uFillTx/>
                <a:latin typeface="+mj-lt"/>
                <a:ea typeface="+mj-ea"/>
                <a:cs typeface="+mj-cs"/>
              </a:rPr>
              <a:t>)</a:t>
            </a:r>
            <a:endParaRPr lang="en-US" sz="4000" b="1" i="0" u="none" strike="noStrike" cap="none" spc="0" normalizeH="0" baseline="0" noProof="0">
              <a:ln>
                <a:noFill/>
              </a:ln>
              <a:solidFill>
                <a:srgbClr val="FFFFFF"/>
              </a:solidFill>
              <a:effectLst/>
              <a:uLnTx/>
              <a:uFillTx/>
              <a:latin typeface="+mj-lt"/>
              <a:ea typeface="+mj-ea"/>
              <a:cs typeface="Calibri Light"/>
            </a:endParaRPr>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75</a:t>
            </a:fld>
            <a:endParaRPr lang="en-US">
              <a:solidFill>
                <a:srgbClr val="FFFFFF"/>
              </a:solidFill>
              <a:latin typeface="Calibri" panose="020F0502020204030204"/>
            </a:endParaRPr>
          </a:p>
        </p:txBody>
      </p:sp>
    </p:spTree>
    <p:extLst>
      <p:ext uri="{BB962C8B-B14F-4D97-AF65-F5344CB8AC3E}">
        <p14:creationId xmlns:p14="http://schemas.microsoft.com/office/powerpoint/2010/main" val="7753095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a:extLst>
              <a:ext uri="{FF2B5EF4-FFF2-40B4-BE49-F238E27FC236}">
                <a16:creationId xmlns:a16="http://schemas.microsoft.com/office/drawing/2014/main" id="{85F2ADC4-3E00-7A40-B89F-6FC3897399BE}"/>
              </a:ext>
            </a:extLst>
          </p:cNvPr>
          <p:cNvPicPr>
            <a:picLocks noChangeAspect="1"/>
          </p:cNvPicPr>
          <p:nvPr/>
        </p:nvPicPr>
        <p:blipFill>
          <a:blip r:embed="rId2"/>
          <a:stretch>
            <a:fillRect/>
          </a:stretch>
        </p:blipFill>
        <p:spPr>
          <a:xfrm>
            <a:off x="1478280" y="1101567"/>
            <a:ext cx="8503920" cy="4664096"/>
          </a:xfrm>
          <a:prstGeom prst="rect">
            <a:avLst/>
          </a:prstGeom>
        </p:spPr>
      </p:pic>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p:txBody>
          <a:bodyPr/>
          <a:lstStyle/>
          <a:p>
            <a:pPr lvl="0"/>
            <a:fld id="{48F63A3B-78C7-47BE-AE5E-E10140E04643}" type="slidenum">
              <a:rPr lang="en-US" noProof="0" dirty="0" smtClean="0"/>
              <a:pPr lvl="0"/>
              <a:t>76</a:t>
            </a:fld>
            <a:endParaRPr lang="en-US" noProof="0"/>
          </a:p>
        </p:txBody>
      </p:sp>
      <p:sp>
        <p:nvSpPr>
          <p:cNvPr id="3" name="Title 2">
            <a:extLst>
              <a:ext uri="{FF2B5EF4-FFF2-40B4-BE49-F238E27FC236}">
                <a16:creationId xmlns:a16="http://schemas.microsoft.com/office/drawing/2014/main" id="{4A3BFF22-9572-D547-B738-B3604827DB4E}"/>
              </a:ext>
            </a:extLst>
          </p:cNvPr>
          <p:cNvSpPr>
            <a:spLocks noGrp="1"/>
          </p:cNvSpPr>
          <p:nvPr>
            <p:ph type="title"/>
          </p:nvPr>
        </p:nvSpPr>
        <p:spPr/>
        <p:txBody>
          <a:bodyPr>
            <a:normAutofit fontScale="90000"/>
          </a:bodyPr>
          <a:lstStyle/>
          <a:p>
            <a:r>
              <a:rPr lang="en-US" noProof="0"/>
              <a:t>Westwood/UCLA Station Rendering</a:t>
            </a:r>
            <a:br>
              <a:rPr lang="en-US" sz="2700" noProof="0"/>
            </a:br>
            <a:r>
              <a:rPr lang="en-US" sz="2700" noProof="0"/>
              <a:t>(Southeast</a:t>
            </a:r>
            <a:r>
              <a:rPr lang="en-US" sz="2700"/>
              <a:t> Entrance</a:t>
            </a:r>
            <a:r>
              <a:rPr lang="en-US" sz="2700" noProof="0"/>
              <a:t>)</a:t>
            </a:r>
            <a:endParaRPr lang="en-US"/>
          </a:p>
        </p:txBody>
      </p:sp>
    </p:spTree>
    <p:extLst>
      <p:ext uri="{BB962C8B-B14F-4D97-AF65-F5344CB8AC3E}">
        <p14:creationId xmlns:p14="http://schemas.microsoft.com/office/powerpoint/2010/main" val="31254283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Westwood/UCLA Station Box</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lide Number Placeholder 4">
            <a:extLst>
              <a:ext uri="{FF2B5EF4-FFF2-40B4-BE49-F238E27FC236}">
                <a16:creationId xmlns:a16="http://schemas.microsoft.com/office/drawing/2014/main" id="{EE369EB2-015C-423E-B34B-58BF314F8922}"/>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3DE96A9-5AAB-4D31-B0D8-1F320B6B6458}"/>
              </a:ext>
            </a:extLst>
          </p:cNvPr>
          <p:cNvSpPr/>
          <p:nvPr/>
        </p:nvSpPr>
        <p:spPr>
          <a:xfrm>
            <a:off x="564405" y="1031725"/>
            <a:ext cx="11468677" cy="369332"/>
          </a:xfrm>
          <a:prstGeom prst="rect">
            <a:avLst/>
          </a:prstGeom>
        </p:spPr>
        <p:txBody>
          <a:bodyPr wrap="square" lIns="91440" tIns="45720" rIns="91440" bIns="45720" anchor="t">
            <a:spAutoFit/>
          </a:bodyPr>
          <a:lstStyle/>
          <a:p>
            <a:pPr>
              <a:defRPr/>
            </a:pPr>
            <a:r>
              <a:rPr kumimoji="0" lang="en-US" b="0" i="1" u="none" strike="noStrike" kern="1200" cap="none" spc="0" normalizeH="0" baseline="0" noProof="0">
                <a:ln>
                  <a:noFill/>
                </a:ln>
                <a:effectLst/>
                <a:uLnTx/>
                <a:uFillTx/>
                <a:latin typeface="Calibri" panose="020F0502020204030204"/>
                <a:ea typeface="+mn-ea"/>
                <a:cs typeface="+mn-cs"/>
              </a:rPr>
              <a:t>Rendering shows length of the underground station box on Wilshire Bl between</a:t>
            </a:r>
            <a:r>
              <a:rPr lang="en-US" i="1">
                <a:latin typeface="Calibri" panose="020F0502020204030204"/>
              </a:rPr>
              <a:t> </a:t>
            </a:r>
            <a:r>
              <a:rPr kumimoji="0" lang="en-US" b="0" i="1" u="none" strike="noStrike" kern="1200" cap="none" spc="0" normalizeH="0" baseline="0" noProof="0">
                <a:ln>
                  <a:noFill/>
                </a:ln>
                <a:effectLst/>
                <a:uLnTx/>
                <a:uFillTx/>
                <a:latin typeface="Calibri" panose="020F0502020204030204"/>
                <a:ea typeface="+mn-ea"/>
                <a:cs typeface="+mn-cs"/>
              </a:rPr>
              <a:t>Westwood Bl and Veteran Av</a:t>
            </a:r>
            <a:r>
              <a:rPr lang="en-US" i="1">
                <a:latin typeface="Calibri" panose="020F0502020204030204"/>
              </a:rPr>
              <a:t>.</a:t>
            </a:r>
            <a:endParaRPr lang="en-US" b="0" i="1" u="none" strike="noStrike" kern="1200" cap="none" spc="0" normalizeH="0" baseline="0" noProof="0">
              <a:ln>
                <a:noFill/>
              </a:ln>
              <a:effectLst/>
              <a:uLnTx/>
              <a:uFillTx/>
              <a:latin typeface="Calibri" panose="020F0502020204030204"/>
              <a:cs typeface="Calibri"/>
            </a:endParaRPr>
          </a:p>
        </p:txBody>
      </p:sp>
      <p:pic>
        <p:nvPicPr>
          <p:cNvPr id="9" name="Picture 8" descr="A picture containing speaker, street, sign&#10;&#10;Description automatically generated">
            <a:extLst>
              <a:ext uri="{FF2B5EF4-FFF2-40B4-BE49-F238E27FC236}">
                <a16:creationId xmlns:a16="http://schemas.microsoft.com/office/drawing/2014/main" id="{222AC75B-59E6-4EF1-856A-799A37A855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pic>
        <p:nvPicPr>
          <p:cNvPr id="6" name="Picture 5" descr="A close up of a map&#10;&#10;Description automatically generated">
            <a:extLst>
              <a:ext uri="{FF2B5EF4-FFF2-40B4-BE49-F238E27FC236}">
                <a16:creationId xmlns:a16="http://schemas.microsoft.com/office/drawing/2014/main" id="{3A657CC3-AB6A-4960-AD82-107743A6FD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6430" y="1394297"/>
            <a:ext cx="9279919" cy="4852624"/>
          </a:xfrm>
          <a:prstGeom prst="rect">
            <a:avLst/>
          </a:prstGeom>
        </p:spPr>
      </p:pic>
      <p:sp>
        <p:nvSpPr>
          <p:cNvPr id="3" name="Rectangle 2">
            <a:extLst>
              <a:ext uri="{FF2B5EF4-FFF2-40B4-BE49-F238E27FC236}">
                <a16:creationId xmlns:a16="http://schemas.microsoft.com/office/drawing/2014/main" id="{B22AAE8E-CBE6-D35A-F051-80826CA8FF2E}"/>
              </a:ext>
            </a:extLst>
          </p:cNvPr>
          <p:cNvSpPr/>
          <p:nvPr/>
        </p:nvSpPr>
        <p:spPr>
          <a:xfrm>
            <a:off x="1671461" y="6336970"/>
            <a:ext cx="11468677" cy="369332"/>
          </a:xfrm>
          <a:prstGeom prst="rect">
            <a:avLst/>
          </a:prstGeom>
        </p:spPr>
        <p:txBody>
          <a:bodyPr wrap="square" lIns="91440" tIns="45720" rIns="91440" bIns="45720" anchor="t">
            <a:spAutoFit/>
          </a:bodyPr>
          <a:lstStyle/>
          <a:p>
            <a:pPr>
              <a:defRPr/>
            </a:pPr>
            <a:r>
              <a:rPr lang="en-US" i="1">
                <a:latin typeface="Calibri" panose="020F0502020204030204"/>
              </a:rPr>
              <a:t>Construction continues in UCLA Lot 36. Some work may overlap onto the sidewalk.</a:t>
            </a:r>
            <a:endParaRPr lang="en-US"/>
          </a:p>
        </p:txBody>
      </p:sp>
    </p:spTree>
    <p:extLst>
      <p:ext uri="{BB962C8B-B14F-4D97-AF65-F5344CB8AC3E}">
        <p14:creationId xmlns:p14="http://schemas.microsoft.com/office/powerpoint/2010/main" val="36000073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a:extLst>
              <a:ext uri="{FF2B5EF4-FFF2-40B4-BE49-F238E27FC236}">
                <a16:creationId xmlns:a16="http://schemas.microsoft.com/office/drawing/2014/main" id="{BC16BCD0-92EC-46FA-A225-799801651D6E}"/>
              </a:ext>
            </a:extLst>
          </p:cNvPr>
          <p:cNvPicPr>
            <a:picLocks noChangeAspect="1"/>
          </p:cNvPicPr>
          <p:nvPr/>
        </p:nvPicPr>
        <p:blipFill rotWithShape="1">
          <a:blip r:embed="rId2"/>
          <a:srcRect t="929" r="1" b="3800"/>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E19836-0789-4A5F-9A31-652BF7D1AC56}"/>
              </a:ext>
            </a:extLst>
          </p:cNvPr>
          <p:cNvSpPr>
            <a:spLocks noGrp="1"/>
          </p:cNvSpPr>
          <p:nvPr>
            <p:ph type="title"/>
          </p:nvPr>
        </p:nvSpPr>
        <p:spPr>
          <a:xfrm>
            <a:off x="76200" y="-1031"/>
            <a:ext cx="3822189" cy="1246770"/>
          </a:xfrm>
        </p:spPr>
        <p:txBody>
          <a:bodyPr vert="horz" lIns="91440" tIns="45720" rIns="91440" bIns="45720" rtlCol="0" anchor="ctr">
            <a:normAutofit/>
          </a:bodyPr>
          <a:lstStyle/>
          <a:p>
            <a:r>
              <a:rPr lang="en-US" sz="4000">
                <a:solidFill>
                  <a:schemeClr val="tx1"/>
                </a:solidFill>
                <a:latin typeface="+mj-lt"/>
              </a:rPr>
              <a:t>Decking   </a:t>
            </a:r>
          </a:p>
        </p:txBody>
      </p:sp>
      <p:sp>
        <p:nvSpPr>
          <p:cNvPr id="5" name="TextBox 4">
            <a:extLst>
              <a:ext uri="{FF2B5EF4-FFF2-40B4-BE49-F238E27FC236}">
                <a16:creationId xmlns:a16="http://schemas.microsoft.com/office/drawing/2014/main" id="{429FA5CF-A778-40B1-8CA1-7E5F6E62B5EC}"/>
              </a:ext>
            </a:extLst>
          </p:cNvPr>
          <p:cNvSpPr txBox="1"/>
          <p:nvPr/>
        </p:nvSpPr>
        <p:spPr>
          <a:xfrm>
            <a:off x="-54062" y="906328"/>
            <a:ext cx="4804807" cy="582040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marL="285750" indent="-228600">
              <a:lnSpc>
                <a:spcPct val="90000"/>
              </a:lnSpc>
              <a:spcAft>
                <a:spcPts val="600"/>
              </a:spcAft>
              <a:buFont typeface="Arial" panose="020B0604020202020204" pitchFamily="34" charset="0"/>
              <a:buChar char="•"/>
            </a:pPr>
            <a:r>
              <a:rPr lang="en-US"/>
              <a:t>Decking is a process where the street is excavated from curb to curb at a depth of about 10 to 12 feet.  The deck beams are installed over the piles that have been installed. The concrete precast panels are place over the piles and create a temporary street surface.  The panels get restriped for vehicular and pedestrian use.</a:t>
            </a:r>
            <a:endParaRPr lang="en-US">
              <a:cs typeface="Calibri"/>
            </a:endParaRPr>
          </a:p>
          <a:p>
            <a:pPr marL="57150">
              <a:lnSpc>
                <a:spcPct val="90000"/>
              </a:lnSpc>
              <a:spcAft>
                <a:spcPts val="600"/>
              </a:spcAft>
            </a:pPr>
            <a:endParaRPr lang="en-US">
              <a:cs typeface="Calibri"/>
            </a:endParaRPr>
          </a:p>
          <a:p>
            <a:pPr marL="285750" indent="-228600">
              <a:lnSpc>
                <a:spcPct val="90000"/>
              </a:lnSpc>
              <a:spcAft>
                <a:spcPts val="600"/>
              </a:spcAft>
              <a:buFont typeface="Arial" panose="020B0604020202020204" pitchFamily="34" charset="0"/>
              <a:buChar char="•"/>
            </a:pPr>
            <a:r>
              <a:rPr lang="en-US"/>
              <a:t>Temporary partial street closures will be implemented on Wilshire Bl.  Traffic will be detoured around the  construction work. </a:t>
            </a:r>
            <a:endParaRPr lang="en-US">
              <a:cs typeface="Calibri"/>
            </a:endParaRPr>
          </a:p>
          <a:p>
            <a:pPr indent="-228600">
              <a:lnSpc>
                <a:spcPct val="90000"/>
              </a:lnSpc>
              <a:spcAft>
                <a:spcPts val="600"/>
              </a:spcAft>
              <a:buFont typeface="Arial" panose="020B0604020202020204" pitchFamily="34" charset="0"/>
              <a:buChar char="•"/>
            </a:pPr>
            <a:endParaRPr lang="en-US">
              <a:cs typeface="Calibri"/>
            </a:endParaRPr>
          </a:p>
          <a:p>
            <a:pPr marL="285750" indent="-228600">
              <a:lnSpc>
                <a:spcPct val="90000"/>
              </a:lnSpc>
              <a:spcAft>
                <a:spcPts val="600"/>
              </a:spcAft>
              <a:buFont typeface="Arial" panose="020B0604020202020204" pitchFamily="34" charset="0"/>
              <a:buChar char="•"/>
            </a:pPr>
            <a:r>
              <a:rPr lang="en-US"/>
              <a:t>Closures will occur on continuous weekends, Friday to Monday, 11 pm to 6am.</a:t>
            </a:r>
            <a:endParaRPr lang="en-US">
              <a:cs typeface="Calibri"/>
            </a:endParaRPr>
          </a:p>
          <a:p>
            <a:pPr marL="285750" indent="-228600">
              <a:lnSpc>
                <a:spcPct val="90000"/>
              </a:lnSpc>
              <a:spcAft>
                <a:spcPts val="600"/>
              </a:spcAft>
              <a:buFont typeface="Arial" panose="020B0604020202020204" pitchFamily="34" charset="0"/>
              <a:buChar char="•"/>
            </a:pPr>
            <a:endParaRPr lang="en-US">
              <a:cs typeface="Calibri"/>
            </a:endParaRPr>
          </a:p>
          <a:p>
            <a:pPr marL="285750" indent="-228600">
              <a:lnSpc>
                <a:spcPct val="90000"/>
              </a:lnSpc>
              <a:spcAft>
                <a:spcPts val="600"/>
              </a:spcAft>
              <a:buFont typeface="Arial" panose="020B0604020202020204" pitchFamily="34" charset="0"/>
              <a:buChar char="•"/>
            </a:pPr>
            <a:r>
              <a:rPr lang="en-US">
                <a:cs typeface="Calibri"/>
              </a:rPr>
              <a:t>Preparation work occurs from 9pm to 11 pm and 11pm to 2 am.</a:t>
            </a:r>
            <a:endParaRPr lang="en-US"/>
          </a:p>
          <a:p>
            <a:pPr marL="285750" indent="-228600">
              <a:lnSpc>
                <a:spcPct val="90000"/>
              </a:lnSpc>
              <a:spcAft>
                <a:spcPts val="600"/>
              </a:spcAft>
              <a:buFont typeface="Arial" panose="020B0604020202020204" pitchFamily="34" charset="0"/>
              <a:buChar char="•"/>
            </a:pPr>
            <a:endParaRPr lang="en-US"/>
          </a:p>
          <a:p>
            <a:pPr marL="285750" indent="-228600">
              <a:lnSpc>
                <a:spcPct val="90000"/>
              </a:lnSpc>
              <a:spcAft>
                <a:spcPts val="600"/>
              </a:spcAft>
              <a:buFont typeface="Arial" panose="020B0604020202020204" pitchFamily="34" charset="0"/>
              <a:buChar char="•"/>
            </a:pPr>
            <a:r>
              <a:rPr lang="en-US"/>
              <a:t>Decking anticipated for 13 continuous weekends.</a:t>
            </a:r>
            <a:endParaRPr lang="en-US">
              <a:cs typeface="Calibri"/>
            </a:endParaRPr>
          </a:p>
          <a:p>
            <a:pPr marL="57150">
              <a:lnSpc>
                <a:spcPct val="90000"/>
              </a:lnSpc>
              <a:spcAft>
                <a:spcPts val="600"/>
              </a:spcAft>
            </a:pPr>
            <a:endParaRPr lang="en-US">
              <a:cs typeface="Calibri"/>
            </a:endParaRPr>
          </a:p>
        </p:txBody>
      </p:sp>
    </p:spTree>
    <p:extLst>
      <p:ext uri="{BB962C8B-B14F-4D97-AF65-F5344CB8AC3E}">
        <p14:creationId xmlns:p14="http://schemas.microsoft.com/office/powerpoint/2010/main" val="39065628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C43526-055B-41FB-83E0-04D25566CDC6}"/>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5200" kern="1200">
                <a:solidFill>
                  <a:schemeClr val="tx1"/>
                </a:solidFill>
                <a:latin typeface="+mj-lt"/>
                <a:ea typeface="+mj-ea"/>
                <a:cs typeface="+mj-cs"/>
              </a:rPr>
              <a:t>Westwood/UCLA Station Decking</a:t>
            </a:r>
          </a:p>
        </p:txBody>
      </p:sp>
      <p:pic>
        <p:nvPicPr>
          <p:cNvPr id="4" name="Picture 5" descr="Screen Shot 2022-10-26 at 8.41.28 AM.png">
            <a:extLst>
              <a:ext uri="{FF2B5EF4-FFF2-40B4-BE49-F238E27FC236}">
                <a16:creationId xmlns:a16="http://schemas.microsoft.com/office/drawing/2014/main" id="{8C1AC15A-1F37-1DFD-4F28-E4AD3C552362}"/>
              </a:ext>
            </a:extLst>
          </p:cNvPr>
          <p:cNvPicPr>
            <a:picLocks noChangeAspect="1"/>
          </p:cNvPicPr>
          <p:nvPr/>
        </p:nvPicPr>
        <p:blipFill>
          <a:blip r:embed="rId2"/>
          <a:stretch>
            <a:fillRect/>
          </a:stretch>
        </p:blipFill>
        <p:spPr>
          <a:xfrm>
            <a:off x="413239" y="2044165"/>
            <a:ext cx="11567622" cy="4118766"/>
          </a:xfrm>
          <a:prstGeom prst="rect">
            <a:avLst/>
          </a:prstGeom>
        </p:spPr>
      </p:pic>
      <p:sp>
        <p:nvSpPr>
          <p:cNvPr id="5" name="TextBox 4">
            <a:extLst>
              <a:ext uri="{FF2B5EF4-FFF2-40B4-BE49-F238E27FC236}">
                <a16:creationId xmlns:a16="http://schemas.microsoft.com/office/drawing/2014/main" id="{00616485-A822-458B-BE72-1D81C22E59AC}"/>
              </a:ext>
            </a:extLst>
          </p:cNvPr>
          <p:cNvSpPr txBox="1"/>
          <p:nvPr/>
        </p:nvSpPr>
        <p:spPr>
          <a:xfrm>
            <a:off x="130940" y="948358"/>
            <a:ext cx="6452558" cy="8463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endParaRPr lang="en-US" sz="2400" b="1">
              <a:cs typeface="Calibri"/>
            </a:endParaRPr>
          </a:p>
          <a:p>
            <a:pPr>
              <a:spcAft>
                <a:spcPts val="600"/>
              </a:spcAft>
            </a:pPr>
            <a:endParaRPr lang="en-US" sz="2000">
              <a:cs typeface="Calibri"/>
            </a:endParaRPr>
          </a:p>
        </p:txBody>
      </p:sp>
      <p:sp>
        <p:nvSpPr>
          <p:cNvPr id="3" name="TextBox 2">
            <a:extLst>
              <a:ext uri="{FF2B5EF4-FFF2-40B4-BE49-F238E27FC236}">
                <a16:creationId xmlns:a16="http://schemas.microsoft.com/office/drawing/2014/main" id="{F579789F-EB57-9820-02D0-8C6A9F666BB8}"/>
              </a:ext>
            </a:extLst>
          </p:cNvPr>
          <p:cNvSpPr txBox="1"/>
          <p:nvPr/>
        </p:nvSpPr>
        <p:spPr>
          <a:xfrm>
            <a:off x="3360485" y="2649711"/>
            <a:ext cx="410711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Tree>
    <p:extLst>
      <p:ext uri="{BB962C8B-B14F-4D97-AF65-F5344CB8AC3E}">
        <p14:creationId xmlns:p14="http://schemas.microsoft.com/office/powerpoint/2010/main" val="19127492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646220" y="4839905"/>
            <a:ext cx="10923638" cy="1317643"/>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92500"/>
          </a:bodyPr>
          <a:lstStyle/>
          <a:p>
            <a:pPr>
              <a:lnSpc>
                <a:spcPct val="90000"/>
              </a:lnSpc>
              <a:spcBef>
                <a:spcPct val="0"/>
              </a:spcBef>
              <a:spcAft>
                <a:spcPts val="600"/>
              </a:spcAft>
              <a:defRPr/>
            </a:pPr>
            <a:r>
              <a:rPr lang="en-US" sz="5100" b="1">
                <a:latin typeface="+mj-lt"/>
                <a:ea typeface="+mj-ea"/>
                <a:cs typeface="+mj-cs"/>
              </a:rPr>
              <a:t>Decking</a:t>
            </a:r>
            <a:r>
              <a:rPr lang="en-US" sz="5100" b="1" kern="1200">
                <a:latin typeface="+mj-lt"/>
                <a:ea typeface="+mj-ea"/>
                <a:cs typeface="+mj-cs"/>
              </a:rPr>
              <a:t> Progress Westwood/UCLA Station</a:t>
            </a:r>
            <a:endParaRPr lang="en-US" sz="5100" kern="1200">
              <a:latin typeface="+mj-lt"/>
              <a:ea typeface="+mj-ea"/>
              <a:cs typeface="+mj-cs"/>
            </a:endParaRPr>
          </a:p>
        </p:txBody>
      </p:sp>
      <p:cxnSp>
        <p:nvCxnSpPr>
          <p:cNvPr id="59" name="Straight Connector 58">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627B73E-D784-4780-AA33-DCDFE7DA16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919"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5838"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0739336" y="6356350"/>
            <a:ext cx="614464" cy="365125"/>
          </a:xfrm>
        </p:spPr>
        <p:txBody>
          <a:bodyPr vert="horz" lIns="91440" tIns="45720" rIns="91440" bIns="45720" rtlCol="0" anchor="ctr">
            <a:normAutofit/>
          </a:bodyPr>
          <a:lstStyle/>
          <a:p>
            <a:pPr lvl="0">
              <a:spcAft>
                <a:spcPts val="600"/>
              </a:spcAft>
            </a:pPr>
            <a:fld id="{48F63A3B-78C7-47BE-AE5E-E10140E04643}" type="slidenum">
              <a:rPr lang="en-US" noProof="0">
                <a:solidFill>
                  <a:schemeClr val="tx1"/>
                </a:solidFill>
              </a:rPr>
              <a:pPr lvl="0">
                <a:spcAft>
                  <a:spcPts val="600"/>
                </a:spcAft>
              </a:pPr>
              <a:t>80</a:t>
            </a:fld>
            <a:endParaRPr lang="en-US" noProof="0">
              <a:solidFill>
                <a:schemeClr val="tx1"/>
              </a:solidFill>
            </a:endParaRPr>
          </a:p>
        </p:txBody>
      </p:sp>
      <p:sp>
        <p:nvSpPr>
          <p:cNvPr id="5" name="TextBox 4">
            <a:extLst>
              <a:ext uri="{FF2B5EF4-FFF2-40B4-BE49-F238E27FC236}">
                <a16:creationId xmlns:a16="http://schemas.microsoft.com/office/drawing/2014/main" id="{DF05CE66-D21A-4004-4161-F2A2CAE6FEAC}"/>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txt</a:t>
            </a:r>
          </a:p>
        </p:txBody>
      </p:sp>
      <p:pic>
        <p:nvPicPr>
          <p:cNvPr id="7" name="Picture 7" descr="IMG_8433.jpg">
            <a:extLst>
              <a:ext uri="{FF2B5EF4-FFF2-40B4-BE49-F238E27FC236}">
                <a16:creationId xmlns:a16="http://schemas.microsoft.com/office/drawing/2014/main" id="{B4DFFC10-6F38-F3E1-58D1-0DBE0AEE96FB}"/>
              </a:ext>
            </a:extLst>
          </p:cNvPr>
          <p:cNvPicPr>
            <a:picLocks noChangeAspect="1"/>
          </p:cNvPicPr>
          <p:nvPr/>
        </p:nvPicPr>
        <p:blipFill>
          <a:blip r:embed="rId3"/>
          <a:stretch>
            <a:fillRect/>
          </a:stretch>
        </p:blipFill>
        <p:spPr>
          <a:xfrm>
            <a:off x="-33962" y="-960"/>
            <a:ext cx="6144168" cy="4627502"/>
          </a:xfrm>
          <a:prstGeom prst="rect">
            <a:avLst/>
          </a:prstGeom>
        </p:spPr>
      </p:pic>
      <p:pic>
        <p:nvPicPr>
          <p:cNvPr id="8" name="Picture 9" descr="IMG_8862.JPG">
            <a:extLst>
              <a:ext uri="{FF2B5EF4-FFF2-40B4-BE49-F238E27FC236}">
                <a16:creationId xmlns:a16="http://schemas.microsoft.com/office/drawing/2014/main" id="{166A6299-4DF6-D04E-088A-862993302FAB}"/>
              </a:ext>
            </a:extLst>
          </p:cNvPr>
          <p:cNvPicPr>
            <a:picLocks noChangeAspect="1"/>
          </p:cNvPicPr>
          <p:nvPr/>
        </p:nvPicPr>
        <p:blipFill>
          <a:blip r:embed="rId4"/>
          <a:stretch>
            <a:fillRect/>
          </a:stretch>
        </p:blipFill>
        <p:spPr>
          <a:xfrm>
            <a:off x="6107527" y="-961"/>
            <a:ext cx="6085753" cy="4561112"/>
          </a:xfrm>
          <a:prstGeom prst="rect">
            <a:avLst/>
          </a:prstGeom>
        </p:spPr>
      </p:pic>
    </p:spTree>
    <p:extLst>
      <p:ext uri="{BB962C8B-B14F-4D97-AF65-F5344CB8AC3E}">
        <p14:creationId xmlns:p14="http://schemas.microsoft.com/office/powerpoint/2010/main" val="2715380806"/>
      </p:ext>
    </p:extLst>
  </p:cSld>
  <p:clrMapOvr>
    <a:overrideClrMapping bg1="dk1" tx1="lt1" bg2="dk2" tx2="lt2" accent1="accent1" accent2="accent2" accent3="accent3" accent4="accent4" accent5="accent5" accent6="accent6" hlink="hlink" folHlink="folHlink"/>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E2D3E-EA3B-4A6F-8036-7C068C5FCF24}"/>
              </a:ext>
            </a:extLst>
          </p:cNvPr>
          <p:cNvSpPr>
            <a:spLocks noGrp="1"/>
          </p:cNvSpPr>
          <p:nvPr>
            <p:ph type="title"/>
          </p:nvPr>
        </p:nvSpPr>
        <p:spPr>
          <a:xfrm>
            <a:off x="609601" y="4385066"/>
            <a:ext cx="10923638" cy="1317643"/>
          </a:xfrm>
        </p:spPr>
        <p:txBody>
          <a:bodyPr vert="horz" lIns="91440" tIns="45720" rIns="91440" bIns="45720" rtlCol="0" anchor="b">
            <a:normAutofit/>
          </a:bodyPr>
          <a:lstStyle/>
          <a:p>
            <a:r>
              <a:rPr lang="en-US" sz="4100" kern="1200">
                <a:solidFill>
                  <a:schemeClr val="tx1"/>
                </a:solidFill>
                <a:latin typeface="+mj-lt"/>
                <a:ea typeface="+mj-ea"/>
                <a:cs typeface="+mj-cs"/>
              </a:rPr>
              <a:t>Decking on Wilshire Bl between Veteran Av and Westwood Bl.</a:t>
            </a:r>
          </a:p>
        </p:txBody>
      </p:sp>
      <p:pic>
        <p:nvPicPr>
          <p:cNvPr id="3" name="Picture 5" descr="IMG_3299.jpg">
            <a:extLst>
              <a:ext uri="{FF2B5EF4-FFF2-40B4-BE49-F238E27FC236}">
                <a16:creationId xmlns:a16="http://schemas.microsoft.com/office/drawing/2014/main" id="{302E9C72-EEF1-A03A-8644-40A6DBD1F349}"/>
              </a:ext>
            </a:extLst>
          </p:cNvPr>
          <p:cNvPicPr>
            <a:picLocks noChangeAspect="1"/>
          </p:cNvPicPr>
          <p:nvPr/>
        </p:nvPicPr>
        <p:blipFill rotWithShape="1">
          <a:blip r:embed="rId2"/>
          <a:srcRect l="7623" r="14004" b="7"/>
          <a:stretch/>
        </p:blipFill>
        <p:spPr>
          <a:xfrm rot="5400000">
            <a:off x="-91440" y="91440"/>
            <a:ext cx="4242816" cy="4059936"/>
          </a:xfrm>
          <a:prstGeom prst="rect">
            <a:avLst/>
          </a:prstGeom>
        </p:spPr>
      </p:pic>
      <p:pic>
        <p:nvPicPr>
          <p:cNvPr id="6" name="Picture 6" descr="IMG_3827 (1).jpg">
            <a:extLst>
              <a:ext uri="{FF2B5EF4-FFF2-40B4-BE49-F238E27FC236}">
                <a16:creationId xmlns:a16="http://schemas.microsoft.com/office/drawing/2014/main" id="{A36586ED-D724-83F0-A5F4-3491BC2DE9E4}"/>
              </a:ext>
            </a:extLst>
          </p:cNvPr>
          <p:cNvPicPr>
            <a:picLocks noChangeAspect="1"/>
          </p:cNvPicPr>
          <p:nvPr/>
        </p:nvPicPr>
        <p:blipFill rotWithShape="1">
          <a:blip r:embed="rId3"/>
          <a:srcRect r="21685" b="7"/>
          <a:stretch/>
        </p:blipFill>
        <p:spPr>
          <a:xfrm rot="5400000">
            <a:off x="4000533" y="89948"/>
            <a:ext cx="4242816" cy="4062918"/>
          </a:xfrm>
          <a:prstGeom prst="rect">
            <a:avLst/>
          </a:prstGeom>
        </p:spPr>
      </p:pic>
      <p:pic>
        <p:nvPicPr>
          <p:cNvPr id="5" name="Picture 7" descr="IMG_8555.jpg">
            <a:extLst>
              <a:ext uri="{FF2B5EF4-FFF2-40B4-BE49-F238E27FC236}">
                <a16:creationId xmlns:a16="http://schemas.microsoft.com/office/drawing/2014/main" id="{B91C56C3-E5A5-293F-E4DE-8F5111BC67FF}"/>
              </a:ext>
            </a:extLst>
          </p:cNvPr>
          <p:cNvPicPr>
            <a:picLocks noChangeAspect="1"/>
          </p:cNvPicPr>
          <p:nvPr/>
        </p:nvPicPr>
        <p:blipFill rotWithShape="1">
          <a:blip r:embed="rId4"/>
          <a:srcRect l="3872" r="24357" b="-5"/>
          <a:stretch/>
        </p:blipFill>
        <p:spPr>
          <a:xfrm>
            <a:off x="8132064" y="10"/>
            <a:ext cx="4059936" cy="4242806"/>
          </a:xfrm>
          <a:prstGeom prst="rect">
            <a:avLst/>
          </a:prstGeom>
        </p:spPr>
      </p:pic>
      <p:cxnSp>
        <p:nvCxnSpPr>
          <p:cNvPr id="26" name="Straight Connector 25">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627B73E-D784-4780-AA33-DCDFE7DA16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919"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5838"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042331"/>
      </p:ext>
    </p:extLst>
  </p:cSld>
  <p:clrMapOvr>
    <a:overrideClrMapping bg1="dk1" tx1="lt1" bg2="dk2" tx2="lt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5E51DD-AD75-195B-5F2E-3BEFB8BD0A2E}"/>
              </a:ext>
            </a:extLst>
          </p:cNvPr>
          <p:cNvSpPr>
            <a:spLocks noGrp="1"/>
          </p:cNvSpPr>
          <p:nvPr>
            <p:ph type="title"/>
          </p:nvPr>
        </p:nvSpPr>
        <p:spPr>
          <a:xfrm>
            <a:off x="56407" y="31878"/>
            <a:ext cx="4806188" cy="1684528"/>
          </a:xfrm>
        </p:spPr>
        <p:txBody>
          <a:bodyPr vert="horz" lIns="91440" tIns="45720" rIns="91440" bIns="45720" rtlCol="0" anchor="b">
            <a:normAutofit/>
          </a:bodyPr>
          <a:lstStyle/>
          <a:p>
            <a:r>
              <a:rPr lang="en-US" sz="5000" kern="1200">
                <a:solidFill>
                  <a:schemeClr val="tx1"/>
                </a:solidFill>
                <a:latin typeface="+mj-lt"/>
                <a:ea typeface="+mj-ea"/>
                <a:cs typeface="+mj-cs"/>
              </a:rPr>
              <a:t>Decking Traffic Control </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A6267A1-3F8E-4ED0-F8AE-EDF6737D10A3}"/>
              </a:ext>
            </a:extLst>
          </p:cNvPr>
          <p:cNvSpPr>
            <a:spLocks noGrp="1"/>
          </p:cNvSpPr>
          <p:nvPr>
            <p:ph idx="1"/>
          </p:nvPr>
        </p:nvSpPr>
        <p:spPr>
          <a:xfrm>
            <a:off x="57101" y="2072863"/>
            <a:ext cx="4655076" cy="4605569"/>
          </a:xfrm>
        </p:spPr>
        <p:txBody>
          <a:bodyPr vert="horz" lIns="91440" tIns="45720" rIns="91440" bIns="45720" rtlCol="0" anchor="t">
            <a:normAutofit fontScale="92500" lnSpcReduction="20000"/>
          </a:bodyPr>
          <a:lstStyle/>
          <a:p>
            <a:pPr marL="0" indent="0">
              <a:buNone/>
            </a:pPr>
            <a:endParaRPr lang="en-US">
              <a:cs typeface="Calibri" panose="020F0502020204030204"/>
            </a:endParaRPr>
          </a:p>
          <a:p>
            <a:pPr>
              <a:buFont typeface="Arial" panose="020B0604020202020204" pitchFamily="34" charset="0"/>
              <a:buChar char="•"/>
            </a:pPr>
            <a:r>
              <a:rPr lang="en-US">
                <a:ea typeface="+mn-lt"/>
                <a:cs typeface="+mn-lt"/>
              </a:rPr>
              <a:t>Eastbound Wilshire Bl traffic access maintained with two lanes of traffic.</a:t>
            </a:r>
            <a:endParaRPr lang="en-US">
              <a:cs typeface="Calibri" panose="020F0502020204030204"/>
            </a:endParaRPr>
          </a:p>
          <a:p>
            <a:pPr>
              <a:buFont typeface="Arial" panose="020B0604020202020204" pitchFamily="34" charset="0"/>
              <a:buChar char="•"/>
            </a:pPr>
            <a:r>
              <a:rPr lang="en-US">
                <a:ea typeface="+mn-lt"/>
                <a:cs typeface="+mn-lt"/>
              </a:rPr>
              <a:t>Westbound Wilshire Bl traffic detoured at Westwood either to Kinross Av or Ohio Av.</a:t>
            </a:r>
            <a:endParaRPr lang="en-US">
              <a:cs typeface="Calibri" panose="020F0502020204030204"/>
            </a:endParaRPr>
          </a:p>
          <a:p>
            <a:pPr>
              <a:buFont typeface="Arial" panose="020B0604020202020204" pitchFamily="34" charset="0"/>
              <a:buChar char="•"/>
            </a:pPr>
            <a:r>
              <a:rPr lang="en-US">
                <a:ea typeface="+mn-lt"/>
                <a:cs typeface="+mn-lt"/>
              </a:rPr>
              <a:t>Northbound and Southbound traffic maintained through Stage 4 Veteran Av and Gayley Av.</a:t>
            </a:r>
            <a:endParaRPr lang="en-US">
              <a:cs typeface="Calibri" panose="020F0502020204030204"/>
            </a:endParaRPr>
          </a:p>
          <a:p>
            <a:pPr>
              <a:buFont typeface="Arial" panose="020B0604020202020204" pitchFamily="34" charset="0"/>
              <a:buChar char="•"/>
            </a:pPr>
            <a:r>
              <a:rPr lang="en-US">
                <a:cs typeface="Calibri" panose="020F0502020204030204"/>
              </a:rPr>
              <a:t>SB Westwood Bl closed to traffic.</a:t>
            </a:r>
          </a:p>
          <a:p>
            <a:pPr>
              <a:buFont typeface="Arial" panose="020B0604020202020204" pitchFamily="34" charset="0"/>
              <a:buChar char="•"/>
            </a:pPr>
            <a:endParaRPr lang="en-US">
              <a:cs typeface="Calibri" panose="020F0502020204030204"/>
            </a:endParaRPr>
          </a:p>
          <a:p>
            <a:pPr>
              <a:buFont typeface="Arial" panose="020B0604020202020204" pitchFamily="34" charset="0"/>
              <a:buChar char="•"/>
            </a:pPr>
            <a:endParaRPr lang="en-US">
              <a:cs typeface="Calibri" panose="020F0502020204030204"/>
            </a:endParaRPr>
          </a:p>
          <a:p>
            <a:pPr>
              <a:buFont typeface="Arial" panose="020B0604020202020204" pitchFamily="34" charset="0"/>
              <a:buChar char="•"/>
            </a:pPr>
            <a:endParaRPr lang="en-US" sz="2200">
              <a:cs typeface="Calibri"/>
            </a:endParaRPr>
          </a:p>
          <a:p>
            <a:pPr marL="0">
              <a:buFont typeface="Arial" panose="020B0604020202020204" pitchFamily="34" charset="0"/>
              <a:buChar char="•"/>
            </a:pPr>
            <a:endParaRPr lang="en-US" sz="2200">
              <a:cs typeface="Calibri"/>
            </a:endParaRPr>
          </a:p>
        </p:txBody>
      </p:sp>
      <p:sp>
        <p:nvSpPr>
          <p:cNvPr id="5" name="TextBox 4">
            <a:extLst>
              <a:ext uri="{FF2B5EF4-FFF2-40B4-BE49-F238E27FC236}">
                <a16:creationId xmlns:a16="http://schemas.microsoft.com/office/drawing/2014/main" id="{EC535751-7A23-6EA6-F7D7-054E05923BA6}"/>
              </a:ext>
            </a:extLst>
          </p:cNvPr>
          <p:cNvSpPr txBox="1"/>
          <p:nvPr/>
        </p:nvSpPr>
        <p:spPr>
          <a:xfrm>
            <a:off x="5867400" y="6426200"/>
            <a:ext cx="5588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cs typeface="Calibri"/>
              </a:rPr>
              <a:t>*Traffic control plans pending approval</a:t>
            </a:r>
          </a:p>
        </p:txBody>
      </p:sp>
      <p:pic>
        <p:nvPicPr>
          <p:cNvPr id="4" name="Picture 6" descr="Graphical user interface, application&#10;&#10;Description automatically generated">
            <a:extLst>
              <a:ext uri="{FF2B5EF4-FFF2-40B4-BE49-F238E27FC236}">
                <a16:creationId xmlns:a16="http://schemas.microsoft.com/office/drawing/2014/main" id="{14047A24-3D31-9E19-4FF4-02D13120DCFF}"/>
              </a:ext>
            </a:extLst>
          </p:cNvPr>
          <p:cNvPicPr>
            <a:picLocks noChangeAspect="1"/>
          </p:cNvPicPr>
          <p:nvPr/>
        </p:nvPicPr>
        <p:blipFill>
          <a:blip r:embed="rId2"/>
          <a:stretch>
            <a:fillRect/>
          </a:stretch>
        </p:blipFill>
        <p:spPr>
          <a:xfrm>
            <a:off x="4814048" y="135263"/>
            <a:ext cx="7193535" cy="6081608"/>
          </a:xfrm>
          <a:prstGeom prst="rect">
            <a:avLst/>
          </a:prstGeom>
        </p:spPr>
      </p:pic>
    </p:spTree>
    <p:extLst>
      <p:ext uri="{BB962C8B-B14F-4D97-AF65-F5344CB8AC3E}">
        <p14:creationId xmlns:p14="http://schemas.microsoft.com/office/powerpoint/2010/main" val="39813466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C8AA8-A381-E327-9A63-74F533B714E9}"/>
              </a:ext>
            </a:extLst>
          </p:cNvPr>
          <p:cNvSpPr>
            <a:spLocks noGrp="1"/>
          </p:cNvSpPr>
          <p:nvPr>
            <p:ph type="title"/>
          </p:nvPr>
        </p:nvSpPr>
        <p:spPr/>
        <p:txBody>
          <a:bodyPr>
            <a:normAutofit fontScale="90000"/>
          </a:bodyPr>
          <a:lstStyle/>
          <a:p>
            <a:r>
              <a:rPr lang="en-US">
                <a:latin typeface="Calibri"/>
                <a:cs typeface="Calibri"/>
              </a:rPr>
              <a:t>Holiday Moratorium Exemption</a:t>
            </a:r>
            <a:endParaRPr lang="en-US"/>
          </a:p>
        </p:txBody>
      </p:sp>
      <p:sp>
        <p:nvSpPr>
          <p:cNvPr id="3" name="Content Placeholder 2">
            <a:extLst>
              <a:ext uri="{FF2B5EF4-FFF2-40B4-BE49-F238E27FC236}">
                <a16:creationId xmlns:a16="http://schemas.microsoft.com/office/drawing/2014/main" id="{AF0C64EF-0A94-F5EB-4BF9-FD8552C9B226}"/>
              </a:ext>
            </a:extLst>
          </p:cNvPr>
          <p:cNvSpPr>
            <a:spLocks noGrp="1"/>
          </p:cNvSpPr>
          <p:nvPr>
            <p:ph idx="1"/>
          </p:nvPr>
        </p:nvSpPr>
        <p:spPr>
          <a:xfrm>
            <a:off x="56595" y="1018065"/>
            <a:ext cx="11970326" cy="5251882"/>
          </a:xfrm>
        </p:spPr>
        <p:txBody>
          <a:bodyPr vert="horz" lIns="91440" tIns="45720" rIns="91440" bIns="45720" rtlCol="0" anchor="t">
            <a:normAutofit fontScale="92500" lnSpcReduction="10000"/>
          </a:bodyPr>
          <a:lstStyle/>
          <a:p>
            <a:pPr marL="0" indent="0">
              <a:buNone/>
            </a:pPr>
            <a:r>
              <a:rPr lang="en-US">
                <a:cs typeface="Calibri" panose="020F0502020204030204"/>
              </a:rPr>
              <a:t>The holiday moratorium applies typically from November 25 through January 1. An exemption allows for a continuance with construction activities during the holiday season. TPOG will be requesting exemptions to allow construction to continue for both stations this year.</a:t>
            </a:r>
          </a:p>
          <a:p>
            <a:pPr marL="0" indent="0">
              <a:buNone/>
            </a:pPr>
            <a:endParaRPr lang="en-US">
              <a:cs typeface="Calibri" panose="020F0502020204030204"/>
            </a:endParaRPr>
          </a:p>
          <a:p>
            <a:pPr marL="0" indent="0">
              <a:buNone/>
            </a:pPr>
            <a:r>
              <a:rPr lang="en-US">
                <a:cs typeface="Calibri" panose="020F0502020204030204"/>
              </a:rPr>
              <a:t>Coordination will occur with Council District 5, Council District 11, Bureau of Engineering (BOE), LA Department of Transportation (LADOT) </a:t>
            </a:r>
            <a:r>
              <a:rPr lang="en-US">
                <a:ea typeface="+mn-lt"/>
                <a:cs typeface="+mn-lt"/>
              </a:rPr>
              <a:t>and LA Board of Public Works.</a:t>
            </a:r>
            <a:endParaRPr lang="en-US">
              <a:cs typeface="Calibri" panose="020F0502020204030204"/>
            </a:endParaRPr>
          </a:p>
          <a:p>
            <a:pPr marL="0" indent="0">
              <a:buNone/>
            </a:pPr>
            <a:endParaRPr lang="en-US">
              <a:cs typeface="Calibri" panose="020F0502020204030204"/>
            </a:endParaRPr>
          </a:p>
          <a:p>
            <a:pPr marL="0" indent="0">
              <a:buNone/>
            </a:pPr>
            <a:r>
              <a:rPr lang="en-US">
                <a:cs typeface="Calibri" panose="020F0502020204030204"/>
              </a:rPr>
              <a:t>Continued work will ensure the construction schedule is maintained.</a:t>
            </a:r>
            <a:endParaRPr lang="en-US"/>
          </a:p>
          <a:p>
            <a:pPr marL="0" indent="0">
              <a:buNone/>
            </a:pPr>
            <a:endParaRPr lang="en-US">
              <a:cs typeface="Calibri" panose="020F0502020204030204"/>
            </a:endParaRPr>
          </a:p>
          <a:p>
            <a:pPr marL="0" indent="0">
              <a:buNone/>
            </a:pPr>
            <a:r>
              <a:rPr lang="en-US">
                <a:cs typeface="Calibri" panose="020F0502020204030204"/>
              </a:rPr>
              <a:t>No work on Thanksgiving Day (November 24 and 25), Christmas Day (December 25) and New Year's Day (January 1st).</a:t>
            </a:r>
            <a:endParaRPr lang="en-US"/>
          </a:p>
        </p:txBody>
      </p:sp>
      <p:sp>
        <p:nvSpPr>
          <p:cNvPr id="4" name="Slide Number Placeholder 3">
            <a:extLst>
              <a:ext uri="{FF2B5EF4-FFF2-40B4-BE49-F238E27FC236}">
                <a16:creationId xmlns:a16="http://schemas.microsoft.com/office/drawing/2014/main" id="{77586A22-38D9-EFB7-41E6-1130C2C53639}"/>
              </a:ext>
            </a:extLst>
          </p:cNvPr>
          <p:cNvSpPr>
            <a:spLocks noGrp="1"/>
          </p:cNvSpPr>
          <p:nvPr>
            <p:ph type="sldNum" sz="quarter" idx="12"/>
          </p:nvPr>
        </p:nvSpPr>
        <p:spPr/>
        <p:txBody>
          <a:bodyPr/>
          <a:lstStyle/>
          <a:p>
            <a:fld id="{2429C633-AF9B-9840-B7F1-7587910FEF71}" type="slidenum">
              <a:rPr lang="en-US" smtClean="0"/>
              <a:pPr/>
              <a:t>83</a:t>
            </a:fld>
            <a:endParaRPr lang="en-US"/>
          </a:p>
        </p:txBody>
      </p:sp>
    </p:spTree>
    <p:extLst>
      <p:ext uri="{BB962C8B-B14F-4D97-AF65-F5344CB8AC3E}">
        <p14:creationId xmlns:p14="http://schemas.microsoft.com/office/powerpoint/2010/main" val="36678469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030F5-FB4E-1806-3EF3-E7794F8F62BD}"/>
              </a:ext>
            </a:extLst>
          </p:cNvPr>
          <p:cNvSpPr>
            <a:spLocks noGrp="1"/>
          </p:cNvSpPr>
          <p:nvPr>
            <p:ph type="title"/>
          </p:nvPr>
        </p:nvSpPr>
        <p:spPr>
          <a:xfrm>
            <a:off x="2931" y="74217"/>
            <a:ext cx="11306906" cy="803610"/>
          </a:xfrm>
        </p:spPr>
        <p:txBody>
          <a:bodyPr vert="horz" lIns="91440" tIns="45720" rIns="91440" bIns="45720" rtlCol="0" anchor="ctr">
            <a:noAutofit/>
          </a:bodyPr>
          <a:lstStyle/>
          <a:p>
            <a:r>
              <a:rPr lang="en-US" sz="3800">
                <a:latin typeface="Calibri"/>
                <a:cs typeface="Calibri"/>
              </a:rPr>
              <a:t>Excavation and Support of Excavation Activities</a:t>
            </a:r>
            <a:br>
              <a:rPr lang="en-US" sz="3800">
                <a:latin typeface="Calibri"/>
                <a:cs typeface="Calibri"/>
              </a:rPr>
            </a:br>
            <a:r>
              <a:rPr lang="en-US" sz="3800">
                <a:latin typeface="Calibri"/>
                <a:cs typeface="Calibri"/>
              </a:rPr>
              <a:t> in Lot 36</a:t>
            </a:r>
            <a:endParaRPr lang="en-US" sz="3800"/>
          </a:p>
        </p:txBody>
      </p:sp>
      <p:sp>
        <p:nvSpPr>
          <p:cNvPr id="3" name="Content Placeholder 2">
            <a:extLst>
              <a:ext uri="{FF2B5EF4-FFF2-40B4-BE49-F238E27FC236}">
                <a16:creationId xmlns:a16="http://schemas.microsoft.com/office/drawing/2014/main" id="{6BC63632-339E-6E60-B9A6-90B394218407}"/>
              </a:ext>
            </a:extLst>
          </p:cNvPr>
          <p:cNvSpPr>
            <a:spLocks noGrp="1"/>
          </p:cNvSpPr>
          <p:nvPr>
            <p:ph idx="1"/>
          </p:nvPr>
        </p:nvSpPr>
        <p:spPr>
          <a:xfrm>
            <a:off x="-41028" y="972500"/>
            <a:ext cx="12186134" cy="5479680"/>
          </a:xfrm>
        </p:spPr>
        <p:txBody>
          <a:bodyPr vert="horz" lIns="91440" tIns="45720" rIns="91440" bIns="45720" rtlCol="0" anchor="t">
            <a:normAutofit/>
          </a:bodyPr>
          <a:lstStyle/>
          <a:p>
            <a:pPr>
              <a:buNone/>
            </a:pPr>
            <a:r>
              <a:rPr lang="en-US">
                <a:ea typeface="+mn-lt"/>
                <a:cs typeface="+mn-lt"/>
              </a:rPr>
              <a:t>	</a:t>
            </a:r>
            <a:r>
              <a:rPr lang="en-US" sz="2400">
                <a:ea typeface="+mn-lt"/>
                <a:cs typeface="+mn-lt"/>
              </a:rPr>
              <a:t>Excavation for the Westwood/ UCLA station has begun at Lot 36 and will continue  for approximately six months. The work during this period includes mass excavation, hauling, bracing installation, lagging, and station ventilation installation. The work will happen primarily underground. Hauling of materials will also occur throughout the day by using the driveways on Veteran Av Wilshire Bl.  </a:t>
            </a:r>
            <a:endParaRPr lang="en-US" sz="2400">
              <a:cs typeface="Calibri"/>
            </a:endParaRPr>
          </a:p>
          <a:p>
            <a:pPr algn="just">
              <a:buNone/>
            </a:pPr>
            <a:r>
              <a:rPr lang="en-US" sz="2400" b="1">
                <a:ea typeface="+mn-lt"/>
                <a:cs typeface="+mn-lt"/>
              </a:rPr>
              <a:t>  </a:t>
            </a:r>
            <a:endParaRPr lang="en-US">
              <a:ea typeface="+mn-lt"/>
              <a:cs typeface="+mn-lt"/>
            </a:endParaRPr>
          </a:p>
          <a:p>
            <a:pPr algn="just">
              <a:buNone/>
            </a:pPr>
            <a:r>
              <a:rPr lang="en-US" sz="2400" b="1">
                <a:ea typeface="+mn-lt"/>
                <a:cs typeface="+mn-lt"/>
              </a:rPr>
              <a:t>  Where:</a:t>
            </a:r>
            <a:r>
              <a:rPr lang="en-US" sz="2400">
                <a:ea typeface="+mn-lt"/>
                <a:cs typeface="+mn-lt"/>
              </a:rPr>
              <a:t> Lot 36</a:t>
            </a:r>
            <a:endParaRPr lang="en-US">
              <a:cs typeface="Calibri"/>
            </a:endParaRPr>
          </a:p>
          <a:p>
            <a:pPr algn="just">
              <a:buNone/>
            </a:pPr>
            <a:r>
              <a:rPr lang="en-US" sz="2400" b="1">
                <a:ea typeface="+mn-lt"/>
                <a:cs typeface="+mn-lt"/>
              </a:rPr>
              <a:t>  When: </a:t>
            </a:r>
            <a:r>
              <a:rPr lang="en-US" sz="2400">
                <a:ea typeface="+mn-lt"/>
                <a:cs typeface="+mn-lt"/>
              </a:rPr>
              <a:t>November 1, 2022, to April 2023</a:t>
            </a:r>
          </a:p>
          <a:p>
            <a:pPr algn="just">
              <a:buNone/>
            </a:pPr>
            <a:r>
              <a:rPr lang="en-US" sz="2400" b="1">
                <a:ea typeface="+mn-lt"/>
                <a:cs typeface="+mn-lt"/>
              </a:rPr>
              <a:t>  Work Hours: </a:t>
            </a:r>
            <a:endParaRPr lang="en-US" sz="2400">
              <a:cs typeface="Calibri"/>
            </a:endParaRPr>
          </a:p>
          <a:p>
            <a:pPr algn="just">
              <a:buNone/>
            </a:pPr>
            <a:r>
              <a:rPr lang="en-US" sz="2400" b="1">
                <a:ea typeface="+mn-lt"/>
                <a:cs typeface="+mn-lt"/>
              </a:rPr>
              <a:t>  Excavation:</a:t>
            </a:r>
            <a:r>
              <a:rPr lang="en-US" sz="2400">
                <a:ea typeface="+mn-lt"/>
                <a:cs typeface="+mn-lt"/>
              </a:rPr>
              <a:t> 7pm to 6am and 6:00am to 4:30pm, Monday through Sunday</a:t>
            </a:r>
            <a:endParaRPr lang="en-US" sz="2400">
              <a:cs typeface="Calibri"/>
            </a:endParaRPr>
          </a:p>
          <a:p>
            <a:pPr algn="just">
              <a:buNone/>
            </a:pPr>
            <a:r>
              <a:rPr lang="en-US" sz="2400">
                <a:ea typeface="+mn-lt"/>
                <a:cs typeface="+mn-lt"/>
              </a:rPr>
              <a:t>  </a:t>
            </a:r>
            <a:r>
              <a:rPr lang="en-US" sz="2400" b="1">
                <a:ea typeface="+mn-lt"/>
                <a:cs typeface="+mn-lt"/>
              </a:rPr>
              <a:t>Hauling: </a:t>
            </a:r>
            <a:r>
              <a:rPr lang="en-US" sz="2400">
                <a:ea typeface="+mn-lt"/>
                <a:cs typeface="+mn-lt"/>
              </a:rPr>
              <a:t>9pm to 5:30am, Monday through Sunday </a:t>
            </a:r>
            <a:endParaRPr lang="en-US" sz="2400">
              <a:cs typeface="Calibri"/>
            </a:endParaRPr>
          </a:p>
          <a:p>
            <a:pPr algn="just">
              <a:buNone/>
            </a:pPr>
            <a:r>
              <a:rPr lang="en-US" sz="2400">
                <a:ea typeface="+mn-lt"/>
                <a:cs typeface="+mn-lt"/>
              </a:rPr>
              <a:t> </a:t>
            </a:r>
            <a:r>
              <a:rPr lang="en-US" sz="2400" b="1">
                <a:ea typeface="+mn-lt"/>
                <a:cs typeface="+mn-lt"/>
              </a:rPr>
              <a:t> Support of Excavation Activities: </a:t>
            </a:r>
            <a:r>
              <a:rPr lang="en-US" sz="2400">
                <a:ea typeface="+mn-lt"/>
                <a:cs typeface="+mn-lt"/>
              </a:rPr>
              <a:t>6:00am to 4:30pm, Monday through Sunday,  </a:t>
            </a:r>
            <a:endParaRPr lang="en-US" sz="2400"/>
          </a:p>
          <a:p>
            <a:pPr algn="just">
              <a:buNone/>
            </a:pPr>
            <a:endParaRPr lang="en-US">
              <a:ea typeface="+mn-lt"/>
              <a:cs typeface="+mn-lt"/>
            </a:endParaRPr>
          </a:p>
        </p:txBody>
      </p:sp>
      <p:sp>
        <p:nvSpPr>
          <p:cNvPr id="4" name="Slide Number Placeholder 3">
            <a:extLst>
              <a:ext uri="{FF2B5EF4-FFF2-40B4-BE49-F238E27FC236}">
                <a16:creationId xmlns:a16="http://schemas.microsoft.com/office/drawing/2014/main" id="{AC42AEE3-6C66-BD19-EFC7-1DC2BFB1B065}"/>
              </a:ext>
            </a:extLst>
          </p:cNvPr>
          <p:cNvSpPr>
            <a:spLocks noGrp="1"/>
          </p:cNvSpPr>
          <p:nvPr>
            <p:ph type="sldNum" sz="quarter" idx="12"/>
          </p:nvPr>
        </p:nvSpPr>
        <p:spPr/>
        <p:txBody>
          <a:bodyPr/>
          <a:lstStyle/>
          <a:p>
            <a:fld id="{2429C633-AF9B-9840-B7F1-7587910FEF71}" type="slidenum">
              <a:rPr lang="en-US" smtClean="0"/>
              <a:pPr/>
              <a:t>84</a:t>
            </a:fld>
            <a:endParaRPr lang="en-US"/>
          </a:p>
        </p:txBody>
      </p:sp>
    </p:spTree>
    <p:extLst>
      <p:ext uri="{BB962C8B-B14F-4D97-AF65-F5344CB8AC3E}">
        <p14:creationId xmlns:p14="http://schemas.microsoft.com/office/powerpoint/2010/main" val="3513200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6064B-E738-B943-CD12-32A8C2D0C126}"/>
              </a:ext>
            </a:extLst>
          </p:cNvPr>
          <p:cNvSpPr>
            <a:spLocks noGrp="1"/>
          </p:cNvSpPr>
          <p:nvPr>
            <p:ph type="title"/>
          </p:nvPr>
        </p:nvSpPr>
        <p:spPr>
          <a:xfrm>
            <a:off x="-63011" y="37581"/>
            <a:ext cx="10515600" cy="569151"/>
          </a:xfrm>
        </p:spPr>
        <p:txBody>
          <a:bodyPr>
            <a:normAutofit fontScale="90000"/>
          </a:bodyPr>
          <a:lstStyle/>
          <a:p>
            <a:r>
              <a:rPr lang="en-US">
                <a:latin typeface="Calibri"/>
                <a:cs typeface="Calibri"/>
              </a:rPr>
              <a:t>Installation of Storm Drain Catch Basins </a:t>
            </a:r>
            <a:endParaRPr lang="en-US">
              <a:cs typeface="Calibri" panose="020F0502020204030204" pitchFamily="34" charset="0"/>
            </a:endParaRPr>
          </a:p>
        </p:txBody>
      </p:sp>
      <p:sp>
        <p:nvSpPr>
          <p:cNvPr id="3" name="Content Placeholder 2">
            <a:extLst>
              <a:ext uri="{FF2B5EF4-FFF2-40B4-BE49-F238E27FC236}">
                <a16:creationId xmlns:a16="http://schemas.microsoft.com/office/drawing/2014/main" id="{43CB679C-5820-3EA4-32E0-5C7ECCE725FA}"/>
              </a:ext>
            </a:extLst>
          </p:cNvPr>
          <p:cNvSpPr>
            <a:spLocks noGrp="1"/>
          </p:cNvSpPr>
          <p:nvPr>
            <p:ph idx="1"/>
          </p:nvPr>
        </p:nvSpPr>
        <p:spPr>
          <a:xfrm>
            <a:off x="54220" y="1038442"/>
            <a:ext cx="11564623" cy="4703029"/>
          </a:xfrm>
        </p:spPr>
        <p:txBody>
          <a:bodyPr vert="horz" lIns="91440" tIns="45720" rIns="91440" bIns="45720" rtlCol="0" anchor="t">
            <a:normAutofit/>
          </a:bodyPr>
          <a:lstStyle/>
          <a:p>
            <a:pPr>
              <a:buNone/>
            </a:pPr>
            <a:r>
              <a:rPr lang="en-US">
                <a:ea typeface="+mn-lt"/>
                <a:cs typeface="+mn-lt"/>
              </a:rPr>
              <a:t>   Install storm drain catch basins for the future Westwood/UCLA Station began on October 24. The work will require eastbound lane reductions on Wilshire Bl between Veteran Av and Westwood Bl for approximately 2 weeks. There will be no impact to utilities.</a:t>
            </a:r>
          </a:p>
          <a:p>
            <a:pPr>
              <a:buNone/>
            </a:pPr>
            <a:endParaRPr lang="en-US"/>
          </a:p>
          <a:p>
            <a:pPr>
              <a:buNone/>
            </a:pPr>
            <a:r>
              <a:rPr lang="en-US" b="1">
                <a:ea typeface="+mn-lt"/>
                <a:cs typeface="+mn-lt"/>
              </a:rPr>
              <a:t>  Where:</a:t>
            </a:r>
            <a:r>
              <a:rPr lang="en-US">
                <a:ea typeface="+mn-lt"/>
                <a:cs typeface="+mn-lt"/>
              </a:rPr>
              <a:t> Eastbound Wilshire Bl between Veteran Av and Westwood Bl.</a:t>
            </a:r>
          </a:p>
          <a:p>
            <a:pPr>
              <a:buNone/>
            </a:pPr>
            <a:endParaRPr lang="en-US"/>
          </a:p>
          <a:p>
            <a:pPr>
              <a:buNone/>
            </a:pPr>
            <a:r>
              <a:rPr lang="en-US" b="1">
                <a:ea typeface="+mn-lt"/>
                <a:cs typeface="+mn-lt"/>
              </a:rPr>
              <a:t>  When: </a:t>
            </a:r>
            <a:r>
              <a:rPr lang="en-US">
                <a:ea typeface="+mn-lt"/>
                <a:cs typeface="+mn-lt"/>
              </a:rPr>
              <a:t>October 24 to November 30, Weekdays</a:t>
            </a:r>
          </a:p>
          <a:p>
            <a:pPr>
              <a:buNone/>
            </a:pPr>
            <a:endParaRPr lang="en-US"/>
          </a:p>
          <a:p>
            <a:pPr>
              <a:buNone/>
            </a:pPr>
            <a:r>
              <a:rPr lang="en-US" b="1">
                <a:ea typeface="+mn-lt"/>
                <a:cs typeface="+mn-lt"/>
              </a:rPr>
              <a:t>  Work Hours:</a:t>
            </a:r>
            <a:r>
              <a:rPr lang="en-US">
                <a:ea typeface="+mn-lt"/>
                <a:cs typeface="+mn-lt"/>
              </a:rPr>
              <a:t> 9pm to 6am</a:t>
            </a:r>
          </a:p>
          <a:p>
            <a:pPr marL="0" indent="0">
              <a:buNone/>
            </a:pPr>
            <a:endParaRPr lang="en-US">
              <a:cs typeface="Calibri" panose="020F0502020204030204"/>
            </a:endParaRPr>
          </a:p>
        </p:txBody>
      </p:sp>
    </p:spTree>
    <p:extLst>
      <p:ext uri="{BB962C8B-B14F-4D97-AF65-F5344CB8AC3E}">
        <p14:creationId xmlns:p14="http://schemas.microsoft.com/office/powerpoint/2010/main" val="21554104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E010F-A5CE-AA0B-8853-9CA9E1500C60}"/>
              </a:ext>
            </a:extLst>
          </p:cNvPr>
          <p:cNvSpPr>
            <a:spLocks noGrp="1"/>
          </p:cNvSpPr>
          <p:nvPr>
            <p:ph type="title"/>
          </p:nvPr>
        </p:nvSpPr>
        <p:spPr>
          <a:xfrm>
            <a:off x="296008" y="154813"/>
            <a:ext cx="11057792" cy="620439"/>
          </a:xfrm>
        </p:spPr>
        <p:txBody>
          <a:bodyPr>
            <a:normAutofit fontScale="90000"/>
          </a:bodyPr>
          <a:lstStyle/>
          <a:p>
            <a:r>
              <a:rPr lang="en-US">
                <a:latin typeface="Calibri"/>
                <a:cs typeface="Calibri"/>
              </a:rPr>
              <a:t>Temporary Power Support</a:t>
            </a:r>
            <a:endParaRPr lang="en-US"/>
          </a:p>
        </p:txBody>
      </p:sp>
      <p:sp>
        <p:nvSpPr>
          <p:cNvPr id="3" name="Content Placeholder 2">
            <a:extLst>
              <a:ext uri="{FF2B5EF4-FFF2-40B4-BE49-F238E27FC236}">
                <a16:creationId xmlns:a16="http://schemas.microsoft.com/office/drawing/2014/main" id="{B9E3B34E-6EF2-8CE6-FF1F-B6F2A1417406}"/>
              </a:ext>
            </a:extLst>
          </p:cNvPr>
          <p:cNvSpPr>
            <a:spLocks noGrp="1"/>
          </p:cNvSpPr>
          <p:nvPr>
            <p:ph idx="1"/>
          </p:nvPr>
        </p:nvSpPr>
        <p:spPr>
          <a:xfrm>
            <a:off x="2931" y="891902"/>
            <a:ext cx="12120194" cy="5157299"/>
          </a:xfrm>
        </p:spPr>
        <p:txBody>
          <a:bodyPr vert="horz" lIns="91440" tIns="45720" rIns="91440" bIns="45720" rtlCol="0" anchor="t">
            <a:normAutofit lnSpcReduction="10000"/>
          </a:bodyPr>
          <a:lstStyle/>
          <a:p>
            <a:pPr>
              <a:buNone/>
            </a:pPr>
            <a:r>
              <a:rPr lang="en-US">
                <a:ea typeface="+mn-lt"/>
                <a:cs typeface="+mn-lt"/>
              </a:rPr>
              <a:t>	Preparation of temporary power for excavation of the future Westwood/UCLA Station. Work will occur on Wilshire Bl and Gayley Av/ Midvale Av for approximately three weeks, Monday to Friday. Eastbound Wilshire Bl lanes will be reduced between Veteran Av and Westwood Bl. No thru traffic at the intersection of Wilshire Bl and Gayley Av/Midvale Av.  The south leg crosswalk will be closed.</a:t>
            </a:r>
            <a:endParaRPr lang="en-US"/>
          </a:p>
          <a:p>
            <a:pPr>
              <a:buNone/>
            </a:pPr>
            <a:endParaRPr lang="en-US">
              <a:ea typeface="+mn-lt"/>
              <a:cs typeface="+mn-lt"/>
            </a:endParaRPr>
          </a:p>
          <a:p>
            <a:pPr>
              <a:buNone/>
            </a:pPr>
            <a:r>
              <a:rPr lang="en-US" b="1">
                <a:ea typeface="+mn-lt"/>
                <a:cs typeface="+mn-lt"/>
              </a:rPr>
              <a:t>Where: </a:t>
            </a:r>
            <a:r>
              <a:rPr lang="en-US">
                <a:ea typeface="+mn-lt"/>
                <a:cs typeface="+mn-lt"/>
              </a:rPr>
              <a:t>Gayley Av/Midvale Av and Wilshire Bl. </a:t>
            </a:r>
            <a:endParaRPr lang="en-US">
              <a:cs typeface="Calibri"/>
            </a:endParaRPr>
          </a:p>
          <a:p>
            <a:pPr>
              <a:buNone/>
            </a:pPr>
            <a:endParaRPr lang="en-US">
              <a:ea typeface="+mn-lt"/>
              <a:cs typeface="+mn-lt"/>
            </a:endParaRPr>
          </a:p>
          <a:p>
            <a:pPr>
              <a:buNone/>
            </a:pPr>
            <a:r>
              <a:rPr lang="en-US" b="1">
                <a:ea typeface="+mn-lt"/>
                <a:cs typeface="+mn-lt"/>
              </a:rPr>
              <a:t>When:</a:t>
            </a:r>
            <a:r>
              <a:rPr lang="en-US">
                <a:ea typeface="+mn-lt"/>
                <a:cs typeface="+mn-lt"/>
              </a:rPr>
              <a:t> November 2022 to February 2023</a:t>
            </a:r>
            <a:endParaRPr lang="en-US"/>
          </a:p>
          <a:p>
            <a:pPr>
              <a:buNone/>
            </a:pPr>
            <a:endParaRPr lang="en-US"/>
          </a:p>
          <a:p>
            <a:pPr>
              <a:buNone/>
            </a:pPr>
            <a:r>
              <a:rPr lang="en-US" b="1">
                <a:ea typeface="+mn-lt"/>
                <a:cs typeface="+mn-lt"/>
              </a:rPr>
              <a:t>Work Hours: </a:t>
            </a:r>
            <a:r>
              <a:rPr lang="en-US">
                <a:ea typeface="+mn-lt"/>
                <a:cs typeface="+mn-lt"/>
              </a:rPr>
              <a:t>9pm to 6am, Monday to Friday</a:t>
            </a:r>
          </a:p>
          <a:p>
            <a:pPr>
              <a:buNone/>
            </a:pPr>
            <a:endParaRPr lang="en-US">
              <a:ea typeface="+mn-lt"/>
              <a:cs typeface="+mn-lt"/>
            </a:endParaRPr>
          </a:p>
        </p:txBody>
      </p:sp>
      <p:sp>
        <p:nvSpPr>
          <p:cNvPr id="4" name="Slide Number Placeholder 3">
            <a:extLst>
              <a:ext uri="{FF2B5EF4-FFF2-40B4-BE49-F238E27FC236}">
                <a16:creationId xmlns:a16="http://schemas.microsoft.com/office/drawing/2014/main" id="{4F3AA38C-B4E8-E752-9E34-69C61DC1083A}"/>
              </a:ext>
            </a:extLst>
          </p:cNvPr>
          <p:cNvSpPr>
            <a:spLocks noGrp="1"/>
          </p:cNvSpPr>
          <p:nvPr>
            <p:ph type="sldNum" sz="quarter" idx="12"/>
          </p:nvPr>
        </p:nvSpPr>
        <p:spPr/>
        <p:txBody>
          <a:bodyPr/>
          <a:lstStyle/>
          <a:p>
            <a:fld id="{2429C633-AF9B-9840-B7F1-7587910FEF71}" type="slidenum">
              <a:rPr lang="en-US" smtClean="0"/>
              <a:pPr/>
              <a:t>86</a:t>
            </a:fld>
            <a:endParaRPr lang="en-US"/>
          </a:p>
        </p:txBody>
      </p:sp>
    </p:spTree>
    <p:extLst>
      <p:ext uri="{BB962C8B-B14F-4D97-AF65-F5344CB8AC3E}">
        <p14:creationId xmlns:p14="http://schemas.microsoft.com/office/powerpoint/2010/main" val="5738134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a:extLst>
              <a:ext uri="{FF2B5EF4-FFF2-40B4-BE49-F238E27FC236}">
                <a16:creationId xmlns:a16="http://schemas.microsoft.com/office/drawing/2014/main" id="{7E97B972-81C5-4A9D-8F33-4D4F9093F552}"/>
              </a:ext>
            </a:extLst>
          </p:cNvPr>
          <p:cNvPicPr>
            <a:picLocks noChangeAspect="1"/>
          </p:cNvPicPr>
          <p:nvPr/>
        </p:nvPicPr>
        <p:blipFill rotWithShape="1">
          <a:blip r:embed="rId3"/>
          <a:srcRect b="6054"/>
          <a:stretch/>
        </p:blipFill>
        <p:spPr>
          <a:xfrm>
            <a:off x="-3047" y="10"/>
            <a:ext cx="12191999" cy="6857990"/>
          </a:xfrm>
          <a:prstGeom prst="rect">
            <a:avLst/>
          </a:prstGeom>
        </p:spPr>
      </p:pic>
      <p:sp>
        <p:nvSpPr>
          <p:cNvPr id="26" name="Rectangle 2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FAC744D-B421-2F4F-9BCC-D769D091BAEA}"/>
              </a:ext>
            </a:extLst>
          </p:cNvPr>
          <p:cNvSpPr>
            <a:spLocks noGrp="1"/>
          </p:cNvSpPr>
          <p:nvPr>
            <p:ph type="title"/>
          </p:nvPr>
        </p:nvSpPr>
        <p:spPr>
          <a:xfrm>
            <a:off x="148375" y="4081"/>
            <a:ext cx="11898701" cy="134628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defRPr/>
            </a:pPr>
            <a:r>
              <a:rPr lang="en-US" sz="5200" b="1">
                <a:solidFill>
                  <a:srgbClr val="FFFFFF"/>
                </a:solidFill>
                <a:latin typeface="+mj-lt"/>
              </a:rPr>
              <a:t>Westwood/VA Hospital Station Rendering </a:t>
            </a:r>
            <a:endParaRPr lang="en-US" sz="5200">
              <a:solidFill>
                <a:srgbClr val="FFFFFF"/>
              </a:solidFill>
              <a:latin typeface="+mj-lt"/>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87</a:t>
            </a:fld>
            <a:endParaRPr lang="en-US">
              <a:solidFill>
                <a:srgbClr val="FFFFFF"/>
              </a:solidFill>
              <a:latin typeface="Calibri" panose="020F0502020204030204"/>
            </a:endParaRPr>
          </a:p>
        </p:txBody>
      </p:sp>
    </p:spTree>
    <p:extLst>
      <p:ext uri="{BB962C8B-B14F-4D97-AF65-F5344CB8AC3E}">
        <p14:creationId xmlns:p14="http://schemas.microsoft.com/office/powerpoint/2010/main" val="22502689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a:extLst>
              <a:ext uri="{FF2B5EF4-FFF2-40B4-BE49-F238E27FC236}">
                <a16:creationId xmlns:a16="http://schemas.microsoft.com/office/drawing/2014/main" id="{0B93A843-5391-47E0-947D-ED1BCCEE3B60}"/>
              </a:ext>
            </a:extLst>
          </p:cNvPr>
          <p:cNvPicPr>
            <a:picLocks noChangeAspect="1"/>
          </p:cNvPicPr>
          <p:nvPr/>
        </p:nvPicPr>
        <p:blipFill rotWithShape="1">
          <a:blip r:embed="rId3"/>
          <a:srcRect l="1" r="15553" b="-2"/>
          <a:stretch/>
        </p:blipFill>
        <p:spPr>
          <a:xfrm>
            <a:off x="-3047" y="10"/>
            <a:ext cx="12191999" cy="6857990"/>
          </a:xfrm>
          <a:prstGeom prst="rect">
            <a:avLst/>
          </a:prstGeom>
        </p:spPr>
      </p:pic>
      <p:sp>
        <p:nvSpPr>
          <p:cNvPr id="26" name="Rectangle 2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67B54F2-19CE-42E3-9409-3622E8831986}"/>
              </a:ext>
            </a:extLst>
          </p:cNvPr>
          <p:cNvSpPr txBox="1"/>
          <p:nvPr/>
        </p:nvSpPr>
        <p:spPr>
          <a:xfrm>
            <a:off x="637204" y="181776"/>
            <a:ext cx="10921042" cy="2194552"/>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defRPr/>
            </a:pPr>
            <a:r>
              <a:rPr lang="en-US" sz="5200" b="1">
                <a:solidFill>
                  <a:srgbClr val="FFFFFF"/>
                </a:solidFill>
                <a:latin typeface="+mj-lt"/>
                <a:ea typeface="+mj-ea"/>
                <a:cs typeface="+mj-cs"/>
              </a:rPr>
              <a:t>Westwood/VA Hospital Station Rendering (Bonsall Av) </a:t>
            </a:r>
            <a:endParaRPr lang="en-US" sz="5200">
              <a:solidFill>
                <a:srgbClr val="FFFFFF"/>
              </a:solidFill>
              <a:latin typeface="+mj-lt"/>
              <a:ea typeface="+mj-ea"/>
              <a:cs typeface="+mj-cs"/>
            </a:endParaRPr>
          </a:p>
          <a:p>
            <a:pPr algn="ctr">
              <a:lnSpc>
                <a:spcPct val="90000"/>
              </a:lnSpc>
              <a:spcBef>
                <a:spcPct val="0"/>
              </a:spcBef>
              <a:spcAft>
                <a:spcPts val="600"/>
              </a:spcAft>
              <a:defRPr/>
            </a:pPr>
            <a:endParaRPr lang="en-US" sz="5200" b="1">
              <a:solidFill>
                <a:srgbClr val="FFFFFF"/>
              </a:solidFill>
              <a:latin typeface="+mj-lt"/>
              <a:ea typeface="+mj-ea"/>
              <a:cs typeface="+mj-cs"/>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481204" y="7032088"/>
            <a:ext cx="2743200" cy="365125"/>
          </a:xfrm>
        </p:spPr>
        <p:txBody>
          <a:bodyPr vert="horz" lIns="91440" tIns="45720" rIns="91440" bIns="45720" rtlCol="0" anchor="ctr">
            <a:normAutofit/>
          </a:bodyPr>
          <a:lstStyle/>
          <a:p>
            <a:pPr defTabSz="457200">
              <a:spcAft>
                <a:spcPts val="600"/>
              </a:spcAft>
              <a:defRPr/>
            </a:pPr>
            <a:fld id="{48F63A3B-78C7-47BE-AE5E-E10140E04643}" type="slidenum">
              <a:rPr lang="en-US">
                <a:solidFill>
                  <a:srgbClr val="FFFFFF"/>
                </a:solidFill>
              </a:rPr>
              <a:pPr defTabSz="457200">
                <a:spcAft>
                  <a:spcPts val="600"/>
                </a:spcAft>
                <a:defRPr/>
              </a:pPr>
              <a:t>88</a:t>
            </a:fld>
            <a:endParaRPr lang="en-US">
              <a:solidFill>
                <a:srgbClr val="FFFFFF"/>
              </a:solidFill>
            </a:endParaRPr>
          </a:p>
        </p:txBody>
      </p:sp>
    </p:spTree>
    <p:extLst>
      <p:ext uri="{BB962C8B-B14F-4D97-AF65-F5344CB8AC3E}">
        <p14:creationId xmlns:p14="http://schemas.microsoft.com/office/powerpoint/2010/main" val="8465856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Station Box</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89</a:t>
            </a:fld>
            <a:endParaRPr lang="en-US" noProof="0"/>
          </a:p>
        </p:txBody>
      </p:sp>
      <p:pic>
        <p:nvPicPr>
          <p:cNvPr id="5" name="Picture 5">
            <a:extLst>
              <a:ext uri="{FF2B5EF4-FFF2-40B4-BE49-F238E27FC236}">
                <a16:creationId xmlns:a16="http://schemas.microsoft.com/office/drawing/2014/main" id="{4AA02949-0070-494E-A684-69C73060D98D}"/>
              </a:ext>
            </a:extLst>
          </p:cNvPr>
          <p:cNvPicPr>
            <a:picLocks noChangeAspect="1"/>
          </p:cNvPicPr>
          <p:nvPr/>
        </p:nvPicPr>
        <p:blipFill>
          <a:blip r:embed="rId3"/>
          <a:stretch>
            <a:fillRect/>
          </a:stretch>
        </p:blipFill>
        <p:spPr>
          <a:xfrm>
            <a:off x="1719532" y="981399"/>
            <a:ext cx="8752935" cy="5283391"/>
          </a:xfrm>
          <a:prstGeom prst="rect">
            <a:avLst/>
          </a:prstGeom>
        </p:spPr>
      </p:pic>
      <p:pic>
        <p:nvPicPr>
          <p:cNvPr id="6" name="Picture 6">
            <a:extLst>
              <a:ext uri="{FF2B5EF4-FFF2-40B4-BE49-F238E27FC236}">
                <a16:creationId xmlns:a16="http://schemas.microsoft.com/office/drawing/2014/main" id="{62247F74-1248-4808-8ADB-D26C8E9778C3}"/>
              </a:ext>
            </a:extLst>
          </p:cNvPr>
          <p:cNvPicPr>
            <a:picLocks noChangeAspect="1"/>
          </p:cNvPicPr>
          <p:nvPr/>
        </p:nvPicPr>
        <p:blipFill>
          <a:blip r:embed="rId4"/>
          <a:stretch>
            <a:fillRect/>
          </a:stretch>
        </p:blipFill>
        <p:spPr>
          <a:xfrm>
            <a:off x="7729268" y="6355016"/>
            <a:ext cx="2743200" cy="358987"/>
          </a:xfrm>
          <a:prstGeom prst="rect">
            <a:avLst/>
          </a:prstGeom>
        </p:spPr>
      </p:pic>
      <p:pic>
        <p:nvPicPr>
          <p:cNvPr id="2" name="Picture 1" descr="A picture containing speaker, street, sign&#10;&#10;Description automatically generated">
            <a:extLst>
              <a:ext uri="{FF2B5EF4-FFF2-40B4-BE49-F238E27FC236}">
                <a16:creationId xmlns:a16="http://schemas.microsoft.com/office/drawing/2014/main" id="{44D2A68B-BA6C-41A7-A3C0-77D29E1935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spTree>
    <p:extLst>
      <p:ext uri="{BB962C8B-B14F-4D97-AF65-F5344CB8AC3E}">
        <p14:creationId xmlns:p14="http://schemas.microsoft.com/office/powerpoint/2010/main" val="234163782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Instrumentation Installation</a:t>
            </a:r>
            <a:endParaRPr lang="en-US" err="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90</a:t>
            </a:fld>
            <a:endParaRPr lang="en-US" noProof="0"/>
          </a:p>
        </p:txBody>
      </p:sp>
      <p:sp>
        <p:nvSpPr>
          <p:cNvPr id="10" name="TextBox 9">
            <a:extLst>
              <a:ext uri="{FF2B5EF4-FFF2-40B4-BE49-F238E27FC236}">
                <a16:creationId xmlns:a16="http://schemas.microsoft.com/office/drawing/2014/main" id="{1375170A-0964-409E-8434-88814D8B9435}"/>
              </a:ext>
            </a:extLst>
          </p:cNvPr>
          <p:cNvSpPr txBox="1"/>
          <p:nvPr/>
        </p:nvSpPr>
        <p:spPr>
          <a:xfrm>
            <a:off x="39995" y="908083"/>
            <a:ext cx="1212382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ea typeface="+mn-lt"/>
                <a:cs typeface="+mn-lt"/>
              </a:rPr>
              <a:t>Instrumentation installation around the VA Station will continue through June 2023.  </a:t>
            </a:r>
            <a:endParaRPr lang="en-US"/>
          </a:p>
          <a:p>
            <a:endParaRPr lang="en-US">
              <a:ea typeface="+mn-lt"/>
              <a:cs typeface="+mn-lt"/>
            </a:endParaRPr>
          </a:p>
          <a:p>
            <a:endParaRPr lang="en-US"/>
          </a:p>
          <a:p>
            <a:endParaRPr lang="en-US"/>
          </a:p>
          <a:p>
            <a:pPr algn="ctr"/>
            <a:endParaRPr lang="en-US" sz="2400">
              <a:cs typeface="Calibri"/>
            </a:endParaRPr>
          </a:p>
          <a:p>
            <a:endParaRPr lang="en-US" sz="2400">
              <a:cs typeface="Calibri"/>
            </a:endParaRPr>
          </a:p>
        </p:txBody>
      </p:sp>
      <p:sp>
        <p:nvSpPr>
          <p:cNvPr id="2" name="TextBox 1">
            <a:extLst>
              <a:ext uri="{FF2B5EF4-FFF2-40B4-BE49-F238E27FC236}">
                <a16:creationId xmlns:a16="http://schemas.microsoft.com/office/drawing/2014/main" id="{CADDCDA8-3542-431B-8F03-D1CFAA55ABAE}"/>
              </a:ext>
            </a:extLst>
          </p:cNvPr>
          <p:cNvSpPr txBox="1"/>
          <p:nvPr/>
        </p:nvSpPr>
        <p:spPr>
          <a:xfrm>
            <a:off x="6710534" y="5780713"/>
            <a:ext cx="5272527"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t>*Construction is dynamic and subject to change​.​</a:t>
            </a:r>
          </a:p>
        </p:txBody>
      </p:sp>
      <p:pic>
        <p:nvPicPr>
          <p:cNvPr id="5" name="Picture 5" descr="Screen Shot 2022-10-26 at 3.18.00 PM.png">
            <a:extLst>
              <a:ext uri="{FF2B5EF4-FFF2-40B4-BE49-F238E27FC236}">
                <a16:creationId xmlns:a16="http://schemas.microsoft.com/office/drawing/2014/main" id="{91C0D9BA-65BB-A75E-55E1-7A294EBB8510}"/>
              </a:ext>
            </a:extLst>
          </p:cNvPr>
          <p:cNvPicPr>
            <a:picLocks noChangeAspect="1"/>
          </p:cNvPicPr>
          <p:nvPr/>
        </p:nvPicPr>
        <p:blipFill>
          <a:blip r:embed="rId3"/>
          <a:stretch>
            <a:fillRect/>
          </a:stretch>
        </p:blipFill>
        <p:spPr>
          <a:xfrm>
            <a:off x="2050212" y="1514204"/>
            <a:ext cx="7552426" cy="4275290"/>
          </a:xfrm>
          <a:prstGeom prst="rect">
            <a:avLst/>
          </a:prstGeom>
        </p:spPr>
      </p:pic>
    </p:spTree>
    <p:extLst>
      <p:ext uri="{BB962C8B-B14F-4D97-AF65-F5344CB8AC3E}">
        <p14:creationId xmlns:p14="http://schemas.microsoft.com/office/powerpoint/2010/main" val="12969318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186A8-E679-B5D3-92F1-4D482F4B4EBF}"/>
              </a:ext>
            </a:extLst>
          </p:cNvPr>
          <p:cNvSpPr>
            <a:spLocks noGrp="1"/>
          </p:cNvSpPr>
          <p:nvPr>
            <p:ph type="title"/>
          </p:nvPr>
        </p:nvSpPr>
        <p:spPr/>
        <p:txBody>
          <a:bodyPr>
            <a:normAutofit fontScale="90000"/>
          </a:bodyPr>
          <a:lstStyle/>
          <a:p>
            <a:r>
              <a:rPr lang="en-US">
                <a:latin typeface="Calibri"/>
                <a:cs typeface="Calibri"/>
              </a:rPr>
              <a:t>Excavation and Support of Excavation</a:t>
            </a:r>
            <a:endParaRPr lang="en-US"/>
          </a:p>
        </p:txBody>
      </p:sp>
      <p:sp>
        <p:nvSpPr>
          <p:cNvPr id="3" name="Content Placeholder 2">
            <a:extLst>
              <a:ext uri="{FF2B5EF4-FFF2-40B4-BE49-F238E27FC236}">
                <a16:creationId xmlns:a16="http://schemas.microsoft.com/office/drawing/2014/main" id="{4577F30B-D7A6-FD3C-6F28-9588388EEB9F}"/>
              </a:ext>
            </a:extLst>
          </p:cNvPr>
          <p:cNvSpPr>
            <a:spLocks noGrp="1"/>
          </p:cNvSpPr>
          <p:nvPr>
            <p:ph idx="1"/>
          </p:nvPr>
        </p:nvSpPr>
        <p:spPr>
          <a:xfrm>
            <a:off x="174563" y="1033643"/>
            <a:ext cx="11627472" cy="5188080"/>
          </a:xfrm>
        </p:spPr>
        <p:txBody>
          <a:bodyPr vert="horz" lIns="91440" tIns="45720" rIns="91440" bIns="45720" rtlCol="0" anchor="t">
            <a:normAutofit fontScale="92500" lnSpcReduction="10000"/>
          </a:bodyPr>
          <a:lstStyle/>
          <a:p>
            <a:pPr marL="0" indent="0">
              <a:buNone/>
            </a:pPr>
            <a:r>
              <a:rPr lang="en-US">
                <a:ea typeface="+mn-lt"/>
                <a:cs typeface="+mn-lt"/>
              </a:rPr>
              <a:t>Excavation for the  Westwood/ VA Hospital station has begun at Lot 42 and the West of Bonsall Av staging yard and will continue for approximately eight months on weekdays. The work during this period includes mass excavation, hauling, bracing installation, lagging, and station ventilation installation. </a:t>
            </a:r>
            <a:endParaRPr lang="en-US">
              <a:cs typeface="Calibri" panose="020F0502020204030204"/>
            </a:endParaRPr>
          </a:p>
          <a:p>
            <a:pPr marL="0" indent="0">
              <a:buNone/>
            </a:pPr>
            <a:endParaRPr lang="en-US">
              <a:ea typeface="+mn-lt"/>
              <a:cs typeface="+mn-lt"/>
            </a:endParaRPr>
          </a:p>
          <a:p>
            <a:pPr marL="0" indent="0">
              <a:lnSpc>
                <a:spcPct val="100000"/>
              </a:lnSpc>
              <a:spcBef>
                <a:spcPts val="0"/>
              </a:spcBef>
              <a:buNone/>
            </a:pPr>
            <a:r>
              <a:rPr lang="en-US" b="1">
                <a:ea typeface="+mn-lt"/>
                <a:cs typeface="+mn-lt"/>
              </a:rPr>
              <a:t>Where: </a:t>
            </a:r>
            <a:r>
              <a:rPr lang="en-US">
                <a:ea typeface="+mn-lt"/>
                <a:cs typeface="+mn-lt"/>
              </a:rPr>
              <a:t>Lot 42  and West of Bonsall Av staging yard</a:t>
            </a:r>
          </a:p>
          <a:p>
            <a:pPr marL="0" indent="0">
              <a:lnSpc>
                <a:spcPct val="100000"/>
              </a:lnSpc>
              <a:spcBef>
                <a:spcPts val="0"/>
              </a:spcBef>
              <a:buNone/>
            </a:pPr>
            <a:endParaRPr lang="en-US" b="1">
              <a:ea typeface="+mn-lt"/>
              <a:cs typeface="+mn-lt"/>
            </a:endParaRPr>
          </a:p>
          <a:p>
            <a:pPr marL="0" indent="0">
              <a:lnSpc>
                <a:spcPct val="100000"/>
              </a:lnSpc>
              <a:spcBef>
                <a:spcPts val="0"/>
              </a:spcBef>
              <a:buNone/>
            </a:pPr>
            <a:r>
              <a:rPr lang="en-US" b="1">
                <a:ea typeface="+mn-lt"/>
                <a:cs typeface="+mn-lt"/>
              </a:rPr>
              <a:t>When: </a:t>
            </a:r>
            <a:r>
              <a:rPr lang="en-US">
                <a:ea typeface="+mn-lt"/>
                <a:cs typeface="+mn-lt"/>
              </a:rPr>
              <a:t>October 24, 2022 through June 30, 2023 </a:t>
            </a:r>
          </a:p>
          <a:p>
            <a:pPr marL="0" indent="0">
              <a:lnSpc>
                <a:spcPct val="100000"/>
              </a:lnSpc>
              <a:spcBef>
                <a:spcPts val="0"/>
              </a:spcBef>
              <a:buNone/>
            </a:pPr>
            <a:endParaRPr lang="en-US" b="1">
              <a:ea typeface="+mn-lt"/>
              <a:cs typeface="+mn-lt"/>
            </a:endParaRPr>
          </a:p>
          <a:p>
            <a:pPr marL="0" indent="0">
              <a:lnSpc>
                <a:spcPct val="100000"/>
              </a:lnSpc>
              <a:spcBef>
                <a:spcPts val="0"/>
              </a:spcBef>
              <a:buNone/>
            </a:pPr>
            <a:r>
              <a:rPr lang="en-US" b="1">
                <a:ea typeface="+mn-lt"/>
                <a:cs typeface="+mn-lt"/>
              </a:rPr>
              <a:t>Work Hours</a:t>
            </a:r>
            <a:r>
              <a:rPr lang="en-US">
                <a:ea typeface="+mn-lt"/>
                <a:cs typeface="+mn-lt"/>
              </a:rPr>
              <a:t>: </a:t>
            </a:r>
            <a:endParaRPr lang="en-US">
              <a:cs typeface="Calibri"/>
            </a:endParaRPr>
          </a:p>
          <a:p>
            <a:pPr>
              <a:buNone/>
            </a:pPr>
            <a:r>
              <a:rPr lang="en-US">
                <a:ea typeface="+mn-lt"/>
                <a:cs typeface="+mn-lt"/>
              </a:rPr>
              <a:t>Excavation: 9pm to 6am, Weekdays (Weekends - Optional)</a:t>
            </a:r>
            <a:endParaRPr lang="en-US"/>
          </a:p>
          <a:p>
            <a:pPr>
              <a:buNone/>
            </a:pPr>
            <a:r>
              <a:rPr lang="en-US">
                <a:ea typeface="+mn-lt"/>
                <a:cs typeface="+mn-lt"/>
              </a:rPr>
              <a:t>Hauling: 9pm to 6am</a:t>
            </a:r>
            <a:endParaRPr lang="en-US"/>
          </a:p>
          <a:p>
            <a:pPr>
              <a:buNone/>
            </a:pPr>
            <a:r>
              <a:rPr lang="en-US">
                <a:ea typeface="+mn-lt"/>
                <a:cs typeface="+mn-lt"/>
              </a:rPr>
              <a:t>Support of Excavation Activities: 6am to 6pm </a:t>
            </a:r>
            <a:endParaRPr lang="en-US"/>
          </a:p>
          <a:p>
            <a:pPr>
              <a:buNone/>
            </a:pPr>
            <a:endParaRPr lang="en-US">
              <a:cs typeface="Calibri" panose="020F0502020204030204"/>
            </a:endParaRPr>
          </a:p>
          <a:p>
            <a:endParaRPr lang="en-US">
              <a:cs typeface="Calibri" panose="020F0502020204030204"/>
            </a:endParaRPr>
          </a:p>
        </p:txBody>
      </p:sp>
    </p:spTree>
    <p:extLst>
      <p:ext uri="{BB962C8B-B14F-4D97-AF65-F5344CB8AC3E}">
        <p14:creationId xmlns:p14="http://schemas.microsoft.com/office/powerpoint/2010/main" val="29313385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Upcoming Waterline Work</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92</a:t>
            </a:fld>
            <a:endParaRPr lang="en-US" noProof="0"/>
          </a:p>
        </p:txBody>
      </p:sp>
      <p:pic>
        <p:nvPicPr>
          <p:cNvPr id="2" name="Picture 2">
            <a:extLst>
              <a:ext uri="{FF2B5EF4-FFF2-40B4-BE49-F238E27FC236}">
                <a16:creationId xmlns:a16="http://schemas.microsoft.com/office/drawing/2014/main" id="{A916ACE2-492E-4D7F-8802-AC34FECD42B3}"/>
              </a:ext>
            </a:extLst>
          </p:cNvPr>
          <p:cNvPicPr>
            <a:picLocks noChangeAspect="1"/>
          </p:cNvPicPr>
          <p:nvPr/>
        </p:nvPicPr>
        <p:blipFill>
          <a:blip r:embed="rId3"/>
          <a:stretch>
            <a:fillRect/>
          </a:stretch>
        </p:blipFill>
        <p:spPr>
          <a:xfrm>
            <a:off x="2406019" y="1330068"/>
            <a:ext cx="9655932" cy="4460400"/>
          </a:xfrm>
          <a:prstGeom prst="rect">
            <a:avLst/>
          </a:prstGeom>
        </p:spPr>
      </p:pic>
      <p:sp>
        <p:nvSpPr>
          <p:cNvPr id="3" name="TextBox 2">
            <a:extLst>
              <a:ext uri="{FF2B5EF4-FFF2-40B4-BE49-F238E27FC236}">
                <a16:creationId xmlns:a16="http://schemas.microsoft.com/office/drawing/2014/main" id="{42532F4C-CEA0-4F5B-AD8F-E95C7DB07500}"/>
              </a:ext>
            </a:extLst>
          </p:cNvPr>
          <p:cNvSpPr txBox="1"/>
          <p:nvPr/>
        </p:nvSpPr>
        <p:spPr>
          <a:xfrm>
            <a:off x="8088702" y="226587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Wilshire Blvd</a:t>
            </a:r>
          </a:p>
        </p:txBody>
      </p:sp>
      <p:sp>
        <p:nvSpPr>
          <p:cNvPr id="6" name="TextBox 5">
            <a:extLst>
              <a:ext uri="{FF2B5EF4-FFF2-40B4-BE49-F238E27FC236}">
                <a16:creationId xmlns:a16="http://schemas.microsoft.com/office/drawing/2014/main" id="{479F9E3D-BE1A-4F45-AA74-905BBF6A3F9F}"/>
              </a:ext>
            </a:extLst>
          </p:cNvPr>
          <p:cNvSpPr txBox="1"/>
          <p:nvPr/>
        </p:nvSpPr>
        <p:spPr>
          <a:xfrm rot="15900000">
            <a:off x="181154" y="422119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Federal Ave</a:t>
            </a:r>
          </a:p>
        </p:txBody>
      </p:sp>
      <p:pic>
        <p:nvPicPr>
          <p:cNvPr id="5" name="Picture 4" descr="A picture containing speaker, street, sign&#10;&#10;Description automatically generated">
            <a:extLst>
              <a:ext uri="{FF2B5EF4-FFF2-40B4-BE49-F238E27FC236}">
                <a16:creationId xmlns:a16="http://schemas.microsoft.com/office/drawing/2014/main" id="{BD2458D8-885A-41F1-86FE-4546467D63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sp>
        <p:nvSpPr>
          <p:cNvPr id="7" name="TextBox 6">
            <a:extLst>
              <a:ext uri="{FF2B5EF4-FFF2-40B4-BE49-F238E27FC236}">
                <a16:creationId xmlns:a16="http://schemas.microsoft.com/office/drawing/2014/main" id="{59DBD211-97F1-40F6-BF67-C8B01FDC1F14}"/>
              </a:ext>
            </a:extLst>
          </p:cNvPr>
          <p:cNvSpPr txBox="1"/>
          <p:nvPr/>
        </p:nvSpPr>
        <p:spPr>
          <a:xfrm>
            <a:off x="3643953" y="5465584"/>
            <a:ext cx="718408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Traffic Control:</a:t>
            </a:r>
          </a:p>
          <a:p>
            <a:r>
              <a:rPr lang="en-US" sz="2000">
                <a:cs typeface="Calibri"/>
              </a:rPr>
              <a:t>VA Hospital access will be detoured nightly along Sepulveda Bl and Santa Monica Bl to Sawtelle Bl and Dowlen Dr.</a:t>
            </a:r>
          </a:p>
          <a:p>
            <a:endParaRPr lang="en-US" sz="2000">
              <a:cs typeface="Calibri"/>
            </a:endParaRPr>
          </a:p>
        </p:txBody>
      </p:sp>
      <p:sp>
        <p:nvSpPr>
          <p:cNvPr id="8" name="TextBox 7">
            <a:extLst>
              <a:ext uri="{FF2B5EF4-FFF2-40B4-BE49-F238E27FC236}">
                <a16:creationId xmlns:a16="http://schemas.microsoft.com/office/drawing/2014/main" id="{78A94190-23EE-46C8-B495-3966E284284B}"/>
              </a:ext>
            </a:extLst>
          </p:cNvPr>
          <p:cNvSpPr txBox="1"/>
          <p:nvPr/>
        </p:nvSpPr>
        <p:spPr>
          <a:xfrm>
            <a:off x="123645" y="986287"/>
            <a:ext cx="5000445"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Where: </a:t>
            </a:r>
            <a:r>
              <a:rPr lang="en-US" sz="2000">
                <a:cs typeface="Calibri"/>
              </a:rPr>
              <a:t>Wilshire Bl, Federal Av, and Bonsall Av</a:t>
            </a:r>
          </a:p>
          <a:p>
            <a:r>
              <a:rPr lang="en-US" sz="2000" b="1">
                <a:cs typeface="Calibri"/>
              </a:rPr>
              <a:t>When: </a:t>
            </a:r>
            <a:r>
              <a:rPr lang="en-US" sz="2000">
                <a:cs typeface="Calibri"/>
              </a:rPr>
              <a:t>Winter of 2023*</a:t>
            </a:r>
          </a:p>
          <a:p>
            <a:r>
              <a:rPr lang="en-US" sz="2000" b="1">
                <a:cs typeface="Calibri"/>
              </a:rPr>
              <a:t>Work Hours</a:t>
            </a:r>
            <a:r>
              <a:rPr lang="en-US" sz="2000">
                <a:cs typeface="Calibri"/>
              </a:rPr>
              <a:t>:  Vary depending on the work scheduled in each stage.</a:t>
            </a:r>
          </a:p>
          <a:p>
            <a:r>
              <a:rPr lang="en-US" sz="2000">
                <a:ea typeface="+mn-lt"/>
                <a:cs typeface="+mn-lt"/>
              </a:rPr>
              <a:t>Monday to Friday, 9am to 3:30pm, Monday to Sunday, 7pm to 6am, and Monday to Sunday, 11pm to 6am.</a:t>
            </a:r>
            <a:endParaRPr lang="en-US">
              <a:ea typeface="+mn-lt"/>
              <a:cs typeface="+mn-lt"/>
            </a:endParaRPr>
          </a:p>
          <a:p>
            <a:endParaRPr lang="en-US" sz="2000">
              <a:cs typeface="Calibri"/>
            </a:endParaRPr>
          </a:p>
          <a:p>
            <a:endParaRPr lang="en-US" sz="2000">
              <a:cs typeface="Calibri"/>
            </a:endParaRPr>
          </a:p>
          <a:p>
            <a:endParaRPr lang="en-US" sz="2000">
              <a:cs typeface="Calibri"/>
            </a:endParaRPr>
          </a:p>
          <a:p>
            <a:endParaRPr lang="en-US" sz="2000">
              <a:cs typeface="Calibri"/>
            </a:endParaRPr>
          </a:p>
        </p:txBody>
      </p:sp>
      <p:sp>
        <p:nvSpPr>
          <p:cNvPr id="10" name="TextBox 9">
            <a:extLst>
              <a:ext uri="{FF2B5EF4-FFF2-40B4-BE49-F238E27FC236}">
                <a16:creationId xmlns:a16="http://schemas.microsoft.com/office/drawing/2014/main" id="{D15E984E-ECEB-4F53-8B0C-B5FBEC0DF313}"/>
              </a:ext>
            </a:extLst>
          </p:cNvPr>
          <p:cNvSpPr txBox="1"/>
          <p:nvPr/>
        </p:nvSpPr>
        <p:spPr>
          <a:xfrm>
            <a:off x="7217793" y="4609414"/>
            <a:ext cx="497233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t>*Construction is dynamic and subject to change​.​</a:t>
            </a:r>
            <a:endParaRPr lang="en-US" b="1" i="1">
              <a:cs typeface="Calibri"/>
            </a:endParaRPr>
          </a:p>
        </p:txBody>
      </p:sp>
    </p:spTree>
    <p:extLst>
      <p:ext uri="{BB962C8B-B14F-4D97-AF65-F5344CB8AC3E}">
        <p14:creationId xmlns:p14="http://schemas.microsoft.com/office/powerpoint/2010/main" val="7482060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10;&#10;Description automatically generated">
            <a:extLst>
              <a:ext uri="{FF2B5EF4-FFF2-40B4-BE49-F238E27FC236}">
                <a16:creationId xmlns:a16="http://schemas.microsoft.com/office/drawing/2014/main" id="{8566DD2F-5811-CFE0-CA4C-AF6FF396BA67}"/>
              </a:ext>
            </a:extLst>
          </p:cNvPr>
          <p:cNvPicPr>
            <a:picLocks noChangeAspect="1"/>
          </p:cNvPicPr>
          <p:nvPr/>
        </p:nvPicPr>
        <p:blipFill rotWithShape="1">
          <a:blip r:embed="rId2"/>
          <a:srcRect l="5316" r="-1" b="-1"/>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2B6191C7-B698-1F71-A49C-D90AAF1C4CD6}"/>
              </a:ext>
            </a:extLst>
          </p:cNvPr>
          <p:cNvSpPr txBox="1"/>
          <p:nvPr/>
        </p:nvSpPr>
        <p:spPr>
          <a:xfrm>
            <a:off x="305083" y="80248"/>
            <a:ext cx="4856206" cy="584775"/>
          </a:xfrm>
          <a:prstGeom prst="rect">
            <a:avLst/>
          </a:prstGeom>
          <a:noFill/>
        </p:spPr>
        <p:txBody>
          <a:bodyPr wrap="square" rtlCol="0">
            <a:spAutoFit/>
          </a:bodyPr>
          <a:lstStyle/>
          <a:p>
            <a:r>
              <a:rPr lang="en-US" sz="3200" b="1"/>
              <a:t>Piece by Piece</a:t>
            </a:r>
          </a:p>
        </p:txBody>
      </p:sp>
    </p:spTree>
    <p:extLst>
      <p:ext uri="{BB962C8B-B14F-4D97-AF65-F5344CB8AC3E}">
        <p14:creationId xmlns:p14="http://schemas.microsoft.com/office/powerpoint/2010/main" val="33989370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F3AD-D8C3-C195-545B-FDE12E40BD72}"/>
              </a:ext>
            </a:extLst>
          </p:cNvPr>
          <p:cNvSpPr>
            <a:spLocks noGrp="1"/>
          </p:cNvSpPr>
          <p:nvPr>
            <p:ph type="title"/>
          </p:nvPr>
        </p:nvSpPr>
        <p:spPr/>
        <p:txBody>
          <a:bodyPr>
            <a:normAutofit fontScale="90000"/>
          </a:bodyPr>
          <a:lstStyle/>
          <a:p>
            <a:r>
              <a:rPr lang="en-US">
                <a:latin typeface="Calibri"/>
                <a:cs typeface="Calibri"/>
              </a:rPr>
              <a:t>VA Mural Project History</a:t>
            </a:r>
            <a:endParaRPr lang="en-US"/>
          </a:p>
        </p:txBody>
      </p:sp>
      <p:sp>
        <p:nvSpPr>
          <p:cNvPr id="3" name="TextBox 2">
            <a:extLst>
              <a:ext uri="{FF2B5EF4-FFF2-40B4-BE49-F238E27FC236}">
                <a16:creationId xmlns:a16="http://schemas.microsoft.com/office/drawing/2014/main" id="{AA60FF2F-3C63-359C-CE78-E8942B1FF10F}"/>
              </a:ext>
            </a:extLst>
          </p:cNvPr>
          <p:cNvSpPr txBox="1"/>
          <p:nvPr/>
        </p:nvSpPr>
        <p:spPr>
          <a:xfrm>
            <a:off x="224287" y="1072551"/>
            <a:ext cx="11556519" cy="637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mn-lt"/>
                <a:cs typeface="+mn-lt"/>
              </a:rPr>
              <a:t>1995: </a:t>
            </a:r>
            <a:r>
              <a:rPr lang="en-US" sz="2400">
                <a:ea typeface="+mn-lt"/>
                <a:cs typeface="+mn-lt"/>
              </a:rPr>
              <a:t>Artist and U.S. Navy veteran, Peter Stewart, with donated art materials and volunteers envisioned and created a tribute mural near the VA Greater Los Angeles Healthcare Center in Westwood. The specific area eventually selected was the underpass at the intersection of Bonsall Ave and Wilshire Blvd, north of the West LA VA Medical Center Campus.</a:t>
            </a:r>
            <a:endParaRPr lang="en-US" sz="2400">
              <a:cs typeface="Calibri"/>
            </a:endParaRPr>
          </a:p>
          <a:p>
            <a:r>
              <a:rPr lang="en-US" sz="2400">
                <a:ea typeface="+mn-lt"/>
                <a:cs typeface="+mn-lt"/>
              </a:rPr>
              <a:t>Stewart died before the mural was fully completed. The mural remained unfinished, but it has become a treasured and honored landmark for veterans and VA staff.</a:t>
            </a:r>
            <a:endParaRPr lang="en-US" sz="2400">
              <a:cs typeface="Calibri"/>
            </a:endParaRPr>
          </a:p>
          <a:p>
            <a:endParaRPr lang="en-US" sz="2400">
              <a:ea typeface="+mn-lt"/>
              <a:cs typeface="+mn-lt"/>
            </a:endParaRPr>
          </a:p>
          <a:p>
            <a:r>
              <a:rPr lang="en-US" sz="2400" b="1">
                <a:ea typeface="+mn-lt"/>
                <a:cs typeface="+mn-lt"/>
              </a:rPr>
              <a:t>2012</a:t>
            </a:r>
            <a:r>
              <a:rPr lang="en-US" sz="2400">
                <a:ea typeface="+mn-lt"/>
                <a:cs typeface="+mn-lt"/>
              </a:rPr>
              <a:t>: Metro’s Purple Line Extension Final EIR/EIS in 2012 assumes that the mural could be protected in place during construction. However, subsequent studies show that removal of the northeast mural is necessary to build key Westwood/VA Medical station design elements. Attempting to rescue the mural is deemed unfeasible due to existing wall conditions.</a:t>
            </a:r>
            <a:endParaRPr lang="en-US" sz="2400">
              <a:cs typeface="Calibri"/>
            </a:endParaRPr>
          </a:p>
          <a:p>
            <a:endParaRPr lang="en-US" sz="2400">
              <a:cs typeface="Calibri"/>
            </a:endParaRPr>
          </a:p>
          <a:p>
            <a:endParaRPr lang="en-US" sz="2400">
              <a:cs typeface="Calibri"/>
            </a:endParaRPr>
          </a:p>
          <a:p>
            <a:endParaRPr lang="en-US" sz="2400">
              <a:cs typeface="Calibri"/>
            </a:endParaRPr>
          </a:p>
          <a:p>
            <a:endParaRPr lang="en-US" sz="2400">
              <a:cs typeface="Calibri"/>
            </a:endParaRPr>
          </a:p>
        </p:txBody>
      </p:sp>
    </p:spTree>
    <p:extLst>
      <p:ext uri="{BB962C8B-B14F-4D97-AF65-F5344CB8AC3E}">
        <p14:creationId xmlns:p14="http://schemas.microsoft.com/office/powerpoint/2010/main" val="33187730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F3AD-D8C3-C195-545B-FDE12E40BD72}"/>
              </a:ext>
            </a:extLst>
          </p:cNvPr>
          <p:cNvSpPr>
            <a:spLocks noGrp="1"/>
          </p:cNvSpPr>
          <p:nvPr>
            <p:ph type="title"/>
          </p:nvPr>
        </p:nvSpPr>
        <p:spPr/>
        <p:txBody>
          <a:bodyPr>
            <a:normAutofit fontScale="90000"/>
          </a:bodyPr>
          <a:lstStyle/>
          <a:p>
            <a:r>
              <a:rPr lang="en-US">
                <a:latin typeface="Calibri"/>
                <a:cs typeface="Calibri"/>
              </a:rPr>
              <a:t>VA Murals to Remain in Place</a:t>
            </a:r>
            <a:endParaRPr lang="en-US"/>
          </a:p>
        </p:txBody>
      </p:sp>
      <p:pic>
        <p:nvPicPr>
          <p:cNvPr id="4" name="Picture 4">
            <a:extLst>
              <a:ext uri="{FF2B5EF4-FFF2-40B4-BE49-F238E27FC236}">
                <a16:creationId xmlns:a16="http://schemas.microsoft.com/office/drawing/2014/main" id="{77655C0C-BD9A-B525-5495-A69249C2C490}"/>
              </a:ext>
            </a:extLst>
          </p:cNvPr>
          <p:cNvPicPr>
            <a:picLocks noChangeAspect="1"/>
          </p:cNvPicPr>
          <p:nvPr/>
        </p:nvPicPr>
        <p:blipFill>
          <a:blip r:embed="rId2"/>
          <a:stretch>
            <a:fillRect/>
          </a:stretch>
        </p:blipFill>
        <p:spPr>
          <a:xfrm>
            <a:off x="51758" y="1431860"/>
            <a:ext cx="5704935" cy="3936769"/>
          </a:xfrm>
          <a:prstGeom prst="rect">
            <a:avLst/>
          </a:prstGeom>
        </p:spPr>
      </p:pic>
      <p:pic>
        <p:nvPicPr>
          <p:cNvPr id="5" name="Picture 5">
            <a:extLst>
              <a:ext uri="{FF2B5EF4-FFF2-40B4-BE49-F238E27FC236}">
                <a16:creationId xmlns:a16="http://schemas.microsoft.com/office/drawing/2014/main" id="{1CBD1E37-45AE-C1F6-CC8D-6C22CB6ED6C5}"/>
              </a:ext>
            </a:extLst>
          </p:cNvPr>
          <p:cNvPicPr>
            <a:picLocks noChangeAspect="1"/>
          </p:cNvPicPr>
          <p:nvPr/>
        </p:nvPicPr>
        <p:blipFill>
          <a:blip r:embed="rId3"/>
          <a:stretch>
            <a:fillRect/>
          </a:stretch>
        </p:blipFill>
        <p:spPr>
          <a:xfrm>
            <a:off x="5874589" y="1431012"/>
            <a:ext cx="6251275" cy="5232428"/>
          </a:xfrm>
          <a:prstGeom prst="rect">
            <a:avLst/>
          </a:prstGeom>
        </p:spPr>
      </p:pic>
    </p:spTree>
    <p:extLst>
      <p:ext uri="{BB962C8B-B14F-4D97-AF65-F5344CB8AC3E}">
        <p14:creationId xmlns:p14="http://schemas.microsoft.com/office/powerpoint/2010/main" val="401084351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F3AD-D8C3-C195-545B-FDE12E40BD72}"/>
              </a:ext>
            </a:extLst>
          </p:cNvPr>
          <p:cNvSpPr>
            <a:spLocks noGrp="1"/>
          </p:cNvSpPr>
          <p:nvPr>
            <p:ph type="title"/>
          </p:nvPr>
        </p:nvSpPr>
        <p:spPr/>
        <p:txBody>
          <a:bodyPr>
            <a:normAutofit fontScale="90000"/>
          </a:bodyPr>
          <a:lstStyle/>
          <a:p>
            <a:r>
              <a:rPr lang="en-US">
                <a:latin typeface="Calibri"/>
                <a:cs typeface="Calibri"/>
              </a:rPr>
              <a:t>Veterans Legacy Art Project</a:t>
            </a:r>
            <a:endParaRPr lang="en-US"/>
          </a:p>
        </p:txBody>
      </p:sp>
      <p:sp>
        <p:nvSpPr>
          <p:cNvPr id="3" name="Content Placeholder 2">
            <a:extLst>
              <a:ext uri="{FF2B5EF4-FFF2-40B4-BE49-F238E27FC236}">
                <a16:creationId xmlns:a16="http://schemas.microsoft.com/office/drawing/2014/main" id="{08076F93-8F79-0116-EB79-4C08CB77BE14}"/>
              </a:ext>
            </a:extLst>
          </p:cNvPr>
          <p:cNvSpPr>
            <a:spLocks noGrp="1"/>
          </p:cNvSpPr>
          <p:nvPr>
            <p:ph idx="1"/>
          </p:nvPr>
        </p:nvSpPr>
        <p:spPr>
          <a:xfrm>
            <a:off x="76200" y="1001944"/>
            <a:ext cx="5253489" cy="5055828"/>
          </a:xfrm>
        </p:spPr>
        <p:txBody>
          <a:bodyPr vert="horz" lIns="91440" tIns="45720" rIns="91440" bIns="45720" rtlCol="0" anchor="t">
            <a:normAutofit/>
          </a:bodyPr>
          <a:lstStyle/>
          <a:p>
            <a:pPr marL="0" indent="0">
              <a:buNone/>
            </a:pPr>
            <a:r>
              <a:rPr lang="en-US">
                <a:ea typeface="+mn-lt"/>
                <a:cs typeface="+mn-lt"/>
              </a:rPr>
              <a:t>Project planners found that there is not sufficient space to accommodate the mural in its original location.</a:t>
            </a:r>
            <a:endParaRPr lang="en-US">
              <a:cs typeface="Calibri" panose="020F0502020204030204"/>
            </a:endParaRPr>
          </a:p>
          <a:p>
            <a:pPr marL="0" indent="0">
              <a:buNone/>
            </a:pPr>
            <a:r>
              <a:rPr lang="en-US">
                <a:ea typeface="+mn-lt"/>
                <a:cs typeface="+mn-lt"/>
              </a:rPr>
              <a:t>Therefore, plans were developed to decommission approximately 115 feet of the 23,000 square foot mural during the construction of the north entrance to the Westwood/VA Metro Station. </a:t>
            </a:r>
            <a:endParaRPr lang="en-US">
              <a:cs typeface="Calibri" panose="020F0502020204030204"/>
            </a:endParaRPr>
          </a:p>
        </p:txBody>
      </p:sp>
      <p:pic>
        <p:nvPicPr>
          <p:cNvPr id="4" name="Picture 4">
            <a:extLst>
              <a:ext uri="{FF2B5EF4-FFF2-40B4-BE49-F238E27FC236}">
                <a16:creationId xmlns:a16="http://schemas.microsoft.com/office/drawing/2014/main" id="{05E4ECA7-49C5-98FE-8CB3-F0662175754D}"/>
              </a:ext>
            </a:extLst>
          </p:cNvPr>
          <p:cNvPicPr>
            <a:picLocks noChangeAspect="1"/>
          </p:cNvPicPr>
          <p:nvPr/>
        </p:nvPicPr>
        <p:blipFill>
          <a:blip r:embed="rId2"/>
          <a:stretch>
            <a:fillRect/>
          </a:stretch>
        </p:blipFill>
        <p:spPr>
          <a:xfrm>
            <a:off x="5227608" y="1436300"/>
            <a:ext cx="6855124" cy="4574874"/>
          </a:xfrm>
          <a:prstGeom prst="rect">
            <a:avLst/>
          </a:prstGeom>
        </p:spPr>
      </p:pic>
      <p:sp>
        <p:nvSpPr>
          <p:cNvPr id="5" name="TextBox 4">
            <a:extLst>
              <a:ext uri="{FF2B5EF4-FFF2-40B4-BE49-F238E27FC236}">
                <a16:creationId xmlns:a16="http://schemas.microsoft.com/office/drawing/2014/main" id="{EE946784-A5AF-422B-5A6C-91957E8C3470}"/>
              </a:ext>
            </a:extLst>
          </p:cNvPr>
          <p:cNvSpPr txBox="1"/>
          <p:nvPr/>
        </p:nvSpPr>
        <p:spPr>
          <a:xfrm>
            <a:off x="5227608" y="6047118"/>
            <a:ext cx="7085161" cy="7222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Only portion of mural to be removed is located at the  westbound Wilshire Blvd off-ramp to Bonsall Ave. </a:t>
            </a:r>
            <a:endParaRPr lang="en-US" sz="2000">
              <a:cs typeface="Calibri"/>
            </a:endParaRPr>
          </a:p>
        </p:txBody>
      </p:sp>
      <p:sp>
        <p:nvSpPr>
          <p:cNvPr id="8" name="Content Placeholder 2">
            <a:extLst>
              <a:ext uri="{FF2B5EF4-FFF2-40B4-BE49-F238E27FC236}">
                <a16:creationId xmlns:a16="http://schemas.microsoft.com/office/drawing/2014/main" id="{8D5BD731-0786-9B4A-9B7B-71B82109522E}"/>
              </a:ext>
            </a:extLst>
          </p:cNvPr>
          <p:cNvSpPr txBox="1">
            <a:spLocks/>
          </p:cNvSpPr>
          <p:nvPr/>
        </p:nvSpPr>
        <p:spPr>
          <a:xfrm>
            <a:off x="6488502" y="930058"/>
            <a:ext cx="4577753" cy="584469"/>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ea typeface="+mn-lt"/>
                <a:cs typeface="+mn-lt"/>
              </a:rPr>
              <a:t>Impacted Section of the Mural</a:t>
            </a:r>
            <a:endParaRPr lang="en-US" b="1">
              <a:cs typeface="Calibri"/>
            </a:endParaRPr>
          </a:p>
        </p:txBody>
      </p:sp>
    </p:spTree>
    <p:extLst>
      <p:ext uri="{BB962C8B-B14F-4D97-AF65-F5344CB8AC3E}">
        <p14:creationId xmlns:p14="http://schemas.microsoft.com/office/powerpoint/2010/main" val="27047374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F3AD-D8C3-C195-545B-FDE12E40BD72}"/>
              </a:ext>
            </a:extLst>
          </p:cNvPr>
          <p:cNvSpPr>
            <a:spLocks noGrp="1"/>
          </p:cNvSpPr>
          <p:nvPr>
            <p:ph type="title"/>
          </p:nvPr>
        </p:nvSpPr>
        <p:spPr/>
        <p:txBody>
          <a:bodyPr>
            <a:normAutofit fontScale="90000"/>
          </a:bodyPr>
          <a:lstStyle/>
          <a:p>
            <a:r>
              <a:rPr lang="en-US">
                <a:latin typeface="Calibri"/>
                <a:cs typeface="Calibri"/>
              </a:rPr>
              <a:t>Veterans Legacy Art Project</a:t>
            </a:r>
            <a:endParaRPr lang="en-US"/>
          </a:p>
        </p:txBody>
      </p:sp>
      <p:pic>
        <p:nvPicPr>
          <p:cNvPr id="3" name="Picture 3" descr="VA legacy mural layout.PNG">
            <a:extLst>
              <a:ext uri="{FF2B5EF4-FFF2-40B4-BE49-F238E27FC236}">
                <a16:creationId xmlns:a16="http://schemas.microsoft.com/office/drawing/2014/main" id="{633007FC-1D4E-C0B8-1885-FC2FF99C812D}"/>
              </a:ext>
            </a:extLst>
          </p:cNvPr>
          <p:cNvPicPr>
            <a:picLocks noChangeAspect="1"/>
          </p:cNvPicPr>
          <p:nvPr/>
        </p:nvPicPr>
        <p:blipFill>
          <a:blip r:embed="rId2"/>
          <a:stretch>
            <a:fillRect/>
          </a:stretch>
        </p:blipFill>
        <p:spPr>
          <a:xfrm>
            <a:off x="1647646" y="985349"/>
            <a:ext cx="9673086" cy="5246737"/>
          </a:xfrm>
          <a:prstGeom prst="rect">
            <a:avLst/>
          </a:prstGeom>
        </p:spPr>
      </p:pic>
    </p:spTree>
    <p:extLst>
      <p:ext uri="{BB962C8B-B14F-4D97-AF65-F5344CB8AC3E}">
        <p14:creationId xmlns:p14="http://schemas.microsoft.com/office/powerpoint/2010/main" val="247686730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757AE-D6CA-4694-3A3C-636F1ED5CE59}"/>
              </a:ext>
            </a:extLst>
          </p:cNvPr>
          <p:cNvSpPr>
            <a:spLocks noGrp="1"/>
          </p:cNvSpPr>
          <p:nvPr>
            <p:ph type="title"/>
          </p:nvPr>
        </p:nvSpPr>
        <p:spPr/>
        <p:txBody>
          <a:bodyPr>
            <a:normAutofit fontScale="90000"/>
          </a:bodyPr>
          <a:lstStyle/>
          <a:p>
            <a:endParaRPr lang="en-US"/>
          </a:p>
        </p:txBody>
      </p:sp>
      <p:pic>
        <p:nvPicPr>
          <p:cNvPr id="4" name="Picture 4">
            <a:extLst>
              <a:ext uri="{FF2B5EF4-FFF2-40B4-BE49-F238E27FC236}">
                <a16:creationId xmlns:a16="http://schemas.microsoft.com/office/drawing/2014/main" id="{054CF26F-5A78-DECD-38F9-8598DECB9BD0}"/>
              </a:ext>
            </a:extLst>
          </p:cNvPr>
          <p:cNvPicPr>
            <a:picLocks noChangeAspect="1"/>
          </p:cNvPicPr>
          <p:nvPr/>
        </p:nvPicPr>
        <p:blipFill rotWithShape="1">
          <a:blip r:embed="rId2"/>
          <a:srcRect l="-387" r="48580"/>
          <a:stretch/>
        </p:blipFill>
        <p:spPr>
          <a:xfrm>
            <a:off x="-55393" y="-719"/>
            <a:ext cx="4720799" cy="6859437"/>
          </a:xfrm>
          <a:prstGeom prst="rect">
            <a:avLst/>
          </a:prstGeom>
        </p:spPr>
      </p:pic>
      <p:pic>
        <p:nvPicPr>
          <p:cNvPr id="3" name="Picture 4">
            <a:extLst>
              <a:ext uri="{FF2B5EF4-FFF2-40B4-BE49-F238E27FC236}">
                <a16:creationId xmlns:a16="http://schemas.microsoft.com/office/drawing/2014/main" id="{89A5E253-27C0-6054-0E78-A726B24631C5}"/>
              </a:ext>
            </a:extLst>
          </p:cNvPr>
          <p:cNvPicPr>
            <a:picLocks noChangeAspect="1"/>
          </p:cNvPicPr>
          <p:nvPr/>
        </p:nvPicPr>
        <p:blipFill>
          <a:blip r:embed="rId3"/>
          <a:stretch>
            <a:fillRect/>
          </a:stretch>
        </p:blipFill>
        <p:spPr>
          <a:xfrm>
            <a:off x="4666891" y="-6817"/>
            <a:ext cx="7530860" cy="5016953"/>
          </a:xfrm>
          <a:prstGeom prst="rect">
            <a:avLst/>
          </a:prstGeom>
        </p:spPr>
      </p:pic>
      <p:sp>
        <p:nvSpPr>
          <p:cNvPr id="5" name="TextBox 4">
            <a:extLst>
              <a:ext uri="{FF2B5EF4-FFF2-40B4-BE49-F238E27FC236}">
                <a16:creationId xmlns:a16="http://schemas.microsoft.com/office/drawing/2014/main" id="{7B03CB08-E938-D879-F1AD-07AA4E8DDD5D}"/>
              </a:ext>
            </a:extLst>
          </p:cNvPr>
          <p:cNvSpPr txBox="1"/>
          <p:nvPr/>
        </p:nvSpPr>
        <p:spPr>
          <a:xfrm>
            <a:off x="5026325" y="5702060"/>
            <a:ext cx="697014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Shad </a:t>
            </a:r>
            <a:r>
              <a:rPr lang="en-US" sz="2400" b="1" err="1"/>
              <a:t>Meshad</a:t>
            </a:r>
            <a:r>
              <a:rPr lang="en-US" sz="2400" b="1"/>
              <a:t>, founder, National Veterans Foundation</a:t>
            </a:r>
            <a:endParaRPr lang="en-US" sz="2400" b="1">
              <a:cs typeface="Calibri"/>
            </a:endParaRPr>
          </a:p>
        </p:txBody>
      </p:sp>
    </p:spTree>
    <p:extLst>
      <p:ext uri="{BB962C8B-B14F-4D97-AF65-F5344CB8AC3E}">
        <p14:creationId xmlns:p14="http://schemas.microsoft.com/office/powerpoint/2010/main" val="142913166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text, road, outdoor, sign&#10;&#10;Description automatically generated">
            <a:extLst>
              <a:ext uri="{FF2B5EF4-FFF2-40B4-BE49-F238E27FC236}">
                <a16:creationId xmlns:a16="http://schemas.microsoft.com/office/drawing/2014/main" id="{9F7C084A-2DE3-EC72-9324-B49705CD82DF}"/>
              </a:ext>
            </a:extLst>
          </p:cNvPr>
          <p:cNvPicPr>
            <a:picLocks noGrp="1" noChangeAspect="1"/>
          </p:cNvPicPr>
          <p:nvPr>
            <p:ph idx="1"/>
          </p:nvPr>
        </p:nvPicPr>
        <p:blipFill rotWithShape="1">
          <a:blip r:embed="rId2"/>
          <a:srcRect r="3769" b="1"/>
          <a:stretch/>
        </p:blipFill>
        <p:spPr>
          <a:xfrm>
            <a:off x="2522356" y="10"/>
            <a:ext cx="9669642" cy="6857990"/>
          </a:xfrm>
          <a:prstGeom prst="rect">
            <a:avLst/>
          </a:prstGeom>
        </p:spPr>
      </p:pic>
      <p:sp>
        <p:nvSpPr>
          <p:cNvPr id="19"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1CCC0A-61B3-2262-368B-278CB7DDCD4A}"/>
              </a:ext>
            </a:extLst>
          </p:cNvPr>
          <p:cNvSpPr>
            <a:spLocks noGrp="1"/>
          </p:cNvSpPr>
          <p:nvPr>
            <p:ph type="title"/>
          </p:nvPr>
        </p:nvSpPr>
        <p:spPr>
          <a:xfrm>
            <a:off x="459827" y="386146"/>
            <a:ext cx="3822189" cy="1899912"/>
          </a:xfrm>
        </p:spPr>
        <p:txBody>
          <a:bodyPr vert="horz" lIns="91440" tIns="45720" rIns="91440" bIns="45720" rtlCol="0" anchor="ctr">
            <a:normAutofit/>
          </a:bodyPr>
          <a:lstStyle/>
          <a:p>
            <a:r>
              <a:rPr lang="en-US" sz="4000">
                <a:solidFill>
                  <a:schemeClr val="tx1"/>
                </a:solidFill>
                <a:latin typeface="+mj-lt"/>
              </a:rPr>
              <a:t>Engaging the Veteran Community</a:t>
            </a:r>
          </a:p>
        </p:txBody>
      </p:sp>
      <p:sp>
        <p:nvSpPr>
          <p:cNvPr id="5" name="TextBox 4">
            <a:extLst>
              <a:ext uri="{FF2B5EF4-FFF2-40B4-BE49-F238E27FC236}">
                <a16:creationId xmlns:a16="http://schemas.microsoft.com/office/drawing/2014/main" id="{6CBB7C1A-B7D9-F163-8802-67767C4B5962}"/>
              </a:ext>
            </a:extLst>
          </p:cNvPr>
          <p:cNvSpPr txBox="1"/>
          <p:nvPr/>
        </p:nvSpPr>
        <p:spPr>
          <a:xfrm>
            <a:off x="273270" y="2434201"/>
            <a:ext cx="4897820" cy="374276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fontScale="92500" lnSpcReduction="20000"/>
          </a:bodyPr>
          <a:lstStyle/>
          <a:p>
            <a:pPr marL="285750" indent="-228600">
              <a:lnSpc>
                <a:spcPct val="90000"/>
              </a:lnSpc>
              <a:spcAft>
                <a:spcPts val="600"/>
              </a:spcAft>
              <a:buFont typeface="Arial" panose="020B0604020202020204" pitchFamily="34" charset="0"/>
              <a:buChar char="•"/>
            </a:pPr>
            <a:r>
              <a:rPr lang="en-US" sz="2000"/>
              <a:t>To honor this section of the mural, Metro has engaged the services of arts organization, Piece by Piece, to work with the veteran community on the Veterans Legacy Art Project. </a:t>
            </a:r>
          </a:p>
          <a:p>
            <a:pPr marL="285750" indent="-228600">
              <a:lnSpc>
                <a:spcPct val="90000"/>
              </a:lnSpc>
              <a:spcAft>
                <a:spcPts val="600"/>
              </a:spcAft>
              <a:buFont typeface="Arial" panose="020B0604020202020204" pitchFamily="34" charset="0"/>
              <a:buChar char="•"/>
            </a:pPr>
            <a:r>
              <a:rPr lang="en-US" sz="2000"/>
              <a:t>Veterans can participate throughout the design process that will lead to a mosaic mural to be installed across the street from the original.</a:t>
            </a:r>
          </a:p>
          <a:p>
            <a:pPr marL="285750" indent="-228600">
              <a:lnSpc>
                <a:spcPct val="90000"/>
              </a:lnSpc>
              <a:spcAft>
                <a:spcPts val="600"/>
              </a:spcAft>
              <a:buFont typeface="Arial" panose="020B0604020202020204" pitchFamily="34" charset="0"/>
              <a:buChar char="•"/>
            </a:pPr>
            <a:r>
              <a:rPr lang="en-US" sz="2000"/>
              <a:t>Final design will be determined with veteran involvement and input. </a:t>
            </a:r>
          </a:p>
          <a:p>
            <a:pPr marL="285750" indent="-228600">
              <a:lnSpc>
                <a:spcPct val="90000"/>
              </a:lnSpc>
              <a:spcAft>
                <a:spcPts val="600"/>
              </a:spcAft>
              <a:buFont typeface="Arial" panose="020B0604020202020204" pitchFamily="34" charset="0"/>
              <a:buChar char="•"/>
            </a:pPr>
            <a:r>
              <a:rPr lang="en-US" sz="2000"/>
              <a:t>Outreach and Engagement is happening now through Jan 2023.</a:t>
            </a:r>
          </a:p>
          <a:p>
            <a:pPr marL="285750" indent="-228600">
              <a:lnSpc>
                <a:spcPct val="90000"/>
              </a:lnSpc>
              <a:spcAft>
                <a:spcPts val="600"/>
              </a:spcAft>
              <a:buFont typeface="Arial" panose="020B0604020202020204" pitchFamily="34" charset="0"/>
              <a:buChar char="•"/>
            </a:pPr>
            <a:r>
              <a:rPr lang="en-US" sz="2000"/>
              <a:t>Removal of mural wall scheduled for 2025.</a:t>
            </a:r>
            <a:br>
              <a:rPr lang="en-US" sz="1400"/>
            </a:br>
            <a:endParaRPr lang="en-US" sz="1400"/>
          </a:p>
          <a:p>
            <a:pPr marL="285750" indent="-228600">
              <a:lnSpc>
                <a:spcPct val="90000"/>
              </a:lnSpc>
              <a:spcAft>
                <a:spcPts val="600"/>
              </a:spcAft>
              <a:buFont typeface="Arial" panose="020B0604020202020204" pitchFamily="34" charset="0"/>
              <a:buChar char="•"/>
            </a:pPr>
            <a:endParaRPr lang="en-US" sz="1400"/>
          </a:p>
        </p:txBody>
      </p:sp>
    </p:spTree>
    <p:extLst>
      <p:ext uri="{BB962C8B-B14F-4D97-AF65-F5344CB8AC3E}">
        <p14:creationId xmlns:p14="http://schemas.microsoft.com/office/powerpoint/2010/main" val="2860089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6E028B-BD10-2C4D-58B0-B0388F5EE85A}"/>
              </a:ext>
            </a:extLst>
          </p:cNvPr>
          <p:cNvSpPr>
            <a:spLocks noGrp="1"/>
          </p:cNvSpPr>
          <p:nvPr>
            <p:ph type="title"/>
          </p:nvPr>
        </p:nvSpPr>
        <p:spPr>
          <a:xfrm>
            <a:off x="527538" y="4756638"/>
            <a:ext cx="11139854" cy="1065385"/>
          </a:xfrm>
        </p:spPr>
        <p:txBody>
          <a:bodyPr vert="horz" lIns="91440" tIns="45720" rIns="91440" bIns="45720" rtlCol="0" anchor="b">
            <a:normAutofit/>
          </a:bodyPr>
          <a:lstStyle/>
          <a:p>
            <a:pPr algn="ctr"/>
            <a:r>
              <a:rPr lang="en-US" sz="2400">
                <a:latin typeface="+mj-lt"/>
                <a:cs typeface="Calibri Light"/>
              </a:rPr>
              <a:t>How to participate: </a:t>
            </a:r>
            <a:r>
              <a:rPr lang="en-US" sz="2400">
                <a:solidFill>
                  <a:srgbClr val="FFC000"/>
                </a:solidFill>
                <a:latin typeface="+mj-lt"/>
                <a:cs typeface="Calibri Light"/>
              </a:rPr>
              <a:t>Contact Piece by Piece </a:t>
            </a:r>
            <a:br>
              <a:rPr lang="en-US" sz="2400">
                <a:latin typeface="Calibri Light"/>
                <a:cs typeface="Calibri Light"/>
              </a:rPr>
            </a:br>
            <a:r>
              <a:rPr lang="en-US" sz="2400">
                <a:latin typeface="Calibri"/>
                <a:cs typeface="Calibri"/>
              </a:rPr>
              <a:t>Email </a:t>
            </a:r>
            <a:r>
              <a:rPr lang="en-US" sz="2400">
                <a:solidFill>
                  <a:srgbClr val="FFC000"/>
                </a:solidFill>
                <a:latin typeface="Calibri"/>
                <a:cs typeface="Calibri"/>
              </a:rPr>
              <a:t>jadie@piecebypiece.org</a:t>
            </a:r>
            <a:r>
              <a:rPr lang="en-US" sz="2400">
                <a:latin typeface="Calibri"/>
                <a:cs typeface="Calibri"/>
              </a:rPr>
              <a:t> or Call </a:t>
            </a:r>
            <a:r>
              <a:rPr lang="en-US" sz="2400">
                <a:solidFill>
                  <a:srgbClr val="FFC000"/>
                </a:solidFill>
                <a:latin typeface="Calibri"/>
                <a:cs typeface="Calibri"/>
              </a:rPr>
              <a:t>213.549.1420 </a:t>
            </a:r>
            <a:endParaRPr lang="en-US" sz="2400">
              <a:solidFill>
                <a:srgbClr val="FFFFFF"/>
              </a:solidFill>
              <a:cs typeface="Calibri"/>
            </a:endParaRPr>
          </a:p>
          <a:p>
            <a:pPr algn="ctr"/>
            <a:endParaRPr lang="en-US" sz="1400">
              <a:solidFill>
                <a:srgbClr val="FFFFFF"/>
              </a:solidFill>
              <a:latin typeface="+mj-lt"/>
              <a:cs typeface="Calibri Light"/>
            </a:endParaRPr>
          </a:p>
        </p:txBody>
      </p:sp>
      <p:pic>
        <p:nvPicPr>
          <p:cNvPr id="4" name="Picture 4">
            <a:extLst>
              <a:ext uri="{FF2B5EF4-FFF2-40B4-BE49-F238E27FC236}">
                <a16:creationId xmlns:a16="http://schemas.microsoft.com/office/drawing/2014/main" id="{4C5176EF-960B-2E84-F6D1-3CCC0FF5D6E7}"/>
              </a:ext>
            </a:extLst>
          </p:cNvPr>
          <p:cNvPicPr>
            <a:picLocks noGrp="1" noChangeAspect="1"/>
          </p:cNvPicPr>
          <p:nvPr>
            <p:ph idx="1"/>
          </p:nvPr>
        </p:nvPicPr>
        <p:blipFill>
          <a:blip r:embed="rId2"/>
          <a:stretch>
            <a:fillRect/>
          </a:stretch>
        </p:blipFill>
        <p:spPr>
          <a:xfrm>
            <a:off x="446432" y="307731"/>
            <a:ext cx="5203132" cy="3997637"/>
          </a:xfrm>
          <a:prstGeom prst="rect">
            <a:avLst/>
          </a:prstGeom>
        </p:spPr>
      </p:pic>
      <p:pic>
        <p:nvPicPr>
          <p:cNvPr id="5" name="Picture 5">
            <a:extLst>
              <a:ext uri="{FF2B5EF4-FFF2-40B4-BE49-F238E27FC236}">
                <a16:creationId xmlns:a16="http://schemas.microsoft.com/office/drawing/2014/main" id="{67C4E2F0-DC7E-646C-43BC-7B3412D74693}"/>
              </a:ext>
            </a:extLst>
          </p:cNvPr>
          <p:cNvPicPr>
            <a:picLocks noChangeAspect="1"/>
          </p:cNvPicPr>
          <p:nvPr/>
        </p:nvPicPr>
        <p:blipFill>
          <a:blip r:embed="rId3"/>
          <a:stretch>
            <a:fillRect/>
          </a:stretch>
        </p:blipFill>
        <p:spPr>
          <a:xfrm>
            <a:off x="6478910" y="307731"/>
            <a:ext cx="5330182" cy="3997637"/>
          </a:xfrm>
          <a:prstGeom prst="rect">
            <a:avLst/>
          </a:prstGeom>
        </p:spPr>
      </p:pic>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04525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78AD7-AADA-4FE8-B93B-12A4F886760F}"/>
              </a:ext>
            </a:extLst>
          </p:cNvPr>
          <p:cNvSpPr/>
          <p:nvPr/>
        </p:nvSpPr>
        <p:spPr>
          <a:xfrm>
            <a:off x="434504" y="1575781"/>
            <a:ext cx="5061114" cy="4093428"/>
          </a:xfrm>
          <a:prstGeom prst="rect">
            <a:avLst/>
          </a:prstGeom>
        </p:spPr>
        <p:txBody>
          <a:bodyPr wrap="square" lIns="91440" tIns="45720" rIns="91440" bIns="45720" anchor="t">
            <a:spAutoFit/>
          </a:bodyPr>
          <a:lstStyle/>
          <a:p>
            <a:pPr>
              <a:defRPr/>
            </a:pPr>
            <a:endParaRPr lang="en-US" sz="2000">
              <a:ea typeface="+mn-lt"/>
              <a:cs typeface="Arial"/>
            </a:endParaRPr>
          </a:p>
          <a:p>
            <a:pPr>
              <a:defRPr/>
            </a:pPr>
            <a:r>
              <a:rPr lang="en-US" sz="2000">
                <a:ea typeface="+mn-lt"/>
                <a:cs typeface="+mn-lt"/>
              </a:rPr>
              <a:t>Eat Shop Play has highlighted local  businesses along the Purple Line Extension project in Koreatown, Miracle Mile, Beverly Hills, Century City, and Westwood, especially eateries and specialty businesses operating pick-up and delivery during the past months.</a:t>
            </a:r>
            <a:endParaRPr lang="en-US"/>
          </a:p>
          <a:p>
            <a:pPr>
              <a:defRPr/>
            </a:pPr>
            <a:endParaRPr lang="en-US" sz="2000">
              <a:ea typeface="+mn-lt"/>
              <a:cs typeface="+mn-lt"/>
            </a:endParaRPr>
          </a:p>
          <a:p>
            <a:pPr>
              <a:defRPr/>
            </a:pPr>
            <a:r>
              <a:rPr lang="en-US" sz="2000">
                <a:ea typeface="+mn-lt"/>
                <a:cs typeface="+mn-lt"/>
              </a:rPr>
              <a:t>The Eat Shop Play program continues supporting local businesses as construction progresses by promoting them through regular social media posts and newsletters.</a:t>
            </a: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25EF10C4-FD4C-4DAA-AF8F-72AF29B43F98}"/>
                  </a:ext>
                </a:extLst>
              </p14:cNvPr>
              <p14:cNvContentPartPr/>
              <p14:nvPr/>
            </p14:nvContentPartPr>
            <p14:xfrm>
              <a:off x="9718732" y="2110205"/>
              <a:ext cx="360" cy="360"/>
            </p14:xfrm>
          </p:contentPart>
        </mc:Choice>
        <mc:Fallback xmlns="">
          <p:pic>
            <p:nvPicPr>
              <p:cNvPr id="6" name="Ink 5">
                <a:extLst>
                  <a:ext uri="{FF2B5EF4-FFF2-40B4-BE49-F238E27FC236}">
                    <a16:creationId xmlns:a16="http://schemas.microsoft.com/office/drawing/2014/main" id="{25EF10C4-FD4C-4DAA-AF8F-72AF29B43F98}"/>
                  </a:ext>
                </a:extLst>
              </p:cNvPr>
              <p:cNvPicPr/>
              <p:nvPr/>
            </p:nvPicPr>
            <p:blipFill>
              <a:blip r:embed="rId3"/>
              <a:stretch>
                <a:fillRect/>
              </a:stretch>
            </p:blipFill>
            <p:spPr>
              <a:xfrm>
                <a:off x="9664732" y="200220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46673DCE-4123-454F-B551-19B29097218B}"/>
                  </a:ext>
                </a:extLst>
              </p14:cNvPr>
              <p14:cNvContentPartPr/>
              <p14:nvPr/>
            </p14:nvContentPartPr>
            <p14:xfrm>
              <a:off x="9695692" y="2092925"/>
              <a:ext cx="360" cy="360"/>
            </p14:xfrm>
          </p:contentPart>
        </mc:Choice>
        <mc:Fallback xmlns="">
          <p:pic>
            <p:nvPicPr>
              <p:cNvPr id="7" name="Ink 6">
                <a:extLst>
                  <a:ext uri="{FF2B5EF4-FFF2-40B4-BE49-F238E27FC236}">
                    <a16:creationId xmlns:a16="http://schemas.microsoft.com/office/drawing/2014/main" id="{46673DCE-4123-454F-B551-19B29097218B}"/>
                  </a:ext>
                </a:extLst>
              </p:cNvPr>
              <p:cNvPicPr/>
              <p:nvPr/>
            </p:nvPicPr>
            <p:blipFill>
              <a:blip r:embed="rId3"/>
              <a:stretch>
                <a:fillRect/>
              </a:stretch>
            </p:blipFill>
            <p:spPr>
              <a:xfrm>
                <a:off x="9641692" y="198492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773AF438-08F2-4558-85AD-65E6FFDBB8F4}"/>
                  </a:ext>
                </a:extLst>
              </p14:cNvPr>
              <p14:cNvContentPartPr/>
              <p14:nvPr/>
            </p14:nvContentPartPr>
            <p14:xfrm>
              <a:off x="9747532" y="2012645"/>
              <a:ext cx="360" cy="360"/>
            </p14:xfrm>
          </p:contentPart>
        </mc:Choice>
        <mc:Fallback xmlns="">
          <p:pic>
            <p:nvPicPr>
              <p:cNvPr id="8" name="Ink 7">
                <a:extLst>
                  <a:ext uri="{FF2B5EF4-FFF2-40B4-BE49-F238E27FC236}">
                    <a16:creationId xmlns:a16="http://schemas.microsoft.com/office/drawing/2014/main" id="{773AF438-08F2-4558-85AD-65E6FFDBB8F4}"/>
                  </a:ext>
                </a:extLst>
              </p:cNvPr>
              <p:cNvPicPr/>
              <p:nvPr/>
            </p:nvPicPr>
            <p:blipFill>
              <a:blip r:embed="rId3"/>
              <a:stretch>
                <a:fillRect/>
              </a:stretch>
            </p:blipFill>
            <p:spPr>
              <a:xfrm>
                <a:off x="9693532" y="190464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66D6226D-1C91-446D-AB84-4A1ED7FC1B06}"/>
                  </a:ext>
                </a:extLst>
              </p14:cNvPr>
              <p14:cNvContentPartPr/>
              <p14:nvPr/>
            </p14:nvContentPartPr>
            <p14:xfrm>
              <a:off x="9718732" y="2127125"/>
              <a:ext cx="360" cy="360"/>
            </p14:xfrm>
          </p:contentPart>
        </mc:Choice>
        <mc:Fallback xmlns="">
          <p:pic>
            <p:nvPicPr>
              <p:cNvPr id="9" name="Ink 8">
                <a:extLst>
                  <a:ext uri="{FF2B5EF4-FFF2-40B4-BE49-F238E27FC236}">
                    <a16:creationId xmlns:a16="http://schemas.microsoft.com/office/drawing/2014/main" id="{66D6226D-1C91-446D-AB84-4A1ED7FC1B06}"/>
                  </a:ext>
                </a:extLst>
              </p:cNvPr>
              <p:cNvPicPr/>
              <p:nvPr/>
            </p:nvPicPr>
            <p:blipFill>
              <a:blip r:embed="rId7"/>
              <a:stretch>
                <a:fillRect/>
              </a:stretch>
            </p:blipFill>
            <p:spPr>
              <a:xfrm>
                <a:off x="9655732" y="206412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99EDB09F-D7CE-44FA-AA1C-1F256AA2B7A2}"/>
                  </a:ext>
                </a:extLst>
              </p14:cNvPr>
              <p14:cNvContentPartPr/>
              <p14:nvPr/>
            </p14:nvContentPartPr>
            <p14:xfrm>
              <a:off x="9700372" y="1891325"/>
              <a:ext cx="126360" cy="329760"/>
            </p14:xfrm>
          </p:contentPart>
        </mc:Choice>
        <mc:Fallback xmlns="">
          <p:pic>
            <p:nvPicPr>
              <p:cNvPr id="12" name="Ink 11">
                <a:extLst>
                  <a:ext uri="{FF2B5EF4-FFF2-40B4-BE49-F238E27FC236}">
                    <a16:creationId xmlns:a16="http://schemas.microsoft.com/office/drawing/2014/main" id="{99EDB09F-D7CE-44FA-AA1C-1F256AA2B7A2}"/>
                  </a:ext>
                </a:extLst>
              </p:cNvPr>
              <p:cNvPicPr/>
              <p:nvPr/>
            </p:nvPicPr>
            <p:blipFill>
              <a:blip r:embed="rId9"/>
              <a:stretch>
                <a:fillRect/>
              </a:stretch>
            </p:blipFill>
            <p:spPr>
              <a:xfrm>
                <a:off x="9637192" y="1828325"/>
                <a:ext cx="252359" cy="455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FC5A4DB3-E9C5-469B-BE36-9B8E2A99A81F}"/>
                  </a:ext>
                </a:extLst>
              </p14:cNvPr>
              <p14:cNvContentPartPr/>
              <p14:nvPr/>
            </p14:nvContentPartPr>
            <p14:xfrm>
              <a:off x="6820012" y="1856045"/>
              <a:ext cx="105480" cy="243000"/>
            </p14:xfrm>
          </p:contentPart>
        </mc:Choice>
        <mc:Fallback xmlns="">
          <p:pic>
            <p:nvPicPr>
              <p:cNvPr id="14" name="Ink 13">
                <a:extLst>
                  <a:ext uri="{FF2B5EF4-FFF2-40B4-BE49-F238E27FC236}">
                    <a16:creationId xmlns:a16="http://schemas.microsoft.com/office/drawing/2014/main" id="{FC5A4DB3-E9C5-469B-BE36-9B8E2A99A81F}"/>
                  </a:ext>
                </a:extLst>
              </p:cNvPr>
              <p:cNvPicPr/>
              <p:nvPr/>
            </p:nvPicPr>
            <p:blipFill>
              <a:blip r:embed="rId11"/>
              <a:stretch>
                <a:fillRect/>
              </a:stretch>
            </p:blipFill>
            <p:spPr>
              <a:xfrm>
                <a:off x="6757012" y="1793045"/>
                <a:ext cx="231120" cy="3686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78F27DF4-C507-4D36-BEE6-FC56D475CA9B}"/>
                  </a:ext>
                </a:extLst>
              </p14:cNvPr>
              <p14:cNvContentPartPr/>
              <p14:nvPr/>
            </p14:nvContentPartPr>
            <p14:xfrm>
              <a:off x="4065652" y="7734485"/>
              <a:ext cx="360" cy="360"/>
            </p14:xfrm>
          </p:contentPart>
        </mc:Choice>
        <mc:Fallback xmlns="">
          <p:pic>
            <p:nvPicPr>
              <p:cNvPr id="15" name="Ink 14">
                <a:extLst>
                  <a:ext uri="{FF2B5EF4-FFF2-40B4-BE49-F238E27FC236}">
                    <a16:creationId xmlns:a16="http://schemas.microsoft.com/office/drawing/2014/main" id="{78F27DF4-C507-4D36-BEE6-FC56D475CA9B}"/>
                  </a:ext>
                </a:extLst>
              </p:cNvPr>
              <p:cNvPicPr/>
              <p:nvPr/>
            </p:nvPicPr>
            <p:blipFill>
              <a:blip r:embed="rId7"/>
              <a:stretch>
                <a:fillRect/>
              </a:stretch>
            </p:blipFill>
            <p:spPr>
              <a:xfrm>
                <a:off x="4002652" y="7671485"/>
                <a:ext cx="126000" cy="126000"/>
              </a:xfrm>
              <a:prstGeom prst="rect">
                <a:avLst/>
              </a:prstGeom>
            </p:spPr>
          </p:pic>
        </mc:Fallback>
      </mc:AlternateContent>
      <p:pic>
        <p:nvPicPr>
          <p:cNvPr id="20" name="Picture 20">
            <a:extLst>
              <a:ext uri="{FF2B5EF4-FFF2-40B4-BE49-F238E27FC236}">
                <a16:creationId xmlns:a16="http://schemas.microsoft.com/office/drawing/2014/main" id="{CA4F9478-55BE-4065-BCF9-52A49D4FC91F}"/>
              </a:ext>
            </a:extLst>
          </p:cNvPr>
          <p:cNvPicPr>
            <a:picLocks noChangeAspect="1"/>
          </p:cNvPicPr>
          <p:nvPr/>
        </p:nvPicPr>
        <p:blipFill>
          <a:blip r:embed="rId13"/>
          <a:stretch>
            <a:fillRect/>
          </a:stretch>
        </p:blipFill>
        <p:spPr>
          <a:xfrm>
            <a:off x="6519541" y="1577206"/>
            <a:ext cx="5211519" cy="4783477"/>
          </a:xfrm>
          <a:prstGeom prst="rect">
            <a:avLst/>
          </a:prstGeom>
        </p:spPr>
      </p:pic>
      <p:sp>
        <p:nvSpPr>
          <p:cNvPr id="17" name="Rectangle 16">
            <a:extLst>
              <a:ext uri="{FF2B5EF4-FFF2-40B4-BE49-F238E27FC236}">
                <a16:creationId xmlns:a16="http://schemas.microsoft.com/office/drawing/2014/main" id="{D8CD77C2-2753-4BA9-ABD8-E87A9B47AE50}"/>
              </a:ext>
            </a:extLst>
          </p:cNvPr>
          <p:cNvSpPr/>
          <p:nvPr/>
        </p:nvSpPr>
        <p:spPr>
          <a:xfrm>
            <a:off x="2805" y="3266"/>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Picture 24">
            <a:extLst>
              <a:ext uri="{FF2B5EF4-FFF2-40B4-BE49-F238E27FC236}">
                <a16:creationId xmlns:a16="http://schemas.microsoft.com/office/drawing/2014/main" id="{677F4289-1BB4-4B48-ADD9-6D563803AC09}"/>
              </a:ext>
            </a:extLst>
          </p:cNvPr>
          <p:cNvPicPr>
            <a:picLocks noChangeAspect="1"/>
          </p:cNvPicPr>
          <p:nvPr/>
        </p:nvPicPr>
        <p:blipFill rotWithShape="1">
          <a:blip r:embed="rId14"/>
          <a:srcRect r="992"/>
          <a:stretch/>
        </p:blipFill>
        <p:spPr>
          <a:xfrm>
            <a:off x="433897" y="106283"/>
            <a:ext cx="7086235" cy="1342331"/>
          </a:xfrm>
          <a:prstGeom prst="rect">
            <a:avLst/>
          </a:prstGeom>
        </p:spPr>
      </p:pic>
      <p:pic>
        <p:nvPicPr>
          <p:cNvPr id="27" name="Picture 26" descr="Logo&#10;&#10;Description automatically generated">
            <a:extLst>
              <a:ext uri="{FF2B5EF4-FFF2-40B4-BE49-F238E27FC236}">
                <a16:creationId xmlns:a16="http://schemas.microsoft.com/office/drawing/2014/main" id="{372771AC-C62E-4CCC-8923-CDC49865CDF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56" y="-13466"/>
            <a:ext cx="6348077" cy="1451220"/>
          </a:xfrm>
          <a:prstGeom prst="rect">
            <a:avLst/>
          </a:prstGeom>
        </p:spPr>
      </p:pic>
    </p:spTree>
    <p:extLst>
      <p:ext uri="{BB962C8B-B14F-4D97-AF65-F5344CB8AC3E}">
        <p14:creationId xmlns:p14="http://schemas.microsoft.com/office/powerpoint/2010/main" val="5700126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78AD7-AADA-4FE8-B93B-12A4F886760F}"/>
              </a:ext>
            </a:extLst>
          </p:cNvPr>
          <p:cNvSpPr/>
          <p:nvPr/>
        </p:nvSpPr>
        <p:spPr>
          <a:xfrm>
            <a:off x="709189" y="2496726"/>
            <a:ext cx="5046152" cy="1107996"/>
          </a:xfrm>
          <a:prstGeom prst="rect">
            <a:avLst/>
          </a:prstGeom>
        </p:spPr>
        <p:txBody>
          <a:bodyPr wrap="square" lIns="91440" tIns="45720" rIns="91440" bIns="45720" anchor="t">
            <a:spAutoFit/>
          </a:bodyPr>
          <a:lstStyle/>
          <a:p>
            <a:pPr lvl="0">
              <a:defRPr/>
            </a:pPr>
            <a:endParaRPr lang="en-US" sz="240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calaSansLF-Regular"/>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99A4089E-FB70-4F69-B970-2E5BA06158D1}"/>
              </a:ext>
            </a:extLst>
          </p:cNvPr>
          <p:cNvPicPr>
            <a:picLocks noChangeAspect="1"/>
          </p:cNvPicPr>
          <p:nvPr/>
        </p:nvPicPr>
        <p:blipFill rotWithShape="1">
          <a:blip r:embed="rId2">
            <a:extLst>
              <a:ext uri="{28A0092B-C50C-407E-A947-70E740481C1C}">
                <a14:useLocalDpi xmlns:a14="http://schemas.microsoft.com/office/drawing/2010/main" val="0"/>
              </a:ext>
            </a:extLst>
          </a:blip>
          <a:srcRect l="1793" t="13373" r="1375" b="22116"/>
          <a:stretch/>
        </p:blipFill>
        <p:spPr>
          <a:xfrm>
            <a:off x="648585" y="0"/>
            <a:ext cx="6911163" cy="1420355"/>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25EF10C4-FD4C-4DAA-AF8F-72AF29B43F98}"/>
                  </a:ext>
                </a:extLst>
              </p14:cNvPr>
              <p14:cNvContentPartPr/>
              <p14:nvPr/>
            </p14:nvContentPartPr>
            <p14:xfrm>
              <a:off x="9718732" y="2110205"/>
              <a:ext cx="360" cy="360"/>
            </p14:xfrm>
          </p:contentPart>
        </mc:Choice>
        <mc:Fallback xmlns="">
          <p:pic>
            <p:nvPicPr>
              <p:cNvPr id="6" name="Ink 5">
                <a:extLst>
                  <a:ext uri="{FF2B5EF4-FFF2-40B4-BE49-F238E27FC236}">
                    <a16:creationId xmlns:a16="http://schemas.microsoft.com/office/drawing/2014/main" id="{25EF10C4-FD4C-4DAA-AF8F-72AF29B43F98}"/>
                  </a:ext>
                </a:extLst>
              </p:cNvPr>
              <p:cNvPicPr/>
              <p:nvPr/>
            </p:nvPicPr>
            <p:blipFill>
              <a:blip r:embed="rId4"/>
              <a:stretch>
                <a:fillRect/>
              </a:stretch>
            </p:blipFill>
            <p:spPr>
              <a:xfrm>
                <a:off x="9664732" y="200220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46673DCE-4123-454F-B551-19B29097218B}"/>
                  </a:ext>
                </a:extLst>
              </p14:cNvPr>
              <p14:cNvContentPartPr/>
              <p14:nvPr/>
            </p14:nvContentPartPr>
            <p14:xfrm>
              <a:off x="9695692" y="2092925"/>
              <a:ext cx="360" cy="360"/>
            </p14:xfrm>
          </p:contentPart>
        </mc:Choice>
        <mc:Fallback xmlns="">
          <p:pic>
            <p:nvPicPr>
              <p:cNvPr id="7" name="Ink 6">
                <a:extLst>
                  <a:ext uri="{FF2B5EF4-FFF2-40B4-BE49-F238E27FC236}">
                    <a16:creationId xmlns:a16="http://schemas.microsoft.com/office/drawing/2014/main" id="{46673DCE-4123-454F-B551-19B29097218B}"/>
                  </a:ext>
                </a:extLst>
              </p:cNvPr>
              <p:cNvPicPr/>
              <p:nvPr/>
            </p:nvPicPr>
            <p:blipFill>
              <a:blip r:embed="rId4"/>
              <a:stretch>
                <a:fillRect/>
              </a:stretch>
            </p:blipFill>
            <p:spPr>
              <a:xfrm>
                <a:off x="9641692" y="198492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773AF438-08F2-4558-85AD-65E6FFDBB8F4}"/>
                  </a:ext>
                </a:extLst>
              </p14:cNvPr>
              <p14:cNvContentPartPr/>
              <p14:nvPr/>
            </p14:nvContentPartPr>
            <p14:xfrm>
              <a:off x="9747532" y="2012645"/>
              <a:ext cx="360" cy="360"/>
            </p14:xfrm>
          </p:contentPart>
        </mc:Choice>
        <mc:Fallback xmlns="">
          <p:pic>
            <p:nvPicPr>
              <p:cNvPr id="8" name="Ink 7">
                <a:extLst>
                  <a:ext uri="{FF2B5EF4-FFF2-40B4-BE49-F238E27FC236}">
                    <a16:creationId xmlns:a16="http://schemas.microsoft.com/office/drawing/2014/main" id="{773AF438-08F2-4558-85AD-65E6FFDBB8F4}"/>
                  </a:ext>
                </a:extLst>
              </p:cNvPr>
              <p:cNvPicPr/>
              <p:nvPr/>
            </p:nvPicPr>
            <p:blipFill>
              <a:blip r:embed="rId4"/>
              <a:stretch>
                <a:fillRect/>
              </a:stretch>
            </p:blipFill>
            <p:spPr>
              <a:xfrm>
                <a:off x="9693532" y="190464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66D6226D-1C91-446D-AB84-4A1ED7FC1B06}"/>
                  </a:ext>
                </a:extLst>
              </p14:cNvPr>
              <p14:cNvContentPartPr/>
              <p14:nvPr/>
            </p14:nvContentPartPr>
            <p14:xfrm>
              <a:off x="9718732" y="2127125"/>
              <a:ext cx="360" cy="360"/>
            </p14:xfrm>
          </p:contentPart>
        </mc:Choice>
        <mc:Fallback xmlns="">
          <p:pic>
            <p:nvPicPr>
              <p:cNvPr id="9" name="Ink 8">
                <a:extLst>
                  <a:ext uri="{FF2B5EF4-FFF2-40B4-BE49-F238E27FC236}">
                    <a16:creationId xmlns:a16="http://schemas.microsoft.com/office/drawing/2014/main" id="{66D6226D-1C91-446D-AB84-4A1ED7FC1B06}"/>
                  </a:ext>
                </a:extLst>
              </p:cNvPr>
              <p:cNvPicPr/>
              <p:nvPr/>
            </p:nvPicPr>
            <p:blipFill>
              <a:blip r:embed="rId8"/>
              <a:stretch>
                <a:fillRect/>
              </a:stretch>
            </p:blipFill>
            <p:spPr>
              <a:xfrm>
                <a:off x="9655732" y="206412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99EDB09F-D7CE-44FA-AA1C-1F256AA2B7A2}"/>
                  </a:ext>
                </a:extLst>
              </p14:cNvPr>
              <p14:cNvContentPartPr/>
              <p14:nvPr/>
            </p14:nvContentPartPr>
            <p14:xfrm>
              <a:off x="9700372" y="1891325"/>
              <a:ext cx="126360" cy="329760"/>
            </p14:xfrm>
          </p:contentPart>
        </mc:Choice>
        <mc:Fallback xmlns="">
          <p:pic>
            <p:nvPicPr>
              <p:cNvPr id="12" name="Ink 11">
                <a:extLst>
                  <a:ext uri="{FF2B5EF4-FFF2-40B4-BE49-F238E27FC236}">
                    <a16:creationId xmlns:a16="http://schemas.microsoft.com/office/drawing/2014/main" id="{99EDB09F-D7CE-44FA-AA1C-1F256AA2B7A2}"/>
                  </a:ext>
                </a:extLst>
              </p:cNvPr>
              <p:cNvPicPr/>
              <p:nvPr/>
            </p:nvPicPr>
            <p:blipFill>
              <a:blip r:embed="rId10"/>
              <a:stretch>
                <a:fillRect/>
              </a:stretch>
            </p:blipFill>
            <p:spPr>
              <a:xfrm>
                <a:off x="9637192" y="1828325"/>
                <a:ext cx="252359" cy="455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a:extLst>
                  <a:ext uri="{FF2B5EF4-FFF2-40B4-BE49-F238E27FC236}">
                    <a16:creationId xmlns:a16="http://schemas.microsoft.com/office/drawing/2014/main" id="{FC5A4DB3-E9C5-469B-BE36-9B8E2A99A81F}"/>
                  </a:ext>
                </a:extLst>
              </p14:cNvPr>
              <p14:cNvContentPartPr/>
              <p14:nvPr/>
            </p14:nvContentPartPr>
            <p14:xfrm>
              <a:off x="6820012" y="1856045"/>
              <a:ext cx="105480" cy="243000"/>
            </p14:xfrm>
          </p:contentPart>
        </mc:Choice>
        <mc:Fallback xmlns="">
          <p:pic>
            <p:nvPicPr>
              <p:cNvPr id="14" name="Ink 13">
                <a:extLst>
                  <a:ext uri="{FF2B5EF4-FFF2-40B4-BE49-F238E27FC236}">
                    <a16:creationId xmlns:a16="http://schemas.microsoft.com/office/drawing/2014/main" id="{FC5A4DB3-E9C5-469B-BE36-9B8E2A99A81F}"/>
                  </a:ext>
                </a:extLst>
              </p:cNvPr>
              <p:cNvPicPr/>
              <p:nvPr/>
            </p:nvPicPr>
            <p:blipFill>
              <a:blip r:embed="rId12"/>
              <a:stretch>
                <a:fillRect/>
              </a:stretch>
            </p:blipFill>
            <p:spPr>
              <a:xfrm>
                <a:off x="6757012" y="1793045"/>
                <a:ext cx="231120" cy="368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5" name="Ink 14">
                <a:extLst>
                  <a:ext uri="{FF2B5EF4-FFF2-40B4-BE49-F238E27FC236}">
                    <a16:creationId xmlns:a16="http://schemas.microsoft.com/office/drawing/2014/main" id="{78F27DF4-C507-4D36-BEE6-FC56D475CA9B}"/>
                  </a:ext>
                </a:extLst>
              </p14:cNvPr>
              <p14:cNvContentPartPr/>
              <p14:nvPr/>
            </p14:nvContentPartPr>
            <p14:xfrm>
              <a:off x="4065652" y="7734485"/>
              <a:ext cx="360" cy="360"/>
            </p14:xfrm>
          </p:contentPart>
        </mc:Choice>
        <mc:Fallback xmlns="">
          <p:pic>
            <p:nvPicPr>
              <p:cNvPr id="15" name="Ink 14">
                <a:extLst>
                  <a:ext uri="{FF2B5EF4-FFF2-40B4-BE49-F238E27FC236}">
                    <a16:creationId xmlns:a16="http://schemas.microsoft.com/office/drawing/2014/main" id="{78F27DF4-C507-4D36-BEE6-FC56D475CA9B}"/>
                  </a:ext>
                </a:extLst>
              </p:cNvPr>
              <p:cNvPicPr/>
              <p:nvPr/>
            </p:nvPicPr>
            <p:blipFill>
              <a:blip r:embed="rId8"/>
              <a:stretch>
                <a:fillRect/>
              </a:stretch>
            </p:blipFill>
            <p:spPr>
              <a:xfrm>
                <a:off x="4002652" y="7671485"/>
                <a:ext cx="126000" cy="126000"/>
              </a:xfrm>
              <a:prstGeom prst="rect">
                <a:avLst/>
              </a:prstGeom>
            </p:spPr>
          </p:pic>
        </mc:Fallback>
      </mc:AlternateContent>
      <p:sp>
        <p:nvSpPr>
          <p:cNvPr id="3" name="TextBox 2">
            <a:extLst>
              <a:ext uri="{FF2B5EF4-FFF2-40B4-BE49-F238E27FC236}">
                <a16:creationId xmlns:a16="http://schemas.microsoft.com/office/drawing/2014/main" id="{09733734-32C0-4EBE-9F11-A84C1DAD07E2}"/>
              </a:ext>
            </a:extLst>
          </p:cNvPr>
          <p:cNvSpPr txBox="1"/>
          <p:nvPr/>
        </p:nvSpPr>
        <p:spPr>
          <a:xfrm>
            <a:off x="1107880" y="2055529"/>
            <a:ext cx="4002855"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err="1">
                <a:ea typeface="+mn-lt"/>
                <a:cs typeface="+mn-lt"/>
              </a:rPr>
              <a:t>Kidsland</a:t>
            </a:r>
            <a:endParaRPr lang="en-US" b="1">
              <a:ea typeface="+mn-lt"/>
              <a:cs typeface="+mn-lt"/>
            </a:endParaRPr>
          </a:p>
          <a:p>
            <a:r>
              <a:rPr lang="en-US" sz="2000">
                <a:ea typeface="+mn-lt"/>
                <a:cs typeface="+mn-lt"/>
              </a:rPr>
              <a:t>3700 Wilshire Bl # 125</a:t>
            </a:r>
            <a:endParaRPr lang="en-US"/>
          </a:p>
          <a:p>
            <a:r>
              <a:rPr lang="en-US" sz="2000">
                <a:cs typeface="Segoe UI"/>
              </a:rPr>
              <a:t>​</a:t>
            </a:r>
            <a:br>
              <a:rPr lang="en-US" sz="2000">
                <a:cs typeface="Segoe UI"/>
              </a:rPr>
            </a:br>
            <a:r>
              <a:rPr lang="en-US" sz="2000">
                <a:cs typeface="Calibri"/>
              </a:rPr>
              <a:t>Everything you need in baby supplies and strollers in </a:t>
            </a:r>
            <a:r>
              <a:rPr lang="en-US" sz="2000">
                <a:cs typeface="Segoe UI"/>
              </a:rPr>
              <a:t>Koreatown</a:t>
            </a:r>
          </a:p>
          <a:p>
            <a:r>
              <a:rPr lang="en-US" sz="2000">
                <a:cs typeface="Segoe UI"/>
              </a:rPr>
              <a:t>Business hours:​</a:t>
            </a:r>
            <a:br>
              <a:rPr lang="en-US" sz="2000">
                <a:cs typeface="Segoe UI"/>
              </a:rPr>
            </a:br>
            <a:r>
              <a:rPr lang="en-US" sz="2000">
                <a:cs typeface="Segoe UI"/>
              </a:rPr>
              <a:t>Mon-Fri: 11am-5pm</a:t>
            </a:r>
            <a:endParaRPr lang="en-US"/>
          </a:p>
          <a:p>
            <a:r>
              <a:rPr lang="en-US" sz="2000">
                <a:cs typeface="Segoe UI"/>
              </a:rPr>
              <a:t>​</a:t>
            </a:r>
          </a:p>
          <a:p>
            <a:r>
              <a:rPr lang="en-US" sz="2000">
                <a:ea typeface="+mn-lt"/>
                <a:cs typeface="+mn-lt"/>
                <a:hlinkClick r:id="rId14"/>
              </a:rPr>
              <a:t>kidslandusa.com</a:t>
            </a:r>
            <a:endParaRPr lang="en-US"/>
          </a:p>
          <a:p>
            <a:r>
              <a:rPr lang="en-US" sz="2000">
                <a:ea typeface="+mn-lt"/>
                <a:cs typeface="+mn-lt"/>
              </a:rPr>
              <a:t>866.462.7715</a:t>
            </a:r>
            <a:endParaRPr lang="en-US"/>
          </a:p>
        </p:txBody>
      </p:sp>
      <p:pic>
        <p:nvPicPr>
          <p:cNvPr id="5" name="Picture 12">
            <a:extLst>
              <a:ext uri="{FF2B5EF4-FFF2-40B4-BE49-F238E27FC236}">
                <a16:creationId xmlns:a16="http://schemas.microsoft.com/office/drawing/2014/main" id="{138A4225-90BB-C403-279E-82E870BD34E3}"/>
              </a:ext>
            </a:extLst>
          </p:cNvPr>
          <p:cNvPicPr>
            <a:picLocks noChangeAspect="1"/>
          </p:cNvPicPr>
          <p:nvPr/>
        </p:nvPicPr>
        <p:blipFill>
          <a:blip r:embed="rId15"/>
          <a:stretch>
            <a:fillRect/>
          </a:stretch>
        </p:blipFill>
        <p:spPr>
          <a:xfrm>
            <a:off x="6464060" y="1611702"/>
            <a:ext cx="3948222" cy="3992524"/>
          </a:xfrm>
          <a:prstGeom prst="rect">
            <a:avLst/>
          </a:prstGeom>
        </p:spPr>
      </p:pic>
    </p:spTree>
    <p:extLst>
      <p:ext uri="{BB962C8B-B14F-4D97-AF65-F5344CB8AC3E}">
        <p14:creationId xmlns:p14="http://schemas.microsoft.com/office/powerpoint/2010/main" val="39690394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3"/>
          <a:srcRect r="992"/>
          <a:stretch/>
        </p:blipFill>
        <p:spPr>
          <a:xfrm>
            <a:off x="546093" y="-1239"/>
            <a:ext cx="7086235" cy="1428595"/>
          </a:xfrm>
          <a:prstGeom prst="rect">
            <a:avLst/>
          </a:prstGeom>
        </p:spPr>
      </p:pic>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12EF816-F6C1-45A9-9331-6F2C64EF696B}"/>
              </a:ext>
            </a:extLst>
          </p:cNvPr>
          <p:cNvPicPr>
            <a:picLocks noChangeAspect="1"/>
          </p:cNvPicPr>
          <p:nvPr/>
        </p:nvPicPr>
        <p:blipFill rotWithShape="1">
          <a:blip r:embed="rId4">
            <a:extLst>
              <a:ext uri="{28A0092B-C50C-407E-A947-70E740481C1C}">
                <a14:useLocalDpi xmlns:a14="http://schemas.microsoft.com/office/drawing/2010/main" val="0"/>
              </a:ext>
            </a:extLst>
          </a:blip>
          <a:srcRect l="2254" t="13506" r="1984" b="21660"/>
          <a:stretch/>
        </p:blipFill>
        <p:spPr>
          <a:xfrm>
            <a:off x="680484" y="0"/>
            <a:ext cx="6836735" cy="1427851"/>
          </a:xfrm>
          <a:prstGeom prst="rect">
            <a:avLst/>
          </a:prstGeom>
        </p:spPr>
      </p:pic>
      <p:pic>
        <p:nvPicPr>
          <p:cNvPr id="6" name="Picture 7">
            <a:extLst>
              <a:ext uri="{FF2B5EF4-FFF2-40B4-BE49-F238E27FC236}">
                <a16:creationId xmlns:a16="http://schemas.microsoft.com/office/drawing/2014/main" id="{203A476F-05C9-4B84-A0A9-EA6D16AEB253}"/>
              </a:ext>
            </a:extLst>
          </p:cNvPr>
          <p:cNvPicPr>
            <a:picLocks noChangeAspect="1"/>
          </p:cNvPicPr>
          <p:nvPr/>
        </p:nvPicPr>
        <p:blipFill>
          <a:blip r:embed="rId5">
            <a:extLst>
              <a:ext uri="{28A0092B-C50C-407E-A947-70E740481C1C}">
                <a14:useLocalDpi xmlns:a14="http://schemas.microsoft.com/office/drawing/2010/main" val="0"/>
              </a:ext>
            </a:extLst>
          </a:blip>
          <a:srcRect t="9437" b="9437"/>
          <a:stretch/>
        </p:blipFill>
        <p:spPr>
          <a:xfrm>
            <a:off x="6323257" y="1782779"/>
            <a:ext cx="5478539" cy="4444471"/>
          </a:xfrm>
          <a:prstGeom prst="rect">
            <a:avLst/>
          </a:prstGeom>
        </p:spPr>
      </p:pic>
      <p:sp>
        <p:nvSpPr>
          <p:cNvPr id="8" name="TextBox 7">
            <a:extLst>
              <a:ext uri="{FF2B5EF4-FFF2-40B4-BE49-F238E27FC236}">
                <a16:creationId xmlns:a16="http://schemas.microsoft.com/office/drawing/2014/main" id="{FC26A544-75F5-42CA-B21C-D0908FE4A07B}"/>
              </a:ext>
            </a:extLst>
          </p:cNvPr>
          <p:cNvSpPr txBox="1"/>
          <p:nvPr/>
        </p:nvSpPr>
        <p:spPr>
          <a:xfrm>
            <a:off x="819447" y="2067273"/>
            <a:ext cx="4486404"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mn-lt"/>
                <a:cs typeface="Segoe UI"/>
              </a:rPr>
              <a:t>Pho Saigon Pearl</a:t>
            </a:r>
            <a:endParaRPr lang="en-US">
              <a:cs typeface="Calibri"/>
            </a:endParaRPr>
          </a:p>
          <a:p>
            <a:r>
              <a:rPr lang="en-US" sz="2000">
                <a:ea typeface="+mn-lt"/>
                <a:cs typeface="+mn-lt"/>
              </a:rPr>
              <a:t>519 S Fairfax Av</a:t>
            </a:r>
          </a:p>
          <a:p>
            <a:r>
              <a:rPr lang="en-US" sz="2000">
                <a:cs typeface="Segoe UI"/>
              </a:rPr>
              <a:t>​</a:t>
            </a:r>
            <a:br>
              <a:rPr lang="en-US" sz="2000">
                <a:cs typeface="Segoe UI"/>
              </a:rPr>
            </a:br>
            <a:r>
              <a:rPr lang="en-US" sz="2000">
                <a:cs typeface="Segoe UI"/>
              </a:rPr>
              <a:t>Delicious, fresh, and authentic Vietnamese cuisine in Miracle Mile</a:t>
            </a:r>
          </a:p>
          <a:p>
            <a:r>
              <a:rPr lang="en-US" sz="2000">
                <a:cs typeface="Segoe UI"/>
              </a:rPr>
              <a:t>Business hours​</a:t>
            </a:r>
            <a:br>
              <a:rPr lang="en-US" sz="2000">
                <a:cs typeface="Segoe UI"/>
              </a:rPr>
            </a:br>
            <a:r>
              <a:rPr lang="en-US" sz="2000">
                <a:cs typeface="Segoe UI"/>
              </a:rPr>
              <a:t>Open Daily 12-9pm</a:t>
            </a:r>
            <a:endParaRPr lang="en-US">
              <a:cs typeface="Calibri"/>
            </a:endParaRPr>
          </a:p>
          <a:p>
            <a:endParaRPr lang="en-US" sz="2000">
              <a:ea typeface="+mn-lt"/>
              <a:cs typeface="Segoe UI"/>
            </a:endParaRPr>
          </a:p>
          <a:p>
            <a:r>
              <a:rPr lang="en-US" sz="2000">
                <a:ea typeface="+mn-lt"/>
                <a:cs typeface="+mn-lt"/>
                <a:hlinkClick r:id="rId6"/>
              </a:rPr>
              <a:t>phosaigonpearl.com</a:t>
            </a:r>
            <a:endParaRPr lang="en-US" sz="2000">
              <a:ea typeface="+mn-lt"/>
              <a:cs typeface="+mn-lt"/>
            </a:endParaRPr>
          </a:p>
          <a:p>
            <a:r>
              <a:rPr lang="en-US" sz="2000">
                <a:ea typeface="+mn-lt"/>
                <a:cs typeface="+mn-lt"/>
              </a:rPr>
              <a:t>(323)930-8935</a:t>
            </a:r>
          </a:p>
        </p:txBody>
      </p:sp>
    </p:spTree>
    <p:extLst>
      <p:ext uri="{BB962C8B-B14F-4D97-AF65-F5344CB8AC3E}">
        <p14:creationId xmlns:p14="http://schemas.microsoft.com/office/powerpoint/2010/main" val="19874017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CAE99CF9-909B-4998-B89E-85D0F254790B}"/>
              </a:ext>
            </a:extLst>
          </p:cNvPr>
          <p:cNvPicPr>
            <a:picLocks noChangeAspect="1"/>
          </p:cNvPicPr>
          <p:nvPr/>
        </p:nvPicPr>
        <p:blipFill rotWithShape="1">
          <a:blip r:embed="rId3">
            <a:extLst>
              <a:ext uri="{28A0092B-C50C-407E-A947-70E740481C1C}">
                <a14:useLocalDpi xmlns:a14="http://schemas.microsoft.com/office/drawing/2010/main" val="0"/>
              </a:ext>
            </a:extLst>
          </a:blip>
          <a:srcRect l="2254" t="13506" r="1984" b="21660"/>
          <a:stretch/>
        </p:blipFill>
        <p:spPr>
          <a:xfrm>
            <a:off x="680484" y="0"/>
            <a:ext cx="6836735" cy="1427851"/>
          </a:xfrm>
          <a:prstGeom prst="rect">
            <a:avLst/>
          </a:prstGeom>
        </p:spPr>
      </p:pic>
      <p:sp>
        <p:nvSpPr>
          <p:cNvPr id="5" name="TextBox 4">
            <a:extLst>
              <a:ext uri="{FF2B5EF4-FFF2-40B4-BE49-F238E27FC236}">
                <a16:creationId xmlns:a16="http://schemas.microsoft.com/office/drawing/2014/main" id="{D74A926D-3A68-4A9D-96A7-7DA044222F83}"/>
              </a:ext>
            </a:extLst>
          </p:cNvPr>
          <p:cNvSpPr txBox="1"/>
          <p:nvPr/>
        </p:nvSpPr>
        <p:spPr>
          <a:xfrm>
            <a:off x="1103985" y="2063771"/>
            <a:ext cx="3885104"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Segoe UI"/>
              </a:rPr>
              <a:t>Lazy Daisy</a:t>
            </a:r>
            <a:endParaRPr lang="en-US"/>
          </a:p>
          <a:p>
            <a:r>
              <a:rPr lang="en-US" sz="2000">
                <a:ea typeface="+mn-lt"/>
                <a:cs typeface="+mn-lt"/>
              </a:rPr>
              <a:t>155 S Robertson Bl</a:t>
            </a:r>
          </a:p>
          <a:p>
            <a:r>
              <a:rPr lang="en-US" sz="2000">
                <a:cs typeface="Segoe UI"/>
              </a:rPr>
              <a:t>​</a:t>
            </a:r>
            <a:br>
              <a:rPr lang="en-US" sz="2000">
                <a:cs typeface="Segoe UI"/>
              </a:rPr>
            </a:br>
            <a:r>
              <a:rPr lang="en-US" sz="2000">
                <a:cs typeface="Segoe UI"/>
              </a:rPr>
              <a:t>Delicious homestyle breakfast, brunch, and lunch in Beverly Hills</a:t>
            </a:r>
          </a:p>
          <a:p>
            <a:r>
              <a:rPr lang="en-US" sz="2000">
                <a:cs typeface="Segoe UI"/>
              </a:rPr>
              <a:t>Business hours​</a:t>
            </a:r>
            <a:br>
              <a:rPr lang="en-US" sz="2000">
                <a:cs typeface="Segoe UI"/>
              </a:rPr>
            </a:br>
            <a:r>
              <a:rPr lang="en-US" sz="2000">
                <a:ea typeface="+mn-lt"/>
                <a:cs typeface="+mn-lt"/>
              </a:rPr>
              <a:t>Mon - Fri: 7am - 5pm</a:t>
            </a:r>
          </a:p>
          <a:p>
            <a:r>
              <a:rPr lang="en-US" sz="2000">
                <a:ea typeface="+mn-lt"/>
                <a:cs typeface="+mn-lt"/>
              </a:rPr>
              <a:t>Sat - Sun: 7am - 4pm</a:t>
            </a:r>
            <a:endParaRPr lang="en-US"/>
          </a:p>
          <a:p>
            <a:r>
              <a:rPr lang="en-US" sz="2000">
                <a:cs typeface="Segoe UI"/>
              </a:rPr>
              <a:t>​</a:t>
            </a:r>
          </a:p>
          <a:p>
            <a:r>
              <a:rPr lang="en-US" sz="2000">
                <a:ea typeface="+mn-lt"/>
                <a:cs typeface="+mn-lt"/>
                <a:hlinkClick r:id="rId4"/>
              </a:rPr>
              <a:t>lazydaisybeverlyhills.com</a:t>
            </a:r>
            <a:endParaRPr lang="en-US" sz="2000">
              <a:ea typeface="+mn-lt"/>
              <a:cs typeface="+mn-lt"/>
            </a:endParaRPr>
          </a:p>
          <a:p>
            <a:r>
              <a:rPr lang="en-US" sz="2000">
                <a:ea typeface="+mn-lt"/>
                <a:cs typeface="+mn-lt"/>
              </a:rPr>
              <a:t>424.284.3387</a:t>
            </a:r>
            <a:endParaRPr lang="en-US"/>
          </a:p>
        </p:txBody>
      </p:sp>
      <p:pic>
        <p:nvPicPr>
          <p:cNvPr id="6" name="Picture 5">
            <a:extLst>
              <a:ext uri="{FF2B5EF4-FFF2-40B4-BE49-F238E27FC236}">
                <a16:creationId xmlns:a16="http://schemas.microsoft.com/office/drawing/2014/main" id="{99EB049D-6AF9-44D2-9E19-92B8ED3FE3EE}"/>
              </a:ext>
            </a:extLst>
          </p:cNvPr>
          <p:cNvPicPr>
            <a:picLocks noChangeAspect="1"/>
          </p:cNvPicPr>
          <p:nvPr/>
        </p:nvPicPr>
        <p:blipFill rotWithShape="1">
          <a:blip r:embed="rId5"/>
          <a:srcRect r="992"/>
          <a:stretch/>
        </p:blipFill>
        <p:spPr>
          <a:xfrm>
            <a:off x="546093" y="-1239"/>
            <a:ext cx="7086235" cy="1428595"/>
          </a:xfrm>
          <a:prstGeom prst="rect">
            <a:avLst/>
          </a:prstGeom>
        </p:spPr>
      </p:pic>
      <p:pic>
        <p:nvPicPr>
          <p:cNvPr id="3" name="Picture 7">
            <a:extLst>
              <a:ext uri="{FF2B5EF4-FFF2-40B4-BE49-F238E27FC236}">
                <a16:creationId xmlns:a16="http://schemas.microsoft.com/office/drawing/2014/main" id="{1D7E7D73-5684-4F25-88E3-D1C6F0CF9F5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568030" y="1754612"/>
            <a:ext cx="4628053" cy="4621626"/>
          </a:xfrm>
          <a:prstGeom prst="rect">
            <a:avLst/>
          </a:prstGeom>
        </p:spPr>
      </p:pic>
    </p:spTree>
    <p:extLst>
      <p:ext uri="{BB962C8B-B14F-4D97-AF65-F5344CB8AC3E}">
        <p14:creationId xmlns:p14="http://schemas.microsoft.com/office/powerpoint/2010/main" val="23779986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CA473961-C997-438D-828D-AF764EBEA25D}"/>
              </a:ext>
            </a:extLst>
          </p:cNvPr>
          <p:cNvPicPr>
            <a:picLocks noChangeAspect="1"/>
          </p:cNvPicPr>
          <p:nvPr/>
        </p:nvPicPr>
        <p:blipFill rotWithShape="1">
          <a:blip r:embed="rId2"/>
          <a:srcRect r="715"/>
          <a:stretch/>
        </p:blipFill>
        <p:spPr>
          <a:xfrm>
            <a:off x="564325" y="22059"/>
            <a:ext cx="6555554" cy="1403264"/>
          </a:xfrm>
          <a:prstGeom prst="rect">
            <a:avLst/>
          </a:prstGeom>
        </p:spPr>
      </p:pic>
      <p:pic>
        <p:nvPicPr>
          <p:cNvPr id="5" name="Picture 4">
            <a:extLst>
              <a:ext uri="{FF2B5EF4-FFF2-40B4-BE49-F238E27FC236}">
                <a16:creationId xmlns:a16="http://schemas.microsoft.com/office/drawing/2014/main" id="{6D2F7E05-EB51-4B10-AA17-00E9730DBE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68929" y="1715201"/>
            <a:ext cx="4618622" cy="4618622"/>
          </a:xfrm>
          <a:prstGeom prst="rect">
            <a:avLst/>
          </a:prstGeom>
        </p:spPr>
      </p:pic>
      <p:sp>
        <p:nvSpPr>
          <p:cNvPr id="3" name="TextBox 2">
            <a:extLst>
              <a:ext uri="{FF2B5EF4-FFF2-40B4-BE49-F238E27FC236}">
                <a16:creationId xmlns:a16="http://schemas.microsoft.com/office/drawing/2014/main" id="{EB6F18B0-CE86-43F0-8BC3-0517A209DD90}"/>
              </a:ext>
            </a:extLst>
          </p:cNvPr>
          <p:cNvSpPr txBox="1"/>
          <p:nvPr/>
        </p:nvSpPr>
        <p:spPr>
          <a:xfrm>
            <a:off x="1315292" y="1712452"/>
            <a:ext cx="4349303"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Segoe UI"/>
              </a:rPr>
              <a:t>Craft Los Angeles</a:t>
            </a:r>
            <a:endParaRPr lang="en-US" sz="2000">
              <a:cs typeface="Segoe UI"/>
            </a:endParaRPr>
          </a:p>
          <a:p>
            <a:r>
              <a:rPr lang="en-US" sz="2000">
                <a:ea typeface="+mn-lt"/>
                <a:cs typeface="+mn-lt"/>
              </a:rPr>
              <a:t>10100 Constellation Bl</a:t>
            </a:r>
            <a:r>
              <a:rPr lang="en-US" sz="2000">
                <a:cs typeface="Segoe UI"/>
              </a:rPr>
              <a:t>​</a:t>
            </a:r>
            <a:br>
              <a:rPr lang="en-US" sz="2000">
                <a:cs typeface="Segoe UI"/>
              </a:rPr>
            </a:br>
            <a:endParaRPr lang="en-US" sz="2000">
              <a:cs typeface="Segoe UI"/>
            </a:endParaRPr>
          </a:p>
          <a:p>
            <a:r>
              <a:rPr lang="en-US" sz="2000">
                <a:cs typeface="Segoe UI"/>
              </a:rPr>
              <a:t>Seasonal farm-to-table New American food in Century City</a:t>
            </a:r>
          </a:p>
          <a:p>
            <a:r>
              <a:rPr lang="en-US" sz="2000">
                <a:cs typeface="Segoe UI"/>
              </a:rPr>
              <a:t>Business hours​</a:t>
            </a:r>
            <a:br>
              <a:rPr lang="en-US" sz="2000">
                <a:cs typeface="Segoe UI"/>
              </a:rPr>
            </a:br>
            <a:r>
              <a:rPr lang="en-US" sz="2000">
                <a:ea typeface="+mn-lt"/>
                <a:cs typeface="+mn-lt"/>
              </a:rPr>
              <a:t>Tue – Fri 11:30am -1:30pm, 5-9:30pm</a:t>
            </a:r>
          </a:p>
          <a:p>
            <a:r>
              <a:rPr lang="en-US" sz="2000">
                <a:cs typeface="Calibri"/>
              </a:rPr>
              <a:t>Saturday: 5-9:30pm</a:t>
            </a:r>
            <a:endParaRPr lang="en-US" sz="2000">
              <a:cs typeface="Segoe UI"/>
            </a:endParaRPr>
          </a:p>
          <a:p>
            <a:r>
              <a:rPr lang="en-US" sz="2000">
                <a:cs typeface="Segoe UI"/>
              </a:rPr>
              <a:t>​</a:t>
            </a:r>
          </a:p>
          <a:p>
            <a:r>
              <a:rPr lang="en-US" sz="2000">
                <a:ea typeface="+mn-lt"/>
                <a:cs typeface="+mn-lt"/>
                <a:hlinkClick r:id="rId4"/>
              </a:rPr>
              <a:t>www.craftlosangeles.com</a:t>
            </a:r>
            <a:endParaRPr lang="en-US" sz="2000">
              <a:ea typeface="+mn-lt"/>
              <a:cs typeface="+mn-lt"/>
            </a:endParaRPr>
          </a:p>
          <a:p>
            <a:r>
              <a:rPr lang="en-US" sz="2000">
                <a:ea typeface="+mn-lt"/>
                <a:cs typeface="+mn-lt"/>
              </a:rPr>
              <a:t>310.279.4180</a:t>
            </a:r>
            <a:endParaRPr lang="en-US"/>
          </a:p>
        </p:txBody>
      </p:sp>
    </p:spTree>
    <p:extLst>
      <p:ext uri="{BB962C8B-B14F-4D97-AF65-F5344CB8AC3E}">
        <p14:creationId xmlns:p14="http://schemas.microsoft.com/office/powerpoint/2010/main" val="24637580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726F1586-05A7-46CC-AB1C-7B74846D904E}"/>
              </a:ext>
            </a:extLst>
          </p:cNvPr>
          <p:cNvPicPr>
            <a:picLocks noChangeAspect="1"/>
          </p:cNvPicPr>
          <p:nvPr/>
        </p:nvPicPr>
        <p:blipFill rotWithShape="1">
          <a:blip r:embed="rId3">
            <a:extLst>
              <a:ext uri="{28A0092B-C50C-407E-A947-70E740481C1C}">
                <a14:useLocalDpi xmlns:a14="http://schemas.microsoft.com/office/drawing/2010/main" val="0"/>
              </a:ext>
            </a:extLst>
          </a:blip>
          <a:srcRect t="8797" b="40565"/>
          <a:stretch/>
        </p:blipFill>
        <p:spPr>
          <a:xfrm>
            <a:off x="679141" y="20348"/>
            <a:ext cx="6689225" cy="1414657"/>
          </a:xfrm>
          <a:prstGeom prst="rect">
            <a:avLst/>
          </a:prstGeom>
        </p:spPr>
      </p:pic>
      <p:sp>
        <p:nvSpPr>
          <p:cNvPr id="3" name="TextBox 2">
            <a:extLst>
              <a:ext uri="{FF2B5EF4-FFF2-40B4-BE49-F238E27FC236}">
                <a16:creationId xmlns:a16="http://schemas.microsoft.com/office/drawing/2014/main" id="{5EE1E3AD-93AB-4774-BC54-2151D65ECE0A}"/>
              </a:ext>
            </a:extLst>
          </p:cNvPr>
          <p:cNvSpPr txBox="1"/>
          <p:nvPr/>
        </p:nvSpPr>
        <p:spPr>
          <a:xfrm>
            <a:off x="1132767" y="1952977"/>
            <a:ext cx="360117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err="1">
                <a:cs typeface="Segoe UI"/>
              </a:rPr>
              <a:t>Toranj</a:t>
            </a:r>
            <a:endParaRPr lang="en-US"/>
          </a:p>
          <a:p>
            <a:r>
              <a:rPr lang="en-US" sz="2000">
                <a:ea typeface="+mn-lt"/>
                <a:cs typeface="+mn-lt"/>
              </a:rPr>
              <a:t>10861 </a:t>
            </a:r>
            <a:r>
              <a:rPr lang="en-US" sz="2000" err="1">
                <a:ea typeface="+mn-lt"/>
                <a:cs typeface="+mn-lt"/>
              </a:rPr>
              <a:t>Lindbrook</a:t>
            </a:r>
            <a:r>
              <a:rPr lang="en-US" sz="2000">
                <a:ea typeface="+mn-lt"/>
                <a:cs typeface="+mn-lt"/>
              </a:rPr>
              <a:t> Dr</a:t>
            </a:r>
            <a:r>
              <a:rPr lang="en-US" sz="2000">
                <a:cs typeface="Segoe UI"/>
              </a:rPr>
              <a:t>​</a:t>
            </a:r>
          </a:p>
          <a:p>
            <a:br>
              <a:rPr lang="en-US" sz="2000">
                <a:cs typeface="Segoe UI"/>
              </a:rPr>
            </a:br>
            <a:r>
              <a:rPr lang="en-US" sz="2000"/>
              <a:t>Authentic Persian and Iranian food, stews, and kebabs</a:t>
            </a:r>
            <a:r>
              <a:rPr lang="en-US" sz="2000">
                <a:cs typeface="Segoe UI"/>
              </a:rPr>
              <a:t> in Westwood</a:t>
            </a:r>
            <a:endParaRPr lang="en-US"/>
          </a:p>
          <a:p>
            <a:endParaRPr lang="en-US" sz="2000">
              <a:cs typeface="Segoe UI"/>
            </a:endParaRPr>
          </a:p>
          <a:p>
            <a:r>
              <a:rPr lang="en-US" sz="2000">
                <a:cs typeface="Segoe UI"/>
              </a:rPr>
              <a:t>Business hours​</a:t>
            </a:r>
            <a:br>
              <a:rPr lang="en-US" sz="2000">
                <a:cs typeface="Segoe UI"/>
              </a:rPr>
            </a:br>
            <a:r>
              <a:rPr lang="en-US" sz="2000">
                <a:cs typeface="Segoe UI"/>
              </a:rPr>
              <a:t>Open Daily 11am-10pm</a:t>
            </a:r>
            <a:endParaRPr lang="en-US" sz="2000">
              <a:ea typeface="+mn-lt"/>
              <a:cs typeface="Segoe UI"/>
            </a:endParaRPr>
          </a:p>
          <a:p>
            <a:endParaRPr lang="en-US" sz="2000">
              <a:ea typeface="+mn-lt"/>
              <a:cs typeface="Segoe UI"/>
            </a:endParaRPr>
          </a:p>
          <a:p>
            <a:r>
              <a:rPr lang="en-US" sz="2000">
                <a:ea typeface="+mn-lt"/>
                <a:cs typeface="+mn-lt"/>
                <a:hlinkClick r:id="rId4"/>
              </a:rPr>
              <a:t>toranjrestaurant.com</a:t>
            </a:r>
            <a:endParaRPr lang="en-US" sz="2000">
              <a:ea typeface="+mn-lt"/>
              <a:cs typeface="+mn-lt"/>
            </a:endParaRPr>
          </a:p>
          <a:p>
            <a:r>
              <a:rPr lang="en-US" sz="2000">
                <a:ea typeface="+mn-lt"/>
                <a:cs typeface="+mn-lt"/>
              </a:rPr>
              <a:t>310.824.8188</a:t>
            </a:r>
            <a:endParaRPr lang="en-US"/>
          </a:p>
        </p:txBody>
      </p:sp>
      <p:pic>
        <p:nvPicPr>
          <p:cNvPr id="7" name="Picture 7">
            <a:extLst>
              <a:ext uri="{FF2B5EF4-FFF2-40B4-BE49-F238E27FC236}">
                <a16:creationId xmlns:a16="http://schemas.microsoft.com/office/drawing/2014/main" id="{A370B88E-90AD-4EB7-A90C-2150781784D2}"/>
              </a:ext>
            </a:extLst>
          </p:cNvPr>
          <p:cNvPicPr>
            <a:picLocks noChangeAspect="1"/>
          </p:cNvPicPr>
          <p:nvPr/>
        </p:nvPicPr>
        <p:blipFill rotWithShape="1">
          <a:blip r:embed="rId5">
            <a:extLst>
              <a:ext uri="{28A0092B-C50C-407E-A947-70E740481C1C}">
                <a14:useLocalDpi xmlns:a14="http://schemas.microsoft.com/office/drawing/2010/main" val="0"/>
              </a:ext>
            </a:extLst>
          </a:blip>
          <a:srcRect t="-693" b="-1305"/>
          <a:stretch/>
        </p:blipFill>
        <p:spPr>
          <a:xfrm>
            <a:off x="6257788" y="1952977"/>
            <a:ext cx="5105049" cy="4165594"/>
          </a:xfrm>
          <a:prstGeom prst="rect">
            <a:avLst/>
          </a:prstGeom>
        </p:spPr>
      </p:pic>
    </p:spTree>
    <p:extLst>
      <p:ext uri="{BB962C8B-B14F-4D97-AF65-F5344CB8AC3E}">
        <p14:creationId xmlns:p14="http://schemas.microsoft.com/office/powerpoint/2010/main" val="24995397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18472"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4"/>
          <a:srcRect r="992"/>
          <a:stretch/>
        </p:blipFill>
        <p:spPr>
          <a:xfrm>
            <a:off x="546093" y="-1239"/>
            <a:ext cx="7086235" cy="1342331"/>
          </a:xfrm>
          <a:prstGeom prst="rect">
            <a:avLst/>
          </a:prstGeom>
        </p:spPr>
      </p:pic>
      <p:sp>
        <p:nvSpPr>
          <p:cNvPr id="19" name="Rectangle 18">
            <a:extLst>
              <a:ext uri="{FF2B5EF4-FFF2-40B4-BE49-F238E27FC236}">
                <a16:creationId xmlns:a16="http://schemas.microsoft.com/office/drawing/2014/main" id="{A5378AD7-AADA-4FE8-B93B-12A4F886760F}"/>
              </a:ext>
            </a:extLst>
          </p:cNvPr>
          <p:cNvSpPr/>
          <p:nvPr/>
        </p:nvSpPr>
        <p:spPr>
          <a:xfrm>
            <a:off x="229066" y="2337483"/>
            <a:ext cx="6096000" cy="2923877"/>
          </a:xfrm>
          <a:prstGeom prst="rect">
            <a:avLst/>
          </a:prstGeom>
        </p:spPr>
        <p:txBody>
          <a:bodyPr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Calibri" panose="020F0502020204030204"/>
                <a:ea typeface="+mn-ea"/>
                <a:cs typeface="Arial"/>
              </a:rPr>
              <a:t>Contact 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For more information on Eat Shop Play visit​</a:t>
            </a:r>
            <a:endParaRPr lang="en-US" sz="2000" b="0" i="0" u="none" strike="noStrike" kern="1200" cap="none" spc="0" normalizeH="0" baseline="0" noProof="0">
              <a:ln>
                <a:noFill/>
              </a:ln>
              <a:effectLst/>
              <a:uLnTx/>
              <a:uFillTx/>
              <a:latin typeface="Calibri" panose="020F0502020204030204"/>
              <a:cs typeface="Arial"/>
            </a:endParaRPr>
          </a:p>
          <a:p>
            <a:pPr>
              <a:defRPr/>
            </a:pPr>
            <a:r>
              <a:rPr lang="en-US" sz="2000" b="1">
                <a:latin typeface="Calibri" panose="020F0502020204030204"/>
                <a:cs typeface="Arial"/>
              </a:rPr>
              <a:t>  </a:t>
            </a:r>
            <a:r>
              <a:rPr kumimoji="0" lang="en-US" sz="2000" b="1" i="1" u="none" strike="noStrike" kern="1200" cap="none" spc="0" normalizeH="0" baseline="0" noProof="0">
                <a:ln>
                  <a:noFill/>
                </a:ln>
                <a:effectLst/>
                <a:uLnTx/>
                <a:uFillTx/>
                <a:latin typeface="Calibri" panose="020F0502020204030204"/>
                <a:ea typeface="+mn-ea"/>
                <a:cs typeface="Arial"/>
              </a:rPr>
              <a:t> metro.net/</a:t>
            </a:r>
            <a:r>
              <a:rPr kumimoji="0" lang="en-US" sz="2000" b="1" i="1" u="none" strike="noStrike" kern="1200" cap="none" spc="0" normalizeH="0" baseline="0" noProof="0" err="1">
                <a:ln>
                  <a:noFill/>
                </a:ln>
                <a:effectLst/>
                <a:uLnTx/>
                <a:uFillTx/>
                <a:latin typeface="Calibri" panose="020F0502020204030204"/>
                <a:ea typeface="+mn-ea"/>
                <a:cs typeface="Arial"/>
              </a:rPr>
              <a:t>eatshopplay</a:t>
            </a:r>
            <a:r>
              <a:rPr kumimoji="0" lang="en-US" sz="2000" b="1" i="0" u="none" strike="noStrike" kern="1200" cap="none" spc="0" normalizeH="0" baseline="0" noProof="0">
                <a:ln>
                  <a:noFill/>
                </a:ln>
                <a:effectLst/>
                <a:uLnTx/>
                <a:uFillTx/>
                <a:latin typeface="Calibri" panose="020F0502020204030204"/>
                <a:ea typeface="+mn-ea"/>
                <a:cs typeface="Arial"/>
              </a:rPr>
              <a:t> ​</a:t>
            </a:r>
            <a:endParaRPr lang="en-US" sz="2000" b="1" i="0" u="none" strike="noStrike" kern="1200" cap="none" spc="0" normalizeH="0" baseline="0" noProof="0">
              <a:ln>
                <a:noFill/>
              </a:ln>
              <a:effectLst/>
              <a:uLnTx/>
              <a:uFillTx/>
              <a:latin typeface="Calibri" panose="020F050202020403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Send an email to </a:t>
            </a:r>
            <a:r>
              <a:rPr kumimoji="0" lang="en-US" sz="2000" b="1" u="none" strike="noStrike" kern="1200" cap="none" spc="0" normalizeH="0" baseline="0" noProof="0">
                <a:ln>
                  <a:noFill/>
                </a:ln>
                <a:effectLst/>
                <a:uLnTx/>
                <a:uFillTx/>
                <a:latin typeface="Calibri" panose="020F0502020204030204"/>
                <a:ea typeface="+mn-ea"/>
                <a:cs typeface="Arial"/>
              </a:rPr>
              <a:t>eatshopplay@metro.net</a:t>
            </a:r>
            <a:endParaRPr lang="en-US" sz="2000" b="1" u="none" strike="noStrike" kern="1200" cap="none" spc="0" normalizeH="0" baseline="0" noProof="0">
              <a:ln>
                <a:noFill/>
              </a:ln>
              <a:effectLst/>
              <a:uLnTx/>
              <a:uFillTx/>
              <a:latin typeface="Calibri" panose="020F0502020204030204"/>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a:p>
            <a:pPr marL="800100" marR="0" lvl="1" indent="-342900" algn="l" defTabSz="914400" rtl="0" eaLnBrk="1" fontAlgn="auto" latinLnBrk="0" hangingPunct="1">
              <a:lnSpc>
                <a:spcPct val="100000"/>
              </a:lnSpc>
              <a:spcBef>
                <a:spcPts val="0"/>
              </a:spcBef>
              <a:spcAft>
                <a:spcPts val="0"/>
              </a:spcAft>
              <a:buClrTx/>
              <a:buSzTx/>
              <a:buFont typeface="ScalaSansLF-Regular" panose="02000503060000020004" pitchFamily="2" charset="0"/>
              <a:buChar char="&gt;"/>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E533F35F-42A7-4F62-B32E-17BB56B267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5708" y="2572375"/>
            <a:ext cx="5759243" cy="26889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Logo&#10;&#10;Description automatically generated">
            <a:extLst>
              <a:ext uri="{FF2B5EF4-FFF2-40B4-BE49-F238E27FC236}">
                <a16:creationId xmlns:a16="http://schemas.microsoft.com/office/drawing/2014/main" id="{29E268A4-51C0-2247-AE6E-4893BFE483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2638" y="-9293"/>
            <a:ext cx="5326065" cy="1428616"/>
          </a:xfrm>
          <a:prstGeom prst="rect">
            <a:avLst/>
          </a:prstGeom>
        </p:spPr>
      </p:pic>
      <p:pic>
        <p:nvPicPr>
          <p:cNvPr id="5" name="Picture 4" descr="Logo&#10;&#10;Description automatically generated">
            <a:extLst>
              <a:ext uri="{FF2B5EF4-FFF2-40B4-BE49-F238E27FC236}">
                <a16:creationId xmlns:a16="http://schemas.microsoft.com/office/drawing/2014/main" id="{8C888C50-2A45-4877-B71E-27F2CD27CF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6" y="-13466"/>
            <a:ext cx="6348077" cy="1451220"/>
          </a:xfrm>
          <a:prstGeom prst="rect">
            <a:avLst/>
          </a:prstGeom>
        </p:spPr>
      </p:pic>
    </p:spTree>
    <p:extLst>
      <p:ext uri="{BB962C8B-B14F-4D97-AF65-F5344CB8AC3E}">
        <p14:creationId xmlns:p14="http://schemas.microsoft.com/office/powerpoint/2010/main" val="39093528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Business Interruption Fund (BIF) </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108</a:t>
            </a:fld>
            <a:endParaRPr lang="en-US"/>
          </a:p>
        </p:txBody>
      </p:sp>
      <p:pic>
        <p:nvPicPr>
          <p:cNvPr id="5" name="Picture 4">
            <a:extLst>
              <a:ext uri="{FF2B5EF4-FFF2-40B4-BE49-F238E27FC236}">
                <a16:creationId xmlns:a16="http://schemas.microsoft.com/office/drawing/2014/main" id="{2120C635-EAA4-44AF-8519-33E61B4AB5AC}"/>
              </a:ext>
            </a:extLst>
          </p:cNvPr>
          <p:cNvPicPr>
            <a:picLocks noChangeAspect="1"/>
          </p:cNvPicPr>
          <p:nvPr/>
        </p:nvPicPr>
        <p:blipFill rotWithShape="1">
          <a:blip r:embed="rId2"/>
          <a:srcRect t="17795"/>
          <a:stretch/>
        </p:blipFill>
        <p:spPr>
          <a:xfrm>
            <a:off x="1" y="898358"/>
            <a:ext cx="12192000" cy="5959642"/>
          </a:xfrm>
          <a:prstGeom prst="rect">
            <a:avLst/>
          </a:prstGeom>
        </p:spPr>
      </p:pic>
    </p:spTree>
    <p:extLst>
      <p:ext uri="{BB962C8B-B14F-4D97-AF65-F5344CB8AC3E}">
        <p14:creationId xmlns:p14="http://schemas.microsoft.com/office/powerpoint/2010/main" val="326606980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986D-6627-5A4E-8B12-382F8AA9DC26}"/>
              </a:ext>
            </a:extLst>
          </p:cNvPr>
          <p:cNvSpPr>
            <a:spLocks noGrp="1"/>
          </p:cNvSpPr>
          <p:nvPr>
            <p:ph type="title"/>
          </p:nvPr>
        </p:nvSpPr>
        <p:spPr/>
        <p:txBody>
          <a:bodyPr/>
          <a:lstStyle/>
          <a:p>
            <a:r>
              <a:rPr lang="en-US"/>
              <a:t>Metro’s Business Interruption Fund</a:t>
            </a:r>
          </a:p>
        </p:txBody>
      </p:sp>
      <p:sp>
        <p:nvSpPr>
          <p:cNvPr id="3" name="Content Placeholder 2">
            <a:extLst>
              <a:ext uri="{FF2B5EF4-FFF2-40B4-BE49-F238E27FC236}">
                <a16:creationId xmlns:a16="http://schemas.microsoft.com/office/drawing/2014/main" id="{457B22F0-AB67-834F-93D8-583D6BA11C15}"/>
              </a:ext>
            </a:extLst>
          </p:cNvPr>
          <p:cNvSpPr>
            <a:spLocks noGrp="1"/>
          </p:cNvSpPr>
          <p:nvPr>
            <p:ph sz="half" idx="2"/>
          </p:nvPr>
        </p:nvSpPr>
        <p:spPr>
          <a:xfrm>
            <a:off x="838200" y="1287186"/>
            <a:ext cx="10903226" cy="4539456"/>
          </a:xfrm>
        </p:spPr>
        <p:txBody>
          <a:bodyPr>
            <a:normAutofit fontScale="25000" lnSpcReduction="20000"/>
          </a:bodyPr>
          <a:lstStyle/>
          <a:p>
            <a:pPr marL="0" indent="0" fontAlgn="base">
              <a:buNone/>
            </a:pPr>
            <a:r>
              <a:rPr lang="en-US" sz="10400" b="1"/>
              <a:t>BIF Information and Eligibility </a:t>
            </a:r>
          </a:p>
          <a:p>
            <a:pPr fontAlgn="base"/>
            <a:r>
              <a:rPr lang="en-US" sz="10400"/>
              <a:t>Financial assistance to small “mom &amp; pop” businesses with 25 or fewer full-time employees directly impacted by Metro Rail construction along three project areas​:</a:t>
            </a:r>
          </a:p>
          <a:p>
            <a:pPr lvl="1" fontAlgn="base"/>
            <a:r>
              <a:rPr lang="en-US" sz="10400"/>
              <a:t>Crenshaw/LAX Transit Project​</a:t>
            </a:r>
          </a:p>
          <a:p>
            <a:pPr lvl="1" fontAlgn="base"/>
            <a:r>
              <a:rPr lang="en-US" sz="10400"/>
              <a:t>Purple Line Extension, Sections 1, 2 &amp; 3​</a:t>
            </a:r>
          </a:p>
          <a:p>
            <a:pPr lvl="1" fontAlgn="base"/>
            <a:r>
              <a:rPr lang="en-US" sz="10400"/>
              <a:t>Regional Connector Project, Little Tokyo area &amp; 2nd/Broadway Segment*</a:t>
            </a:r>
          </a:p>
          <a:p>
            <a:pPr lvl="1" fontAlgn="base"/>
            <a:endParaRPr lang="en-US" sz="10400"/>
          </a:p>
          <a:p>
            <a:pPr fontAlgn="base"/>
            <a:r>
              <a:rPr lang="en-US" sz="10400"/>
              <a:t>Businesses must be located immediately adjacent to the rail corridor and meet other eligibility requirements​</a:t>
            </a:r>
          </a:p>
          <a:p>
            <a:pPr fontAlgn="base"/>
            <a:r>
              <a:rPr lang="en-US" sz="10400"/>
              <a:t>Grant amounts are determined by business revenue loss directly related to period of Metro construction disruption​</a:t>
            </a:r>
          </a:p>
          <a:p>
            <a:pPr fontAlgn="base"/>
            <a:r>
              <a:rPr lang="en-US" sz="10400"/>
              <a:t>Businesses may receive up to $50,000 per impact year</a:t>
            </a:r>
          </a:p>
          <a:p>
            <a:endParaRPr lang="en-US"/>
          </a:p>
        </p:txBody>
      </p:sp>
      <p:sp>
        <p:nvSpPr>
          <p:cNvPr id="6" name="TextBox 5">
            <a:extLst>
              <a:ext uri="{FF2B5EF4-FFF2-40B4-BE49-F238E27FC236}">
                <a16:creationId xmlns:a16="http://schemas.microsoft.com/office/drawing/2014/main" id="{936FEC96-2D6A-3B4B-BCED-C34C67DCABC5}"/>
              </a:ext>
            </a:extLst>
          </p:cNvPr>
          <p:cNvSpPr txBox="1"/>
          <p:nvPr/>
        </p:nvSpPr>
        <p:spPr>
          <a:xfrm>
            <a:off x="5522843" y="6067124"/>
            <a:ext cx="5830957" cy="584775"/>
          </a:xfrm>
          <a:prstGeom prst="rect">
            <a:avLst/>
          </a:prstGeom>
          <a:noFill/>
        </p:spPr>
        <p:txBody>
          <a:bodyPr wrap="square" rtlCol="0">
            <a:spAutoFit/>
          </a:bodyPr>
          <a:lstStyle/>
          <a:p>
            <a:r>
              <a:rPr lang="en-US" sz="1600"/>
              <a:t>*Segment eligibility based on full street closure with duration greater than six continuous months. Eligibility ended 6/30/17.​</a:t>
            </a:r>
          </a:p>
        </p:txBody>
      </p:sp>
    </p:spTree>
    <p:extLst>
      <p:ext uri="{BB962C8B-B14F-4D97-AF65-F5344CB8AC3E}">
        <p14:creationId xmlns:p14="http://schemas.microsoft.com/office/powerpoint/2010/main" val="3196810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Business Interruption Fund</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110</a:t>
            </a:fld>
            <a:endParaRPr lang="en-US"/>
          </a:p>
        </p:txBody>
      </p:sp>
      <p:sp>
        <p:nvSpPr>
          <p:cNvPr id="11" name="Rectangle 10">
            <a:extLst>
              <a:ext uri="{FF2B5EF4-FFF2-40B4-BE49-F238E27FC236}">
                <a16:creationId xmlns:a16="http://schemas.microsoft.com/office/drawing/2014/main" id="{D827CFED-B96D-4665-BA70-72EB8AAB8B14}"/>
              </a:ext>
            </a:extLst>
          </p:cNvPr>
          <p:cNvSpPr/>
          <p:nvPr/>
        </p:nvSpPr>
        <p:spPr>
          <a:xfrm>
            <a:off x="879078" y="1243586"/>
            <a:ext cx="10294639" cy="4024692"/>
          </a:xfrm>
          <a:prstGeom prst="rect">
            <a:avLst/>
          </a:prstGeom>
        </p:spPr>
        <p:txBody>
          <a:bodyPr vert="horz" lIns="91440" tIns="45720" rIns="91440" bIns="45720" rtlCol="0">
            <a:noAutofit/>
          </a:bodyPr>
          <a:lstStyle/>
          <a:p>
            <a:pPr fontAlgn="base"/>
            <a:r>
              <a:rPr lang="en-US" sz="2600"/>
              <a:t>Metro’s Business Interruption Fund (BIF) </a:t>
            </a:r>
            <a:r>
              <a:rPr lang="en-US" sz="2600" b="1"/>
              <a:t>is accepting applications</a:t>
            </a:r>
            <a:r>
              <a:rPr lang="en-US" sz="2600"/>
              <a:t> for transit rail </a:t>
            </a:r>
            <a:r>
              <a:rPr lang="en-US" sz="2600" b="1"/>
              <a:t>construction impact</a:t>
            </a:r>
            <a:r>
              <a:rPr lang="en-US" sz="2600"/>
              <a:t> along the Crenshaw/LAX Transit Project, the Little Tokyo area of the Regional Connector and Sections 1, 2 and 3 of the Purple Line Extension </a:t>
            </a:r>
            <a:r>
              <a:rPr lang="en-US" sz="2600" b="1"/>
              <a:t>sustained from March 20, 2020, forward </a:t>
            </a:r>
            <a:r>
              <a:rPr lang="en-US" sz="2600"/>
              <a:t>(during the COVID-19 pandemic). </a:t>
            </a:r>
          </a:p>
          <a:p>
            <a:pPr fontAlgn="base"/>
            <a:r>
              <a:rPr lang="en-US"/>
              <a:t> </a:t>
            </a:r>
            <a:endParaRPr lang="en-US" sz="2600"/>
          </a:p>
          <a:p>
            <a:pPr marL="285750" indent="-285750" fontAlgn="base">
              <a:buFont typeface="Arial" panose="020B0604020202020204" pitchFamily="34" charset="0"/>
              <a:buChar char="•"/>
            </a:pPr>
            <a:r>
              <a:rPr lang="en-US" sz="2600" b="1"/>
              <a:t>Small</a:t>
            </a:r>
            <a:r>
              <a:rPr lang="en-US" sz="2600"/>
              <a:t> “mom and pop” </a:t>
            </a:r>
            <a:r>
              <a:rPr lang="en-US" sz="2600" b="1"/>
              <a:t>businesses</a:t>
            </a:r>
            <a:r>
              <a:rPr lang="en-US" sz="2600"/>
              <a:t> that experienced transit rail construction impact during the COVID-19 pandemic </a:t>
            </a:r>
            <a:r>
              <a:rPr lang="en-US" sz="2600" b="1"/>
              <a:t>may be eligible</a:t>
            </a:r>
            <a:r>
              <a:rPr lang="en-US" sz="2600"/>
              <a:t>.</a:t>
            </a:r>
          </a:p>
          <a:p>
            <a:pPr marL="285750" indent="-285750" fontAlgn="base">
              <a:buFont typeface="Arial" panose="020B0604020202020204" pitchFamily="34" charset="0"/>
              <a:buChar char="•"/>
            </a:pPr>
            <a:r>
              <a:rPr lang="en-US" sz="2600"/>
              <a:t>Potentially eligible small business owners may </a:t>
            </a:r>
            <a:r>
              <a:rPr lang="en-US" sz="2600" i="1"/>
              <a:t>contact BIF Fund Administrator Pacific Coast Regional at 213.739.2999 x223 or Metro at </a:t>
            </a:r>
            <a:r>
              <a:rPr lang="en-US" sz="2600" i="1">
                <a:hlinkClick r:id="rId3"/>
              </a:rPr>
              <a:t>bif@metro.net</a:t>
            </a:r>
            <a:r>
              <a:rPr lang="en-US" sz="2600" i="1"/>
              <a:t>.</a:t>
            </a:r>
            <a:r>
              <a:rPr lang="en-US" sz="2600"/>
              <a:t> </a:t>
            </a:r>
          </a:p>
          <a:p>
            <a:pPr algn="ctr" fontAlgn="base"/>
            <a:r>
              <a:rPr lang="en-US"/>
              <a:t> </a:t>
            </a:r>
          </a:p>
          <a:p>
            <a:pPr marL="0" lvl="1">
              <a:spcBef>
                <a:spcPct val="20000"/>
              </a:spcBef>
              <a:defRPr/>
            </a:pPr>
            <a:endParaRPr lang="en-US" altLang="en-US" sz="1400">
              <a:solidFill>
                <a:prstClr val="black"/>
              </a:solidFill>
              <a:latin typeface="ScalaSansLF-Regular" pitchFamily="2" charset="0"/>
              <a:ea typeface="ＭＳ Ｐゴシック" panose="020B0600070205080204" pitchFamily="34" charset="-128"/>
              <a:cs typeface="ScalaSansLF-Regular" pitchFamily="2" charset="0"/>
            </a:endParaRPr>
          </a:p>
        </p:txBody>
      </p:sp>
      <p:sp>
        <p:nvSpPr>
          <p:cNvPr id="6" name="Rectangle 5">
            <a:extLst>
              <a:ext uri="{FF2B5EF4-FFF2-40B4-BE49-F238E27FC236}">
                <a16:creationId xmlns:a16="http://schemas.microsoft.com/office/drawing/2014/main" id="{851EBB04-9743-B845-955E-E71046B75DFA}"/>
              </a:ext>
            </a:extLst>
          </p:cNvPr>
          <p:cNvSpPr/>
          <p:nvPr/>
        </p:nvSpPr>
        <p:spPr>
          <a:xfrm>
            <a:off x="2978397" y="5969007"/>
            <a:ext cx="6096000" cy="646331"/>
          </a:xfrm>
          <a:prstGeom prst="rect">
            <a:avLst/>
          </a:prstGeom>
        </p:spPr>
        <p:txBody>
          <a:bodyPr>
            <a:spAutoFit/>
          </a:bodyPr>
          <a:lstStyle/>
          <a:p>
            <a:pPr algn="ctr" fontAlgn="base"/>
            <a:r>
              <a:rPr lang="en-US" b="1" u="sng">
                <a:solidFill>
                  <a:srgbClr val="FF0000"/>
                </a:solidFill>
              </a:rPr>
              <a:t>Metro does not </a:t>
            </a:r>
            <a:r>
              <a:rPr lang="en-US" b="1">
                <a:solidFill>
                  <a:srgbClr val="FF0000"/>
                </a:solidFill>
              </a:rPr>
              <a:t>cover revenue loss nor fixed operating expenses related to COVID-19 impacts.</a:t>
            </a:r>
            <a:r>
              <a:rPr lang="en-US">
                <a:solidFill>
                  <a:srgbClr val="FF0000"/>
                </a:solidFill>
              </a:rPr>
              <a:t> </a:t>
            </a:r>
          </a:p>
        </p:txBody>
      </p:sp>
    </p:spTree>
    <p:extLst>
      <p:ext uri="{BB962C8B-B14F-4D97-AF65-F5344CB8AC3E}">
        <p14:creationId xmlns:p14="http://schemas.microsoft.com/office/powerpoint/2010/main" val="357555452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Business Interruption Fund</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111</a:t>
            </a:fld>
            <a:endParaRPr lang="en-US"/>
          </a:p>
        </p:txBody>
      </p:sp>
      <p:graphicFrame>
        <p:nvGraphicFramePr>
          <p:cNvPr id="11" name="Chart 10">
            <a:extLst>
              <a:ext uri="{FF2B5EF4-FFF2-40B4-BE49-F238E27FC236}">
                <a16:creationId xmlns:a16="http://schemas.microsoft.com/office/drawing/2014/main" id="{3ECF948A-9FF2-4283-B89F-C32D389C7D1E}"/>
              </a:ext>
            </a:extLst>
          </p:cNvPr>
          <p:cNvGraphicFramePr>
            <a:graphicFrameLocks/>
          </p:cNvGraphicFramePr>
          <p:nvPr>
            <p:extLst>
              <p:ext uri="{D42A27DB-BD31-4B8C-83A1-F6EECF244321}">
                <p14:modId xmlns:p14="http://schemas.microsoft.com/office/powerpoint/2010/main" val="2838256240"/>
              </p:ext>
            </p:extLst>
          </p:nvPr>
        </p:nvGraphicFramePr>
        <p:xfrm>
          <a:off x="1197917" y="698353"/>
          <a:ext cx="9796166" cy="5115159"/>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id="{7D0C484A-D05D-4204-941F-C121FA0AA67C}"/>
              </a:ext>
            </a:extLst>
          </p:cNvPr>
          <p:cNvSpPr/>
          <p:nvPr/>
        </p:nvSpPr>
        <p:spPr>
          <a:xfrm>
            <a:off x="4220854" y="5819135"/>
            <a:ext cx="4392549" cy="297517"/>
          </a:xfrm>
          <a:prstGeom prst="rect">
            <a:avLst/>
          </a:prstGeom>
        </p:spPr>
        <p:txBody>
          <a:bodyPr wrap="none">
            <a:spAutoFit/>
          </a:bodyPr>
          <a:lstStyle/>
          <a:p>
            <a:pPr marL="0" lvl="1" indent="3175" algn="ctr" eaLnBrk="0" fontAlgn="base" hangingPunct="0">
              <a:spcBef>
                <a:spcPct val="0"/>
              </a:spcBef>
              <a:spcAft>
                <a:spcPct val="0"/>
              </a:spcAft>
            </a:pPr>
            <a:r>
              <a:rPr lang="en-US" sz="2000" b="1" baseline="-25000">
                <a:solidFill>
                  <a:srgbClr val="FF0000"/>
                </a:solidFill>
                <a:latin typeface="Arial" panose="020B0604020202020204" pitchFamily="34" charset="0"/>
                <a:ea typeface="ＭＳ Ｐゴシック" panose="020B0600070205080204" pitchFamily="34" charset="-128"/>
              </a:rPr>
              <a:t>*BIF Grants </a:t>
            </a:r>
            <a:r>
              <a:rPr lang="en-US" sz="2000" b="1" u="sng" baseline="-25000">
                <a:solidFill>
                  <a:srgbClr val="FF0000"/>
                </a:solidFill>
                <a:latin typeface="Arial" panose="020B0604020202020204" pitchFamily="34" charset="0"/>
                <a:ea typeface="ＭＳ Ｐゴシック" panose="020B0600070205080204" pitchFamily="34" charset="-128"/>
              </a:rPr>
              <a:t>do not cover</a:t>
            </a:r>
            <a:r>
              <a:rPr lang="en-US" sz="2000" b="1" baseline="-25000">
                <a:solidFill>
                  <a:srgbClr val="FF0000"/>
                </a:solidFill>
                <a:latin typeface="Arial" panose="020B0604020202020204" pitchFamily="34" charset="0"/>
                <a:ea typeface="ＭＳ Ｐゴシック" panose="020B0600070205080204" pitchFamily="34" charset="-128"/>
              </a:rPr>
              <a:t> COVID-19 related impacts.</a:t>
            </a:r>
          </a:p>
        </p:txBody>
      </p:sp>
      <p:sp>
        <p:nvSpPr>
          <p:cNvPr id="13" name="TextBox 12">
            <a:extLst>
              <a:ext uri="{FF2B5EF4-FFF2-40B4-BE49-F238E27FC236}">
                <a16:creationId xmlns:a16="http://schemas.microsoft.com/office/drawing/2014/main" id="{B380F0D4-271A-426A-A53D-3A0CAFFB5C9C}"/>
              </a:ext>
            </a:extLst>
          </p:cNvPr>
          <p:cNvSpPr txBox="1"/>
          <p:nvPr/>
        </p:nvSpPr>
        <p:spPr>
          <a:xfrm>
            <a:off x="4211389" y="1024700"/>
            <a:ext cx="4431406" cy="954107"/>
          </a:xfrm>
          <a:prstGeom prst="rect">
            <a:avLst/>
          </a:prstGeom>
          <a:noFill/>
        </p:spPr>
        <p:txBody>
          <a:bodyPr wrap="none" rtlCol="0">
            <a:spAutoFit/>
          </a:bodyPr>
          <a:lstStyle/>
          <a:p>
            <a:pPr algn="ctr"/>
            <a:r>
              <a:rPr lang="en-US" sz="2800" b="0"/>
              <a:t>Value of BIF Grants Awarded:</a:t>
            </a:r>
          </a:p>
          <a:p>
            <a:pPr algn="ctr"/>
            <a:r>
              <a:rPr lang="en-US" sz="2800" b="0"/>
              <a:t>$35,358,152*</a:t>
            </a:r>
          </a:p>
        </p:txBody>
      </p:sp>
    </p:spTree>
    <p:extLst>
      <p:ext uri="{BB962C8B-B14F-4D97-AF65-F5344CB8AC3E}">
        <p14:creationId xmlns:p14="http://schemas.microsoft.com/office/powerpoint/2010/main" val="397280676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46198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190387" y="6530099"/>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0360F67E-87E5-41FD-8D75-246541651EB5}"/>
              </a:ext>
            </a:extLst>
          </p:cNvPr>
          <p:cNvSpPr>
            <a:spLocks noGrp="1"/>
          </p:cNvSpPr>
          <p:nvPr>
            <p:ph type="sldNum" sz="quarter" idx="12"/>
          </p:nvPr>
        </p:nvSpPr>
        <p:spPr>
          <a:xfrm>
            <a:off x="11196083" y="6330361"/>
            <a:ext cx="858475" cy="365125"/>
          </a:xfrm>
        </p:spPr>
        <p:txBody>
          <a:bodyPr/>
          <a:lstStyle/>
          <a:p>
            <a:fld id="{48F63A3B-78C7-47BE-AE5E-E10140E04643}" type="slidenum">
              <a:rPr lang="en-US" dirty="0" smtClean="0"/>
              <a:t>112</a:t>
            </a:fld>
            <a:endParaRPr lang="en-US"/>
          </a:p>
        </p:txBody>
      </p:sp>
      <p:grpSp>
        <p:nvGrpSpPr>
          <p:cNvPr id="13" name="Group 12">
            <a:extLst>
              <a:ext uri="{FF2B5EF4-FFF2-40B4-BE49-F238E27FC236}">
                <a16:creationId xmlns:a16="http://schemas.microsoft.com/office/drawing/2014/main" id="{82E423E4-BEA3-CA40-A667-D9F447A9F32E}"/>
              </a:ext>
            </a:extLst>
          </p:cNvPr>
          <p:cNvGrpSpPr/>
          <p:nvPr/>
        </p:nvGrpSpPr>
        <p:grpSpPr>
          <a:xfrm>
            <a:off x="5958558" y="1254293"/>
            <a:ext cx="6096000" cy="3738562"/>
            <a:chOff x="757090" y="1338262"/>
            <a:chExt cx="7206696" cy="4181475"/>
          </a:xfrm>
          <a:noFill/>
        </p:grpSpPr>
        <p:pic>
          <p:nvPicPr>
            <p:cNvPr id="14" name="Picture 30">
              <a:extLst>
                <a:ext uri="{FF2B5EF4-FFF2-40B4-BE49-F238E27FC236}">
                  <a16:creationId xmlns:a16="http://schemas.microsoft.com/office/drawing/2014/main" id="{5664F152-3684-1846-B21C-58CDD0885D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5696"/>
            <a:stretch/>
          </p:blipFill>
          <p:spPr bwMode="auto">
            <a:xfrm>
              <a:off x="757090" y="1338262"/>
              <a:ext cx="933488" cy="418147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a:extLst>
                <a:ext uri="{FF2B5EF4-FFF2-40B4-BE49-F238E27FC236}">
                  <a16:creationId xmlns:a16="http://schemas.microsoft.com/office/drawing/2014/main" id="{27E4CC4C-1877-864E-B84B-5FC32868C841}"/>
                </a:ext>
              </a:extLst>
            </p:cNvPr>
            <p:cNvSpPr/>
            <p:nvPr/>
          </p:nvSpPr>
          <p:spPr>
            <a:xfrm>
              <a:off x="1867786" y="1563837"/>
              <a:ext cx="6096000" cy="1077218"/>
            </a:xfrm>
            <a:prstGeom prst="rect">
              <a:avLst/>
            </a:prstGeom>
            <a:grpFill/>
          </p:spPr>
          <p:txBody>
            <a:bodyPr>
              <a:spAutoFit/>
            </a:bodyPr>
            <a:lstStyle/>
            <a:p>
              <a:r>
                <a:rPr lang="en-US" sz="3200"/>
                <a:t>213.922.6934</a:t>
              </a:r>
            </a:p>
            <a:p>
              <a:endParaRPr lang="en-US" sz="3200">
                <a:hlinkClick r:id="rId3"/>
              </a:endParaRPr>
            </a:p>
          </p:txBody>
        </p:sp>
        <p:sp>
          <p:nvSpPr>
            <p:cNvPr id="16" name="Rectangle 15">
              <a:extLst>
                <a:ext uri="{FF2B5EF4-FFF2-40B4-BE49-F238E27FC236}">
                  <a16:creationId xmlns:a16="http://schemas.microsoft.com/office/drawing/2014/main" id="{2B4281F4-7BF0-5A4B-A6D7-9696DF4E37C6}"/>
                </a:ext>
              </a:extLst>
            </p:cNvPr>
            <p:cNvSpPr/>
            <p:nvPr/>
          </p:nvSpPr>
          <p:spPr>
            <a:xfrm>
              <a:off x="1867786" y="2361034"/>
              <a:ext cx="6096000" cy="1077218"/>
            </a:xfrm>
            <a:prstGeom prst="rect">
              <a:avLst/>
            </a:prstGeom>
            <a:grpFill/>
          </p:spPr>
          <p:txBody>
            <a:bodyPr>
              <a:spAutoFit/>
            </a:bodyPr>
            <a:lstStyle/>
            <a:p>
              <a:pPr lvl="0"/>
              <a:r>
                <a:rPr lang="en-US" sz="3200">
                  <a:solidFill>
                    <a:prstClr val="black"/>
                  </a:solidFill>
                </a:rPr>
                <a:t>purplelineext@metro.net</a:t>
              </a:r>
            </a:p>
            <a:p>
              <a:pPr lvl="0"/>
              <a:endParaRPr lang="en-US" sz="3200">
                <a:solidFill>
                  <a:prstClr val="black"/>
                </a:solidFill>
              </a:endParaRPr>
            </a:p>
          </p:txBody>
        </p:sp>
        <p:sp>
          <p:nvSpPr>
            <p:cNvPr id="17" name="Rectangle 16">
              <a:extLst>
                <a:ext uri="{FF2B5EF4-FFF2-40B4-BE49-F238E27FC236}">
                  <a16:creationId xmlns:a16="http://schemas.microsoft.com/office/drawing/2014/main" id="{856EBC6D-54D8-1449-B644-0F295CD7F502}"/>
                </a:ext>
              </a:extLst>
            </p:cNvPr>
            <p:cNvSpPr/>
            <p:nvPr/>
          </p:nvSpPr>
          <p:spPr>
            <a:xfrm>
              <a:off x="1867787" y="3161360"/>
              <a:ext cx="6095999" cy="1204838"/>
            </a:xfrm>
            <a:prstGeom prst="rect">
              <a:avLst/>
            </a:prstGeom>
            <a:grpFill/>
          </p:spPr>
          <p:txBody>
            <a:bodyPr lIns="91440" tIns="45720" rIns="91440" bIns="45720" anchor="t">
              <a:spAutoFit/>
            </a:bodyPr>
            <a:lstStyle/>
            <a:p>
              <a:pPr lvl="0"/>
              <a:r>
                <a:rPr lang="en-US" sz="3200" i="1"/>
                <a:t>metro.net/purple</a:t>
              </a:r>
            </a:p>
            <a:p>
              <a:pPr lvl="0"/>
              <a:endParaRPr lang="en-US" sz="3200">
                <a:solidFill>
                  <a:prstClr val="black"/>
                </a:solidFill>
              </a:endParaRPr>
            </a:p>
          </p:txBody>
        </p:sp>
        <p:sp>
          <p:nvSpPr>
            <p:cNvPr id="18" name="Rectangle 17">
              <a:extLst>
                <a:ext uri="{FF2B5EF4-FFF2-40B4-BE49-F238E27FC236}">
                  <a16:creationId xmlns:a16="http://schemas.microsoft.com/office/drawing/2014/main" id="{73E6A8A4-AC0B-4A4B-A2D1-F0F63DACD287}"/>
                </a:ext>
              </a:extLst>
            </p:cNvPr>
            <p:cNvSpPr/>
            <p:nvPr/>
          </p:nvSpPr>
          <p:spPr>
            <a:xfrm>
              <a:off x="1867786" y="3931523"/>
              <a:ext cx="6096000" cy="584775"/>
            </a:xfrm>
            <a:prstGeom prst="rect">
              <a:avLst/>
            </a:prstGeom>
            <a:grpFill/>
          </p:spPr>
          <p:txBody>
            <a:bodyPr>
              <a:spAutoFit/>
            </a:bodyPr>
            <a:lstStyle/>
            <a:p>
              <a:pPr lvl="0"/>
              <a:r>
                <a:rPr lang="en-US" sz="3200">
                  <a:solidFill>
                    <a:prstClr val="black"/>
                  </a:solidFill>
                </a:rPr>
                <a:t>@purplelineext</a:t>
              </a:r>
            </a:p>
          </p:txBody>
        </p:sp>
        <p:sp>
          <p:nvSpPr>
            <p:cNvPr id="19" name="Rectangle 18">
              <a:extLst>
                <a:ext uri="{FF2B5EF4-FFF2-40B4-BE49-F238E27FC236}">
                  <a16:creationId xmlns:a16="http://schemas.microsoft.com/office/drawing/2014/main" id="{2A630CAB-2FDB-FE45-918F-CF68ABEF59EE}"/>
                </a:ext>
              </a:extLst>
            </p:cNvPr>
            <p:cNvSpPr/>
            <p:nvPr/>
          </p:nvSpPr>
          <p:spPr>
            <a:xfrm>
              <a:off x="1867786" y="4704556"/>
              <a:ext cx="4901919" cy="584775"/>
            </a:xfrm>
            <a:prstGeom prst="rect">
              <a:avLst/>
            </a:prstGeom>
            <a:grpFill/>
          </p:spPr>
          <p:txBody>
            <a:bodyPr wrap="none">
              <a:spAutoFit/>
            </a:bodyPr>
            <a:lstStyle/>
            <a:p>
              <a:pPr lvl="0"/>
              <a:r>
                <a:rPr lang="en-US" sz="3200">
                  <a:solidFill>
                    <a:prstClr val="black"/>
                  </a:solidFill>
                </a:rPr>
                <a:t>facebook.com/</a:t>
              </a:r>
              <a:r>
                <a:rPr lang="en-US" sz="3200" err="1">
                  <a:solidFill>
                    <a:prstClr val="black"/>
                  </a:solidFill>
                </a:rPr>
                <a:t>purplelineext</a:t>
              </a:r>
              <a:endParaRPr lang="en-US" sz="3200">
                <a:solidFill>
                  <a:prstClr val="black"/>
                </a:solidFill>
              </a:endParaRPr>
            </a:p>
          </p:txBody>
        </p:sp>
      </p:grpSp>
    </p:spTree>
    <p:extLst>
      <p:ext uri="{BB962C8B-B14F-4D97-AF65-F5344CB8AC3E}">
        <p14:creationId xmlns:p14="http://schemas.microsoft.com/office/powerpoint/2010/main" val="418808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Custom 1">
      <a:dk1>
        <a:srgbClr val="000000"/>
      </a:dk1>
      <a:lt1>
        <a:srgbClr val="FFFFFF"/>
      </a:lt1>
      <a:dk2>
        <a:srgbClr val="864499"/>
      </a:dk2>
      <a:lt2>
        <a:srgbClr val="E3E0D2"/>
      </a:lt2>
      <a:accent1>
        <a:srgbClr val="864499"/>
      </a:accent1>
      <a:accent2>
        <a:srgbClr val="C666E3"/>
      </a:accent2>
      <a:accent3>
        <a:srgbClr val="EAE21A"/>
      </a:accent3>
      <a:accent4>
        <a:srgbClr val="BCBCBC"/>
      </a:accent4>
      <a:accent5>
        <a:srgbClr val="7E7F7F"/>
      </a:accent5>
      <a:accent6>
        <a:srgbClr val="5D5E5E"/>
      </a:accent6>
      <a:hlink>
        <a:srgbClr val="C666E3"/>
      </a:hlink>
      <a:folHlink>
        <a:srgbClr val="562C6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1"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F8467A4-93A8-47F5-B17C-A75C9734B650}">
  <we:reference id="wa104051163" version="1.2.0.3" store="en-US" storeType="OMEX"/>
  <we:alternateReferences>
    <we:reference id="wa104051163" version="1.2.0.3" store="wa104051163"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70c60430-0dd4-4006-93b5-6da6d70616b9">
      <UserInfo>
        <DisplayName>Lake, Mindy</DisplayName>
        <AccountId>15</AccountId>
        <AccountType/>
      </UserInfo>
      <UserInfo>
        <DisplayName>Benoit, Daniele</DisplayName>
        <AccountId>76</AccountId>
        <AccountType/>
      </UserInfo>
      <UserInfo>
        <DisplayName>Shuda, Kasey</DisplayName>
        <AccountId>23</AccountId>
        <AccountType/>
      </UserInfo>
      <UserInfo>
        <DisplayName>Walker, Marlon (James)</DisplayName>
        <AccountId>17</AccountId>
        <AccountType/>
      </UserInfo>
    </SharedWithUsers>
    <TaxCatchAll xmlns="70c60430-0dd4-4006-93b5-6da6d70616b9" xsi:nil="true"/>
    <lcf76f155ced4ddcb4097134ff3c332f xmlns="98b294ce-7b62-48e7-b0a9-c2723dab5c1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F92F349BBC7704A920CB9010D591E7B" ma:contentTypeVersion="14" ma:contentTypeDescription="Create a new document." ma:contentTypeScope="" ma:versionID="107fb440c3983353c83e391262307235">
  <xsd:schema xmlns:xsd="http://www.w3.org/2001/XMLSchema" xmlns:xs="http://www.w3.org/2001/XMLSchema" xmlns:p="http://schemas.microsoft.com/office/2006/metadata/properties" xmlns:ns2="98b294ce-7b62-48e7-b0a9-c2723dab5c1c" xmlns:ns3="70c60430-0dd4-4006-93b5-6da6d70616b9" targetNamespace="http://schemas.microsoft.com/office/2006/metadata/properties" ma:root="true" ma:fieldsID="4ec6565594d2e64faea3fc0b7179d303" ns2:_="" ns3:_="">
    <xsd:import namespace="98b294ce-7b62-48e7-b0a9-c2723dab5c1c"/>
    <xsd:import namespace="70c60430-0dd4-4006-93b5-6da6d70616b9"/>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294ce-7b62-48e7-b0a9-c2723dab5c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b35d8d6-c495-4997-a5c0-b3dbc42d7f5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0c60430-0dd4-4006-93b5-6da6d70616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aec893cb-14c2-4445-9c98-a7ad50769923}" ma:internalName="TaxCatchAll" ma:showField="CatchAllData" ma:web="70c60430-0dd4-4006-93b5-6da6d70616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69639F-E1B8-4A27-B6AA-038F56A3F745}">
  <ds:schemaRefs>
    <ds:schemaRef ds:uri="http://schemas.microsoft.com/sharepoint/v3/contenttype/forms"/>
  </ds:schemaRefs>
</ds:datastoreItem>
</file>

<file path=customXml/itemProps2.xml><?xml version="1.0" encoding="utf-8"?>
<ds:datastoreItem xmlns:ds="http://schemas.openxmlformats.org/officeDocument/2006/customXml" ds:itemID="{CA424957-B8B9-4AEF-940F-7CA13707CE5B}">
  <ds:schemaRefs>
    <ds:schemaRef ds:uri="70c60430-0dd4-4006-93b5-6da6d70616b9"/>
    <ds:schemaRef ds:uri="98b294ce-7b62-48e7-b0a9-c2723dab5c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293E043-F43B-483C-8AAF-D545865F93E6}">
  <ds:schemaRefs>
    <ds:schemaRef ds:uri="70c60430-0dd4-4006-93b5-6da6d70616b9"/>
    <ds:schemaRef ds:uri="98b294ce-7b62-48e7-b0a9-c2723dab5c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6550</Words>
  <Application>Microsoft Office PowerPoint</Application>
  <PresentationFormat>Widescreen</PresentationFormat>
  <Paragraphs>897</Paragraphs>
  <Slides>112</Slides>
  <Notes>23</Notes>
  <HiddenSlides>2</HiddenSlides>
  <MMClips>0</MMClips>
  <ScaleCrop>false</ScaleCrop>
  <HeadingPairs>
    <vt:vector size="6" baseType="variant">
      <vt:variant>
        <vt:lpstr>Fonts Used</vt:lpstr>
      </vt:variant>
      <vt:variant>
        <vt:i4>12</vt:i4>
      </vt:variant>
      <vt:variant>
        <vt:lpstr>Theme</vt:lpstr>
      </vt:variant>
      <vt:variant>
        <vt:i4>9</vt:i4>
      </vt:variant>
      <vt:variant>
        <vt:lpstr>Slide Titles</vt:lpstr>
      </vt:variant>
      <vt:variant>
        <vt:i4>112</vt:i4>
      </vt:variant>
    </vt:vector>
  </HeadingPairs>
  <TitlesOfParts>
    <vt:vector size="133" baseType="lpstr">
      <vt:lpstr>Arial</vt:lpstr>
      <vt:lpstr>Calibri</vt:lpstr>
      <vt:lpstr>Calibri Light</vt:lpstr>
      <vt:lpstr>Open Sans</vt:lpstr>
      <vt:lpstr>proxima nova</vt:lpstr>
      <vt:lpstr>ScalaSansLF-Regular</vt:lpstr>
      <vt:lpstr>ScalaSansPro</vt:lpstr>
      <vt:lpstr>Source Sans Pro</vt:lpstr>
      <vt:lpstr>Symbol</vt:lpstr>
      <vt:lpstr>Symbol,Sans-Serif</vt:lpstr>
      <vt:lpstr>System Font Regular</vt:lpstr>
      <vt:lpstr>Times New Roman</vt:lpstr>
      <vt:lpstr>Office Theme</vt:lpstr>
      <vt:lpstr>1_Office Theme</vt:lpstr>
      <vt:lpstr>4_Office Theme</vt:lpstr>
      <vt:lpstr>3_Office Theme</vt:lpstr>
      <vt:lpstr>5_Office Theme</vt:lpstr>
      <vt:lpstr>11_Office Theme</vt:lpstr>
      <vt:lpstr>2_Office Theme</vt:lpstr>
      <vt:lpstr>2_Office Theme</vt:lpstr>
      <vt:lpstr>Office Theme</vt:lpstr>
      <vt:lpstr>We will get going in just a moment </vt:lpstr>
      <vt:lpstr>Thank you for joining us!</vt:lpstr>
      <vt:lpstr>PowerPoint Presentation</vt:lpstr>
      <vt:lpstr>Agency News</vt:lpstr>
      <vt:lpstr>Public Hearing: November 14, 2022</vt:lpstr>
      <vt:lpstr>Presentation Panelists</vt:lpstr>
      <vt:lpstr>Today's Agenda</vt:lpstr>
      <vt:lpstr>PowerPoint Presentation</vt:lpstr>
      <vt:lpstr>PowerPoint Presentation</vt:lpstr>
      <vt:lpstr>PowerPoint Presentation</vt:lpstr>
      <vt:lpstr>Project Overview</vt:lpstr>
      <vt:lpstr>Current work- Portal Area</vt:lpstr>
      <vt:lpstr>PowerPoint Presentation</vt:lpstr>
      <vt:lpstr>Wilshire/La Brea Station Rendering</vt:lpstr>
      <vt:lpstr>PowerPoint Presentation</vt:lpstr>
      <vt:lpstr>La Brea Station – Post Decking Restoration</vt:lpstr>
      <vt:lpstr>La Brea Station – South Side Civil Restoration</vt:lpstr>
      <vt:lpstr>Work Behind the K-Rail</vt:lpstr>
      <vt:lpstr>Wilshire/Fairfax Station Rendering </vt:lpstr>
      <vt:lpstr>PowerPoint Presentation</vt:lpstr>
      <vt:lpstr>Fairfax Decking Removal – Phase 1</vt:lpstr>
      <vt:lpstr>Fairfax Decking Removal – Phase 1 Detour Map</vt:lpstr>
      <vt:lpstr>Fairfax Decking Removal – Phase 2</vt:lpstr>
      <vt:lpstr>Fairfax Decking Removal – Phase 2 Detour Map</vt:lpstr>
      <vt:lpstr>Fairfax Decking Removal – Phase 3</vt:lpstr>
      <vt:lpstr>Fairfax Decking Removal – Phase 3 Detour Map</vt:lpstr>
      <vt:lpstr>Fairfax Station – Decking Removal</vt:lpstr>
      <vt:lpstr>Fairfax Station – Decking Removal</vt:lpstr>
      <vt:lpstr>La Brea Station – Decking Removal Equipment</vt:lpstr>
      <vt:lpstr>Fairfax Station – Decking Removal Schedule</vt:lpstr>
      <vt:lpstr>Fairfax Station – Decking Removal Sequence (Part 1)</vt:lpstr>
      <vt:lpstr>Fairfax Station – Decking Removal Sequence (Part 2)</vt:lpstr>
      <vt:lpstr>Outreach Schedule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Replacement Parking</vt:lpstr>
      <vt:lpstr>PowerPoint Presentation</vt:lpstr>
      <vt:lpstr>PowerPoint Presentation</vt:lpstr>
      <vt:lpstr>Wilshire/La Cienega Station Progress</vt:lpstr>
      <vt:lpstr>Wilshire/La Cienega Station Progress</vt:lpstr>
      <vt:lpstr>PowerPoint Presentation</vt:lpstr>
      <vt:lpstr>PowerPoint Presentation</vt:lpstr>
      <vt:lpstr>Section 2: Station Naming</vt:lpstr>
      <vt:lpstr>PowerPoint Presentation</vt:lpstr>
      <vt:lpstr>PowerPoint Presentation</vt:lpstr>
      <vt:lpstr>PowerPoint Presentation</vt:lpstr>
      <vt:lpstr> Wilshire/Rodeo Station: Structure Construction through 2024 </vt:lpstr>
      <vt:lpstr> Wilshire/Rodeo Station: Concourse Level Activity</vt:lpstr>
      <vt:lpstr> Wilshire/Rodeo Station: Construction Progress</vt:lpstr>
      <vt:lpstr>PowerPoint Presentation</vt:lpstr>
      <vt:lpstr>PowerPoint Presentation</vt:lpstr>
      <vt:lpstr>PowerPoint Presentation</vt:lpstr>
      <vt:lpstr>PowerPoint Presentation</vt:lpstr>
      <vt:lpstr>Cross Passage Work – Sidewalk Enclosures</vt:lpstr>
      <vt:lpstr>PowerPoint Presentation</vt:lpstr>
      <vt:lpstr>Tunnel Boring Machine (TBM) Update </vt:lpstr>
      <vt:lpstr>Century City/Constellation Station Rendering </vt:lpstr>
      <vt:lpstr>PowerPoint Presentation</vt:lpstr>
      <vt:lpstr>Station Excavation</vt:lpstr>
      <vt:lpstr>Station Entrance Excavation</vt:lpstr>
      <vt:lpstr>Station Entrance Excavation</vt:lpstr>
      <vt:lpstr>Sanitary Sewer and Storm Drain Relocation</vt:lpstr>
      <vt:lpstr>Stage 8 (Current Steady State Closures)</vt:lpstr>
      <vt:lpstr>Stage 8.1  </vt:lpstr>
      <vt:lpstr>Stage 7B (Steady State Closure)</vt:lpstr>
      <vt:lpstr>PowerPoint Presentation</vt:lpstr>
      <vt:lpstr>PowerPoint Presentation</vt:lpstr>
      <vt:lpstr>PowerPoint Presentation</vt:lpstr>
      <vt:lpstr>PowerPoint Presentation</vt:lpstr>
      <vt:lpstr>PowerPoint Presentation</vt:lpstr>
      <vt:lpstr>Westwood/UCLA Station Rendering (Southeast Entrance)</vt:lpstr>
      <vt:lpstr>PowerPoint Presentation</vt:lpstr>
      <vt:lpstr>Decking   </vt:lpstr>
      <vt:lpstr>Westwood/UCLA Station Decking</vt:lpstr>
      <vt:lpstr>PowerPoint Presentation</vt:lpstr>
      <vt:lpstr>Decking on Wilshire Bl between Veteran Av and Westwood Bl.</vt:lpstr>
      <vt:lpstr>Decking Traffic Control </vt:lpstr>
      <vt:lpstr>Holiday Moratorium Exemption</vt:lpstr>
      <vt:lpstr>Excavation and Support of Excavation Activities  in Lot 36</vt:lpstr>
      <vt:lpstr>Installation of Storm Drain Catch Basins </vt:lpstr>
      <vt:lpstr>Temporary Power Support</vt:lpstr>
      <vt:lpstr>Westwood/VA Hospital Station Rendering </vt:lpstr>
      <vt:lpstr>PowerPoint Presentation</vt:lpstr>
      <vt:lpstr>PowerPoint Presentation</vt:lpstr>
      <vt:lpstr>PowerPoint Presentation</vt:lpstr>
      <vt:lpstr>Excavation and Support of Excavation</vt:lpstr>
      <vt:lpstr>PowerPoint Presentation</vt:lpstr>
      <vt:lpstr>PowerPoint Presentation</vt:lpstr>
      <vt:lpstr>VA Mural Project History</vt:lpstr>
      <vt:lpstr>VA Murals to Remain in Place</vt:lpstr>
      <vt:lpstr>Veterans Legacy Art Project</vt:lpstr>
      <vt:lpstr>Veterans Legacy Art Project</vt:lpstr>
      <vt:lpstr>PowerPoint Presentation</vt:lpstr>
      <vt:lpstr>Engaging the Veteran Community</vt:lpstr>
      <vt:lpstr>How to participate: Contact Piece by Piece  Email jadie@piecebypiece.org or Call 213.549.1420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Metro’s Business Interruption Fund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Phanl</dc:creator>
  <cp:lastModifiedBy>Molen, Stephanie</cp:lastModifiedBy>
  <cp:revision>1</cp:revision>
  <dcterms:created xsi:type="dcterms:W3CDTF">2020-06-09T00:09:57Z</dcterms:created>
  <dcterms:modified xsi:type="dcterms:W3CDTF">2022-11-02T21:31:52Z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0x0101001F92F349BBC7704A920CB9010D591E7B</vt:lpwstr>
  </property>
  <property fmtid="{D5CDD505-2E9C-101B-9397-08002B2CF9AE}" pid="3" name="MediaServiceImageTags">
    <vt:lpwstr/>
  </property>
</Properties>
</file>